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9"/>
  </p:notesMasterIdLst>
  <p:sldIdLst>
    <p:sldId id="256" r:id="rId3"/>
    <p:sldId id="257" r:id="rId4"/>
    <p:sldId id="258" r:id="rId5"/>
    <p:sldId id="261" r:id="rId6"/>
    <p:sldId id="260" r:id="rId7"/>
    <p:sldId id="259" r:id="rId8"/>
    <p:sldId id="272" r:id="rId9"/>
    <p:sldId id="262" r:id="rId10"/>
    <p:sldId id="263" r:id="rId11"/>
    <p:sldId id="264" r:id="rId12"/>
    <p:sldId id="265" r:id="rId13"/>
    <p:sldId id="266" r:id="rId14"/>
    <p:sldId id="267" r:id="rId15"/>
    <p:sldId id="268" r:id="rId16"/>
    <p:sldId id="271" r:id="rId17"/>
    <p:sldId id="270"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18E7CF"/>
    <a:srgbClr val="00ADED"/>
    <a:srgbClr val="00AEEE"/>
    <a:srgbClr val="00AFEF"/>
    <a:srgbClr val="07A2DE"/>
    <a:srgbClr val="0D4B44"/>
    <a:srgbClr val="06AF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073" autoAdjust="0"/>
  </p:normalViewPr>
  <p:slideViewPr>
    <p:cSldViewPr snapToGrid="0">
      <p:cViewPr varScale="1">
        <p:scale>
          <a:sx n="71" d="100"/>
          <a:sy n="71" d="100"/>
        </p:scale>
        <p:origin x="113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5C660D-BE00-4A7B-8B45-BD916B69F3BE}" type="datetimeFigureOut">
              <a:rPr lang="zh-CN" altLang="en-US" smtClean="0"/>
              <a:t>2023/7/6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566C9D-2078-4154-81C0-84E7AD517098}" type="slidenum">
              <a:rPr lang="zh-CN" altLang="en-US" smtClean="0"/>
              <a:t>‹#›</a:t>
            </a:fld>
            <a:endParaRPr lang="zh-CN" altLang="en-US"/>
          </a:p>
        </p:txBody>
      </p:sp>
    </p:spTree>
    <p:extLst>
      <p:ext uri="{BB962C8B-B14F-4D97-AF65-F5344CB8AC3E}">
        <p14:creationId xmlns:p14="http://schemas.microsoft.com/office/powerpoint/2010/main" val="1122828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40+</a:t>
            </a:r>
            <a:r>
              <a:rPr lang="zh-CN" altLang="en-US" dirty="0"/>
              <a:t>主要是不同的入湖策略加上不同的数据源</a:t>
            </a:r>
          </a:p>
        </p:txBody>
      </p:sp>
      <p:sp>
        <p:nvSpPr>
          <p:cNvPr id="4" name="灯片编号占位符 3"/>
          <p:cNvSpPr>
            <a:spLocks noGrp="1"/>
          </p:cNvSpPr>
          <p:nvPr>
            <p:ph type="sldNum" sz="quarter" idx="5"/>
          </p:nvPr>
        </p:nvSpPr>
        <p:spPr/>
        <p:txBody>
          <a:bodyPr/>
          <a:lstStyle/>
          <a:p>
            <a:fld id="{60C796BE-2693-431F-87D4-4DEF3C2BB164}" type="slidenum">
              <a:rPr lang="zh-CN" altLang="en-US" smtClean="0"/>
              <a:t>9</a:t>
            </a:fld>
            <a:endParaRPr lang="zh-CN" altLang="en-US"/>
          </a:p>
        </p:txBody>
      </p:sp>
    </p:spTree>
    <p:extLst>
      <p:ext uri="{BB962C8B-B14F-4D97-AF65-F5344CB8AC3E}">
        <p14:creationId xmlns:p14="http://schemas.microsoft.com/office/powerpoint/2010/main" val="3848362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C796BE-2693-431F-87D4-4DEF3C2BB164}" type="slidenum">
              <a:rPr lang="zh-CN" altLang="en-US" smtClean="0"/>
              <a:t>10</a:t>
            </a:fld>
            <a:endParaRPr lang="zh-CN" altLang="en-US"/>
          </a:p>
        </p:txBody>
      </p:sp>
    </p:spTree>
    <p:extLst>
      <p:ext uri="{BB962C8B-B14F-4D97-AF65-F5344CB8AC3E}">
        <p14:creationId xmlns:p14="http://schemas.microsoft.com/office/powerpoint/2010/main" val="2697139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ED69053-4183-4824-BB32-0D397F6188CC}"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extLst>
      <p:ext uri="{BB962C8B-B14F-4D97-AF65-F5344CB8AC3E}">
        <p14:creationId xmlns:p14="http://schemas.microsoft.com/office/powerpoint/2010/main" val="4289006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C796BE-2693-431F-87D4-4DEF3C2BB164}" type="slidenum">
              <a:rPr lang="zh-CN" altLang="en-US" smtClean="0"/>
              <a:t>13</a:t>
            </a:fld>
            <a:endParaRPr lang="zh-CN" altLang="en-US"/>
          </a:p>
        </p:txBody>
      </p:sp>
    </p:spTree>
    <p:extLst>
      <p:ext uri="{BB962C8B-B14F-4D97-AF65-F5344CB8AC3E}">
        <p14:creationId xmlns:p14="http://schemas.microsoft.com/office/powerpoint/2010/main" val="659165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7903950-2E5B-4806-94F8-4AD7CD7FF1AB}" type="slidenum">
              <a:rPr lang="zh-CN" altLang="en-US" smtClean="0"/>
              <a:t>14</a:t>
            </a:fld>
            <a:endParaRPr lang="zh-CN" altLang="en-US"/>
          </a:p>
        </p:txBody>
      </p:sp>
    </p:spTree>
    <p:extLst>
      <p:ext uri="{BB962C8B-B14F-4D97-AF65-F5344CB8AC3E}">
        <p14:creationId xmlns:p14="http://schemas.microsoft.com/office/powerpoint/2010/main" val="611258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2.xml"/><Relationship Id="rId5" Type="http://schemas.openxmlformats.org/officeDocument/2006/relationships/image" Target="../media/image1.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5.xml"/><Relationship Id="rId7"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image" Target="../media/image1.svg"/><Relationship Id="rId4" Type="http://schemas.openxmlformats.org/officeDocument/2006/relationships/tags" Target="../tags/tag6.xml"/><Relationship Id="rId9"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AF86CFF-0C04-4F97-8D7C-B7B2DCE7F34C}" type="datetimeFigureOut">
              <a:rPr lang="zh-CN" altLang="en-US" smtClean="0"/>
              <a:t>2023/7/6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3DAEA25-0D9C-46C2-8EC2-5BEBB95C66C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AF86CFF-0C04-4F97-8D7C-B7B2DCE7F34C}" type="datetimeFigureOut">
              <a:rPr lang="zh-CN" altLang="en-US" smtClean="0"/>
              <a:t>2023/7/6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3DAEA25-0D9C-46C2-8EC2-5BEBB95C66C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AF86CFF-0C04-4F97-8D7C-B7B2DCE7F34C}" type="datetimeFigureOut">
              <a:rPr lang="zh-CN" altLang="en-US" smtClean="0"/>
              <a:t>2023/7/6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3DAEA25-0D9C-46C2-8EC2-5BEBB95C66CE}"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自定义版式">
    <p:spTree>
      <p:nvGrpSpPr>
        <p:cNvPr id="1" name=""/>
        <p:cNvGrpSpPr/>
        <p:nvPr/>
      </p:nvGrpSpPr>
      <p:grpSpPr>
        <a:xfrm>
          <a:off x="0" y="0"/>
          <a:ext cx="0" cy="0"/>
          <a:chOff x="0" y="0"/>
          <a:chExt cx="0" cy="0"/>
        </a:xfrm>
      </p:grpSpPr>
      <p:pic>
        <p:nvPicPr>
          <p:cNvPr id="2" name="图形 1"/>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815365" y="424625"/>
            <a:ext cx="1089806" cy="456361"/>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6" y="0"/>
            <a:ext cx="12192856" cy="6858000"/>
          </a:xfrm>
          <a:prstGeom prst="rect">
            <a:avLst/>
          </a:prstGeom>
        </p:spPr>
      </p:pic>
      <p:sp>
        <p:nvSpPr>
          <p:cNvPr id="7" name="矩形 6"/>
          <p:cNvSpPr/>
          <p:nvPr userDrawn="1"/>
        </p:nvSpPr>
        <p:spPr>
          <a:xfrm>
            <a:off x="-856" y="0"/>
            <a:ext cx="12192856" cy="6858000"/>
          </a:xfrm>
          <a:prstGeom prst="rect">
            <a:avLst/>
          </a:prstGeom>
          <a:solidFill>
            <a:schemeClr val="tx1">
              <a:lumMod val="95000"/>
              <a:lumOff val="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90">
              <a:solidFill>
                <a:srgbClr val="FFFFFF"/>
              </a:solidFill>
            </a:endParaRPr>
          </a:p>
        </p:txBody>
      </p:sp>
      <p:sp>
        <p:nvSpPr>
          <p:cNvPr id="2" name="标题 1"/>
          <p:cNvSpPr>
            <a:spLocks noGrp="1"/>
          </p:cNvSpPr>
          <p:nvPr>
            <p:ph type="title"/>
          </p:nvPr>
        </p:nvSpPr>
        <p:spPr>
          <a:xfrm>
            <a:off x="838453" y="364574"/>
            <a:ext cx="10515096" cy="569383"/>
          </a:xfrm>
          <a:prstGeom prst="rect">
            <a:avLst/>
          </a:prstGeom>
        </p:spPr>
        <p:txBody>
          <a:bodyPr/>
          <a:lstStyle>
            <a:lvl1pPr>
              <a:defRPr sz="3000" spc="0">
                <a:solidFill>
                  <a:schemeClr val="bg1"/>
                </a:solidFill>
              </a:defRPr>
            </a:lvl1pPr>
          </a:lstStyle>
          <a:p>
            <a:r>
              <a:rPr kumimoji="1" lang="zh-CN" altLang="en-US" dirty="0"/>
              <a:t>单击此处编辑母版标题样式</a:t>
            </a:r>
          </a:p>
        </p:txBody>
      </p:sp>
      <p:pic>
        <p:nvPicPr>
          <p:cNvPr id="4" name="图形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815365" y="424625"/>
            <a:ext cx="1089806" cy="456361"/>
          </a:xfrm>
          <a:prstGeom prst="rect">
            <a:avLst/>
          </a:prstGeom>
        </p:spPr>
      </p:pic>
      <p:sp>
        <p:nvSpPr>
          <p:cNvPr id="5" name="圆角矩形 128"/>
          <p:cNvSpPr/>
          <p:nvPr>
            <p:custDataLst>
              <p:tags r:id="rId1"/>
            </p:custDataLst>
          </p:nvPr>
        </p:nvSpPr>
        <p:spPr>
          <a:xfrm>
            <a:off x="616564" y="485731"/>
            <a:ext cx="83760" cy="320456"/>
          </a:xfrm>
          <a:prstGeom prst="roundRect">
            <a:avLst/>
          </a:prstGeom>
          <a:gradFill>
            <a:gsLst>
              <a:gs pos="11000">
                <a:srgbClr val="61DEBA"/>
              </a:gs>
              <a:gs pos="100000">
                <a:srgbClr val="509FF2"/>
              </a:gs>
            </a:gsLst>
            <a:lin ang="492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图片与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56" y="0"/>
            <a:ext cx="12192856" cy="6858000"/>
          </a:xfrm>
          <a:prstGeom prst="rect">
            <a:avLst/>
          </a:prstGeom>
        </p:spPr>
      </p:pic>
      <p:sp>
        <p:nvSpPr>
          <p:cNvPr id="11" name="矩形 10"/>
          <p:cNvSpPr/>
          <p:nvPr userDrawn="1"/>
        </p:nvSpPr>
        <p:spPr>
          <a:xfrm>
            <a:off x="-856" y="0"/>
            <a:ext cx="12192856" cy="6858000"/>
          </a:xfrm>
          <a:prstGeom prst="rect">
            <a:avLst/>
          </a:prstGeom>
          <a:solidFill>
            <a:schemeClr val="tx1">
              <a:lumMod val="95000"/>
              <a:lumOff val="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90">
              <a:solidFill>
                <a:srgbClr val="FFFFFF"/>
              </a:solidFill>
            </a:endParaRPr>
          </a:p>
        </p:txBody>
      </p:sp>
      <p:sp>
        <p:nvSpPr>
          <p:cNvPr id="3" name="图片占位符 2"/>
          <p:cNvSpPr>
            <a:spLocks noGrp="1"/>
          </p:cNvSpPr>
          <p:nvPr>
            <p:ph type="pic" idx="1"/>
            <p:custDataLst>
              <p:tags r:id="rId1"/>
            </p:custDataLst>
          </p:nvPr>
        </p:nvSpPr>
        <p:spPr>
          <a:xfrm>
            <a:off x="608397" y="1555183"/>
            <a:ext cx="5233610" cy="4608398"/>
          </a:xfrm>
          <a:prstGeom prst="rect">
            <a:avLst/>
          </a:prstGeo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1098" y="1555269"/>
            <a:ext cx="5227774" cy="4608203"/>
          </a:xfrm>
          <a:prstGeom prst="rect">
            <a:avLst/>
          </a:prstGeo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a:xfrm>
            <a:off x="612067" y="6314678"/>
            <a:ext cx="2700297" cy="316814"/>
          </a:xfrm>
          <a:prstGeom prst="rect">
            <a:avLst/>
          </a:prstGeom>
        </p:spPr>
        <p:txBody>
          <a:bodyPr/>
          <a:lstStyle/>
          <a:p>
            <a:fld id="{9EFD9D74-47D9-4702-A33C-335B63B48DBF}" type="datetimeFigureOut">
              <a:rPr lang="zh-CN" altLang="en-US">
                <a:solidFill>
                  <a:srgbClr val="000000">
                    <a:tint val="75000"/>
                  </a:srgbClr>
                </a:solidFill>
              </a:rPr>
              <a:t>2023/7/6</a:t>
            </a:fld>
            <a:endParaRPr lang="zh-CN" altLang="en-US" dirty="0">
              <a:solidFill>
                <a:srgbClr val="000000">
                  <a:tint val="75000"/>
                </a:srgbClr>
              </a:solidFill>
            </a:endParaRPr>
          </a:p>
        </p:txBody>
      </p:sp>
      <p:sp>
        <p:nvSpPr>
          <p:cNvPr id="6" name="页脚占位符 5"/>
          <p:cNvSpPr>
            <a:spLocks noGrp="1"/>
          </p:cNvSpPr>
          <p:nvPr>
            <p:ph type="ftr" sz="quarter" idx="11"/>
            <p:custDataLst>
              <p:tags r:id="rId4"/>
            </p:custDataLst>
          </p:nvPr>
        </p:nvSpPr>
        <p:spPr>
          <a:xfrm>
            <a:off x="4116452" y="6314678"/>
            <a:ext cx="3960435" cy="316814"/>
          </a:xfrm>
          <a:prstGeom prst="rect">
            <a:avLst/>
          </a:prstGeom>
        </p:spPr>
        <p:txBody>
          <a:bodyPr/>
          <a:lstStyle/>
          <a:p>
            <a:endParaRPr lang="zh-CN" altLang="en-US" dirty="0">
              <a:solidFill>
                <a:srgbClr val="000000">
                  <a:tint val="75000"/>
                </a:srgbClr>
              </a:solidFill>
            </a:endParaRPr>
          </a:p>
        </p:txBody>
      </p:sp>
      <p:sp>
        <p:nvSpPr>
          <p:cNvPr id="7" name="灯片编号占位符 6"/>
          <p:cNvSpPr>
            <a:spLocks noGrp="1"/>
          </p:cNvSpPr>
          <p:nvPr>
            <p:ph type="sldNum" sz="quarter" idx="12"/>
            <p:custDataLst>
              <p:tags r:id="rId5"/>
            </p:custDataLst>
          </p:nvPr>
        </p:nvSpPr>
        <p:spPr>
          <a:xfrm>
            <a:off x="8878575" y="6314678"/>
            <a:ext cx="2700297" cy="316814"/>
          </a:xfrm>
          <a:prstGeom prst="rect">
            <a:avLst/>
          </a:prstGeom>
        </p:spPr>
        <p:txBody>
          <a:bodyPr/>
          <a:lstStyle/>
          <a:p>
            <a:fld id="{FABC47A4-756D-490B-A52F-7D9E2C9FC05F}" type="slidenum">
              <a:rPr lang="zh-CN" altLang="en-US">
                <a:solidFill>
                  <a:srgbClr val="000000">
                    <a:tint val="75000"/>
                  </a:srgbClr>
                </a:solidFill>
              </a:rPr>
              <a:t>‹#›</a:t>
            </a:fld>
            <a:endParaRPr lang="zh-CN" altLang="en-US">
              <a:solidFill>
                <a:srgbClr val="000000">
                  <a:tint val="75000"/>
                </a:srgbClr>
              </a:solidFill>
            </a:endParaRPr>
          </a:p>
        </p:txBody>
      </p:sp>
      <p:sp>
        <p:nvSpPr>
          <p:cNvPr id="9" name="标题 8"/>
          <p:cNvSpPr>
            <a:spLocks noGrp="1"/>
          </p:cNvSpPr>
          <p:nvPr>
            <p:ph type="title"/>
            <p:custDataLst>
              <p:tags r:id="rId6"/>
            </p:custDataLst>
          </p:nvPr>
        </p:nvSpPr>
        <p:spPr>
          <a:xfrm>
            <a:off x="608467" y="608427"/>
            <a:ext cx="10970405" cy="705631"/>
          </a:xfrm>
          <a:prstGeom prst="rect">
            <a:avLst/>
          </a:prstGeom>
        </p:spPr>
        <p:txBody>
          <a:bodyPr/>
          <a:lstStyle/>
          <a:p>
            <a:r>
              <a:rPr lang="zh-CN" altLang="en-US"/>
              <a:t>单击此处编辑母版标题样式</a:t>
            </a:r>
          </a:p>
        </p:txBody>
      </p:sp>
      <p:pic>
        <p:nvPicPr>
          <p:cNvPr id="10" name="图形 9"/>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815365" y="424625"/>
            <a:ext cx="1089806" cy="456361"/>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绝密-仅标题">
    <p:spTree>
      <p:nvGrpSpPr>
        <p:cNvPr id="1" name=""/>
        <p:cNvGrpSpPr/>
        <p:nvPr/>
      </p:nvGrpSpPr>
      <p:grpSpPr>
        <a:xfrm>
          <a:off x="0" y="0"/>
          <a:ext cx="0" cy="0"/>
          <a:chOff x="0" y="0"/>
          <a:chExt cx="0" cy="0"/>
        </a:xfrm>
      </p:grpSpPr>
      <p:grpSp>
        <p:nvGrpSpPr>
          <p:cNvPr id="3" name="组合 2"/>
          <p:cNvGrpSpPr/>
          <p:nvPr userDrawn="1"/>
        </p:nvGrpSpPr>
        <p:grpSpPr>
          <a:xfrm>
            <a:off x="581853" y="452670"/>
            <a:ext cx="8784977" cy="576061"/>
            <a:chOff x="323528" y="339504"/>
            <a:chExt cx="6588733" cy="432046"/>
          </a:xfrm>
        </p:grpSpPr>
        <p:cxnSp>
          <p:nvCxnSpPr>
            <p:cNvPr id="4" name="直接连接符 19"/>
            <p:cNvCxnSpPr/>
            <p:nvPr/>
          </p:nvCxnSpPr>
          <p:spPr>
            <a:xfrm>
              <a:off x="860362" y="746498"/>
              <a:ext cx="6051899"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323528" y="339504"/>
              <a:ext cx="360040" cy="36003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2400">
                <a:solidFill>
                  <a:srgbClr val="FFFFFF"/>
                </a:solidFill>
              </a:endParaRPr>
            </a:p>
          </p:txBody>
        </p:sp>
        <p:sp>
          <p:nvSpPr>
            <p:cNvPr id="6" name="矩形 5"/>
            <p:cNvSpPr/>
            <p:nvPr/>
          </p:nvSpPr>
          <p:spPr>
            <a:xfrm>
              <a:off x="539552" y="555527"/>
              <a:ext cx="216024" cy="2160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2400">
                <a:solidFill>
                  <a:srgbClr val="FFFFFF"/>
                </a:solidFill>
              </a:endParaRPr>
            </a:p>
          </p:txBody>
        </p:sp>
      </p:grpSp>
      <p:sp>
        <p:nvSpPr>
          <p:cNvPr id="7" name="文本占位符 2"/>
          <p:cNvSpPr>
            <a:spLocks noGrp="1"/>
          </p:cNvSpPr>
          <p:nvPr>
            <p:ph type="body" idx="10" hasCustomPrompt="1"/>
          </p:nvPr>
        </p:nvSpPr>
        <p:spPr>
          <a:xfrm>
            <a:off x="1297630" y="329240"/>
            <a:ext cx="8069199" cy="666089"/>
          </a:xfrm>
          <a:prstGeom prst="rect">
            <a:avLst/>
          </a:prstGeom>
        </p:spPr>
        <p:txBody>
          <a:bodyPr anchor="b"/>
          <a:lstStyle>
            <a:lvl1pPr marL="0" indent="0">
              <a:buNone/>
              <a:defRPr sz="24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dirty="0"/>
              <a:t>单击此处编辑标题</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AF86CFF-0C04-4F97-8D7C-B7B2DCE7F34C}" type="datetimeFigureOut">
              <a:rPr lang="zh-CN" altLang="en-US" smtClean="0"/>
              <a:t>2023/7/6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3DAEA25-0D9C-46C2-8EC2-5BEBB95C66C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AF86CFF-0C04-4F97-8D7C-B7B2DCE7F34C}" type="datetimeFigureOut">
              <a:rPr lang="zh-CN" altLang="en-US" smtClean="0"/>
              <a:t>2023/7/6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3DAEA25-0D9C-46C2-8EC2-5BEBB95C66C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AF86CFF-0C04-4F97-8D7C-B7B2DCE7F34C}" type="datetimeFigureOut">
              <a:rPr lang="zh-CN" altLang="en-US" smtClean="0"/>
              <a:t>2023/7/6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3DAEA25-0D9C-46C2-8EC2-5BEBB95C66C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AF86CFF-0C04-4F97-8D7C-B7B2DCE7F34C}" type="datetimeFigureOut">
              <a:rPr lang="zh-CN" altLang="en-US" smtClean="0"/>
              <a:t>2023/7/6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3DAEA25-0D9C-46C2-8EC2-5BEBB95C66C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AF86CFF-0C04-4F97-8D7C-B7B2DCE7F34C}" type="datetimeFigureOut">
              <a:rPr lang="zh-CN" altLang="en-US" smtClean="0"/>
              <a:t>2023/7/6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3DAEA25-0D9C-46C2-8EC2-5BEBB95C66C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AF86CFF-0C04-4F97-8D7C-B7B2DCE7F34C}" type="datetimeFigureOut">
              <a:rPr lang="zh-CN" altLang="en-US" smtClean="0"/>
              <a:t>2023/7/6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3DAEA25-0D9C-46C2-8EC2-5BEBB95C66C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AF86CFF-0C04-4F97-8D7C-B7B2DCE7F34C}" type="datetimeFigureOut">
              <a:rPr lang="zh-CN" altLang="en-US" smtClean="0"/>
              <a:t>2023/7/6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3DAEA25-0D9C-46C2-8EC2-5BEBB95C66C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AF86CFF-0C04-4F97-8D7C-B7B2DCE7F34C}" type="datetimeFigureOut">
              <a:rPr lang="zh-CN" altLang="en-US" smtClean="0"/>
              <a:t>2023/7/6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3DAEA25-0D9C-46C2-8EC2-5BEBB95C66C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ags" Target="../tags/tag1.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86CFF-0C04-4F97-8D7C-B7B2DCE7F34C}" type="datetimeFigureOut">
              <a:rPr lang="zh-CN" altLang="en-US" smtClean="0"/>
              <a:t>2023/7/6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AEA25-0D9C-46C2-8EC2-5BEBB95C66C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8"/>
          <a:stretch>
            <a:fillRect/>
          </a:stretch>
        </p:blipFill>
        <p:spPr>
          <a:xfrm>
            <a:off x="-1857" y="0"/>
            <a:ext cx="12195719" cy="6858000"/>
          </a:xfrm>
          <a:prstGeom prst="rect">
            <a:avLst/>
          </a:prstGeom>
        </p:spPr>
      </p:pic>
    </p:spTree>
    <p:custDataLst>
      <p:tags r:id="rId6"/>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fontAlgn="auto" latinLnBrk="0" hangingPunct="1">
        <a:lnSpc>
          <a:spcPct val="100000"/>
        </a:lnSpc>
        <a:spcBef>
          <a:spcPct val="0"/>
        </a:spcBef>
        <a:buNone/>
        <a:defRPr sz="3600" b="1" u="none" strike="noStrike" kern="1200" cap="none" spc="317"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60"/>
        </a:spcAft>
        <a:buFont typeface="Arial" panose="020B0604020202020204" pitchFamily="34" charset="0"/>
        <a:buChar char="●"/>
        <a:defRPr sz="1800" u="none" strike="noStrike" kern="1200" cap="none" spc="159" normalizeH="0" baseline="0">
          <a:solidFill>
            <a:schemeClr val="tx1">
              <a:lumMod val="65000"/>
              <a:lumOff val="35000"/>
            </a:schemeClr>
          </a:solidFill>
          <a:uFillTx/>
          <a:latin typeface="+mn-lt"/>
          <a:ea typeface="+mn-ea"/>
          <a:cs typeface="+mn-cs"/>
        </a:defRPr>
      </a:lvl1pPr>
      <a:lvl2pPr marL="685165" indent="-228600" algn="l" defTabSz="914400" rtl="0" eaLnBrk="1" fontAlgn="auto" latinLnBrk="0" hangingPunct="1">
        <a:lnSpc>
          <a:spcPct val="120000"/>
        </a:lnSpc>
        <a:spcBef>
          <a:spcPts val="0"/>
        </a:spcBef>
        <a:spcAft>
          <a:spcPts val="635"/>
        </a:spcAft>
        <a:buFont typeface="Arial" panose="020B0604020202020204" pitchFamily="34" charset="0"/>
        <a:buChar char="●"/>
        <a:tabLst>
          <a:tab pos="1609090" algn="l"/>
          <a:tab pos="1609090" algn="l"/>
          <a:tab pos="1609090" algn="l"/>
          <a:tab pos="1609090" algn="l"/>
        </a:tabLst>
        <a:defRPr sz="1600" u="none" strike="noStrike" kern="1200" cap="none" spc="159"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35"/>
        </a:spcAft>
        <a:buFont typeface="Arial" panose="020B0604020202020204" pitchFamily="34" charset="0"/>
        <a:buChar char="●"/>
        <a:defRPr sz="1600" u="none" strike="noStrike" kern="1200" cap="none" spc="159"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15"/>
        </a:spcAft>
        <a:buFont typeface="Wingdings" panose="05000000000000000000" charset="0"/>
        <a:buChar char=""/>
        <a:defRPr sz="1400" u="none" strike="noStrike" kern="1200" cap="none" spc="159" normalizeH="0" baseline="0">
          <a:solidFill>
            <a:schemeClr val="tx1">
              <a:lumMod val="65000"/>
              <a:lumOff val="35000"/>
            </a:schemeClr>
          </a:solidFill>
          <a:uFillTx/>
          <a:latin typeface="+mn-lt"/>
          <a:ea typeface="+mn-ea"/>
          <a:cs typeface="+mn-cs"/>
        </a:defRPr>
      </a:lvl4pPr>
      <a:lvl5pPr marL="2056765" indent="-228600" algn="l" defTabSz="914400" rtl="0" eaLnBrk="1" fontAlgn="auto" latinLnBrk="0" hangingPunct="1">
        <a:lnSpc>
          <a:spcPct val="120000"/>
        </a:lnSpc>
        <a:spcBef>
          <a:spcPts val="0"/>
        </a:spcBef>
        <a:spcAft>
          <a:spcPts val="315"/>
        </a:spcAft>
        <a:buFont typeface="Arial" panose="020B0604020202020204" pitchFamily="34" charset="0"/>
        <a:buChar char="•"/>
        <a:defRPr sz="1400" u="none" strike="noStrike" kern="1200" cap="none" spc="159"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ct val="95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950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ct val="95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950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5.png"/><Relationship Id="rId4"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microsoft.com/office/2007/relationships/hdphoto" Target="../media/hdphoto2.wdp"/><Relationship Id="rId11" Type="http://schemas.openxmlformats.org/officeDocument/2006/relationships/image" Target="../media/image26.png"/><Relationship Id="rId5" Type="http://schemas.openxmlformats.org/officeDocument/2006/relationships/image" Target="../media/image21.png"/><Relationship Id="rId10" Type="http://schemas.openxmlformats.org/officeDocument/2006/relationships/image" Target="../media/image25.jpeg"/><Relationship Id="rId4" Type="http://schemas.microsoft.com/office/2007/relationships/hdphoto" Target="../media/hdphoto1.wdp"/><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5.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3.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81974" y="1746690"/>
            <a:ext cx="10125332" cy="2934055"/>
            <a:chOff x="716811" y="1746690"/>
            <a:chExt cx="7488299" cy="2934055"/>
          </a:xfrm>
        </p:grpSpPr>
        <p:pic>
          <p:nvPicPr>
            <p:cNvPr id="54" name="图片 53" descr="黑暗中的灯光&#10;&#10;描述已自动生成"/>
            <p:cNvPicPr>
              <a:picLocks noChangeAspect="1"/>
            </p:cNvPicPr>
            <p:nvPr>
              <p:custDataLst>
                <p:tags r:id="rId2"/>
              </p:custDataLst>
            </p:nvPr>
          </p:nvPicPr>
          <p:blipFill>
            <a:blip r:embed="rId5"/>
            <a:stretch>
              <a:fillRect/>
            </a:stretch>
          </p:blipFill>
          <p:spPr>
            <a:xfrm>
              <a:off x="1734899" y="1746690"/>
              <a:ext cx="5215575" cy="2934055"/>
            </a:xfrm>
            <a:prstGeom prst="rect">
              <a:avLst/>
            </a:prstGeom>
          </p:spPr>
        </p:pic>
        <p:sp>
          <p:nvSpPr>
            <p:cNvPr id="22" name="文本框 21"/>
            <p:cNvSpPr txBox="1"/>
            <p:nvPr>
              <p:custDataLst>
                <p:tags r:id="rId3"/>
              </p:custDataLst>
            </p:nvPr>
          </p:nvSpPr>
          <p:spPr>
            <a:xfrm>
              <a:off x="716811" y="1951614"/>
              <a:ext cx="7488299" cy="1292662"/>
            </a:xfrm>
            <a:prstGeom prst="rect">
              <a:avLst/>
            </a:prstGeom>
            <a:noFill/>
          </p:spPr>
          <p:txBody>
            <a:bodyPr wrap="square" rtlCol="0">
              <a:spAutoFit/>
            </a:bodyPr>
            <a:lstStyle/>
            <a:p>
              <a:pPr algn="ctr">
                <a:lnSpc>
                  <a:spcPct val="130000"/>
                </a:lnSpc>
              </a:pPr>
              <a:r>
                <a:rPr lang="zh-CN" altLang="en-US" sz="6000" b="1" dirty="0">
                  <a:gradFill flip="none" rotWithShape="1">
                    <a:gsLst>
                      <a:gs pos="0">
                        <a:srgbClr val="B8ECFF"/>
                      </a:gs>
                      <a:gs pos="100000">
                        <a:srgbClr val="F2FCFF"/>
                      </a:gs>
                    </a:gsLst>
                    <a:lin ang="0" scaled="1"/>
                    <a:tileRect/>
                  </a:gradFill>
                  <a:latin typeface="Microsoft YaHei" panose="020B0502040204020203" pitchFamily="34" charset="-122"/>
                </a:rPr>
                <a:t>私域大模型</a:t>
              </a:r>
              <a:r>
                <a:rPr lang="zh-CN" altLang="en-US" sz="6000" b="1" dirty="0" smtClean="0">
                  <a:gradFill flip="none" rotWithShape="1">
                    <a:gsLst>
                      <a:gs pos="0">
                        <a:srgbClr val="B8ECFF"/>
                      </a:gs>
                      <a:gs pos="100000">
                        <a:srgbClr val="F2FCFF"/>
                      </a:gs>
                    </a:gsLst>
                    <a:lin ang="0" scaled="1"/>
                    <a:tileRect/>
                  </a:gradFill>
                  <a:latin typeface="Microsoft YaHei" panose="020B0502040204020203" pitchFamily="34" charset="-122"/>
                </a:rPr>
                <a:t>助力</a:t>
              </a:r>
              <a:r>
                <a:rPr lang="zh-CN" altLang="en-US" sz="6000" b="1" dirty="0">
                  <a:gradFill flip="none" rotWithShape="1">
                    <a:gsLst>
                      <a:gs pos="0">
                        <a:srgbClr val="B8ECFF"/>
                      </a:gs>
                      <a:gs pos="100000">
                        <a:srgbClr val="F2FCFF"/>
                      </a:gs>
                    </a:gsLst>
                    <a:lin ang="0" scaled="1"/>
                    <a:tileRect/>
                  </a:gradFill>
                  <a:latin typeface="Microsoft YaHei" panose="020B0502040204020203" pitchFamily="34" charset="-122"/>
                </a:rPr>
                <a:t>前沿</a:t>
              </a:r>
              <a:r>
                <a:rPr lang="zh-CN" altLang="en-US" sz="6000" b="1" dirty="0" smtClean="0">
                  <a:gradFill flip="none" rotWithShape="1">
                    <a:gsLst>
                      <a:gs pos="0">
                        <a:srgbClr val="B8ECFF"/>
                      </a:gs>
                      <a:gs pos="100000">
                        <a:srgbClr val="F2FCFF"/>
                      </a:gs>
                    </a:gsLst>
                    <a:lin ang="0" scaled="1"/>
                    <a:tileRect/>
                  </a:gradFill>
                  <a:latin typeface="Microsoft YaHei" panose="020B0502040204020203" pitchFamily="34" charset="-122"/>
                </a:rPr>
                <a:t>科技</a:t>
              </a:r>
              <a:r>
                <a:rPr lang="zh-CN" altLang="en-US" sz="6000" b="1" dirty="0">
                  <a:gradFill flip="none" rotWithShape="1">
                    <a:gsLst>
                      <a:gs pos="0">
                        <a:srgbClr val="B8ECFF"/>
                      </a:gs>
                      <a:gs pos="100000">
                        <a:srgbClr val="F2FCFF"/>
                      </a:gs>
                    </a:gsLst>
                    <a:lin ang="0" scaled="1"/>
                    <a:tileRect/>
                  </a:gradFill>
                  <a:latin typeface="Microsoft YaHei" panose="020B0502040204020203" pitchFamily="34" charset="-122"/>
                </a:rPr>
                <a:t>创新</a:t>
              </a:r>
            </a:p>
          </p:txBody>
        </p:sp>
      </p:gr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Microsoft YaHei" panose="020B0502040204020203" pitchFamily="34" charset="-122"/>
                <a:ea typeface="Microsoft YaHei" panose="020B0502040204020203" pitchFamily="34" charset="-122"/>
              </a:rPr>
              <a:t>企业大模型私有化部署</a:t>
            </a:r>
          </a:p>
        </p:txBody>
      </p:sp>
      <p:sp>
        <p:nvSpPr>
          <p:cNvPr id="17" name="箭头: 右 14"/>
          <p:cNvSpPr/>
          <p:nvPr/>
        </p:nvSpPr>
        <p:spPr>
          <a:xfrm rot="20851007">
            <a:off x="1387098" y="3610687"/>
            <a:ext cx="10142066" cy="541905"/>
          </a:xfrm>
          <a:custGeom>
            <a:avLst/>
            <a:gdLst>
              <a:gd name="connsiteX0" fmla="*/ 0 w 4902575"/>
              <a:gd name="connsiteY0" fmla="*/ 315659 h 1262635"/>
              <a:gd name="connsiteX1" fmla="*/ 4271258 w 4902575"/>
              <a:gd name="connsiteY1" fmla="*/ 315659 h 1262635"/>
              <a:gd name="connsiteX2" fmla="*/ 4271258 w 4902575"/>
              <a:gd name="connsiteY2" fmla="*/ 0 h 1262635"/>
              <a:gd name="connsiteX3" fmla="*/ 4902575 w 4902575"/>
              <a:gd name="connsiteY3" fmla="*/ 631318 h 1262635"/>
              <a:gd name="connsiteX4" fmla="*/ 4271258 w 4902575"/>
              <a:gd name="connsiteY4" fmla="*/ 1262635 h 1262635"/>
              <a:gd name="connsiteX5" fmla="*/ 4271258 w 4902575"/>
              <a:gd name="connsiteY5" fmla="*/ 946976 h 1262635"/>
              <a:gd name="connsiteX6" fmla="*/ 0 w 4902575"/>
              <a:gd name="connsiteY6" fmla="*/ 946976 h 1262635"/>
              <a:gd name="connsiteX7" fmla="*/ 0 w 4902575"/>
              <a:gd name="connsiteY7" fmla="*/ 315659 h 1262635"/>
              <a:gd name="connsiteX0-1" fmla="*/ 19954 w 4902575"/>
              <a:gd name="connsiteY0-2" fmla="*/ 733061 h 1262635"/>
              <a:gd name="connsiteX1-3" fmla="*/ 4271258 w 4902575"/>
              <a:gd name="connsiteY1-4" fmla="*/ 315659 h 1262635"/>
              <a:gd name="connsiteX2-5" fmla="*/ 4271258 w 4902575"/>
              <a:gd name="connsiteY2-6" fmla="*/ 0 h 1262635"/>
              <a:gd name="connsiteX3-7" fmla="*/ 4902575 w 4902575"/>
              <a:gd name="connsiteY3-8" fmla="*/ 631318 h 1262635"/>
              <a:gd name="connsiteX4-9" fmla="*/ 4271258 w 4902575"/>
              <a:gd name="connsiteY4-10" fmla="*/ 1262635 h 1262635"/>
              <a:gd name="connsiteX5-11" fmla="*/ 4271258 w 4902575"/>
              <a:gd name="connsiteY5-12" fmla="*/ 946976 h 1262635"/>
              <a:gd name="connsiteX6-13" fmla="*/ 0 w 4902575"/>
              <a:gd name="connsiteY6-14" fmla="*/ 946976 h 1262635"/>
              <a:gd name="connsiteX7-15" fmla="*/ 19954 w 4902575"/>
              <a:gd name="connsiteY7-16" fmla="*/ 733061 h 1262635"/>
              <a:gd name="connsiteX0-17" fmla="*/ 0 w 4882621"/>
              <a:gd name="connsiteY0-18" fmla="*/ 733061 h 1262635"/>
              <a:gd name="connsiteX1-19" fmla="*/ 4251304 w 4882621"/>
              <a:gd name="connsiteY1-20" fmla="*/ 315659 h 1262635"/>
              <a:gd name="connsiteX2-21" fmla="*/ 4251304 w 4882621"/>
              <a:gd name="connsiteY2-22" fmla="*/ 0 h 1262635"/>
              <a:gd name="connsiteX3-23" fmla="*/ 4882621 w 4882621"/>
              <a:gd name="connsiteY3-24" fmla="*/ 631318 h 1262635"/>
              <a:gd name="connsiteX4-25" fmla="*/ 4251304 w 4882621"/>
              <a:gd name="connsiteY4-26" fmla="*/ 1262635 h 1262635"/>
              <a:gd name="connsiteX5-27" fmla="*/ 4251304 w 4882621"/>
              <a:gd name="connsiteY5-28" fmla="*/ 946976 h 1262635"/>
              <a:gd name="connsiteX6-29" fmla="*/ 12819 w 4882621"/>
              <a:gd name="connsiteY6-30" fmla="*/ 723205 h 1262635"/>
              <a:gd name="connsiteX7-31" fmla="*/ 0 w 4882621"/>
              <a:gd name="connsiteY7-32" fmla="*/ 733061 h 1262635"/>
              <a:gd name="connsiteX0-33" fmla="*/ 0 w 4882621"/>
              <a:gd name="connsiteY0-34" fmla="*/ 733061 h 1262635"/>
              <a:gd name="connsiteX1-35" fmla="*/ 4251304 w 4882621"/>
              <a:gd name="connsiteY1-36" fmla="*/ 315659 h 1262635"/>
              <a:gd name="connsiteX2-37" fmla="*/ 4251304 w 4882621"/>
              <a:gd name="connsiteY2-38" fmla="*/ 0 h 1262635"/>
              <a:gd name="connsiteX3-39" fmla="*/ 4882621 w 4882621"/>
              <a:gd name="connsiteY3-40" fmla="*/ 631318 h 1262635"/>
              <a:gd name="connsiteX4-41" fmla="*/ 4251304 w 4882621"/>
              <a:gd name="connsiteY4-42" fmla="*/ 1262635 h 1262635"/>
              <a:gd name="connsiteX5-43" fmla="*/ 4251304 w 4882621"/>
              <a:gd name="connsiteY5-44" fmla="*/ 946976 h 1262635"/>
              <a:gd name="connsiteX6-45" fmla="*/ 4230182 w 4882621"/>
              <a:gd name="connsiteY6-46" fmla="*/ 913121 h 1262635"/>
              <a:gd name="connsiteX7-47" fmla="*/ 12819 w 4882621"/>
              <a:gd name="connsiteY7-48" fmla="*/ 723205 h 1262635"/>
              <a:gd name="connsiteX8" fmla="*/ 0 w 4882621"/>
              <a:gd name="connsiteY8" fmla="*/ 733061 h 1262635"/>
              <a:gd name="connsiteX0-49" fmla="*/ 1865427 w 4869802"/>
              <a:gd name="connsiteY0-50" fmla="*/ 806703 h 1262635"/>
              <a:gd name="connsiteX1-51" fmla="*/ 4238485 w 4869802"/>
              <a:gd name="connsiteY1-52" fmla="*/ 315659 h 1262635"/>
              <a:gd name="connsiteX2-53" fmla="*/ 4238485 w 4869802"/>
              <a:gd name="connsiteY2-54" fmla="*/ 0 h 1262635"/>
              <a:gd name="connsiteX3-55" fmla="*/ 4869802 w 4869802"/>
              <a:gd name="connsiteY3-56" fmla="*/ 631318 h 1262635"/>
              <a:gd name="connsiteX4-57" fmla="*/ 4238485 w 4869802"/>
              <a:gd name="connsiteY4-58" fmla="*/ 1262635 h 1262635"/>
              <a:gd name="connsiteX5-59" fmla="*/ 4238485 w 4869802"/>
              <a:gd name="connsiteY5-60" fmla="*/ 946976 h 1262635"/>
              <a:gd name="connsiteX6-61" fmla="*/ 4217363 w 4869802"/>
              <a:gd name="connsiteY6-62" fmla="*/ 913121 h 1262635"/>
              <a:gd name="connsiteX7-63" fmla="*/ 0 w 4869802"/>
              <a:gd name="connsiteY7-64" fmla="*/ 723205 h 1262635"/>
              <a:gd name="connsiteX8-65" fmla="*/ 1865427 w 4869802"/>
              <a:gd name="connsiteY8-66" fmla="*/ 806703 h 1262635"/>
              <a:gd name="connsiteX0-67" fmla="*/ 1905752 w 4869802"/>
              <a:gd name="connsiteY0-68" fmla="*/ 560305 h 1262635"/>
              <a:gd name="connsiteX1-69" fmla="*/ 4238485 w 4869802"/>
              <a:gd name="connsiteY1-70" fmla="*/ 315659 h 1262635"/>
              <a:gd name="connsiteX2-71" fmla="*/ 4238485 w 4869802"/>
              <a:gd name="connsiteY2-72" fmla="*/ 0 h 1262635"/>
              <a:gd name="connsiteX3-73" fmla="*/ 4869802 w 4869802"/>
              <a:gd name="connsiteY3-74" fmla="*/ 631318 h 1262635"/>
              <a:gd name="connsiteX4-75" fmla="*/ 4238485 w 4869802"/>
              <a:gd name="connsiteY4-76" fmla="*/ 1262635 h 1262635"/>
              <a:gd name="connsiteX5-77" fmla="*/ 4238485 w 4869802"/>
              <a:gd name="connsiteY5-78" fmla="*/ 946976 h 1262635"/>
              <a:gd name="connsiteX6-79" fmla="*/ 4217363 w 4869802"/>
              <a:gd name="connsiteY6-80" fmla="*/ 913121 h 1262635"/>
              <a:gd name="connsiteX7-81" fmla="*/ 0 w 4869802"/>
              <a:gd name="connsiteY7-82" fmla="*/ 723205 h 1262635"/>
              <a:gd name="connsiteX8-83" fmla="*/ 1905752 w 4869802"/>
              <a:gd name="connsiteY8-84" fmla="*/ 560305 h 1262635"/>
              <a:gd name="connsiteX0-85" fmla="*/ 1920808 w 4869802"/>
              <a:gd name="connsiteY0-86" fmla="*/ 640772 h 1262635"/>
              <a:gd name="connsiteX1-87" fmla="*/ 4238485 w 4869802"/>
              <a:gd name="connsiteY1-88" fmla="*/ 315659 h 1262635"/>
              <a:gd name="connsiteX2-89" fmla="*/ 4238485 w 4869802"/>
              <a:gd name="connsiteY2-90" fmla="*/ 0 h 1262635"/>
              <a:gd name="connsiteX3-91" fmla="*/ 4869802 w 4869802"/>
              <a:gd name="connsiteY3-92" fmla="*/ 631318 h 1262635"/>
              <a:gd name="connsiteX4-93" fmla="*/ 4238485 w 4869802"/>
              <a:gd name="connsiteY4-94" fmla="*/ 1262635 h 1262635"/>
              <a:gd name="connsiteX5-95" fmla="*/ 4238485 w 4869802"/>
              <a:gd name="connsiteY5-96" fmla="*/ 946976 h 1262635"/>
              <a:gd name="connsiteX6-97" fmla="*/ 4217363 w 4869802"/>
              <a:gd name="connsiteY6-98" fmla="*/ 913121 h 1262635"/>
              <a:gd name="connsiteX7-99" fmla="*/ 0 w 4869802"/>
              <a:gd name="connsiteY7-100" fmla="*/ 723205 h 1262635"/>
              <a:gd name="connsiteX8-101" fmla="*/ 1920808 w 4869802"/>
              <a:gd name="connsiteY8-102" fmla="*/ 640772 h 1262635"/>
              <a:gd name="connsiteX0-103" fmla="*/ 1920808 w 4869802"/>
              <a:gd name="connsiteY0-104" fmla="*/ 640772 h 1262635"/>
              <a:gd name="connsiteX1-105" fmla="*/ 4238485 w 4869802"/>
              <a:gd name="connsiteY1-106" fmla="*/ 315659 h 1262635"/>
              <a:gd name="connsiteX2-107" fmla="*/ 4238485 w 4869802"/>
              <a:gd name="connsiteY2-108" fmla="*/ 0 h 1262635"/>
              <a:gd name="connsiteX3-109" fmla="*/ 4869802 w 4869802"/>
              <a:gd name="connsiteY3-110" fmla="*/ 631318 h 1262635"/>
              <a:gd name="connsiteX4-111" fmla="*/ 4238485 w 4869802"/>
              <a:gd name="connsiteY4-112" fmla="*/ 1262635 h 1262635"/>
              <a:gd name="connsiteX5-113" fmla="*/ 4238485 w 4869802"/>
              <a:gd name="connsiteY5-114" fmla="*/ 946976 h 1262635"/>
              <a:gd name="connsiteX6-115" fmla="*/ 4217363 w 4869802"/>
              <a:gd name="connsiteY6-116" fmla="*/ 913121 h 1262635"/>
              <a:gd name="connsiteX7-117" fmla="*/ 1838759 w 4869802"/>
              <a:gd name="connsiteY7-118" fmla="*/ 806597 h 1262635"/>
              <a:gd name="connsiteX8-119" fmla="*/ 0 w 4869802"/>
              <a:gd name="connsiteY8-120" fmla="*/ 723205 h 1262635"/>
              <a:gd name="connsiteX9" fmla="*/ 1920808 w 4869802"/>
              <a:gd name="connsiteY9" fmla="*/ 640772 h 1262635"/>
              <a:gd name="connsiteX0-121" fmla="*/ 1920808 w 4869802"/>
              <a:gd name="connsiteY0-122" fmla="*/ 640772 h 1262635"/>
              <a:gd name="connsiteX1-123" fmla="*/ 4238485 w 4869802"/>
              <a:gd name="connsiteY1-124" fmla="*/ 315659 h 1262635"/>
              <a:gd name="connsiteX2-125" fmla="*/ 4238485 w 4869802"/>
              <a:gd name="connsiteY2-126" fmla="*/ 0 h 1262635"/>
              <a:gd name="connsiteX3-127" fmla="*/ 4869802 w 4869802"/>
              <a:gd name="connsiteY3-128" fmla="*/ 631318 h 1262635"/>
              <a:gd name="connsiteX4-129" fmla="*/ 4238485 w 4869802"/>
              <a:gd name="connsiteY4-130" fmla="*/ 1262635 h 1262635"/>
              <a:gd name="connsiteX5-131" fmla="*/ 4238485 w 4869802"/>
              <a:gd name="connsiteY5-132" fmla="*/ 946976 h 1262635"/>
              <a:gd name="connsiteX6-133" fmla="*/ 4217363 w 4869802"/>
              <a:gd name="connsiteY6-134" fmla="*/ 913121 h 1262635"/>
              <a:gd name="connsiteX7-135" fmla="*/ 1868879 w 4869802"/>
              <a:gd name="connsiteY7-136" fmla="*/ 942387 h 1262635"/>
              <a:gd name="connsiteX8-137" fmla="*/ 0 w 4869802"/>
              <a:gd name="connsiteY8-138" fmla="*/ 723205 h 1262635"/>
              <a:gd name="connsiteX9-139" fmla="*/ 1920808 w 4869802"/>
              <a:gd name="connsiteY9-140" fmla="*/ 640772 h 1262635"/>
              <a:gd name="connsiteX0-141" fmla="*/ 1920808 w 4869802"/>
              <a:gd name="connsiteY0-142" fmla="*/ 640772 h 1262635"/>
              <a:gd name="connsiteX1-143" fmla="*/ 4238485 w 4869802"/>
              <a:gd name="connsiteY1-144" fmla="*/ 315659 h 1262635"/>
              <a:gd name="connsiteX2-145" fmla="*/ 4238485 w 4869802"/>
              <a:gd name="connsiteY2-146" fmla="*/ 0 h 1262635"/>
              <a:gd name="connsiteX3-147" fmla="*/ 4869802 w 4869802"/>
              <a:gd name="connsiteY3-148" fmla="*/ 631318 h 1262635"/>
              <a:gd name="connsiteX4-149" fmla="*/ 4238485 w 4869802"/>
              <a:gd name="connsiteY4-150" fmla="*/ 1262635 h 1262635"/>
              <a:gd name="connsiteX5-151" fmla="*/ 4238485 w 4869802"/>
              <a:gd name="connsiteY5-152" fmla="*/ 946976 h 1262635"/>
              <a:gd name="connsiteX6-153" fmla="*/ 4217363 w 4869802"/>
              <a:gd name="connsiteY6-154" fmla="*/ 913121 h 1262635"/>
              <a:gd name="connsiteX7-155" fmla="*/ 1868879 w 4869802"/>
              <a:gd name="connsiteY7-156" fmla="*/ 942387 h 1262635"/>
              <a:gd name="connsiteX8-157" fmla="*/ 0 w 4869802"/>
              <a:gd name="connsiteY8-158" fmla="*/ 723205 h 1262635"/>
              <a:gd name="connsiteX9-159" fmla="*/ 1920808 w 4869802"/>
              <a:gd name="connsiteY9-160" fmla="*/ 640772 h 1262635"/>
              <a:gd name="connsiteX0-161" fmla="*/ 1913246 w 4869802"/>
              <a:gd name="connsiteY0-162" fmla="*/ 688543 h 1262635"/>
              <a:gd name="connsiteX1-163" fmla="*/ 4238485 w 4869802"/>
              <a:gd name="connsiteY1-164" fmla="*/ 315659 h 1262635"/>
              <a:gd name="connsiteX2-165" fmla="*/ 4238485 w 4869802"/>
              <a:gd name="connsiteY2-166" fmla="*/ 0 h 1262635"/>
              <a:gd name="connsiteX3-167" fmla="*/ 4869802 w 4869802"/>
              <a:gd name="connsiteY3-168" fmla="*/ 631318 h 1262635"/>
              <a:gd name="connsiteX4-169" fmla="*/ 4238485 w 4869802"/>
              <a:gd name="connsiteY4-170" fmla="*/ 1262635 h 1262635"/>
              <a:gd name="connsiteX5-171" fmla="*/ 4238485 w 4869802"/>
              <a:gd name="connsiteY5-172" fmla="*/ 946976 h 1262635"/>
              <a:gd name="connsiteX6-173" fmla="*/ 4217363 w 4869802"/>
              <a:gd name="connsiteY6-174" fmla="*/ 913121 h 1262635"/>
              <a:gd name="connsiteX7-175" fmla="*/ 1868879 w 4869802"/>
              <a:gd name="connsiteY7-176" fmla="*/ 942387 h 1262635"/>
              <a:gd name="connsiteX8-177" fmla="*/ 0 w 4869802"/>
              <a:gd name="connsiteY8-178" fmla="*/ 723205 h 1262635"/>
              <a:gd name="connsiteX9-179" fmla="*/ 1913246 w 4869802"/>
              <a:gd name="connsiteY9-180" fmla="*/ 688543 h 1262635"/>
              <a:gd name="connsiteX0-181" fmla="*/ 1913246 w 4869802"/>
              <a:gd name="connsiteY0-182" fmla="*/ 688543 h 1262635"/>
              <a:gd name="connsiteX1-183" fmla="*/ 4238485 w 4869802"/>
              <a:gd name="connsiteY1-184" fmla="*/ 315659 h 1262635"/>
              <a:gd name="connsiteX2-185" fmla="*/ 4238485 w 4869802"/>
              <a:gd name="connsiteY2-186" fmla="*/ 0 h 1262635"/>
              <a:gd name="connsiteX3-187" fmla="*/ 4869802 w 4869802"/>
              <a:gd name="connsiteY3-188" fmla="*/ 631318 h 1262635"/>
              <a:gd name="connsiteX4-189" fmla="*/ 4238485 w 4869802"/>
              <a:gd name="connsiteY4-190" fmla="*/ 1262635 h 1262635"/>
              <a:gd name="connsiteX5-191" fmla="*/ 4238485 w 4869802"/>
              <a:gd name="connsiteY5-192" fmla="*/ 946976 h 1262635"/>
              <a:gd name="connsiteX6-193" fmla="*/ 4217363 w 4869802"/>
              <a:gd name="connsiteY6-194" fmla="*/ 913121 h 1262635"/>
              <a:gd name="connsiteX7-195" fmla="*/ 1868879 w 4869802"/>
              <a:gd name="connsiteY7-196" fmla="*/ 942387 h 1262635"/>
              <a:gd name="connsiteX8-197" fmla="*/ 0 w 4869802"/>
              <a:gd name="connsiteY8-198" fmla="*/ 723205 h 1262635"/>
              <a:gd name="connsiteX9-199" fmla="*/ 1913246 w 4869802"/>
              <a:gd name="connsiteY9-200" fmla="*/ 688543 h 1262635"/>
              <a:gd name="connsiteX0-201" fmla="*/ 1913246 w 4869802"/>
              <a:gd name="connsiteY0-202" fmla="*/ 688543 h 1262635"/>
              <a:gd name="connsiteX1-203" fmla="*/ 4238485 w 4869802"/>
              <a:gd name="connsiteY1-204" fmla="*/ 315659 h 1262635"/>
              <a:gd name="connsiteX2-205" fmla="*/ 4238485 w 4869802"/>
              <a:gd name="connsiteY2-206" fmla="*/ 0 h 1262635"/>
              <a:gd name="connsiteX3-207" fmla="*/ 4869802 w 4869802"/>
              <a:gd name="connsiteY3-208" fmla="*/ 631318 h 1262635"/>
              <a:gd name="connsiteX4-209" fmla="*/ 4238485 w 4869802"/>
              <a:gd name="connsiteY4-210" fmla="*/ 1262635 h 1262635"/>
              <a:gd name="connsiteX5-211" fmla="*/ 4238485 w 4869802"/>
              <a:gd name="connsiteY5-212" fmla="*/ 946976 h 1262635"/>
              <a:gd name="connsiteX6-213" fmla="*/ 4217363 w 4869802"/>
              <a:gd name="connsiteY6-214" fmla="*/ 913121 h 1262635"/>
              <a:gd name="connsiteX7-215" fmla="*/ 1868879 w 4869802"/>
              <a:gd name="connsiteY7-216" fmla="*/ 942387 h 1262635"/>
              <a:gd name="connsiteX8-217" fmla="*/ 0 w 4869802"/>
              <a:gd name="connsiteY8-218" fmla="*/ 723205 h 1262635"/>
              <a:gd name="connsiteX9-219" fmla="*/ 1913246 w 4869802"/>
              <a:gd name="connsiteY9-220" fmla="*/ 688543 h 1262635"/>
              <a:gd name="connsiteX0-221" fmla="*/ 1913280 w 4869836"/>
              <a:gd name="connsiteY0-222" fmla="*/ 688543 h 1262635"/>
              <a:gd name="connsiteX1-223" fmla="*/ 4238519 w 4869836"/>
              <a:gd name="connsiteY1-224" fmla="*/ 315659 h 1262635"/>
              <a:gd name="connsiteX2-225" fmla="*/ 4238519 w 4869836"/>
              <a:gd name="connsiteY2-226" fmla="*/ 0 h 1262635"/>
              <a:gd name="connsiteX3-227" fmla="*/ 4869836 w 4869836"/>
              <a:gd name="connsiteY3-228" fmla="*/ 631318 h 1262635"/>
              <a:gd name="connsiteX4-229" fmla="*/ 4238519 w 4869836"/>
              <a:gd name="connsiteY4-230" fmla="*/ 1262635 h 1262635"/>
              <a:gd name="connsiteX5-231" fmla="*/ 4238519 w 4869836"/>
              <a:gd name="connsiteY5-232" fmla="*/ 946976 h 1262635"/>
              <a:gd name="connsiteX6-233" fmla="*/ 4217397 w 4869836"/>
              <a:gd name="connsiteY6-234" fmla="*/ 913121 h 1262635"/>
              <a:gd name="connsiteX7-235" fmla="*/ 1868913 w 4869836"/>
              <a:gd name="connsiteY7-236" fmla="*/ 942387 h 1262635"/>
              <a:gd name="connsiteX8-237" fmla="*/ 34 w 4869836"/>
              <a:gd name="connsiteY8-238" fmla="*/ 723205 h 1262635"/>
              <a:gd name="connsiteX9-239" fmla="*/ 1913280 w 4869836"/>
              <a:gd name="connsiteY9-240" fmla="*/ 688543 h 12626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65" y="connsiteY8-66"/>
              </a:cxn>
              <a:cxn ang="0">
                <a:pos x="connsiteX9-139" y="connsiteY9-140"/>
              </a:cxn>
            </a:cxnLst>
            <a:rect l="l" t="t" r="r" b="b"/>
            <a:pathLst>
              <a:path w="4869836" h="1262635">
                <a:moveTo>
                  <a:pt x="1913280" y="688543"/>
                </a:moveTo>
                <a:cubicBezTo>
                  <a:pt x="2619694" y="620619"/>
                  <a:pt x="3850979" y="430416"/>
                  <a:pt x="4238519" y="315659"/>
                </a:cubicBezTo>
                <a:lnTo>
                  <a:pt x="4238519" y="0"/>
                </a:lnTo>
                <a:lnTo>
                  <a:pt x="4869836" y="631318"/>
                </a:lnTo>
                <a:lnTo>
                  <a:pt x="4238519" y="1262635"/>
                </a:lnTo>
                <a:lnTo>
                  <a:pt x="4238519" y="946976"/>
                </a:lnTo>
                <a:lnTo>
                  <a:pt x="4217397" y="913121"/>
                </a:lnTo>
                <a:cubicBezTo>
                  <a:pt x="3822463" y="912356"/>
                  <a:pt x="2571807" y="974040"/>
                  <a:pt x="1868913" y="942387"/>
                </a:cubicBezTo>
                <a:cubicBezTo>
                  <a:pt x="1166019" y="910734"/>
                  <a:pt x="-7360" y="765512"/>
                  <a:pt x="34" y="723205"/>
                </a:cubicBezTo>
                <a:cubicBezTo>
                  <a:pt x="7428" y="680898"/>
                  <a:pt x="1206866" y="756467"/>
                  <a:pt x="1913280" y="688543"/>
                </a:cubicBezTo>
                <a:close/>
              </a:path>
            </a:pathLst>
          </a:custGeom>
          <a:solidFill>
            <a:schemeClr val="accent5">
              <a:alpha val="10000"/>
            </a:schemeClr>
          </a:solidFill>
          <a:ln w="12700" cap="flat" cmpd="sng" algn="ctr">
            <a:noFill/>
            <a:prstDash val="dash"/>
          </a:ln>
        </p:spPr>
        <p:txBody>
          <a:bodyPr rtlCol="0" anchor="ctr"/>
          <a:lstStyle/>
          <a:p>
            <a:pPr algn="ctr"/>
            <a:endParaRPr lang="zh-CN" altLang="en-US" sz="1400" b="1" kern="0">
              <a:latin typeface="Microsoft YaHei" panose="020B0502040204020203" pitchFamily="34" charset="-122"/>
              <a:ea typeface="Microsoft YaHei" panose="020B0502040204020203" pitchFamily="34" charset="-122"/>
            </a:endParaRPr>
          </a:p>
        </p:txBody>
      </p:sp>
      <p:sp>
        <p:nvSpPr>
          <p:cNvPr id="8" name="矩形 7"/>
          <p:cNvSpPr/>
          <p:nvPr/>
        </p:nvSpPr>
        <p:spPr>
          <a:xfrm>
            <a:off x="1391038" y="2954586"/>
            <a:ext cx="44418" cy="2177772"/>
          </a:xfrm>
          <a:prstGeom prst="rect">
            <a:avLst/>
          </a:prstGeom>
          <a:solidFill>
            <a:srgbClr val="18E7CF"/>
          </a:solidFill>
          <a:ln w="12700" cap="flat" cmpd="sng" algn="ctr">
            <a:noFill/>
            <a:prstDash val="dash"/>
          </a:ln>
        </p:spPr>
        <p:txBody>
          <a:bodyPr rtlCol="0" anchor="ctr"/>
          <a:lstStyle/>
          <a:p>
            <a:pPr algn="ctr"/>
            <a:endParaRPr lang="zh-CN" altLang="en-US" sz="1400" b="1" kern="0">
              <a:latin typeface="Microsoft YaHei" panose="020B0502040204020203" pitchFamily="34" charset="-122"/>
              <a:ea typeface="Microsoft YaHei" panose="020B0502040204020203" pitchFamily="34" charset="-122"/>
            </a:endParaRPr>
          </a:p>
        </p:txBody>
      </p:sp>
      <p:sp>
        <p:nvSpPr>
          <p:cNvPr id="9" name="矩形 8"/>
          <p:cNvSpPr/>
          <p:nvPr/>
        </p:nvSpPr>
        <p:spPr>
          <a:xfrm>
            <a:off x="1386334" y="5077330"/>
            <a:ext cx="9242597" cy="55028"/>
          </a:xfrm>
          <a:prstGeom prst="rect">
            <a:avLst/>
          </a:prstGeom>
          <a:solidFill>
            <a:srgbClr val="18E7CF"/>
          </a:solidFill>
          <a:ln w="12700" cap="flat" cmpd="sng" algn="ctr">
            <a:noFill/>
            <a:prstDash val="dash"/>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400" b="1" i="0" u="none" strike="noStrike" kern="0" cap="none" spc="0" normalizeH="0" baseline="0" noProof="0">
              <a:ln>
                <a:noFill/>
              </a:ln>
              <a:effectLst/>
              <a:uLnTx/>
              <a:uFillTx/>
              <a:latin typeface="Microsoft YaHei" panose="020B0502040204020203" pitchFamily="34" charset="-122"/>
              <a:ea typeface="Microsoft YaHei" panose="020B0502040204020203" pitchFamily="34" charset="-122"/>
            </a:endParaRPr>
          </a:p>
        </p:txBody>
      </p:sp>
      <p:sp>
        <p:nvSpPr>
          <p:cNvPr id="10" name="等腰三角形 9"/>
          <p:cNvSpPr/>
          <p:nvPr/>
        </p:nvSpPr>
        <p:spPr>
          <a:xfrm flipV="1">
            <a:off x="10628932" y="5077330"/>
            <a:ext cx="804488" cy="86057"/>
          </a:xfrm>
          <a:prstGeom prst="triangle">
            <a:avLst>
              <a:gd name="adj" fmla="val 0"/>
            </a:avLst>
          </a:prstGeom>
          <a:solidFill>
            <a:srgbClr val="18E7CF"/>
          </a:solidFill>
          <a:ln w="12700" cap="flat" cmpd="sng" algn="ctr">
            <a:noFill/>
            <a:prstDash val="dash"/>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400" b="1" i="0" u="none" strike="noStrike" kern="0" cap="none" spc="0" normalizeH="0" baseline="0" noProof="0">
              <a:ln>
                <a:noFill/>
              </a:ln>
              <a:effectLst/>
              <a:uLnTx/>
              <a:uFillTx/>
              <a:latin typeface="Microsoft YaHei" panose="020B0502040204020203" pitchFamily="34" charset="-122"/>
              <a:ea typeface="Microsoft YaHei" panose="020B0502040204020203" pitchFamily="34" charset="-122"/>
            </a:endParaRPr>
          </a:p>
        </p:txBody>
      </p:sp>
      <p:sp>
        <p:nvSpPr>
          <p:cNvPr id="11" name="等腰三角形 10"/>
          <p:cNvSpPr/>
          <p:nvPr/>
        </p:nvSpPr>
        <p:spPr>
          <a:xfrm rot="16200000">
            <a:off x="1132192" y="2651322"/>
            <a:ext cx="521708" cy="84820"/>
          </a:xfrm>
          <a:prstGeom prst="triangle">
            <a:avLst>
              <a:gd name="adj" fmla="val 0"/>
            </a:avLst>
          </a:prstGeom>
          <a:solidFill>
            <a:srgbClr val="18E7CF"/>
          </a:solidFill>
          <a:ln w="12700" cap="flat" cmpd="sng" algn="ctr">
            <a:noFill/>
            <a:prstDash val="dash"/>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400" b="1" i="0" u="none" strike="noStrike" kern="0" cap="none" spc="0" normalizeH="0" baseline="0" noProof="0">
              <a:ln>
                <a:noFill/>
              </a:ln>
              <a:effectLst/>
              <a:uLnTx/>
              <a:uFillTx/>
              <a:latin typeface="Microsoft YaHei" panose="020B0502040204020203" pitchFamily="34" charset="-122"/>
              <a:ea typeface="Microsoft YaHei" panose="020B0502040204020203" pitchFamily="34" charset="-122"/>
            </a:endParaRPr>
          </a:p>
        </p:txBody>
      </p:sp>
      <p:sp>
        <p:nvSpPr>
          <p:cNvPr id="12" name="文本框 11"/>
          <p:cNvSpPr txBox="1"/>
          <p:nvPr/>
        </p:nvSpPr>
        <p:spPr>
          <a:xfrm>
            <a:off x="3167845" y="1239106"/>
            <a:ext cx="5827237" cy="400110"/>
          </a:xfrm>
          <a:prstGeom prst="rect">
            <a:avLst/>
          </a:prstGeom>
          <a:noFill/>
        </p:spPr>
        <p:txBody>
          <a:bodyPr wrap="none" rtlCol="0">
            <a:spAutoFit/>
          </a:bodyPr>
          <a:lstStyle/>
          <a:p>
            <a:pPr algn="ctr" defTabSz="967105">
              <a:defRPr/>
            </a:pPr>
            <a:r>
              <a:rPr lang="zh-CN" altLang="en-US" sz="2000" b="1" kern="0" dirty="0">
                <a:solidFill>
                  <a:srgbClr val="18E7CF"/>
                </a:solidFill>
                <a:latin typeface="Microsoft YaHei" panose="020B0502040204020203" pitchFamily="34" charset="-122"/>
                <a:ea typeface="Microsoft YaHei" panose="020B0502040204020203" pitchFamily="34" charset="-122"/>
              </a:rPr>
              <a:t>灵活的服务组合，满足客户不同的大模型落地需求</a:t>
            </a:r>
          </a:p>
        </p:txBody>
      </p:sp>
      <p:sp>
        <p:nvSpPr>
          <p:cNvPr id="13" name="文本框 12"/>
          <p:cNvSpPr txBox="1"/>
          <p:nvPr/>
        </p:nvSpPr>
        <p:spPr>
          <a:xfrm>
            <a:off x="667246" y="4721200"/>
            <a:ext cx="724750" cy="287771"/>
          </a:xfrm>
          <a:prstGeom prst="rect">
            <a:avLst/>
          </a:prstGeom>
          <a:noFill/>
        </p:spPr>
        <p:txBody>
          <a:bodyPr wrap="square" rtlCol="0">
            <a:spAutoFit/>
          </a:bodyPr>
          <a:lstStyle/>
          <a:p>
            <a:pPr algn="ctr" defTabSz="967105">
              <a:defRPr/>
            </a:pPr>
            <a:r>
              <a:rPr lang="zh-CN" altLang="en-US" sz="1270" b="1" kern="0" dirty="0">
                <a:solidFill>
                  <a:srgbClr val="18E7CF"/>
                </a:solidFill>
                <a:latin typeface="Microsoft YaHei" panose="020B0502040204020203" pitchFamily="34" charset="-122"/>
                <a:ea typeface="Microsoft YaHei" panose="020B0502040204020203" pitchFamily="34" charset="-122"/>
              </a:rPr>
              <a:t>资源少</a:t>
            </a:r>
            <a:endParaRPr lang="en-US" altLang="zh-CN" sz="1270" b="1" kern="0" dirty="0">
              <a:solidFill>
                <a:srgbClr val="18E7CF"/>
              </a:solidFill>
              <a:latin typeface="Microsoft YaHei" panose="020B0502040204020203" pitchFamily="34" charset="-122"/>
              <a:ea typeface="Microsoft YaHei" panose="020B0502040204020203" pitchFamily="34" charset="-122"/>
            </a:endParaRPr>
          </a:p>
        </p:txBody>
      </p:sp>
      <p:sp>
        <p:nvSpPr>
          <p:cNvPr id="14" name="文本框 13"/>
          <p:cNvSpPr txBox="1"/>
          <p:nvPr/>
        </p:nvSpPr>
        <p:spPr>
          <a:xfrm>
            <a:off x="662836" y="2502912"/>
            <a:ext cx="724750" cy="287771"/>
          </a:xfrm>
          <a:prstGeom prst="rect">
            <a:avLst/>
          </a:prstGeom>
          <a:noFill/>
        </p:spPr>
        <p:txBody>
          <a:bodyPr wrap="square" rtlCol="0">
            <a:spAutoFit/>
          </a:bodyPr>
          <a:lstStyle>
            <a:defPPr>
              <a:defRPr lang="zh-CN"/>
            </a:defPPr>
            <a:lvl1pPr algn="ctr" defTabSz="967105">
              <a:defRPr sz="1270" b="1" kern="0">
                <a:solidFill>
                  <a:srgbClr val="31E8C3"/>
                </a:solidFill>
              </a:defRPr>
            </a:lvl1pPr>
          </a:lstStyle>
          <a:p>
            <a:r>
              <a:rPr lang="zh-CN" altLang="en-US" dirty="0">
                <a:solidFill>
                  <a:srgbClr val="18E7CF"/>
                </a:solidFill>
                <a:latin typeface="Microsoft YaHei" panose="020B0502040204020203" pitchFamily="34" charset="-122"/>
                <a:ea typeface="Microsoft YaHei" panose="020B0502040204020203" pitchFamily="34" charset="-122"/>
              </a:rPr>
              <a:t>资源多</a:t>
            </a:r>
            <a:endParaRPr lang="en-US" altLang="zh-CN" dirty="0">
              <a:solidFill>
                <a:srgbClr val="18E7CF"/>
              </a:solidFill>
              <a:latin typeface="Microsoft YaHei" panose="020B0502040204020203" pitchFamily="34" charset="-122"/>
              <a:ea typeface="Microsoft YaHei" panose="020B0502040204020203" pitchFamily="34" charset="-122"/>
            </a:endParaRPr>
          </a:p>
        </p:txBody>
      </p:sp>
      <p:sp>
        <p:nvSpPr>
          <p:cNvPr id="19" name="内容占位符 2"/>
          <p:cNvSpPr txBox="1"/>
          <p:nvPr/>
        </p:nvSpPr>
        <p:spPr>
          <a:xfrm>
            <a:off x="1592750" y="3924682"/>
            <a:ext cx="2899063" cy="524136"/>
          </a:xfrm>
          <a:prstGeom prst="trapezoid">
            <a:avLst>
              <a:gd name="adj" fmla="val 65240"/>
            </a:avLst>
          </a:prstGeom>
          <a:noFill/>
          <a:ln w="6350" cap="flat" cmpd="sng" algn="ctr">
            <a:gradFill>
              <a:gsLst>
                <a:gs pos="0">
                  <a:srgbClr val="FFFFFF">
                    <a:alpha val="0"/>
                  </a:srgbClr>
                </a:gs>
                <a:gs pos="100000">
                  <a:srgbClr val="18E7CF"/>
                </a:gs>
              </a:gsLst>
              <a:lin ang="5400000" scaled="1"/>
            </a:gradFill>
            <a:prstDash val="solid"/>
          </a:ln>
          <a:effectLst/>
        </p:spPr>
        <p:txBody>
          <a:bodyPr rot="0" spcFirstLastPara="0" vertOverflow="overflow" horzOverflow="overflow" vert="horz" wrap="square" lIns="91419" tIns="45709" rIns="91419" bIns="45709" numCol="1" spcCol="0" rtlCol="0" fromWordArt="0" anchor="ctr" anchorCtr="0" forceAA="0" compatLnSpc="1">
            <a:noAutofit/>
          </a:bodyPr>
          <a:lstStyle>
            <a:defPPr>
              <a:defRPr lang="zh-CN"/>
            </a:defPPr>
            <a:lvl1pPr marR="0" lvl="0" indent="0" algn="ctr" defTabSz="685800" fontAlgn="auto">
              <a:lnSpc>
                <a:spcPct val="100000"/>
              </a:lnSpc>
              <a:spcBef>
                <a:spcPts val="0"/>
              </a:spcBef>
              <a:spcAft>
                <a:spcPts val="0"/>
              </a:spcAft>
              <a:buClrTx/>
              <a:buSzTx/>
              <a:buFontTx/>
              <a:buNone/>
              <a:defRPr kumimoji="0" sz="1400" b="1" i="0" u="none" strike="noStrike" kern="0" cap="none" spc="0" normalizeH="0" baseline="0">
                <a:ln>
                  <a:noFill/>
                </a:ln>
                <a:solidFill>
                  <a:srgbClr val="E6000C"/>
                </a:solidFill>
                <a:effectLst/>
                <a:uLnTx/>
                <a:uFillTx/>
                <a:latin typeface="微软雅黑" panose="020B0502040204020203" pitchFamily="34" charset="-122"/>
                <a:ea typeface="微软雅黑" panose="020B0502040204020203" pitchFamily="34" charset="-122"/>
              </a:defRPr>
            </a:lvl1pPr>
            <a:lvl2pPr marL="990600" indent="-381000">
              <a:lnSpc>
                <a:spcPct val="100000"/>
              </a:lnSpc>
              <a:spcBef>
                <a:spcPct val="50000"/>
              </a:spcBef>
              <a:defRPr>
                <a:solidFill>
                  <a:schemeClr val="tx1">
                    <a:lumMod val="85000"/>
                    <a:lumOff val="15000"/>
                  </a:schemeClr>
                </a:solidFill>
                <a:latin typeface="微软雅黑" panose="020B0502040204020203" pitchFamily="34" charset="-122"/>
                <a:ea typeface="微软雅黑" panose="020B0502040204020203" pitchFamily="34" charset="-122"/>
              </a:defRPr>
            </a:lvl2pPr>
            <a:lvl3pPr marL="1524000" indent="-304800">
              <a:lnSpc>
                <a:spcPct val="100000"/>
              </a:lnSpc>
              <a:spcBef>
                <a:spcPct val="50000"/>
              </a:spcBef>
              <a:defRPr sz="1600">
                <a:solidFill>
                  <a:schemeClr val="tx1">
                    <a:lumMod val="85000"/>
                    <a:lumOff val="15000"/>
                  </a:schemeClr>
                </a:solidFill>
                <a:latin typeface="微软雅黑" panose="020B0502040204020203" pitchFamily="34" charset="-122"/>
                <a:ea typeface="微软雅黑" panose="020B0502040204020203" pitchFamily="34" charset="-122"/>
              </a:defRPr>
            </a:lvl3pPr>
            <a:lvl4pPr marL="2133600" indent="-304800">
              <a:lnSpc>
                <a:spcPct val="100000"/>
              </a:lnSpc>
              <a:spcBef>
                <a:spcPct val="50000"/>
              </a:spcBef>
              <a:defRPr sz="1400">
                <a:solidFill>
                  <a:schemeClr val="tx1">
                    <a:lumMod val="85000"/>
                    <a:lumOff val="15000"/>
                  </a:schemeClr>
                </a:solidFill>
                <a:latin typeface="微软雅黑" panose="020B0502040204020203" pitchFamily="34" charset="-122"/>
                <a:ea typeface="微软雅黑" panose="020B0502040204020203" pitchFamily="34" charset="-122"/>
              </a:defRPr>
            </a:lvl4pPr>
            <a:lvl5pPr marL="2743200" indent="-304800">
              <a:lnSpc>
                <a:spcPct val="100000"/>
              </a:lnSpc>
              <a:spcBef>
                <a:spcPct val="20000"/>
              </a:spcBef>
              <a:defRPr sz="1200">
                <a:solidFill>
                  <a:schemeClr val="tx1">
                    <a:lumMod val="85000"/>
                    <a:lumOff val="15000"/>
                  </a:schemeClr>
                </a:solidFill>
                <a:latin typeface="微软雅黑" panose="020B0502040204020203" pitchFamily="34" charset="-122"/>
                <a:ea typeface="微软雅黑" panose="020B0502040204020203" pitchFamily="34" charset="-122"/>
              </a:defRPr>
            </a:lvl5pPr>
            <a:lvl6pPr marL="3352800" indent="-304800" fontAlgn="base">
              <a:lnSpc>
                <a:spcPct val="120000"/>
              </a:lnSpc>
              <a:spcBef>
                <a:spcPct val="20000"/>
              </a:spcBef>
              <a:spcAft>
                <a:spcPct val="0"/>
              </a:spcAft>
              <a:defRPr sz="1600">
                <a:latin typeface="+mj-lt"/>
              </a:defRPr>
            </a:lvl6pPr>
            <a:lvl7pPr marL="3962400" indent="-304800" fontAlgn="base">
              <a:lnSpc>
                <a:spcPct val="120000"/>
              </a:lnSpc>
              <a:spcBef>
                <a:spcPct val="20000"/>
              </a:spcBef>
              <a:spcAft>
                <a:spcPct val="0"/>
              </a:spcAft>
              <a:defRPr sz="1600">
                <a:latin typeface="+mj-lt"/>
              </a:defRPr>
            </a:lvl7pPr>
            <a:lvl8pPr marL="4572000" indent="-304800" fontAlgn="base">
              <a:lnSpc>
                <a:spcPct val="120000"/>
              </a:lnSpc>
              <a:spcBef>
                <a:spcPct val="20000"/>
              </a:spcBef>
              <a:spcAft>
                <a:spcPct val="0"/>
              </a:spcAft>
              <a:defRPr sz="1600">
                <a:latin typeface="+mj-lt"/>
              </a:defRPr>
            </a:lvl8pPr>
            <a:lvl9pPr marL="5181600" indent="-304800" fontAlgn="base">
              <a:lnSpc>
                <a:spcPct val="120000"/>
              </a:lnSpc>
              <a:spcBef>
                <a:spcPct val="20000"/>
              </a:spcBef>
              <a:spcAft>
                <a:spcPct val="0"/>
              </a:spcAft>
              <a:defRPr sz="1600">
                <a:latin typeface="+mj-lt"/>
              </a:defRPr>
            </a:lvl9pPr>
          </a:lstStyle>
          <a:p>
            <a:pPr defTabSz="967105">
              <a:defRPr/>
            </a:pPr>
            <a:r>
              <a:rPr lang="zh-CN" altLang="en-US" sz="1300" dirty="0">
                <a:solidFill>
                  <a:srgbClr val="18E7CF"/>
                </a:solidFill>
                <a:latin typeface="Microsoft YaHei" panose="020B0502040204020203" pitchFamily="34" charset="-122"/>
                <a:ea typeface="Microsoft YaHei" panose="020B0502040204020203" pitchFamily="34" charset="-122"/>
              </a:rPr>
              <a:t>直接部署基座大模型</a:t>
            </a:r>
            <a:endParaRPr lang="en-US" altLang="zh-CN" sz="1300" dirty="0">
              <a:solidFill>
                <a:srgbClr val="18E7CF"/>
              </a:solidFill>
              <a:latin typeface="Microsoft YaHei" panose="020B0502040204020203" pitchFamily="34" charset="-122"/>
              <a:ea typeface="Microsoft YaHei" panose="020B0502040204020203" pitchFamily="34" charset="-122"/>
            </a:endParaRPr>
          </a:p>
          <a:p>
            <a:pPr defTabSz="967105">
              <a:defRPr/>
            </a:pPr>
            <a:r>
              <a:rPr lang="zh-CN" altLang="en-US" sz="1300" dirty="0">
                <a:solidFill>
                  <a:srgbClr val="18E7CF"/>
                </a:solidFill>
                <a:latin typeface="Microsoft YaHei" panose="020B0502040204020203" pitchFamily="34" charset="-122"/>
                <a:ea typeface="Microsoft YaHei" panose="020B0502040204020203" pitchFamily="34" charset="-122"/>
              </a:rPr>
              <a:t>快速享受大模型红利</a:t>
            </a:r>
            <a:endParaRPr lang="en-US" altLang="zh-CN" sz="1300" dirty="0">
              <a:solidFill>
                <a:srgbClr val="18E7CF"/>
              </a:solidFill>
              <a:latin typeface="Microsoft YaHei" panose="020B0502040204020203" pitchFamily="34" charset="-122"/>
              <a:ea typeface="Microsoft YaHei" panose="020B0502040204020203" pitchFamily="34" charset="-122"/>
            </a:endParaRPr>
          </a:p>
        </p:txBody>
      </p:sp>
      <p:sp>
        <p:nvSpPr>
          <p:cNvPr id="21" name="内容占位符 2"/>
          <p:cNvSpPr txBox="1"/>
          <p:nvPr/>
        </p:nvSpPr>
        <p:spPr>
          <a:xfrm>
            <a:off x="4817534" y="3325588"/>
            <a:ext cx="2899063" cy="524136"/>
          </a:xfrm>
          <a:prstGeom prst="trapezoid">
            <a:avLst>
              <a:gd name="adj" fmla="val 69862"/>
            </a:avLst>
          </a:prstGeom>
          <a:noFill/>
          <a:ln w="6350" cap="flat" cmpd="sng" algn="ctr">
            <a:gradFill>
              <a:gsLst>
                <a:gs pos="0">
                  <a:srgbClr val="FFFFFF">
                    <a:alpha val="0"/>
                  </a:srgbClr>
                </a:gs>
                <a:gs pos="100000">
                  <a:srgbClr val="18E7CF"/>
                </a:gs>
              </a:gsLst>
              <a:lin ang="5400000" scaled="1"/>
            </a:gradFill>
            <a:prstDash val="solid"/>
          </a:ln>
          <a:effectLst/>
        </p:spPr>
        <p:txBody>
          <a:bodyPr rot="0" spcFirstLastPara="0" vertOverflow="overflow" horzOverflow="overflow" vert="horz" wrap="square" lIns="0" tIns="45709" rIns="0" bIns="45709" numCol="1" spcCol="0" rtlCol="0" fromWordArt="0" anchor="ctr" anchorCtr="0" forceAA="0" compatLnSpc="1">
            <a:noAutofit/>
          </a:bodyPr>
          <a:lstStyle>
            <a:defPPr>
              <a:defRPr lang="zh-CN"/>
            </a:defPPr>
            <a:lvl1pPr marR="0" lvl="0" indent="0" algn="ctr" defTabSz="967105" fontAlgn="auto">
              <a:lnSpc>
                <a:spcPct val="100000"/>
              </a:lnSpc>
              <a:spcBef>
                <a:spcPts val="0"/>
              </a:spcBef>
              <a:spcAft>
                <a:spcPts val="0"/>
              </a:spcAft>
              <a:buClrTx/>
              <a:buSzTx/>
              <a:buFontTx/>
              <a:buNone/>
              <a:defRPr kumimoji="0" sz="1100" b="0" i="0" u="none" strike="noStrike" kern="0" cap="none" spc="0" normalizeH="0" baseline="0">
                <a:ln>
                  <a:noFill/>
                </a:ln>
                <a:solidFill>
                  <a:srgbClr val="31E8C3"/>
                </a:solidFill>
                <a:effectLst/>
                <a:uLnTx/>
                <a:uFillTx/>
                <a:ea typeface="微软雅黑" panose="020B0502040204020203" pitchFamily="34" charset="-122"/>
              </a:defRPr>
            </a:lvl1pPr>
            <a:lvl2pPr marL="990600" indent="-381000">
              <a:lnSpc>
                <a:spcPct val="100000"/>
              </a:lnSpc>
              <a:spcBef>
                <a:spcPct val="50000"/>
              </a:spcBef>
              <a:defRPr>
                <a:solidFill>
                  <a:schemeClr val="tx1">
                    <a:lumMod val="85000"/>
                    <a:lumOff val="15000"/>
                  </a:schemeClr>
                </a:solidFill>
                <a:latin typeface="微软雅黑" panose="020B0502040204020203" pitchFamily="34" charset="-122"/>
                <a:ea typeface="微软雅黑" panose="020B0502040204020203" pitchFamily="34" charset="-122"/>
              </a:defRPr>
            </a:lvl2pPr>
            <a:lvl3pPr marL="1524000" indent="-304800">
              <a:lnSpc>
                <a:spcPct val="100000"/>
              </a:lnSpc>
              <a:spcBef>
                <a:spcPct val="50000"/>
              </a:spcBef>
              <a:defRPr sz="1600">
                <a:solidFill>
                  <a:schemeClr val="tx1">
                    <a:lumMod val="85000"/>
                    <a:lumOff val="15000"/>
                  </a:schemeClr>
                </a:solidFill>
                <a:latin typeface="微软雅黑" panose="020B0502040204020203" pitchFamily="34" charset="-122"/>
                <a:ea typeface="微软雅黑" panose="020B0502040204020203" pitchFamily="34" charset="-122"/>
              </a:defRPr>
            </a:lvl3pPr>
            <a:lvl4pPr marL="2133600" indent="-304800">
              <a:lnSpc>
                <a:spcPct val="100000"/>
              </a:lnSpc>
              <a:spcBef>
                <a:spcPct val="50000"/>
              </a:spcBef>
              <a:defRPr sz="1400">
                <a:solidFill>
                  <a:schemeClr val="tx1">
                    <a:lumMod val="85000"/>
                    <a:lumOff val="15000"/>
                  </a:schemeClr>
                </a:solidFill>
                <a:latin typeface="微软雅黑" panose="020B0502040204020203" pitchFamily="34" charset="-122"/>
                <a:ea typeface="微软雅黑" panose="020B0502040204020203" pitchFamily="34" charset="-122"/>
              </a:defRPr>
            </a:lvl4pPr>
            <a:lvl5pPr marL="2743200" indent="-304800">
              <a:lnSpc>
                <a:spcPct val="100000"/>
              </a:lnSpc>
              <a:spcBef>
                <a:spcPct val="20000"/>
              </a:spcBef>
              <a:defRPr sz="1200">
                <a:solidFill>
                  <a:schemeClr val="tx1">
                    <a:lumMod val="85000"/>
                    <a:lumOff val="15000"/>
                  </a:schemeClr>
                </a:solidFill>
                <a:latin typeface="微软雅黑" panose="020B0502040204020203" pitchFamily="34" charset="-122"/>
                <a:ea typeface="微软雅黑" panose="020B0502040204020203" pitchFamily="34" charset="-122"/>
              </a:defRPr>
            </a:lvl5pPr>
            <a:lvl6pPr marL="3352800" indent="-304800" fontAlgn="base">
              <a:lnSpc>
                <a:spcPct val="120000"/>
              </a:lnSpc>
              <a:spcBef>
                <a:spcPct val="20000"/>
              </a:spcBef>
              <a:spcAft>
                <a:spcPct val="0"/>
              </a:spcAft>
              <a:defRPr sz="1600">
                <a:latin typeface="+mj-lt"/>
              </a:defRPr>
            </a:lvl6pPr>
            <a:lvl7pPr marL="3962400" indent="-304800" fontAlgn="base">
              <a:lnSpc>
                <a:spcPct val="120000"/>
              </a:lnSpc>
              <a:spcBef>
                <a:spcPct val="20000"/>
              </a:spcBef>
              <a:spcAft>
                <a:spcPct val="0"/>
              </a:spcAft>
              <a:defRPr sz="1600">
                <a:latin typeface="+mj-lt"/>
              </a:defRPr>
            </a:lvl7pPr>
            <a:lvl8pPr marL="4572000" indent="-304800" fontAlgn="base">
              <a:lnSpc>
                <a:spcPct val="120000"/>
              </a:lnSpc>
              <a:spcBef>
                <a:spcPct val="20000"/>
              </a:spcBef>
              <a:spcAft>
                <a:spcPct val="0"/>
              </a:spcAft>
              <a:defRPr sz="1600">
                <a:latin typeface="+mj-lt"/>
              </a:defRPr>
            </a:lvl8pPr>
            <a:lvl9pPr marL="5181600" indent="-304800" fontAlgn="base">
              <a:lnSpc>
                <a:spcPct val="120000"/>
              </a:lnSpc>
              <a:spcBef>
                <a:spcPct val="20000"/>
              </a:spcBef>
              <a:spcAft>
                <a:spcPct val="0"/>
              </a:spcAft>
              <a:defRPr sz="1600">
                <a:latin typeface="+mj-lt"/>
              </a:defRPr>
            </a:lvl9pPr>
          </a:lstStyle>
          <a:p>
            <a:r>
              <a:rPr lang="zh-CN" altLang="en-US" sz="1300" b="1" dirty="0">
                <a:solidFill>
                  <a:srgbClr val="18E7CF"/>
                </a:solidFill>
                <a:latin typeface="Microsoft YaHei" panose="020B0502040204020203" pitchFamily="34" charset="-122"/>
                <a:ea typeface="Microsoft YaHei" panose="020B0502040204020203" pitchFamily="34" charset="-122"/>
              </a:rPr>
              <a:t>使用私域数据对大模型进行微调</a:t>
            </a:r>
            <a:endParaRPr lang="en-US" altLang="zh-CN" sz="1300" b="1" dirty="0">
              <a:solidFill>
                <a:srgbClr val="18E7CF"/>
              </a:solidFill>
              <a:latin typeface="Microsoft YaHei" panose="020B0502040204020203" pitchFamily="34" charset="-122"/>
              <a:ea typeface="Microsoft YaHei" panose="020B0502040204020203" pitchFamily="34" charset="-122"/>
            </a:endParaRPr>
          </a:p>
          <a:p>
            <a:r>
              <a:rPr lang="zh-CN" altLang="en-US" sz="1300" b="1" dirty="0">
                <a:solidFill>
                  <a:srgbClr val="18E7CF"/>
                </a:solidFill>
                <a:latin typeface="Microsoft YaHei" panose="020B0502040204020203" pitchFamily="34" charset="-122"/>
                <a:ea typeface="Microsoft YaHei" panose="020B0502040204020203" pitchFamily="34" charset="-122"/>
              </a:rPr>
              <a:t>满足基本场景化业务需求</a:t>
            </a:r>
          </a:p>
        </p:txBody>
      </p:sp>
      <p:sp>
        <p:nvSpPr>
          <p:cNvPr id="23" name="内容占位符 2"/>
          <p:cNvSpPr txBox="1"/>
          <p:nvPr/>
        </p:nvSpPr>
        <p:spPr>
          <a:xfrm>
            <a:off x="8186654" y="2853223"/>
            <a:ext cx="2995453" cy="524136"/>
          </a:xfrm>
          <a:prstGeom prst="trapezoid">
            <a:avLst>
              <a:gd name="adj" fmla="val 85270"/>
            </a:avLst>
          </a:prstGeom>
          <a:noFill/>
          <a:ln w="6350" cap="flat" cmpd="sng" algn="ctr">
            <a:gradFill>
              <a:gsLst>
                <a:gs pos="0">
                  <a:srgbClr val="FFFFFF">
                    <a:alpha val="0"/>
                  </a:srgbClr>
                </a:gs>
                <a:gs pos="100000">
                  <a:srgbClr val="18E7CF"/>
                </a:gs>
              </a:gsLst>
              <a:lin ang="5400000" scaled="1"/>
            </a:gradFill>
            <a:prstDash val="solid"/>
          </a:ln>
          <a:effectLst/>
        </p:spPr>
        <p:txBody>
          <a:bodyPr rot="0" spcFirstLastPara="0" vertOverflow="overflow" horzOverflow="overflow" vert="horz" wrap="square" lIns="0" tIns="45709" rIns="0" bIns="45709" numCol="1" spcCol="0" rtlCol="0" fromWordArt="0" anchor="ctr" anchorCtr="0" forceAA="0" compatLnSpc="1">
            <a:noAutofit/>
          </a:bodyPr>
          <a:lstStyle>
            <a:defPPr>
              <a:defRPr lang="zh-CN"/>
            </a:defPPr>
            <a:lvl1pPr marR="0" lvl="0" indent="0" algn="ctr" defTabSz="967105" fontAlgn="auto">
              <a:lnSpc>
                <a:spcPct val="100000"/>
              </a:lnSpc>
              <a:spcBef>
                <a:spcPts val="0"/>
              </a:spcBef>
              <a:spcAft>
                <a:spcPts val="0"/>
              </a:spcAft>
              <a:buClrTx/>
              <a:buSzTx/>
              <a:buFontTx/>
              <a:buNone/>
              <a:defRPr kumimoji="0" sz="1200" b="0" i="0" u="none" strike="noStrike" kern="0" cap="none" spc="0" normalizeH="0" baseline="0">
                <a:ln>
                  <a:noFill/>
                </a:ln>
                <a:solidFill>
                  <a:srgbClr val="FFC000"/>
                </a:solidFill>
                <a:effectLst/>
                <a:uLnTx/>
                <a:uFillTx/>
                <a:ea typeface="微软雅黑" panose="020B0502040204020203" pitchFamily="34" charset="-122"/>
              </a:defRPr>
            </a:lvl1pPr>
            <a:lvl2pPr marL="990600" indent="-381000">
              <a:lnSpc>
                <a:spcPct val="100000"/>
              </a:lnSpc>
              <a:spcBef>
                <a:spcPct val="50000"/>
              </a:spcBef>
              <a:defRPr>
                <a:solidFill>
                  <a:schemeClr val="tx1">
                    <a:lumMod val="85000"/>
                    <a:lumOff val="15000"/>
                  </a:schemeClr>
                </a:solidFill>
                <a:latin typeface="微软雅黑" panose="020B0502040204020203" pitchFamily="34" charset="-122"/>
                <a:ea typeface="微软雅黑" panose="020B0502040204020203" pitchFamily="34" charset="-122"/>
              </a:defRPr>
            </a:lvl2pPr>
            <a:lvl3pPr marL="1524000" indent="-304800">
              <a:lnSpc>
                <a:spcPct val="100000"/>
              </a:lnSpc>
              <a:spcBef>
                <a:spcPct val="50000"/>
              </a:spcBef>
              <a:defRPr sz="1600">
                <a:solidFill>
                  <a:schemeClr val="tx1">
                    <a:lumMod val="85000"/>
                    <a:lumOff val="15000"/>
                  </a:schemeClr>
                </a:solidFill>
                <a:latin typeface="微软雅黑" panose="020B0502040204020203" pitchFamily="34" charset="-122"/>
                <a:ea typeface="微软雅黑" panose="020B0502040204020203" pitchFamily="34" charset="-122"/>
              </a:defRPr>
            </a:lvl3pPr>
            <a:lvl4pPr marL="2133600" indent="-304800">
              <a:lnSpc>
                <a:spcPct val="100000"/>
              </a:lnSpc>
              <a:spcBef>
                <a:spcPct val="50000"/>
              </a:spcBef>
              <a:defRPr sz="1400">
                <a:solidFill>
                  <a:schemeClr val="tx1">
                    <a:lumMod val="85000"/>
                    <a:lumOff val="15000"/>
                  </a:schemeClr>
                </a:solidFill>
                <a:latin typeface="微软雅黑" panose="020B0502040204020203" pitchFamily="34" charset="-122"/>
                <a:ea typeface="微软雅黑" panose="020B0502040204020203" pitchFamily="34" charset="-122"/>
              </a:defRPr>
            </a:lvl4pPr>
            <a:lvl5pPr marL="2743200" indent="-304800">
              <a:lnSpc>
                <a:spcPct val="100000"/>
              </a:lnSpc>
              <a:spcBef>
                <a:spcPct val="20000"/>
              </a:spcBef>
              <a:defRPr sz="1200">
                <a:solidFill>
                  <a:schemeClr val="tx1">
                    <a:lumMod val="85000"/>
                    <a:lumOff val="15000"/>
                  </a:schemeClr>
                </a:solidFill>
                <a:latin typeface="微软雅黑" panose="020B0502040204020203" pitchFamily="34" charset="-122"/>
                <a:ea typeface="微软雅黑" panose="020B0502040204020203" pitchFamily="34" charset="-122"/>
              </a:defRPr>
            </a:lvl5pPr>
            <a:lvl6pPr marL="3352800" indent="-304800" fontAlgn="base">
              <a:lnSpc>
                <a:spcPct val="120000"/>
              </a:lnSpc>
              <a:spcBef>
                <a:spcPct val="20000"/>
              </a:spcBef>
              <a:spcAft>
                <a:spcPct val="0"/>
              </a:spcAft>
              <a:defRPr sz="1600">
                <a:latin typeface="+mj-lt"/>
              </a:defRPr>
            </a:lvl6pPr>
            <a:lvl7pPr marL="3962400" indent="-304800" fontAlgn="base">
              <a:lnSpc>
                <a:spcPct val="120000"/>
              </a:lnSpc>
              <a:spcBef>
                <a:spcPct val="20000"/>
              </a:spcBef>
              <a:spcAft>
                <a:spcPct val="0"/>
              </a:spcAft>
              <a:defRPr sz="1600">
                <a:latin typeface="+mj-lt"/>
              </a:defRPr>
            </a:lvl7pPr>
            <a:lvl8pPr marL="4572000" indent="-304800" fontAlgn="base">
              <a:lnSpc>
                <a:spcPct val="120000"/>
              </a:lnSpc>
              <a:spcBef>
                <a:spcPct val="20000"/>
              </a:spcBef>
              <a:spcAft>
                <a:spcPct val="0"/>
              </a:spcAft>
              <a:defRPr sz="1600">
                <a:latin typeface="+mj-lt"/>
              </a:defRPr>
            </a:lvl8pPr>
            <a:lvl9pPr marL="5181600" indent="-304800" fontAlgn="base">
              <a:lnSpc>
                <a:spcPct val="120000"/>
              </a:lnSpc>
              <a:spcBef>
                <a:spcPct val="20000"/>
              </a:spcBef>
              <a:spcAft>
                <a:spcPct val="0"/>
              </a:spcAft>
              <a:defRPr sz="1600">
                <a:latin typeface="+mj-lt"/>
              </a:defRPr>
            </a:lvl9pPr>
          </a:lstStyle>
          <a:p>
            <a:r>
              <a:rPr lang="zh-CN" altLang="en-US" sz="1300" b="1" dirty="0">
                <a:solidFill>
                  <a:srgbClr val="18E7CF"/>
                </a:solidFill>
                <a:latin typeface="Microsoft YaHei" panose="020B0502040204020203" pitchFamily="34" charset="-122"/>
                <a:ea typeface="Microsoft YaHei" panose="020B0502040204020203" pitchFamily="34" charset="-122"/>
              </a:rPr>
              <a:t>从零训练自研大模型</a:t>
            </a:r>
            <a:endParaRPr lang="en-US" altLang="zh-CN" sz="1300" b="1" dirty="0">
              <a:solidFill>
                <a:srgbClr val="18E7CF"/>
              </a:solidFill>
              <a:latin typeface="Microsoft YaHei" panose="020B0502040204020203" pitchFamily="34" charset="-122"/>
              <a:ea typeface="Microsoft YaHei" panose="020B0502040204020203" pitchFamily="34" charset="-122"/>
            </a:endParaRPr>
          </a:p>
          <a:p>
            <a:r>
              <a:rPr lang="zh-CN" altLang="en-US" sz="1300" b="1" dirty="0">
                <a:solidFill>
                  <a:srgbClr val="18E7CF"/>
                </a:solidFill>
                <a:latin typeface="Microsoft YaHei" panose="020B0502040204020203" pitchFamily="34" charset="-122"/>
                <a:ea typeface="Microsoft YaHei" panose="020B0502040204020203" pitchFamily="34" charset="-122"/>
              </a:rPr>
              <a:t>深度贴合业务场景需求</a:t>
            </a:r>
          </a:p>
        </p:txBody>
      </p:sp>
      <p:sp>
        <p:nvSpPr>
          <p:cNvPr id="37" name="文本框 36"/>
          <p:cNvSpPr txBox="1"/>
          <p:nvPr/>
        </p:nvSpPr>
        <p:spPr>
          <a:xfrm>
            <a:off x="2555466" y="3643610"/>
            <a:ext cx="1002197" cy="287771"/>
          </a:xfrm>
          <a:prstGeom prst="rect">
            <a:avLst/>
          </a:prstGeom>
          <a:noFill/>
        </p:spPr>
        <p:txBody>
          <a:bodyPr wrap="none" rtlCol="0">
            <a:spAutoFit/>
          </a:bodyPr>
          <a:lstStyle/>
          <a:p>
            <a:pPr marL="0" marR="0" lvl="0" indent="0" algn="l" defTabSz="967105" rtl="0" eaLnBrk="1" fontAlgn="auto" latinLnBrk="0" hangingPunct="1">
              <a:lnSpc>
                <a:spcPct val="100000"/>
              </a:lnSpc>
              <a:spcBef>
                <a:spcPts val="0"/>
              </a:spcBef>
              <a:spcAft>
                <a:spcPts val="0"/>
              </a:spcAft>
              <a:buClrTx/>
              <a:buSzTx/>
              <a:buFontTx/>
              <a:buNone/>
              <a:defRPr/>
            </a:pPr>
            <a:r>
              <a:rPr kumimoji="0" lang="zh-CN" altLang="en-US" sz="1270" b="1" i="0" u="none" strike="noStrike" kern="1200" cap="none" spc="0" normalizeH="0" baseline="0" noProof="0" dirty="0">
                <a:ln>
                  <a:noFill/>
                </a:ln>
                <a:solidFill>
                  <a:schemeClr val="bg1"/>
                </a:solidFill>
                <a:effectLst/>
                <a:uLnTx/>
                <a:uFillTx/>
                <a:latin typeface="Microsoft YaHei" panose="020B0502040204020203" pitchFamily="34" charset="-122"/>
                <a:ea typeface="Microsoft YaHei" panose="020B0502040204020203" pitchFamily="34" charset="-122"/>
              </a:rPr>
              <a:t>大模型</a:t>
            </a:r>
            <a:r>
              <a:rPr lang="zh-CN" altLang="en-US" sz="1270" b="1" dirty="0">
                <a:solidFill>
                  <a:schemeClr val="bg1"/>
                </a:solidFill>
                <a:latin typeface="Microsoft YaHei" panose="020B0502040204020203" pitchFamily="34" charset="-122"/>
                <a:ea typeface="Microsoft YaHei" panose="020B0502040204020203" pitchFamily="34" charset="-122"/>
              </a:rPr>
              <a:t>推理</a:t>
            </a:r>
            <a:endParaRPr kumimoji="0" lang="en-US" altLang="zh-CN" sz="1270" b="1" i="0" u="none" strike="noStrike" kern="1200" cap="none" spc="0" normalizeH="0" baseline="0" noProof="0" dirty="0">
              <a:ln>
                <a:noFill/>
              </a:ln>
              <a:solidFill>
                <a:schemeClr val="bg1"/>
              </a:solidFill>
              <a:effectLst/>
              <a:uLnTx/>
              <a:uFillTx/>
              <a:latin typeface="Microsoft YaHei" panose="020B0502040204020203" pitchFamily="34" charset="-122"/>
              <a:ea typeface="Microsoft YaHei" panose="020B0502040204020203" pitchFamily="34" charset="-122"/>
            </a:endParaRPr>
          </a:p>
        </p:txBody>
      </p:sp>
      <p:sp>
        <p:nvSpPr>
          <p:cNvPr id="39" name="文本框 38"/>
          <p:cNvSpPr txBox="1"/>
          <p:nvPr/>
        </p:nvSpPr>
        <p:spPr>
          <a:xfrm>
            <a:off x="5780250" y="3043014"/>
            <a:ext cx="1002197" cy="287771"/>
          </a:xfrm>
          <a:prstGeom prst="rect">
            <a:avLst/>
          </a:prstGeom>
          <a:noFill/>
        </p:spPr>
        <p:txBody>
          <a:bodyPr wrap="none" rtlCol="0">
            <a:spAutoFit/>
          </a:bodyPr>
          <a:lstStyle/>
          <a:p>
            <a:pPr defTabSz="967105">
              <a:defRPr/>
            </a:pPr>
            <a:r>
              <a:rPr kumimoji="0" lang="zh-CN" altLang="en-US" sz="1270" b="1" i="0" u="none" strike="noStrike" kern="1200" cap="none" spc="0" normalizeH="0" baseline="0" noProof="0" dirty="0">
                <a:ln>
                  <a:noFill/>
                </a:ln>
                <a:solidFill>
                  <a:schemeClr val="bg1"/>
                </a:solidFill>
                <a:effectLst/>
                <a:uLnTx/>
                <a:uFillTx/>
                <a:latin typeface="Microsoft YaHei" panose="020B0502040204020203" pitchFamily="34" charset="-122"/>
                <a:ea typeface="Microsoft YaHei" panose="020B0502040204020203" pitchFamily="34" charset="-122"/>
              </a:rPr>
              <a:t>大模型微调</a:t>
            </a:r>
          </a:p>
        </p:txBody>
      </p:sp>
      <p:sp>
        <p:nvSpPr>
          <p:cNvPr id="40" name="文本框 39"/>
          <p:cNvSpPr txBox="1"/>
          <p:nvPr/>
        </p:nvSpPr>
        <p:spPr>
          <a:xfrm>
            <a:off x="9124621" y="2562604"/>
            <a:ext cx="1165704" cy="287771"/>
          </a:xfrm>
          <a:prstGeom prst="rect">
            <a:avLst/>
          </a:prstGeom>
          <a:noFill/>
        </p:spPr>
        <p:txBody>
          <a:bodyPr wrap="none" rtlCol="0">
            <a:spAutoFit/>
          </a:bodyPr>
          <a:lstStyle/>
          <a:p>
            <a:pPr defTabSz="967105">
              <a:defRPr/>
            </a:pPr>
            <a:r>
              <a:rPr kumimoji="0" lang="zh-CN" altLang="en-US" sz="1270" b="1" i="0" u="none" strike="noStrike" kern="1200" cap="none" spc="0" normalizeH="0" baseline="0" noProof="0" dirty="0">
                <a:ln>
                  <a:noFill/>
                </a:ln>
                <a:solidFill>
                  <a:schemeClr val="bg1"/>
                </a:solidFill>
                <a:effectLst/>
                <a:uLnTx/>
                <a:uFillTx/>
                <a:latin typeface="Microsoft YaHei" panose="020B0502040204020203" pitchFamily="34" charset="-122"/>
                <a:ea typeface="Microsoft YaHei" panose="020B0502040204020203" pitchFamily="34" charset="-122"/>
              </a:rPr>
              <a:t>大模型</a:t>
            </a:r>
            <a:r>
              <a:rPr lang="zh-CN" altLang="en-US" sz="1270" b="1" dirty="0">
                <a:solidFill>
                  <a:schemeClr val="bg1"/>
                </a:solidFill>
                <a:latin typeface="Microsoft YaHei" panose="020B0502040204020203" pitchFamily="34" charset="-122"/>
                <a:ea typeface="Microsoft YaHei" panose="020B0502040204020203" pitchFamily="34" charset="-122"/>
              </a:rPr>
              <a:t>预训练</a:t>
            </a:r>
            <a:endParaRPr kumimoji="0" lang="zh-CN" altLang="en-US" sz="1270" b="1" i="0" u="none" strike="noStrike" kern="1200" cap="none" spc="0" normalizeH="0" baseline="0" noProof="0" dirty="0">
              <a:ln>
                <a:noFill/>
              </a:ln>
              <a:solidFill>
                <a:schemeClr val="bg1"/>
              </a:solidFill>
              <a:effectLst/>
              <a:uLnTx/>
              <a:uFillTx/>
              <a:latin typeface="Microsoft YaHei" panose="020B0502040204020203" pitchFamily="34" charset="-122"/>
              <a:ea typeface="Microsoft YaHei" panose="020B0502040204020203" pitchFamily="34" charset="-122"/>
            </a:endParaRPr>
          </a:p>
        </p:txBody>
      </p:sp>
      <p:sp>
        <p:nvSpPr>
          <p:cNvPr id="41" name="文本框 40"/>
          <p:cNvSpPr txBox="1"/>
          <p:nvPr/>
        </p:nvSpPr>
        <p:spPr>
          <a:xfrm>
            <a:off x="1652026" y="5182689"/>
            <a:ext cx="724750" cy="287771"/>
          </a:xfrm>
          <a:prstGeom prst="rect">
            <a:avLst/>
          </a:prstGeom>
          <a:noFill/>
        </p:spPr>
        <p:txBody>
          <a:bodyPr wrap="square" rtlCol="0">
            <a:spAutoFit/>
          </a:bodyPr>
          <a:lstStyle/>
          <a:p>
            <a:pPr algn="ctr" defTabSz="967105">
              <a:defRPr/>
            </a:pPr>
            <a:r>
              <a:rPr lang="zh-CN" altLang="en-US" sz="1270" b="1" kern="0" dirty="0">
                <a:solidFill>
                  <a:srgbClr val="18E7CF"/>
                </a:solidFill>
                <a:latin typeface="Microsoft YaHei" panose="020B0502040204020203" pitchFamily="34" charset="-122"/>
                <a:ea typeface="Microsoft YaHei" panose="020B0502040204020203" pitchFamily="34" charset="-122"/>
              </a:rPr>
              <a:t>难度低</a:t>
            </a:r>
          </a:p>
        </p:txBody>
      </p:sp>
      <p:sp>
        <p:nvSpPr>
          <p:cNvPr id="42" name="文本框 41"/>
          <p:cNvSpPr txBox="1"/>
          <p:nvPr/>
        </p:nvSpPr>
        <p:spPr>
          <a:xfrm>
            <a:off x="10316876" y="5182689"/>
            <a:ext cx="724750" cy="287771"/>
          </a:xfrm>
          <a:prstGeom prst="rect">
            <a:avLst/>
          </a:prstGeom>
          <a:noFill/>
        </p:spPr>
        <p:txBody>
          <a:bodyPr wrap="square" rtlCol="0">
            <a:spAutoFit/>
          </a:bodyPr>
          <a:lstStyle/>
          <a:p>
            <a:pPr algn="ctr" defTabSz="967105">
              <a:defRPr/>
            </a:pPr>
            <a:r>
              <a:rPr lang="zh-CN" altLang="en-US" sz="1270" b="1" kern="0" dirty="0">
                <a:solidFill>
                  <a:srgbClr val="18E7CF"/>
                </a:solidFill>
                <a:latin typeface="Microsoft YaHei" panose="020B0502040204020203" pitchFamily="34" charset="-122"/>
                <a:ea typeface="Microsoft YaHei" panose="020B0502040204020203" pitchFamily="34" charset="-122"/>
              </a:rPr>
              <a:t>难度高</a:t>
            </a:r>
          </a:p>
        </p:txBody>
      </p:sp>
      <p:sp>
        <p:nvSpPr>
          <p:cNvPr id="20" name="文本框 19"/>
          <p:cNvSpPr txBox="1"/>
          <p:nvPr/>
        </p:nvSpPr>
        <p:spPr>
          <a:xfrm>
            <a:off x="3762521" y="5852530"/>
            <a:ext cx="3416320" cy="369332"/>
          </a:xfrm>
          <a:prstGeom prst="rect">
            <a:avLst/>
          </a:prstGeom>
          <a:noFill/>
        </p:spPr>
        <p:txBody>
          <a:bodyPr wrap="none" rtlCol="0">
            <a:spAutoFit/>
          </a:bodyPr>
          <a:lstStyle/>
          <a:p>
            <a:pPr algn="l"/>
            <a:r>
              <a:rPr lang="zh-CN" altLang="en-US" b="0" i="0" dirty="0" smtClean="0">
                <a:solidFill>
                  <a:schemeClr val="bg1"/>
                </a:solidFill>
                <a:effectLst/>
                <a:latin typeface="Arial" panose="020B0604020202020204" pitchFamily="34" charset="0"/>
              </a:rPr>
              <a:t>私有化部署，解决数据泄密问题</a:t>
            </a:r>
            <a:endParaRPr lang="zh-CN" altLang="en-US" b="0" i="0" dirty="0">
              <a:solidFill>
                <a:schemeClr val="bg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梯形 28"/>
          <p:cNvSpPr/>
          <p:nvPr/>
        </p:nvSpPr>
        <p:spPr>
          <a:xfrm>
            <a:off x="1027903" y="4385688"/>
            <a:ext cx="3936680" cy="431496"/>
          </a:xfrm>
          <a:prstGeom prst="trapezoid">
            <a:avLst>
              <a:gd name="adj" fmla="val 111112"/>
            </a:avLst>
          </a:prstGeom>
          <a:gradFill>
            <a:gsLst>
              <a:gs pos="0">
                <a:srgbClr val="31E8C3">
                  <a:alpha val="20000"/>
                </a:srgbClr>
              </a:gs>
              <a:gs pos="100000">
                <a:srgbClr val="31E8C3">
                  <a:alpha val="0"/>
                </a:srgbClr>
              </a:gs>
            </a:gsLst>
            <a:lin ang="16200000" scaled="1"/>
          </a:gradFill>
          <a:ln w="6350" cap="flat">
            <a:gradFill>
              <a:gsLst>
                <a:gs pos="100000">
                  <a:srgbClr val="31E8C3"/>
                </a:gs>
                <a:gs pos="0">
                  <a:srgbClr val="31E8C3">
                    <a:alpha val="0"/>
                  </a:srgbClr>
                </a:gs>
              </a:gsLst>
              <a:lin ang="5400000" scaled="1"/>
            </a:gradFill>
            <a:prstDash val="solid"/>
            <a:miter/>
          </a:ln>
        </p:spPr>
        <p:txBody>
          <a:bodyPr rtlCol="0" anchor="ctr"/>
          <a:lstStyle/>
          <a:p>
            <a:endParaRPr lang="en-US" altLang="zh-CN" sz="1700" dirty="0">
              <a:solidFill>
                <a:schemeClr val="bg1"/>
              </a:solidFill>
              <a:latin typeface="Microsoft YaHei" panose="020B0502040204020203" pitchFamily="34" charset="-122"/>
              <a:ea typeface="Microsoft YaHei" panose="020B0502040204020203" pitchFamily="34" charset="-122"/>
            </a:endParaRPr>
          </a:p>
        </p:txBody>
      </p:sp>
      <p:sp>
        <p:nvSpPr>
          <p:cNvPr id="31" name="梯形 30"/>
          <p:cNvSpPr/>
          <p:nvPr/>
        </p:nvSpPr>
        <p:spPr>
          <a:xfrm>
            <a:off x="1027903" y="3156491"/>
            <a:ext cx="3936680" cy="431496"/>
          </a:xfrm>
          <a:prstGeom prst="trapezoid">
            <a:avLst>
              <a:gd name="adj" fmla="val 111112"/>
            </a:avLst>
          </a:prstGeom>
          <a:gradFill>
            <a:gsLst>
              <a:gs pos="0">
                <a:srgbClr val="31E8C3">
                  <a:alpha val="20000"/>
                </a:srgbClr>
              </a:gs>
              <a:gs pos="100000">
                <a:srgbClr val="31E8C3">
                  <a:alpha val="0"/>
                </a:srgbClr>
              </a:gs>
            </a:gsLst>
            <a:lin ang="16200000" scaled="1"/>
          </a:gradFill>
          <a:ln w="6350" cap="flat">
            <a:gradFill>
              <a:gsLst>
                <a:gs pos="100000">
                  <a:srgbClr val="31E8C3"/>
                </a:gs>
                <a:gs pos="0">
                  <a:srgbClr val="31E8C3">
                    <a:alpha val="0"/>
                  </a:srgbClr>
                </a:gs>
              </a:gsLst>
              <a:lin ang="5400000" scaled="1"/>
            </a:gradFill>
            <a:prstDash val="solid"/>
            <a:miter/>
          </a:ln>
        </p:spPr>
        <p:txBody>
          <a:bodyPr rtlCol="0" anchor="ctr"/>
          <a:lstStyle/>
          <a:p>
            <a:endParaRPr lang="en-US" altLang="zh-CN" sz="1700" dirty="0">
              <a:solidFill>
                <a:schemeClr val="bg1"/>
              </a:solidFill>
              <a:latin typeface="Microsoft YaHei" panose="020B0502040204020203" pitchFamily="34" charset="-122"/>
              <a:ea typeface="Microsoft YaHei" panose="020B0502040204020203" pitchFamily="34" charset="-122"/>
            </a:endParaRPr>
          </a:p>
        </p:txBody>
      </p:sp>
      <p:sp>
        <p:nvSpPr>
          <p:cNvPr id="34" name="梯形 33"/>
          <p:cNvSpPr/>
          <p:nvPr/>
        </p:nvSpPr>
        <p:spPr>
          <a:xfrm>
            <a:off x="1027903" y="1910431"/>
            <a:ext cx="3936680" cy="431496"/>
          </a:xfrm>
          <a:prstGeom prst="trapezoid">
            <a:avLst>
              <a:gd name="adj" fmla="val 111112"/>
            </a:avLst>
          </a:prstGeom>
          <a:gradFill>
            <a:gsLst>
              <a:gs pos="0">
                <a:srgbClr val="31E8C3">
                  <a:alpha val="20000"/>
                </a:srgbClr>
              </a:gs>
              <a:gs pos="100000">
                <a:srgbClr val="31E8C3">
                  <a:alpha val="0"/>
                </a:srgbClr>
              </a:gs>
            </a:gsLst>
            <a:lin ang="16200000" scaled="1"/>
          </a:gradFill>
          <a:ln w="6350" cap="flat">
            <a:gradFill>
              <a:gsLst>
                <a:gs pos="100000">
                  <a:srgbClr val="31E8C3"/>
                </a:gs>
                <a:gs pos="0">
                  <a:srgbClr val="31E8C3">
                    <a:alpha val="0"/>
                  </a:srgbClr>
                </a:gs>
              </a:gsLst>
              <a:lin ang="5400000" scaled="1"/>
            </a:gradFill>
            <a:prstDash val="solid"/>
            <a:miter/>
          </a:ln>
        </p:spPr>
        <p:txBody>
          <a:bodyPr rtlCol="0" anchor="ctr"/>
          <a:lstStyle/>
          <a:p>
            <a:endParaRPr lang="en-US" altLang="zh-CN" sz="1700" dirty="0">
              <a:solidFill>
                <a:schemeClr val="bg1"/>
              </a:solidFill>
              <a:latin typeface="Microsoft YaHei" panose="020B0502040204020203" pitchFamily="34" charset="-122"/>
              <a:ea typeface="Microsoft YaHei" panose="020B0502040204020203" pitchFamily="34" charset="-122"/>
            </a:endParaRPr>
          </a:p>
        </p:txBody>
      </p:sp>
      <p:sp>
        <p:nvSpPr>
          <p:cNvPr id="37" name="梯形 36"/>
          <p:cNvSpPr/>
          <p:nvPr/>
        </p:nvSpPr>
        <p:spPr>
          <a:xfrm>
            <a:off x="1027903" y="5631748"/>
            <a:ext cx="3936680" cy="431496"/>
          </a:xfrm>
          <a:prstGeom prst="trapezoid">
            <a:avLst>
              <a:gd name="adj" fmla="val 111112"/>
            </a:avLst>
          </a:prstGeom>
          <a:gradFill>
            <a:gsLst>
              <a:gs pos="0">
                <a:srgbClr val="31E8C3">
                  <a:alpha val="20000"/>
                </a:srgbClr>
              </a:gs>
              <a:gs pos="100000">
                <a:srgbClr val="31E8C3">
                  <a:alpha val="0"/>
                </a:srgbClr>
              </a:gs>
            </a:gsLst>
            <a:lin ang="16200000" scaled="1"/>
          </a:gradFill>
          <a:ln w="6350" cap="flat">
            <a:gradFill>
              <a:gsLst>
                <a:gs pos="100000">
                  <a:srgbClr val="31E8C3"/>
                </a:gs>
                <a:gs pos="0">
                  <a:srgbClr val="31E8C3">
                    <a:alpha val="0"/>
                  </a:srgbClr>
                </a:gs>
              </a:gsLst>
              <a:lin ang="5400000" scaled="1"/>
            </a:gradFill>
            <a:prstDash val="solid"/>
            <a:miter/>
          </a:ln>
        </p:spPr>
        <p:txBody>
          <a:bodyPr rtlCol="0" anchor="ctr"/>
          <a:lstStyle/>
          <a:p>
            <a:endParaRPr lang="en-US" altLang="zh-CN" sz="1700" dirty="0">
              <a:solidFill>
                <a:schemeClr val="bg1"/>
              </a:solidFill>
              <a:latin typeface="Microsoft YaHei" panose="020B0502040204020203" pitchFamily="34" charset="-122"/>
              <a:ea typeface="Microsoft YaHei" panose="020B0502040204020203" pitchFamily="34" charset="-122"/>
            </a:endParaRPr>
          </a:p>
        </p:txBody>
      </p:sp>
      <p:sp>
        <p:nvSpPr>
          <p:cNvPr id="2" name="标题 1"/>
          <p:cNvSpPr>
            <a:spLocks noGrp="1"/>
          </p:cNvSpPr>
          <p:nvPr>
            <p:ph type="title"/>
          </p:nvPr>
        </p:nvSpPr>
        <p:spPr/>
        <p:txBody>
          <a:bodyPr>
            <a:normAutofit/>
          </a:bodyPr>
          <a:lstStyle/>
          <a:p>
            <a:r>
              <a:rPr lang="zh-CN" altLang="en-US" dirty="0" smtClean="0">
                <a:latin typeface="Microsoft YaHei" panose="020B0502040204020203" pitchFamily="34" charset="-122"/>
                <a:ea typeface="Microsoft YaHei" panose="020B0502040204020203" pitchFamily="34" charset="-122"/>
              </a:rPr>
              <a:t>训练贴合科研领域</a:t>
            </a:r>
            <a:r>
              <a:rPr lang="zh-CN" altLang="en-US" dirty="0">
                <a:latin typeface="Microsoft YaHei" panose="020B0502040204020203" pitchFamily="34" charset="-122"/>
                <a:ea typeface="Microsoft YaHei" panose="020B0502040204020203" pitchFamily="34" charset="-122"/>
              </a:rPr>
              <a:t>大</a:t>
            </a:r>
            <a:r>
              <a:rPr lang="zh-CN" altLang="en-US" dirty="0" smtClean="0">
                <a:latin typeface="Microsoft YaHei" panose="020B0502040204020203" pitchFamily="34" charset="-122"/>
                <a:ea typeface="Microsoft YaHei" panose="020B0502040204020203" pitchFamily="34" charset="-122"/>
              </a:rPr>
              <a:t>模型</a:t>
            </a:r>
            <a:endParaRPr lang="zh-CN" altLang="en-US" dirty="0">
              <a:latin typeface="Microsoft YaHei" panose="020B0502040204020203" pitchFamily="34" charset="-122"/>
              <a:ea typeface="Microsoft YaHei" panose="020B0502040204020203" pitchFamily="34" charset="-122"/>
            </a:endParaRPr>
          </a:p>
        </p:txBody>
      </p:sp>
      <p:sp>
        <p:nvSpPr>
          <p:cNvPr id="62" name="梯形 61"/>
          <p:cNvSpPr/>
          <p:nvPr/>
        </p:nvSpPr>
        <p:spPr>
          <a:xfrm>
            <a:off x="6746169" y="1577031"/>
            <a:ext cx="4819196" cy="4304350"/>
          </a:xfrm>
          <a:prstGeom prst="trapezoid">
            <a:avLst>
              <a:gd name="adj" fmla="val 0"/>
            </a:avLst>
          </a:prstGeom>
          <a:gradFill flip="none" rotWithShape="1">
            <a:gsLst>
              <a:gs pos="40000">
                <a:srgbClr val="00B0F0">
                  <a:alpha val="0"/>
                </a:srgbClr>
              </a:gs>
              <a:gs pos="100000">
                <a:srgbClr val="00B0F0">
                  <a:alpha val="19000"/>
                </a:srgbClr>
              </a:gs>
            </a:gsLst>
            <a:lin ang="5400000" scaled="1"/>
            <a:tileRect/>
          </a:gradFill>
          <a:ln w="6350">
            <a:gradFill>
              <a:gsLst>
                <a:gs pos="0">
                  <a:srgbClr val="00B3F2">
                    <a:alpha val="16000"/>
                  </a:srgbClr>
                </a:gs>
                <a:gs pos="100000">
                  <a:srgbClr val="00B3F2"/>
                </a:gs>
              </a:gsLst>
              <a:lin ang="5400000" scaled="1"/>
            </a:gradFill>
            <a:prstDash val="sysDot"/>
          </a:ln>
          <a:effectLst>
            <a:outerShdw dist="381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defTabSz="863600"/>
            <a:endParaRPr lang="zh-CN" altLang="en-US" sz="1510" dirty="0">
              <a:solidFill>
                <a:prstClr val="white"/>
              </a:solidFill>
              <a:latin typeface="Microsoft YaHei" panose="020B0502040204020203" pitchFamily="34" charset="-122"/>
              <a:ea typeface="Microsoft YaHei" panose="020B0502040204020203" pitchFamily="34" charset="-122"/>
            </a:endParaRPr>
          </a:p>
        </p:txBody>
      </p:sp>
      <p:sp>
        <p:nvSpPr>
          <p:cNvPr id="66" name="圆角矩形 62"/>
          <p:cNvSpPr/>
          <p:nvPr/>
        </p:nvSpPr>
        <p:spPr>
          <a:xfrm>
            <a:off x="7016464" y="2288565"/>
            <a:ext cx="1363690" cy="902702"/>
          </a:xfrm>
          <a:prstGeom prst="roundRect">
            <a:avLst>
              <a:gd name="adj" fmla="val 5358"/>
            </a:avLst>
          </a:prstGeom>
          <a:gradFill flip="none" rotWithShape="1">
            <a:gsLst>
              <a:gs pos="40000">
                <a:srgbClr val="00B0F0">
                  <a:alpha val="0"/>
                </a:srgbClr>
              </a:gs>
              <a:gs pos="100000">
                <a:srgbClr val="00B0F0">
                  <a:alpha val="19000"/>
                </a:srgbClr>
              </a:gs>
            </a:gsLst>
            <a:lin ang="5400000" scaled="1"/>
            <a:tileRect/>
          </a:gradFill>
          <a:ln w="6350">
            <a:gradFill>
              <a:gsLst>
                <a:gs pos="0">
                  <a:srgbClr val="00B3F2">
                    <a:alpha val="16000"/>
                  </a:srgbClr>
                </a:gs>
                <a:gs pos="100000">
                  <a:srgbClr val="00B3F2"/>
                </a:gs>
              </a:gsLst>
              <a:lin ang="5400000" scaled="1"/>
            </a:gradFill>
            <a:prstDash val="sysDot"/>
          </a:ln>
          <a:effectLst>
            <a:outerShdw dist="381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3600"/>
            <a:r>
              <a:rPr lang="zh-CN" altLang="en-US" sz="1510" dirty="0">
                <a:solidFill>
                  <a:prstClr val="white"/>
                </a:solidFill>
                <a:latin typeface="Microsoft YaHei" panose="020B0502040204020203" pitchFamily="34" charset="-122"/>
                <a:ea typeface="Microsoft YaHei" panose="020B0502040204020203" pitchFamily="34" charset="-122"/>
              </a:rPr>
              <a:t>  行业搜索</a:t>
            </a:r>
            <a:endParaRPr lang="en-US" altLang="zh-CN" sz="1510" dirty="0">
              <a:solidFill>
                <a:prstClr val="white"/>
              </a:solidFill>
              <a:latin typeface="Microsoft YaHei" panose="020B0502040204020203" pitchFamily="34" charset="-122"/>
              <a:ea typeface="Microsoft YaHei" panose="020B0502040204020203" pitchFamily="34" charset="-122"/>
            </a:endParaRPr>
          </a:p>
          <a:p>
            <a:pPr algn="ctr" defTabSz="863600"/>
            <a:r>
              <a:rPr lang="zh-CN" altLang="en-US" sz="1510" dirty="0">
                <a:solidFill>
                  <a:prstClr val="white"/>
                </a:solidFill>
                <a:latin typeface="Microsoft YaHei" panose="020B0502040204020203" pitchFamily="34" charset="-122"/>
                <a:ea typeface="Microsoft YaHei" panose="020B0502040204020203" pitchFamily="34" charset="-122"/>
              </a:rPr>
              <a:t>大模型</a:t>
            </a:r>
          </a:p>
        </p:txBody>
      </p:sp>
      <p:sp>
        <p:nvSpPr>
          <p:cNvPr id="67" name="圆角矩形 62"/>
          <p:cNvSpPr/>
          <p:nvPr/>
        </p:nvSpPr>
        <p:spPr>
          <a:xfrm>
            <a:off x="8470773" y="2274858"/>
            <a:ext cx="1363690" cy="902700"/>
          </a:xfrm>
          <a:prstGeom prst="roundRect">
            <a:avLst>
              <a:gd name="adj" fmla="val 5358"/>
            </a:avLst>
          </a:prstGeom>
          <a:gradFill flip="none" rotWithShape="1">
            <a:gsLst>
              <a:gs pos="40000">
                <a:srgbClr val="00B0F0">
                  <a:alpha val="0"/>
                </a:srgbClr>
              </a:gs>
              <a:gs pos="100000">
                <a:srgbClr val="00B0F0">
                  <a:alpha val="19000"/>
                </a:srgbClr>
              </a:gs>
            </a:gsLst>
            <a:lin ang="5400000" scaled="1"/>
            <a:tileRect/>
          </a:gradFill>
          <a:ln w="6350">
            <a:gradFill>
              <a:gsLst>
                <a:gs pos="0">
                  <a:srgbClr val="00B3F2">
                    <a:alpha val="16000"/>
                  </a:srgbClr>
                </a:gs>
                <a:gs pos="100000">
                  <a:srgbClr val="00B3F2"/>
                </a:gs>
              </a:gsLst>
              <a:lin ang="5400000" scaled="1"/>
            </a:gradFill>
            <a:prstDash val="sysDot"/>
          </a:ln>
          <a:effectLst>
            <a:outerShdw dist="381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3600"/>
            <a:r>
              <a:rPr lang="zh-CN" altLang="en-US" sz="1510" dirty="0">
                <a:solidFill>
                  <a:prstClr val="white"/>
                </a:solidFill>
                <a:latin typeface="Microsoft YaHei" panose="020B0502040204020203" pitchFamily="34" charset="-122"/>
                <a:ea typeface="Microsoft YaHei" panose="020B0502040204020203" pitchFamily="34" charset="-122"/>
              </a:rPr>
              <a:t>  </a:t>
            </a:r>
            <a:r>
              <a:rPr lang="zh-CN" altLang="en-US" sz="1510" dirty="0" smtClean="0">
                <a:solidFill>
                  <a:prstClr val="white"/>
                </a:solidFill>
                <a:latin typeface="Microsoft YaHei" panose="020B0502040204020203" pitchFamily="34" charset="-122"/>
                <a:ea typeface="Microsoft YaHei" panose="020B0502040204020203" pitchFamily="34" charset="-122"/>
              </a:rPr>
              <a:t>智能文档</a:t>
            </a:r>
            <a:endParaRPr lang="en-US" altLang="zh-CN" sz="1510" dirty="0">
              <a:solidFill>
                <a:prstClr val="white"/>
              </a:solidFill>
              <a:latin typeface="Microsoft YaHei" panose="020B0502040204020203" pitchFamily="34" charset="-122"/>
              <a:ea typeface="Microsoft YaHei" panose="020B0502040204020203" pitchFamily="34" charset="-122"/>
            </a:endParaRPr>
          </a:p>
          <a:p>
            <a:pPr algn="ctr" defTabSz="863600"/>
            <a:r>
              <a:rPr lang="zh-CN" altLang="en-US" sz="1510" dirty="0">
                <a:solidFill>
                  <a:prstClr val="white"/>
                </a:solidFill>
                <a:latin typeface="Microsoft YaHei" panose="020B0502040204020203" pitchFamily="34" charset="-122"/>
                <a:ea typeface="Microsoft YaHei" panose="020B0502040204020203" pitchFamily="34" charset="-122"/>
              </a:rPr>
              <a:t>大模型</a:t>
            </a:r>
          </a:p>
        </p:txBody>
      </p:sp>
      <p:sp>
        <p:nvSpPr>
          <p:cNvPr id="68" name="圆角矩形 62"/>
          <p:cNvSpPr/>
          <p:nvPr/>
        </p:nvSpPr>
        <p:spPr>
          <a:xfrm>
            <a:off x="9925082" y="2264590"/>
            <a:ext cx="1363690" cy="874802"/>
          </a:xfrm>
          <a:prstGeom prst="roundRect">
            <a:avLst>
              <a:gd name="adj" fmla="val 5358"/>
            </a:avLst>
          </a:prstGeom>
          <a:gradFill flip="none" rotWithShape="1">
            <a:gsLst>
              <a:gs pos="40000">
                <a:srgbClr val="00B0F0">
                  <a:alpha val="0"/>
                </a:srgbClr>
              </a:gs>
              <a:gs pos="100000">
                <a:srgbClr val="00B0F0">
                  <a:alpha val="19000"/>
                </a:srgbClr>
              </a:gs>
            </a:gsLst>
            <a:lin ang="5400000" scaled="1"/>
            <a:tileRect/>
          </a:gradFill>
          <a:ln w="6350">
            <a:gradFill>
              <a:gsLst>
                <a:gs pos="0">
                  <a:srgbClr val="00B3F2">
                    <a:alpha val="16000"/>
                  </a:srgbClr>
                </a:gs>
                <a:gs pos="100000">
                  <a:srgbClr val="00B3F2"/>
                </a:gs>
              </a:gsLst>
              <a:lin ang="5400000" scaled="1"/>
            </a:gradFill>
            <a:prstDash val="sysDot"/>
          </a:ln>
          <a:effectLst>
            <a:outerShdw dist="381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3600"/>
            <a:r>
              <a:rPr lang="zh-CN" altLang="en-US" sz="1510" dirty="0">
                <a:solidFill>
                  <a:prstClr val="white"/>
                </a:solidFill>
                <a:latin typeface="Microsoft YaHei" panose="020B0502040204020203" pitchFamily="34" charset="-122"/>
                <a:ea typeface="Microsoft YaHei" panose="020B0502040204020203" pitchFamily="34" charset="-122"/>
              </a:rPr>
              <a:t>方案</a:t>
            </a:r>
            <a:r>
              <a:rPr lang="zh-CN" altLang="en-US" sz="1510" dirty="0" smtClean="0">
                <a:solidFill>
                  <a:prstClr val="white"/>
                </a:solidFill>
                <a:latin typeface="Microsoft YaHei" panose="020B0502040204020203" pitchFamily="34" charset="-122"/>
                <a:ea typeface="Microsoft YaHei" panose="020B0502040204020203" pitchFamily="34" charset="-122"/>
              </a:rPr>
              <a:t>设计</a:t>
            </a:r>
            <a:endParaRPr lang="en-US" altLang="zh-CN" sz="1510" dirty="0">
              <a:solidFill>
                <a:prstClr val="white"/>
              </a:solidFill>
              <a:latin typeface="Microsoft YaHei" panose="020B0502040204020203" pitchFamily="34" charset="-122"/>
              <a:ea typeface="Microsoft YaHei" panose="020B0502040204020203" pitchFamily="34" charset="-122"/>
            </a:endParaRPr>
          </a:p>
          <a:p>
            <a:pPr algn="ctr" defTabSz="863600"/>
            <a:r>
              <a:rPr lang="zh-CN" altLang="en-US" sz="1510" dirty="0">
                <a:solidFill>
                  <a:prstClr val="white"/>
                </a:solidFill>
                <a:latin typeface="Microsoft YaHei" panose="020B0502040204020203" pitchFamily="34" charset="-122"/>
                <a:ea typeface="Microsoft YaHei" panose="020B0502040204020203" pitchFamily="34" charset="-122"/>
              </a:rPr>
              <a:t>大模型</a:t>
            </a:r>
          </a:p>
        </p:txBody>
      </p:sp>
      <p:sp>
        <p:nvSpPr>
          <p:cNvPr id="69" name="圆角矩形 62"/>
          <p:cNvSpPr/>
          <p:nvPr/>
        </p:nvSpPr>
        <p:spPr>
          <a:xfrm>
            <a:off x="7016464" y="3325516"/>
            <a:ext cx="1363690" cy="902702"/>
          </a:xfrm>
          <a:prstGeom prst="roundRect">
            <a:avLst>
              <a:gd name="adj" fmla="val 5358"/>
            </a:avLst>
          </a:prstGeom>
          <a:gradFill flip="none" rotWithShape="1">
            <a:gsLst>
              <a:gs pos="40000">
                <a:srgbClr val="00B0F0">
                  <a:alpha val="0"/>
                </a:srgbClr>
              </a:gs>
              <a:gs pos="100000">
                <a:srgbClr val="00B0F0">
                  <a:alpha val="19000"/>
                </a:srgbClr>
              </a:gs>
            </a:gsLst>
            <a:lin ang="5400000" scaled="1"/>
            <a:tileRect/>
          </a:gradFill>
          <a:ln w="6350">
            <a:gradFill>
              <a:gsLst>
                <a:gs pos="0">
                  <a:srgbClr val="00B3F2">
                    <a:alpha val="16000"/>
                  </a:srgbClr>
                </a:gs>
                <a:gs pos="100000">
                  <a:srgbClr val="00B3F2"/>
                </a:gs>
              </a:gsLst>
              <a:lin ang="5400000" scaled="1"/>
            </a:gradFill>
            <a:prstDash val="sysDot"/>
          </a:ln>
          <a:effectLst>
            <a:outerShdw dist="381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3600"/>
            <a:r>
              <a:rPr lang="zh-CN" altLang="en-US" sz="1510" dirty="0" smtClean="0">
                <a:solidFill>
                  <a:prstClr val="white"/>
                </a:solidFill>
                <a:latin typeface="Microsoft YaHei" panose="020B0502040204020203" pitchFamily="34" charset="-122"/>
                <a:ea typeface="Microsoft YaHei" panose="020B0502040204020203" pitchFamily="34" charset="-122"/>
              </a:rPr>
              <a:t>科研简报</a:t>
            </a:r>
            <a:endParaRPr lang="en-US" altLang="zh-CN" sz="1510" dirty="0" smtClean="0">
              <a:solidFill>
                <a:prstClr val="white"/>
              </a:solidFill>
              <a:latin typeface="Microsoft YaHei" panose="020B0502040204020203" pitchFamily="34" charset="-122"/>
              <a:ea typeface="Microsoft YaHei" panose="020B0502040204020203" pitchFamily="34" charset="-122"/>
            </a:endParaRPr>
          </a:p>
          <a:p>
            <a:pPr algn="ctr" defTabSz="863600"/>
            <a:r>
              <a:rPr lang="zh-CN" altLang="en-US" sz="1510" dirty="0" smtClean="0">
                <a:solidFill>
                  <a:prstClr val="white"/>
                </a:solidFill>
                <a:latin typeface="Microsoft YaHei" panose="020B0502040204020203" pitchFamily="34" charset="-122"/>
                <a:ea typeface="Microsoft YaHei" panose="020B0502040204020203" pitchFamily="34" charset="-122"/>
              </a:rPr>
              <a:t>大</a:t>
            </a:r>
            <a:r>
              <a:rPr lang="zh-CN" altLang="en-US" sz="1510" dirty="0">
                <a:solidFill>
                  <a:prstClr val="white"/>
                </a:solidFill>
                <a:latin typeface="Microsoft YaHei" panose="020B0502040204020203" pitchFamily="34" charset="-122"/>
                <a:ea typeface="Microsoft YaHei" panose="020B0502040204020203" pitchFamily="34" charset="-122"/>
              </a:rPr>
              <a:t>模型</a:t>
            </a:r>
          </a:p>
        </p:txBody>
      </p:sp>
      <p:sp>
        <p:nvSpPr>
          <p:cNvPr id="70" name="圆角矩形 62"/>
          <p:cNvSpPr/>
          <p:nvPr/>
        </p:nvSpPr>
        <p:spPr>
          <a:xfrm>
            <a:off x="8470773" y="3325516"/>
            <a:ext cx="1363690" cy="902702"/>
          </a:xfrm>
          <a:prstGeom prst="roundRect">
            <a:avLst>
              <a:gd name="adj" fmla="val 5358"/>
            </a:avLst>
          </a:prstGeom>
          <a:gradFill flip="none" rotWithShape="1">
            <a:gsLst>
              <a:gs pos="40000">
                <a:srgbClr val="00B0F0">
                  <a:alpha val="0"/>
                </a:srgbClr>
              </a:gs>
              <a:gs pos="100000">
                <a:srgbClr val="00B0F0">
                  <a:alpha val="19000"/>
                </a:srgbClr>
              </a:gs>
            </a:gsLst>
            <a:lin ang="5400000" scaled="1"/>
            <a:tileRect/>
          </a:gradFill>
          <a:ln w="6350">
            <a:gradFill>
              <a:gsLst>
                <a:gs pos="0">
                  <a:srgbClr val="00B3F2">
                    <a:alpha val="16000"/>
                  </a:srgbClr>
                </a:gs>
                <a:gs pos="100000">
                  <a:srgbClr val="00B3F2"/>
                </a:gs>
              </a:gsLst>
              <a:lin ang="5400000" scaled="1"/>
            </a:gradFill>
            <a:prstDash val="sysDot"/>
          </a:ln>
          <a:effectLst>
            <a:outerShdw dist="381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3600"/>
            <a:r>
              <a:rPr lang="zh-CN" altLang="en-US" sz="1510" dirty="0">
                <a:solidFill>
                  <a:prstClr val="white"/>
                </a:solidFill>
                <a:latin typeface="Microsoft YaHei" panose="020B0502040204020203" pitchFamily="34" charset="-122"/>
                <a:ea typeface="Microsoft YaHei" panose="020B0502040204020203" pitchFamily="34" charset="-122"/>
              </a:rPr>
              <a:t>  法规审核</a:t>
            </a:r>
            <a:endParaRPr lang="en-US" altLang="zh-CN" sz="1510" dirty="0">
              <a:solidFill>
                <a:prstClr val="white"/>
              </a:solidFill>
              <a:latin typeface="Microsoft YaHei" panose="020B0502040204020203" pitchFamily="34" charset="-122"/>
              <a:ea typeface="Microsoft YaHei" panose="020B0502040204020203" pitchFamily="34" charset="-122"/>
            </a:endParaRPr>
          </a:p>
          <a:p>
            <a:pPr algn="ctr" defTabSz="863600"/>
            <a:r>
              <a:rPr lang="zh-CN" altLang="en-US" sz="1510" dirty="0">
                <a:solidFill>
                  <a:prstClr val="white"/>
                </a:solidFill>
                <a:latin typeface="Microsoft YaHei" panose="020B0502040204020203" pitchFamily="34" charset="-122"/>
                <a:ea typeface="Microsoft YaHei" panose="020B0502040204020203" pitchFamily="34" charset="-122"/>
              </a:rPr>
              <a:t>大模型</a:t>
            </a:r>
          </a:p>
        </p:txBody>
      </p:sp>
      <p:sp>
        <p:nvSpPr>
          <p:cNvPr id="71" name="圆角矩形 62"/>
          <p:cNvSpPr/>
          <p:nvPr/>
        </p:nvSpPr>
        <p:spPr>
          <a:xfrm>
            <a:off x="9931380" y="3325516"/>
            <a:ext cx="1363690" cy="902702"/>
          </a:xfrm>
          <a:prstGeom prst="roundRect">
            <a:avLst>
              <a:gd name="adj" fmla="val 5358"/>
            </a:avLst>
          </a:prstGeom>
          <a:gradFill flip="none" rotWithShape="1">
            <a:gsLst>
              <a:gs pos="40000">
                <a:srgbClr val="00B0F0">
                  <a:alpha val="0"/>
                </a:srgbClr>
              </a:gs>
              <a:gs pos="100000">
                <a:srgbClr val="00B0F0">
                  <a:alpha val="19000"/>
                </a:srgbClr>
              </a:gs>
            </a:gsLst>
            <a:lin ang="5400000" scaled="1"/>
            <a:tileRect/>
          </a:gradFill>
          <a:ln w="6350">
            <a:gradFill>
              <a:gsLst>
                <a:gs pos="0">
                  <a:srgbClr val="00B3F2">
                    <a:alpha val="16000"/>
                  </a:srgbClr>
                </a:gs>
                <a:gs pos="100000">
                  <a:srgbClr val="00B3F2"/>
                </a:gs>
              </a:gsLst>
              <a:lin ang="5400000" scaled="1"/>
            </a:gradFill>
            <a:prstDash val="sysDot"/>
          </a:ln>
          <a:effectLst>
            <a:outerShdw dist="381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3600"/>
            <a:r>
              <a:rPr lang="zh-CN" altLang="en-US" sz="1510" dirty="0">
                <a:solidFill>
                  <a:prstClr val="white"/>
                </a:solidFill>
                <a:latin typeface="Microsoft YaHei" panose="020B0502040204020203" pitchFamily="34" charset="-122"/>
                <a:ea typeface="Microsoft YaHei" panose="020B0502040204020203" pitchFamily="34" charset="-122"/>
              </a:rPr>
              <a:t>  </a:t>
            </a:r>
            <a:r>
              <a:rPr lang="zh-CN" altLang="en-US" sz="1510" dirty="0" smtClean="0">
                <a:solidFill>
                  <a:prstClr val="white"/>
                </a:solidFill>
                <a:latin typeface="Microsoft YaHei" panose="020B0502040204020203" pitchFamily="34" charset="-122"/>
                <a:ea typeface="Microsoft YaHei" panose="020B0502040204020203" pitchFamily="34" charset="-122"/>
              </a:rPr>
              <a:t>数据分析</a:t>
            </a:r>
            <a:endParaRPr lang="en-US" altLang="zh-CN" sz="1510" dirty="0" smtClean="0">
              <a:solidFill>
                <a:prstClr val="white"/>
              </a:solidFill>
              <a:latin typeface="Microsoft YaHei" panose="020B0502040204020203" pitchFamily="34" charset="-122"/>
              <a:ea typeface="Microsoft YaHei" panose="020B0502040204020203" pitchFamily="34" charset="-122"/>
            </a:endParaRPr>
          </a:p>
          <a:p>
            <a:pPr algn="ctr" defTabSz="863600"/>
            <a:r>
              <a:rPr lang="zh-CN" altLang="en-US" sz="1510" dirty="0" smtClean="0">
                <a:solidFill>
                  <a:prstClr val="white"/>
                </a:solidFill>
                <a:latin typeface="Microsoft YaHei" panose="020B0502040204020203" pitchFamily="34" charset="-122"/>
                <a:ea typeface="Microsoft YaHei" panose="020B0502040204020203" pitchFamily="34" charset="-122"/>
              </a:rPr>
              <a:t>大</a:t>
            </a:r>
            <a:r>
              <a:rPr lang="zh-CN" altLang="en-US" sz="1510" dirty="0">
                <a:solidFill>
                  <a:prstClr val="white"/>
                </a:solidFill>
                <a:latin typeface="Microsoft YaHei" panose="020B0502040204020203" pitchFamily="34" charset="-122"/>
                <a:ea typeface="Microsoft YaHei" panose="020B0502040204020203" pitchFamily="34" charset="-122"/>
              </a:rPr>
              <a:t>模型</a:t>
            </a:r>
          </a:p>
        </p:txBody>
      </p:sp>
      <p:sp>
        <p:nvSpPr>
          <p:cNvPr id="72" name="圆角矩形 62"/>
          <p:cNvSpPr/>
          <p:nvPr/>
        </p:nvSpPr>
        <p:spPr>
          <a:xfrm>
            <a:off x="7016464" y="4378267"/>
            <a:ext cx="1363690" cy="902702"/>
          </a:xfrm>
          <a:prstGeom prst="roundRect">
            <a:avLst>
              <a:gd name="adj" fmla="val 5358"/>
            </a:avLst>
          </a:prstGeom>
          <a:gradFill flip="none" rotWithShape="1">
            <a:gsLst>
              <a:gs pos="40000">
                <a:srgbClr val="00B0F0">
                  <a:alpha val="0"/>
                </a:srgbClr>
              </a:gs>
              <a:gs pos="100000">
                <a:srgbClr val="00B0F0">
                  <a:alpha val="19000"/>
                </a:srgbClr>
              </a:gs>
            </a:gsLst>
            <a:lin ang="5400000" scaled="1"/>
            <a:tileRect/>
          </a:gradFill>
          <a:ln w="6350">
            <a:gradFill>
              <a:gsLst>
                <a:gs pos="0">
                  <a:srgbClr val="00B3F2">
                    <a:alpha val="16000"/>
                  </a:srgbClr>
                </a:gs>
                <a:gs pos="100000">
                  <a:srgbClr val="00B3F2"/>
                </a:gs>
              </a:gsLst>
              <a:lin ang="5400000" scaled="1"/>
            </a:gradFill>
            <a:prstDash val="sysDot"/>
          </a:ln>
          <a:effectLst>
            <a:outerShdw dist="381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3600"/>
            <a:r>
              <a:rPr lang="zh-CN" altLang="en-US" sz="1510" dirty="0" smtClean="0">
                <a:solidFill>
                  <a:prstClr val="white"/>
                </a:solidFill>
                <a:latin typeface="Microsoft YaHei" panose="020B0502040204020203" pitchFamily="34" charset="-122"/>
                <a:ea typeface="Microsoft YaHei" panose="020B0502040204020203" pitchFamily="34" charset="-122"/>
              </a:rPr>
              <a:t>人员管理</a:t>
            </a:r>
            <a:endParaRPr lang="en-US" altLang="zh-CN" sz="1510" dirty="0">
              <a:solidFill>
                <a:prstClr val="white"/>
              </a:solidFill>
              <a:latin typeface="Microsoft YaHei" panose="020B0502040204020203" pitchFamily="34" charset="-122"/>
              <a:ea typeface="Microsoft YaHei" panose="020B0502040204020203" pitchFamily="34" charset="-122"/>
            </a:endParaRPr>
          </a:p>
          <a:p>
            <a:pPr algn="ctr" defTabSz="863600"/>
            <a:r>
              <a:rPr lang="zh-CN" altLang="en-US" sz="1510" dirty="0">
                <a:solidFill>
                  <a:prstClr val="white"/>
                </a:solidFill>
                <a:latin typeface="Microsoft YaHei" panose="020B0502040204020203" pitchFamily="34" charset="-122"/>
                <a:ea typeface="Microsoft YaHei" panose="020B0502040204020203" pitchFamily="34" charset="-122"/>
              </a:rPr>
              <a:t>大模型</a:t>
            </a:r>
          </a:p>
        </p:txBody>
      </p:sp>
      <p:sp>
        <p:nvSpPr>
          <p:cNvPr id="73" name="圆角矩形 62"/>
          <p:cNvSpPr/>
          <p:nvPr/>
        </p:nvSpPr>
        <p:spPr>
          <a:xfrm>
            <a:off x="8470773" y="4361443"/>
            <a:ext cx="1363690" cy="902702"/>
          </a:xfrm>
          <a:prstGeom prst="roundRect">
            <a:avLst>
              <a:gd name="adj" fmla="val 5358"/>
            </a:avLst>
          </a:prstGeom>
          <a:gradFill flip="none" rotWithShape="1">
            <a:gsLst>
              <a:gs pos="40000">
                <a:srgbClr val="00B0F0">
                  <a:alpha val="0"/>
                </a:srgbClr>
              </a:gs>
              <a:gs pos="100000">
                <a:srgbClr val="00B0F0">
                  <a:alpha val="19000"/>
                </a:srgbClr>
              </a:gs>
            </a:gsLst>
            <a:lin ang="5400000" scaled="1"/>
            <a:tileRect/>
          </a:gradFill>
          <a:ln w="6350">
            <a:gradFill>
              <a:gsLst>
                <a:gs pos="0">
                  <a:srgbClr val="00B3F2">
                    <a:alpha val="16000"/>
                  </a:srgbClr>
                </a:gs>
                <a:gs pos="100000">
                  <a:srgbClr val="00B3F2"/>
                </a:gs>
              </a:gsLst>
              <a:lin ang="5400000" scaled="1"/>
            </a:gradFill>
            <a:prstDash val="sysDot"/>
          </a:ln>
          <a:effectLst>
            <a:outerShdw dist="381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3600"/>
            <a:r>
              <a:rPr lang="zh-CN" altLang="en-US" sz="1510" dirty="0">
                <a:solidFill>
                  <a:prstClr val="white"/>
                </a:solidFill>
                <a:latin typeface="Microsoft YaHei" panose="020B0502040204020203" pitchFamily="34" charset="-122"/>
                <a:ea typeface="Microsoft YaHei" panose="020B0502040204020203" pitchFamily="34" charset="-122"/>
              </a:rPr>
              <a:t>  </a:t>
            </a:r>
            <a:r>
              <a:rPr lang="zh-CN" altLang="en-US" sz="1510" dirty="0" smtClean="0">
                <a:solidFill>
                  <a:prstClr val="white"/>
                </a:solidFill>
                <a:latin typeface="Microsoft YaHei" panose="020B0502040204020203" pitchFamily="34" charset="-122"/>
                <a:ea typeface="Microsoft YaHei" panose="020B0502040204020203" pitchFamily="34" charset="-122"/>
              </a:rPr>
              <a:t>科技成果</a:t>
            </a:r>
            <a:endParaRPr lang="en-US" altLang="zh-CN" sz="1510" dirty="0" smtClean="0">
              <a:solidFill>
                <a:prstClr val="white"/>
              </a:solidFill>
              <a:latin typeface="Microsoft YaHei" panose="020B0502040204020203" pitchFamily="34" charset="-122"/>
              <a:ea typeface="Microsoft YaHei" panose="020B0502040204020203" pitchFamily="34" charset="-122"/>
            </a:endParaRPr>
          </a:p>
          <a:p>
            <a:pPr algn="ctr" defTabSz="863600"/>
            <a:r>
              <a:rPr lang="zh-CN" altLang="en-US" sz="1510" dirty="0" smtClean="0">
                <a:solidFill>
                  <a:prstClr val="white"/>
                </a:solidFill>
                <a:latin typeface="Microsoft YaHei" panose="020B0502040204020203" pitchFamily="34" charset="-122"/>
                <a:ea typeface="Microsoft YaHei" panose="020B0502040204020203" pitchFamily="34" charset="-122"/>
              </a:rPr>
              <a:t>营销大</a:t>
            </a:r>
            <a:r>
              <a:rPr lang="zh-CN" altLang="en-US" sz="1510" dirty="0">
                <a:solidFill>
                  <a:prstClr val="white"/>
                </a:solidFill>
                <a:latin typeface="Microsoft YaHei" panose="020B0502040204020203" pitchFamily="34" charset="-122"/>
                <a:ea typeface="Microsoft YaHei" panose="020B0502040204020203" pitchFamily="34" charset="-122"/>
              </a:rPr>
              <a:t>模型</a:t>
            </a:r>
          </a:p>
        </p:txBody>
      </p:sp>
      <p:sp>
        <p:nvSpPr>
          <p:cNvPr id="74" name="圆角矩形 62"/>
          <p:cNvSpPr/>
          <p:nvPr/>
        </p:nvSpPr>
        <p:spPr>
          <a:xfrm>
            <a:off x="9929444" y="4378267"/>
            <a:ext cx="1363690" cy="902702"/>
          </a:xfrm>
          <a:prstGeom prst="roundRect">
            <a:avLst>
              <a:gd name="adj" fmla="val 5358"/>
            </a:avLst>
          </a:prstGeom>
          <a:gradFill flip="none" rotWithShape="1">
            <a:gsLst>
              <a:gs pos="40000">
                <a:srgbClr val="00B0F0">
                  <a:alpha val="0"/>
                </a:srgbClr>
              </a:gs>
              <a:gs pos="100000">
                <a:srgbClr val="00B0F0">
                  <a:alpha val="19000"/>
                </a:srgbClr>
              </a:gs>
            </a:gsLst>
            <a:lin ang="5400000" scaled="1"/>
            <a:tileRect/>
          </a:gradFill>
          <a:ln w="6350">
            <a:gradFill>
              <a:gsLst>
                <a:gs pos="0">
                  <a:srgbClr val="00B3F2">
                    <a:alpha val="16000"/>
                  </a:srgbClr>
                </a:gs>
                <a:gs pos="100000">
                  <a:srgbClr val="00B3F2"/>
                </a:gs>
              </a:gsLst>
              <a:lin ang="5400000" scaled="1"/>
            </a:gradFill>
            <a:prstDash val="sysDot"/>
          </a:ln>
          <a:effectLst>
            <a:outerShdw dist="381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3600"/>
            <a:r>
              <a:rPr lang="zh-CN" altLang="en-US" sz="1510" dirty="0">
                <a:solidFill>
                  <a:prstClr val="white"/>
                </a:solidFill>
                <a:latin typeface="Microsoft YaHei" panose="020B0502040204020203" pitchFamily="34" charset="-122"/>
                <a:ea typeface="Microsoft YaHei" panose="020B0502040204020203" pitchFamily="34" charset="-122"/>
              </a:rPr>
              <a:t>  。。。</a:t>
            </a:r>
          </a:p>
        </p:txBody>
      </p:sp>
      <p:sp>
        <p:nvSpPr>
          <p:cNvPr id="48" name="矩形 47"/>
          <p:cNvSpPr/>
          <p:nvPr/>
        </p:nvSpPr>
        <p:spPr>
          <a:xfrm>
            <a:off x="1175351" y="3822267"/>
            <a:ext cx="3587892" cy="887404"/>
          </a:xfrm>
          <a:prstGeom prst="rect">
            <a:avLst/>
          </a:prstGeom>
        </p:spPr>
        <p:txBody>
          <a:bodyPr wrap="square" lIns="38091" tIns="38091" rIns="38091" bIns="38091">
            <a:spAutoFit/>
          </a:bodyPr>
          <a:lstStyle/>
          <a:p>
            <a:pPr marL="0" marR="0" lvl="1" algn="ctr" defTabSz="1289685" rtl="0" eaLnBrk="1" fontAlgn="auto" latinLnBrk="0" hangingPunct="1">
              <a:lnSpc>
                <a:spcPct val="150000"/>
              </a:lnSpc>
              <a:spcBef>
                <a:spcPts val="0"/>
              </a:spcBef>
              <a:spcAft>
                <a:spcPts val="845"/>
              </a:spcAft>
              <a:buClr>
                <a:srgbClr val="31E8C3"/>
              </a:buClr>
              <a:buSzPct val="80000"/>
              <a:defRPr/>
            </a:pPr>
            <a:r>
              <a:rPr lang="zh-CN" altLang="en-US" sz="2000" b="1" kern="0" dirty="0">
                <a:solidFill>
                  <a:srgbClr val="18E7CF"/>
                </a:solidFill>
                <a:latin typeface="Microsoft YaHei" panose="020B0502040204020203" pitchFamily="34" charset="-122"/>
                <a:ea typeface="Microsoft YaHei" panose="020B0502040204020203" pitchFamily="34" charset="-122"/>
              </a:rPr>
              <a:t>多类基座大模型选择</a:t>
            </a:r>
            <a:endParaRPr lang="en-US" altLang="zh-CN" b="1" dirty="0">
              <a:solidFill>
                <a:srgbClr val="18E7CF"/>
              </a:solidFill>
              <a:latin typeface="Microsoft YaHei" panose="020B0502040204020203" pitchFamily="34" charset="-122"/>
              <a:ea typeface="Microsoft YaHei" panose="020B0502040204020203" pitchFamily="34" charset="-122"/>
              <a:cs typeface="+mn-ea"/>
            </a:endParaRPr>
          </a:p>
          <a:p>
            <a:pPr marL="0" lvl="1" algn="ctr" defTabSz="1289685">
              <a:spcAft>
                <a:spcPts val="845"/>
              </a:spcAft>
              <a:buClr>
                <a:srgbClr val="31E8C3"/>
              </a:buClr>
              <a:buSzPct val="80000"/>
              <a:defRPr/>
            </a:pPr>
            <a:r>
              <a:rPr lang="zh-CN" altLang="en-US" sz="1600" dirty="0">
                <a:solidFill>
                  <a:schemeClr val="bg1"/>
                </a:solidFill>
                <a:latin typeface="Microsoft YaHei" panose="020B0502040204020203" pitchFamily="34" charset="-122"/>
                <a:ea typeface="Microsoft YaHei" panose="020B0502040204020203" pitchFamily="34" charset="-122"/>
                <a:cs typeface="+mn-ea"/>
              </a:rPr>
              <a:t>适配</a:t>
            </a:r>
            <a:r>
              <a:rPr lang="en-US" altLang="zh-CN" sz="1600" dirty="0">
                <a:solidFill>
                  <a:schemeClr val="bg1"/>
                </a:solidFill>
                <a:latin typeface="Microsoft YaHei" panose="020B0502040204020203" pitchFamily="34" charset="-122"/>
                <a:ea typeface="Microsoft YaHei" panose="020B0502040204020203" pitchFamily="34" charset="-122"/>
                <a:cs typeface="+mn-ea"/>
              </a:rPr>
              <a:t>10+</a:t>
            </a:r>
            <a:r>
              <a:rPr lang="zh-CN" altLang="en-US" sz="1600" dirty="0">
                <a:solidFill>
                  <a:schemeClr val="bg1"/>
                </a:solidFill>
                <a:latin typeface="Microsoft YaHei" panose="020B0502040204020203" pitchFamily="34" charset="-122"/>
                <a:ea typeface="Microsoft YaHei" panose="020B0502040204020203" pitchFamily="34" charset="-122"/>
                <a:cs typeface="+mn-ea"/>
              </a:rPr>
              <a:t>开源及商用基座大模型</a:t>
            </a:r>
            <a:endParaRPr lang="en-US" altLang="zh-CN" sz="1600" dirty="0">
              <a:solidFill>
                <a:schemeClr val="bg1"/>
              </a:solidFill>
              <a:latin typeface="Microsoft YaHei" panose="020B0502040204020203" pitchFamily="34" charset="-122"/>
              <a:ea typeface="Microsoft YaHei" panose="020B0502040204020203" pitchFamily="34" charset="-122"/>
              <a:cs typeface="+mn-ea"/>
            </a:endParaRPr>
          </a:p>
        </p:txBody>
      </p:sp>
      <p:sp>
        <p:nvSpPr>
          <p:cNvPr id="30" name="矩形 29"/>
          <p:cNvSpPr/>
          <p:nvPr/>
        </p:nvSpPr>
        <p:spPr>
          <a:xfrm>
            <a:off x="1175351" y="2576207"/>
            <a:ext cx="3587892" cy="887404"/>
          </a:xfrm>
          <a:prstGeom prst="rect">
            <a:avLst/>
          </a:prstGeom>
        </p:spPr>
        <p:txBody>
          <a:bodyPr wrap="square" lIns="38091" tIns="38091" rIns="38091" bIns="38091">
            <a:spAutoFit/>
          </a:bodyPr>
          <a:lstStyle/>
          <a:p>
            <a:pPr marL="0" marR="0" lvl="1" algn="ctr" defTabSz="1289685" rtl="0" eaLnBrk="1" fontAlgn="auto" latinLnBrk="0" hangingPunct="1">
              <a:lnSpc>
                <a:spcPct val="150000"/>
              </a:lnSpc>
              <a:spcBef>
                <a:spcPts val="0"/>
              </a:spcBef>
              <a:spcAft>
                <a:spcPts val="845"/>
              </a:spcAft>
              <a:buClr>
                <a:srgbClr val="31E8C3"/>
              </a:buClr>
              <a:buSzPct val="80000"/>
              <a:defRPr/>
            </a:pPr>
            <a:r>
              <a:rPr lang="zh-CN" altLang="en-US" sz="2000" b="1" kern="0" dirty="0">
                <a:solidFill>
                  <a:srgbClr val="18E7CF"/>
                </a:solidFill>
                <a:latin typeface="Microsoft YaHei" panose="020B0502040204020203" pitchFamily="34" charset="-122"/>
                <a:ea typeface="Microsoft YaHei" panose="020B0502040204020203" pitchFamily="34" charset="-122"/>
              </a:rPr>
              <a:t>高质量数据供给</a:t>
            </a:r>
            <a:endParaRPr lang="en-US" altLang="zh-CN" b="1" dirty="0">
              <a:solidFill>
                <a:srgbClr val="18E7CF"/>
              </a:solidFill>
              <a:latin typeface="Microsoft YaHei" panose="020B0502040204020203" pitchFamily="34" charset="-122"/>
              <a:ea typeface="Microsoft YaHei" panose="020B0502040204020203" pitchFamily="34" charset="-122"/>
              <a:cs typeface="+mn-ea"/>
            </a:endParaRPr>
          </a:p>
          <a:p>
            <a:pPr marL="0" lvl="1" algn="ctr" defTabSz="1289685">
              <a:spcAft>
                <a:spcPts val="845"/>
              </a:spcAft>
              <a:buClr>
                <a:srgbClr val="31E8C3"/>
              </a:buClr>
              <a:buSzPct val="80000"/>
              <a:defRPr/>
            </a:pPr>
            <a:r>
              <a:rPr lang="zh-CN" altLang="en-US" sz="1600" dirty="0">
                <a:solidFill>
                  <a:schemeClr val="bg1"/>
                </a:solidFill>
                <a:latin typeface="Microsoft YaHei" panose="020B0502040204020203" pitchFamily="34" charset="-122"/>
                <a:ea typeface="Microsoft YaHei" panose="020B0502040204020203" pitchFamily="34" charset="-122"/>
                <a:cs typeface="+mn-ea"/>
              </a:rPr>
              <a:t>全栈数据平台，高效处理行业领域数据</a:t>
            </a:r>
            <a:endParaRPr lang="en-US" altLang="zh-CN" sz="1600" dirty="0">
              <a:solidFill>
                <a:schemeClr val="bg1"/>
              </a:solidFill>
              <a:latin typeface="Microsoft YaHei" panose="020B0502040204020203" pitchFamily="34" charset="-122"/>
              <a:ea typeface="Microsoft YaHei" panose="020B0502040204020203" pitchFamily="34" charset="-122"/>
              <a:cs typeface="+mn-ea"/>
            </a:endParaRPr>
          </a:p>
        </p:txBody>
      </p:sp>
      <p:sp>
        <p:nvSpPr>
          <p:cNvPr id="33" name="矩形 32"/>
          <p:cNvSpPr/>
          <p:nvPr/>
        </p:nvSpPr>
        <p:spPr>
          <a:xfrm>
            <a:off x="1175351" y="1347010"/>
            <a:ext cx="3587892" cy="887404"/>
          </a:xfrm>
          <a:prstGeom prst="rect">
            <a:avLst/>
          </a:prstGeom>
        </p:spPr>
        <p:txBody>
          <a:bodyPr wrap="square" lIns="38091" tIns="38091" rIns="38091" bIns="38091">
            <a:spAutoFit/>
          </a:bodyPr>
          <a:lstStyle/>
          <a:p>
            <a:pPr marL="0" marR="0" lvl="1" algn="ctr" defTabSz="1289685" rtl="0" eaLnBrk="1" fontAlgn="auto" latinLnBrk="0" hangingPunct="1">
              <a:lnSpc>
                <a:spcPct val="150000"/>
              </a:lnSpc>
              <a:spcBef>
                <a:spcPts val="0"/>
              </a:spcBef>
              <a:spcAft>
                <a:spcPts val="845"/>
              </a:spcAft>
              <a:buClr>
                <a:srgbClr val="31E8C3"/>
              </a:buClr>
              <a:buSzPct val="80000"/>
              <a:defRPr/>
            </a:pPr>
            <a:r>
              <a:rPr lang="zh-CN" altLang="en-US" sz="2000" b="1" kern="0" dirty="0" smtClean="0">
                <a:solidFill>
                  <a:srgbClr val="18E7CF"/>
                </a:solidFill>
                <a:latin typeface="Microsoft YaHei" panose="020B0502040204020203" pitchFamily="34" charset="-122"/>
                <a:ea typeface="Microsoft YaHei" panose="020B0502040204020203" pitchFamily="34" charset="-122"/>
              </a:rPr>
              <a:t>大模型微调工具</a:t>
            </a:r>
            <a:endParaRPr lang="en-US" altLang="zh-CN" b="1" dirty="0">
              <a:solidFill>
                <a:srgbClr val="18E7CF"/>
              </a:solidFill>
              <a:latin typeface="Microsoft YaHei" panose="020B0502040204020203" pitchFamily="34" charset="-122"/>
              <a:ea typeface="Microsoft YaHei" panose="020B0502040204020203" pitchFamily="34" charset="-122"/>
              <a:cs typeface="+mn-ea"/>
            </a:endParaRPr>
          </a:p>
          <a:p>
            <a:pPr marL="0" marR="0" lvl="1" algn="ctr" defTabSz="1289685" rtl="0" eaLnBrk="1" fontAlgn="auto" latinLnBrk="0" hangingPunct="1">
              <a:spcBef>
                <a:spcPts val="0"/>
              </a:spcBef>
              <a:spcAft>
                <a:spcPts val="845"/>
              </a:spcAft>
              <a:buClr>
                <a:srgbClr val="31E8C3"/>
              </a:buClr>
              <a:buSzPct val="80000"/>
              <a:defRPr/>
            </a:pPr>
            <a:r>
              <a:rPr lang="zh-CN" altLang="en-US" sz="1600" dirty="0">
                <a:solidFill>
                  <a:schemeClr val="bg1"/>
                </a:solidFill>
                <a:latin typeface="Microsoft YaHei" panose="020B0502040204020203" pitchFamily="34" charset="-122"/>
                <a:ea typeface="Microsoft YaHei" panose="020B0502040204020203" pitchFamily="34" charset="-122"/>
                <a:cs typeface="+mn-ea"/>
              </a:rPr>
              <a:t>科研</a:t>
            </a:r>
            <a:r>
              <a:rPr kumimoji="0" lang="zh-CN" altLang="en-US" sz="1600" b="0" i="0" u="none" strike="noStrike" kern="1200" cap="none" spc="0" normalizeH="0" baseline="0" noProof="0" dirty="0" smtClean="0">
                <a:ln>
                  <a:noFill/>
                </a:ln>
                <a:solidFill>
                  <a:schemeClr val="bg1"/>
                </a:solidFill>
                <a:effectLst/>
                <a:uLnTx/>
                <a:uFillTx/>
                <a:latin typeface="Microsoft YaHei" panose="020B0502040204020203" pitchFamily="34" charset="-122"/>
                <a:ea typeface="Microsoft YaHei" panose="020B0502040204020203" pitchFamily="34" charset="-122"/>
                <a:cs typeface="+mn-ea"/>
              </a:rPr>
              <a:t>领域知识</a:t>
            </a:r>
            <a:r>
              <a:rPr kumimoji="0" lang="zh-CN" altLang="en-US" sz="1600" b="0" i="0" u="none" strike="noStrike" kern="1200" cap="none" spc="0" normalizeH="0" baseline="0" noProof="0" dirty="0">
                <a:ln>
                  <a:noFill/>
                </a:ln>
                <a:solidFill>
                  <a:schemeClr val="bg1"/>
                </a:solidFill>
                <a:effectLst/>
                <a:uLnTx/>
                <a:uFillTx/>
                <a:latin typeface="Microsoft YaHei" panose="020B0502040204020203" pitchFamily="34" charset="-122"/>
                <a:ea typeface="Microsoft YaHei" panose="020B0502040204020203" pitchFamily="34" charset="-122"/>
                <a:cs typeface="+mn-ea"/>
              </a:rPr>
              <a:t>快速学习</a:t>
            </a:r>
            <a:endParaRPr kumimoji="0" lang="en-US" altLang="zh-CN" sz="1600" b="0" i="0" u="none" strike="noStrike" kern="1200" cap="none" spc="0" normalizeH="0" baseline="0" noProof="0" dirty="0">
              <a:ln>
                <a:noFill/>
              </a:ln>
              <a:solidFill>
                <a:schemeClr val="bg1"/>
              </a:solidFill>
              <a:effectLst/>
              <a:uLnTx/>
              <a:uFillTx/>
              <a:latin typeface="Microsoft YaHei" panose="020B0502040204020203" pitchFamily="34" charset="-122"/>
              <a:ea typeface="Microsoft YaHei" panose="020B0502040204020203" pitchFamily="34" charset="-122"/>
              <a:cs typeface="+mn-ea"/>
            </a:endParaRPr>
          </a:p>
        </p:txBody>
      </p:sp>
      <p:sp>
        <p:nvSpPr>
          <p:cNvPr id="36" name="矩形 35"/>
          <p:cNvSpPr/>
          <p:nvPr/>
        </p:nvSpPr>
        <p:spPr>
          <a:xfrm>
            <a:off x="1175351" y="5051464"/>
            <a:ext cx="3587892" cy="887404"/>
          </a:xfrm>
          <a:prstGeom prst="rect">
            <a:avLst/>
          </a:prstGeom>
        </p:spPr>
        <p:txBody>
          <a:bodyPr wrap="square" lIns="38091" tIns="38091" rIns="38091" bIns="38091">
            <a:spAutoFit/>
          </a:bodyPr>
          <a:lstStyle/>
          <a:p>
            <a:pPr marL="0" marR="0" lvl="1" algn="ctr" defTabSz="1289685" rtl="0" eaLnBrk="1" fontAlgn="auto" latinLnBrk="0" hangingPunct="1">
              <a:lnSpc>
                <a:spcPct val="150000"/>
              </a:lnSpc>
              <a:spcBef>
                <a:spcPts val="0"/>
              </a:spcBef>
              <a:spcAft>
                <a:spcPts val="845"/>
              </a:spcAft>
              <a:buClr>
                <a:srgbClr val="31E8C3"/>
              </a:buClr>
              <a:buSzPct val="80000"/>
              <a:defRPr/>
            </a:pPr>
            <a:r>
              <a:rPr lang="zh-CN" altLang="en-US" sz="2000" b="1" kern="0" dirty="0">
                <a:solidFill>
                  <a:srgbClr val="18E7CF"/>
                </a:solidFill>
                <a:latin typeface="Microsoft YaHei" panose="020B0502040204020203" pitchFamily="34" charset="-122"/>
                <a:ea typeface="Microsoft YaHei" panose="020B0502040204020203" pitchFamily="34" charset="-122"/>
              </a:rPr>
              <a:t>全方位评估体系</a:t>
            </a:r>
            <a:endParaRPr lang="en-US" altLang="zh-CN" b="1" dirty="0">
              <a:solidFill>
                <a:srgbClr val="18E7CF"/>
              </a:solidFill>
              <a:latin typeface="Microsoft YaHei" panose="020B0502040204020203" pitchFamily="34" charset="-122"/>
              <a:ea typeface="Microsoft YaHei" panose="020B0502040204020203" pitchFamily="34" charset="-122"/>
              <a:cs typeface="+mn-ea"/>
            </a:endParaRPr>
          </a:p>
          <a:p>
            <a:pPr marL="0" lvl="1" algn="ctr" defTabSz="1289685">
              <a:spcAft>
                <a:spcPts val="845"/>
              </a:spcAft>
              <a:buClr>
                <a:srgbClr val="31E8C3"/>
              </a:buClr>
              <a:buSzPct val="80000"/>
              <a:defRPr/>
            </a:pPr>
            <a:r>
              <a:rPr lang="en-US" altLang="zh-CN" sz="1600" dirty="0">
                <a:solidFill>
                  <a:schemeClr val="bg1"/>
                </a:solidFill>
                <a:latin typeface="Microsoft YaHei" panose="020B0502040204020203" pitchFamily="34" charset="-122"/>
                <a:ea typeface="Microsoft YaHei" panose="020B0502040204020203" pitchFamily="34" charset="-122"/>
                <a:cs typeface="+mn-ea"/>
              </a:rPr>
              <a:t>100+</a:t>
            </a:r>
            <a:r>
              <a:rPr lang="zh-CN" altLang="en-US" sz="1600" dirty="0">
                <a:solidFill>
                  <a:schemeClr val="bg1"/>
                </a:solidFill>
                <a:latin typeface="Microsoft YaHei" panose="020B0502040204020203" pitchFamily="34" charset="-122"/>
                <a:ea typeface="Microsoft YaHei" panose="020B0502040204020203" pitchFamily="34" charset="-122"/>
                <a:cs typeface="+mn-ea"/>
              </a:rPr>
              <a:t>评估维度，促进大模型迭代优化</a:t>
            </a:r>
            <a:endParaRPr lang="en-US" altLang="zh-CN" sz="1600" dirty="0">
              <a:solidFill>
                <a:schemeClr val="bg1"/>
              </a:solidFill>
              <a:latin typeface="Microsoft YaHei" panose="020B0502040204020203" pitchFamily="34" charset="-122"/>
              <a:ea typeface="Microsoft YaHei" panose="020B0502040204020203" pitchFamily="34" charset="-122"/>
              <a:cs typeface="+mn-ea"/>
            </a:endParaRPr>
          </a:p>
        </p:txBody>
      </p:sp>
      <p:sp>
        <p:nvSpPr>
          <p:cNvPr id="47" name="渐变箭头"/>
          <p:cNvSpPr/>
          <p:nvPr/>
        </p:nvSpPr>
        <p:spPr>
          <a:xfrm rot="5400000" flipH="1">
            <a:off x="3097444" y="3067122"/>
            <a:ext cx="5417965" cy="1041729"/>
          </a:xfrm>
          <a:custGeom>
            <a:avLst/>
            <a:gdLst>
              <a:gd name="connsiteX0" fmla="*/ 6419970 w 6419970"/>
              <a:gd name="connsiteY0" fmla="*/ 1819024 h 1819024"/>
              <a:gd name="connsiteX1" fmla="*/ 3214499 w 6419970"/>
              <a:gd name="connsiteY1" fmla="*/ 1819024 h 1819024"/>
              <a:gd name="connsiteX2" fmla="*/ 3205471 w 6419970"/>
              <a:gd name="connsiteY2" fmla="*/ 1819024 h 1819024"/>
              <a:gd name="connsiteX3" fmla="*/ 0 w 6419970"/>
              <a:gd name="connsiteY3" fmla="*/ 1819024 h 1819024"/>
              <a:gd name="connsiteX4" fmla="*/ 2740422 w 6419970"/>
              <a:gd name="connsiteY4" fmla="*/ 549446 h 1819024"/>
              <a:gd name="connsiteX5" fmla="*/ 2856954 w 6419970"/>
              <a:gd name="connsiteY5" fmla="*/ 365597 h 1819024"/>
              <a:gd name="connsiteX6" fmla="*/ 2444152 w 6419970"/>
              <a:gd name="connsiteY6" fmla="*/ 365597 h 1819024"/>
              <a:gd name="connsiteX7" fmla="*/ 3209985 w 6419970"/>
              <a:gd name="connsiteY7" fmla="*/ 0 h 1819024"/>
              <a:gd name="connsiteX8" fmla="*/ 3975818 w 6419970"/>
              <a:gd name="connsiteY8" fmla="*/ 365597 h 1819024"/>
              <a:gd name="connsiteX9" fmla="*/ 3563017 w 6419970"/>
              <a:gd name="connsiteY9" fmla="*/ 365597 h 1819024"/>
              <a:gd name="connsiteX10" fmla="*/ 3679548 w 6419970"/>
              <a:gd name="connsiteY10" fmla="*/ 549446 h 1819024"/>
              <a:gd name="connsiteX11" fmla="*/ 6419970 w 6419970"/>
              <a:gd name="connsiteY11" fmla="*/ 1819024 h 1819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19970" h="1819024">
                <a:moveTo>
                  <a:pt x="6419970" y="1819024"/>
                </a:moveTo>
                <a:lnTo>
                  <a:pt x="3214499" y="1819024"/>
                </a:lnTo>
                <a:lnTo>
                  <a:pt x="3205471" y="1819024"/>
                </a:lnTo>
                <a:lnTo>
                  <a:pt x="0" y="1819024"/>
                </a:lnTo>
                <a:cubicBezTo>
                  <a:pt x="1777683" y="1506048"/>
                  <a:pt x="2425875" y="991320"/>
                  <a:pt x="2740422" y="549446"/>
                </a:cubicBezTo>
                <a:lnTo>
                  <a:pt x="2856954" y="365597"/>
                </a:lnTo>
                <a:lnTo>
                  <a:pt x="2444152" y="365597"/>
                </a:lnTo>
                <a:lnTo>
                  <a:pt x="3209985" y="0"/>
                </a:lnTo>
                <a:lnTo>
                  <a:pt x="3975818" y="365597"/>
                </a:lnTo>
                <a:lnTo>
                  <a:pt x="3563017" y="365597"/>
                </a:lnTo>
                <a:lnTo>
                  <a:pt x="3679548" y="549446"/>
                </a:lnTo>
                <a:cubicBezTo>
                  <a:pt x="3994095" y="991320"/>
                  <a:pt x="4642287" y="1506048"/>
                  <a:pt x="6419970" y="1819024"/>
                </a:cubicBezTo>
                <a:close/>
              </a:path>
            </a:pathLst>
          </a:custGeom>
          <a:gradFill flip="none" rotWithShape="1">
            <a:gsLst>
              <a:gs pos="0">
                <a:schemeClr val="accent3">
                  <a:alpha val="66000"/>
                </a:schemeClr>
              </a:gs>
              <a:gs pos="40000">
                <a:schemeClr val="accent3">
                  <a:alpha val="22000"/>
                </a:schemeClr>
              </a:gs>
              <a:gs pos="75000">
                <a:schemeClr val="accent3">
                  <a:alpha val="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200" fontAlgn="auto">
              <a:spcBef>
                <a:spcPts val="0"/>
              </a:spcBef>
              <a:spcAft>
                <a:spcPts val="0"/>
              </a:spcAft>
              <a:defRPr/>
            </a:pPr>
            <a:endParaRPr lang="zh-CN" altLang="en-US" sz="2400">
              <a:solidFill>
                <a:prstClr val="white"/>
              </a:solidFill>
              <a:latin typeface="Microsoft YaHei" panose="020B0502040204020203" pitchFamily="34" charset="-122"/>
              <a:ea typeface="Microsoft YaHei" panose="020B0502040204020203" pitchFamily="34" charset="-122"/>
            </a:endParaRPr>
          </a:p>
        </p:txBody>
      </p:sp>
      <p:sp>
        <p:nvSpPr>
          <p:cNvPr id="26" name="矩形: 圆角 69"/>
          <p:cNvSpPr/>
          <p:nvPr/>
        </p:nvSpPr>
        <p:spPr>
          <a:xfrm>
            <a:off x="7508557" y="1486800"/>
            <a:ext cx="3288121" cy="423631"/>
          </a:xfrm>
          <a:prstGeom prst="roundRect">
            <a:avLst>
              <a:gd name="adj" fmla="val 50000"/>
            </a:avLst>
          </a:prstGeom>
          <a:gradFill>
            <a:gsLst>
              <a:gs pos="0">
                <a:srgbClr val="00B3F2">
                  <a:alpha val="47000"/>
                </a:srgbClr>
              </a:gs>
              <a:gs pos="100000">
                <a:srgbClr val="00B2F2">
                  <a:alpha val="62489"/>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defTabSz="863600"/>
            <a:r>
              <a:rPr lang="zh-CN" altLang="en-US" b="1" dirty="0">
                <a:solidFill>
                  <a:prstClr val="white"/>
                </a:solidFill>
                <a:latin typeface="Microsoft YaHei" panose="020B0502040204020203" pitchFamily="34" charset="-122"/>
                <a:ea typeface="Microsoft YaHei" panose="020B0502040204020203" pitchFamily="34" charset="-122"/>
              </a:rPr>
              <a:t>科研</a:t>
            </a:r>
            <a:r>
              <a:rPr lang="zh-CN" altLang="en-US" sz="1800" b="1" dirty="0" smtClean="0">
                <a:solidFill>
                  <a:prstClr val="white"/>
                </a:solidFill>
                <a:latin typeface="Microsoft YaHei" panose="020B0502040204020203" pitchFamily="34" charset="-122"/>
                <a:ea typeface="Microsoft YaHei" panose="020B0502040204020203" pitchFamily="34" charset="-122"/>
              </a:rPr>
              <a:t>领域</a:t>
            </a:r>
            <a:r>
              <a:rPr lang="zh-CN" altLang="en-US" sz="1800" b="1" dirty="0">
                <a:solidFill>
                  <a:prstClr val="white"/>
                </a:solidFill>
                <a:latin typeface="Microsoft YaHei" panose="020B0502040204020203" pitchFamily="34" charset="-122"/>
                <a:ea typeface="Microsoft YaHei" panose="020B0502040204020203" pitchFamily="34" charset="-122"/>
              </a:rPr>
              <a:t>大模型</a:t>
            </a:r>
          </a:p>
        </p:txBody>
      </p:sp>
      <p:sp>
        <p:nvSpPr>
          <p:cNvPr id="23" name="文本框 22"/>
          <p:cNvSpPr txBox="1"/>
          <p:nvPr/>
        </p:nvSpPr>
        <p:spPr>
          <a:xfrm>
            <a:off x="3464511" y="6399078"/>
            <a:ext cx="5262979" cy="369332"/>
          </a:xfrm>
          <a:prstGeom prst="rect">
            <a:avLst/>
          </a:prstGeom>
          <a:noFill/>
        </p:spPr>
        <p:txBody>
          <a:bodyPr wrap="none" rtlCol="0">
            <a:spAutoFit/>
          </a:bodyPr>
          <a:lstStyle/>
          <a:p>
            <a:pPr algn="l"/>
            <a:r>
              <a:rPr lang="zh-CN" altLang="en-US" b="0" i="0" dirty="0" smtClean="0">
                <a:solidFill>
                  <a:schemeClr val="bg1"/>
                </a:solidFill>
                <a:effectLst/>
                <a:latin typeface="Arial" panose="020B0604020202020204" pitchFamily="34" charset="0"/>
              </a:rPr>
              <a:t>微调解决使用安全、需求定制和大模型选择的难题</a:t>
            </a:r>
            <a:endParaRPr lang="zh-CN" altLang="en-US" b="0" i="0" dirty="0">
              <a:solidFill>
                <a:schemeClr val="bg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矩形 204"/>
          <p:cNvSpPr/>
          <p:nvPr/>
        </p:nvSpPr>
        <p:spPr>
          <a:xfrm>
            <a:off x="124231" y="920150"/>
            <a:ext cx="11811341" cy="5705678"/>
          </a:xfrm>
          <a:prstGeom prst="rect">
            <a:avLst/>
          </a:prstGeom>
          <a:solidFill>
            <a:schemeClr val="bg1">
              <a:alpha val="10000"/>
            </a:schemeClr>
          </a:solidFill>
          <a:ln w="3175" cap="flat" cmpd="sng" algn="ctr">
            <a:noFill/>
            <a:prstDash val="solid"/>
          </a:ln>
          <a:effectLst/>
        </p:spPr>
        <p:txBody>
          <a:bodyPr rtlCol="0" anchor="t" anchorCtr="0"/>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270" b="1" i="0" u="none" strike="noStrike" kern="0" cap="none" spc="0" normalizeH="0" baseline="0" noProof="0" dirty="0">
              <a:ln>
                <a:noFill/>
              </a:ln>
              <a:solidFill>
                <a:schemeClr val="bg1"/>
              </a:solidFill>
              <a:effectLst/>
              <a:uLnTx/>
              <a:uFillTx/>
              <a:latin typeface="Microsoft YaHei" panose="020B0502040204020203" pitchFamily="34" charset="-122"/>
              <a:ea typeface="Microsoft YaHei" panose="020B0502040204020203" pitchFamily="34" charset="-122"/>
            </a:endParaRPr>
          </a:p>
        </p:txBody>
      </p:sp>
      <p:sp>
        <p:nvSpPr>
          <p:cNvPr id="2" name="标题 1"/>
          <p:cNvSpPr>
            <a:spLocks noGrp="1"/>
          </p:cNvSpPr>
          <p:nvPr>
            <p:ph type="title"/>
          </p:nvPr>
        </p:nvSpPr>
        <p:spPr/>
        <p:txBody>
          <a:bodyPr/>
          <a:lstStyle/>
          <a:p>
            <a:r>
              <a:rPr lang="en-US" altLang="zh-CN" sz="2800" dirty="0"/>
              <a:t>H3C </a:t>
            </a:r>
            <a:r>
              <a:rPr lang="zh-CN" altLang="en-US" sz="2800" dirty="0"/>
              <a:t>算网解决方案总</a:t>
            </a:r>
            <a:r>
              <a:rPr lang="zh-CN" altLang="en-US" sz="2800" dirty="0" smtClean="0"/>
              <a:t>览</a:t>
            </a:r>
            <a:endParaRPr lang="zh-CN" altLang="en-US" dirty="0"/>
          </a:p>
        </p:txBody>
      </p:sp>
      <p:sp>
        <p:nvSpPr>
          <p:cNvPr id="4" name="矩形 3"/>
          <p:cNvSpPr/>
          <p:nvPr/>
        </p:nvSpPr>
        <p:spPr>
          <a:xfrm>
            <a:off x="4483701" y="4605964"/>
            <a:ext cx="3399288" cy="1628387"/>
          </a:xfrm>
          <a:prstGeom prst="rect">
            <a:avLst/>
          </a:prstGeom>
          <a:solidFill>
            <a:srgbClr val="5B9BD5">
              <a:lumMod val="20000"/>
              <a:lumOff val="80000"/>
            </a:srgbClr>
          </a:solidFill>
          <a:ln w="3175" cap="flat" cmpd="sng" algn="ctr">
            <a:noFill/>
            <a:prstDash val="dash"/>
          </a:ln>
          <a:effectLst/>
        </p:spPr>
        <p:txBody>
          <a:bodyPr rtlCol="0" anchor="t" anchorCtr="0"/>
          <a:lstStyle/>
          <a:p>
            <a:pPr marL="0" marR="0" lvl="0" indent="0" algn="l" defTabSz="967105"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5" name="矩形 4"/>
          <p:cNvSpPr/>
          <p:nvPr/>
        </p:nvSpPr>
        <p:spPr>
          <a:xfrm>
            <a:off x="416215" y="4607839"/>
            <a:ext cx="1685748" cy="1145415"/>
          </a:xfrm>
          <a:prstGeom prst="rect">
            <a:avLst/>
          </a:prstGeom>
          <a:solidFill>
            <a:srgbClr val="ED7D31">
              <a:lumMod val="20000"/>
              <a:lumOff val="80000"/>
            </a:srgbClr>
          </a:solidFill>
          <a:ln w="3175" cap="flat" cmpd="sng" algn="ctr">
            <a:noFill/>
            <a:prstDash val="dash"/>
          </a:ln>
          <a:effectLst/>
        </p:spPr>
        <p:txBody>
          <a:bodyPr rtlCol="0" anchor="t" anchorCtr="0"/>
          <a:lstStyle/>
          <a:p>
            <a:pPr marL="0" marR="0" lvl="0" indent="0" algn="l" defTabSz="967105"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6" name="矩形 5"/>
          <p:cNvSpPr/>
          <p:nvPr/>
        </p:nvSpPr>
        <p:spPr>
          <a:xfrm>
            <a:off x="2240643" y="4607839"/>
            <a:ext cx="1723844" cy="1145415"/>
          </a:xfrm>
          <a:prstGeom prst="rect">
            <a:avLst/>
          </a:prstGeom>
          <a:solidFill>
            <a:schemeClr val="accent6">
              <a:lumMod val="40000"/>
              <a:lumOff val="60000"/>
            </a:schemeClr>
          </a:solidFill>
          <a:ln w="3175" cap="flat" cmpd="sng" algn="ctr">
            <a:noFill/>
            <a:prstDash val="dash"/>
          </a:ln>
          <a:effectLst/>
        </p:spPr>
        <p:txBody>
          <a:bodyPr rtlCol="0" anchor="t" anchorCtr="0"/>
          <a:lstStyle/>
          <a:p>
            <a:pPr marL="0" marR="0" lvl="0" indent="0" algn="l" defTabSz="967105"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7" name="矩形 6"/>
          <p:cNvSpPr/>
          <p:nvPr/>
        </p:nvSpPr>
        <p:spPr>
          <a:xfrm>
            <a:off x="2240643" y="2963241"/>
            <a:ext cx="1723844" cy="1166356"/>
          </a:xfrm>
          <a:prstGeom prst="rect">
            <a:avLst/>
          </a:prstGeom>
          <a:solidFill>
            <a:schemeClr val="accent6">
              <a:lumMod val="40000"/>
              <a:lumOff val="60000"/>
            </a:schemeClr>
          </a:solidFill>
          <a:ln w="3175" cap="flat" cmpd="sng" algn="ctr">
            <a:noFill/>
            <a:prstDash val="dash"/>
          </a:ln>
          <a:effectLst/>
        </p:spPr>
        <p:txBody>
          <a:bodyPr rtlCol="0" anchor="t" anchorCtr="0"/>
          <a:lstStyle/>
          <a:p>
            <a:pPr marL="0" marR="0" lvl="0" indent="0" algn="l" defTabSz="967105"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8" name="矩形 7"/>
          <p:cNvSpPr/>
          <p:nvPr/>
        </p:nvSpPr>
        <p:spPr>
          <a:xfrm>
            <a:off x="4483701" y="2958057"/>
            <a:ext cx="3399288" cy="1161410"/>
          </a:xfrm>
          <a:prstGeom prst="rect">
            <a:avLst/>
          </a:prstGeom>
          <a:solidFill>
            <a:srgbClr val="5B9BD5">
              <a:lumMod val="20000"/>
              <a:lumOff val="80000"/>
            </a:srgbClr>
          </a:solidFill>
          <a:ln w="3175" cap="flat" cmpd="sng" algn="ctr">
            <a:noFill/>
            <a:prstDash val="dash"/>
          </a:ln>
          <a:effectLst/>
        </p:spPr>
        <p:txBody>
          <a:bodyPr rtlCol="0" anchor="t" anchorCtr="0"/>
          <a:lstStyle/>
          <a:p>
            <a:pPr marL="0" marR="0" lvl="0" indent="0" algn="l" defTabSz="967105"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9" name="矩形 8"/>
          <p:cNvSpPr/>
          <p:nvPr/>
        </p:nvSpPr>
        <p:spPr>
          <a:xfrm>
            <a:off x="8378340" y="2957104"/>
            <a:ext cx="3439523" cy="1906699"/>
          </a:xfrm>
          <a:prstGeom prst="rect">
            <a:avLst/>
          </a:prstGeom>
          <a:solidFill>
            <a:srgbClr val="70AD47">
              <a:lumMod val="20000"/>
              <a:lumOff val="80000"/>
            </a:srgbClr>
          </a:solidFill>
          <a:ln w="3175" cap="flat" cmpd="sng" algn="ctr">
            <a:noFill/>
            <a:prstDash val="dash"/>
          </a:ln>
          <a:effectLst/>
        </p:spPr>
        <p:txBody>
          <a:bodyPr rtlCol="0" anchor="t" anchorCtr="0"/>
          <a:lstStyle/>
          <a:p>
            <a:pPr marL="0" marR="0" lvl="0" indent="0" algn="l" defTabSz="967105"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10" name="圆角矩形 120"/>
          <p:cNvSpPr/>
          <p:nvPr/>
        </p:nvSpPr>
        <p:spPr>
          <a:xfrm>
            <a:off x="4606363" y="3970406"/>
            <a:ext cx="1408379" cy="751332"/>
          </a:xfrm>
          <a:prstGeom prst="roundRect">
            <a:avLst>
              <a:gd name="adj" fmla="val 0"/>
            </a:avLst>
          </a:prstGeom>
          <a:solidFill>
            <a:srgbClr val="FFFFFF"/>
          </a:solidFill>
          <a:ln w="10795" cap="flat" cmpd="sng" algn="ctr">
            <a:solidFill>
              <a:srgbClr val="000000"/>
            </a:solidFill>
            <a:prstDash val="solid"/>
          </a:ln>
          <a:effectLst/>
        </p:spPr>
        <p:txBody>
          <a:bodyPr rtlCol="0" anchor="t"/>
          <a:lstStyle/>
          <a:p>
            <a:pPr marL="0" marR="0" lvl="0" indent="0" algn="ctr" defTabSz="725170" rtl="0" eaLnBrk="1" fontAlgn="auto" latinLnBrk="0" hangingPunct="1">
              <a:lnSpc>
                <a:spcPct val="100000"/>
              </a:lnSpc>
              <a:spcBef>
                <a:spcPts val="0"/>
              </a:spcBef>
              <a:spcAft>
                <a:spcPts val="0"/>
              </a:spcAft>
              <a:buClrTx/>
              <a:buSzTx/>
              <a:buFontTx/>
              <a:buNone/>
              <a:defRPr/>
            </a:pPr>
            <a:endParaRPr kumimoji="0" lang="en-US" altLang="zh-CN" sz="1200" b="1" i="1" u="none" strike="noStrike" kern="1200" cap="none" spc="0" normalizeH="0" baseline="0" noProof="0" dirty="0">
              <a:ln>
                <a:noFill/>
              </a:ln>
              <a:solidFill>
                <a:srgbClr val="C00000"/>
              </a:solidFill>
              <a:effectLst/>
              <a:uLnTx/>
              <a:uFillTx/>
              <a:latin typeface="Microsoft YaHei" panose="020B0502040204020203" pitchFamily="34" charset="-122"/>
              <a:ea typeface="Microsoft YaHei" panose="020B0502040204020203" pitchFamily="34" charset="-122"/>
              <a:cs typeface="+mn-cs"/>
            </a:endParaRPr>
          </a:p>
          <a:p>
            <a:pPr marL="0" marR="0" lvl="0" indent="0" algn="ctr" defTabSz="725170" rtl="0" eaLnBrk="1" fontAlgn="auto" latinLnBrk="0" hangingPunct="1">
              <a:lnSpc>
                <a:spcPct val="100000"/>
              </a:lnSpc>
              <a:spcBef>
                <a:spcPts val="0"/>
              </a:spcBef>
              <a:spcAft>
                <a:spcPts val="0"/>
              </a:spcAft>
              <a:buClrTx/>
              <a:buSzTx/>
              <a:buFontTx/>
              <a:buNone/>
              <a:defRPr/>
            </a:pPr>
            <a:r>
              <a:rPr kumimoji="0" lang="en-US" altLang="zh-CN" sz="1200" b="1" i="1" u="none" strike="noStrike" kern="1200" cap="none" spc="0" normalizeH="0" baseline="0" noProof="0" dirty="0">
                <a:ln>
                  <a:noFill/>
                </a:ln>
                <a:solidFill>
                  <a:srgbClr val="C00000"/>
                </a:solidFill>
                <a:effectLst/>
                <a:uLnTx/>
                <a:uFillTx/>
                <a:latin typeface="Microsoft YaHei" panose="020B0502040204020203" pitchFamily="34" charset="-122"/>
                <a:ea typeface="Microsoft YaHei" panose="020B0502040204020203" pitchFamily="34" charset="-122"/>
                <a:cs typeface="+mn-cs"/>
              </a:rPr>
              <a:t>R5500 G5</a:t>
            </a:r>
          </a:p>
        </p:txBody>
      </p:sp>
      <p:sp>
        <p:nvSpPr>
          <p:cNvPr id="11" name="矩形 10"/>
          <p:cNvSpPr/>
          <p:nvPr/>
        </p:nvSpPr>
        <p:spPr>
          <a:xfrm>
            <a:off x="425106" y="2963241"/>
            <a:ext cx="1685748" cy="1156658"/>
          </a:xfrm>
          <a:prstGeom prst="rect">
            <a:avLst/>
          </a:prstGeom>
          <a:solidFill>
            <a:srgbClr val="ED7D31">
              <a:lumMod val="20000"/>
              <a:lumOff val="80000"/>
            </a:srgbClr>
          </a:solidFill>
          <a:ln w="3175" cap="flat" cmpd="sng" algn="ctr">
            <a:noFill/>
            <a:prstDash val="dash"/>
          </a:ln>
          <a:effectLst/>
        </p:spPr>
        <p:txBody>
          <a:bodyPr rtlCol="0" anchor="t" anchorCtr="0"/>
          <a:lstStyle/>
          <a:p>
            <a:pPr marL="0" marR="0" lvl="0" indent="0" algn="l" defTabSz="967105"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12" name="圆角矩形 4"/>
          <p:cNvSpPr/>
          <p:nvPr/>
        </p:nvSpPr>
        <p:spPr>
          <a:xfrm>
            <a:off x="1352488" y="2479159"/>
            <a:ext cx="720000" cy="180000"/>
          </a:xfrm>
          <a:prstGeom prst="roundRect">
            <a:avLst/>
          </a:prstGeom>
          <a:solidFill>
            <a:srgbClr val="4472C4">
              <a:lumMod val="75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prstClr val="white"/>
                </a:solidFill>
                <a:effectLst/>
                <a:uLnTx/>
                <a:uFillTx/>
                <a:latin typeface="微软雅黑" panose="020B0502040204020203" pitchFamily="34" charset="-122"/>
                <a:ea typeface="微软雅黑" panose="020B0502040204020203" pitchFamily="34" charset="-122"/>
                <a:cs typeface="+mn-cs"/>
              </a:rPr>
              <a:t>Leaf</a:t>
            </a:r>
            <a:endParaRPr kumimoji="0" lang="zh-CN" altLang="en-US" sz="1000" b="1" i="0" u="none" strike="noStrike" kern="0" cap="none" spc="0" normalizeH="0" baseline="0" noProof="0" dirty="0">
              <a:ln>
                <a:noFill/>
              </a:ln>
              <a:solidFill>
                <a:prstClr val="white"/>
              </a:solidFill>
              <a:effectLst/>
              <a:uLnTx/>
              <a:uFillTx/>
              <a:latin typeface="微软雅黑" panose="020B0502040204020203" pitchFamily="34" charset="-122"/>
              <a:ea typeface="微软雅黑" panose="020B0502040204020203" pitchFamily="34" charset="-122"/>
              <a:cs typeface="+mn-cs"/>
            </a:endParaRPr>
          </a:p>
        </p:txBody>
      </p:sp>
      <p:sp>
        <p:nvSpPr>
          <p:cNvPr id="13" name="圆角矩形 5"/>
          <p:cNvSpPr/>
          <p:nvPr/>
        </p:nvSpPr>
        <p:spPr>
          <a:xfrm>
            <a:off x="2280092" y="2479159"/>
            <a:ext cx="720000" cy="180000"/>
          </a:xfrm>
          <a:prstGeom prst="roundRect">
            <a:avLst/>
          </a:prstGeom>
          <a:solidFill>
            <a:srgbClr val="4472C4">
              <a:lumMod val="75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prstClr val="white"/>
                </a:solidFill>
                <a:effectLst/>
                <a:uLnTx/>
                <a:uFillTx/>
                <a:latin typeface="微软雅黑" panose="020B0502040204020203" pitchFamily="34" charset="-122"/>
                <a:ea typeface="微软雅黑" panose="020B0502040204020203" pitchFamily="34" charset="-122"/>
                <a:cs typeface="+mn-cs"/>
              </a:rPr>
              <a:t>Leaf</a:t>
            </a:r>
            <a:endParaRPr kumimoji="0" lang="zh-CN" altLang="en-US" sz="1000" b="1" i="0" u="none" strike="noStrike" kern="0" cap="none" spc="0" normalizeH="0" baseline="0" noProof="0" dirty="0">
              <a:ln>
                <a:noFill/>
              </a:ln>
              <a:solidFill>
                <a:prstClr val="white"/>
              </a:solidFill>
              <a:effectLst/>
              <a:uLnTx/>
              <a:uFillTx/>
              <a:latin typeface="微软雅黑" panose="020B0502040204020203" pitchFamily="34" charset="-122"/>
              <a:ea typeface="微软雅黑" panose="020B0502040204020203" pitchFamily="34" charset="-122"/>
              <a:cs typeface="+mn-cs"/>
            </a:endParaRPr>
          </a:p>
        </p:txBody>
      </p:sp>
      <p:sp>
        <p:nvSpPr>
          <p:cNvPr id="14" name="圆角矩形 6"/>
          <p:cNvSpPr/>
          <p:nvPr/>
        </p:nvSpPr>
        <p:spPr>
          <a:xfrm>
            <a:off x="548325" y="3981670"/>
            <a:ext cx="1408379" cy="773599"/>
          </a:xfrm>
          <a:prstGeom prst="roundRect">
            <a:avLst>
              <a:gd name="adj" fmla="val 0"/>
            </a:avLst>
          </a:prstGeom>
          <a:solidFill>
            <a:srgbClr val="FFFFFF"/>
          </a:solidFill>
          <a:ln w="10795" cap="flat" cmpd="sng" algn="ctr">
            <a:solidFill>
              <a:srgbClr val="000000"/>
            </a:solidFill>
            <a:prstDash val="solid"/>
          </a:ln>
          <a:effectLst/>
        </p:spPr>
        <p:txBody>
          <a:bodyPr rtlCol="0" anchor="t"/>
          <a:lstStyle/>
          <a:p>
            <a:pPr marL="0" marR="0" lvl="0" indent="0" algn="ctr" defTabSz="725170" rtl="0" eaLnBrk="1" fontAlgn="auto" latinLnBrk="0" hangingPunct="1">
              <a:lnSpc>
                <a:spcPct val="100000"/>
              </a:lnSpc>
              <a:spcBef>
                <a:spcPts val="0"/>
              </a:spcBef>
              <a:spcAft>
                <a:spcPts val="0"/>
              </a:spcAft>
              <a:buClrTx/>
              <a:buSzTx/>
              <a:buFontTx/>
              <a:buNone/>
              <a:defRPr/>
            </a:pPr>
            <a:endParaRPr kumimoji="0" lang="en-US" altLang="zh-CN" sz="1100" b="1" i="1" u="none" strike="noStrike" kern="1200" cap="none" spc="0" normalizeH="0" baseline="0" noProof="0" dirty="0">
              <a:ln>
                <a:noFill/>
              </a:ln>
              <a:solidFill>
                <a:srgbClr val="C00000"/>
              </a:solidFill>
              <a:effectLst/>
              <a:uLnTx/>
              <a:uFillTx/>
              <a:latin typeface="Microsoft YaHei" panose="020B0502040204020203" pitchFamily="34" charset="-122"/>
              <a:ea typeface="Microsoft YaHei" panose="020B0502040204020203" pitchFamily="34" charset="-122"/>
              <a:cs typeface="+mn-cs"/>
            </a:endParaRPr>
          </a:p>
          <a:p>
            <a:pPr marL="0" marR="0" lvl="0" indent="0" algn="ctr" defTabSz="725170" rtl="0" eaLnBrk="1" fontAlgn="auto" latinLnBrk="0" hangingPunct="1">
              <a:lnSpc>
                <a:spcPct val="100000"/>
              </a:lnSpc>
              <a:spcBef>
                <a:spcPts val="0"/>
              </a:spcBef>
              <a:spcAft>
                <a:spcPts val="0"/>
              </a:spcAft>
              <a:buClrTx/>
              <a:buSzTx/>
              <a:buFontTx/>
              <a:buNone/>
              <a:defRPr/>
            </a:pPr>
            <a:r>
              <a:rPr kumimoji="0" lang="en-US" altLang="zh-CN" sz="1100" b="1" i="1" u="none" strike="noStrike" kern="1200" cap="none" spc="0" normalizeH="0" baseline="0" noProof="0" dirty="0">
                <a:ln>
                  <a:noFill/>
                </a:ln>
                <a:solidFill>
                  <a:srgbClr val="C00000"/>
                </a:solidFill>
                <a:effectLst/>
                <a:uLnTx/>
                <a:uFillTx/>
                <a:latin typeface="Microsoft YaHei" panose="020B0502040204020203" pitchFamily="34" charset="-122"/>
                <a:ea typeface="Microsoft YaHei" panose="020B0502040204020203" pitchFamily="34" charset="-122"/>
                <a:cs typeface="+mn-cs"/>
              </a:rPr>
              <a:t>X10000/</a:t>
            </a:r>
            <a:r>
              <a:rPr kumimoji="0" lang="en-US" altLang="zh-CN" sz="1100" b="1" i="1" u="none" strike="noStrike" kern="1200" cap="none" spc="0" normalizeH="0" baseline="0" noProof="0" dirty="0" err="1">
                <a:ln>
                  <a:noFill/>
                </a:ln>
                <a:solidFill>
                  <a:srgbClr val="C00000"/>
                </a:solidFill>
                <a:effectLst/>
                <a:uLnTx/>
                <a:uFillTx/>
                <a:latin typeface="Microsoft YaHei" panose="020B0502040204020203" pitchFamily="34" charset="-122"/>
                <a:ea typeface="Microsoft YaHei" panose="020B0502040204020203" pitchFamily="34" charset="-122"/>
                <a:cs typeface="+mn-cs"/>
              </a:rPr>
              <a:t>ONEStor</a:t>
            </a:r>
            <a:endParaRPr kumimoji="0" lang="zh-CN" altLang="en-US" sz="1100" b="1" i="1" u="none" strike="noStrike" kern="1200" cap="none" spc="0" normalizeH="0" baseline="0" noProof="0" dirty="0">
              <a:ln>
                <a:noFill/>
              </a:ln>
              <a:solidFill>
                <a:srgbClr val="C00000"/>
              </a:solidFill>
              <a:effectLst/>
              <a:uLnTx/>
              <a:uFillTx/>
              <a:latin typeface="Microsoft YaHei" panose="020B0502040204020203" pitchFamily="34" charset="-122"/>
              <a:ea typeface="Microsoft YaHei" panose="020B0502040204020203" pitchFamily="34" charset="-122"/>
              <a:cs typeface="+mn-cs"/>
            </a:endParaRPr>
          </a:p>
        </p:txBody>
      </p:sp>
      <p:sp>
        <p:nvSpPr>
          <p:cNvPr id="15" name="圆角矩形 13"/>
          <p:cNvSpPr/>
          <p:nvPr/>
        </p:nvSpPr>
        <p:spPr>
          <a:xfrm>
            <a:off x="465457" y="3080005"/>
            <a:ext cx="720000" cy="180000"/>
          </a:xfrm>
          <a:prstGeom prst="roundRect">
            <a:avLst/>
          </a:prstGeom>
          <a:solidFill>
            <a:srgbClr val="4472C4">
              <a:lumMod val="75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en-US" altLang="zh-CN" sz="1000" b="1" i="0" u="none" strike="noStrike" kern="0" cap="none" spc="0" normalizeH="0" baseline="0" noProof="0" dirty="0" err="1">
                <a:ln>
                  <a:noFill/>
                </a:ln>
                <a:solidFill>
                  <a:prstClr val="white"/>
                </a:solidFill>
                <a:effectLst/>
                <a:uLnTx/>
                <a:uFillTx/>
                <a:latin typeface="微软雅黑" panose="020B0502040204020203" pitchFamily="34" charset="-122"/>
                <a:ea typeface="微软雅黑" panose="020B0502040204020203" pitchFamily="34" charset="-122"/>
                <a:cs typeface="+mn-cs"/>
              </a:rPr>
              <a:t>ToR</a:t>
            </a:r>
            <a:endParaRPr kumimoji="0" lang="zh-CN" altLang="en-US" sz="1000" b="1" i="0" u="none" strike="noStrike" kern="0" cap="none" spc="0" normalizeH="0" baseline="0" noProof="0" dirty="0">
              <a:ln>
                <a:noFill/>
              </a:ln>
              <a:solidFill>
                <a:prstClr val="white"/>
              </a:solidFill>
              <a:effectLst/>
              <a:uLnTx/>
              <a:uFillTx/>
              <a:latin typeface="微软雅黑" panose="020B0502040204020203" pitchFamily="34" charset="-122"/>
              <a:ea typeface="微软雅黑" panose="020B0502040204020203" pitchFamily="34" charset="-122"/>
              <a:cs typeface="+mn-cs"/>
            </a:endParaRPr>
          </a:p>
        </p:txBody>
      </p:sp>
      <p:cxnSp>
        <p:nvCxnSpPr>
          <p:cNvPr id="16" name="直接连接符 15"/>
          <p:cNvCxnSpPr>
            <a:stCxn id="15" idx="2"/>
            <a:endCxn id="14" idx="0"/>
          </p:cNvCxnSpPr>
          <p:nvPr/>
        </p:nvCxnSpPr>
        <p:spPr>
          <a:xfrm>
            <a:off x="825457" y="3260005"/>
            <a:ext cx="427058" cy="721665"/>
          </a:xfrm>
          <a:prstGeom prst="line">
            <a:avLst/>
          </a:prstGeom>
          <a:noFill/>
          <a:ln w="6350" cap="flat" cmpd="sng" algn="ctr">
            <a:solidFill>
              <a:srgbClr val="000000"/>
            </a:solidFill>
            <a:prstDash val="solid"/>
          </a:ln>
          <a:effectLst/>
        </p:spPr>
      </p:cxnSp>
      <p:cxnSp>
        <p:nvCxnSpPr>
          <p:cNvPr id="17" name="直接连接符 16"/>
          <p:cNvCxnSpPr>
            <a:stCxn id="15" idx="0"/>
            <a:endCxn id="12" idx="2"/>
          </p:cNvCxnSpPr>
          <p:nvPr/>
        </p:nvCxnSpPr>
        <p:spPr>
          <a:xfrm flipV="1">
            <a:off x="825457" y="2659159"/>
            <a:ext cx="887031" cy="420846"/>
          </a:xfrm>
          <a:prstGeom prst="line">
            <a:avLst/>
          </a:prstGeom>
          <a:noFill/>
          <a:ln w="3175" cap="flat" cmpd="sng" algn="ctr">
            <a:solidFill>
              <a:schemeClr val="bg1"/>
            </a:solidFill>
            <a:prstDash val="solid"/>
          </a:ln>
          <a:effectLst/>
        </p:spPr>
      </p:cxnSp>
      <p:cxnSp>
        <p:nvCxnSpPr>
          <p:cNvPr id="18" name="直接连接符 17"/>
          <p:cNvCxnSpPr>
            <a:stCxn id="15" idx="0"/>
            <a:endCxn id="13" idx="2"/>
          </p:cNvCxnSpPr>
          <p:nvPr/>
        </p:nvCxnSpPr>
        <p:spPr>
          <a:xfrm flipV="1">
            <a:off x="825457" y="2659159"/>
            <a:ext cx="1814635" cy="420846"/>
          </a:xfrm>
          <a:prstGeom prst="line">
            <a:avLst/>
          </a:prstGeom>
          <a:noFill/>
          <a:ln w="3175" cap="flat" cmpd="sng" algn="ctr">
            <a:solidFill>
              <a:schemeClr val="bg1"/>
            </a:solidFill>
            <a:prstDash val="solid"/>
          </a:ln>
          <a:effectLst/>
        </p:spPr>
      </p:cxnSp>
      <p:cxnSp>
        <p:nvCxnSpPr>
          <p:cNvPr id="19" name="直接连接符 18"/>
          <p:cNvCxnSpPr>
            <a:stCxn id="52" idx="2"/>
            <a:endCxn id="90" idx="0"/>
          </p:cNvCxnSpPr>
          <p:nvPr/>
        </p:nvCxnSpPr>
        <p:spPr>
          <a:xfrm>
            <a:off x="5694951" y="2656327"/>
            <a:ext cx="938301" cy="365283"/>
          </a:xfrm>
          <a:prstGeom prst="line">
            <a:avLst/>
          </a:prstGeom>
          <a:noFill/>
          <a:ln w="3175" cap="flat" cmpd="sng" algn="ctr">
            <a:solidFill>
              <a:schemeClr val="bg1"/>
            </a:solidFill>
            <a:prstDash val="solid"/>
          </a:ln>
          <a:effectLst/>
        </p:spPr>
      </p:cxnSp>
      <p:cxnSp>
        <p:nvCxnSpPr>
          <p:cNvPr id="20" name="直接连接符 19"/>
          <p:cNvCxnSpPr>
            <a:stCxn id="89" idx="0"/>
            <a:endCxn id="53" idx="2"/>
          </p:cNvCxnSpPr>
          <p:nvPr/>
        </p:nvCxnSpPr>
        <p:spPr>
          <a:xfrm flipV="1">
            <a:off x="5694951" y="2656327"/>
            <a:ext cx="938301" cy="375159"/>
          </a:xfrm>
          <a:prstGeom prst="line">
            <a:avLst/>
          </a:prstGeom>
          <a:noFill/>
          <a:ln w="3175" cap="flat" cmpd="sng" algn="ctr">
            <a:solidFill>
              <a:schemeClr val="bg1"/>
            </a:solidFill>
            <a:prstDash val="solid"/>
          </a:ln>
          <a:effectLst/>
        </p:spPr>
      </p:cxnSp>
      <p:sp>
        <p:nvSpPr>
          <p:cNvPr id="21" name="矩形 20"/>
          <p:cNvSpPr/>
          <p:nvPr/>
        </p:nvSpPr>
        <p:spPr>
          <a:xfrm>
            <a:off x="5694811" y="6226571"/>
            <a:ext cx="1130438" cy="320216"/>
          </a:xfrm>
          <a:prstGeom prst="rect">
            <a:avLst/>
          </a:prstGeom>
        </p:spPr>
        <p:txBody>
          <a:bodyPr wrap="none">
            <a:spAutoFit/>
          </a:bodyPr>
          <a:lstStyle/>
          <a:p>
            <a:pPr marL="0" marR="0" lvl="0" indent="0" algn="ctr" defTabSz="967105" rtl="0" eaLnBrk="1" fontAlgn="base" latinLnBrk="0" hangingPunct="1">
              <a:lnSpc>
                <a:spcPct val="100000"/>
              </a:lnSpc>
              <a:spcBef>
                <a:spcPct val="0"/>
              </a:spcBef>
              <a:spcAft>
                <a:spcPct val="0"/>
              </a:spcAft>
              <a:buClrTx/>
              <a:buSzTx/>
              <a:buFontTx/>
              <a:buNone/>
              <a:defRPr/>
            </a:pPr>
            <a:r>
              <a:rPr kumimoji="0" lang="zh-CN" altLang="en-US" sz="1480" b="1" i="0" u="none" strike="noStrike" kern="0" cap="none" spc="0" normalizeH="0" baseline="0" noProof="0" dirty="0">
                <a:ln>
                  <a:noFill/>
                </a:ln>
                <a:solidFill>
                  <a:schemeClr val="bg1"/>
                </a:solidFill>
                <a:effectLst/>
                <a:uLnTx/>
                <a:uFillTx/>
                <a:latin typeface="微软雅黑" panose="020B0502040204020203" pitchFamily="34" charset="-122"/>
                <a:ea typeface="微软雅黑" panose="020B0502040204020203" pitchFamily="34" charset="-122"/>
                <a:cs typeface="+mn-cs"/>
              </a:rPr>
              <a:t>智算训练区</a:t>
            </a:r>
          </a:p>
        </p:txBody>
      </p:sp>
      <p:sp>
        <p:nvSpPr>
          <p:cNvPr id="22" name="圆角矩形 62"/>
          <p:cNvSpPr/>
          <p:nvPr/>
        </p:nvSpPr>
        <p:spPr>
          <a:xfrm>
            <a:off x="2387265" y="3993556"/>
            <a:ext cx="1408379" cy="773599"/>
          </a:xfrm>
          <a:prstGeom prst="roundRect">
            <a:avLst>
              <a:gd name="adj" fmla="val 0"/>
            </a:avLst>
          </a:prstGeom>
          <a:solidFill>
            <a:srgbClr val="FFFFFF"/>
          </a:solidFill>
          <a:ln w="10795" cap="flat" cmpd="sng" algn="ctr">
            <a:solidFill>
              <a:srgbClr val="000000"/>
            </a:solidFill>
            <a:prstDash val="solid"/>
          </a:ln>
          <a:effectLst/>
        </p:spPr>
        <p:txBody>
          <a:bodyPr rtlCol="0" anchor="t"/>
          <a:lstStyle/>
          <a:p>
            <a:pPr marL="0" marR="0" lvl="0" indent="0" algn="ctr" defTabSz="725170" rtl="0" eaLnBrk="1" fontAlgn="auto" latinLnBrk="0" hangingPunct="1">
              <a:lnSpc>
                <a:spcPct val="100000"/>
              </a:lnSpc>
              <a:spcBef>
                <a:spcPts val="0"/>
              </a:spcBef>
              <a:spcAft>
                <a:spcPts val="0"/>
              </a:spcAft>
              <a:buClrTx/>
              <a:buSzTx/>
              <a:buFontTx/>
              <a:buNone/>
              <a:defRPr/>
            </a:pPr>
            <a:endParaRPr kumimoji="0" lang="en-US" altLang="zh-CN" sz="1200" b="1" i="1" u="none" strike="noStrike" kern="1200" cap="none" spc="0" normalizeH="0" baseline="0" noProof="0" dirty="0">
              <a:ln>
                <a:noFill/>
              </a:ln>
              <a:solidFill>
                <a:srgbClr val="C00000"/>
              </a:solidFill>
              <a:effectLst/>
              <a:uLnTx/>
              <a:uFillTx/>
              <a:latin typeface="Microsoft YaHei" panose="020B0502040204020203" pitchFamily="34" charset="-122"/>
              <a:ea typeface="Microsoft YaHei" panose="020B0502040204020203" pitchFamily="34" charset="-122"/>
              <a:cs typeface="+mn-cs"/>
            </a:endParaRPr>
          </a:p>
          <a:p>
            <a:pPr marL="0" marR="0" lvl="0" indent="0" algn="ctr" defTabSz="725170" rtl="0" eaLnBrk="1" fontAlgn="auto" latinLnBrk="0" hangingPunct="1">
              <a:lnSpc>
                <a:spcPct val="100000"/>
              </a:lnSpc>
              <a:spcBef>
                <a:spcPts val="0"/>
              </a:spcBef>
              <a:spcAft>
                <a:spcPts val="0"/>
              </a:spcAft>
              <a:buClrTx/>
              <a:buSzTx/>
              <a:buFontTx/>
              <a:buNone/>
              <a:defRPr/>
            </a:pPr>
            <a:r>
              <a:rPr kumimoji="0" lang="en-US" altLang="zh-CN" sz="1200" b="1" i="1" u="none" strike="noStrike" kern="1200" cap="none" spc="0" normalizeH="0" baseline="0" noProof="0" dirty="0" smtClean="0">
                <a:ln>
                  <a:noFill/>
                </a:ln>
                <a:solidFill>
                  <a:srgbClr val="C00000"/>
                </a:solidFill>
                <a:effectLst/>
                <a:uLnTx/>
                <a:uFillTx/>
                <a:latin typeface="Microsoft YaHei" panose="020B0502040204020203" pitchFamily="34" charset="-122"/>
                <a:ea typeface="Microsoft YaHei" panose="020B0502040204020203" pitchFamily="34" charset="-122"/>
                <a:cs typeface="+mn-cs"/>
              </a:rPr>
              <a:t>CX8000G</a:t>
            </a:r>
            <a:endParaRPr kumimoji="0" lang="zh-CN" altLang="en-US" sz="1200" b="1" i="1" u="none" strike="noStrike" kern="1200" cap="none" spc="0" normalizeH="0" baseline="0" noProof="0" dirty="0">
              <a:ln>
                <a:noFill/>
              </a:ln>
              <a:solidFill>
                <a:srgbClr val="C00000"/>
              </a:solidFill>
              <a:effectLst/>
              <a:uLnTx/>
              <a:uFillTx/>
              <a:latin typeface="Microsoft YaHei" panose="020B0502040204020203" pitchFamily="34" charset="-122"/>
              <a:ea typeface="Microsoft YaHei" panose="020B0502040204020203" pitchFamily="34" charset="-122"/>
              <a:cs typeface="+mn-cs"/>
            </a:endParaRPr>
          </a:p>
        </p:txBody>
      </p:sp>
      <p:sp>
        <p:nvSpPr>
          <p:cNvPr id="23" name="矩形 22"/>
          <p:cNvSpPr/>
          <p:nvPr/>
        </p:nvSpPr>
        <p:spPr>
          <a:xfrm>
            <a:off x="5182994" y="3983433"/>
            <a:ext cx="145244" cy="77954"/>
          </a:xfrm>
          <a:prstGeom prst="rect">
            <a:avLst/>
          </a:prstGeom>
          <a:solidFill>
            <a:srgbClr val="E6000C">
              <a:lumMod val="40000"/>
              <a:lumOff val="60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2540" b="1" i="0" u="none" strike="noStrike" kern="0" cap="none" spc="0" normalizeH="0" baseline="0" noProof="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cxnSp>
        <p:nvCxnSpPr>
          <p:cNvPr id="24" name="直接连接符 23"/>
          <p:cNvCxnSpPr>
            <a:stCxn id="89" idx="2"/>
            <a:endCxn id="10" idx="0"/>
          </p:cNvCxnSpPr>
          <p:nvPr/>
        </p:nvCxnSpPr>
        <p:spPr>
          <a:xfrm flipH="1">
            <a:off x="5310553" y="3211486"/>
            <a:ext cx="384398" cy="758920"/>
          </a:xfrm>
          <a:prstGeom prst="line">
            <a:avLst/>
          </a:prstGeom>
          <a:noFill/>
          <a:ln w="6350" cap="flat" cmpd="sng" algn="ctr">
            <a:solidFill>
              <a:srgbClr val="000000"/>
            </a:solidFill>
            <a:prstDash val="solid"/>
          </a:ln>
          <a:effectLst/>
        </p:spPr>
      </p:cxnSp>
      <p:sp>
        <p:nvSpPr>
          <p:cNvPr id="25" name="矩形 24"/>
          <p:cNvSpPr/>
          <p:nvPr/>
        </p:nvSpPr>
        <p:spPr>
          <a:xfrm>
            <a:off x="5337143" y="3983433"/>
            <a:ext cx="145244" cy="77954"/>
          </a:xfrm>
          <a:prstGeom prst="rect">
            <a:avLst/>
          </a:prstGeom>
          <a:solidFill>
            <a:srgbClr val="E6000C">
              <a:lumMod val="40000"/>
              <a:lumOff val="60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2540" b="1" i="0" u="none" strike="noStrike" kern="0" cap="none" spc="0" normalizeH="0" baseline="0" noProof="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26" name="圆角矩形 118"/>
          <p:cNvSpPr/>
          <p:nvPr/>
        </p:nvSpPr>
        <p:spPr>
          <a:xfrm>
            <a:off x="4657658" y="4384889"/>
            <a:ext cx="537640" cy="172351"/>
          </a:xfrm>
          <a:prstGeom prst="roundRect">
            <a:avLst/>
          </a:prstGeom>
          <a:solidFill>
            <a:srgbClr val="92D050"/>
          </a:solidFill>
          <a:ln w="12700" cap="flat" cmpd="sng" algn="ctr">
            <a:noFill/>
            <a:prstDash val="dash"/>
          </a:ln>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zh-CN" altLang="en-US" sz="845" b="1"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rPr>
              <a:t>训练卡</a:t>
            </a:r>
          </a:p>
        </p:txBody>
      </p:sp>
      <p:sp>
        <p:nvSpPr>
          <p:cNvPr id="27" name="圆角矩形 119"/>
          <p:cNvSpPr/>
          <p:nvPr/>
        </p:nvSpPr>
        <p:spPr>
          <a:xfrm>
            <a:off x="5431794" y="4384889"/>
            <a:ext cx="526034" cy="172351"/>
          </a:xfrm>
          <a:prstGeom prst="roundRect">
            <a:avLst/>
          </a:prstGeom>
          <a:solidFill>
            <a:srgbClr val="92D050"/>
          </a:solidFill>
          <a:ln w="12700" cap="flat" cmpd="sng" algn="ctr">
            <a:noFill/>
            <a:prstDash val="dash"/>
          </a:ln>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zh-CN" altLang="en-US" sz="845" b="1"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rPr>
              <a:t>训练卡</a:t>
            </a:r>
          </a:p>
        </p:txBody>
      </p:sp>
      <p:cxnSp>
        <p:nvCxnSpPr>
          <p:cNvPr id="28" name="直接连接符 27"/>
          <p:cNvCxnSpPr>
            <a:stCxn id="100" idx="2"/>
            <a:endCxn id="22" idx="0"/>
          </p:cNvCxnSpPr>
          <p:nvPr/>
        </p:nvCxnSpPr>
        <p:spPr>
          <a:xfrm flipH="1">
            <a:off x="3091455" y="3235245"/>
            <a:ext cx="435668" cy="758311"/>
          </a:xfrm>
          <a:prstGeom prst="line">
            <a:avLst/>
          </a:prstGeom>
          <a:noFill/>
          <a:ln w="6350" cap="flat" cmpd="sng" algn="ctr">
            <a:solidFill>
              <a:srgbClr val="000000"/>
            </a:solidFill>
            <a:prstDash val="solid"/>
          </a:ln>
          <a:effectLst/>
        </p:spPr>
      </p:cxnSp>
      <p:cxnSp>
        <p:nvCxnSpPr>
          <p:cNvPr id="29" name="直接连接符 28"/>
          <p:cNvCxnSpPr>
            <a:stCxn id="90" idx="2"/>
            <a:endCxn id="127" idx="0"/>
          </p:cNvCxnSpPr>
          <p:nvPr/>
        </p:nvCxnSpPr>
        <p:spPr>
          <a:xfrm>
            <a:off x="6633252" y="3201610"/>
            <a:ext cx="422389" cy="763761"/>
          </a:xfrm>
          <a:prstGeom prst="line">
            <a:avLst/>
          </a:prstGeom>
          <a:noFill/>
          <a:ln w="6350" cap="flat" cmpd="sng" algn="ctr">
            <a:solidFill>
              <a:srgbClr val="000000"/>
            </a:solidFill>
            <a:prstDash val="solid"/>
          </a:ln>
          <a:effectLst/>
        </p:spPr>
      </p:cxnSp>
      <p:sp>
        <p:nvSpPr>
          <p:cNvPr id="30" name="矩形 29"/>
          <p:cNvSpPr/>
          <p:nvPr/>
        </p:nvSpPr>
        <p:spPr>
          <a:xfrm>
            <a:off x="9562478" y="4832513"/>
            <a:ext cx="1130438" cy="320216"/>
          </a:xfrm>
          <a:prstGeom prst="rect">
            <a:avLst/>
          </a:prstGeom>
        </p:spPr>
        <p:txBody>
          <a:bodyPr wrap="none">
            <a:spAutoFit/>
          </a:bodyPr>
          <a:lstStyle/>
          <a:p>
            <a:pPr marL="0" marR="0" lvl="0" indent="0" algn="ctr" defTabSz="967105" rtl="0" eaLnBrk="1" fontAlgn="base" latinLnBrk="0" hangingPunct="1">
              <a:lnSpc>
                <a:spcPct val="100000"/>
              </a:lnSpc>
              <a:spcBef>
                <a:spcPct val="0"/>
              </a:spcBef>
              <a:spcAft>
                <a:spcPct val="0"/>
              </a:spcAft>
              <a:buClrTx/>
              <a:buSzTx/>
              <a:buFontTx/>
              <a:buNone/>
              <a:defRPr/>
            </a:pPr>
            <a:r>
              <a:rPr kumimoji="0" lang="zh-CN" altLang="en-US" sz="1480" b="1" i="0" u="none" strike="noStrike" kern="0" cap="none" spc="0" normalizeH="0" baseline="0" noProof="0" dirty="0">
                <a:ln>
                  <a:noFill/>
                </a:ln>
                <a:solidFill>
                  <a:schemeClr val="bg1"/>
                </a:solidFill>
                <a:effectLst/>
                <a:uLnTx/>
                <a:uFillTx/>
                <a:latin typeface="微软雅黑" panose="020B0502040204020203" pitchFamily="34" charset="-122"/>
                <a:ea typeface="微软雅黑" panose="020B0502040204020203" pitchFamily="34" charset="-122"/>
                <a:cs typeface="+mn-cs"/>
              </a:rPr>
              <a:t>智算推理区</a:t>
            </a:r>
          </a:p>
        </p:txBody>
      </p:sp>
      <p:cxnSp>
        <p:nvCxnSpPr>
          <p:cNvPr id="31" name="直接连接符 30"/>
          <p:cNvCxnSpPr>
            <a:stCxn id="93" idx="0"/>
            <a:endCxn id="55" idx="2"/>
          </p:cNvCxnSpPr>
          <p:nvPr/>
        </p:nvCxnSpPr>
        <p:spPr>
          <a:xfrm flipV="1">
            <a:off x="9599586" y="2656327"/>
            <a:ext cx="912666" cy="397304"/>
          </a:xfrm>
          <a:prstGeom prst="line">
            <a:avLst/>
          </a:prstGeom>
          <a:noFill/>
          <a:ln w="3175" cap="flat" cmpd="sng" algn="ctr">
            <a:solidFill>
              <a:schemeClr val="bg1"/>
            </a:solidFill>
            <a:prstDash val="solid"/>
          </a:ln>
          <a:effectLst/>
        </p:spPr>
      </p:cxnSp>
      <p:cxnSp>
        <p:nvCxnSpPr>
          <p:cNvPr id="32" name="直接连接符 31"/>
          <p:cNvCxnSpPr>
            <a:stCxn id="94" idx="0"/>
            <a:endCxn id="54" idx="2"/>
          </p:cNvCxnSpPr>
          <p:nvPr/>
        </p:nvCxnSpPr>
        <p:spPr>
          <a:xfrm flipH="1" flipV="1">
            <a:off x="9599586" y="2656327"/>
            <a:ext cx="912666" cy="387428"/>
          </a:xfrm>
          <a:prstGeom prst="line">
            <a:avLst/>
          </a:prstGeom>
          <a:noFill/>
          <a:ln w="3175" cap="flat" cmpd="sng" algn="ctr">
            <a:solidFill>
              <a:schemeClr val="bg1"/>
            </a:solidFill>
            <a:prstDash val="solid"/>
          </a:ln>
          <a:effectLst/>
        </p:spPr>
      </p:cxnSp>
      <p:sp>
        <p:nvSpPr>
          <p:cNvPr id="33" name="圆角矩形 120"/>
          <p:cNvSpPr/>
          <p:nvPr/>
        </p:nvSpPr>
        <p:spPr>
          <a:xfrm>
            <a:off x="8600348" y="3989780"/>
            <a:ext cx="1408379" cy="751332"/>
          </a:xfrm>
          <a:prstGeom prst="roundRect">
            <a:avLst>
              <a:gd name="adj" fmla="val 0"/>
            </a:avLst>
          </a:prstGeom>
          <a:solidFill>
            <a:srgbClr val="FFFFFF"/>
          </a:solidFill>
          <a:ln w="10795" cap="flat" cmpd="sng" algn="ctr">
            <a:solidFill>
              <a:srgbClr val="000000"/>
            </a:solidFill>
            <a:prstDash val="solid"/>
          </a:ln>
          <a:effectLst/>
        </p:spPr>
        <p:txBody>
          <a:bodyPr rtlCol="0" anchor="t"/>
          <a:lstStyle/>
          <a:p>
            <a:pPr marL="0" marR="0" lvl="0" indent="0" algn="ctr" defTabSz="967105" rtl="0" eaLnBrk="1" fontAlgn="base" latinLnBrk="0" hangingPunct="1">
              <a:lnSpc>
                <a:spcPct val="100000"/>
              </a:lnSpc>
              <a:spcBef>
                <a:spcPct val="0"/>
              </a:spcBef>
              <a:spcAft>
                <a:spcPct val="0"/>
              </a:spcAft>
              <a:buClrTx/>
              <a:buSzTx/>
              <a:buFontTx/>
              <a:buNone/>
              <a:defRPr/>
            </a:pPr>
            <a:endParaRPr kumimoji="0" lang="en-US" altLang="zh-CN" sz="1200" b="1" i="1" u="none" strike="noStrike" kern="1200" cap="none" spc="0" normalizeH="0" baseline="0" noProof="0" dirty="0">
              <a:ln>
                <a:noFill/>
              </a:ln>
              <a:solidFill>
                <a:srgbClr val="C00000"/>
              </a:solidFill>
              <a:effectLst/>
              <a:uLnTx/>
              <a:uFillTx/>
              <a:latin typeface="Microsoft YaHei" panose="020B0502040204020203" pitchFamily="34" charset="-122"/>
              <a:ea typeface="Microsoft YaHei" panose="020B0502040204020203" pitchFamily="34" charset="-122"/>
              <a:cs typeface="+mn-cs"/>
            </a:endParaRPr>
          </a:p>
          <a:p>
            <a:pPr marL="0" marR="0" lvl="0" indent="0" algn="ctr" defTabSz="967105" rtl="0" eaLnBrk="1" fontAlgn="base" latinLnBrk="0" hangingPunct="1">
              <a:lnSpc>
                <a:spcPct val="100000"/>
              </a:lnSpc>
              <a:spcBef>
                <a:spcPct val="0"/>
              </a:spcBef>
              <a:spcAft>
                <a:spcPct val="0"/>
              </a:spcAft>
              <a:buClrTx/>
              <a:buSzTx/>
              <a:buFontTx/>
              <a:buNone/>
              <a:defRPr/>
            </a:pPr>
            <a:r>
              <a:rPr kumimoji="0" lang="en-US" altLang="zh-CN" sz="1200" b="1" i="1" u="none" strike="noStrike" kern="1200" cap="none" spc="0" normalizeH="0" baseline="0" noProof="0" dirty="0">
                <a:ln>
                  <a:noFill/>
                </a:ln>
                <a:solidFill>
                  <a:srgbClr val="C00000"/>
                </a:solidFill>
                <a:effectLst/>
                <a:uLnTx/>
                <a:uFillTx/>
                <a:latin typeface="Microsoft YaHei" panose="020B0502040204020203" pitchFamily="34" charset="-122"/>
                <a:ea typeface="Microsoft YaHei" panose="020B0502040204020203" pitchFamily="34" charset="-122"/>
                <a:cs typeface="+mn-cs"/>
              </a:rPr>
              <a:t>R5500 G5</a:t>
            </a:r>
            <a:endParaRPr kumimoji="0" lang="zh-CN" altLang="en-US" sz="1200" b="0"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cxnSp>
        <p:nvCxnSpPr>
          <p:cNvPr id="34" name="直接连接符 33"/>
          <p:cNvCxnSpPr>
            <a:stCxn id="93" idx="2"/>
            <a:endCxn id="33" idx="0"/>
          </p:cNvCxnSpPr>
          <p:nvPr/>
        </p:nvCxnSpPr>
        <p:spPr>
          <a:xfrm flipH="1">
            <a:off x="9304538" y="3233631"/>
            <a:ext cx="295048" cy="756149"/>
          </a:xfrm>
          <a:prstGeom prst="line">
            <a:avLst/>
          </a:prstGeom>
          <a:noFill/>
          <a:ln w="6350" cap="flat" cmpd="sng" algn="ctr">
            <a:solidFill>
              <a:srgbClr val="000000"/>
            </a:solidFill>
            <a:prstDash val="solid"/>
          </a:ln>
          <a:effectLst/>
        </p:spPr>
      </p:cxnSp>
      <p:grpSp>
        <p:nvGrpSpPr>
          <p:cNvPr id="35" name="组合 34"/>
          <p:cNvGrpSpPr/>
          <p:nvPr/>
        </p:nvGrpSpPr>
        <p:grpSpPr>
          <a:xfrm>
            <a:off x="9155726" y="4001895"/>
            <a:ext cx="299395" cy="77954"/>
            <a:chOff x="8676811" y="3055473"/>
            <a:chExt cx="283039" cy="73695"/>
          </a:xfrm>
        </p:grpSpPr>
        <p:sp>
          <p:nvSpPr>
            <p:cNvPr id="36" name="矩形 35"/>
            <p:cNvSpPr/>
            <p:nvPr/>
          </p:nvSpPr>
          <p:spPr>
            <a:xfrm>
              <a:off x="8676811" y="3055473"/>
              <a:ext cx="137309" cy="73695"/>
            </a:xfrm>
            <a:prstGeom prst="rect">
              <a:avLst/>
            </a:prstGeom>
            <a:solidFill>
              <a:srgbClr val="E6000C">
                <a:lumMod val="40000"/>
                <a:lumOff val="60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2540" b="1" i="0" u="none" strike="noStrike" kern="0" cap="none" spc="0" normalizeH="0" baseline="0" noProof="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37" name="矩形 36"/>
            <p:cNvSpPr/>
            <p:nvPr/>
          </p:nvSpPr>
          <p:spPr>
            <a:xfrm>
              <a:off x="8822541" y="3055473"/>
              <a:ext cx="137309" cy="73695"/>
            </a:xfrm>
            <a:prstGeom prst="rect">
              <a:avLst/>
            </a:prstGeom>
            <a:solidFill>
              <a:srgbClr val="E6000C">
                <a:lumMod val="40000"/>
                <a:lumOff val="60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2540" b="1" i="0" u="none" strike="noStrike" kern="0" cap="none" spc="0" normalizeH="0" baseline="0" noProof="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grpSp>
      <p:sp>
        <p:nvSpPr>
          <p:cNvPr id="38" name="圆角矩形 118"/>
          <p:cNvSpPr/>
          <p:nvPr/>
        </p:nvSpPr>
        <p:spPr>
          <a:xfrm>
            <a:off x="8655538" y="4427839"/>
            <a:ext cx="526034" cy="172351"/>
          </a:xfrm>
          <a:prstGeom prst="roundRect">
            <a:avLst/>
          </a:prstGeom>
          <a:solidFill>
            <a:srgbClr val="92D050"/>
          </a:solidFill>
          <a:ln w="12700" cap="flat" cmpd="sng" algn="ctr">
            <a:noFill/>
            <a:prstDash val="dash"/>
          </a:ln>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zh-CN" altLang="en-US" sz="845" b="1"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rPr>
              <a:t>推理卡</a:t>
            </a:r>
          </a:p>
        </p:txBody>
      </p:sp>
      <p:sp>
        <p:nvSpPr>
          <p:cNvPr id="39" name="圆角矩形 119"/>
          <p:cNvSpPr/>
          <p:nvPr/>
        </p:nvSpPr>
        <p:spPr>
          <a:xfrm>
            <a:off x="9403978" y="4427839"/>
            <a:ext cx="526034" cy="172351"/>
          </a:xfrm>
          <a:prstGeom prst="roundRect">
            <a:avLst/>
          </a:prstGeom>
          <a:solidFill>
            <a:srgbClr val="92D050"/>
          </a:solidFill>
          <a:ln w="12700" cap="flat" cmpd="sng" algn="ctr">
            <a:noFill/>
            <a:prstDash val="dash"/>
          </a:ln>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zh-CN" altLang="en-US" sz="845" b="1"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rPr>
              <a:t>推理卡</a:t>
            </a:r>
          </a:p>
        </p:txBody>
      </p:sp>
      <p:sp>
        <p:nvSpPr>
          <p:cNvPr id="40" name="圆角矩形 120"/>
          <p:cNvSpPr/>
          <p:nvPr/>
        </p:nvSpPr>
        <p:spPr>
          <a:xfrm>
            <a:off x="10246443" y="4007785"/>
            <a:ext cx="1408379" cy="753693"/>
          </a:xfrm>
          <a:prstGeom prst="roundRect">
            <a:avLst>
              <a:gd name="adj" fmla="val 0"/>
            </a:avLst>
          </a:prstGeom>
          <a:solidFill>
            <a:srgbClr val="FFFFFF"/>
          </a:solidFill>
          <a:ln w="10795" cap="flat" cmpd="sng" algn="ctr">
            <a:solidFill>
              <a:srgbClr val="000000"/>
            </a:solidFill>
            <a:prstDash val="solid"/>
          </a:ln>
          <a:effectLst/>
        </p:spPr>
        <p:txBody>
          <a:bodyPr rtlCol="0" anchor="t"/>
          <a:lstStyle/>
          <a:p>
            <a:pPr marL="0" marR="0" lvl="0" indent="0" algn="ctr" defTabSz="967105" rtl="0" eaLnBrk="1" fontAlgn="base" latinLnBrk="0" hangingPunct="1">
              <a:lnSpc>
                <a:spcPct val="100000"/>
              </a:lnSpc>
              <a:spcBef>
                <a:spcPct val="0"/>
              </a:spcBef>
              <a:spcAft>
                <a:spcPct val="0"/>
              </a:spcAft>
              <a:buClrTx/>
              <a:buSzTx/>
              <a:buFontTx/>
              <a:buNone/>
              <a:defRPr/>
            </a:pPr>
            <a:endParaRPr kumimoji="0" lang="en-US" altLang="zh-CN" sz="1200" b="1" i="1" u="none" strike="noStrike" kern="1200" cap="none" spc="0" normalizeH="0" baseline="0" noProof="0" dirty="0">
              <a:ln>
                <a:noFill/>
              </a:ln>
              <a:solidFill>
                <a:srgbClr val="C00000"/>
              </a:solidFill>
              <a:effectLst/>
              <a:uLnTx/>
              <a:uFillTx/>
              <a:latin typeface="Microsoft YaHei" panose="020B0502040204020203" pitchFamily="34" charset="-122"/>
              <a:ea typeface="Microsoft YaHei" panose="020B0502040204020203" pitchFamily="34" charset="-122"/>
              <a:cs typeface="+mn-cs"/>
            </a:endParaRPr>
          </a:p>
          <a:p>
            <a:pPr marL="0" marR="0" lvl="0" indent="0" algn="ctr" defTabSz="967105" rtl="0" eaLnBrk="1" fontAlgn="base" latinLnBrk="0" hangingPunct="1">
              <a:lnSpc>
                <a:spcPct val="100000"/>
              </a:lnSpc>
              <a:spcBef>
                <a:spcPct val="0"/>
              </a:spcBef>
              <a:spcAft>
                <a:spcPct val="0"/>
              </a:spcAft>
              <a:buClrTx/>
              <a:buSzTx/>
              <a:buFontTx/>
              <a:buNone/>
              <a:defRPr/>
            </a:pPr>
            <a:r>
              <a:rPr kumimoji="0" lang="en-US" altLang="zh-CN" sz="1200" b="1" i="1" u="none" strike="noStrike" kern="1200" cap="none" spc="0" normalizeH="0" baseline="0" noProof="0" dirty="0">
                <a:ln>
                  <a:noFill/>
                </a:ln>
                <a:solidFill>
                  <a:srgbClr val="C00000"/>
                </a:solidFill>
                <a:effectLst/>
                <a:uLnTx/>
                <a:uFillTx/>
                <a:latin typeface="Microsoft YaHei" panose="020B0502040204020203" pitchFamily="34" charset="-122"/>
                <a:ea typeface="Microsoft YaHei" panose="020B0502040204020203" pitchFamily="34" charset="-122"/>
                <a:cs typeface="+mn-cs"/>
              </a:rPr>
              <a:t>R5300</a:t>
            </a:r>
            <a:r>
              <a:rPr kumimoji="0" lang="zh-CN" altLang="en-US" sz="1200" b="1" i="1" u="none" strike="noStrike" kern="1200" cap="none" spc="0" normalizeH="0" baseline="0" noProof="0" dirty="0">
                <a:ln>
                  <a:noFill/>
                </a:ln>
                <a:solidFill>
                  <a:srgbClr val="C00000"/>
                </a:solidFill>
                <a:effectLst/>
                <a:uLnTx/>
                <a:uFillTx/>
                <a:latin typeface="Microsoft YaHei" panose="020B0502040204020203" pitchFamily="34" charset="-122"/>
                <a:ea typeface="Microsoft YaHei" panose="020B0502040204020203" pitchFamily="34" charset="-122"/>
                <a:cs typeface="+mn-cs"/>
              </a:rPr>
              <a:t> </a:t>
            </a:r>
            <a:r>
              <a:rPr kumimoji="0" lang="en-US" altLang="zh-CN" sz="1200" b="1" i="1" u="none" strike="noStrike" kern="1200" cap="none" spc="0" normalizeH="0" baseline="0" noProof="0" dirty="0">
                <a:ln>
                  <a:noFill/>
                </a:ln>
                <a:solidFill>
                  <a:srgbClr val="C00000"/>
                </a:solidFill>
                <a:effectLst/>
                <a:uLnTx/>
                <a:uFillTx/>
                <a:latin typeface="Microsoft YaHei" panose="020B0502040204020203" pitchFamily="34" charset="-122"/>
                <a:ea typeface="Microsoft YaHei" panose="020B0502040204020203" pitchFamily="34" charset="-122"/>
                <a:cs typeface="+mn-cs"/>
              </a:rPr>
              <a:t>G5</a:t>
            </a:r>
          </a:p>
        </p:txBody>
      </p:sp>
      <p:sp>
        <p:nvSpPr>
          <p:cNvPr id="41" name="矩形 40"/>
          <p:cNvSpPr/>
          <p:nvPr/>
        </p:nvSpPr>
        <p:spPr>
          <a:xfrm>
            <a:off x="10950755" y="4020132"/>
            <a:ext cx="145244" cy="77954"/>
          </a:xfrm>
          <a:prstGeom prst="rect">
            <a:avLst/>
          </a:prstGeom>
          <a:solidFill>
            <a:srgbClr val="E6000C">
              <a:lumMod val="40000"/>
              <a:lumOff val="60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2540" b="1" i="0" u="none" strike="noStrike" kern="0" cap="none" spc="0" normalizeH="0" baseline="0" noProof="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42" name="矩形 41"/>
          <p:cNvSpPr/>
          <p:nvPr/>
        </p:nvSpPr>
        <p:spPr>
          <a:xfrm>
            <a:off x="10796604" y="4020132"/>
            <a:ext cx="145244" cy="77954"/>
          </a:xfrm>
          <a:prstGeom prst="rect">
            <a:avLst/>
          </a:prstGeom>
          <a:solidFill>
            <a:srgbClr val="E6000C">
              <a:lumMod val="40000"/>
              <a:lumOff val="60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2540" b="1" i="0" u="none" strike="noStrike" kern="0" cap="none" spc="0" normalizeH="0" baseline="0" noProof="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43" name="圆角矩形 130"/>
          <p:cNvSpPr/>
          <p:nvPr/>
        </p:nvSpPr>
        <p:spPr>
          <a:xfrm>
            <a:off x="10300987" y="4438984"/>
            <a:ext cx="526034" cy="172351"/>
          </a:xfrm>
          <a:prstGeom prst="roundRect">
            <a:avLst/>
          </a:prstGeom>
          <a:solidFill>
            <a:srgbClr val="92D050"/>
          </a:solidFill>
          <a:ln w="12700" cap="flat" cmpd="sng" algn="ctr">
            <a:noFill/>
            <a:prstDash val="dash"/>
          </a:ln>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zh-CN" altLang="en-US" sz="845" b="1"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rPr>
              <a:t>推理卡</a:t>
            </a:r>
          </a:p>
        </p:txBody>
      </p:sp>
      <p:sp>
        <p:nvSpPr>
          <p:cNvPr id="44" name="圆角矩形 131"/>
          <p:cNvSpPr/>
          <p:nvPr/>
        </p:nvSpPr>
        <p:spPr>
          <a:xfrm>
            <a:off x="11064668" y="4438984"/>
            <a:ext cx="526034" cy="172351"/>
          </a:xfrm>
          <a:prstGeom prst="roundRect">
            <a:avLst/>
          </a:prstGeom>
          <a:solidFill>
            <a:srgbClr val="92D050"/>
          </a:solidFill>
          <a:ln w="12700" cap="flat" cmpd="sng" algn="ctr">
            <a:noFill/>
            <a:prstDash val="dash"/>
          </a:ln>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zh-CN" altLang="en-US" sz="845" b="1"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rPr>
              <a:t>推理卡</a:t>
            </a:r>
          </a:p>
        </p:txBody>
      </p:sp>
      <p:cxnSp>
        <p:nvCxnSpPr>
          <p:cNvPr id="45" name="直接连接符 44"/>
          <p:cNvCxnSpPr>
            <a:stCxn id="94" idx="2"/>
            <a:endCxn id="33" idx="0"/>
          </p:cNvCxnSpPr>
          <p:nvPr/>
        </p:nvCxnSpPr>
        <p:spPr>
          <a:xfrm flipH="1">
            <a:off x="9304538" y="3223755"/>
            <a:ext cx="1207714" cy="766025"/>
          </a:xfrm>
          <a:prstGeom prst="line">
            <a:avLst/>
          </a:prstGeom>
          <a:noFill/>
          <a:ln w="6350" cap="flat" cmpd="sng" algn="ctr">
            <a:solidFill>
              <a:srgbClr val="000000"/>
            </a:solidFill>
            <a:prstDash val="solid"/>
          </a:ln>
          <a:effectLst/>
        </p:spPr>
      </p:cxnSp>
      <p:sp>
        <p:nvSpPr>
          <p:cNvPr id="46" name="矩形 45"/>
          <p:cNvSpPr/>
          <p:nvPr/>
        </p:nvSpPr>
        <p:spPr>
          <a:xfrm>
            <a:off x="1590881" y="6226571"/>
            <a:ext cx="1130438" cy="320216"/>
          </a:xfrm>
          <a:prstGeom prst="rect">
            <a:avLst/>
          </a:prstGeom>
        </p:spPr>
        <p:txBody>
          <a:bodyPr wrap="none">
            <a:spAutoFit/>
          </a:bodyPr>
          <a:lstStyle/>
          <a:p>
            <a:pPr marL="0" marR="0" lvl="0" indent="0" algn="ctr" defTabSz="967105" rtl="0" eaLnBrk="1" fontAlgn="base" latinLnBrk="0" hangingPunct="1">
              <a:lnSpc>
                <a:spcPct val="100000"/>
              </a:lnSpc>
              <a:spcBef>
                <a:spcPct val="0"/>
              </a:spcBef>
              <a:spcAft>
                <a:spcPct val="0"/>
              </a:spcAft>
              <a:buClrTx/>
              <a:buSzTx/>
              <a:buFontTx/>
              <a:buNone/>
              <a:defRPr/>
            </a:pPr>
            <a:r>
              <a:rPr kumimoji="0" lang="zh-CN" altLang="en-US" sz="1480" b="1" i="0" u="none" strike="noStrike" kern="0" cap="none" spc="0" normalizeH="0" baseline="0" noProof="0" dirty="0">
                <a:ln>
                  <a:noFill/>
                </a:ln>
                <a:solidFill>
                  <a:schemeClr val="bg1"/>
                </a:solidFill>
                <a:effectLst/>
                <a:uLnTx/>
                <a:uFillTx/>
                <a:latin typeface="微软雅黑" panose="020B0502040204020203" pitchFamily="34" charset="-122"/>
                <a:ea typeface="微软雅黑" panose="020B0502040204020203" pitchFamily="34" charset="-122"/>
                <a:cs typeface="+mn-cs"/>
              </a:rPr>
              <a:t>数据资源区</a:t>
            </a:r>
          </a:p>
        </p:txBody>
      </p:sp>
      <p:sp>
        <p:nvSpPr>
          <p:cNvPr id="47" name="矩形 46"/>
          <p:cNvSpPr/>
          <p:nvPr/>
        </p:nvSpPr>
        <p:spPr>
          <a:xfrm>
            <a:off x="3097745" y="4007659"/>
            <a:ext cx="145244" cy="77954"/>
          </a:xfrm>
          <a:prstGeom prst="rect">
            <a:avLst/>
          </a:prstGeom>
          <a:solidFill>
            <a:srgbClr val="E6000C">
              <a:lumMod val="40000"/>
              <a:lumOff val="60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2540" b="1" i="0" u="none" strike="noStrike" kern="0" cap="none" spc="0" normalizeH="0" baseline="0" noProof="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48" name="矩形 47"/>
          <p:cNvSpPr/>
          <p:nvPr/>
        </p:nvSpPr>
        <p:spPr>
          <a:xfrm>
            <a:off x="2943595" y="4007659"/>
            <a:ext cx="145244" cy="77954"/>
          </a:xfrm>
          <a:prstGeom prst="rect">
            <a:avLst/>
          </a:prstGeom>
          <a:solidFill>
            <a:srgbClr val="E6000C">
              <a:lumMod val="40000"/>
              <a:lumOff val="60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2540" b="1" i="0" u="none" strike="noStrike" kern="0" cap="none" spc="0" normalizeH="0" baseline="0" noProof="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49" name="矩形 48"/>
          <p:cNvSpPr/>
          <p:nvPr/>
        </p:nvSpPr>
        <p:spPr>
          <a:xfrm>
            <a:off x="1259089" y="3996544"/>
            <a:ext cx="145244" cy="77954"/>
          </a:xfrm>
          <a:prstGeom prst="rect">
            <a:avLst/>
          </a:prstGeom>
          <a:solidFill>
            <a:srgbClr val="E6000C">
              <a:lumMod val="40000"/>
              <a:lumOff val="60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2540" b="1" i="0" u="none" strike="noStrike" kern="0" cap="none" spc="0" normalizeH="0" baseline="0" noProof="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50" name="矩形 49"/>
          <p:cNvSpPr/>
          <p:nvPr/>
        </p:nvSpPr>
        <p:spPr>
          <a:xfrm>
            <a:off x="1104938" y="3996544"/>
            <a:ext cx="145244" cy="77954"/>
          </a:xfrm>
          <a:prstGeom prst="rect">
            <a:avLst/>
          </a:prstGeom>
          <a:solidFill>
            <a:srgbClr val="E6000C">
              <a:lumMod val="40000"/>
              <a:lumOff val="60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2540" b="1" i="0" u="none" strike="noStrike" kern="0" cap="none" spc="0" normalizeH="0" baseline="0" noProof="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51" name="矩形 50"/>
          <p:cNvSpPr/>
          <p:nvPr/>
        </p:nvSpPr>
        <p:spPr>
          <a:xfrm>
            <a:off x="5743727" y="2686086"/>
            <a:ext cx="811895" cy="263541"/>
          </a:xfrm>
          <a:prstGeom prst="rect">
            <a:avLst/>
          </a:prstGeom>
          <a:noFill/>
          <a:ln w="3175" cap="flat" cmpd="sng" algn="ctr">
            <a:noFill/>
            <a:prstDash val="dash"/>
          </a:ln>
          <a:effectLst/>
        </p:spPr>
        <p:txBody>
          <a:bodyPr vert="horz" rtlCol="0" anchor="b"/>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srgbClr val="4472C4"/>
                </a:solidFill>
                <a:effectLst/>
                <a:highlight>
                  <a:srgbClr val="FFFFFF"/>
                </a:highlight>
                <a:uLnTx/>
                <a:uFillTx/>
                <a:latin typeface="微软雅黑" panose="020B0502040204020203" pitchFamily="34" charset="-122"/>
                <a:ea typeface="微软雅黑" panose="020B0502040204020203" pitchFamily="34" charset="-122"/>
                <a:cs typeface="+mn-cs"/>
              </a:rPr>
              <a:t>RoCE</a:t>
            </a:r>
            <a:endParaRPr kumimoji="0" lang="zh-CN" altLang="en-US" sz="1000" b="1" i="0" u="none" strike="noStrike" kern="0" cap="none" spc="0" normalizeH="0" baseline="0" noProof="0" dirty="0">
              <a:ln>
                <a:noFill/>
              </a:ln>
              <a:solidFill>
                <a:srgbClr val="4472C4"/>
              </a:solidFill>
              <a:effectLst/>
              <a:highlight>
                <a:srgbClr val="FFFFFF"/>
              </a:highlight>
              <a:uLnTx/>
              <a:uFillTx/>
              <a:latin typeface="微软雅黑" panose="020B0502040204020203" pitchFamily="34" charset="-122"/>
              <a:ea typeface="微软雅黑" panose="020B0502040204020203" pitchFamily="34" charset="-122"/>
              <a:cs typeface="+mn-cs"/>
            </a:endParaRPr>
          </a:p>
        </p:txBody>
      </p:sp>
      <p:sp>
        <p:nvSpPr>
          <p:cNvPr id="52" name="圆角矩形 4"/>
          <p:cNvSpPr/>
          <p:nvPr/>
        </p:nvSpPr>
        <p:spPr>
          <a:xfrm>
            <a:off x="5334951" y="2479160"/>
            <a:ext cx="720000" cy="177167"/>
          </a:xfrm>
          <a:prstGeom prst="roundRect">
            <a:avLst/>
          </a:prstGeom>
          <a:solidFill>
            <a:srgbClr val="4472C4">
              <a:lumMod val="75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prstClr val="white"/>
                </a:solidFill>
                <a:effectLst/>
                <a:uLnTx/>
                <a:uFillTx/>
                <a:latin typeface="微软雅黑" panose="020B0502040204020203" pitchFamily="34" charset="-122"/>
                <a:ea typeface="微软雅黑" panose="020B0502040204020203" pitchFamily="34" charset="-122"/>
                <a:cs typeface="+mn-cs"/>
              </a:rPr>
              <a:t>Leaf</a:t>
            </a:r>
            <a:endParaRPr kumimoji="0" lang="zh-CN" altLang="en-US" sz="1000" b="1" i="0" u="none" strike="noStrike" kern="0" cap="none" spc="0" normalizeH="0" baseline="0" noProof="0" dirty="0">
              <a:ln>
                <a:noFill/>
              </a:ln>
              <a:solidFill>
                <a:prstClr val="white"/>
              </a:solidFill>
              <a:effectLst/>
              <a:uLnTx/>
              <a:uFillTx/>
              <a:latin typeface="微软雅黑" panose="020B0502040204020203" pitchFamily="34" charset="-122"/>
              <a:ea typeface="微软雅黑" panose="020B0502040204020203" pitchFamily="34" charset="-122"/>
              <a:cs typeface="+mn-cs"/>
            </a:endParaRPr>
          </a:p>
        </p:txBody>
      </p:sp>
      <p:sp>
        <p:nvSpPr>
          <p:cNvPr id="53" name="圆角矩形 5"/>
          <p:cNvSpPr/>
          <p:nvPr/>
        </p:nvSpPr>
        <p:spPr>
          <a:xfrm>
            <a:off x="6273252" y="2479160"/>
            <a:ext cx="720000" cy="177167"/>
          </a:xfrm>
          <a:prstGeom prst="roundRect">
            <a:avLst/>
          </a:prstGeom>
          <a:solidFill>
            <a:srgbClr val="4472C4">
              <a:lumMod val="75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prstClr val="white"/>
                </a:solidFill>
                <a:effectLst/>
                <a:uLnTx/>
                <a:uFillTx/>
                <a:latin typeface="微软雅黑" panose="020B0502040204020203" pitchFamily="34" charset="-122"/>
                <a:ea typeface="微软雅黑" panose="020B0502040204020203" pitchFamily="34" charset="-122"/>
                <a:cs typeface="+mn-cs"/>
              </a:rPr>
              <a:t>Leaf</a:t>
            </a:r>
            <a:endParaRPr kumimoji="0" lang="zh-CN" altLang="en-US" sz="1000" b="1" i="0" u="none" strike="noStrike" kern="0" cap="none" spc="0" normalizeH="0" baseline="0" noProof="0" dirty="0">
              <a:ln>
                <a:noFill/>
              </a:ln>
              <a:solidFill>
                <a:prstClr val="white"/>
              </a:solidFill>
              <a:effectLst/>
              <a:uLnTx/>
              <a:uFillTx/>
              <a:latin typeface="微软雅黑" panose="020B0502040204020203" pitchFamily="34" charset="-122"/>
              <a:ea typeface="微软雅黑" panose="020B0502040204020203" pitchFamily="34" charset="-122"/>
              <a:cs typeface="+mn-cs"/>
            </a:endParaRPr>
          </a:p>
        </p:txBody>
      </p:sp>
      <p:sp>
        <p:nvSpPr>
          <p:cNvPr id="54" name="圆角矩形 4"/>
          <p:cNvSpPr/>
          <p:nvPr/>
        </p:nvSpPr>
        <p:spPr>
          <a:xfrm>
            <a:off x="9239586" y="2479160"/>
            <a:ext cx="720000" cy="177167"/>
          </a:xfrm>
          <a:prstGeom prst="roundRect">
            <a:avLst/>
          </a:prstGeom>
          <a:solidFill>
            <a:srgbClr val="4472C4">
              <a:lumMod val="75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prstClr val="white"/>
                </a:solidFill>
                <a:effectLst/>
                <a:uLnTx/>
                <a:uFillTx/>
                <a:latin typeface="微软雅黑" panose="020B0502040204020203" pitchFamily="34" charset="-122"/>
                <a:ea typeface="微软雅黑" panose="020B0502040204020203" pitchFamily="34" charset="-122"/>
                <a:cs typeface="+mn-cs"/>
              </a:rPr>
              <a:t>Leaf</a:t>
            </a:r>
            <a:endParaRPr kumimoji="0" lang="zh-CN" altLang="en-US" sz="1000" b="1" i="0" u="none" strike="noStrike" kern="0" cap="none" spc="0" normalizeH="0" baseline="0" noProof="0" dirty="0">
              <a:ln>
                <a:noFill/>
              </a:ln>
              <a:solidFill>
                <a:prstClr val="white"/>
              </a:solidFill>
              <a:effectLst/>
              <a:uLnTx/>
              <a:uFillTx/>
              <a:latin typeface="微软雅黑" panose="020B0502040204020203" pitchFamily="34" charset="-122"/>
              <a:ea typeface="微软雅黑" panose="020B0502040204020203" pitchFamily="34" charset="-122"/>
              <a:cs typeface="+mn-cs"/>
            </a:endParaRPr>
          </a:p>
        </p:txBody>
      </p:sp>
      <p:sp>
        <p:nvSpPr>
          <p:cNvPr id="55" name="圆角矩形 5"/>
          <p:cNvSpPr/>
          <p:nvPr/>
        </p:nvSpPr>
        <p:spPr>
          <a:xfrm>
            <a:off x="10152252" y="2479160"/>
            <a:ext cx="720000" cy="177167"/>
          </a:xfrm>
          <a:prstGeom prst="roundRect">
            <a:avLst/>
          </a:prstGeom>
          <a:solidFill>
            <a:srgbClr val="4472C4">
              <a:lumMod val="75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prstClr val="white"/>
                </a:solidFill>
                <a:effectLst/>
                <a:uLnTx/>
                <a:uFillTx/>
                <a:latin typeface="微软雅黑" panose="020B0502040204020203" pitchFamily="34" charset="-122"/>
                <a:ea typeface="微软雅黑" panose="020B0502040204020203" pitchFamily="34" charset="-122"/>
                <a:cs typeface="+mn-cs"/>
              </a:rPr>
              <a:t>Leaf</a:t>
            </a:r>
            <a:endParaRPr kumimoji="0" lang="zh-CN" altLang="en-US" sz="1000" b="1" i="0" u="none" strike="noStrike" kern="0" cap="none" spc="0" normalizeH="0" baseline="0" noProof="0" dirty="0">
              <a:ln>
                <a:noFill/>
              </a:ln>
              <a:solidFill>
                <a:prstClr val="white"/>
              </a:solidFill>
              <a:effectLst/>
              <a:uLnTx/>
              <a:uFillTx/>
              <a:latin typeface="微软雅黑" panose="020B0502040204020203" pitchFamily="34" charset="-122"/>
              <a:ea typeface="微软雅黑" panose="020B0502040204020203" pitchFamily="34" charset="-122"/>
              <a:cs typeface="+mn-cs"/>
            </a:endParaRPr>
          </a:p>
        </p:txBody>
      </p:sp>
      <p:sp>
        <p:nvSpPr>
          <p:cNvPr id="56" name="圆角矩形 4"/>
          <p:cNvSpPr/>
          <p:nvPr/>
        </p:nvSpPr>
        <p:spPr>
          <a:xfrm>
            <a:off x="5334951" y="1372102"/>
            <a:ext cx="720000" cy="177167"/>
          </a:xfrm>
          <a:prstGeom prst="roundRect">
            <a:avLst/>
          </a:prstGeom>
          <a:solidFill>
            <a:srgbClr val="4472C4">
              <a:lumMod val="75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prstClr val="white"/>
                </a:solidFill>
                <a:effectLst/>
                <a:uLnTx/>
                <a:uFillTx/>
                <a:latin typeface="微软雅黑" panose="020B0502040204020203" pitchFamily="34" charset="-122"/>
                <a:ea typeface="微软雅黑" panose="020B0502040204020203" pitchFamily="34" charset="-122"/>
                <a:cs typeface="+mn-cs"/>
              </a:rPr>
              <a:t>Spine</a:t>
            </a:r>
            <a:endParaRPr kumimoji="0" lang="zh-CN" altLang="en-US" sz="1000" b="1" i="0" u="none" strike="noStrike" kern="0" cap="none" spc="0" normalizeH="0" baseline="0" noProof="0" dirty="0">
              <a:ln>
                <a:noFill/>
              </a:ln>
              <a:solidFill>
                <a:prstClr val="white"/>
              </a:solidFill>
              <a:effectLst/>
              <a:uLnTx/>
              <a:uFillTx/>
              <a:latin typeface="微软雅黑" panose="020B0502040204020203" pitchFamily="34" charset="-122"/>
              <a:ea typeface="微软雅黑" panose="020B0502040204020203" pitchFamily="34" charset="-122"/>
              <a:cs typeface="+mn-cs"/>
            </a:endParaRPr>
          </a:p>
        </p:txBody>
      </p:sp>
      <p:sp>
        <p:nvSpPr>
          <p:cNvPr id="57" name="圆角矩形 5"/>
          <p:cNvSpPr/>
          <p:nvPr/>
        </p:nvSpPr>
        <p:spPr>
          <a:xfrm>
            <a:off x="6273252" y="1372102"/>
            <a:ext cx="720000" cy="177167"/>
          </a:xfrm>
          <a:prstGeom prst="roundRect">
            <a:avLst/>
          </a:prstGeom>
          <a:solidFill>
            <a:srgbClr val="4472C4">
              <a:lumMod val="75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prstClr val="white"/>
                </a:solidFill>
                <a:effectLst/>
                <a:uLnTx/>
                <a:uFillTx/>
                <a:latin typeface="微软雅黑" panose="020B0502040204020203" pitchFamily="34" charset="-122"/>
                <a:ea typeface="微软雅黑" panose="020B0502040204020203" pitchFamily="34" charset="-122"/>
                <a:cs typeface="+mn-cs"/>
              </a:rPr>
              <a:t>Spine</a:t>
            </a:r>
            <a:endParaRPr kumimoji="0" lang="zh-CN" altLang="en-US" sz="1000" b="1" i="0" u="none" strike="noStrike" kern="0" cap="none" spc="0" normalizeH="0" baseline="0" noProof="0" dirty="0">
              <a:ln>
                <a:noFill/>
              </a:ln>
              <a:solidFill>
                <a:prstClr val="white"/>
              </a:solidFill>
              <a:effectLst/>
              <a:uLnTx/>
              <a:uFillTx/>
              <a:latin typeface="微软雅黑" panose="020B0502040204020203" pitchFamily="34" charset="-122"/>
              <a:ea typeface="微软雅黑" panose="020B0502040204020203" pitchFamily="34" charset="-122"/>
              <a:cs typeface="+mn-cs"/>
            </a:endParaRPr>
          </a:p>
        </p:txBody>
      </p:sp>
      <p:sp>
        <p:nvSpPr>
          <p:cNvPr id="58" name="矩形 57"/>
          <p:cNvSpPr/>
          <p:nvPr/>
        </p:nvSpPr>
        <p:spPr>
          <a:xfrm>
            <a:off x="9642641" y="2663696"/>
            <a:ext cx="811895" cy="286038"/>
          </a:xfrm>
          <a:prstGeom prst="rect">
            <a:avLst/>
          </a:prstGeom>
          <a:noFill/>
          <a:ln w="3175" cap="flat" cmpd="sng" algn="ctr">
            <a:noFill/>
            <a:prstDash val="dash"/>
          </a:ln>
          <a:effectLst/>
        </p:spPr>
        <p:txBody>
          <a:bodyPr vert="horz" rtlCol="0" anchor="b"/>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srgbClr val="4472C4"/>
                </a:solidFill>
                <a:effectLst/>
                <a:highlight>
                  <a:srgbClr val="FFFFFF"/>
                </a:highlight>
                <a:uLnTx/>
                <a:uFillTx/>
                <a:latin typeface="微软雅黑" panose="020B0502040204020203" pitchFamily="34" charset="-122"/>
                <a:ea typeface="微软雅黑" panose="020B0502040204020203" pitchFamily="34" charset="-122"/>
                <a:cs typeface="+mn-cs"/>
              </a:rPr>
              <a:t>RoCE</a:t>
            </a:r>
            <a:endParaRPr kumimoji="0" lang="zh-CN" altLang="en-US" sz="1000" b="1" i="0" u="none" strike="noStrike" kern="0" cap="none" spc="0" normalizeH="0" baseline="0" noProof="0" dirty="0">
              <a:ln>
                <a:noFill/>
              </a:ln>
              <a:solidFill>
                <a:srgbClr val="4472C4"/>
              </a:solidFill>
              <a:effectLst/>
              <a:highlight>
                <a:srgbClr val="FFFFFF"/>
              </a:highlight>
              <a:uLnTx/>
              <a:uFillTx/>
              <a:latin typeface="微软雅黑" panose="020B0502040204020203" pitchFamily="34" charset="-122"/>
              <a:ea typeface="微软雅黑" panose="020B0502040204020203" pitchFamily="34" charset="-122"/>
              <a:cs typeface="+mn-cs"/>
            </a:endParaRPr>
          </a:p>
        </p:txBody>
      </p:sp>
      <p:cxnSp>
        <p:nvCxnSpPr>
          <p:cNvPr id="59" name="直接连接符 58"/>
          <p:cNvCxnSpPr>
            <a:stCxn id="12" idx="0"/>
            <a:endCxn id="56" idx="2"/>
          </p:cNvCxnSpPr>
          <p:nvPr/>
        </p:nvCxnSpPr>
        <p:spPr>
          <a:xfrm flipV="1">
            <a:off x="1712488" y="1549269"/>
            <a:ext cx="3982463" cy="929890"/>
          </a:xfrm>
          <a:prstGeom prst="line">
            <a:avLst/>
          </a:prstGeom>
          <a:noFill/>
          <a:ln w="3175" cap="flat" cmpd="sng" algn="ctr">
            <a:solidFill>
              <a:schemeClr val="bg1"/>
            </a:solidFill>
            <a:prstDash val="solid"/>
          </a:ln>
          <a:effectLst/>
        </p:spPr>
      </p:cxnSp>
      <p:cxnSp>
        <p:nvCxnSpPr>
          <p:cNvPr id="60" name="直接连接符 59"/>
          <p:cNvCxnSpPr>
            <a:stCxn id="57" idx="2"/>
            <a:endCxn id="13" idx="0"/>
          </p:cNvCxnSpPr>
          <p:nvPr/>
        </p:nvCxnSpPr>
        <p:spPr>
          <a:xfrm flipH="1">
            <a:off x="2640092" y="1549269"/>
            <a:ext cx="3993160" cy="929890"/>
          </a:xfrm>
          <a:prstGeom prst="line">
            <a:avLst/>
          </a:prstGeom>
          <a:noFill/>
          <a:ln w="3175" cap="flat" cmpd="sng" algn="ctr">
            <a:solidFill>
              <a:schemeClr val="bg1"/>
            </a:solidFill>
            <a:prstDash val="solid"/>
          </a:ln>
          <a:effectLst/>
        </p:spPr>
      </p:cxnSp>
      <p:cxnSp>
        <p:nvCxnSpPr>
          <p:cNvPr id="61" name="直接连接符 60"/>
          <p:cNvCxnSpPr>
            <a:stCxn id="13" idx="0"/>
            <a:endCxn id="56" idx="2"/>
          </p:cNvCxnSpPr>
          <p:nvPr/>
        </p:nvCxnSpPr>
        <p:spPr>
          <a:xfrm flipV="1">
            <a:off x="2640092" y="1549269"/>
            <a:ext cx="3054859" cy="929890"/>
          </a:xfrm>
          <a:prstGeom prst="line">
            <a:avLst/>
          </a:prstGeom>
          <a:noFill/>
          <a:ln w="3175" cap="flat" cmpd="sng" algn="ctr">
            <a:solidFill>
              <a:schemeClr val="bg1"/>
            </a:solidFill>
            <a:prstDash val="solid"/>
          </a:ln>
          <a:effectLst/>
        </p:spPr>
      </p:cxnSp>
      <p:cxnSp>
        <p:nvCxnSpPr>
          <p:cNvPr id="62" name="直接连接符 61"/>
          <p:cNvCxnSpPr>
            <a:stCxn id="12" idx="0"/>
            <a:endCxn id="57" idx="2"/>
          </p:cNvCxnSpPr>
          <p:nvPr/>
        </p:nvCxnSpPr>
        <p:spPr>
          <a:xfrm flipV="1">
            <a:off x="1712488" y="1549269"/>
            <a:ext cx="4920764" cy="929890"/>
          </a:xfrm>
          <a:prstGeom prst="line">
            <a:avLst/>
          </a:prstGeom>
          <a:noFill/>
          <a:ln w="3175" cap="flat" cmpd="sng" algn="ctr">
            <a:solidFill>
              <a:schemeClr val="bg1"/>
            </a:solidFill>
            <a:prstDash val="solid"/>
          </a:ln>
          <a:effectLst/>
        </p:spPr>
      </p:cxnSp>
      <p:cxnSp>
        <p:nvCxnSpPr>
          <p:cNvPr id="63" name="直接连接符 62"/>
          <p:cNvCxnSpPr>
            <a:stCxn id="54" idx="0"/>
            <a:endCxn id="57" idx="2"/>
          </p:cNvCxnSpPr>
          <p:nvPr/>
        </p:nvCxnSpPr>
        <p:spPr>
          <a:xfrm flipH="1" flipV="1">
            <a:off x="6633252" y="1549269"/>
            <a:ext cx="2966334" cy="929891"/>
          </a:xfrm>
          <a:prstGeom prst="line">
            <a:avLst/>
          </a:prstGeom>
          <a:noFill/>
          <a:ln w="3175" cap="flat" cmpd="sng" algn="ctr">
            <a:solidFill>
              <a:schemeClr val="bg1"/>
            </a:solidFill>
            <a:prstDash val="solid"/>
          </a:ln>
          <a:effectLst/>
        </p:spPr>
      </p:cxnSp>
      <p:cxnSp>
        <p:nvCxnSpPr>
          <p:cNvPr id="64" name="直接连接符 63"/>
          <p:cNvCxnSpPr>
            <a:stCxn id="55" idx="0"/>
            <a:endCxn id="56" idx="2"/>
          </p:cNvCxnSpPr>
          <p:nvPr/>
        </p:nvCxnSpPr>
        <p:spPr>
          <a:xfrm flipH="1" flipV="1">
            <a:off x="5694951" y="1549269"/>
            <a:ext cx="4817301" cy="929891"/>
          </a:xfrm>
          <a:prstGeom prst="line">
            <a:avLst/>
          </a:prstGeom>
          <a:noFill/>
          <a:ln w="3175" cap="flat" cmpd="sng" algn="ctr">
            <a:solidFill>
              <a:schemeClr val="bg1"/>
            </a:solidFill>
            <a:prstDash val="solid"/>
          </a:ln>
          <a:effectLst/>
        </p:spPr>
      </p:cxnSp>
      <p:cxnSp>
        <p:nvCxnSpPr>
          <p:cNvPr id="65" name="直接连接符 64"/>
          <p:cNvCxnSpPr>
            <a:stCxn id="55" idx="0"/>
            <a:endCxn id="57" idx="2"/>
          </p:cNvCxnSpPr>
          <p:nvPr/>
        </p:nvCxnSpPr>
        <p:spPr>
          <a:xfrm flipH="1" flipV="1">
            <a:off x="6633252" y="1549269"/>
            <a:ext cx="3879000" cy="929891"/>
          </a:xfrm>
          <a:prstGeom prst="line">
            <a:avLst/>
          </a:prstGeom>
          <a:noFill/>
          <a:ln w="3175" cap="flat" cmpd="sng" algn="ctr">
            <a:solidFill>
              <a:schemeClr val="bg1"/>
            </a:solidFill>
            <a:prstDash val="solid"/>
          </a:ln>
          <a:effectLst/>
        </p:spPr>
      </p:cxnSp>
      <p:cxnSp>
        <p:nvCxnSpPr>
          <p:cNvPr id="66" name="直接连接符 65"/>
          <p:cNvCxnSpPr>
            <a:stCxn id="54" idx="0"/>
            <a:endCxn id="56" idx="2"/>
          </p:cNvCxnSpPr>
          <p:nvPr/>
        </p:nvCxnSpPr>
        <p:spPr>
          <a:xfrm flipH="1" flipV="1">
            <a:off x="5694951" y="1549269"/>
            <a:ext cx="3904635" cy="929891"/>
          </a:xfrm>
          <a:prstGeom prst="line">
            <a:avLst/>
          </a:prstGeom>
          <a:noFill/>
          <a:ln w="3175" cap="flat" cmpd="sng" algn="ctr">
            <a:solidFill>
              <a:schemeClr val="bg1"/>
            </a:solidFill>
            <a:prstDash val="solid"/>
          </a:ln>
          <a:effectLst/>
        </p:spPr>
      </p:cxnSp>
      <p:cxnSp>
        <p:nvCxnSpPr>
          <p:cNvPr id="67" name="直接连接符 66"/>
          <p:cNvCxnSpPr>
            <a:stCxn id="57" idx="2"/>
            <a:endCxn id="52" idx="0"/>
          </p:cNvCxnSpPr>
          <p:nvPr/>
        </p:nvCxnSpPr>
        <p:spPr>
          <a:xfrm flipH="1">
            <a:off x="5694951" y="1549269"/>
            <a:ext cx="938301" cy="929891"/>
          </a:xfrm>
          <a:prstGeom prst="line">
            <a:avLst/>
          </a:prstGeom>
          <a:noFill/>
          <a:ln w="3175" cap="flat" cmpd="sng" algn="ctr">
            <a:solidFill>
              <a:schemeClr val="bg1"/>
            </a:solidFill>
            <a:prstDash val="solid"/>
          </a:ln>
          <a:effectLst/>
        </p:spPr>
      </p:cxnSp>
      <p:cxnSp>
        <p:nvCxnSpPr>
          <p:cNvPr id="68" name="直接连接符 67"/>
          <p:cNvCxnSpPr>
            <a:stCxn id="57" idx="2"/>
            <a:endCxn id="53" idx="0"/>
          </p:cNvCxnSpPr>
          <p:nvPr/>
        </p:nvCxnSpPr>
        <p:spPr>
          <a:xfrm>
            <a:off x="6633252" y="1549269"/>
            <a:ext cx="0" cy="929891"/>
          </a:xfrm>
          <a:prstGeom prst="line">
            <a:avLst/>
          </a:prstGeom>
          <a:noFill/>
          <a:ln w="3175" cap="flat" cmpd="sng" algn="ctr">
            <a:solidFill>
              <a:schemeClr val="bg1"/>
            </a:solidFill>
            <a:prstDash val="solid"/>
          </a:ln>
          <a:effectLst/>
        </p:spPr>
      </p:cxnSp>
      <p:cxnSp>
        <p:nvCxnSpPr>
          <p:cNvPr id="69" name="直接连接符 68"/>
          <p:cNvCxnSpPr>
            <a:stCxn id="56" idx="2"/>
            <a:endCxn id="52" idx="0"/>
          </p:cNvCxnSpPr>
          <p:nvPr/>
        </p:nvCxnSpPr>
        <p:spPr>
          <a:xfrm>
            <a:off x="5694951" y="1549269"/>
            <a:ext cx="0" cy="929891"/>
          </a:xfrm>
          <a:prstGeom prst="line">
            <a:avLst/>
          </a:prstGeom>
          <a:noFill/>
          <a:ln w="3175" cap="flat" cmpd="sng" algn="ctr">
            <a:solidFill>
              <a:schemeClr val="bg1"/>
            </a:solidFill>
            <a:prstDash val="solid"/>
          </a:ln>
          <a:effectLst/>
        </p:spPr>
      </p:cxnSp>
      <p:cxnSp>
        <p:nvCxnSpPr>
          <p:cNvPr id="70" name="直接连接符 69"/>
          <p:cNvCxnSpPr>
            <a:stCxn id="56" idx="2"/>
            <a:endCxn id="53" idx="0"/>
          </p:cNvCxnSpPr>
          <p:nvPr/>
        </p:nvCxnSpPr>
        <p:spPr>
          <a:xfrm>
            <a:off x="5694951" y="1549269"/>
            <a:ext cx="938301" cy="929891"/>
          </a:xfrm>
          <a:prstGeom prst="line">
            <a:avLst/>
          </a:prstGeom>
          <a:noFill/>
          <a:ln w="3175" cap="flat" cmpd="sng" algn="ctr">
            <a:solidFill>
              <a:schemeClr val="bg1"/>
            </a:solidFill>
            <a:prstDash val="solid"/>
          </a:ln>
          <a:effectLst/>
        </p:spPr>
      </p:cxnSp>
      <p:sp>
        <p:nvSpPr>
          <p:cNvPr id="71" name="矩形 70"/>
          <p:cNvSpPr/>
          <p:nvPr/>
        </p:nvSpPr>
        <p:spPr>
          <a:xfrm>
            <a:off x="3290588" y="2755327"/>
            <a:ext cx="723275" cy="253916"/>
          </a:xfrm>
          <a:prstGeom prst="rect">
            <a:avLst/>
          </a:prstGeom>
        </p:spPr>
        <p:txBody>
          <a:bodyPr wrap="none">
            <a:spAutoFit/>
          </a:bodyPr>
          <a:lstStyle/>
          <a:p>
            <a:pPr marL="0" marR="0" lvl="0" indent="0" algn="ctr" defTabSz="967105" rtl="0" eaLnBrk="1" fontAlgn="base" latinLnBrk="0" hangingPunct="1">
              <a:lnSpc>
                <a:spcPct val="100000"/>
              </a:lnSpc>
              <a:spcBef>
                <a:spcPct val="0"/>
              </a:spcBef>
              <a:spcAft>
                <a:spcPct val="0"/>
              </a:spcAft>
              <a:buClrTx/>
              <a:buSzTx/>
              <a:buFontTx/>
              <a:buNone/>
              <a:defRPr/>
            </a:pPr>
            <a:r>
              <a:rPr kumimoji="0" lang="en-US" altLang="zh-CN" sz="1000" b="1" i="0" u="none" strike="noStrike" kern="0" cap="none" spc="0" normalizeH="0" baseline="0" noProof="0" dirty="0">
                <a:ln>
                  <a:noFill/>
                </a:ln>
                <a:solidFill>
                  <a:schemeClr val="bg1"/>
                </a:solidFill>
                <a:effectLst/>
                <a:uLnTx/>
                <a:uFillTx/>
                <a:latin typeface="微软雅黑" panose="020B0502040204020203" pitchFamily="34" charset="-122"/>
                <a:ea typeface="微软雅黑" panose="020B0502040204020203" pitchFamily="34" charset="-122"/>
                <a:cs typeface="+mn-cs"/>
              </a:rPr>
              <a:t>Pod1~n</a:t>
            </a:r>
            <a:endParaRPr kumimoji="0" lang="zh-CN" altLang="en-US" sz="1000" b="1" i="0" u="none" strike="noStrike" kern="0" cap="none" spc="0" normalizeH="0" baseline="0" noProof="0" dirty="0">
              <a:ln>
                <a:noFill/>
              </a:ln>
              <a:solidFill>
                <a:schemeClr val="bg1"/>
              </a:solidFill>
              <a:effectLst/>
              <a:uLnTx/>
              <a:uFillTx/>
              <a:latin typeface="微软雅黑" panose="020B0502040204020203" pitchFamily="34" charset="-122"/>
              <a:ea typeface="微软雅黑" panose="020B0502040204020203" pitchFamily="34" charset="-122"/>
              <a:cs typeface="+mn-cs"/>
            </a:endParaRPr>
          </a:p>
        </p:txBody>
      </p:sp>
      <p:sp>
        <p:nvSpPr>
          <p:cNvPr id="72" name="矩形 71"/>
          <p:cNvSpPr/>
          <p:nvPr/>
        </p:nvSpPr>
        <p:spPr>
          <a:xfrm>
            <a:off x="7222511" y="2770364"/>
            <a:ext cx="699229" cy="246221"/>
          </a:xfrm>
          <a:prstGeom prst="rect">
            <a:avLst/>
          </a:prstGeom>
        </p:spPr>
        <p:txBody>
          <a:bodyPr wrap="none">
            <a:spAutoFit/>
          </a:bodyPr>
          <a:lstStyle/>
          <a:p>
            <a:pPr marL="0" marR="0" lvl="0" indent="0" algn="ctr" defTabSz="967105" rtl="0" eaLnBrk="1" fontAlgn="base" latinLnBrk="0" hangingPunct="1">
              <a:lnSpc>
                <a:spcPct val="100000"/>
              </a:lnSpc>
              <a:spcBef>
                <a:spcPct val="0"/>
              </a:spcBef>
              <a:spcAft>
                <a:spcPct val="0"/>
              </a:spcAft>
              <a:buClrTx/>
              <a:buSzTx/>
              <a:buFontTx/>
              <a:buNone/>
              <a:defRPr/>
            </a:pPr>
            <a:r>
              <a:rPr kumimoji="0" lang="en-US" altLang="zh-CN" sz="1000" b="1" i="0" u="none" strike="noStrike" kern="0" cap="none" spc="0" normalizeH="0" baseline="0" noProof="0" dirty="0">
                <a:ln>
                  <a:noFill/>
                </a:ln>
                <a:solidFill>
                  <a:schemeClr val="bg1"/>
                </a:solidFill>
                <a:effectLst/>
                <a:uLnTx/>
                <a:uFillTx/>
                <a:latin typeface="微软雅黑" panose="020B0502040204020203" pitchFamily="34" charset="-122"/>
                <a:ea typeface="微软雅黑" panose="020B0502040204020203" pitchFamily="34" charset="-122"/>
                <a:cs typeface="+mn-cs"/>
              </a:rPr>
              <a:t>Pod1~n</a:t>
            </a:r>
            <a:endParaRPr kumimoji="0" lang="zh-CN" altLang="en-US" sz="1000" b="1" i="0" u="none" strike="noStrike" kern="0" cap="none" spc="0" normalizeH="0" baseline="0" noProof="0" dirty="0">
              <a:ln>
                <a:noFill/>
              </a:ln>
              <a:solidFill>
                <a:schemeClr val="bg1"/>
              </a:solidFill>
              <a:effectLst/>
              <a:uLnTx/>
              <a:uFillTx/>
              <a:latin typeface="微软雅黑" panose="020B0502040204020203" pitchFamily="34" charset="-122"/>
              <a:ea typeface="微软雅黑" panose="020B0502040204020203" pitchFamily="34" charset="-122"/>
              <a:cs typeface="+mn-cs"/>
            </a:endParaRPr>
          </a:p>
        </p:txBody>
      </p:sp>
      <p:sp>
        <p:nvSpPr>
          <p:cNvPr id="73" name="矩形 72"/>
          <p:cNvSpPr/>
          <p:nvPr/>
        </p:nvSpPr>
        <p:spPr>
          <a:xfrm>
            <a:off x="11118634" y="2745074"/>
            <a:ext cx="699229" cy="246221"/>
          </a:xfrm>
          <a:prstGeom prst="rect">
            <a:avLst/>
          </a:prstGeom>
        </p:spPr>
        <p:txBody>
          <a:bodyPr wrap="none">
            <a:spAutoFit/>
          </a:bodyPr>
          <a:lstStyle/>
          <a:p>
            <a:pPr marL="0" marR="0" lvl="0" indent="0" algn="ctr" defTabSz="967105" rtl="0" eaLnBrk="1" fontAlgn="base" latinLnBrk="0" hangingPunct="1">
              <a:lnSpc>
                <a:spcPct val="100000"/>
              </a:lnSpc>
              <a:spcBef>
                <a:spcPct val="0"/>
              </a:spcBef>
              <a:spcAft>
                <a:spcPct val="0"/>
              </a:spcAft>
              <a:buClrTx/>
              <a:buSzTx/>
              <a:buFontTx/>
              <a:buNone/>
              <a:defRPr/>
            </a:pPr>
            <a:r>
              <a:rPr kumimoji="0" lang="en-US" altLang="zh-CN" sz="1000" b="1" i="0" u="none" strike="noStrike" kern="0" cap="none" spc="0" normalizeH="0" baseline="0" noProof="0" dirty="0">
                <a:ln>
                  <a:noFill/>
                </a:ln>
                <a:solidFill>
                  <a:schemeClr val="bg1"/>
                </a:solidFill>
                <a:effectLst/>
                <a:uLnTx/>
                <a:uFillTx/>
                <a:latin typeface="微软雅黑" panose="020B0502040204020203" pitchFamily="34" charset="-122"/>
                <a:ea typeface="微软雅黑" panose="020B0502040204020203" pitchFamily="34" charset="-122"/>
                <a:cs typeface="+mn-cs"/>
              </a:rPr>
              <a:t>Pod1~n</a:t>
            </a:r>
            <a:endParaRPr kumimoji="0" lang="zh-CN" altLang="en-US" sz="1000" b="1" i="0" u="none" strike="noStrike" kern="0" cap="none" spc="0" normalizeH="0" baseline="0" noProof="0" dirty="0">
              <a:ln>
                <a:noFill/>
              </a:ln>
              <a:solidFill>
                <a:schemeClr val="bg1"/>
              </a:solidFill>
              <a:effectLst/>
              <a:uLnTx/>
              <a:uFillTx/>
              <a:latin typeface="微软雅黑" panose="020B0502040204020203" pitchFamily="34" charset="-122"/>
              <a:ea typeface="微软雅黑" panose="020B0502040204020203" pitchFamily="34" charset="-122"/>
              <a:cs typeface="+mn-cs"/>
            </a:endParaRPr>
          </a:p>
        </p:txBody>
      </p:sp>
      <p:sp>
        <p:nvSpPr>
          <p:cNvPr id="74" name="矩形 73"/>
          <p:cNvSpPr/>
          <p:nvPr/>
        </p:nvSpPr>
        <p:spPr>
          <a:xfrm>
            <a:off x="340142" y="3779778"/>
            <a:ext cx="827471" cy="238848"/>
          </a:xfrm>
          <a:prstGeom prst="rect">
            <a:avLst/>
          </a:prstGeom>
        </p:spPr>
        <p:txBody>
          <a:bodyPr wrap="none">
            <a:spAutoFit/>
          </a:bodyPr>
          <a:lstStyle/>
          <a:p>
            <a:pPr marL="0" marR="0" lvl="0" indent="0" algn="ctr" defTabSz="967105" rtl="0" eaLnBrk="1" fontAlgn="base" latinLnBrk="0" hangingPunct="1">
              <a:lnSpc>
                <a:spcPct val="100000"/>
              </a:lnSpc>
              <a:spcBef>
                <a:spcPct val="0"/>
              </a:spcBef>
              <a:spcAft>
                <a:spcPct val="0"/>
              </a:spcAft>
              <a:buClrTx/>
              <a:buSzTx/>
              <a:buFontTx/>
              <a:buNone/>
              <a:defRPr/>
            </a:pPr>
            <a:r>
              <a:rPr kumimoji="0" lang="en-US" altLang="zh-CN" sz="950" b="1" i="0" u="none" strike="noStrike" kern="0" cap="none" spc="0" normalizeH="0" baseline="0" noProof="0" dirty="0">
                <a:ln>
                  <a:noFill/>
                </a:ln>
                <a:solidFill>
                  <a:srgbClr val="FF1D28"/>
                </a:solidFill>
                <a:effectLst/>
                <a:uLnTx/>
                <a:uFillTx/>
                <a:latin typeface="微软雅黑" panose="020B0502040204020203" pitchFamily="34" charset="-122"/>
                <a:ea typeface="微软雅黑" panose="020B0502040204020203" pitchFamily="34" charset="-122"/>
                <a:cs typeface="+mn-cs"/>
              </a:rPr>
              <a:t>25G NIC</a:t>
            </a:r>
            <a:r>
              <a:rPr kumimoji="0" lang="zh-CN" altLang="en-US" sz="950" b="1" i="0" u="none" strike="noStrike" kern="0" cap="none" spc="0" normalizeH="0" baseline="0" noProof="0" dirty="0">
                <a:ln>
                  <a:noFill/>
                </a:ln>
                <a:solidFill>
                  <a:srgbClr val="FF1D28"/>
                </a:solidFill>
                <a:effectLst/>
                <a:uLnTx/>
                <a:uFillTx/>
                <a:latin typeface="微软雅黑" panose="020B0502040204020203" pitchFamily="34" charset="-122"/>
                <a:ea typeface="微软雅黑" panose="020B0502040204020203" pitchFamily="34" charset="-122"/>
                <a:cs typeface="+mn-cs"/>
              </a:rPr>
              <a:t>*</a:t>
            </a:r>
            <a:r>
              <a:rPr kumimoji="0" lang="en-US" altLang="zh-CN" sz="950" b="1" i="0" u="none" strike="noStrike" kern="0" cap="none" spc="0" normalizeH="0" baseline="0" noProof="0" dirty="0">
                <a:ln>
                  <a:noFill/>
                </a:ln>
                <a:solidFill>
                  <a:srgbClr val="FF1D28"/>
                </a:solidFill>
                <a:effectLst/>
                <a:uLnTx/>
                <a:uFillTx/>
                <a:latin typeface="微软雅黑" panose="020B0502040204020203" pitchFamily="34" charset="-122"/>
                <a:ea typeface="微软雅黑" panose="020B0502040204020203" pitchFamily="34" charset="-122"/>
                <a:cs typeface="+mn-cs"/>
              </a:rPr>
              <a:t>2</a:t>
            </a:r>
            <a:endParaRPr kumimoji="0" lang="zh-CN" altLang="en-US" sz="950" b="1" i="0" u="none" strike="noStrike" kern="0" cap="none" spc="0" normalizeH="0" baseline="0" noProof="0" dirty="0">
              <a:ln>
                <a:noFill/>
              </a:ln>
              <a:solidFill>
                <a:srgbClr val="FF1D28"/>
              </a:solidFill>
              <a:effectLst/>
              <a:uLnTx/>
              <a:uFillTx/>
              <a:latin typeface="微软雅黑" panose="020B0502040204020203" pitchFamily="34" charset="-122"/>
              <a:ea typeface="微软雅黑" panose="020B0502040204020203" pitchFamily="34" charset="-122"/>
              <a:cs typeface="+mn-cs"/>
            </a:endParaRPr>
          </a:p>
        </p:txBody>
      </p:sp>
      <p:sp>
        <p:nvSpPr>
          <p:cNvPr id="75" name="矩形 74"/>
          <p:cNvSpPr/>
          <p:nvPr/>
        </p:nvSpPr>
        <p:spPr>
          <a:xfrm>
            <a:off x="3136880" y="3779778"/>
            <a:ext cx="902811" cy="238848"/>
          </a:xfrm>
          <a:prstGeom prst="rect">
            <a:avLst/>
          </a:prstGeom>
        </p:spPr>
        <p:txBody>
          <a:bodyPr wrap="none">
            <a:spAutoFit/>
          </a:bodyPr>
          <a:lstStyle/>
          <a:p>
            <a:pPr marL="0" marR="0" lvl="0" indent="0" algn="ctr" defTabSz="967105" rtl="0" eaLnBrk="1" fontAlgn="base" latinLnBrk="0" hangingPunct="1">
              <a:lnSpc>
                <a:spcPct val="100000"/>
              </a:lnSpc>
              <a:spcBef>
                <a:spcPct val="0"/>
              </a:spcBef>
              <a:spcAft>
                <a:spcPct val="0"/>
              </a:spcAft>
              <a:buClrTx/>
              <a:buSzTx/>
              <a:buFontTx/>
              <a:buNone/>
              <a:defRPr/>
            </a:pPr>
            <a:r>
              <a:rPr kumimoji="0" lang="en-US" altLang="zh-CN" sz="950" b="1" i="0" u="none" strike="noStrike" kern="0" cap="none" spc="0" normalizeH="0" baseline="0" noProof="0" dirty="0">
                <a:ln>
                  <a:noFill/>
                </a:ln>
                <a:solidFill>
                  <a:srgbClr val="FF1D28"/>
                </a:solidFill>
                <a:effectLst/>
                <a:uLnTx/>
                <a:uFillTx/>
                <a:latin typeface="微软雅黑" panose="020B0502040204020203" pitchFamily="34" charset="-122"/>
                <a:ea typeface="微软雅黑" panose="020B0502040204020203" pitchFamily="34" charset="-122"/>
                <a:cs typeface="+mn-cs"/>
              </a:rPr>
              <a:t>100G NIC</a:t>
            </a:r>
            <a:r>
              <a:rPr kumimoji="0" lang="zh-CN" altLang="en-US" sz="950" b="1" i="0" u="none" strike="noStrike" kern="0" cap="none" spc="0" normalizeH="0" baseline="0" noProof="0" dirty="0">
                <a:ln>
                  <a:noFill/>
                </a:ln>
                <a:solidFill>
                  <a:srgbClr val="FF1D28"/>
                </a:solidFill>
                <a:effectLst/>
                <a:uLnTx/>
                <a:uFillTx/>
                <a:latin typeface="微软雅黑" panose="020B0502040204020203" pitchFamily="34" charset="-122"/>
                <a:ea typeface="微软雅黑" panose="020B0502040204020203" pitchFamily="34" charset="-122"/>
                <a:cs typeface="+mn-cs"/>
              </a:rPr>
              <a:t>*</a:t>
            </a:r>
            <a:r>
              <a:rPr kumimoji="0" lang="en-US" altLang="zh-CN" sz="950" b="1" i="0" u="none" strike="noStrike" kern="0" cap="none" spc="0" normalizeH="0" baseline="0" noProof="0" dirty="0">
                <a:ln>
                  <a:noFill/>
                </a:ln>
                <a:solidFill>
                  <a:srgbClr val="FF1D28"/>
                </a:solidFill>
                <a:effectLst/>
                <a:uLnTx/>
                <a:uFillTx/>
                <a:latin typeface="微软雅黑" panose="020B0502040204020203" pitchFamily="34" charset="-122"/>
                <a:ea typeface="微软雅黑" panose="020B0502040204020203" pitchFamily="34" charset="-122"/>
                <a:cs typeface="+mn-cs"/>
              </a:rPr>
              <a:t>2</a:t>
            </a:r>
            <a:endParaRPr kumimoji="0" lang="zh-CN" altLang="en-US" sz="950" b="1" i="0" u="none" strike="noStrike" kern="0" cap="none" spc="0" normalizeH="0" baseline="0" noProof="0" dirty="0">
              <a:ln>
                <a:noFill/>
              </a:ln>
              <a:solidFill>
                <a:srgbClr val="FF1D28"/>
              </a:solidFill>
              <a:effectLst/>
              <a:uLnTx/>
              <a:uFillTx/>
              <a:latin typeface="微软雅黑" panose="020B0502040204020203" pitchFamily="34" charset="-122"/>
              <a:ea typeface="微软雅黑" panose="020B0502040204020203" pitchFamily="34" charset="-122"/>
              <a:cs typeface="+mn-cs"/>
            </a:endParaRPr>
          </a:p>
        </p:txBody>
      </p:sp>
      <p:sp>
        <p:nvSpPr>
          <p:cNvPr id="76" name="矩形 75"/>
          <p:cNvSpPr/>
          <p:nvPr/>
        </p:nvSpPr>
        <p:spPr>
          <a:xfrm>
            <a:off x="4406806" y="3763944"/>
            <a:ext cx="902811" cy="238848"/>
          </a:xfrm>
          <a:prstGeom prst="rect">
            <a:avLst/>
          </a:prstGeom>
        </p:spPr>
        <p:txBody>
          <a:bodyPr wrap="none">
            <a:spAutoFit/>
          </a:bodyPr>
          <a:lstStyle/>
          <a:p>
            <a:pPr marL="0" marR="0" lvl="0" indent="0" algn="l" defTabSz="967105" rtl="0" eaLnBrk="1" fontAlgn="base" latinLnBrk="0" hangingPunct="1">
              <a:lnSpc>
                <a:spcPct val="100000"/>
              </a:lnSpc>
              <a:spcBef>
                <a:spcPct val="0"/>
              </a:spcBef>
              <a:spcAft>
                <a:spcPct val="0"/>
              </a:spcAft>
              <a:buClrTx/>
              <a:buSzTx/>
              <a:buFontTx/>
              <a:buNone/>
              <a:defRPr/>
            </a:pPr>
            <a:r>
              <a:rPr kumimoji="0" lang="en-US" altLang="zh-CN" sz="950" b="1" i="0" u="none" strike="noStrike" kern="0" cap="none" spc="0" normalizeH="0" baseline="0" noProof="0" dirty="0">
                <a:ln>
                  <a:noFill/>
                </a:ln>
                <a:solidFill>
                  <a:srgbClr val="FF1D28"/>
                </a:solidFill>
                <a:effectLst/>
                <a:uLnTx/>
                <a:uFillTx/>
                <a:latin typeface="微软雅黑" panose="020B0502040204020203" pitchFamily="34" charset="-122"/>
                <a:ea typeface="微软雅黑" panose="020B0502040204020203" pitchFamily="34" charset="-122"/>
                <a:cs typeface="+mn-cs"/>
              </a:rPr>
              <a:t>100G NIC</a:t>
            </a:r>
            <a:r>
              <a:rPr kumimoji="0" lang="zh-CN" altLang="en-US" sz="950" b="1" i="0" u="none" strike="noStrike" kern="0" cap="none" spc="0" normalizeH="0" baseline="0" noProof="0" dirty="0">
                <a:ln>
                  <a:noFill/>
                </a:ln>
                <a:solidFill>
                  <a:srgbClr val="FF1D28"/>
                </a:solidFill>
                <a:effectLst/>
                <a:uLnTx/>
                <a:uFillTx/>
                <a:latin typeface="微软雅黑" panose="020B0502040204020203" pitchFamily="34" charset="-122"/>
                <a:ea typeface="微软雅黑" panose="020B0502040204020203" pitchFamily="34" charset="-122"/>
                <a:cs typeface="+mn-cs"/>
              </a:rPr>
              <a:t>*</a:t>
            </a:r>
            <a:r>
              <a:rPr kumimoji="0" lang="en-US" altLang="zh-CN" sz="950" b="1" i="0" u="none" strike="noStrike" kern="0" cap="none" spc="0" normalizeH="0" baseline="0" noProof="0" dirty="0">
                <a:ln>
                  <a:noFill/>
                </a:ln>
                <a:solidFill>
                  <a:srgbClr val="FF1D28"/>
                </a:solidFill>
                <a:effectLst/>
                <a:uLnTx/>
                <a:uFillTx/>
                <a:latin typeface="微软雅黑" panose="020B0502040204020203" pitchFamily="34" charset="-122"/>
                <a:ea typeface="微软雅黑" panose="020B0502040204020203" pitchFamily="34" charset="-122"/>
                <a:cs typeface="+mn-cs"/>
              </a:rPr>
              <a:t>2</a:t>
            </a:r>
            <a:endParaRPr kumimoji="0" lang="zh-CN" altLang="en-US" sz="950" b="1" i="0" u="none" strike="noStrike" kern="0" cap="none" spc="0" normalizeH="0" baseline="0" noProof="0" dirty="0">
              <a:ln>
                <a:noFill/>
              </a:ln>
              <a:solidFill>
                <a:srgbClr val="FF1D28"/>
              </a:solidFill>
              <a:effectLst/>
              <a:uLnTx/>
              <a:uFillTx/>
              <a:latin typeface="微软雅黑" panose="020B0502040204020203" pitchFamily="34" charset="-122"/>
              <a:ea typeface="微软雅黑" panose="020B0502040204020203" pitchFamily="34" charset="-122"/>
              <a:cs typeface="+mn-cs"/>
            </a:endParaRPr>
          </a:p>
        </p:txBody>
      </p:sp>
      <p:sp>
        <p:nvSpPr>
          <p:cNvPr id="77" name="矩形 76"/>
          <p:cNvSpPr/>
          <p:nvPr/>
        </p:nvSpPr>
        <p:spPr>
          <a:xfrm>
            <a:off x="8310946" y="3790446"/>
            <a:ext cx="1071127" cy="238848"/>
          </a:xfrm>
          <a:prstGeom prst="rect">
            <a:avLst/>
          </a:prstGeom>
        </p:spPr>
        <p:txBody>
          <a:bodyPr wrap="none">
            <a:spAutoFit/>
          </a:bodyPr>
          <a:lstStyle/>
          <a:p>
            <a:pPr marL="0" marR="0" lvl="0" indent="0" algn="ctr" defTabSz="967105" rtl="0" eaLnBrk="1" fontAlgn="base" latinLnBrk="0" hangingPunct="1">
              <a:lnSpc>
                <a:spcPct val="100000"/>
              </a:lnSpc>
              <a:spcBef>
                <a:spcPct val="0"/>
              </a:spcBef>
              <a:spcAft>
                <a:spcPct val="0"/>
              </a:spcAft>
              <a:buClrTx/>
              <a:buSzTx/>
              <a:buFontTx/>
              <a:buNone/>
              <a:defRPr/>
            </a:pPr>
            <a:r>
              <a:rPr kumimoji="0" lang="en-US" altLang="zh-CN" sz="950" b="1" i="0" u="none" strike="noStrike" kern="0" cap="none" spc="0" normalizeH="0" baseline="0" noProof="0" dirty="0">
                <a:ln>
                  <a:noFill/>
                </a:ln>
                <a:solidFill>
                  <a:srgbClr val="FF1D28"/>
                </a:solidFill>
                <a:effectLst/>
                <a:uLnTx/>
                <a:uFillTx/>
                <a:latin typeface="微软雅黑" panose="020B0502040204020203" pitchFamily="34" charset="-122"/>
                <a:ea typeface="微软雅黑" panose="020B0502040204020203" pitchFamily="34" charset="-122"/>
                <a:cs typeface="+mn-cs"/>
              </a:rPr>
              <a:t>100G NIC</a:t>
            </a:r>
            <a:r>
              <a:rPr kumimoji="0" lang="zh-CN" altLang="en-US" sz="950" b="1" i="0" u="none" strike="noStrike" kern="0" cap="none" spc="0" normalizeH="0" baseline="0" noProof="0" dirty="0">
                <a:ln>
                  <a:noFill/>
                </a:ln>
                <a:solidFill>
                  <a:srgbClr val="FF1D28"/>
                </a:solidFill>
                <a:effectLst/>
                <a:uLnTx/>
                <a:uFillTx/>
                <a:latin typeface="微软雅黑" panose="020B0502040204020203" pitchFamily="34" charset="-122"/>
                <a:ea typeface="微软雅黑" panose="020B0502040204020203" pitchFamily="34" charset="-122"/>
                <a:cs typeface="+mn-cs"/>
              </a:rPr>
              <a:t>*</a:t>
            </a:r>
            <a:r>
              <a:rPr kumimoji="0" lang="en-US" altLang="zh-CN" sz="950" b="1" i="0" u="none" strike="noStrike" kern="0" cap="none" spc="0" normalizeH="0" baseline="0" noProof="0" dirty="0">
                <a:ln>
                  <a:noFill/>
                </a:ln>
                <a:solidFill>
                  <a:srgbClr val="FF1D28"/>
                </a:solidFill>
                <a:effectLst/>
                <a:uLnTx/>
                <a:uFillTx/>
                <a:latin typeface="微软雅黑" panose="020B0502040204020203" pitchFamily="34" charset="-122"/>
                <a:ea typeface="微软雅黑" panose="020B0502040204020203" pitchFamily="34" charset="-122"/>
                <a:cs typeface="+mn-cs"/>
              </a:rPr>
              <a:t>2~4</a:t>
            </a:r>
            <a:endParaRPr kumimoji="0" lang="zh-CN" altLang="en-US" sz="950" b="1" i="0" u="none" strike="noStrike" kern="0" cap="none" spc="0" normalizeH="0" baseline="0" noProof="0" dirty="0">
              <a:ln>
                <a:noFill/>
              </a:ln>
              <a:solidFill>
                <a:srgbClr val="FF1D28"/>
              </a:solidFill>
              <a:effectLst/>
              <a:uLnTx/>
              <a:uFillTx/>
              <a:latin typeface="微软雅黑" panose="020B0502040204020203" pitchFamily="34" charset="-122"/>
              <a:ea typeface="微软雅黑" panose="020B0502040204020203" pitchFamily="34" charset="-122"/>
              <a:cs typeface="+mn-cs"/>
            </a:endParaRPr>
          </a:p>
        </p:txBody>
      </p:sp>
      <p:sp>
        <p:nvSpPr>
          <p:cNvPr id="78" name="矩形 77"/>
          <p:cNvSpPr/>
          <p:nvPr/>
        </p:nvSpPr>
        <p:spPr>
          <a:xfrm>
            <a:off x="10804557" y="3808895"/>
            <a:ext cx="1071127" cy="238848"/>
          </a:xfrm>
          <a:prstGeom prst="rect">
            <a:avLst/>
          </a:prstGeom>
        </p:spPr>
        <p:txBody>
          <a:bodyPr wrap="none">
            <a:spAutoFit/>
          </a:bodyPr>
          <a:lstStyle/>
          <a:p>
            <a:pPr marL="0" marR="0" lvl="0" indent="0" algn="ctr" defTabSz="967105" rtl="0" eaLnBrk="1" fontAlgn="base" latinLnBrk="0" hangingPunct="1">
              <a:lnSpc>
                <a:spcPct val="100000"/>
              </a:lnSpc>
              <a:spcBef>
                <a:spcPct val="0"/>
              </a:spcBef>
              <a:spcAft>
                <a:spcPct val="0"/>
              </a:spcAft>
              <a:buClrTx/>
              <a:buSzTx/>
              <a:buFontTx/>
              <a:buNone/>
              <a:defRPr/>
            </a:pPr>
            <a:r>
              <a:rPr kumimoji="0" lang="en-US" altLang="zh-CN" sz="950" b="1" i="0" u="none" strike="noStrike" kern="0" cap="none" spc="0" normalizeH="0" baseline="0" noProof="0" dirty="0">
                <a:ln>
                  <a:noFill/>
                </a:ln>
                <a:solidFill>
                  <a:srgbClr val="FF1D28"/>
                </a:solidFill>
                <a:effectLst/>
                <a:uLnTx/>
                <a:uFillTx/>
                <a:latin typeface="微软雅黑" panose="020B0502040204020203" pitchFamily="34" charset="-122"/>
                <a:ea typeface="微软雅黑" panose="020B0502040204020203" pitchFamily="34" charset="-122"/>
                <a:cs typeface="+mn-cs"/>
              </a:rPr>
              <a:t>100G</a:t>
            </a:r>
            <a:r>
              <a:rPr kumimoji="0" lang="zh-CN" altLang="en-US" sz="950" b="1" i="0" u="none" strike="noStrike" kern="0" cap="none" spc="0" normalizeH="0" baseline="0" noProof="0" dirty="0">
                <a:ln>
                  <a:noFill/>
                </a:ln>
                <a:solidFill>
                  <a:srgbClr val="FF1D28"/>
                </a:solidFill>
                <a:effectLst/>
                <a:uLnTx/>
                <a:uFillTx/>
                <a:latin typeface="微软雅黑" panose="020B0502040204020203" pitchFamily="34" charset="-122"/>
                <a:ea typeface="微软雅黑" panose="020B0502040204020203" pitchFamily="34" charset="-122"/>
                <a:cs typeface="+mn-cs"/>
              </a:rPr>
              <a:t>*</a:t>
            </a:r>
            <a:r>
              <a:rPr kumimoji="0" lang="en-US" altLang="zh-CN" sz="950" b="1" i="0" u="none" strike="noStrike" kern="0" cap="none" spc="0" normalizeH="0" baseline="0" noProof="0" dirty="0">
                <a:ln>
                  <a:noFill/>
                </a:ln>
                <a:solidFill>
                  <a:srgbClr val="FF1D28"/>
                </a:solidFill>
                <a:effectLst/>
                <a:uLnTx/>
                <a:uFillTx/>
                <a:latin typeface="微软雅黑" panose="020B0502040204020203" pitchFamily="34" charset="-122"/>
                <a:ea typeface="微软雅黑" panose="020B0502040204020203" pitchFamily="34" charset="-122"/>
                <a:cs typeface="+mn-cs"/>
              </a:rPr>
              <a:t>NIC 2~4</a:t>
            </a:r>
            <a:endParaRPr kumimoji="0" lang="zh-CN" altLang="en-US" sz="950" b="1" i="0" u="none" strike="noStrike" kern="0" cap="none" spc="0" normalizeH="0" baseline="0" noProof="0" dirty="0">
              <a:ln>
                <a:noFill/>
              </a:ln>
              <a:solidFill>
                <a:srgbClr val="FF1D28"/>
              </a:solidFill>
              <a:effectLst/>
              <a:uLnTx/>
              <a:uFillTx/>
              <a:latin typeface="微软雅黑" panose="020B0502040204020203" pitchFamily="34" charset="-122"/>
              <a:ea typeface="微软雅黑" panose="020B0502040204020203" pitchFamily="34" charset="-122"/>
              <a:cs typeface="+mn-cs"/>
            </a:endParaRPr>
          </a:p>
        </p:txBody>
      </p:sp>
      <p:sp>
        <p:nvSpPr>
          <p:cNvPr id="79" name="矩形 78"/>
          <p:cNvSpPr/>
          <p:nvPr/>
        </p:nvSpPr>
        <p:spPr>
          <a:xfrm>
            <a:off x="5125300" y="4353194"/>
            <a:ext cx="357790" cy="200055"/>
          </a:xfrm>
          <a:prstGeom prst="rect">
            <a:avLst/>
          </a:prstGeom>
        </p:spPr>
        <p:txBody>
          <a:bodyPr wrap="none">
            <a:spAutoFit/>
          </a:bodyPr>
          <a:lstStyle/>
          <a:p>
            <a:pPr marL="0" marR="0" lvl="0" indent="0" algn="ctr" defTabSz="967105" rtl="0" eaLnBrk="1" fontAlgn="base" latinLnBrk="0" hangingPunct="1">
              <a:lnSpc>
                <a:spcPct val="100000"/>
              </a:lnSpc>
              <a:spcBef>
                <a:spcPct val="0"/>
              </a:spcBef>
              <a:spcAft>
                <a:spcPct val="0"/>
              </a:spcAft>
              <a:buClrTx/>
              <a:buSzTx/>
              <a:buFontTx/>
              <a:buNone/>
              <a:defRPr/>
            </a:pPr>
            <a:r>
              <a:rPr kumimoji="0" lang="en-US" altLang="zh-CN" sz="700" b="1"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rPr>
              <a:t>……</a:t>
            </a:r>
            <a:endParaRPr kumimoji="0" lang="zh-CN" altLang="en-US" sz="700" b="1"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80" name="矩形 79"/>
          <p:cNvSpPr/>
          <p:nvPr/>
        </p:nvSpPr>
        <p:spPr>
          <a:xfrm>
            <a:off x="9103299" y="4395338"/>
            <a:ext cx="357790" cy="200055"/>
          </a:xfrm>
          <a:prstGeom prst="rect">
            <a:avLst/>
          </a:prstGeom>
        </p:spPr>
        <p:txBody>
          <a:bodyPr wrap="none">
            <a:spAutoFit/>
          </a:bodyPr>
          <a:lstStyle/>
          <a:p>
            <a:pPr marL="0" marR="0" lvl="0" indent="0" algn="ctr" defTabSz="967105" rtl="0" eaLnBrk="1" fontAlgn="base" latinLnBrk="0" hangingPunct="1">
              <a:lnSpc>
                <a:spcPct val="100000"/>
              </a:lnSpc>
              <a:spcBef>
                <a:spcPct val="0"/>
              </a:spcBef>
              <a:spcAft>
                <a:spcPct val="0"/>
              </a:spcAft>
              <a:buClrTx/>
              <a:buSzTx/>
              <a:buFontTx/>
              <a:buNone/>
              <a:defRPr/>
            </a:pPr>
            <a:r>
              <a:rPr kumimoji="0" lang="en-US" altLang="zh-CN" sz="700" b="1"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rPr>
              <a:t>……</a:t>
            </a:r>
            <a:endParaRPr kumimoji="0" lang="zh-CN" altLang="en-US" sz="700" b="1"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81" name="矩形 80"/>
          <p:cNvSpPr/>
          <p:nvPr/>
        </p:nvSpPr>
        <p:spPr>
          <a:xfrm>
            <a:off x="10762953" y="4414426"/>
            <a:ext cx="357790" cy="200055"/>
          </a:xfrm>
          <a:prstGeom prst="rect">
            <a:avLst/>
          </a:prstGeom>
        </p:spPr>
        <p:txBody>
          <a:bodyPr wrap="none">
            <a:spAutoFit/>
          </a:bodyPr>
          <a:lstStyle/>
          <a:p>
            <a:pPr marL="0" marR="0" lvl="0" indent="0" algn="ctr" defTabSz="967105" rtl="0" eaLnBrk="1" fontAlgn="base" latinLnBrk="0" hangingPunct="1">
              <a:lnSpc>
                <a:spcPct val="100000"/>
              </a:lnSpc>
              <a:spcBef>
                <a:spcPct val="0"/>
              </a:spcBef>
              <a:spcAft>
                <a:spcPct val="0"/>
              </a:spcAft>
              <a:buClrTx/>
              <a:buSzTx/>
              <a:buFontTx/>
              <a:buNone/>
              <a:defRPr/>
            </a:pPr>
            <a:r>
              <a:rPr kumimoji="0" lang="en-US" altLang="zh-CN" sz="700" b="1"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rPr>
              <a:t>……</a:t>
            </a:r>
            <a:endParaRPr kumimoji="0" lang="zh-CN" altLang="en-US" sz="700" b="1"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82" name="矩形 81"/>
          <p:cNvSpPr/>
          <p:nvPr/>
        </p:nvSpPr>
        <p:spPr>
          <a:xfrm>
            <a:off x="6029902" y="4203027"/>
            <a:ext cx="320922" cy="261610"/>
          </a:xfrm>
          <a:prstGeom prst="rect">
            <a:avLst/>
          </a:prstGeom>
        </p:spPr>
        <p:txBody>
          <a:bodyPr wrap="none">
            <a:spAutoFit/>
          </a:bodyPr>
          <a:lstStyle/>
          <a:p>
            <a:pPr marL="0" marR="0" lvl="0" indent="0" algn="ctr" defTabSz="967105" rtl="0" eaLnBrk="1" fontAlgn="base" latinLnBrk="0" hangingPunct="1">
              <a:lnSpc>
                <a:spcPct val="100000"/>
              </a:lnSpc>
              <a:spcBef>
                <a:spcPct val="0"/>
              </a:spcBef>
              <a:spcAft>
                <a:spcPct val="0"/>
              </a:spcAft>
              <a:buClrTx/>
              <a:buSzTx/>
              <a:buFontTx/>
              <a:buNone/>
              <a:defRPr/>
            </a:pPr>
            <a:r>
              <a:rPr kumimoji="0" lang="en-US" altLang="zh-CN" sz="1100" b="1"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rPr>
              <a:t>…</a:t>
            </a:r>
            <a:endParaRPr kumimoji="0" lang="zh-CN" altLang="en-US" sz="1100" b="1"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83" name="矩形 82"/>
          <p:cNvSpPr/>
          <p:nvPr/>
        </p:nvSpPr>
        <p:spPr>
          <a:xfrm>
            <a:off x="9967236" y="4218975"/>
            <a:ext cx="320922" cy="261610"/>
          </a:xfrm>
          <a:prstGeom prst="rect">
            <a:avLst/>
          </a:prstGeom>
        </p:spPr>
        <p:txBody>
          <a:bodyPr wrap="none">
            <a:spAutoFit/>
          </a:bodyPr>
          <a:lstStyle/>
          <a:p>
            <a:pPr marL="0" marR="0" lvl="0" indent="0" algn="ctr" defTabSz="967105" rtl="0" eaLnBrk="1" fontAlgn="base" latinLnBrk="0" hangingPunct="1">
              <a:lnSpc>
                <a:spcPct val="100000"/>
              </a:lnSpc>
              <a:spcBef>
                <a:spcPct val="0"/>
              </a:spcBef>
              <a:spcAft>
                <a:spcPct val="0"/>
              </a:spcAft>
              <a:buClrTx/>
              <a:buSzTx/>
              <a:buFontTx/>
              <a:buNone/>
              <a:defRPr/>
            </a:pPr>
            <a:r>
              <a:rPr kumimoji="0" lang="en-US" altLang="zh-CN" sz="1100" b="1"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rPr>
              <a:t>…</a:t>
            </a:r>
            <a:endParaRPr kumimoji="0" lang="zh-CN" altLang="en-US" sz="1100" b="1"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84" name="矩形 83"/>
          <p:cNvSpPr/>
          <p:nvPr/>
        </p:nvSpPr>
        <p:spPr>
          <a:xfrm>
            <a:off x="638436" y="4365114"/>
            <a:ext cx="1261359" cy="246221"/>
          </a:xfrm>
          <a:prstGeom prst="rect">
            <a:avLst/>
          </a:prstGeom>
        </p:spPr>
        <p:txBody>
          <a:bodyPr wrap="square">
            <a:spAutoFit/>
          </a:bodyPr>
          <a:lstStyle/>
          <a:p>
            <a:pPr marL="0" marR="0" lvl="0" indent="0" algn="ctr" defTabSz="967105" rtl="0" eaLnBrk="1" fontAlgn="base" latinLnBrk="0" hangingPunct="1">
              <a:lnSpc>
                <a:spcPct val="100000"/>
              </a:lnSpc>
              <a:spcBef>
                <a:spcPct val="0"/>
              </a:spcBef>
              <a:spcAft>
                <a:spcPct val="0"/>
              </a:spcAft>
              <a:buClrTx/>
              <a:buSzTx/>
              <a:buFontTx/>
              <a:buNone/>
              <a:defRPr/>
            </a:pPr>
            <a:r>
              <a:rPr kumimoji="0" lang="zh-CN" altLang="en-US" sz="1000" b="1" i="0" u="none" strike="noStrike" kern="0" cap="none" spc="0" normalizeH="0" baseline="0" noProof="0" dirty="0">
                <a:ln>
                  <a:noFill/>
                </a:ln>
                <a:solidFill>
                  <a:srgbClr val="000000"/>
                </a:solidFill>
                <a:effectLst/>
                <a:highlight>
                  <a:srgbClr val="FFFFFF"/>
                </a:highlight>
                <a:uLnTx/>
                <a:uFillTx/>
                <a:latin typeface="微软雅黑" panose="020B0502040204020203" pitchFamily="34" charset="-122"/>
                <a:ea typeface="微软雅黑" panose="020B0502040204020203" pitchFamily="34" charset="-122"/>
                <a:cs typeface="+mn-cs"/>
              </a:rPr>
              <a:t>对象存储（大容量）</a:t>
            </a:r>
          </a:p>
        </p:txBody>
      </p:sp>
      <p:sp>
        <p:nvSpPr>
          <p:cNvPr id="85" name="矩形 84"/>
          <p:cNvSpPr/>
          <p:nvPr/>
        </p:nvSpPr>
        <p:spPr>
          <a:xfrm>
            <a:off x="2387265" y="4388364"/>
            <a:ext cx="1504729" cy="246221"/>
          </a:xfrm>
          <a:prstGeom prst="rect">
            <a:avLst/>
          </a:prstGeom>
        </p:spPr>
        <p:txBody>
          <a:bodyPr wrap="square">
            <a:spAutoFit/>
          </a:bodyPr>
          <a:lstStyle/>
          <a:p>
            <a:pPr marL="0" marR="0" lvl="0" indent="0" algn="ctr" defTabSz="967105" rtl="0" eaLnBrk="1" fontAlgn="base" latinLnBrk="0" hangingPunct="1">
              <a:lnSpc>
                <a:spcPct val="100000"/>
              </a:lnSpc>
              <a:spcBef>
                <a:spcPct val="0"/>
              </a:spcBef>
              <a:spcAft>
                <a:spcPct val="0"/>
              </a:spcAft>
              <a:buClrTx/>
              <a:buSzTx/>
              <a:buFontTx/>
              <a:buNone/>
              <a:defRPr/>
            </a:pPr>
            <a:r>
              <a:rPr kumimoji="0" lang="zh-CN" altLang="en-US" sz="1000" b="1"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rPr>
              <a:t>并行文件系统（高性能）</a:t>
            </a:r>
          </a:p>
        </p:txBody>
      </p:sp>
      <p:sp>
        <p:nvSpPr>
          <p:cNvPr id="86" name="圆角矩形 13"/>
          <p:cNvSpPr/>
          <p:nvPr/>
        </p:nvSpPr>
        <p:spPr>
          <a:xfrm>
            <a:off x="1352488" y="3070129"/>
            <a:ext cx="720000" cy="180000"/>
          </a:xfrm>
          <a:prstGeom prst="roundRect">
            <a:avLst/>
          </a:prstGeom>
          <a:solidFill>
            <a:srgbClr val="4472C4">
              <a:lumMod val="75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en-US" altLang="zh-CN" sz="1000" b="1" i="0" u="none" strike="noStrike" kern="0" cap="none" spc="0" normalizeH="0" baseline="0" noProof="0">
                <a:ln>
                  <a:noFill/>
                </a:ln>
                <a:solidFill>
                  <a:prstClr val="white"/>
                </a:solidFill>
                <a:effectLst/>
                <a:uLnTx/>
                <a:uFillTx/>
                <a:latin typeface="微软雅黑" panose="020B0502040204020203" pitchFamily="34" charset="-122"/>
                <a:ea typeface="微软雅黑" panose="020B0502040204020203" pitchFamily="34" charset="-122"/>
                <a:cs typeface="+mn-cs"/>
              </a:rPr>
              <a:t>To</a:t>
            </a:r>
            <a:r>
              <a:rPr kumimoji="0" lang="en-US" altLang="zh-CN" sz="1000" b="1" i="0" u="none" strike="noStrike" kern="0" cap="none" spc="0" normalizeH="0" baseline="0" noProof="0" dirty="0" err="1">
                <a:ln>
                  <a:noFill/>
                </a:ln>
                <a:solidFill>
                  <a:prstClr val="white"/>
                </a:solidFill>
                <a:effectLst/>
                <a:uLnTx/>
                <a:uFillTx/>
                <a:latin typeface="微软雅黑" panose="020B0502040204020203" pitchFamily="34" charset="-122"/>
                <a:ea typeface="微软雅黑" panose="020B0502040204020203" pitchFamily="34" charset="-122"/>
                <a:cs typeface="+mn-cs"/>
              </a:rPr>
              <a:t>R</a:t>
            </a:r>
            <a:endParaRPr kumimoji="0" lang="zh-CN" altLang="en-US" sz="1000" b="1" i="0" u="none" strike="noStrike" kern="0" cap="none" spc="0" normalizeH="0" baseline="0" noProof="0" dirty="0">
              <a:ln>
                <a:noFill/>
              </a:ln>
              <a:solidFill>
                <a:prstClr val="white"/>
              </a:solidFill>
              <a:effectLst/>
              <a:uLnTx/>
              <a:uFillTx/>
              <a:latin typeface="微软雅黑" panose="020B0502040204020203" pitchFamily="34" charset="-122"/>
              <a:ea typeface="微软雅黑" panose="020B0502040204020203" pitchFamily="34" charset="-122"/>
              <a:cs typeface="+mn-cs"/>
            </a:endParaRPr>
          </a:p>
        </p:txBody>
      </p:sp>
      <p:cxnSp>
        <p:nvCxnSpPr>
          <p:cNvPr id="87" name="直接连接符 86"/>
          <p:cNvCxnSpPr>
            <a:stCxn id="86" idx="0"/>
            <a:endCxn id="12" idx="2"/>
          </p:cNvCxnSpPr>
          <p:nvPr/>
        </p:nvCxnSpPr>
        <p:spPr>
          <a:xfrm flipV="1">
            <a:off x="1712488" y="2659159"/>
            <a:ext cx="0" cy="410970"/>
          </a:xfrm>
          <a:prstGeom prst="line">
            <a:avLst/>
          </a:prstGeom>
          <a:noFill/>
          <a:ln w="3175" cap="flat" cmpd="sng" algn="ctr">
            <a:solidFill>
              <a:schemeClr val="bg1"/>
            </a:solidFill>
            <a:prstDash val="solid"/>
          </a:ln>
          <a:effectLst/>
        </p:spPr>
      </p:cxnSp>
      <p:cxnSp>
        <p:nvCxnSpPr>
          <p:cNvPr id="88" name="直接连接符 87"/>
          <p:cNvCxnSpPr>
            <a:stCxn id="86" idx="0"/>
            <a:endCxn id="13" idx="2"/>
          </p:cNvCxnSpPr>
          <p:nvPr/>
        </p:nvCxnSpPr>
        <p:spPr>
          <a:xfrm flipV="1">
            <a:off x="1712488" y="2659159"/>
            <a:ext cx="927604" cy="410970"/>
          </a:xfrm>
          <a:prstGeom prst="line">
            <a:avLst/>
          </a:prstGeom>
          <a:noFill/>
          <a:ln w="3175" cap="flat" cmpd="sng" algn="ctr">
            <a:solidFill>
              <a:schemeClr val="bg1"/>
            </a:solidFill>
            <a:prstDash val="solid"/>
          </a:ln>
          <a:effectLst/>
        </p:spPr>
      </p:cxnSp>
      <p:sp>
        <p:nvSpPr>
          <p:cNvPr id="89" name="圆角矩形 13"/>
          <p:cNvSpPr/>
          <p:nvPr/>
        </p:nvSpPr>
        <p:spPr>
          <a:xfrm>
            <a:off x="5334951" y="3031486"/>
            <a:ext cx="720000" cy="180000"/>
          </a:xfrm>
          <a:prstGeom prst="roundRect">
            <a:avLst/>
          </a:prstGeom>
          <a:solidFill>
            <a:srgbClr val="4472C4">
              <a:lumMod val="75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en-US" altLang="zh-CN" sz="1000" b="1" i="0" u="none" strike="noStrike" kern="0" cap="none" spc="0" normalizeH="0" baseline="0" noProof="0" dirty="0" err="1">
                <a:ln>
                  <a:noFill/>
                </a:ln>
                <a:solidFill>
                  <a:prstClr val="white"/>
                </a:solidFill>
                <a:effectLst/>
                <a:uLnTx/>
                <a:uFillTx/>
                <a:latin typeface="微软雅黑" panose="020B0502040204020203" pitchFamily="34" charset="-122"/>
                <a:ea typeface="微软雅黑" panose="020B0502040204020203" pitchFamily="34" charset="-122"/>
                <a:cs typeface="+mn-cs"/>
              </a:rPr>
              <a:t>ToR</a:t>
            </a:r>
            <a:endParaRPr kumimoji="0" lang="zh-CN" altLang="en-US" sz="1000" b="1" i="0" u="none" strike="noStrike" kern="0" cap="none" spc="0" normalizeH="0" baseline="0" noProof="0" dirty="0">
              <a:ln>
                <a:noFill/>
              </a:ln>
              <a:solidFill>
                <a:prstClr val="white"/>
              </a:solidFill>
              <a:effectLst/>
              <a:uLnTx/>
              <a:uFillTx/>
              <a:latin typeface="微软雅黑" panose="020B0502040204020203" pitchFamily="34" charset="-122"/>
              <a:ea typeface="微软雅黑" panose="020B0502040204020203" pitchFamily="34" charset="-122"/>
              <a:cs typeface="+mn-cs"/>
            </a:endParaRPr>
          </a:p>
        </p:txBody>
      </p:sp>
      <p:sp>
        <p:nvSpPr>
          <p:cNvPr id="90" name="圆角矩形 13"/>
          <p:cNvSpPr/>
          <p:nvPr/>
        </p:nvSpPr>
        <p:spPr>
          <a:xfrm>
            <a:off x="6273252" y="3021610"/>
            <a:ext cx="720000" cy="180000"/>
          </a:xfrm>
          <a:prstGeom prst="roundRect">
            <a:avLst/>
          </a:prstGeom>
          <a:solidFill>
            <a:srgbClr val="4472C4">
              <a:lumMod val="75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en-US" altLang="zh-CN" sz="1000" b="1" i="0" u="none" strike="noStrike" kern="0" cap="none" spc="0" normalizeH="0" baseline="0" noProof="0">
                <a:ln>
                  <a:noFill/>
                </a:ln>
                <a:solidFill>
                  <a:prstClr val="white"/>
                </a:solidFill>
                <a:effectLst/>
                <a:uLnTx/>
                <a:uFillTx/>
                <a:latin typeface="微软雅黑" panose="020B0502040204020203" pitchFamily="34" charset="-122"/>
                <a:ea typeface="微软雅黑" panose="020B0502040204020203" pitchFamily="34" charset="-122"/>
                <a:cs typeface="+mn-cs"/>
              </a:rPr>
              <a:t>To</a:t>
            </a:r>
            <a:r>
              <a:rPr kumimoji="0" lang="en-US" altLang="zh-CN" sz="1000" b="1" i="0" u="none" strike="noStrike" kern="0" cap="none" spc="0" normalizeH="0" baseline="0" noProof="0" dirty="0" err="1">
                <a:ln>
                  <a:noFill/>
                </a:ln>
                <a:solidFill>
                  <a:prstClr val="white"/>
                </a:solidFill>
                <a:effectLst/>
                <a:uLnTx/>
                <a:uFillTx/>
                <a:latin typeface="微软雅黑" panose="020B0502040204020203" pitchFamily="34" charset="-122"/>
                <a:ea typeface="微软雅黑" panose="020B0502040204020203" pitchFamily="34" charset="-122"/>
                <a:cs typeface="+mn-cs"/>
              </a:rPr>
              <a:t>R</a:t>
            </a:r>
            <a:endParaRPr kumimoji="0" lang="zh-CN" altLang="en-US" sz="1000" b="1" i="0" u="none" strike="noStrike" kern="0" cap="none" spc="0" normalizeH="0" baseline="0" noProof="0" dirty="0">
              <a:ln>
                <a:noFill/>
              </a:ln>
              <a:solidFill>
                <a:prstClr val="white"/>
              </a:solidFill>
              <a:effectLst/>
              <a:uLnTx/>
              <a:uFillTx/>
              <a:latin typeface="微软雅黑" panose="020B0502040204020203" pitchFamily="34" charset="-122"/>
              <a:ea typeface="微软雅黑" panose="020B0502040204020203" pitchFamily="34" charset="-122"/>
              <a:cs typeface="+mn-cs"/>
            </a:endParaRPr>
          </a:p>
        </p:txBody>
      </p:sp>
      <p:cxnSp>
        <p:nvCxnSpPr>
          <p:cNvPr id="91" name="直接连接符 90"/>
          <p:cNvCxnSpPr>
            <a:stCxn id="52" idx="2"/>
            <a:endCxn id="89" idx="0"/>
          </p:cNvCxnSpPr>
          <p:nvPr/>
        </p:nvCxnSpPr>
        <p:spPr>
          <a:xfrm>
            <a:off x="5694951" y="2656327"/>
            <a:ext cx="0" cy="375159"/>
          </a:xfrm>
          <a:prstGeom prst="line">
            <a:avLst/>
          </a:prstGeom>
          <a:noFill/>
          <a:ln w="3175" cap="flat" cmpd="sng" algn="ctr">
            <a:solidFill>
              <a:schemeClr val="bg1"/>
            </a:solidFill>
            <a:prstDash val="solid"/>
          </a:ln>
          <a:effectLst/>
        </p:spPr>
      </p:cxnSp>
      <p:cxnSp>
        <p:nvCxnSpPr>
          <p:cNvPr id="92" name="直接连接符 91"/>
          <p:cNvCxnSpPr>
            <a:stCxn id="53" idx="2"/>
            <a:endCxn id="90" idx="0"/>
          </p:cNvCxnSpPr>
          <p:nvPr/>
        </p:nvCxnSpPr>
        <p:spPr>
          <a:xfrm>
            <a:off x="6633252" y="2656327"/>
            <a:ext cx="0" cy="365283"/>
          </a:xfrm>
          <a:prstGeom prst="line">
            <a:avLst/>
          </a:prstGeom>
          <a:noFill/>
          <a:ln w="3175" cap="flat" cmpd="sng" algn="ctr">
            <a:solidFill>
              <a:schemeClr val="bg1"/>
            </a:solidFill>
            <a:prstDash val="solid"/>
          </a:ln>
          <a:effectLst/>
        </p:spPr>
      </p:cxnSp>
      <p:sp>
        <p:nvSpPr>
          <p:cNvPr id="93" name="圆角矩形 13"/>
          <p:cNvSpPr/>
          <p:nvPr/>
        </p:nvSpPr>
        <p:spPr>
          <a:xfrm>
            <a:off x="9239586" y="3053631"/>
            <a:ext cx="720000" cy="180000"/>
          </a:xfrm>
          <a:prstGeom prst="roundRect">
            <a:avLst/>
          </a:prstGeom>
          <a:solidFill>
            <a:srgbClr val="4472C4">
              <a:lumMod val="75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en-US" altLang="zh-CN" sz="1000" b="1" i="0" u="none" strike="noStrike" kern="0" cap="none" spc="0" normalizeH="0" baseline="0" noProof="0" dirty="0" err="1">
                <a:ln>
                  <a:noFill/>
                </a:ln>
                <a:solidFill>
                  <a:prstClr val="white"/>
                </a:solidFill>
                <a:effectLst/>
                <a:uLnTx/>
                <a:uFillTx/>
                <a:latin typeface="微软雅黑" panose="020B0502040204020203" pitchFamily="34" charset="-122"/>
                <a:ea typeface="微软雅黑" panose="020B0502040204020203" pitchFamily="34" charset="-122"/>
                <a:cs typeface="+mn-cs"/>
              </a:rPr>
              <a:t>ToR</a:t>
            </a:r>
            <a:endParaRPr kumimoji="0" lang="zh-CN" altLang="en-US" sz="1000" b="1" i="0" u="none" strike="noStrike" kern="0" cap="none" spc="0" normalizeH="0" baseline="0" noProof="0" dirty="0">
              <a:ln>
                <a:noFill/>
              </a:ln>
              <a:solidFill>
                <a:prstClr val="white"/>
              </a:solidFill>
              <a:effectLst/>
              <a:uLnTx/>
              <a:uFillTx/>
              <a:latin typeface="微软雅黑" panose="020B0502040204020203" pitchFamily="34" charset="-122"/>
              <a:ea typeface="微软雅黑" panose="020B0502040204020203" pitchFamily="34" charset="-122"/>
              <a:cs typeface="+mn-cs"/>
            </a:endParaRPr>
          </a:p>
        </p:txBody>
      </p:sp>
      <p:sp>
        <p:nvSpPr>
          <p:cNvPr id="94" name="圆角矩形 13"/>
          <p:cNvSpPr/>
          <p:nvPr/>
        </p:nvSpPr>
        <p:spPr>
          <a:xfrm>
            <a:off x="10152252" y="3043755"/>
            <a:ext cx="720000" cy="180000"/>
          </a:xfrm>
          <a:prstGeom prst="roundRect">
            <a:avLst/>
          </a:prstGeom>
          <a:solidFill>
            <a:srgbClr val="4472C4">
              <a:lumMod val="75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en-US" altLang="zh-CN" sz="1000" b="1" i="0" u="none" strike="noStrike" kern="0" cap="none" spc="0" normalizeH="0" baseline="0" noProof="0">
                <a:ln>
                  <a:noFill/>
                </a:ln>
                <a:solidFill>
                  <a:prstClr val="white"/>
                </a:solidFill>
                <a:effectLst/>
                <a:uLnTx/>
                <a:uFillTx/>
                <a:latin typeface="微软雅黑" panose="020B0502040204020203" pitchFamily="34" charset="-122"/>
                <a:ea typeface="微软雅黑" panose="020B0502040204020203" pitchFamily="34" charset="-122"/>
                <a:cs typeface="+mn-cs"/>
              </a:rPr>
              <a:t>To</a:t>
            </a:r>
            <a:r>
              <a:rPr kumimoji="0" lang="en-US" altLang="zh-CN" sz="1000" b="1" i="0" u="none" strike="noStrike" kern="0" cap="none" spc="0" normalizeH="0" baseline="0" noProof="0" dirty="0" err="1">
                <a:ln>
                  <a:noFill/>
                </a:ln>
                <a:solidFill>
                  <a:prstClr val="white"/>
                </a:solidFill>
                <a:effectLst/>
                <a:uLnTx/>
                <a:uFillTx/>
                <a:latin typeface="微软雅黑" panose="020B0502040204020203" pitchFamily="34" charset="-122"/>
                <a:ea typeface="微软雅黑" panose="020B0502040204020203" pitchFamily="34" charset="-122"/>
                <a:cs typeface="+mn-cs"/>
              </a:rPr>
              <a:t>R</a:t>
            </a:r>
            <a:endParaRPr kumimoji="0" lang="zh-CN" altLang="en-US" sz="1000" b="1" i="0" u="none" strike="noStrike" kern="0" cap="none" spc="0" normalizeH="0" baseline="0" noProof="0" dirty="0">
              <a:ln>
                <a:noFill/>
              </a:ln>
              <a:solidFill>
                <a:prstClr val="white"/>
              </a:solidFill>
              <a:effectLst/>
              <a:uLnTx/>
              <a:uFillTx/>
              <a:latin typeface="微软雅黑" panose="020B0502040204020203" pitchFamily="34" charset="-122"/>
              <a:ea typeface="微软雅黑" panose="020B0502040204020203" pitchFamily="34" charset="-122"/>
              <a:cs typeface="+mn-cs"/>
            </a:endParaRPr>
          </a:p>
        </p:txBody>
      </p:sp>
      <p:cxnSp>
        <p:nvCxnSpPr>
          <p:cNvPr id="95" name="直接连接符 94"/>
          <p:cNvCxnSpPr>
            <a:stCxn id="55" idx="2"/>
            <a:endCxn id="94" idx="0"/>
          </p:cNvCxnSpPr>
          <p:nvPr/>
        </p:nvCxnSpPr>
        <p:spPr>
          <a:xfrm>
            <a:off x="10512252" y="2656327"/>
            <a:ext cx="0" cy="387428"/>
          </a:xfrm>
          <a:prstGeom prst="line">
            <a:avLst/>
          </a:prstGeom>
          <a:noFill/>
          <a:ln w="3175" cap="flat" cmpd="sng" algn="ctr">
            <a:solidFill>
              <a:schemeClr val="bg1"/>
            </a:solidFill>
            <a:prstDash val="solid"/>
          </a:ln>
          <a:effectLst/>
        </p:spPr>
      </p:cxnSp>
      <p:cxnSp>
        <p:nvCxnSpPr>
          <p:cNvPr id="96" name="直接连接符 95"/>
          <p:cNvCxnSpPr>
            <a:stCxn id="93" idx="0"/>
            <a:endCxn id="54" idx="2"/>
          </p:cNvCxnSpPr>
          <p:nvPr/>
        </p:nvCxnSpPr>
        <p:spPr>
          <a:xfrm flipV="1">
            <a:off x="9599586" y="2656327"/>
            <a:ext cx="0" cy="397304"/>
          </a:xfrm>
          <a:prstGeom prst="line">
            <a:avLst/>
          </a:prstGeom>
          <a:noFill/>
          <a:ln w="3175" cap="flat" cmpd="sng" algn="ctr">
            <a:solidFill>
              <a:schemeClr val="bg1"/>
            </a:solidFill>
            <a:prstDash val="solid"/>
          </a:ln>
          <a:effectLst/>
        </p:spPr>
      </p:cxnSp>
      <p:cxnSp>
        <p:nvCxnSpPr>
          <p:cNvPr id="97" name="直接连接符 96"/>
          <p:cNvCxnSpPr>
            <a:stCxn id="86" idx="2"/>
            <a:endCxn id="14" idx="0"/>
          </p:cNvCxnSpPr>
          <p:nvPr/>
        </p:nvCxnSpPr>
        <p:spPr>
          <a:xfrm flipH="1">
            <a:off x="1252515" y="3250129"/>
            <a:ext cx="459973" cy="731541"/>
          </a:xfrm>
          <a:prstGeom prst="line">
            <a:avLst/>
          </a:prstGeom>
          <a:noFill/>
          <a:ln w="6350" cap="flat" cmpd="sng" algn="ctr">
            <a:solidFill>
              <a:srgbClr val="000000"/>
            </a:solidFill>
            <a:prstDash val="solid"/>
          </a:ln>
          <a:effectLst/>
        </p:spPr>
      </p:cxnSp>
      <p:cxnSp>
        <p:nvCxnSpPr>
          <p:cNvPr id="98" name="直接连接符 97"/>
          <p:cNvCxnSpPr>
            <a:stCxn id="99" idx="2"/>
            <a:endCxn id="22" idx="0"/>
          </p:cNvCxnSpPr>
          <p:nvPr/>
        </p:nvCxnSpPr>
        <p:spPr>
          <a:xfrm>
            <a:off x="2640092" y="3245121"/>
            <a:ext cx="451363" cy="748435"/>
          </a:xfrm>
          <a:prstGeom prst="line">
            <a:avLst/>
          </a:prstGeom>
          <a:noFill/>
          <a:ln w="6350" cap="flat" cmpd="sng" algn="ctr">
            <a:solidFill>
              <a:srgbClr val="000000"/>
            </a:solidFill>
            <a:prstDash val="solid"/>
          </a:ln>
          <a:effectLst/>
        </p:spPr>
      </p:cxnSp>
      <p:sp>
        <p:nvSpPr>
          <p:cNvPr id="99" name="圆角矩形 13"/>
          <p:cNvSpPr/>
          <p:nvPr/>
        </p:nvSpPr>
        <p:spPr>
          <a:xfrm>
            <a:off x="2280092" y="3065121"/>
            <a:ext cx="720000" cy="180000"/>
          </a:xfrm>
          <a:prstGeom prst="roundRect">
            <a:avLst/>
          </a:prstGeom>
          <a:solidFill>
            <a:srgbClr val="4472C4">
              <a:lumMod val="75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en-US" altLang="zh-CN" sz="1000" b="1" i="0" u="none" strike="noStrike" kern="0" cap="none" spc="0" normalizeH="0" baseline="0" noProof="0" dirty="0" err="1">
                <a:ln>
                  <a:noFill/>
                </a:ln>
                <a:solidFill>
                  <a:prstClr val="white"/>
                </a:solidFill>
                <a:effectLst/>
                <a:uLnTx/>
                <a:uFillTx/>
                <a:latin typeface="微软雅黑" panose="020B0502040204020203" pitchFamily="34" charset="-122"/>
                <a:ea typeface="微软雅黑" panose="020B0502040204020203" pitchFamily="34" charset="-122"/>
                <a:cs typeface="+mn-cs"/>
              </a:rPr>
              <a:t>ToR</a:t>
            </a:r>
            <a:endParaRPr kumimoji="0" lang="zh-CN" altLang="en-US" sz="1000" b="1" i="0" u="none" strike="noStrike" kern="0" cap="none" spc="0" normalizeH="0" baseline="0" noProof="0" dirty="0">
              <a:ln>
                <a:noFill/>
              </a:ln>
              <a:solidFill>
                <a:prstClr val="white"/>
              </a:solidFill>
              <a:effectLst/>
              <a:uLnTx/>
              <a:uFillTx/>
              <a:latin typeface="微软雅黑" panose="020B0502040204020203" pitchFamily="34" charset="-122"/>
              <a:ea typeface="微软雅黑" panose="020B0502040204020203" pitchFamily="34" charset="-122"/>
              <a:cs typeface="+mn-cs"/>
            </a:endParaRPr>
          </a:p>
        </p:txBody>
      </p:sp>
      <p:sp>
        <p:nvSpPr>
          <p:cNvPr id="100" name="圆角矩形 13"/>
          <p:cNvSpPr/>
          <p:nvPr/>
        </p:nvSpPr>
        <p:spPr>
          <a:xfrm>
            <a:off x="3167123" y="3055245"/>
            <a:ext cx="720000" cy="180000"/>
          </a:xfrm>
          <a:prstGeom prst="roundRect">
            <a:avLst/>
          </a:prstGeom>
          <a:solidFill>
            <a:srgbClr val="4472C4">
              <a:lumMod val="75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en-US" altLang="zh-CN" sz="1000" b="1" i="0" u="none" strike="noStrike" kern="0" cap="none" spc="0" normalizeH="0" baseline="0" noProof="0">
                <a:ln>
                  <a:noFill/>
                </a:ln>
                <a:solidFill>
                  <a:prstClr val="white"/>
                </a:solidFill>
                <a:effectLst/>
                <a:uLnTx/>
                <a:uFillTx/>
                <a:latin typeface="微软雅黑" panose="020B0502040204020203" pitchFamily="34" charset="-122"/>
                <a:ea typeface="微软雅黑" panose="020B0502040204020203" pitchFamily="34" charset="-122"/>
                <a:cs typeface="+mn-cs"/>
              </a:rPr>
              <a:t>To</a:t>
            </a:r>
            <a:r>
              <a:rPr kumimoji="0" lang="en-US" altLang="zh-CN" sz="1000" b="1" i="0" u="none" strike="noStrike" kern="0" cap="none" spc="0" normalizeH="0" baseline="0" noProof="0" dirty="0" err="1">
                <a:ln>
                  <a:noFill/>
                </a:ln>
                <a:solidFill>
                  <a:prstClr val="white"/>
                </a:solidFill>
                <a:effectLst/>
                <a:uLnTx/>
                <a:uFillTx/>
                <a:latin typeface="微软雅黑" panose="020B0502040204020203" pitchFamily="34" charset="-122"/>
                <a:ea typeface="微软雅黑" panose="020B0502040204020203" pitchFamily="34" charset="-122"/>
                <a:cs typeface="+mn-cs"/>
              </a:rPr>
              <a:t>R</a:t>
            </a:r>
            <a:endParaRPr kumimoji="0" lang="zh-CN" altLang="en-US" sz="1000" b="1" i="0" u="none" strike="noStrike" kern="0" cap="none" spc="0" normalizeH="0" baseline="0" noProof="0" dirty="0">
              <a:ln>
                <a:noFill/>
              </a:ln>
              <a:solidFill>
                <a:prstClr val="white"/>
              </a:solidFill>
              <a:effectLst/>
              <a:uLnTx/>
              <a:uFillTx/>
              <a:latin typeface="微软雅黑" panose="020B0502040204020203" pitchFamily="34" charset="-122"/>
              <a:ea typeface="微软雅黑" panose="020B0502040204020203" pitchFamily="34" charset="-122"/>
              <a:cs typeface="+mn-cs"/>
            </a:endParaRPr>
          </a:p>
        </p:txBody>
      </p:sp>
      <p:cxnSp>
        <p:nvCxnSpPr>
          <p:cNvPr id="101" name="直接连接符 100"/>
          <p:cNvCxnSpPr>
            <a:stCxn id="99" idx="0"/>
            <a:endCxn id="12" idx="2"/>
          </p:cNvCxnSpPr>
          <p:nvPr/>
        </p:nvCxnSpPr>
        <p:spPr>
          <a:xfrm flipH="1" flipV="1">
            <a:off x="1712488" y="2659159"/>
            <a:ext cx="927604" cy="405962"/>
          </a:xfrm>
          <a:prstGeom prst="line">
            <a:avLst/>
          </a:prstGeom>
          <a:noFill/>
          <a:ln w="3175" cap="flat" cmpd="sng" algn="ctr">
            <a:solidFill>
              <a:schemeClr val="bg1"/>
            </a:solidFill>
            <a:prstDash val="solid"/>
          </a:ln>
          <a:effectLst/>
        </p:spPr>
      </p:cxnSp>
      <p:cxnSp>
        <p:nvCxnSpPr>
          <p:cNvPr id="102" name="直接连接符 101"/>
          <p:cNvCxnSpPr>
            <a:stCxn id="100" idx="0"/>
            <a:endCxn id="12" idx="2"/>
          </p:cNvCxnSpPr>
          <p:nvPr/>
        </p:nvCxnSpPr>
        <p:spPr>
          <a:xfrm flipH="1" flipV="1">
            <a:off x="1712488" y="2659159"/>
            <a:ext cx="1814635" cy="396086"/>
          </a:xfrm>
          <a:prstGeom prst="line">
            <a:avLst/>
          </a:prstGeom>
          <a:noFill/>
          <a:ln w="3175" cap="flat" cmpd="sng" algn="ctr">
            <a:solidFill>
              <a:schemeClr val="bg1"/>
            </a:solidFill>
            <a:prstDash val="solid"/>
          </a:ln>
          <a:effectLst/>
        </p:spPr>
      </p:cxnSp>
      <p:cxnSp>
        <p:nvCxnSpPr>
          <p:cNvPr id="103" name="直接连接符 102"/>
          <p:cNvCxnSpPr>
            <a:stCxn id="100" idx="0"/>
            <a:endCxn id="13" idx="2"/>
          </p:cNvCxnSpPr>
          <p:nvPr/>
        </p:nvCxnSpPr>
        <p:spPr>
          <a:xfrm flipH="1" flipV="1">
            <a:off x="2640092" y="2659159"/>
            <a:ext cx="887031" cy="396086"/>
          </a:xfrm>
          <a:prstGeom prst="line">
            <a:avLst/>
          </a:prstGeom>
          <a:noFill/>
          <a:ln w="3175" cap="flat" cmpd="sng" algn="ctr">
            <a:solidFill>
              <a:schemeClr val="bg1"/>
            </a:solidFill>
            <a:prstDash val="solid"/>
          </a:ln>
          <a:effectLst/>
        </p:spPr>
      </p:cxnSp>
      <p:cxnSp>
        <p:nvCxnSpPr>
          <p:cNvPr id="104" name="直接连接符 103"/>
          <p:cNvCxnSpPr>
            <a:stCxn id="99" idx="0"/>
            <a:endCxn id="13" idx="2"/>
          </p:cNvCxnSpPr>
          <p:nvPr/>
        </p:nvCxnSpPr>
        <p:spPr>
          <a:xfrm flipV="1">
            <a:off x="2640092" y="2659159"/>
            <a:ext cx="0" cy="405962"/>
          </a:xfrm>
          <a:prstGeom prst="line">
            <a:avLst/>
          </a:prstGeom>
          <a:noFill/>
          <a:ln w="3175" cap="flat" cmpd="sng" algn="ctr">
            <a:solidFill>
              <a:schemeClr val="bg1"/>
            </a:solidFill>
            <a:prstDash val="solid"/>
          </a:ln>
          <a:effectLst/>
        </p:spPr>
      </p:cxnSp>
      <p:sp>
        <p:nvSpPr>
          <p:cNvPr id="105" name="矩形 104"/>
          <p:cNvSpPr/>
          <p:nvPr/>
        </p:nvSpPr>
        <p:spPr>
          <a:xfrm>
            <a:off x="1750153" y="2725486"/>
            <a:ext cx="811895" cy="218090"/>
          </a:xfrm>
          <a:prstGeom prst="rect">
            <a:avLst/>
          </a:prstGeom>
          <a:noFill/>
          <a:ln w="3175" cap="flat" cmpd="sng" algn="ctr">
            <a:noFill/>
            <a:prstDash val="dash"/>
          </a:ln>
          <a:effectLst/>
        </p:spPr>
        <p:txBody>
          <a:bodyPr vert="horz" rtlCol="0" anchor="b"/>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srgbClr val="4472C4"/>
                </a:solidFill>
                <a:effectLst/>
                <a:highlight>
                  <a:srgbClr val="FFFFFF"/>
                </a:highlight>
                <a:uLnTx/>
                <a:uFillTx/>
                <a:latin typeface="微软雅黑" panose="020B0502040204020203" pitchFamily="34" charset="-122"/>
                <a:ea typeface="微软雅黑" panose="020B0502040204020203" pitchFamily="34" charset="-122"/>
                <a:cs typeface="+mn-cs"/>
              </a:rPr>
              <a:t>RoCE</a:t>
            </a:r>
            <a:endParaRPr kumimoji="0" lang="zh-CN" altLang="en-US" sz="1000" b="1" i="0" u="none" strike="noStrike" kern="0" cap="none" spc="0" normalizeH="0" baseline="0" noProof="0" dirty="0">
              <a:ln>
                <a:noFill/>
              </a:ln>
              <a:solidFill>
                <a:srgbClr val="4472C4"/>
              </a:solidFill>
              <a:effectLst/>
              <a:highlight>
                <a:srgbClr val="FFFFFF"/>
              </a:highlight>
              <a:uLnTx/>
              <a:uFillTx/>
              <a:latin typeface="微软雅黑" panose="020B0502040204020203" pitchFamily="34" charset="-122"/>
              <a:ea typeface="微软雅黑" panose="020B0502040204020203" pitchFamily="34" charset="-122"/>
              <a:cs typeface="+mn-cs"/>
            </a:endParaRPr>
          </a:p>
        </p:txBody>
      </p:sp>
      <p:sp>
        <p:nvSpPr>
          <p:cNvPr id="106" name="矩形 105"/>
          <p:cNvSpPr/>
          <p:nvPr/>
        </p:nvSpPr>
        <p:spPr>
          <a:xfrm>
            <a:off x="1109052" y="3008546"/>
            <a:ext cx="320922" cy="261610"/>
          </a:xfrm>
          <a:prstGeom prst="rect">
            <a:avLst/>
          </a:prstGeom>
        </p:spPr>
        <p:txBody>
          <a:bodyPr wrap="none">
            <a:spAutoFit/>
          </a:bodyPr>
          <a:lstStyle/>
          <a:p>
            <a:pPr marL="0" marR="0" lvl="0" indent="0" algn="ctr" defTabSz="967105" rtl="0" eaLnBrk="1" fontAlgn="base" latinLnBrk="0" hangingPunct="1">
              <a:lnSpc>
                <a:spcPct val="100000"/>
              </a:lnSpc>
              <a:spcBef>
                <a:spcPct val="0"/>
              </a:spcBef>
              <a:spcAft>
                <a:spcPct val="0"/>
              </a:spcAft>
              <a:buClrTx/>
              <a:buSzTx/>
              <a:buFontTx/>
              <a:buNone/>
              <a:defRPr/>
            </a:pPr>
            <a:r>
              <a:rPr kumimoji="0" lang="en-US" altLang="zh-CN" sz="1100" b="1"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rPr>
              <a:t>…</a:t>
            </a:r>
            <a:endParaRPr kumimoji="0" lang="zh-CN" altLang="en-US" sz="1100" b="1"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107" name="矩形 106"/>
          <p:cNvSpPr/>
          <p:nvPr/>
        </p:nvSpPr>
        <p:spPr>
          <a:xfrm>
            <a:off x="2912952" y="3002643"/>
            <a:ext cx="320922" cy="261610"/>
          </a:xfrm>
          <a:prstGeom prst="rect">
            <a:avLst/>
          </a:prstGeom>
        </p:spPr>
        <p:txBody>
          <a:bodyPr wrap="none">
            <a:spAutoFit/>
          </a:bodyPr>
          <a:lstStyle/>
          <a:p>
            <a:pPr marL="0" marR="0" lvl="0" indent="0" algn="ctr" defTabSz="967105" rtl="0" eaLnBrk="1" fontAlgn="base" latinLnBrk="0" hangingPunct="1">
              <a:lnSpc>
                <a:spcPct val="100000"/>
              </a:lnSpc>
              <a:spcBef>
                <a:spcPct val="0"/>
              </a:spcBef>
              <a:spcAft>
                <a:spcPct val="0"/>
              </a:spcAft>
              <a:buClrTx/>
              <a:buSzTx/>
              <a:buFontTx/>
              <a:buNone/>
              <a:defRPr/>
            </a:pPr>
            <a:r>
              <a:rPr kumimoji="0" lang="en-US" altLang="zh-CN" sz="1100" b="1"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rPr>
              <a:t>…</a:t>
            </a:r>
            <a:endParaRPr kumimoji="0" lang="zh-CN" altLang="en-US" sz="1100" b="1"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108" name="矩形 107"/>
          <p:cNvSpPr/>
          <p:nvPr/>
        </p:nvSpPr>
        <p:spPr>
          <a:xfrm>
            <a:off x="2017102" y="2422374"/>
            <a:ext cx="320922" cy="261610"/>
          </a:xfrm>
          <a:prstGeom prst="rect">
            <a:avLst/>
          </a:prstGeom>
          <a:ln>
            <a:solidFill>
              <a:schemeClr val="bg1"/>
            </a:solidFill>
          </a:ln>
        </p:spPr>
        <p:txBody>
          <a:bodyPr wrap="none">
            <a:spAutoFit/>
          </a:bodyPr>
          <a:lstStyle/>
          <a:p>
            <a:pPr marL="0" marR="0" lvl="0" indent="0" algn="ctr" defTabSz="967105" rtl="0" eaLnBrk="1" fontAlgn="base" latinLnBrk="0" hangingPunct="1">
              <a:lnSpc>
                <a:spcPct val="100000"/>
              </a:lnSpc>
              <a:spcBef>
                <a:spcPct val="0"/>
              </a:spcBef>
              <a:spcAft>
                <a:spcPct val="0"/>
              </a:spcAft>
              <a:buClrTx/>
              <a:buSzTx/>
              <a:buFontTx/>
              <a:buNone/>
              <a:defRPr/>
            </a:pPr>
            <a:r>
              <a:rPr kumimoji="0" lang="en-US" altLang="zh-CN" sz="1100" b="1" i="0" u="none" strike="noStrike" kern="0" cap="none" spc="0" normalizeH="0" baseline="0" noProof="0" dirty="0">
                <a:ln>
                  <a:noFill/>
                </a:ln>
                <a:solidFill>
                  <a:schemeClr val="bg1"/>
                </a:solidFill>
                <a:effectLst/>
                <a:uLnTx/>
                <a:uFillTx/>
                <a:latin typeface="微软雅黑" panose="020B0502040204020203" pitchFamily="34" charset="-122"/>
                <a:ea typeface="微软雅黑" panose="020B0502040204020203" pitchFamily="34" charset="-122"/>
                <a:cs typeface="+mn-cs"/>
              </a:rPr>
              <a:t>…</a:t>
            </a:r>
            <a:endParaRPr kumimoji="0" lang="zh-CN" altLang="en-US" sz="1100" b="1" i="0" u="none" strike="noStrike" kern="0" cap="none" spc="0" normalizeH="0" baseline="0" noProof="0" dirty="0">
              <a:ln>
                <a:noFill/>
              </a:ln>
              <a:solidFill>
                <a:schemeClr val="bg1"/>
              </a:solidFill>
              <a:effectLst/>
              <a:uLnTx/>
              <a:uFillTx/>
              <a:latin typeface="微软雅黑" panose="020B0502040204020203" pitchFamily="34" charset="-122"/>
              <a:ea typeface="微软雅黑" panose="020B0502040204020203" pitchFamily="34" charset="-122"/>
              <a:cs typeface="+mn-cs"/>
            </a:endParaRPr>
          </a:p>
        </p:txBody>
      </p:sp>
      <p:sp>
        <p:nvSpPr>
          <p:cNvPr id="109" name="矩形 108"/>
          <p:cNvSpPr/>
          <p:nvPr/>
        </p:nvSpPr>
        <p:spPr>
          <a:xfrm>
            <a:off x="6010330" y="2422374"/>
            <a:ext cx="320922" cy="261610"/>
          </a:xfrm>
          <a:prstGeom prst="rect">
            <a:avLst/>
          </a:prstGeom>
        </p:spPr>
        <p:txBody>
          <a:bodyPr wrap="none">
            <a:spAutoFit/>
          </a:bodyPr>
          <a:lstStyle/>
          <a:p>
            <a:pPr marL="0" marR="0" lvl="0" indent="0" algn="ctr" defTabSz="967105" rtl="0" eaLnBrk="1" fontAlgn="base" latinLnBrk="0" hangingPunct="1">
              <a:lnSpc>
                <a:spcPct val="100000"/>
              </a:lnSpc>
              <a:spcBef>
                <a:spcPct val="0"/>
              </a:spcBef>
              <a:spcAft>
                <a:spcPct val="0"/>
              </a:spcAft>
              <a:buClrTx/>
              <a:buSzTx/>
              <a:buFontTx/>
              <a:buNone/>
              <a:defRPr/>
            </a:pPr>
            <a:r>
              <a:rPr kumimoji="0" lang="en-US" altLang="zh-CN" sz="1100" b="1" i="0" u="none" strike="noStrike" kern="0" cap="none" spc="0" normalizeH="0" baseline="0" noProof="0" dirty="0">
                <a:ln>
                  <a:noFill/>
                </a:ln>
                <a:solidFill>
                  <a:schemeClr val="bg1"/>
                </a:solidFill>
                <a:effectLst/>
                <a:uLnTx/>
                <a:uFillTx/>
                <a:latin typeface="微软雅黑" panose="020B0502040204020203" pitchFamily="34" charset="-122"/>
                <a:ea typeface="微软雅黑" panose="020B0502040204020203" pitchFamily="34" charset="-122"/>
                <a:cs typeface="+mn-cs"/>
              </a:rPr>
              <a:t>…</a:t>
            </a:r>
            <a:endParaRPr kumimoji="0" lang="zh-CN" altLang="en-US" sz="1100" b="1" i="0" u="none" strike="noStrike" kern="0" cap="none" spc="0" normalizeH="0" baseline="0" noProof="0" dirty="0">
              <a:ln>
                <a:noFill/>
              </a:ln>
              <a:solidFill>
                <a:schemeClr val="bg1"/>
              </a:solidFill>
              <a:effectLst/>
              <a:uLnTx/>
              <a:uFillTx/>
              <a:latin typeface="微软雅黑" panose="020B0502040204020203" pitchFamily="34" charset="-122"/>
              <a:ea typeface="微软雅黑" panose="020B0502040204020203" pitchFamily="34" charset="-122"/>
              <a:cs typeface="+mn-cs"/>
            </a:endParaRPr>
          </a:p>
        </p:txBody>
      </p:sp>
      <p:sp>
        <p:nvSpPr>
          <p:cNvPr id="110" name="矩形 109"/>
          <p:cNvSpPr/>
          <p:nvPr/>
        </p:nvSpPr>
        <p:spPr>
          <a:xfrm>
            <a:off x="6009107" y="2959422"/>
            <a:ext cx="320922" cy="261610"/>
          </a:xfrm>
          <a:prstGeom prst="rect">
            <a:avLst/>
          </a:prstGeom>
        </p:spPr>
        <p:txBody>
          <a:bodyPr wrap="none">
            <a:spAutoFit/>
          </a:bodyPr>
          <a:lstStyle/>
          <a:p>
            <a:pPr marL="0" marR="0" lvl="0" indent="0" algn="ctr" defTabSz="967105" rtl="0" eaLnBrk="1" fontAlgn="base" latinLnBrk="0" hangingPunct="1">
              <a:lnSpc>
                <a:spcPct val="100000"/>
              </a:lnSpc>
              <a:spcBef>
                <a:spcPct val="0"/>
              </a:spcBef>
              <a:spcAft>
                <a:spcPct val="0"/>
              </a:spcAft>
              <a:buClrTx/>
              <a:buSzTx/>
              <a:buFontTx/>
              <a:buNone/>
              <a:defRPr/>
            </a:pPr>
            <a:r>
              <a:rPr kumimoji="0" lang="en-US" altLang="zh-CN" sz="1100" b="1"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rPr>
              <a:t>…</a:t>
            </a:r>
            <a:endParaRPr kumimoji="0" lang="zh-CN" altLang="en-US" sz="1100" b="1"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111" name="矩形 110"/>
          <p:cNvSpPr/>
          <p:nvPr/>
        </p:nvSpPr>
        <p:spPr>
          <a:xfrm>
            <a:off x="9895458" y="2421544"/>
            <a:ext cx="320922" cy="261610"/>
          </a:xfrm>
          <a:prstGeom prst="rect">
            <a:avLst/>
          </a:prstGeom>
        </p:spPr>
        <p:txBody>
          <a:bodyPr wrap="none">
            <a:spAutoFit/>
          </a:bodyPr>
          <a:lstStyle/>
          <a:p>
            <a:pPr marL="0" marR="0" lvl="0" indent="0" algn="ctr" defTabSz="967105" rtl="0" eaLnBrk="1" fontAlgn="base" latinLnBrk="0" hangingPunct="1">
              <a:lnSpc>
                <a:spcPct val="100000"/>
              </a:lnSpc>
              <a:spcBef>
                <a:spcPct val="0"/>
              </a:spcBef>
              <a:spcAft>
                <a:spcPct val="0"/>
              </a:spcAft>
              <a:buClrTx/>
              <a:buSzTx/>
              <a:buFontTx/>
              <a:buNone/>
              <a:defRPr/>
            </a:pPr>
            <a:r>
              <a:rPr kumimoji="0" lang="en-US" altLang="zh-CN" sz="1100" b="1" i="0" u="none" strike="noStrike" kern="0" cap="none" spc="0" normalizeH="0" baseline="0" noProof="0" dirty="0">
                <a:ln>
                  <a:noFill/>
                </a:ln>
                <a:solidFill>
                  <a:schemeClr val="bg1"/>
                </a:solidFill>
                <a:effectLst/>
                <a:uLnTx/>
                <a:uFillTx/>
                <a:latin typeface="微软雅黑" panose="020B0502040204020203" pitchFamily="34" charset="-122"/>
                <a:ea typeface="微软雅黑" panose="020B0502040204020203" pitchFamily="34" charset="-122"/>
                <a:cs typeface="+mn-cs"/>
              </a:rPr>
              <a:t>…</a:t>
            </a:r>
            <a:endParaRPr kumimoji="0" lang="zh-CN" altLang="en-US" sz="1100" b="1" i="0" u="none" strike="noStrike" kern="0" cap="none" spc="0" normalizeH="0" baseline="0" noProof="0" dirty="0">
              <a:ln>
                <a:noFill/>
              </a:ln>
              <a:solidFill>
                <a:schemeClr val="bg1"/>
              </a:solidFill>
              <a:effectLst/>
              <a:uLnTx/>
              <a:uFillTx/>
              <a:latin typeface="微软雅黑" panose="020B0502040204020203" pitchFamily="34" charset="-122"/>
              <a:ea typeface="微软雅黑" panose="020B0502040204020203" pitchFamily="34" charset="-122"/>
              <a:cs typeface="+mn-cs"/>
            </a:endParaRPr>
          </a:p>
        </p:txBody>
      </p:sp>
      <p:sp>
        <p:nvSpPr>
          <p:cNvPr id="112" name="矩形 111"/>
          <p:cNvSpPr/>
          <p:nvPr/>
        </p:nvSpPr>
        <p:spPr>
          <a:xfrm>
            <a:off x="9895458" y="2986214"/>
            <a:ext cx="320922" cy="261610"/>
          </a:xfrm>
          <a:prstGeom prst="rect">
            <a:avLst/>
          </a:prstGeom>
        </p:spPr>
        <p:txBody>
          <a:bodyPr wrap="none">
            <a:spAutoFit/>
          </a:bodyPr>
          <a:lstStyle/>
          <a:p>
            <a:pPr marL="0" marR="0" lvl="0" indent="0" algn="ctr" defTabSz="967105" rtl="0" eaLnBrk="1" fontAlgn="base" latinLnBrk="0" hangingPunct="1">
              <a:lnSpc>
                <a:spcPct val="100000"/>
              </a:lnSpc>
              <a:spcBef>
                <a:spcPct val="0"/>
              </a:spcBef>
              <a:spcAft>
                <a:spcPct val="0"/>
              </a:spcAft>
              <a:buClrTx/>
              <a:buSzTx/>
              <a:buFontTx/>
              <a:buNone/>
              <a:defRPr/>
            </a:pPr>
            <a:r>
              <a:rPr kumimoji="0" lang="en-US" altLang="zh-CN" sz="1100" b="1"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rPr>
              <a:t>…</a:t>
            </a:r>
            <a:endParaRPr kumimoji="0" lang="zh-CN" altLang="en-US" sz="1100" b="1"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113" name="矩形 112"/>
          <p:cNvSpPr/>
          <p:nvPr/>
        </p:nvSpPr>
        <p:spPr>
          <a:xfrm>
            <a:off x="339251" y="2775377"/>
            <a:ext cx="723275" cy="253916"/>
          </a:xfrm>
          <a:prstGeom prst="rect">
            <a:avLst/>
          </a:prstGeom>
        </p:spPr>
        <p:txBody>
          <a:bodyPr wrap="none">
            <a:spAutoFit/>
          </a:bodyPr>
          <a:lstStyle/>
          <a:p>
            <a:pPr marL="0" marR="0" lvl="0" indent="0" algn="ctr" defTabSz="967105" rtl="0" eaLnBrk="1" fontAlgn="base" latinLnBrk="0" hangingPunct="1">
              <a:lnSpc>
                <a:spcPct val="100000"/>
              </a:lnSpc>
              <a:spcBef>
                <a:spcPct val="0"/>
              </a:spcBef>
              <a:spcAft>
                <a:spcPct val="0"/>
              </a:spcAft>
              <a:buClrTx/>
              <a:buSzTx/>
              <a:buFontTx/>
              <a:buNone/>
              <a:defRPr/>
            </a:pPr>
            <a:r>
              <a:rPr kumimoji="0" lang="en-US" altLang="zh-CN" sz="1000" b="1" i="0" u="none" strike="noStrike" kern="0" cap="none" spc="0" normalizeH="0" baseline="0" noProof="0" dirty="0">
                <a:ln>
                  <a:noFill/>
                </a:ln>
                <a:solidFill>
                  <a:schemeClr val="bg1"/>
                </a:solidFill>
                <a:effectLst/>
                <a:uLnTx/>
                <a:uFillTx/>
                <a:latin typeface="微软雅黑" panose="020B0502040204020203" pitchFamily="34" charset="-122"/>
                <a:ea typeface="微软雅黑" panose="020B0502040204020203" pitchFamily="34" charset="-122"/>
                <a:cs typeface="+mn-cs"/>
              </a:rPr>
              <a:t>Pod1~n</a:t>
            </a:r>
            <a:endParaRPr kumimoji="0" lang="zh-CN" altLang="en-US" sz="1000" b="1" i="0" u="none" strike="noStrike" kern="0" cap="none" spc="0" normalizeH="0" baseline="0" noProof="0" dirty="0">
              <a:ln>
                <a:noFill/>
              </a:ln>
              <a:solidFill>
                <a:schemeClr val="bg1"/>
              </a:solidFill>
              <a:effectLst/>
              <a:uLnTx/>
              <a:uFillTx/>
              <a:latin typeface="微软雅黑" panose="020B0502040204020203" pitchFamily="34" charset="-122"/>
              <a:ea typeface="微软雅黑" panose="020B0502040204020203" pitchFamily="34" charset="-122"/>
              <a:cs typeface="+mn-cs"/>
            </a:endParaRPr>
          </a:p>
        </p:txBody>
      </p:sp>
      <p:cxnSp>
        <p:nvCxnSpPr>
          <p:cNvPr id="114" name="直接连接符 113"/>
          <p:cNvCxnSpPr>
            <a:stCxn id="93" idx="2"/>
            <a:endCxn id="40" idx="0"/>
          </p:cNvCxnSpPr>
          <p:nvPr/>
        </p:nvCxnSpPr>
        <p:spPr>
          <a:xfrm>
            <a:off x="9599586" y="3233631"/>
            <a:ext cx="1351047" cy="774154"/>
          </a:xfrm>
          <a:prstGeom prst="line">
            <a:avLst/>
          </a:prstGeom>
          <a:noFill/>
          <a:ln w="6350" cap="flat" cmpd="sng" algn="ctr">
            <a:solidFill>
              <a:srgbClr val="000000"/>
            </a:solidFill>
            <a:prstDash val="solid"/>
          </a:ln>
          <a:effectLst/>
        </p:spPr>
      </p:cxnSp>
      <p:cxnSp>
        <p:nvCxnSpPr>
          <p:cNvPr id="115" name="直接连接符 114"/>
          <p:cNvCxnSpPr>
            <a:stCxn id="94" idx="2"/>
            <a:endCxn id="40" idx="0"/>
          </p:cNvCxnSpPr>
          <p:nvPr/>
        </p:nvCxnSpPr>
        <p:spPr>
          <a:xfrm>
            <a:off x="10512252" y="3223755"/>
            <a:ext cx="438381" cy="784030"/>
          </a:xfrm>
          <a:prstGeom prst="line">
            <a:avLst/>
          </a:prstGeom>
          <a:noFill/>
          <a:ln w="6350" cap="flat" cmpd="sng" algn="ctr">
            <a:solidFill>
              <a:srgbClr val="000000"/>
            </a:solidFill>
            <a:prstDash val="solid"/>
          </a:ln>
          <a:effectLst/>
        </p:spPr>
      </p:cxnSp>
      <p:cxnSp>
        <p:nvCxnSpPr>
          <p:cNvPr id="116" name="直接连接符 115"/>
          <p:cNvCxnSpPr>
            <a:stCxn id="119" idx="2"/>
            <a:endCxn id="122" idx="0"/>
          </p:cNvCxnSpPr>
          <p:nvPr/>
        </p:nvCxnSpPr>
        <p:spPr>
          <a:xfrm>
            <a:off x="5759748" y="5650019"/>
            <a:ext cx="938301" cy="365283"/>
          </a:xfrm>
          <a:prstGeom prst="line">
            <a:avLst/>
          </a:prstGeom>
          <a:noFill/>
          <a:ln w="3175" cap="flat" cmpd="sng" algn="ctr">
            <a:solidFill>
              <a:srgbClr val="000000"/>
            </a:solidFill>
            <a:prstDash val="solid"/>
          </a:ln>
          <a:effectLst/>
        </p:spPr>
      </p:cxnSp>
      <p:cxnSp>
        <p:nvCxnSpPr>
          <p:cNvPr id="117" name="直接连接符 116"/>
          <p:cNvCxnSpPr>
            <a:stCxn id="121" idx="0"/>
            <a:endCxn id="120" idx="2"/>
          </p:cNvCxnSpPr>
          <p:nvPr/>
        </p:nvCxnSpPr>
        <p:spPr>
          <a:xfrm flipV="1">
            <a:off x="5759748" y="5650019"/>
            <a:ext cx="938301" cy="375159"/>
          </a:xfrm>
          <a:prstGeom prst="line">
            <a:avLst/>
          </a:prstGeom>
          <a:noFill/>
          <a:ln w="3175" cap="flat" cmpd="sng" algn="ctr">
            <a:solidFill>
              <a:srgbClr val="000000"/>
            </a:solidFill>
            <a:prstDash val="solid"/>
          </a:ln>
          <a:effectLst/>
        </p:spPr>
      </p:cxnSp>
      <p:sp>
        <p:nvSpPr>
          <p:cNvPr id="118" name="矩形 117"/>
          <p:cNvSpPr/>
          <p:nvPr/>
        </p:nvSpPr>
        <p:spPr>
          <a:xfrm>
            <a:off x="5808524" y="5709274"/>
            <a:ext cx="811895" cy="263541"/>
          </a:xfrm>
          <a:prstGeom prst="rect">
            <a:avLst/>
          </a:prstGeom>
          <a:noFill/>
          <a:ln w="3175" cap="flat" cmpd="sng" algn="ctr">
            <a:noFill/>
            <a:prstDash val="dash"/>
          </a:ln>
          <a:effectLst/>
        </p:spPr>
        <p:txBody>
          <a:bodyPr vert="horz" rtlCol="0" anchor="b"/>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srgbClr val="4472C4"/>
                </a:solidFill>
                <a:effectLst/>
                <a:highlight>
                  <a:srgbClr val="FFFFFF"/>
                </a:highlight>
                <a:uLnTx/>
                <a:uFillTx/>
                <a:latin typeface="微软雅黑" panose="020B0502040204020203" pitchFamily="34" charset="-122"/>
                <a:ea typeface="微软雅黑" panose="020B0502040204020203" pitchFamily="34" charset="-122"/>
                <a:cs typeface="+mn-cs"/>
              </a:rPr>
              <a:t>RoCE</a:t>
            </a:r>
            <a:endParaRPr kumimoji="0" lang="zh-CN" altLang="en-US" sz="1000" b="1" i="0" u="none" strike="noStrike" kern="0" cap="none" spc="0" normalizeH="0" baseline="0" noProof="0" dirty="0">
              <a:ln>
                <a:noFill/>
              </a:ln>
              <a:solidFill>
                <a:srgbClr val="4472C4"/>
              </a:solidFill>
              <a:effectLst/>
              <a:highlight>
                <a:srgbClr val="FFFFFF"/>
              </a:highlight>
              <a:uLnTx/>
              <a:uFillTx/>
              <a:latin typeface="微软雅黑" panose="020B0502040204020203" pitchFamily="34" charset="-122"/>
              <a:ea typeface="微软雅黑" panose="020B0502040204020203" pitchFamily="34" charset="-122"/>
              <a:cs typeface="+mn-cs"/>
            </a:endParaRPr>
          </a:p>
        </p:txBody>
      </p:sp>
      <p:sp>
        <p:nvSpPr>
          <p:cNvPr id="119" name="圆角矩形 4"/>
          <p:cNvSpPr/>
          <p:nvPr/>
        </p:nvSpPr>
        <p:spPr>
          <a:xfrm>
            <a:off x="5399748" y="5472852"/>
            <a:ext cx="720000" cy="177167"/>
          </a:xfrm>
          <a:prstGeom prst="roundRect">
            <a:avLst/>
          </a:prstGeom>
          <a:solidFill>
            <a:srgbClr val="4472C4">
              <a:lumMod val="75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en-US" altLang="zh-CN" sz="1000" b="1" i="0" u="none" strike="noStrike" kern="0" cap="none" spc="0" normalizeH="0" baseline="0" noProof="0" dirty="0" err="1">
                <a:ln>
                  <a:noFill/>
                </a:ln>
                <a:solidFill>
                  <a:prstClr val="white"/>
                </a:solidFill>
                <a:effectLst/>
                <a:uLnTx/>
                <a:uFillTx/>
                <a:latin typeface="微软雅黑" panose="020B0502040204020203" pitchFamily="34" charset="-122"/>
                <a:ea typeface="微软雅黑" panose="020B0502040204020203" pitchFamily="34" charset="-122"/>
                <a:cs typeface="+mn-cs"/>
              </a:rPr>
              <a:t>ToR</a:t>
            </a:r>
            <a:endParaRPr kumimoji="0" lang="zh-CN" altLang="en-US" sz="1000" b="1" i="0" u="none" strike="noStrike" kern="0" cap="none" spc="0" normalizeH="0" baseline="0" noProof="0" dirty="0">
              <a:ln>
                <a:noFill/>
              </a:ln>
              <a:solidFill>
                <a:prstClr val="white"/>
              </a:solidFill>
              <a:effectLst/>
              <a:uLnTx/>
              <a:uFillTx/>
              <a:latin typeface="微软雅黑" panose="020B0502040204020203" pitchFamily="34" charset="-122"/>
              <a:ea typeface="微软雅黑" panose="020B0502040204020203" pitchFamily="34" charset="-122"/>
              <a:cs typeface="+mn-cs"/>
            </a:endParaRPr>
          </a:p>
        </p:txBody>
      </p:sp>
      <p:sp>
        <p:nvSpPr>
          <p:cNvPr id="120" name="圆角矩形 5"/>
          <p:cNvSpPr/>
          <p:nvPr/>
        </p:nvSpPr>
        <p:spPr>
          <a:xfrm>
            <a:off x="6338049" y="5472852"/>
            <a:ext cx="720000" cy="177167"/>
          </a:xfrm>
          <a:prstGeom prst="roundRect">
            <a:avLst/>
          </a:prstGeom>
          <a:solidFill>
            <a:srgbClr val="4472C4">
              <a:lumMod val="75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en-US" altLang="zh-CN" sz="1000" b="1" i="0" u="none" strike="noStrike" kern="0" cap="none" spc="0" normalizeH="0" baseline="0" noProof="0" dirty="0" err="1">
                <a:ln>
                  <a:noFill/>
                </a:ln>
                <a:solidFill>
                  <a:prstClr val="white"/>
                </a:solidFill>
                <a:effectLst/>
                <a:uLnTx/>
                <a:uFillTx/>
                <a:latin typeface="微软雅黑" panose="020B0502040204020203" pitchFamily="34" charset="-122"/>
                <a:ea typeface="微软雅黑" panose="020B0502040204020203" pitchFamily="34" charset="-122"/>
                <a:cs typeface="+mn-cs"/>
              </a:rPr>
              <a:t>ToR</a:t>
            </a:r>
            <a:endParaRPr kumimoji="0" lang="zh-CN" altLang="en-US" sz="1000" b="1" i="0" u="none" strike="noStrike" kern="0" cap="none" spc="0" normalizeH="0" baseline="0" noProof="0" dirty="0">
              <a:ln>
                <a:noFill/>
              </a:ln>
              <a:solidFill>
                <a:prstClr val="white"/>
              </a:solidFill>
              <a:effectLst/>
              <a:uLnTx/>
              <a:uFillTx/>
              <a:latin typeface="微软雅黑" panose="020B0502040204020203" pitchFamily="34" charset="-122"/>
              <a:ea typeface="微软雅黑" panose="020B0502040204020203" pitchFamily="34" charset="-122"/>
              <a:cs typeface="+mn-cs"/>
            </a:endParaRPr>
          </a:p>
        </p:txBody>
      </p:sp>
      <p:sp>
        <p:nvSpPr>
          <p:cNvPr id="121" name="圆角矩形 13"/>
          <p:cNvSpPr/>
          <p:nvPr/>
        </p:nvSpPr>
        <p:spPr>
          <a:xfrm>
            <a:off x="5399748" y="6025178"/>
            <a:ext cx="720000" cy="180000"/>
          </a:xfrm>
          <a:prstGeom prst="roundRect">
            <a:avLst/>
          </a:prstGeom>
          <a:solidFill>
            <a:srgbClr val="4472C4">
              <a:lumMod val="75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prstClr val="white"/>
                </a:solidFill>
                <a:effectLst/>
                <a:uLnTx/>
                <a:uFillTx/>
                <a:latin typeface="微软雅黑" panose="020B0502040204020203" pitchFamily="34" charset="-122"/>
                <a:ea typeface="微软雅黑" panose="020B0502040204020203" pitchFamily="34" charset="-122"/>
                <a:cs typeface="+mn-cs"/>
              </a:rPr>
              <a:t>Leaf</a:t>
            </a:r>
            <a:endParaRPr kumimoji="0" lang="zh-CN" altLang="en-US" sz="1000" b="1" i="0" u="none" strike="noStrike" kern="0" cap="none" spc="0" normalizeH="0" baseline="0" noProof="0" dirty="0">
              <a:ln>
                <a:noFill/>
              </a:ln>
              <a:solidFill>
                <a:prstClr val="white"/>
              </a:solidFill>
              <a:effectLst/>
              <a:uLnTx/>
              <a:uFillTx/>
              <a:latin typeface="微软雅黑" panose="020B0502040204020203" pitchFamily="34" charset="-122"/>
              <a:ea typeface="微软雅黑" panose="020B0502040204020203" pitchFamily="34" charset="-122"/>
              <a:cs typeface="+mn-cs"/>
            </a:endParaRPr>
          </a:p>
        </p:txBody>
      </p:sp>
      <p:sp>
        <p:nvSpPr>
          <p:cNvPr id="122" name="圆角矩形 13"/>
          <p:cNvSpPr/>
          <p:nvPr/>
        </p:nvSpPr>
        <p:spPr>
          <a:xfrm>
            <a:off x="6338049" y="6015302"/>
            <a:ext cx="720000" cy="180000"/>
          </a:xfrm>
          <a:prstGeom prst="roundRect">
            <a:avLst/>
          </a:prstGeom>
          <a:solidFill>
            <a:srgbClr val="4472C4">
              <a:lumMod val="75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prstClr val="white"/>
                </a:solidFill>
                <a:effectLst/>
                <a:uLnTx/>
                <a:uFillTx/>
                <a:latin typeface="微软雅黑" panose="020B0502040204020203" pitchFamily="34" charset="-122"/>
                <a:ea typeface="微软雅黑" panose="020B0502040204020203" pitchFamily="34" charset="-122"/>
                <a:cs typeface="+mn-cs"/>
              </a:rPr>
              <a:t>Leaf</a:t>
            </a:r>
            <a:endParaRPr kumimoji="0" lang="zh-CN" altLang="en-US" sz="1000" b="1" i="0" u="none" strike="noStrike" kern="0" cap="none" spc="0" normalizeH="0" baseline="0" noProof="0" dirty="0">
              <a:ln>
                <a:noFill/>
              </a:ln>
              <a:solidFill>
                <a:prstClr val="white"/>
              </a:solidFill>
              <a:effectLst/>
              <a:uLnTx/>
              <a:uFillTx/>
              <a:latin typeface="微软雅黑" panose="020B0502040204020203" pitchFamily="34" charset="-122"/>
              <a:ea typeface="微软雅黑" panose="020B0502040204020203" pitchFamily="34" charset="-122"/>
              <a:cs typeface="+mn-cs"/>
            </a:endParaRPr>
          </a:p>
        </p:txBody>
      </p:sp>
      <p:cxnSp>
        <p:nvCxnSpPr>
          <p:cNvPr id="123" name="直接连接符 122"/>
          <p:cNvCxnSpPr>
            <a:stCxn id="119" idx="2"/>
            <a:endCxn id="121" idx="0"/>
          </p:cNvCxnSpPr>
          <p:nvPr/>
        </p:nvCxnSpPr>
        <p:spPr>
          <a:xfrm>
            <a:off x="5759748" y="5650019"/>
            <a:ext cx="0" cy="375159"/>
          </a:xfrm>
          <a:prstGeom prst="line">
            <a:avLst/>
          </a:prstGeom>
          <a:noFill/>
          <a:ln w="3175" cap="flat" cmpd="sng" algn="ctr">
            <a:solidFill>
              <a:srgbClr val="000000"/>
            </a:solidFill>
            <a:prstDash val="solid"/>
          </a:ln>
          <a:effectLst/>
        </p:spPr>
      </p:cxnSp>
      <p:cxnSp>
        <p:nvCxnSpPr>
          <p:cNvPr id="124" name="直接连接符 123"/>
          <p:cNvCxnSpPr>
            <a:stCxn id="120" idx="2"/>
            <a:endCxn id="122" idx="0"/>
          </p:cNvCxnSpPr>
          <p:nvPr/>
        </p:nvCxnSpPr>
        <p:spPr>
          <a:xfrm>
            <a:off x="6698049" y="5650019"/>
            <a:ext cx="0" cy="365283"/>
          </a:xfrm>
          <a:prstGeom prst="line">
            <a:avLst/>
          </a:prstGeom>
          <a:noFill/>
          <a:ln w="3175" cap="flat" cmpd="sng" algn="ctr">
            <a:solidFill>
              <a:srgbClr val="000000"/>
            </a:solidFill>
            <a:prstDash val="solid"/>
          </a:ln>
          <a:effectLst/>
        </p:spPr>
      </p:cxnSp>
      <p:sp>
        <p:nvSpPr>
          <p:cNvPr id="125" name="矩形 124"/>
          <p:cNvSpPr/>
          <p:nvPr/>
        </p:nvSpPr>
        <p:spPr>
          <a:xfrm>
            <a:off x="6075127" y="5416066"/>
            <a:ext cx="320922" cy="261610"/>
          </a:xfrm>
          <a:prstGeom prst="rect">
            <a:avLst/>
          </a:prstGeom>
        </p:spPr>
        <p:txBody>
          <a:bodyPr wrap="none">
            <a:spAutoFit/>
          </a:bodyPr>
          <a:lstStyle/>
          <a:p>
            <a:pPr marL="0" marR="0" lvl="0" indent="0" algn="ctr" defTabSz="967105" rtl="0" eaLnBrk="1" fontAlgn="base" latinLnBrk="0" hangingPunct="1">
              <a:lnSpc>
                <a:spcPct val="100000"/>
              </a:lnSpc>
              <a:spcBef>
                <a:spcPct val="0"/>
              </a:spcBef>
              <a:spcAft>
                <a:spcPct val="0"/>
              </a:spcAft>
              <a:buClrTx/>
              <a:buSzTx/>
              <a:buFontTx/>
              <a:buNone/>
              <a:defRPr/>
            </a:pPr>
            <a:r>
              <a:rPr kumimoji="0" lang="en-US" altLang="zh-CN" sz="1100" b="1"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rPr>
              <a:t>…</a:t>
            </a:r>
            <a:endParaRPr kumimoji="0" lang="zh-CN" altLang="en-US" sz="1100" b="1"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126" name="矩形 125"/>
          <p:cNvSpPr/>
          <p:nvPr/>
        </p:nvSpPr>
        <p:spPr>
          <a:xfrm>
            <a:off x="6073904" y="5953114"/>
            <a:ext cx="320922" cy="261610"/>
          </a:xfrm>
          <a:prstGeom prst="rect">
            <a:avLst/>
          </a:prstGeom>
        </p:spPr>
        <p:txBody>
          <a:bodyPr wrap="none">
            <a:spAutoFit/>
          </a:bodyPr>
          <a:lstStyle/>
          <a:p>
            <a:pPr marL="0" marR="0" lvl="0" indent="0" algn="ctr" defTabSz="967105" rtl="0" eaLnBrk="1" fontAlgn="base" latinLnBrk="0" hangingPunct="1">
              <a:lnSpc>
                <a:spcPct val="100000"/>
              </a:lnSpc>
              <a:spcBef>
                <a:spcPct val="0"/>
              </a:spcBef>
              <a:spcAft>
                <a:spcPct val="0"/>
              </a:spcAft>
              <a:buClrTx/>
              <a:buSzTx/>
              <a:buFontTx/>
              <a:buNone/>
              <a:defRPr/>
            </a:pPr>
            <a:r>
              <a:rPr kumimoji="0" lang="en-US" altLang="zh-CN" sz="1100" b="1"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rPr>
              <a:t>…</a:t>
            </a:r>
            <a:endParaRPr kumimoji="0" lang="zh-CN" altLang="en-US" sz="1100" b="1"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127" name="圆角矩形 120"/>
          <p:cNvSpPr/>
          <p:nvPr/>
        </p:nvSpPr>
        <p:spPr>
          <a:xfrm>
            <a:off x="6351451" y="3965371"/>
            <a:ext cx="1408379" cy="751332"/>
          </a:xfrm>
          <a:prstGeom prst="roundRect">
            <a:avLst>
              <a:gd name="adj" fmla="val 0"/>
            </a:avLst>
          </a:prstGeom>
          <a:solidFill>
            <a:srgbClr val="FFFFFF"/>
          </a:solidFill>
          <a:ln w="10795" cap="flat" cmpd="sng" algn="ctr">
            <a:solidFill>
              <a:srgbClr val="000000"/>
            </a:solidFill>
            <a:prstDash val="solid"/>
          </a:ln>
          <a:effectLst/>
        </p:spPr>
        <p:txBody>
          <a:bodyPr rtlCol="0" anchor="t"/>
          <a:lstStyle/>
          <a:p>
            <a:pPr marL="0" marR="0" lvl="0" indent="0" algn="ctr" defTabSz="725170" rtl="0" eaLnBrk="1" fontAlgn="auto" latinLnBrk="0" hangingPunct="1">
              <a:lnSpc>
                <a:spcPct val="100000"/>
              </a:lnSpc>
              <a:spcBef>
                <a:spcPts val="0"/>
              </a:spcBef>
              <a:spcAft>
                <a:spcPts val="0"/>
              </a:spcAft>
              <a:buClrTx/>
              <a:buSzTx/>
              <a:buFontTx/>
              <a:buNone/>
              <a:defRPr/>
            </a:pPr>
            <a:endParaRPr kumimoji="0" lang="en-US" altLang="zh-CN" sz="1200" b="1" i="1" u="none" strike="noStrike" kern="1200" cap="none" spc="0" normalizeH="0" baseline="0" noProof="0" dirty="0">
              <a:ln>
                <a:noFill/>
              </a:ln>
              <a:solidFill>
                <a:srgbClr val="C00000"/>
              </a:solidFill>
              <a:effectLst/>
              <a:uLnTx/>
              <a:uFillTx/>
              <a:latin typeface="Microsoft YaHei" panose="020B0502040204020203" pitchFamily="34" charset="-122"/>
              <a:ea typeface="Microsoft YaHei" panose="020B0502040204020203" pitchFamily="34" charset="-122"/>
              <a:cs typeface="+mn-cs"/>
            </a:endParaRPr>
          </a:p>
          <a:p>
            <a:pPr marL="0" marR="0" lvl="0" indent="0" algn="ctr" defTabSz="725170" rtl="0" eaLnBrk="1" fontAlgn="auto" latinLnBrk="0" hangingPunct="1">
              <a:lnSpc>
                <a:spcPct val="100000"/>
              </a:lnSpc>
              <a:spcBef>
                <a:spcPts val="0"/>
              </a:spcBef>
              <a:spcAft>
                <a:spcPts val="0"/>
              </a:spcAft>
              <a:buClrTx/>
              <a:buSzTx/>
              <a:buFontTx/>
              <a:buNone/>
              <a:defRPr/>
            </a:pPr>
            <a:r>
              <a:rPr kumimoji="0" lang="en-US" altLang="zh-CN" sz="1200" b="1" i="1" u="none" strike="noStrike" kern="1200" cap="none" spc="0" normalizeH="0" baseline="0" noProof="0" dirty="0">
                <a:ln>
                  <a:noFill/>
                </a:ln>
                <a:solidFill>
                  <a:srgbClr val="C00000"/>
                </a:solidFill>
                <a:effectLst/>
                <a:uLnTx/>
                <a:uFillTx/>
                <a:latin typeface="Microsoft YaHei" panose="020B0502040204020203" pitchFamily="34" charset="-122"/>
                <a:ea typeface="Microsoft YaHei" panose="020B0502040204020203" pitchFamily="34" charset="-122"/>
                <a:cs typeface="+mn-cs"/>
              </a:rPr>
              <a:t>R5500 G5</a:t>
            </a:r>
          </a:p>
        </p:txBody>
      </p:sp>
      <p:sp>
        <p:nvSpPr>
          <p:cNvPr id="128" name="矩形 127"/>
          <p:cNvSpPr/>
          <p:nvPr/>
        </p:nvSpPr>
        <p:spPr>
          <a:xfrm>
            <a:off x="6928082" y="3978398"/>
            <a:ext cx="145244" cy="77954"/>
          </a:xfrm>
          <a:prstGeom prst="rect">
            <a:avLst/>
          </a:prstGeom>
          <a:solidFill>
            <a:srgbClr val="E6000C">
              <a:lumMod val="40000"/>
              <a:lumOff val="60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2540" b="1" i="0" u="none" strike="noStrike" kern="0" cap="none" spc="0" normalizeH="0" baseline="0" noProof="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129" name="矩形 128"/>
          <p:cNvSpPr/>
          <p:nvPr/>
        </p:nvSpPr>
        <p:spPr>
          <a:xfrm>
            <a:off x="7082231" y="3978398"/>
            <a:ext cx="145244" cy="77954"/>
          </a:xfrm>
          <a:prstGeom prst="rect">
            <a:avLst/>
          </a:prstGeom>
          <a:solidFill>
            <a:srgbClr val="E6000C">
              <a:lumMod val="40000"/>
              <a:lumOff val="60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2540" b="1" i="0" u="none" strike="noStrike" kern="0" cap="none" spc="0" normalizeH="0" baseline="0" noProof="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130" name="圆角矩形 118"/>
          <p:cNvSpPr/>
          <p:nvPr/>
        </p:nvSpPr>
        <p:spPr>
          <a:xfrm>
            <a:off x="6402746" y="4379854"/>
            <a:ext cx="537640" cy="172351"/>
          </a:xfrm>
          <a:prstGeom prst="roundRect">
            <a:avLst/>
          </a:prstGeom>
          <a:solidFill>
            <a:srgbClr val="92D050"/>
          </a:solidFill>
          <a:ln w="12700" cap="flat" cmpd="sng" algn="ctr">
            <a:noFill/>
            <a:prstDash val="dash"/>
          </a:ln>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zh-CN" altLang="en-US" sz="845" b="1"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rPr>
              <a:t>训练卡</a:t>
            </a:r>
          </a:p>
        </p:txBody>
      </p:sp>
      <p:sp>
        <p:nvSpPr>
          <p:cNvPr id="131" name="圆角矩形 119"/>
          <p:cNvSpPr/>
          <p:nvPr/>
        </p:nvSpPr>
        <p:spPr>
          <a:xfrm>
            <a:off x="7176882" y="4379854"/>
            <a:ext cx="526034" cy="172351"/>
          </a:xfrm>
          <a:prstGeom prst="roundRect">
            <a:avLst/>
          </a:prstGeom>
          <a:solidFill>
            <a:srgbClr val="92D050"/>
          </a:solidFill>
          <a:ln w="12700" cap="flat" cmpd="sng" algn="ctr">
            <a:noFill/>
            <a:prstDash val="dash"/>
          </a:ln>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zh-CN" altLang="en-US" sz="845" b="1"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rPr>
              <a:t>训练卡</a:t>
            </a:r>
          </a:p>
        </p:txBody>
      </p:sp>
      <p:sp>
        <p:nvSpPr>
          <p:cNvPr id="132" name="矩形 131"/>
          <p:cNvSpPr/>
          <p:nvPr/>
        </p:nvSpPr>
        <p:spPr>
          <a:xfrm>
            <a:off x="7071176" y="3765316"/>
            <a:ext cx="902811" cy="238848"/>
          </a:xfrm>
          <a:prstGeom prst="rect">
            <a:avLst/>
          </a:prstGeom>
        </p:spPr>
        <p:txBody>
          <a:bodyPr wrap="none">
            <a:spAutoFit/>
          </a:bodyPr>
          <a:lstStyle/>
          <a:p>
            <a:pPr marL="0" marR="0" lvl="0" indent="0" algn="ctr" defTabSz="967105" rtl="0" eaLnBrk="1" fontAlgn="base" latinLnBrk="0" hangingPunct="1">
              <a:lnSpc>
                <a:spcPct val="100000"/>
              </a:lnSpc>
              <a:spcBef>
                <a:spcPct val="0"/>
              </a:spcBef>
              <a:spcAft>
                <a:spcPct val="0"/>
              </a:spcAft>
              <a:buClrTx/>
              <a:buSzTx/>
              <a:buFontTx/>
              <a:buNone/>
              <a:defRPr/>
            </a:pPr>
            <a:r>
              <a:rPr kumimoji="0" lang="en-US" altLang="zh-CN" sz="950" b="1" i="0" u="none" strike="noStrike" kern="0" cap="none" spc="0" normalizeH="0" baseline="0" noProof="0" dirty="0">
                <a:ln>
                  <a:noFill/>
                </a:ln>
                <a:solidFill>
                  <a:srgbClr val="FF1D28"/>
                </a:solidFill>
                <a:effectLst/>
                <a:uLnTx/>
                <a:uFillTx/>
                <a:latin typeface="微软雅黑" panose="020B0502040204020203" pitchFamily="34" charset="-122"/>
                <a:ea typeface="微软雅黑" panose="020B0502040204020203" pitchFamily="34" charset="-122"/>
                <a:cs typeface="+mn-cs"/>
              </a:rPr>
              <a:t>100G NIC</a:t>
            </a:r>
            <a:r>
              <a:rPr kumimoji="0" lang="zh-CN" altLang="en-US" sz="950" b="1" i="0" u="none" strike="noStrike" kern="0" cap="none" spc="0" normalizeH="0" baseline="0" noProof="0" dirty="0">
                <a:ln>
                  <a:noFill/>
                </a:ln>
                <a:solidFill>
                  <a:srgbClr val="FF1D28"/>
                </a:solidFill>
                <a:effectLst/>
                <a:uLnTx/>
                <a:uFillTx/>
                <a:latin typeface="微软雅黑" panose="020B0502040204020203" pitchFamily="34" charset="-122"/>
                <a:ea typeface="微软雅黑" panose="020B0502040204020203" pitchFamily="34" charset="-122"/>
                <a:cs typeface="+mn-cs"/>
              </a:rPr>
              <a:t>*</a:t>
            </a:r>
            <a:r>
              <a:rPr kumimoji="0" lang="en-US" altLang="zh-CN" sz="950" b="1" i="0" u="none" strike="noStrike" kern="0" cap="none" spc="0" normalizeH="0" baseline="0" noProof="0" dirty="0">
                <a:ln>
                  <a:noFill/>
                </a:ln>
                <a:solidFill>
                  <a:srgbClr val="FF1D28"/>
                </a:solidFill>
                <a:effectLst/>
                <a:uLnTx/>
                <a:uFillTx/>
                <a:latin typeface="微软雅黑" panose="020B0502040204020203" pitchFamily="34" charset="-122"/>
                <a:ea typeface="微软雅黑" panose="020B0502040204020203" pitchFamily="34" charset="-122"/>
                <a:cs typeface="+mn-cs"/>
              </a:rPr>
              <a:t>2</a:t>
            </a:r>
            <a:endParaRPr kumimoji="0" lang="zh-CN" altLang="en-US" sz="950" b="1" i="0" u="none" strike="noStrike" kern="0" cap="none" spc="0" normalizeH="0" baseline="0" noProof="0" dirty="0">
              <a:ln>
                <a:noFill/>
              </a:ln>
              <a:solidFill>
                <a:srgbClr val="FF1D28"/>
              </a:solidFill>
              <a:effectLst/>
              <a:uLnTx/>
              <a:uFillTx/>
              <a:latin typeface="微软雅黑" panose="020B0502040204020203" pitchFamily="34" charset="-122"/>
              <a:ea typeface="微软雅黑" panose="020B0502040204020203" pitchFamily="34" charset="-122"/>
              <a:cs typeface="+mn-cs"/>
            </a:endParaRPr>
          </a:p>
        </p:txBody>
      </p:sp>
      <p:sp>
        <p:nvSpPr>
          <p:cNvPr id="133" name="矩形 132"/>
          <p:cNvSpPr/>
          <p:nvPr/>
        </p:nvSpPr>
        <p:spPr>
          <a:xfrm>
            <a:off x="6870388" y="4348159"/>
            <a:ext cx="357790" cy="200055"/>
          </a:xfrm>
          <a:prstGeom prst="rect">
            <a:avLst/>
          </a:prstGeom>
        </p:spPr>
        <p:txBody>
          <a:bodyPr wrap="none">
            <a:spAutoFit/>
          </a:bodyPr>
          <a:lstStyle/>
          <a:p>
            <a:pPr marL="0" marR="0" lvl="0" indent="0" algn="ctr" defTabSz="967105" rtl="0" eaLnBrk="1" fontAlgn="base" latinLnBrk="0" hangingPunct="1">
              <a:lnSpc>
                <a:spcPct val="100000"/>
              </a:lnSpc>
              <a:spcBef>
                <a:spcPct val="0"/>
              </a:spcBef>
              <a:spcAft>
                <a:spcPct val="0"/>
              </a:spcAft>
              <a:buClrTx/>
              <a:buSzTx/>
              <a:buFontTx/>
              <a:buNone/>
              <a:defRPr/>
            </a:pPr>
            <a:r>
              <a:rPr kumimoji="0" lang="en-US" altLang="zh-CN" sz="700" b="1"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rPr>
              <a:t>……</a:t>
            </a:r>
            <a:endParaRPr kumimoji="0" lang="zh-CN" altLang="en-US" sz="700" b="1"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cxnSp>
        <p:nvCxnSpPr>
          <p:cNvPr id="134" name="直接箭头连接符 133"/>
          <p:cNvCxnSpPr/>
          <p:nvPr/>
        </p:nvCxnSpPr>
        <p:spPr>
          <a:xfrm flipH="1">
            <a:off x="1899795" y="3688107"/>
            <a:ext cx="576000" cy="0"/>
          </a:xfrm>
          <a:prstGeom prst="straightConnector1">
            <a:avLst/>
          </a:prstGeom>
          <a:noFill/>
          <a:ln w="38100" cap="flat" cmpd="sng" algn="ctr">
            <a:solidFill>
              <a:srgbClr val="C55A11"/>
            </a:solidFill>
            <a:prstDash val="sysDash"/>
            <a:miter lim="800000"/>
            <a:headEnd type="triangle"/>
            <a:tailEnd type="none"/>
          </a:ln>
          <a:effectLst/>
        </p:spPr>
      </p:cxnSp>
      <p:cxnSp>
        <p:nvCxnSpPr>
          <p:cNvPr id="135" name="直接连接符 134"/>
          <p:cNvCxnSpPr>
            <a:stCxn id="90" idx="2"/>
            <a:endCxn id="10" idx="0"/>
          </p:cNvCxnSpPr>
          <p:nvPr/>
        </p:nvCxnSpPr>
        <p:spPr>
          <a:xfrm flipH="1">
            <a:off x="5310553" y="3201610"/>
            <a:ext cx="1322699" cy="768796"/>
          </a:xfrm>
          <a:prstGeom prst="line">
            <a:avLst/>
          </a:prstGeom>
          <a:noFill/>
          <a:ln w="6350" cap="flat" cmpd="sng" algn="ctr">
            <a:solidFill>
              <a:srgbClr val="000000"/>
            </a:solidFill>
            <a:prstDash val="solid"/>
          </a:ln>
          <a:effectLst/>
        </p:spPr>
      </p:cxnSp>
      <p:cxnSp>
        <p:nvCxnSpPr>
          <p:cNvPr id="136" name="直接连接符 135"/>
          <p:cNvCxnSpPr>
            <a:stCxn id="119" idx="0"/>
            <a:endCxn id="10" idx="2"/>
          </p:cNvCxnSpPr>
          <p:nvPr/>
        </p:nvCxnSpPr>
        <p:spPr>
          <a:xfrm flipH="1" flipV="1">
            <a:off x="5310553" y="4721738"/>
            <a:ext cx="449195" cy="751114"/>
          </a:xfrm>
          <a:prstGeom prst="line">
            <a:avLst/>
          </a:prstGeom>
          <a:noFill/>
          <a:ln w="6350" cap="flat" cmpd="dbl" algn="ctr">
            <a:solidFill>
              <a:srgbClr val="000000"/>
            </a:solidFill>
            <a:prstDash val="solid"/>
          </a:ln>
          <a:effectLst/>
        </p:spPr>
      </p:cxnSp>
      <p:cxnSp>
        <p:nvCxnSpPr>
          <p:cNvPr id="137" name="直接连接符 136"/>
          <p:cNvCxnSpPr>
            <a:stCxn id="89" idx="2"/>
            <a:endCxn id="127" idx="0"/>
          </p:cNvCxnSpPr>
          <p:nvPr/>
        </p:nvCxnSpPr>
        <p:spPr>
          <a:xfrm>
            <a:off x="5694951" y="3211486"/>
            <a:ext cx="1360690" cy="753885"/>
          </a:xfrm>
          <a:prstGeom prst="line">
            <a:avLst/>
          </a:prstGeom>
          <a:noFill/>
          <a:ln w="6350" cap="flat" cmpd="sng" algn="ctr">
            <a:solidFill>
              <a:srgbClr val="000000"/>
            </a:solidFill>
            <a:prstDash val="solid"/>
          </a:ln>
          <a:effectLst/>
        </p:spPr>
      </p:cxnSp>
      <p:sp>
        <p:nvSpPr>
          <p:cNvPr id="138" name="矩形 137"/>
          <p:cNvSpPr/>
          <p:nvPr/>
        </p:nvSpPr>
        <p:spPr>
          <a:xfrm>
            <a:off x="5182994" y="4632239"/>
            <a:ext cx="145244" cy="77954"/>
          </a:xfrm>
          <a:prstGeom prst="rect">
            <a:avLst/>
          </a:prstGeom>
          <a:solidFill>
            <a:srgbClr val="E6000C">
              <a:lumMod val="40000"/>
              <a:lumOff val="60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2540" b="1" i="0" u="none" strike="noStrike" kern="0" cap="none" spc="0" normalizeH="0" baseline="0" noProof="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139" name="矩形 138"/>
          <p:cNvSpPr/>
          <p:nvPr/>
        </p:nvSpPr>
        <p:spPr>
          <a:xfrm>
            <a:off x="5337143" y="4632239"/>
            <a:ext cx="145244" cy="77954"/>
          </a:xfrm>
          <a:prstGeom prst="rect">
            <a:avLst/>
          </a:prstGeom>
          <a:solidFill>
            <a:srgbClr val="E6000C">
              <a:lumMod val="40000"/>
              <a:lumOff val="60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2540" b="1" i="0" u="none" strike="noStrike" kern="0" cap="none" spc="0" normalizeH="0" baseline="0" noProof="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140" name="矩形 139"/>
          <p:cNvSpPr/>
          <p:nvPr/>
        </p:nvSpPr>
        <p:spPr>
          <a:xfrm>
            <a:off x="5028844" y="4632239"/>
            <a:ext cx="145244" cy="77954"/>
          </a:xfrm>
          <a:prstGeom prst="rect">
            <a:avLst/>
          </a:prstGeom>
          <a:solidFill>
            <a:srgbClr val="E6000C">
              <a:lumMod val="40000"/>
              <a:lumOff val="60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2540" b="1" i="0" u="none" strike="noStrike" kern="0" cap="none" spc="0" normalizeH="0" baseline="0" noProof="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141" name="矩形 140"/>
          <p:cNvSpPr/>
          <p:nvPr/>
        </p:nvSpPr>
        <p:spPr>
          <a:xfrm>
            <a:off x="4874694" y="4632239"/>
            <a:ext cx="145244" cy="77954"/>
          </a:xfrm>
          <a:prstGeom prst="rect">
            <a:avLst/>
          </a:prstGeom>
          <a:solidFill>
            <a:srgbClr val="E6000C">
              <a:lumMod val="40000"/>
              <a:lumOff val="60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2540" b="1" i="0" u="none" strike="noStrike" kern="0" cap="none" spc="0" normalizeH="0" baseline="0" noProof="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142" name="矩形 141"/>
          <p:cNvSpPr/>
          <p:nvPr/>
        </p:nvSpPr>
        <p:spPr>
          <a:xfrm>
            <a:off x="4720545" y="4632239"/>
            <a:ext cx="145244" cy="77954"/>
          </a:xfrm>
          <a:prstGeom prst="rect">
            <a:avLst/>
          </a:prstGeom>
          <a:solidFill>
            <a:srgbClr val="E6000C">
              <a:lumMod val="40000"/>
              <a:lumOff val="60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2540" b="1" i="0" u="none" strike="noStrike" kern="0" cap="none" spc="0" normalizeH="0" baseline="0" noProof="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143" name="矩形 142"/>
          <p:cNvSpPr/>
          <p:nvPr/>
        </p:nvSpPr>
        <p:spPr>
          <a:xfrm>
            <a:off x="5491295" y="4632239"/>
            <a:ext cx="145244" cy="77954"/>
          </a:xfrm>
          <a:prstGeom prst="rect">
            <a:avLst/>
          </a:prstGeom>
          <a:solidFill>
            <a:srgbClr val="E6000C">
              <a:lumMod val="40000"/>
              <a:lumOff val="60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2540" b="1" i="0" u="none" strike="noStrike" kern="0" cap="none" spc="0" normalizeH="0" baseline="0" noProof="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144" name="矩形 143"/>
          <p:cNvSpPr/>
          <p:nvPr/>
        </p:nvSpPr>
        <p:spPr>
          <a:xfrm>
            <a:off x="5799596" y="4632239"/>
            <a:ext cx="145244" cy="77954"/>
          </a:xfrm>
          <a:prstGeom prst="rect">
            <a:avLst/>
          </a:prstGeom>
          <a:solidFill>
            <a:srgbClr val="E6000C">
              <a:lumMod val="40000"/>
              <a:lumOff val="60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2540" b="1" i="0" u="none" strike="noStrike" kern="0" cap="none" spc="0" normalizeH="0" baseline="0" noProof="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145" name="矩形 144"/>
          <p:cNvSpPr/>
          <p:nvPr/>
        </p:nvSpPr>
        <p:spPr>
          <a:xfrm>
            <a:off x="5645445" y="4632239"/>
            <a:ext cx="145244" cy="77954"/>
          </a:xfrm>
          <a:prstGeom prst="rect">
            <a:avLst/>
          </a:prstGeom>
          <a:solidFill>
            <a:srgbClr val="E6000C">
              <a:lumMod val="40000"/>
              <a:lumOff val="60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2540" b="1" i="0" u="none" strike="noStrike" kern="0" cap="none" spc="0" normalizeH="0" baseline="0" noProof="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146" name="矩形 145"/>
          <p:cNvSpPr/>
          <p:nvPr/>
        </p:nvSpPr>
        <p:spPr>
          <a:xfrm>
            <a:off x="6929191" y="4624184"/>
            <a:ext cx="145244" cy="77954"/>
          </a:xfrm>
          <a:prstGeom prst="rect">
            <a:avLst/>
          </a:prstGeom>
          <a:solidFill>
            <a:srgbClr val="E6000C">
              <a:lumMod val="40000"/>
              <a:lumOff val="60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2540" b="1" i="0" u="none" strike="noStrike" kern="0" cap="none" spc="0" normalizeH="0" baseline="0" noProof="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147" name="矩形 146"/>
          <p:cNvSpPr/>
          <p:nvPr/>
        </p:nvSpPr>
        <p:spPr>
          <a:xfrm>
            <a:off x="7083340" y="4624184"/>
            <a:ext cx="145244" cy="77954"/>
          </a:xfrm>
          <a:prstGeom prst="rect">
            <a:avLst/>
          </a:prstGeom>
          <a:solidFill>
            <a:srgbClr val="E6000C">
              <a:lumMod val="40000"/>
              <a:lumOff val="60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2540" b="1" i="0" u="none" strike="noStrike" kern="0" cap="none" spc="0" normalizeH="0" baseline="0" noProof="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148" name="矩形 147"/>
          <p:cNvSpPr/>
          <p:nvPr/>
        </p:nvSpPr>
        <p:spPr>
          <a:xfrm>
            <a:off x="6775041" y="4624184"/>
            <a:ext cx="145244" cy="77954"/>
          </a:xfrm>
          <a:prstGeom prst="rect">
            <a:avLst/>
          </a:prstGeom>
          <a:solidFill>
            <a:srgbClr val="E6000C">
              <a:lumMod val="40000"/>
              <a:lumOff val="60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2540" b="1" i="0" u="none" strike="noStrike" kern="0" cap="none" spc="0" normalizeH="0" baseline="0" noProof="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149" name="矩形 148"/>
          <p:cNvSpPr/>
          <p:nvPr/>
        </p:nvSpPr>
        <p:spPr>
          <a:xfrm>
            <a:off x="6620891" y="4624184"/>
            <a:ext cx="145244" cy="77954"/>
          </a:xfrm>
          <a:prstGeom prst="rect">
            <a:avLst/>
          </a:prstGeom>
          <a:solidFill>
            <a:srgbClr val="E6000C">
              <a:lumMod val="40000"/>
              <a:lumOff val="60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2540" b="1" i="0" u="none" strike="noStrike" kern="0" cap="none" spc="0" normalizeH="0" baseline="0" noProof="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150" name="矩形 149"/>
          <p:cNvSpPr/>
          <p:nvPr/>
        </p:nvSpPr>
        <p:spPr>
          <a:xfrm>
            <a:off x="6466742" y="4624184"/>
            <a:ext cx="145244" cy="77954"/>
          </a:xfrm>
          <a:prstGeom prst="rect">
            <a:avLst/>
          </a:prstGeom>
          <a:solidFill>
            <a:srgbClr val="E6000C">
              <a:lumMod val="40000"/>
              <a:lumOff val="60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2540" b="1" i="0" u="none" strike="noStrike" kern="0" cap="none" spc="0" normalizeH="0" baseline="0" noProof="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151" name="矩形 150"/>
          <p:cNvSpPr/>
          <p:nvPr/>
        </p:nvSpPr>
        <p:spPr>
          <a:xfrm>
            <a:off x="7237492" y="4624184"/>
            <a:ext cx="145244" cy="77954"/>
          </a:xfrm>
          <a:prstGeom prst="rect">
            <a:avLst/>
          </a:prstGeom>
          <a:solidFill>
            <a:srgbClr val="E6000C">
              <a:lumMod val="40000"/>
              <a:lumOff val="60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2540" b="1" i="0" u="none" strike="noStrike" kern="0" cap="none" spc="0" normalizeH="0" baseline="0" noProof="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152" name="矩形 151"/>
          <p:cNvSpPr/>
          <p:nvPr/>
        </p:nvSpPr>
        <p:spPr>
          <a:xfrm>
            <a:off x="7545793" y="4624184"/>
            <a:ext cx="145244" cy="77954"/>
          </a:xfrm>
          <a:prstGeom prst="rect">
            <a:avLst/>
          </a:prstGeom>
          <a:solidFill>
            <a:srgbClr val="E6000C">
              <a:lumMod val="40000"/>
              <a:lumOff val="60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2540" b="1" i="0" u="none" strike="noStrike" kern="0" cap="none" spc="0" normalizeH="0" baseline="0" noProof="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153" name="矩形 152"/>
          <p:cNvSpPr/>
          <p:nvPr/>
        </p:nvSpPr>
        <p:spPr>
          <a:xfrm>
            <a:off x="7391642" y="4624184"/>
            <a:ext cx="145244" cy="77954"/>
          </a:xfrm>
          <a:prstGeom prst="rect">
            <a:avLst/>
          </a:prstGeom>
          <a:solidFill>
            <a:srgbClr val="E6000C">
              <a:lumMod val="40000"/>
              <a:lumOff val="60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2540" b="1" i="0" u="none" strike="noStrike" kern="0" cap="none" spc="0" normalizeH="0" baseline="0" noProof="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154" name="矩形 153"/>
          <p:cNvSpPr/>
          <p:nvPr/>
        </p:nvSpPr>
        <p:spPr>
          <a:xfrm>
            <a:off x="4403628" y="4748538"/>
            <a:ext cx="1071127" cy="238848"/>
          </a:xfrm>
          <a:prstGeom prst="rect">
            <a:avLst/>
          </a:prstGeom>
        </p:spPr>
        <p:txBody>
          <a:bodyPr wrap="none">
            <a:spAutoFit/>
          </a:bodyPr>
          <a:lstStyle/>
          <a:p>
            <a:pPr marL="0" marR="0" lvl="0" indent="0" algn="ctr" defTabSz="967105" rtl="0" eaLnBrk="1" fontAlgn="base" latinLnBrk="0" hangingPunct="1">
              <a:lnSpc>
                <a:spcPct val="100000"/>
              </a:lnSpc>
              <a:spcBef>
                <a:spcPct val="0"/>
              </a:spcBef>
              <a:spcAft>
                <a:spcPct val="0"/>
              </a:spcAft>
              <a:buClrTx/>
              <a:buSzTx/>
              <a:buFontTx/>
              <a:buNone/>
              <a:defRPr/>
            </a:pPr>
            <a:r>
              <a:rPr kumimoji="0" lang="en-US" altLang="zh-CN" sz="950" b="1" i="0" u="none" strike="noStrike" kern="0" cap="none" spc="0" normalizeH="0" baseline="0" noProof="0" dirty="0">
                <a:ln>
                  <a:noFill/>
                </a:ln>
                <a:solidFill>
                  <a:srgbClr val="FF1D28"/>
                </a:solidFill>
                <a:effectLst/>
                <a:uLnTx/>
                <a:uFillTx/>
                <a:latin typeface="微软雅黑" panose="020B0502040204020203" pitchFamily="34" charset="-122"/>
                <a:ea typeface="微软雅黑" panose="020B0502040204020203" pitchFamily="34" charset="-122"/>
                <a:cs typeface="+mn-cs"/>
              </a:rPr>
              <a:t>200G NIC</a:t>
            </a:r>
            <a:r>
              <a:rPr kumimoji="0" lang="zh-CN" altLang="en-US" sz="950" b="1" i="0" u="none" strike="noStrike" kern="0" cap="none" spc="0" normalizeH="0" baseline="0" noProof="0" dirty="0">
                <a:ln>
                  <a:noFill/>
                </a:ln>
                <a:solidFill>
                  <a:srgbClr val="FF1D28"/>
                </a:solidFill>
                <a:effectLst/>
                <a:uLnTx/>
                <a:uFillTx/>
                <a:latin typeface="微软雅黑" panose="020B0502040204020203" pitchFamily="34" charset="-122"/>
                <a:ea typeface="微软雅黑" panose="020B0502040204020203" pitchFamily="34" charset="-122"/>
                <a:cs typeface="+mn-cs"/>
              </a:rPr>
              <a:t>*</a:t>
            </a:r>
            <a:r>
              <a:rPr kumimoji="0" lang="en-US" altLang="zh-CN" sz="950" b="1" i="0" u="none" strike="noStrike" kern="0" cap="none" spc="0" normalizeH="0" baseline="0" noProof="0" dirty="0">
                <a:ln>
                  <a:noFill/>
                </a:ln>
                <a:solidFill>
                  <a:srgbClr val="FF1D28"/>
                </a:solidFill>
                <a:effectLst/>
                <a:uLnTx/>
                <a:uFillTx/>
                <a:latin typeface="微软雅黑" panose="020B0502040204020203" pitchFamily="34" charset="-122"/>
                <a:ea typeface="微软雅黑" panose="020B0502040204020203" pitchFamily="34" charset="-122"/>
                <a:cs typeface="+mn-cs"/>
              </a:rPr>
              <a:t>4~8</a:t>
            </a:r>
            <a:endParaRPr kumimoji="0" lang="zh-CN" altLang="en-US" sz="950" b="1" i="0" u="none" strike="noStrike" kern="0" cap="none" spc="0" normalizeH="0" baseline="0" noProof="0" dirty="0">
              <a:ln>
                <a:noFill/>
              </a:ln>
              <a:solidFill>
                <a:srgbClr val="FF1D28"/>
              </a:solidFill>
              <a:effectLst/>
              <a:uLnTx/>
              <a:uFillTx/>
              <a:latin typeface="微软雅黑" panose="020B0502040204020203" pitchFamily="34" charset="-122"/>
              <a:ea typeface="微软雅黑" panose="020B0502040204020203" pitchFamily="34" charset="-122"/>
              <a:cs typeface="+mn-cs"/>
            </a:endParaRPr>
          </a:p>
        </p:txBody>
      </p:sp>
      <p:sp>
        <p:nvSpPr>
          <p:cNvPr id="155" name="矩形 154"/>
          <p:cNvSpPr/>
          <p:nvPr/>
        </p:nvSpPr>
        <p:spPr>
          <a:xfrm>
            <a:off x="6902760" y="4738932"/>
            <a:ext cx="1071127" cy="238848"/>
          </a:xfrm>
          <a:prstGeom prst="rect">
            <a:avLst/>
          </a:prstGeom>
        </p:spPr>
        <p:txBody>
          <a:bodyPr wrap="none">
            <a:spAutoFit/>
          </a:bodyPr>
          <a:lstStyle/>
          <a:p>
            <a:pPr marL="0" marR="0" lvl="0" indent="0" algn="ctr" defTabSz="967105" rtl="0" eaLnBrk="1" fontAlgn="base" latinLnBrk="0" hangingPunct="1">
              <a:lnSpc>
                <a:spcPct val="100000"/>
              </a:lnSpc>
              <a:spcBef>
                <a:spcPct val="0"/>
              </a:spcBef>
              <a:spcAft>
                <a:spcPct val="0"/>
              </a:spcAft>
              <a:buClrTx/>
              <a:buSzTx/>
              <a:buFontTx/>
              <a:buNone/>
              <a:defRPr/>
            </a:pPr>
            <a:r>
              <a:rPr kumimoji="0" lang="en-US" altLang="zh-CN" sz="950" b="1" i="0" u="none" strike="noStrike" kern="0" cap="none" spc="0" normalizeH="0" baseline="0" noProof="0" dirty="0">
                <a:ln>
                  <a:noFill/>
                </a:ln>
                <a:solidFill>
                  <a:srgbClr val="FF1D28"/>
                </a:solidFill>
                <a:effectLst/>
                <a:uLnTx/>
                <a:uFillTx/>
                <a:latin typeface="微软雅黑" panose="020B0502040204020203" pitchFamily="34" charset="-122"/>
                <a:ea typeface="微软雅黑" panose="020B0502040204020203" pitchFamily="34" charset="-122"/>
                <a:cs typeface="+mn-cs"/>
              </a:rPr>
              <a:t>200G NIC</a:t>
            </a:r>
            <a:r>
              <a:rPr kumimoji="0" lang="zh-CN" altLang="en-US" sz="950" b="1" i="0" u="none" strike="noStrike" kern="0" cap="none" spc="0" normalizeH="0" baseline="0" noProof="0" dirty="0">
                <a:ln>
                  <a:noFill/>
                </a:ln>
                <a:solidFill>
                  <a:srgbClr val="FF1D28"/>
                </a:solidFill>
                <a:effectLst/>
                <a:uLnTx/>
                <a:uFillTx/>
                <a:latin typeface="微软雅黑" panose="020B0502040204020203" pitchFamily="34" charset="-122"/>
                <a:ea typeface="微软雅黑" panose="020B0502040204020203" pitchFamily="34" charset="-122"/>
                <a:cs typeface="+mn-cs"/>
              </a:rPr>
              <a:t>*</a:t>
            </a:r>
            <a:r>
              <a:rPr kumimoji="0" lang="en-US" altLang="zh-CN" sz="950" b="1" i="0" u="none" strike="noStrike" kern="0" cap="none" spc="0" normalizeH="0" baseline="0" noProof="0" dirty="0">
                <a:ln>
                  <a:noFill/>
                </a:ln>
                <a:solidFill>
                  <a:srgbClr val="FF1D28"/>
                </a:solidFill>
                <a:effectLst/>
                <a:uLnTx/>
                <a:uFillTx/>
                <a:latin typeface="微软雅黑" panose="020B0502040204020203" pitchFamily="34" charset="-122"/>
                <a:ea typeface="微软雅黑" panose="020B0502040204020203" pitchFamily="34" charset="-122"/>
                <a:cs typeface="+mn-cs"/>
              </a:rPr>
              <a:t>4~8</a:t>
            </a:r>
            <a:endParaRPr kumimoji="0" lang="zh-CN" altLang="en-US" sz="950" b="1" i="0" u="none" strike="noStrike" kern="0" cap="none" spc="0" normalizeH="0" baseline="0" noProof="0" dirty="0">
              <a:ln>
                <a:noFill/>
              </a:ln>
              <a:solidFill>
                <a:srgbClr val="FF1D28"/>
              </a:solidFill>
              <a:effectLst/>
              <a:uLnTx/>
              <a:uFillTx/>
              <a:latin typeface="微软雅黑" panose="020B0502040204020203" pitchFamily="34" charset="-122"/>
              <a:ea typeface="微软雅黑" panose="020B0502040204020203" pitchFamily="34" charset="-122"/>
              <a:cs typeface="+mn-cs"/>
            </a:endParaRPr>
          </a:p>
        </p:txBody>
      </p:sp>
      <p:cxnSp>
        <p:nvCxnSpPr>
          <p:cNvPr id="156" name="直接连接符 155"/>
          <p:cNvCxnSpPr>
            <a:stCxn id="119" idx="0"/>
            <a:endCxn id="127" idx="2"/>
          </p:cNvCxnSpPr>
          <p:nvPr/>
        </p:nvCxnSpPr>
        <p:spPr>
          <a:xfrm flipV="1">
            <a:off x="5759748" y="4716703"/>
            <a:ext cx="1295893" cy="756149"/>
          </a:xfrm>
          <a:prstGeom prst="line">
            <a:avLst/>
          </a:prstGeom>
          <a:noFill/>
          <a:ln w="6350" cap="flat" cmpd="dbl" algn="ctr">
            <a:solidFill>
              <a:srgbClr val="000000"/>
            </a:solidFill>
            <a:prstDash val="solid"/>
          </a:ln>
          <a:effectLst/>
        </p:spPr>
      </p:cxnSp>
      <p:cxnSp>
        <p:nvCxnSpPr>
          <p:cNvPr id="157" name="直接连接符 156"/>
          <p:cNvCxnSpPr>
            <a:stCxn id="120" idx="0"/>
            <a:endCxn id="10" idx="2"/>
          </p:cNvCxnSpPr>
          <p:nvPr/>
        </p:nvCxnSpPr>
        <p:spPr>
          <a:xfrm flipH="1" flipV="1">
            <a:off x="5310553" y="4721738"/>
            <a:ext cx="1387496" cy="751114"/>
          </a:xfrm>
          <a:prstGeom prst="line">
            <a:avLst/>
          </a:prstGeom>
          <a:noFill/>
          <a:ln w="6350" cap="flat" cmpd="dbl" algn="ctr">
            <a:solidFill>
              <a:srgbClr val="000000"/>
            </a:solidFill>
            <a:prstDash val="solid"/>
          </a:ln>
          <a:effectLst/>
        </p:spPr>
      </p:cxnSp>
      <p:cxnSp>
        <p:nvCxnSpPr>
          <p:cNvPr id="158" name="直接连接符 157"/>
          <p:cNvCxnSpPr>
            <a:stCxn id="120" idx="0"/>
            <a:endCxn id="127" idx="2"/>
          </p:cNvCxnSpPr>
          <p:nvPr/>
        </p:nvCxnSpPr>
        <p:spPr>
          <a:xfrm flipV="1">
            <a:off x="6698049" y="4716703"/>
            <a:ext cx="357592" cy="756149"/>
          </a:xfrm>
          <a:prstGeom prst="line">
            <a:avLst/>
          </a:prstGeom>
          <a:noFill/>
          <a:ln w="6350" cap="flat" cmpd="dbl" algn="ctr">
            <a:solidFill>
              <a:srgbClr val="000000"/>
            </a:solidFill>
            <a:prstDash val="solid"/>
          </a:ln>
          <a:effectLst/>
        </p:spPr>
      </p:cxnSp>
      <p:sp>
        <p:nvSpPr>
          <p:cNvPr id="159" name="矩形 158"/>
          <p:cNvSpPr/>
          <p:nvPr/>
        </p:nvSpPr>
        <p:spPr>
          <a:xfrm>
            <a:off x="1881118" y="4217354"/>
            <a:ext cx="320922" cy="261610"/>
          </a:xfrm>
          <a:prstGeom prst="rect">
            <a:avLst/>
          </a:prstGeom>
        </p:spPr>
        <p:txBody>
          <a:bodyPr wrap="none">
            <a:spAutoFit/>
          </a:bodyPr>
          <a:lstStyle/>
          <a:p>
            <a:pPr marL="0" marR="0" lvl="0" indent="0" algn="ctr" defTabSz="967105" rtl="0" eaLnBrk="1" fontAlgn="base" latinLnBrk="0" hangingPunct="1">
              <a:lnSpc>
                <a:spcPct val="100000"/>
              </a:lnSpc>
              <a:spcBef>
                <a:spcPct val="0"/>
              </a:spcBef>
              <a:spcAft>
                <a:spcPct val="0"/>
              </a:spcAft>
              <a:buClrTx/>
              <a:buSzTx/>
              <a:buFontTx/>
              <a:buNone/>
              <a:defRPr/>
            </a:pPr>
            <a:r>
              <a:rPr kumimoji="0" lang="en-US" altLang="zh-CN" sz="1100" b="1"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rPr>
              <a:t>…</a:t>
            </a:r>
            <a:endParaRPr kumimoji="0" lang="zh-CN" altLang="en-US" sz="1100" b="1"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160" name="矩形 159"/>
          <p:cNvSpPr/>
          <p:nvPr/>
        </p:nvSpPr>
        <p:spPr>
          <a:xfrm>
            <a:off x="3731133" y="4217354"/>
            <a:ext cx="320922" cy="261610"/>
          </a:xfrm>
          <a:prstGeom prst="rect">
            <a:avLst/>
          </a:prstGeom>
        </p:spPr>
        <p:txBody>
          <a:bodyPr wrap="none">
            <a:spAutoFit/>
          </a:bodyPr>
          <a:lstStyle/>
          <a:p>
            <a:pPr marL="0" marR="0" lvl="0" indent="0" algn="ctr" defTabSz="967105" rtl="0" eaLnBrk="1" fontAlgn="base" latinLnBrk="0" hangingPunct="1">
              <a:lnSpc>
                <a:spcPct val="100000"/>
              </a:lnSpc>
              <a:spcBef>
                <a:spcPct val="0"/>
              </a:spcBef>
              <a:spcAft>
                <a:spcPct val="0"/>
              </a:spcAft>
              <a:buClrTx/>
              <a:buSzTx/>
              <a:buFontTx/>
              <a:buNone/>
              <a:defRPr/>
            </a:pPr>
            <a:r>
              <a:rPr kumimoji="0" lang="en-US" altLang="zh-CN" sz="1100" b="1"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rPr>
              <a:t>…</a:t>
            </a:r>
            <a:endParaRPr kumimoji="0" lang="zh-CN" altLang="en-US" sz="1100" b="1"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161" name="圆角矩形 13"/>
          <p:cNvSpPr/>
          <p:nvPr/>
        </p:nvSpPr>
        <p:spPr>
          <a:xfrm>
            <a:off x="471892" y="5514971"/>
            <a:ext cx="720000" cy="180000"/>
          </a:xfrm>
          <a:prstGeom prst="roundRect">
            <a:avLst/>
          </a:prstGeom>
          <a:solidFill>
            <a:srgbClr val="4472C4">
              <a:lumMod val="75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en-US" altLang="zh-CN" sz="1000" b="1" i="0" u="none" strike="noStrike" kern="0" cap="none" spc="0" normalizeH="0" baseline="0" noProof="0" dirty="0" err="1">
                <a:ln>
                  <a:noFill/>
                </a:ln>
                <a:solidFill>
                  <a:prstClr val="white"/>
                </a:solidFill>
                <a:effectLst/>
                <a:uLnTx/>
                <a:uFillTx/>
                <a:latin typeface="微软雅黑" panose="020B0502040204020203" pitchFamily="34" charset="-122"/>
                <a:ea typeface="微软雅黑" panose="020B0502040204020203" pitchFamily="34" charset="-122"/>
                <a:cs typeface="+mn-cs"/>
              </a:rPr>
              <a:t>ToR</a:t>
            </a:r>
            <a:endParaRPr kumimoji="0" lang="zh-CN" altLang="en-US" sz="1000" b="1" i="0" u="none" strike="noStrike" kern="0" cap="none" spc="0" normalizeH="0" baseline="0" noProof="0" dirty="0">
              <a:ln>
                <a:noFill/>
              </a:ln>
              <a:solidFill>
                <a:prstClr val="white"/>
              </a:solidFill>
              <a:effectLst/>
              <a:uLnTx/>
              <a:uFillTx/>
              <a:latin typeface="微软雅黑" panose="020B0502040204020203" pitchFamily="34" charset="-122"/>
              <a:ea typeface="微软雅黑" panose="020B0502040204020203" pitchFamily="34" charset="-122"/>
              <a:cs typeface="+mn-cs"/>
            </a:endParaRPr>
          </a:p>
        </p:txBody>
      </p:sp>
      <p:sp>
        <p:nvSpPr>
          <p:cNvPr id="162" name="圆角矩形 13"/>
          <p:cNvSpPr/>
          <p:nvPr/>
        </p:nvSpPr>
        <p:spPr>
          <a:xfrm>
            <a:off x="1353570" y="5505095"/>
            <a:ext cx="720000" cy="180000"/>
          </a:xfrm>
          <a:prstGeom prst="roundRect">
            <a:avLst/>
          </a:prstGeom>
          <a:solidFill>
            <a:srgbClr val="4472C4">
              <a:lumMod val="75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en-US" altLang="zh-CN" sz="1000" b="1" i="0" u="none" strike="noStrike" kern="0" cap="none" spc="0" normalizeH="0" baseline="0" noProof="0">
                <a:ln>
                  <a:noFill/>
                </a:ln>
                <a:solidFill>
                  <a:prstClr val="white"/>
                </a:solidFill>
                <a:effectLst/>
                <a:uLnTx/>
                <a:uFillTx/>
                <a:latin typeface="微软雅黑" panose="020B0502040204020203" pitchFamily="34" charset="-122"/>
                <a:ea typeface="微软雅黑" panose="020B0502040204020203" pitchFamily="34" charset="-122"/>
                <a:cs typeface="+mn-cs"/>
              </a:rPr>
              <a:t>To</a:t>
            </a:r>
            <a:r>
              <a:rPr kumimoji="0" lang="en-US" altLang="zh-CN" sz="1000" b="1" i="0" u="none" strike="noStrike" kern="0" cap="none" spc="0" normalizeH="0" baseline="0" noProof="0" dirty="0" err="1">
                <a:ln>
                  <a:noFill/>
                </a:ln>
                <a:solidFill>
                  <a:prstClr val="white"/>
                </a:solidFill>
                <a:effectLst/>
                <a:uLnTx/>
                <a:uFillTx/>
                <a:latin typeface="微软雅黑" panose="020B0502040204020203" pitchFamily="34" charset="-122"/>
                <a:ea typeface="微软雅黑" panose="020B0502040204020203" pitchFamily="34" charset="-122"/>
                <a:cs typeface="+mn-cs"/>
              </a:rPr>
              <a:t>R</a:t>
            </a:r>
            <a:endParaRPr kumimoji="0" lang="zh-CN" altLang="en-US" sz="1000" b="1" i="0" u="none" strike="noStrike" kern="0" cap="none" spc="0" normalizeH="0" baseline="0" noProof="0" dirty="0">
              <a:ln>
                <a:noFill/>
              </a:ln>
              <a:solidFill>
                <a:prstClr val="white"/>
              </a:solidFill>
              <a:effectLst/>
              <a:uLnTx/>
              <a:uFillTx/>
              <a:latin typeface="微软雅黑" panose="020B0502040204020203" pitchFamily="34" charset="-122"/>
              <a:ea typeface="微软雅黑" panose="020B0502040204020203" pitchFamily="34" charset="-122"/>
              <a:cs typeface="+mn-cs"/>
            </a:endParaRPr>
          </a:p>
        </p:txBody>
      </p:sp>
      <p:sp>
        <p:nvSpPr>
          <p:cNvPr id="163" name="圆角矩形 13"/>
          <p:cNvSpPr/>
          <p:nvPr/>
        </p:nvSpPr>
        <p:spPr>
          <a:xfrm>
            <a:off x="2285570" y="5500087"/>
            <a:ext cx="720000" cy="180000"/>
          </a:xfrm>
          <a:prstGeom prst="roundRect">
            <a:avLst/>
          </a:prstGeom>
          <a:solidFill>
            <a:srgbClr val="4472C4">
              <a:lumMod val="75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en-US" altLang="zh-CN" sz="1000" b="1" i="0" u="none" strike="noStrike" kern="0" cap="none" spc="0" normalizeH="0" baseline="0" noProof="0" dirty="0" err="1">
                <a:ln>
                  <a:noFill/>
                </a:ln>
                <a:solidFill>
                  <a:prstClr val="white"/>
                </a:solidFill>
                <a:effectLst/>
                <a:uLnTx/>
                <a:uFillTx/>
                <a:latin typeface="微软雅黑" panose="020B0502040204020203" pitchFamily="34" charset="-122"/>
                <a:ea typeface="微软雅黑" panose="020B0502040204020203" pitchFamily="34" charset="-122"/>
                <a:cs typeface="+mn-cs"/>
              </a:rPr>
              <a:t>ToR</a:t>
            </a:r>
            <a:endParaRPr kumimoji="0" lang="zh-CN" altLang="en-US" sz="1000" b="1" i="0" u="none" strike="noStrike" kern="0" cap="none" spc="0" normalizeH="0" baseline="0" noProof="0" dirty="0">
              <a:ln>
                <a:noFill/>
              </a:ln>
              <a:solidFill>
                <a:prstClr val="white"/>
              </a:solidFill>
              <a:effectLst/>
              <a:uLnTx/>
              <a:uFillTx/>
              <a:latin typeface="微软雅黑" panose="020B0502040204020203" pitchFamily="34" charset="-122"/>
              <a:ea typeface="微软雅黑" panose="020B0502040204020203" pitchFamily="34" charset="-122"/>
              <a:cs typeface="+mn-cs"/>
            </a:endParaRPr>
          </a:p>
        </p:txBody>
      </p:sp>
      <p:sp>
        <p:nvSpPr>
          <p:cNvPr id="164" name="圆角矩形 13"/>
          <p:cNvSpPr/>
          <p:nvPr/>
        </p:nvSpPr>
        <p:spPr>
          <a:xfrm>
            <a:off x="3182349" y="5490211"/>
            <a:ext cx="720000" cy="180000"/>
          </a:xfrm>
          <a:prstGeom prst="roundRect">
            <a:avLst/>
          </a:prstGeom>
          <a:solidFill>
            <a:srgbClr val="4472C4">
              <a:lumMod val="75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en-US" altLang="zh-CN" sz="1000" b="1" i="0" u="none" strike="noStrike" kern="0" cap="none" spc="0" normalizeH="0" baseline="0" noProof="0">
                <a:ln>
                  <a:noFill/>
                </a:ln>
                <a:solidFill>
                  <a:prstClr val="white"/>
                </a:solidFill>
                <a:effectLst/>
                <a:uLnTx/>
                <a:uFillTx/>
                <a:latin typeface="微软雅黑" panose="020B0502040204020203" pitchFamily="34" charset="-122"/>
                <a:ea typeface="微软雅黑" panose="020B0502040204020203" pitchFamily="34" charset="-122"/>
                <a:cs typeface="+mn-cs"/>
              </a:rPr>
              <a:t>To</a:t>
            </a:r>
            <a:r>
              <a:rPr kumimoji="0" lang="en-US" altLang="zh-CN" sz="1000" b="1" i="0" u="none" strike="noStrike" kern="0" cap="none" spc="0" normalizeH="0" baseline="0" noProof="0" dirty="0" err="1">
                <a:ln>
                  <a:noFill/>
                </a:ln>
                <a:solidFill>
                  <a:prstClr val="white"/>
                </a:solidFill>
                <a:effectLst/>
                <a:uLnTx/>
                <a:uFillTx/>
                <a:latin typeface="微软雅黑" panose="020B0502040204020203" pitchFamily="34" charset="-122"/>
                <a:ea typeface="微软雅黑" panose="020B0502040204020203" pitchFamily="34" charset="-122"/>
                <a:cs typeface="+mn-cs"/>
              </a:rPr>
              <a:t>R</a:t>
            </a:r>
            <a:endParaRPr kumimoji="0" lang="zh-CN" altLang="en-US" sz="1000" b="1" i="0" u="none" strike="noStrike" kern="0" cap="none" spc="0" normalizeH="0" baseline="0" noProof="0" dirty="0">
              <a:ln>
                <a:noFill/>
              </a:ln>
              <a:solidFill>
                <a:prstClr val="white"/>
              </a:solidFill>
              <a:effectLst/>
              <a:uLnTx/>
              <a:uFillTx/>
              <a:latin typeface="微软雅黑" panose="020B0502040204020203" pitchFamily="34" charset="-122"/>
              <a:ea typeface="微软雅黑" panose="020B0502040204020203" pitchFamily="34" charset="-122"/>
              <a:cs typeface="+mn-cs"/>
            </a:endParaRPr>
          </a:p>
        </p:txBody>
      </p:sp>
      <p:sp>
        <p:nvSpPr>
          <p:cNvPr id="165" name="矩形 164"/>
          <p:cNvSpPr/>
          <p:nvPr/>
        </p:nvSpPr>
        <p:spPr>
          <a:xfrm>
            <a:off x="1115487" y="5443512"/>
            <a:ext cx="320922" cy="261610"/>
          </a:xfrm>
          <a:prstGeom prst="rect">
            <a:avLst/>
          </a:prstGeom>
        </p:spPr>
        <p:txBody>
          <a:bodyPr wrap="none">
            <a:spAutoFit/>
          </a:bodyPr>
          <a:lstStyle/>
          <a:p>
            <a:pPr marL="0" marR="0" lvl="0" indent="0" algn="ctr" defTabSz="967105" rtl="0" eaLnBrk="1" fontAlgn="base" latinLnBrk="0" hangingPunct="1">
              <a:lnSpc>
                <a:spcPct val="100000"/>
              </a:lnSpc>
              <a:spcBef>
                <a:spcPct val="0"/>
              </a:spcBef>
              <a:spcAft>
                <a:spcPct val="0"/>
              </a:spcAft>
              <a:buClrTx/>
              <a:buSzTx/>
              <a:buFontTx/>
              <a:buNone/>
              <a:defRPr/>
            </a:pPr>
            <a:r>
              <a:rPr kumimoji="0" lang="en-US" altLang="zh-CN" sz="1100" b="1"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rPr>
              <a:t>…</a:t>
            </a:r>
            <a:endParaRPr kumimoji="0" lang="zh-CN" altLang="en-US" sz="1100" b="1"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166" name="矩形 165"/>
          <p:cNvSpPr/>
          <p:nvPr/>
        </p:nvSpPr>
        <p:spPr>
          <a:xfrm>
            <a:off x="2928178" y="5437609"/>
            <a:ext cx="320922" cy="261610"/>
          </a:xfrm>
          <a:prstGeom prst="rect">
            <a:avLst/>
          </a:prstGeom>
        </p:spPr>
        <p:txBody>
          <a:bodyPr wrap="none">
            <a:spAutoFit/>
          </a:bodyPr>
          <a:lstStyle/>
          <a:p>
            <a:pPr marL="0" marR="0" lvl="0" indent="0" algn="ctr" defTabSz="967105" rtl="0" eaLnBrk="1" fontAlgn="base" latinLnBrk="0" hangingPunct="1">
              <a:lnSpc>
                <a:spcPct val="100000"/>
              </a:lnSpc>
              <a:spcBef>
                <a:spcPct val="0"/>
              </a:spcBef>
              <a:spcAft>
                <a:spcPct val="0"/>
              </a:spcAft>
              <a:buClrTx/>
              <a:buSzTx/>
              <a:buFontTx/>
              <a:buNone/>
              <a:defRPr/>
            </a:pPr>
            <a:r>
              <a:rPr kumimoji="0" lang="en-US" altLang="zh-CN" sz="1100" b="1"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rPr>
              <a:t>…</a:t>
            </a:r>
            <a:endParaRPr kumimoji="0" lang="zh-CN" altLang="en-US" sz="1100" b="1"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cxnSp>
        <p:nvCxnSpPr>
          <p:cNvPr id="167" name="直接连接符 166"/>
          <p:cNvCxnSpPr>
            <a:stCxn id="14" idx="2"/>
            <a:endCxn id="161" idx="0"/>
          </p:cNvCxnSpPr>
          <p:nvPr/>
        </p:nvCxnSpPr>
        <p:spPr>
          <a:xfrm flipH="1">
            <a:off x="831892" y="4755269"/>
            <a:ext cx="420623" cy="759702"/>
          </a:xfrm>
          <a:prstGeom prst="line">
            <a:avLst/>
          </a:prstGeom>
          <a:noFill/>
          <a:ln w="6350" cap="flat" cmpd="sng" algn="ctr">
            <a:solidFill>
              <a:srgbClr val="000000"/>
            </a:solidFill>
            <a:prstDash val="solid"/>
          </a:ln>
          <a:effectLst/>
        </p:spPr>
      </p:cxnSp>
      <p:cxnSp>
        <p:nvCxnSpPr>
          <p:cNvPr id="168" name="直接连接符 167"/>
          <p:cNvCxnSpPr>
            <a:stCxn id="14" idx="2"/>
            <a:endCxn id="162" idx="0"/>
          </p:cNvCxnSpPr>
          <p:nvPr/>
        </p:nvCxnSpPr>
        <p:spPr>
          <a:xfrm>
            <a:off x="1252515" y="4755269"/>
            <a:ext cx="461055" cy="749826"/>
          </a:xfrm>
          <a:prstGeom prst="line">
            <a:avLst/>
          </a:prstGeom>
          <a:noFill/>
          <a:ln w="6350" cap="flat" cmpd="sng" algn="ctr">
            <a:solidFill>
              <a:srgbClr val="000000"/>
            </a:solidFill>
            <a:prstDash val="solid"/>
          </a:ln>
          <a:effectLst/>
        </p:spPr>
      </p:cxnSp>
      <p:cxnSp>
        <p:nvCxnSpPr>
          <p:cNvPr id="169" name="直接连接符 168"/>
          <p:cNvCxnSpPr>
            <a:stCxn id="22" idx="2"/>
            <a:endCxn id="163" idx="0"/>
          </p:cNvCxnSpPr>
          <p:nvPr/>
        </p:nvCxnSpPr>
        <p:spPr>
          <a:xfrm flipH="1">
            <a:off x="2645570" y="4767155"/>
            <a:ext cx="445885" cy="732932"/>
          </a:xfrm>
          <a:prstGeom prst="line">
            <a:avLst/>
          </a:prstGeom>
          <a:noFill/>
          <a:ln w="6350" cap="flat" cmpd="sng" algn="ctr">
            <a:solidFill>
              <a:srgbClr val="000000"/>
            </a:solidFill>
            <a:prstDash val="solid"/>
          </a:ln>
          <a:effectLst/>
        </p:spPr>
      </p:cxnSp>
      <p:cxnSp>
        <p:nvCxnSpPr>
          <p:cNvPr id="170" name="直接连接符 169"/>
          <p:cNvCxnSpPr>
            <a:stCxn id="22" idx="2"/>
            <a:endCxn id="164" idx="0"/>
          </p:cNvCxnSpPr>
          <p:nvPr/>
        </p:nvCxnSpPr>
        <p:spPr>
          <a:xfrm>
            <a:off x="3091455" y="4767155"/>
            <a:ext cx="450894" cy="723056"/>
          </a:xfrm>
          <a:prstGeom prst="line">
            <a:avLst/>
          </a:prstGeom>
          <a:noFill/>
          <a:ln w="6350" cap="flat" cmpd="sng" algn="ctr">
            <a:solidFill>
              <a:srgbClr val="000000"/>
            </a:solidFill>
            <a:prstDash val="solid"/>
          </a:ln>
          <a:effectLst/>
        </p:spPr>
      </p:cxnSp>
      <p:sp>
        <p:nvSpPr>
          <p:cNvPr id="171" name="圆角矩形 4"/>
          <p:cNvSpPr/>
          <p:nvPr/>
        </p:nvSpPr>
        <p:spPr>
          <a:xfrm>
            <a:off x="1353570" y="6059587"/>
            <a:ext cx="720000" cy="180000"/>
          </a:xfrm>
          <a:prstGeom prst="roundRect">
            <a:avLst/>
          </a:prstGeom>
          <a:solidFill>
            <a:srgbClr val="4472C4">
              <a:lumMod val="75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prstClr val="white"/>
                </a:solidFill>
                <a:effectLst/>
                <a:uLnTx/>
                <a:uFillTx/>
                <a:latin typeface="微软雅黑" panose="020B0502040204020203" pitchFamily="34" charset="-122"/>
                <a:ea typeface="微软雅黑" panose="020B0502040204020203" pitchFamily="34" charset="-122"/>
                <a:cs typeface="+mn-cs"/>
              </a:rPr>
              <a:t>Leaf</a:t>
            </a:r>
            <a:endParaRPr kumimoji="0" lang="zh-CN" altLang="en-US" sz="1000" b="1" i="0" u="none" strike="noStrike" kern="0" cap="none" spc="0" normalizeH="0" baseline="0" noProof="0" dirty="0">
              <a:ln>
                <a:noFill/>
              </a:ln>
              <a:solidFill>
                <a:prstClr val="white"/>
              </a:solidFill>
              <a:effectLst/>
              <a:uLnTx/>
              <a:uFillTx/>
              <a:latin typeface="微软雅黑" panose="020B0502040204020203" pitchFamily="34" charset="-122"/>
              <a:ea typeface="微软雅黑" panose="020B0502040204020203" pitchFamily="34" charset="-122"/>
              <a:cs typeface="+mn-cs"/>
            </a:endParaRPr>
          </a:p>
        </p:txBody>
      </p:sp>
      <p:sp>
        <p:nvSpPr>
          <p:cNvPr id="172" name="圆角矩形 5"/>
          <p:cNvSpPr/>
          <p:nvPr/>
        </p:nvSpPr>
        <p:spPr>
          <a:xfrm>
            <a:off x="2285570" y="6059587"/>
            <a:ext cx="720000" cy="180000"/>
          </a:xfrm>
          <a:prstGeom prst="roundRect">
            <a:avLst/>
          </a:prstGeom>
          <a:solidFill>
            <a:srgbClr val="4472C4">
              <a:lumMod val="75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prstClr val="white"/>
                </a:solidFill>
                <a:effectLst/>
                <a:uLnTx/>
                <a:uFillTx/>
                <a:latin typeface="微软雅黑" panose="020B0502040204020203" pitchFamily="34" charset="-122"/>
                <a:ea typeface="微软雅黑" panose="020B0502040204020203" pitchFamily="34" charset="-122"/>
                <a:cs typeface="+mn-cs"/>
              </a:rPr>
              <a:t>Leaf</a:t>
            </a:r>
            <a:endParaRPr kumimoji="0" lang="zh-CN" altLang="en-US" sz="1000" b="1" i="0" u="none" strike="noStrike" kern="0" cap="none" spc="0" normalizeH="0" baseline="0" noProof="0" dirty="0">
              <a:ln>
                <a:noFill/>
              </a:ln>
              <a:solidFill>
                <a:prstClr val="white"/>
              </a:solidFill>
              <a:effectLst/>
              <a:uLnTx/>
              <a:uFillTx/>
              <a:latin typeface="微软雅黑" panose="020B0502040204020203" pitchFamily="34" charset="-122"/>
              <a:ea typeface="微软雅黑" panose="020B0502040204020203" pitchFamily="34" charset="-122"/>
              <a:cs typeface="+mn-cs"/>
            </a:endParaRPr>
          </a:p>
        </p:txBody>
      </p:sp>
      <p:sp>
        <p:nvSpPr>
          <p:cNvPr id="173" name="矩形 172"/>
          <p:cNvSpPr/>
          <p:nvPr/>
        </p:nvSpPr>
        <p:spPr>
          <a:xfrm>
            <a:off x="2012832" y="6002802"/>
            <a:ext cx="320922" cy="261610"/>
          </a:xfrm>
          <a:prstGeom prst="rect">
            <a:avLst/>
          </a:prstGeom>
        </p:spPr>
        <p:txBody>
          <a:bodyPr wrap="none">
            <a:spAutoFit/>
          </a:bodyPr>
          <a:lstStyle/>
          <a:p>
            <a:pPr marL="0" marR="0" lvl="0" indent="0" algn="ctr" defTabSz="967105" rtl="0" eaLnBrk="1" fontAlgn="base" latinLnBrk="0" hangingPunct="1">
              <a:lnSpc>
                <a:spcPct val="100000"/>
              </a:lnSpc>
              <a:spcBef>
                <a:spcPct val="0"/>
              </a:spcBef>
              <a:spcAft>
                <a:spcPct val="0"/>
              </a:spcAft>
              <a:buClrTx/>
              <a:buSzTx/>
              <a:buFontTx/>
              <a:buNone/>
              <a:defRPr/>
            </a:pPr>
            <a:r>
              <a:rPr kumimoji="0" lang="en-US" altLang="zh-CN" sz="1100" b="1"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rPr>
              <a:t>…</a:t>
            </a:r>
            <a:endParaRPr kumimoji="0" lang="zh-CN" altLang="en-US" sz="1100" b="1" i="0" u="none" strike="noStrike" kern="0" cap="none" spc="0" normalizeH="0" baseline="0" noProof="0" dirty="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cxnSp>
        <p:nvCxnSpPr>
          <p:cNvPr id="174" name="直接连接符 173"/>
          <p:cNvCxnSpPr>
            <a:stCxn id="161" idx="2"/>
            <a:endCxn id="171" idx="0"/>
          </p:cNvCxnSpPr>
          <p:nvPr/>
        </p:nvCxnSpPr>
        <p:spPr>
          <a:xfrm>
            <a:off x="831892" y="5694971"/>
            <a:ext cx="881678" cy="364616"/>
          </a:xfrm>
          <a:prstGeom prst="line">
            <a:avLst/>
          </a:prstGeom>
          <a:noFill/>
          <a:ln w="6350" cap="flat" cmpd="sng" algn="ctr">
            <a:solidFill>
              <a:srgbClr val="000000"/>
            </a:solidFill>
            <a:prstDash val="solid"/>
          </a:ln>
          <a:effectLst/>
        </p:spPr>
      </p:cxnSp>
      <p:cxnSp>
        <p:nvCxnSpPr>
          <p:cNvPr id="175" name="直接连接符 174"/>
          <p:cNvCxnSpPr>
            <a:stCxn id="162" idx="2"/>
            <a:endCxn id="171" idx="0"/>
          </p:cNvCxnSpPr>
          <p:nvPr/>
        </p:nvCxnSpPr>
        <p:spPr>
          <a:xfrm>
            <a:off x="1713570" y="5685095"/>
            <a:ext cx="0" cy="374492"/>
          </a:xfrm>
          <a:prstGeom prst="line">
            <a:avLst/>
          </a:prstGeom>
          <a:noFill/>
          <a:ln w="6350" cap="flat" cmpd="sng" algn="ctr">
            <a:solidFill>
              <a:srgbClr val="000000"/>
            </a:solidFill>
            <a:prstDash val="solid"/>
          </a:ln>
          <a:effectLst/>
        </p:spPr>
      </p:cxnSp>
      <p:cxnSp>
        <p:nvCxnSpPr>
          <p:cNvPr id="176" name="直接连接符 175"/>
          <p:cNvCxnSpPr>
            <a:stCxn id="163" idx="2"/>
            <a:endCxn id="172" idx="0"/>
          </p:cNvCxnSpPr>
          <p:nvPr/>
        </p:nvCxnSpPr>
        <p:spPr>
          <a:xfrm>
            <a:off x="2645570" y="5680087"/>
            <a:ext cx="0" cy="379500"/>
          </a:xfrm>
          <a:prstGeom prst="line">
            <a:avLst/>
          </a:prstGeom>
          <a:noFill/>
          <a:ln w="6350" cap="flat" cmpd="sng" algn="ctr">
            <a:solidFill>
              <a:srgbClr val="000000"/>
            </a:solidFill>
            <a:prstDash val="solid"/>
          </a:ln>
          <a:effectLst/>
        </p:spPr>
      </p:cxnSp>
      <p:cxnSp>
        <p:nvCxnSpPr>
          <p:cNvPr id="177" name="直接连接符 176"/>
          <p:cNvCxnSpPr>
            <a:stCxn id="164" idx="2"/>
            <a:endCxn id="172" idx="0"/>
          </p:cNvCxnSpPr>
          <p:nvPr/>
        </p:nvCxnSpPr>
        <p:spPr>
          <a:xfrm flipH="1">
            <a:off x="2645570" y="5670211"/>
            <a:ext cx="896779" cy="389376"/>
          </a:xfrm>
          <a:prstGeom prst="line">
            <a:avLst/>
          </a:prstGeom>
          <a:noFill/>
          <a:ln w="6350" cap="flat" cmpd="sng" algn="ctr">
            <a:solidFill>
              <a:srgbClr val="000000"/>
            </a:solidFill>
            <a:prstDash val="solid"/>
          </a:ln>
          <a:effectLst/>
        </p:spPr>
      </p:cxnSp>
      <p:cxnSp>
        <p:nvCxnSpPr>
          <p:cNvPr id="178" name="直接连接符 177"/>
          <p:cNvCxnSpPr>
            <a:stCxn id="162" idx="2"/>
            <a:endCxn id="172" idx="0"/>
          </p:cNvCxnSpPr>
          <p:nvPr/>
        </p:nvCxnSpPr>
        <p:spPr>
          <a:xfrm>
            <a:off x="1713570" y="5685095"/>
            <a:ext cx="932000" cy="374492"/>
          </a:xfrm>
          <a:prstGeom prst="line">
            <a:avLst/>
          </a:prstGeom>
          <a:noFill/>
          <a:ln w="6350" cap="flat" cmpd="sng" algn="ctr">
            <a:solidFill>
              <a:srgbClr val="000000"/>
            </a:solidFill>
            <a:prstDash val="solid"/>
          </a:ln>
          <a:effectLst/>
        </p:spPr>
      </p:cxnSp>
      <p:cxnSp>
        <p:nvCxnSpPr>
          <p:cNvPr id="179" name="直接连接符 178"/>
          <p:cNvCxnSpPr>
            <a:stCxn id="163" idx="2"/>
            <a:endCxn id="171" idx="0"/>
          </p:cNvCxnSpPr>
          <p:nvPr/>
        </p:nvCxnSpPr>
        <p:spPr>
          <a:xfrm flipH="1">
            <a:off x="1713570" y="5680087"/>
            <a:ext cx="932000" cy="379500"/>
          </a:xfrm>
          <a:prstGeom prst="line">
            <a:avLst/>
          </a:prstGeom>
          <a:noFill/>
          <a:ln w="6350" cap="flat" cmpd="sng" algn="ctr">
            <a:solidFill>
              <a:srgbClr val="000000"/>
            </a:solidFill>
            <a:prstDash val="solid"/>
          </a:ln>
          <a:effectLst/>
        </p:spPr>
      </p:cxnSp>
      <p:cxnSp>
        <p:nvCxnSpPr>
          <p:cNvPr id="180" name="直接连接符 179"/>
          <p:cNvCxnSpPr>
            <a:stCxn id="172" idx="0"/>
            <a:endCxn id="161" idx="2"/>
          </p:cNvCxnSpPr>
          <p:nvPr/>
        </p:nvCxnSpPr>
        <p:spPr>
          <a:xfrm flipH="1" flipV="1">
            <a:off x="831892" y="5694971"/>
            <a:ext cx="1813678" cy="364616"/>
          </a:xfrm>
          <a:prstGeom prst="line">
            <a:avLst/>
          </a:prstGeom>
          <a:noFill/>
          <a:ln w="6350" cap="flat" cmpd="sng" algn="ctr">
            <a:solidFill>
              <a:srgbClr val="000000"/>
            </a:solidFill>
            <a:prstDash val="solid"/>
          </a:ln>
          <a:effectLst/>
        </p:spPr>
      </p:cxnSp>
      <p:cxnSp>
        <p:nvCxnSpPr>
          <p:cNvPr id="181" name="直接连接符 180"/>
          <p:cNvCxnSpPr>
            <a:stCxn id="164" idx="2"/>
            <a:endCxn id="171" idx="0"/>
          </p:cNvCxnSpPr>
          <p:nvPr/>
        </p:nvCxnSpPr>
        <p:spPr>
          <a:xfrm flipH="1">
            <a:off x="1713570" y="5670211"/>
            <a:ext cx="1828779" cy="389376"/>
          </a:xfrm>
          <a:prstGeom prst="line">
            <a:avLst/>
          </a:prstGeom>
          <a:noFill/>
          <a:ln w="6350" cap="flat" cmpd="sng" algn="ctr">
            <a:solidFill>
              <a:srgbClr val="000000"/>
            </a:solidFill>
            <a:prstDash val="solid"/>
          </a:ln>
          <a:effectLst/>
        </p:spPr>
      </p:cxnSp>
      <p:sp>
        <p:nvSpPr>
          <p:cNvPr id="182" name="矩形 181"/>
          <p:cNvSpPr/>
          <p:nvPr/>
        </p:nvSpPr>
        <p:spPr>
          <a:xfrm>
            <a:off x="1753681" y="5821180"/>
            <a:ext cx="811895" cy="218090"/>
          </a:xfrm>
          <a:prstGeom prst="rect">
            <a:avLst/>
          </a:prstGeom>
          <a:noFill/>
          <a:ln w="3175" cap="flat" cmpd="sng" algn="ctr">
            <a:noFill/>
            <a:prstDash val="dash"/>
          </a:ln>
          <a:effectLst/>
        </p:spPr>
        <p:txBody>
          <a:bodyPr vert="horz" rtlCol="0" anchor="b"/>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srgbClr val="4472C4"/>
                </a:solidFill>
                <a:effectLst/>
                <a:highlight>
                  <a:srgbClr val="FFFFFF"/>
                </a:highlight>
                <a:uLnTx/>
                <a:uFillTx/>
                <a:latin typeface="微软雅黑" panose="020B0502040204020203" pitchFamily="34" charset="-122"/>
                <a:ea typeface="微软雅黑" panose="020B0502040204020203" pitchFamily="34" charset="-122"/>
                <a:cs typeface="+mn-cs"/>
              </a:rPr>
              <a:t>RoCE</a:t>
            </a:r>
            <a:endParaRPr kumimoji="0" lang="zh-CN" altLang="en-US" sz="1000" b="1" i="0" u="none" strike="noStrike" kern="0" cap="none" spc="0" normalizeH="0" baseline="0" noProof="0" dirty="0">
              <a:ln>
                <a:noFill/>
              </a:ln>
              <a:solidFill>
                <a:srgbClr val="4472C4"/>
              </a:solidFill>
              <a:effectLst/>
              <a:highlight>
                <a:srgbClr val="FFFFFF"/>
              </a:highlight>
              <a:uLnTx/>
              <a:uFillTx/>
              <a:latin typeface="微软雅黑" panose="020B0502040204020203" pitchFamily="34" charset="-122"/>
              <a:ea typeface="微软雅黑" panose="020B0502040204020203" pitchFamily="34" charset="-122"/>
              <a:cs typeface="+mn-cs"/>
            </a:endParaRPr>
          </a:p>
        </p:txBody>
      </p:sp>
      <p:sp>
        <p:nvSpPr>
          <p:cNvPr id="183" name="矩形 182"/>
          <p:cNvSpPr/>
          <p:nvPr/>
        </p:nvSpPr>
        <p:spPr>
          <a:xfrm>
            <a:off x="3102499" y="4673824"/>
            <a:ext cx="145244" cy="77954"/>
          </a:xfrm>
          <a:prstGeom prst="rect">
            <a:avLst/>
          </a:prstGeom>
          <a:solidFill>
            <a:srgbClr val="E6000C">
              <a:lumMod val="40000"/>
              <a:lumOff val="60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2540" b="1" i="0" u="none" strike="noStrike" kern="0" cap="none" spc="0" normalizeH="0" baseline="0" noProof="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184" name="矩形 183"/>
          <p:cNvSpPr/>
          <p:nvPr/>
        </p:nvSpPr>
        <p:spPr>
          <a:xfrm>
            <a:off x="2948349" y="4673824"/>
            <a:ext cx="145244" cy="77954"/>
          </a:xfrm>
          <a:prstGeom prst="rect">
            <a:avLst/>
          </a:prstGeom>
          <a:solidFill>
            <a:srgbClr val="E6000C">
              <a:lumMod val="40000"/>
              <a:lumOff val="60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2540" b="1" i="0" u="none" strike="noStrike" kern="0" cap="none" spc="0" normalizeH="0" baseline="0" noProof="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185" name="矩形 184"/>
          <p:cNvSpPr/>
          <p:nvPr/>
        </p:nvSpPr>
        <p:spPr>
          <a:xfrm>
            <a:off x="1263843" y="4662709"/>
            <a:ext cx="145244" cy="77954"/>
          </a:xfrm>
          <a:prstGeom prst="rect">
            <a:avLst/>
          </a:prstGeom>
          <a:solidFill>
            <a:srgbClr val="E6000C">
              <a:lumMod val="40000"/>
              <a:lumOff val="60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2540" b="1" i="0" u="none" strike="noStrike" kern="0" cap="none" spc="0" normalizeH="0" baseline="0" noProof="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186" name="矩形 185"/>
          <p:cNvSpPr/>
          <p:nvPr/>
        </p:nvSpPr>
        <p:spPr>
          <a:xfrm>
            <a:off x="1109692" y="4662709"/>
            <a:ext cx="145244" cy="77954"/>
          </a:xfrm>
          <a:prstGeom prst="rect">
            <a:avLst/>
          </a:prstGeom>
          <a:solidFill>
            <a:srgbClr val="E6000C">
              <a:lumMod val="40000"/>
              <a:lumOff val="60000"/>
            </a:srgbClr>
          </a:solidFill>
          <a:ln w="12700" cap="flat" cmpd="sng" algn="ctr">
            <a:noFill/>
            <a:prstDash val="dash"/>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2540" b="1" i="0" u="none" strike="noStrike" kern="0" cap="none" spc="0" normalizeH="0" baseline="0" noProof="0">
              <a:ln>
                <a:noFill/>
              </a:ln>
              <a:solidFill>
                <a:srgbClr val="000000"/>
              </a:solidFill>
              <a:effectLst/>
              <a:uLnTx/>
              <a:uFillTx/>
              <a:latin typeface="微软雅黑" panose="020B0502040204020203" pitchFamily="34" charset="-122"/>
              <a:ea typeface="微软雅黑" panose="020B0502040204020203" pitchFamily="34" charset="-122"/>
              <a:cs typeface="+mn-cs"/>
            </a:endParaRPr>
          </a:p>
        </p:txBody>
      </p:sp>
      <p:sp>
        <p:nvSpPr>
          <p:cNvPr id="187" name="矩形 186"/>
          <p:cNvSpPr/>
          <p:nvPr/>
        </p:nvSpPr>
        <p:spPr>
          <a:xfrm>
            <a:off x="332652" y="4752686"/>
            <a:ext cx="827471" cy="238848"/>
          </a:xfrm>
          <a:prstGeom prst="rect">
            <a:avLst/>
          </a:prstGeom>
        </p:spPr>
        <p:txBody>
          <a:bodyPr wrap="none">
            <a:spAutoFit/>
          </a:bodyPr>
          <a:lstStyle/>
          <a:p>
            <a:pPr marL="0" marR="0" lvl="0" indent="0" algn="ctr" defTabSz="967105" rtl="0" eaLnBrk="1" fontAlgn="base" latinLnBrk="0" hangingPunct="1">
              <a:lnSpc>
                <a:spcPct val="100000"/>
              </a:lnSpc>
              <a:spcBef>
                <a:spcPct val="0"/>
              </a:spcBef>
              <a:spcAft>
                <a:spcPct val="0"/>
              </a:spcAft>
              <a:buClrTx/>
              <a:buSzTx/>
              <a:buFontTx/>
              <a:buNone/>
              <a:defRPr/>
            </a:pPr>
            <a:r>
              <a:rPr kumimoji="0" lang="en-US" altLang="zh-CN" sz="950" b="1" i="0" u="none" strike="noStrike" kern="0" cap="none" spc="0" normalizeH="0" baseline="0" noProof="0" dirty="0">
                <a:ln>
                  <a:noFill/>
                </a:ln>
                <a:solidFill>
                  <a:srgbClr val="FF1D28"/>
                </a:solidFill>
                <a:effectLst/>
                <a:uLnTx/>
                <a:uFillTx/>
                <a:latin typeface="微软雅黑" panose="020B0502040204020203" pitchFamily="34" charset="-122"/>
                <a:ea typeface="微软雅黑" panose="020B0502040204020203" pitchFamily="34" charset="-122"/>
                <a:cs typeface="+mn-cs"/>
              </a:rPr>
              <a:t>25G NIC</a:t>
            </a:r>
            <a:r>
              <a:rPr kumimoji="0" lang="zh-CN" altLang="en-US" sz="950" b="1" i="0" u="none" strike="noStrike" kern="0" cap="none" spc="0" normalizeH="0" baseline="0" noProof="0" dirty="0">
                <a:ln>
                  <a:noFill/>
                </a:ln>
                <a:solidFill>
                  <a:srgbClr val="FF1D28"/>
                </a:solidFill>
                <a:effectLst/>
                <a:uLnTx/>
                <a:uFillTx/>
                <a:latin typeface="微软雅黑" panose="020B0502040204020203" pitchFamily="34" charset="-122"/>
                <a:ea typeface="微软雅黑" panose="020B0502040204020203" pitchFamily="34" charset="-122"/>
                <a:cs typeface="+mn-cs"/>
              </a:rPr>
              <a:t>*</a:t>
            </a:r>
            <a:r>
              <a:rPr kumimoji="0" lang="en-US" altLang="zh-CN" sz="950" b="1" i="0" u="none" strike="noStrike" kern="0" cap="none" spc="0" normalizeH="0" baseline="0" noProof="0" dirty="0">
                <a:ln>
                  <a:noFill/>
                </a:ln>
                <a:solidFill>
                  <a:srgbClr val="FF1D28"/>
                </a:solidFill>
                <a:effectLst/>
                <a:uLnTx/>
                <a:uFillTx/>
                <a:latin typeface="微软雅黑" panose="020B0502040204020203" pitchFamily="34" charset="-122"/>
                <a:ea typeface="微软雅黑" panose="020B0502040204020203" pitchFamily="34" charset="-122"/>
                <a:cs typeface="+mn-cs"/>
              </a:rPr>
              <a:t>2</a:t>
            </a:r>
            <a:endParaRPr kumimoji="0" lang="zh-CN" altLang="en-US" sz="950" b="1" i="0" u="none" strike="noStrike" kern="0" cap="none" spc="0" normalizeH="0" baseline="0" noProof="0" dirty="0">
              <a:ln>
                <a:noFill/>
              </a:ln>
              <a:solidFill>
                <a:srgbClr val="FF1D28"/>
              </a:solidFill>
              <a:effectLst/>
              <a:uLnTx/>
              <a:uFillTx/>
              <a:latin typeface="微软雅黑" panose="020B0502040204020203" pitchFamily="34" charset="-122"/>
              <a:ea typeface="微软雅黑" panose="020B0502040204020203" pitchFamily="34" charset="-122"/>
              <a:cs typeface="+mn-cs"/>
            </a:endParaRPr>
          </a:p>
        </p:txBody>
      </p:sp>
      <p:sp>
        <p:nvSpPr>
          <p:cNvPr id="188" name="矩形 187"/>
          <p:cNvSpPr/>
          <p:nvPr/>
        </p:nvSpPr>
        <p:spPr>
          <a:xfrm>
            <a:off x="3141557" y="4765955"/>
            <a:ext cx="902811" cy="238848"/>
          </a:xfrm>
          <a:prstGeom prst="rect">
            <a:avLst/>
          </a:prstGeom>
        </p:spPr>
        <p:txBody>
          <a:bodyPr wrap="none">
            <a:spAutoFit/>
          </a:bodyPr>
          <a:lstStyle/>
          <a:p>
            <a:pPr marL="0" marR="0" lvl="0" indent="0" algn="ctr" defTabSz="967105" rtl="0" eaLnBrk="1" fontAlgn="base" latinLnBrk="0" hangingPunct="1">
              <a:lnSpc>
                <a:spcPct val="100000"/>
              </a:lnSpc>
              <a:spcBef>
                <a:spcPct val="0"/>
              </a:spcBef>
              <a:spcAft>
                <a:spcPct val="0"/>
              </a:spcAft>
              <a:buClrTx/>
              <a:buSzTx/>
              <a:buFontTx/>
              <a:buNone/>
              <a:defRPr/>
            </a:pPr>
            <a:r>
              <a:rPr kumimoji="0" lang="en-US" altLang="zh-CN" sz="950" b="1" i="0" u="none" strike="noStrike" kern="0" cap="none" spc="0" normalizeH="0" baseline="0" noProof="0" dirty="0">
                <a:ln>
                  <a:noFill/>
                </a:ln>
                <a:solidFill>
                  <a:srgbClr val="FF1D28"/>
                </a:solidFill>
                <a:effectLst/>
                <a:uLnTx/>
                <a:uFillTx/>
                <a:latin typeface="微软雅黑" panose="020B0502040204020203" pitchFamily="34" charset="-122"/>
                <a:ea typeface="微软雅黑" panose="020B0502040204020203" pitchFamily="34" charset="-122"/>
                <a:cs typeface="+mn-cs"/>
              </a:rPr>
              <a:t>100G NIC</a:t>
            </a:r>
            <a:r>
              <a:rPr kumimoji="0" lang="zh-CN" altLang="en-US" sz="950" b="1" i="0" u="none" strike="noStrike" kern="0" cap="none" spc="0" normalizeH="0" baseline="0" noProof="0" dirty="0">
                <a:ln>
                  <a:noFill/>
                </a:ln>
                <a:solidFill>
                  <a:srgbClr val="FF1D28"/>
                </a:solidFill>
                <a:effectLst/>
                <a:uLnTx/>
                <a:uFillTx/>
                <a:latin typeface="微软雅黑" panose="020B0502040204020203" pitchFamily="34" charset="-122"/>
                <a:ea typeface="微软雅黑" panose="020B0502040204020203" pitchFamily="34" charset="-122"/>
                <a:cs typeface="+mn-cs"/>
              </a:rPr>
              <a:t>*</a:t>
            </a:r>
            <a:r>
              <a:rPr kumimoji="0" lang="en-US" altLang="zh-CN" sz="950" b="1" i="0" u="none" strike="noStrike" kern="0" cap="none" spc="0" normalizeH="0" baseline="0" noProof="0" dirty="0">
                <a:ln>
                  <a:noFill/>
                </a:ln>
                <a:solidFill>
                  <a:srgbClr val="FF1D28"/>
                </a:solidFill>
                <a:effectLst/>
                <a:uLnTx/>
                <a:uFillTx/>
                <a:latin typeface="微软雅黑" panose="020B0502040204020203" pitchFamily="34" charset="-122"/>
                <a:ea typeface="微软雅黑" panose="020B0502040204020203" pitchFamily="34" charset="-122"/>
                <a:cs typeface="+mn-cs"/>
              </a:rPr>
              <a:t>2</a:t>
            </a:r>
            <a:endParaRPr kumimoji="0" lang="zh-CN" altLang="en-US" sz="950" b="1" i="0" u="none" strike="noStrike" kern="0" cap="none" spc="0" normalizeH="0" baseline="0" noProof="0" dirty="0">
              <a:ln>
                <a:noFill/>
              </a:ln>
              <a:solidFill>
                <a:srgbClr val="FF1D28"/>
              </a:solidFill>
              <a:effectLst/>
              <a:uLnTx/>
              <a:uFillTx/>
              <a:latin typeface="微软雅黑" panose="020B0502040204020203" pitchFamily="34" charset="-122"/>
              <a:ea typeface="微软雅黑" panose="020B0502040204020203" pitchFamily="34" charset="-122"/>
              <a:cs typeface="+mn-cs"/>
            </a:endParaRPr>
          </a:p>
        </p:txBody>
      </p:sp>
      <p:sp>
        <p:nvSpPr>
          <p:cNvPr id="189" name="矩形 188"/>
          <p:cNvSpPr/>
          <p:nvPr/>
        </p:nvSpPr>
        <p:spPr>
          <a:xfrm>
            <a:off x="3531572" y="1647894"/>
            <a:ext cx="1021104" cy="238177"/>
          </a:xfrm>
          <a:prstGeom prst="rect">
            <a:avLst/>
          </a:prstGeom>
          <a:noFill/>
          <a:ln w="3175" cap="flat" cmpd="sng" algn="ctr">
            <a:noFill/>
            <a:prstDash val="dash"/>
          </a:ln>
          <a:effectLst/>
        </p:spPr>
        <p:txBody>
          <a:bodyPr vert="horz" rtlCol="0" anchor="b"/>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ED7D31">
                    <a:lumMod val="75000"/>
                  </a:srgbClr>
                </a:solidFill>
                <a:effectLst/>
                <a:highlight>
                  <a:srgbClr val="FFFFFF"/>
                </a:highlight>
                <a:uLnTx/>
                <a:uFillTx/>
                <a:latin typeface="微软雅黑" panose="020B0502040204020203" pitchFamily="34" charset="-122"/>
                <a:ea typeface="微软雅黑" panose="020B0502040204020203" pitchFamily="34" charset="-122"/>
                <a:cs typeface="+mn-cs"/>
              </a:rPr>
              <a:t>样本导入</a:t>
            </a:r>
          </a:p>
        </p:txBody>
      </p:sp>
      <p:sp>
        <p:nvSpPr>
          <p:cNvPr id="190" name="矩形 189"/>
          <p:cNvSpPr/>
          <p:nvPr/>
        </p:nvSpPr>
        <p:spPr>
          <a:xfrm>
            <a:off x="7659636" y="1583126"/>
            <a:ext cx="1021104" cy="279843"/>
          </a:xfrm>
          <a:prstGeom prst="rect">
            <a:avLst/>
          </a:prstGeom>
          <a:noFill/>
          <a:ln w="3175" cap="flat" cmpd="sng" algn="ctr">
            <a:noFill/>
            <a:prstDash val="dash"/>
          </a:ln>
          <a:effectLst/>
        </p:spPr>
        <p:txBody>
          <a:bodyPr vert="horz" rtlCol="0" anchor="b"/>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ED7D31">
                    <a:lumMod val="75000"/>
                  </a:srgbClr>
                </a:solidFill>
                <a:effectLst/>
                <a:highlight>
                  <a:srgbClr val="FFFFFF"/>
                </a:highlight>
                <a:uLnTx/>
                <a:uFillTx/>
                <a:latin typeface="微软雅黑" panose="020B0502040204020203" pitchFamily="34" charset="-122"/>
                <a:ea typeface="微软雅黑" panose="020B0502040204020203" pitchFamily="34" charset="-122"/>
                <a:cs typeface="+mn-cs"/>
              </a:rPr>
              <a:t>模型导出</a:t>
            </a:r>
          </a:p>
        </p:txBody>
      </p:sp>
      <p:sp>
        <p:nvSpPr>
          <p:cNvPr id="191" name="弧形 190"/>
          <p:cNvSpPr/>
          <p:nvPr/>
        </p:nvSpPr>
        <p:spPr>
          <a:xfrm flipH="1">
            <a:off x="2177627" y="1783494"/>
            <a:ext cx="2652848" cy="1650437"/>
          </a:xfrm>
          <a:prstGeom prst="arc">
            <a:avLst>
              <a:gd name="adj1" fmla="val 15611503"/>
              <a:gd name="adj2" fmla="val 21107620"/>
            </a:avLst>
          </a:prstGeom>
          <a:noFill/>
          <a:ln w="38100" cap="flat" cmpd="sng" algn="ctr">
            <a:solidFill>
              <a:srgbClr val="C55A11"/>
            </a:solidFill>
            <a:prstDash val="sysDash"/>
            <a:miter lim="800000"/>
            <a:headEnd type="triangle"/>
            <a:tailEnd type="none"/>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5" b="0"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192" name="弧形 191"/>
          <p:cNvSpPr/>
          <p:nvPr/>
        </p:nvSpPr>
        <p:spPr>
          <a:xfrm>
            <a:off x="3169331" y="1748772"/>
            <a:ext cx="2789279" cy="1725559"/>
          </a:xfrm>
          <a:prstGeom prst="arc">
            <a:avLst>
              <a:gd name="adj1" fmla="val 15650566"/>
              <a:gd name="adj2" fmla="val 21107620"/>
            </a:avLst>
          </a:prstGeom>
          <a:noFill/>
          <a:ln w="38100" cap="flat" cmpd="sng" algn="ctr">
            <a:solidFill>
              <a:srgbClr val="C55A11"/>
            </a:solidFill>
            <a:prstDash val="sysDash"/>
            <a:miter lim="800000"/>
            <a:headEnd type="none"/>
            <a:tailEnd type="triangle"/>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5" b="0" i="0" u="none" strike="noStrike" kern="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3" name="弧形 192"/>
          <p:cNvSpPr/>
          <p:nvPr/>
        </p:nvSpPr>
        <p:spPr>
          <a:xfrm flipH="1">
            <a:off x="6367978" y="1744402"/>
            <a:ext cx="2540636" cy="1680736"/>
          </a:xfrm>
          <a:prstGeom prst="arc">
            <a:avLst>
              <a:gd name="adj1" fmla="val 15444618"/>
              <a:gd name="adj2" fmla="val 21107620"/>
            </a:avLst>
          </a:prstGeom>
          <a:noFill/>
          <a:ln w="38100" cap="flat" cmpd="sng" algn="ctr">
            <a:solidFill>
              <a:srgbClr val="C55A11"/>
            </a:solidFill>
            <a:prstDash val="sysDash"/>
            <a:miter lim="800000"/>
            <a:headEnd type="triangle"/>
            <a:tailEnd type="none"/>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5" b="0" i="0" u="none" strike="noStrike" kern="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4" name="弧形 193"/>
          <p:cNvSpPr/>
          <p:nvPr/>
        </p:nvSpPr>
        <p:spPr>
          <a:xfrm>
            <a:off x="7024225" y="1739605"/>
            <a:ext cx="3049646" cy="1948502"/>
          </a:xfrm>
          <a:prstGeom prst="arc">
            <a:avLst>
              <a:gd name="adj1" fmla="val 16200000"/>
              <a:gd name="adj2" fmla="val 21107620"/>
            </a:avLst>
          </a:prstGeom>
          <a:noFill/>
          <a:ln w="38100" cap="flat" cmpd="sng" algn="ctr">
            <a:solidFill>
              <a:srgbClr val="C55A11"/>
            </a:solidFill>
            <a:prstDash val="sysDash"/>
            <a:miter lim="800000"/>
            <a:headEnd type="none"/>
            <a:tailEnd type="triangle"/>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5" b="0" i="0" u="none" strike="noStrike" kern="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5" name="矩形 194"/>
          <p:cNvSpPr/>
          <p:nvPr/>
        </p:nvSpPr>
        <p:spPr>
          <a:xfrm>
            <a:off x="1667754" y="3410237"/>
            <a:ext cx="1021104" cy="279843"/>
          </a:xfrm>
          <a:prstGeom prst="rect">
            <a:avLst/>
          </a:prstGeom>
          <a:noFill/>
          <a:ln w="3175" cap="flat" cmpd="sng" algn="ctr">
            <a:noFill/>
            <a:prstDash val="dash"/>
          </a:ln>
          <a:effectLst/>
        </p:spPr>
        <p:txBody>
          <a:bodyPr vert="horz" rtlCol="0" anchor="b"/>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zh-CN" altLang="en-US" sz="1050" b="1" i="0" u="none" strike="noStrike" kern="0" cap="none" spc="0" normalizeH="0" baseline="0" noProof="0" dirty="0">
                <a:ln>
                  <a:noFill/>
                </a:ln>
                <a:solidFill>
                  <a:srgbClr val="ED7D31">
                    <a:lumMod val="75000"/>
                  </a:srgbClr>
                </a:solidFill>
                <a:effectLst/>
                <a:uLnTx/>
                <a:uFillTx/>
                <a:latin typeface="微软雅黑" panose="020B0502040204020203" pitchFamily="34" charset="-122"/>
                <a:ea typeface="微软雅黑" panose="020B0502040204020203" pitchFamily="34" charset="-122"/>
                <a:cs typeface="+mn-cs"/>
              </a:rPr>
              <a:t>标注后数据</a:t>
            </a:r>
          </a:p>
        </p:txBody>
      </p:sp>
      <p:sp>
        <p:nvSpPr>
          <p:cNvPr id="196" name="弧形 195"/>
          <p:cNvSpPr/>
          <p:nvPr/>
        </p:nvSpPr>
        <p:spPr>
          <a:xfrm>
            <a:off x="5976477" y="4866422"/>
            <a:ext cx="498537" cy="475170"/>
          </a:xfrm>
          <a:prstGeom prst="arc">
            <a:avLst>
              <a:gd name="adj1" fmla="val 2592918"/>
              <a:gd name="adj2" fmla="val 1601160"/>
            </a:avLst>
          </a:prstGeom>
          <a:noFill/>
          <a:ln w="38100" cap="flat" cmpd="sng" algn="ctr">
            <a:solidFill>
              <a:srgbClr val="C55A11"/>
            </a:solidFill>
            <a:prstDash val="sysDash"/>
            <a:miter lim="800000"/>
            <a:headEnd type="none"/>
            <a:tailEnd type="triangle"/>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5" b="0" i="0" u="none" strike="noStrike" kern="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7" name="矩形 196"/>
          <p:cNvSpPr/>
          <p:nvPr/>
        </p:nvSpPr>
        <p:spPr>
          <a:xfrm>
            <a:off x="5916475" y="4969422"/>
            <a:ext cx="618540" cy="279843"/>
          </a:xfrm>
          <a:prstGeom prst="rect">
            <a:avLst/>
          </a:prstGeom>
          <a:noFill/>
          <a:ln w="3175" cap="flat" cmpd="sng" algn="ctr">
            <a:noFill/>
            <a:prstDash val="dash"/>
          </a:ln>
          <a:effectLst/>
        </p:spPr>
        <p:txBody>
          <a:bodyPr vert="horz" rtlCol="0" anchor="b"/>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ED7D31">
                    <a:lumMod val="75000"/>
                  </a:srgbClr>
                </a:solidFill>
                <a:effectLst/>
                <a:uLnTx/>
                <a:uFillTx/>
                <a:latin typeface="微软雅黑" panose="020B0502040204020203" pitchFamily="34" charset="-122"/>
                <a:ea typeface="微软雅黑" panose="020B0502040204020203" pitchFamily="34" charset="-122"/>
                <a:cs typeface="+mn-cs"/>
              </a:rPr>
              <a:t>训练</a:t>
            </a:r>
          </a:p>
        </p:txBody>
      </p:sp>
      <p:sp>
        <p:nvSpPr>
          <p:cNvPr id="198" name="弧形 197"/>
          <p:cNvSpPr/>
          <p:nvPr/>
        </p:nvSpPr>
        <p:spPr>
          <a:xfrm>
            <a:off x="9819086" y="3434700"/>
            <a:ext cx="498537" cy="475170"/>
          </a:xfrm>
          <a:prstGeom prst="arc">
            <a:avLst>
              <a:gd name="adj1" fmla="val 2592918"/>
              <a:gd name="adj2" fmla="val 1601160"/>
            </a:avLst>
          </a:prstGeom>
          <a:noFill/>
          <a:ln w="38100" cap="flat" cmpd="sng" algn="ctr">
            <a:solidFill>
              <a:srgbClr val="C55A11"/>
            </a:solidFill>
            <a:prstDash val="sysDash"/>
            <a:miter lim="800000"/>
            <a:headEnd type="none"/>
            <a:tailEnd type="triangle"/>
          </a:ln>
          <a:effectLst/>
        </p:spPr>
        <p:txBody>
          <a:bodyPr rtlCol="0"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5" b="0" i="0" u="none" strike="noStrike" kern="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9" name="矩形 198"/>
          <p:cNvSpPr/>
          <p:nvPr/>
        </p:nvSpPr>
        <p:spPr>
          <a:xfrm>
            <a:off x="9759084" y="3530072"/>
            <a:ext cx="618540" cy="279843"/>
          </a:xfrm>
          <a:prstGeom prst="rect">
            <a:avLst/>
          </a:prstGeom>
          <a:noFill/>
          <a:ln w="3175" cap="flat" cmpd="sng" algn="ctr">
            <a:noFill/>
            <a:prstDash val="dash"/>
          </a:ln>
          <a:effectLst/>
        </p:spPr>
        <p:txBody>
          <a:bodyPr vert="horz" rtlCol="0" anchor="b"/>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en-US" altLang="zh-CN" sz="1200" b="1" i="0" u="none" strike="noStrike" kern="0" cap="none" spc="0" normalizeH="0" baseline="0" noProof="0" dirty="0">
              <a:ln>
                <a:noFill/>
              </a:ln>
              <a:solidFill>
                <a:srgbClr val="ED7D31">
                  <a:lumMod val="75000"/>
                </a:srgbClr>
              </a:solidFill>
              <a:effectLst/>
              <a:uLnTx/>
              <a:uFillTx/>
              <a:latin typeface="微软雅黑" panose="020B0502040204020203" pitchFamily="34" charset="-122"/>
              <a:ea typeface="微软雅黑" panose="020B0502040204020203" pitchFamily="34" charset="-122"/>
              <a:cs typeface="+mn-cs"/>
            </a:endParaRPr>
          </a:p>
          <a:p>
            <a:pPr marL="0" marR="0" lvl="0" indent="0" algn="ctr" defTabSz="967105" rtl="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ED7D31">
                    <a:lumMod val="75000"/>
                  </a:srgbClr>
                </a:solidFill>
                <a:effectLst/>
                <a:uLnTx/>
                <a:uFillTx/>
                <a:latin typeface="微软雅黑" panose="020B0502040204020203" pitchFamily="34" charset="-122"/>
                <a:ea typeface="微软雅黑" panose="020B0502040204020203" pitchFamily="34" charset="-122"/>
                <a:cs typeface="+mn-cs"/>
              </a:rPr>
              <a:t>推理</a:t>
            </a:r>
          </a:p>
        </p:txBody>
      </p:sp>
      <p:cxnSp>
        <p:nvCxnSpPr>
          <p:cNvPr id="200" name="直接连接符 199"/>
          <p:cNvCxnSpPr/>
          <p:nvPr/>
        </p:nvCxnSpPr>
        <p:spPr>
          <a:xfrm>
            <a:off x="6138323" y="1304557"/>
            <a:ext cx="3888000" cy="0"/>
          </a:xfrm>
          <a:prstGeom prst="line">
            <a:avLst/>
          </a:prstGeom>
          <a:noFill/>
          <a:ln w="38100" cap="flat" cmpd="sng" algn="ctr">
            <a:solidFill>
              <a:srgbClr val="C55A11"/>
            </a:solidFill>
            <a:prstDash val="sysDash"/>
            <a:miter lim="800000"/>
            <a:headEnd type="none"/>
            <a:tailEnd type="none"/>
          </a:ln>
          <a:effectLst/>
        </p:spPr>
      </p:cxnSp>
      <p:cxnSp>
        <p:nvCxnSpPr>
          <p:cNvPr id="201" name="直接连接符 200"/>
          <p:cNvCxnSpPr/>
          <p:nvPr/>
        </p:nvCxnSpPr>
        <p:spPr>
          <a:xfrm>
            <a:off x="10018501" y="1284893"/>
            <a:ext cx="0" cy="972000"/>
          </a:xfrm>
          <a:prstGeom prst="line">
            <a:avLst/>
          </a:prstGeom>
          <a:noFill/>
          <a:ln w="38100" cap="flat" cmpd="sng" algn="ctr">
            <a:solidFill>
              <a:srgbClr val="C55A11"/>
            </a:solidFill>
            <a:prstDash val="sysDash"/>
            <a:miter lim="800000"/>
            <a:headEnd type="none"/>
            <a:tailEnd type="triangle"/>
          </a:ln>
          <a:effectLst/>
        </p:spPr>
      </p:cxnSp>
      <p:sp>
        <p:nvSpPr>
          <p:cNvPr id="202" name="矩形 201"/>
          <p:cNvSpPr/>
          <p:nvPr/>
        </p:nvSpPr>
        <p:spPr>
          <a:xfrm>
            <a:off x="7646687" y="1154437"/>
            <a:ext cx="1021104" cy="279843"/>
          </a:xfrm>
          <a:prstGeom prst="rect">
            <a:avLst/>
          </a:prstGeom>
          <a:noFill/>
          <a:ln w="3175" cap="flat" cmpd="sng" algn="ctr">
            <a:noFill/>
            <a:prstDash val="dash"/>
          </a:ln>
          <a:effectLst/>
        </p:spPr>
        <p:txBody>
          <a:bodyPr vert="horz" rtlCol="0" anchor="b"/>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ED7D31">
                    <a:lumMod val="75000"/>
                  </a:srgbClr>
                </a:solidFill>
                <a:effectLst/>
                <a:highlight>
                  <a:srgbClr val="FFFFFF"/>
                </a:highlight>
                <a:uLnTx/>
                <a:uFillTx/>
                <a:latin typeface="微软雅黑" panose="020B0502040204020203" pitchFamily="34" charset="-122"/>
                <a:ea typeface="微软雅黑" panose="020B0502040204020203" pitchFamily="34" charset="-122"/>
                <a:cs typeface="+mn-cs"/>
              </a:rPr>
              <a:t>在线服务</a:t>
            </a:r>
          </a:p>
        </p:txBody>
      </p:sp>
      <p:cxnSp>
        <p:nvCxnSpPr>
          <p:cNvPr id="203" name="直接连接符 202"/>
          <p:cNvCxnSpPr/>
          <p:nvPr/>
        </p:nvCxnSpPr>
        <p:spPr>
          <a:xfrm flipH="1" flipV="1">
            <a:off x="6156477" y="1067597"/>
            <a:ext cx="0" cy="252000"/>
          </a:xfrm>
          <a:prstGeom prst="line">
            <a:avLst/>
          </a:prstGeom>
          <a:noFill/>
          <a:ln w="38100" cap="flat" cmpd="sng" algn="ctr">
            <a:solidFill>
              <a:srgbClr val="C55A11"/>
            </a:solidFill>
            <a:prstDash val="solid"/>
            <a:miter lim="800000"/>
            <a:headEnd type="none"/>
            <a:tailEnd type="triangle"/>
          </a:ln>
          <a:effectLst/>
        </p:spPr>
      </p:cxnSp>
      <p:sp>
        <p:nvSpPr>
          <p:cNvPr id="204" name="iconfont-11607-6151268"/>
          <p:cNvSpPr>
            <a:spLocks noChangeAspect="1"/>
          </p:cNvSpPr>
          <p:nvPr/>
        </p:nvSpPr>
        <p:spPr>
          <a:xfrm>
            <a:off x="6000005" y="780655"/>
            <a:ext cx="340746" cy="276868"/>
          </a:xfrm>
          <a:custGeom>
            <a:avLst/>
            <a:gdLst>
              <a:gd name="T0" fmla="*/ 5120 w 12800"/>
              <a:gd name="T1" fmla="*/ 0 h 10400"/>
              <a:gd name="T2" fmla="*/ 7680 w 12800"/>
              <a:gd name="T3" fmla="*/ 2600 h 10400"/>
              <a:gd name="T4" fmla="*/ 5120 w 12800"/>
              <a:gd name="T5" fmla="*/ 5200 h 10400"/>
              <a:gd name="T6" fmla="*/ 2560 w 12800"/>
              <a:gd name="T7" fmla="*/ 2600 h 10400"/>
              <a:gd name="T8" fmla="*/ 5120 w 12800"/>
              <a:gd name="T9" fmla="*/ 0 h 10400"/>
              <a:gd name="T10" fmla="*/ 5120 w 12800"/>
              <a:gd name="T11" fmla="*/ 1235 h 10400"/>
              <a:gd name="T12" fmla="*/ 3776 w 12800"/>
              <a:gd name="T13" fmla="*/ 2600 h 10400"/>
              <a:gd name="T14" fmla="*/ 5120 w 12800"/>
              <a:gd name="T15" fmla="*/ 3965 h 10400"/>
              <a:gd name="T16" fmla="*/ 6464 w 12800"/>
              <a:gd name="T17" fmla="*/ 2600 h 10400"/>
              <a:gd name="T18" fmla="*/ 5120 w 12800"/>
              <a:gd name="T19" fmla="*/ 1235 h 10400"/>
              <a:gd name="T20" fmla="*/ 5120 w 12800"/>
              <a:gd name="T21" fmla="*/ 5943 h 10400"/>
              <a:gd name="T22" fmla="*/ 10240 w 12800"/>
              <a:gd name="T23" fmla="*/ 8490 h 10400"/>
              <a:gd name="T24" fmla="*/ 10240 w 12800"/>
              <a:gd name="T25" fmla="*/ 10400 h 10400"/>
              <a:gd name="T26" fmla="*/ 0 w 12800"/>
              <a:gd name="T27" fmla="*/ 10400 h 10400"/>
              <a:gd name="T28" fmla="*/ 0 w 12800"/>
              <a:gd name="T29" fmla="*/ 8490 h 10400"/>
              <a:gd name="T30" fmla="*/ 5120 w 12800"/>
              <a:gd name="T31" fmla="*/ 5944 h 10400"/>
              <a:gd name="T32" fmla="*/ 5120 w 12800"/>
              <a:gd name="T33" fmla="*/ 5943 h 10400"/>
              <a:gd name="T34" fmla="*/ 5120 w 12800"/>
              <a:gd name="T35" fmla="*/ 7085 h 10400"/>
              <a:gd name="T36" fmla="*/ 1216 w 12800"/>
              <a:gd name="T37" fmla="*/ 8450 h 10400"/>
              <a:gd name="T38" fmla="*/ 1216 w 12800"/>
              <a:gd name="T39" fmla="*/ 9165 h 10400"/>
              <a:gd name="T40" fmla="*/ 9024 w 12800"/>
              <a:gd name="T41" fmla="*/ 9165 h 10400"/>
              <a:gd name="T42" fmla="*/ 9024 w 12800"/>
              <a:gd name="T43" fmla="*/ 8450 h 10400"/>
              <a:gd name="T44" fmla="*/ 5120 w 12800"/>
              <a:gd name="T45" fmla="*/ 7085 h 10400"/>
              <a:gd name="T46" fmla="*/ 11094 w 12800"/>
              <a:gd name="T47" fmla="*/ 10400 h 10400"/>
              <a:gd name="T48" fmla="*/ 11094 w 12800"/>
              <a:gd name="T49" fmla="*/ 8300 h 10400"/>
              <a:gd name="T50" fmla="*/ 7640 w 12800"/>
              <a:gd name="T51" fmla="*/ 5619 h 10400"/>
              <a:gd name="T52" fmla="*/ 8822 w 12800"/>
              <a:gd name="T53" fmla="*/ 5619 h 10400"/>
              <a:gd name="T54" fmla="*/ 12800 w 12800"/>
              <a:gd name="T55" fmla="*/ 8300 h 10400"/>
              <a:gd name="T56" fmla="*/ 12800 w 12800"/>
              <a:gd name="T57" fmla="*/ 10400 h 10400"/>
              <a:gd name="T58" fmla="*/ 11094 w 12800"/>
              <a:gd name="T59" fmla="*/ 10400 h 10400"/>
              <a:gd name="T60" fmla="*/ 7200 w 12800"/>
              <a:gd name="T61" fmla="*/ 4664 h 10400"/>
              <a:gd name="T62" fmla="*/ 8776 w 12800"/>
              <a:gd name="T63" fmla="*/ 2400 h 10400"/>
              <a:gd name="T64" fmla="*/ 7200 w 12800"/>
              <a:gd name="T65" fmla="*/ 136 h 10400"/>
              <a:gd name="T66" fmla="*/ 7988 w 12800"/>
              <a:gd name="T67" fmla="*/ 0 h 10400"/>
              <a:gd name="T68" fmla="*/ 10350 w 12800"/>
              <a:gd name="T69" fmla="*/ 2400 h 10400"/>
              <a:gd name="T70" fmla="*/ 7988 w 12800"/>
              <a:gd name="T71" fmla="*/ 4800 h 10400"/>
              <a:gd name="T72" fmla="*/ 7200 w 12800"/>
              <a:gd name="T73" fmla="*/ 4664 h 10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00" h="10400">
                <a:moveTo>
                  <a:pt x="5120" y="0"/>
                </a:moveTo>
                <a:cubicBezTo>
                  <a:pt x="6534" y="0"/>
                  <a:pt x="7680" y="1163"/>
                  <a:pt x="7680" y="2600"/>
                </a:cubicBezTo>
                <a:cubicBezTo>
                  <a:pt x="7680" y="4037"/>
                  <a:pt x="6534" y="5200"/>
                  <a:pt x="5120" y="5200"/>
                </a:cubicBezTo>
                <a:cubicBezTo>
                  <a:pt x="3706" y="5200"/>
                  <a:pt x="2560" y="4037"/>
                  <a:pt x="2560" y="2600"/>
                </a:cubicBezTo>
                <a:cubicBezTo>
                  <a:pt x="2560" y="1163"/>
                  <a:pt x="3706" y="0"/>
                  <a:pt x="5120" y="0"/>
                </a:cubicBezTo>
                <a:close/>
                <a:moveTo>
                  <a:pt x="5120" y="1235"/>
                </a:moveTo>
                <a:cubicBezTo>
                  <a:pt x="4378" y="1235"/>
                  <a:pt x="3776" y="1846"/>
                  <a:pt x="3776" y="2600"/>
                </a:cubicBezTo>
                <a:cubicBezTo>
                  <a:pt x="3776" y="3354"/>
                  <a:pt x="4378" y="3965"/>
                  <a:pt x="5120" y="3965"/>
                </a:cubicBezTo>
                <a:cubicBezTo>
                  <a:pt x="5862" y="3965"/>
                  <a:pt x="6464" y="3354"/>
                  <a:pt x="6464" y="2600"/>
                </a:cubicBezTo>
                <a:cubicBezTo>
                  <a:pt x="6464" y="1846"/>
                  <a:pt x="5862" y="1235"/>
                  <a:pt x="5120" y="1235"/>
                </a:cubicBezTo>
                <a:close/>
                <a:moveTo>
                  <a:pt x="5120" y="5943"/>
                </a:moveTo>
                <a:cubicBezTo>
                  <a:pt x="6829" y="5943"/>
                  <a:pt x="10240" y="6796"/>
                  <a:pt x="10240" y="8490"/>
                </a:cubicBezTo>
                <a:lnTo>
                  <a:pt x="10240" y="10400"/>
                </a:lnTo>
                <a:lnTo>
                  <a:pt x="0" y="10400"/>
                </a:lnTo>
                <a:lnTo>
                  <a:pt x="0" y="8490"/>
                </a:lnTo>
                <a:cubicBezTo>
                  <a:pt x="0" y="6796"/>
                  <a:pt x="3411" y="5944"/>
                  <a:pt x="5120" y="5944"/>
                </a:cubicBezTo>
                <a:lnTo>
                  <a:pt x="5120" y="5943"/>
                </a:lnTo>
                <a:close/>
                <a:moveTo>
                  <a:pt x="5120" y="7085"/>
                </a:moveTo>
                <a:cubicBezTo>
                  <a:pt x="3219" y="7085"/>
                  <a:pt x="1216" y="8034"/>
                  <a:pt x="1216" y="8450"/>
                </a:cubicBezTo>
                <a:lnTo>
                  <a:pt x="1216" y="9165"/>
                </a:lnTo>
                <a:lnTo>
                  <a:pt x="9024" y="9165"/>
                </a:lnTo>
                <a:lnTo>
                  <a:pt x="9024" y="8450"/>
                </a:lnTo>
                <a:cubicBezTo>
                  <a:pt x="9024" y="8034"/>
                  <a:pt x="7021" y="7085"/>
                  <a:pt x="5120" y="7085"/>
                </a:cubicBezTo>
                <a:close/>
                <a:moveTo>
                  <a:pt x="11094" y="10400"/>
                </a:moveTo>
                <a:lnTo>
                  <a:pt x="11094" y="8300"/>
                </a:lnTo>
                <a:cubicBezTo>
                  <a:pt x="11094" y="6857"/>
                  <a:pt x="9430" y="5834"/>
                  <a:pt x="7640" y="5619"/>
                </a:cubicBezTo>
                <a:cubicBezTo>
                  <a:pt x="7950" y="5582"/>
                  <a:pt x="8570" y="5619"/>
                  <a:pt x="8822" y="5619"/>
                </a:cubicBezTo>
                <a:cubicBezTo>
                  <a:pt x="10531" y="5619"/>
                  <a:pt x="12800" y="6606"/>
                  <a:pt x="12800" y="8300"/>
                </a:cubicBezTo>
                <a:lnTo>
                  <a:pt x="12800" y="10400"/>
                </a:lnTo>
                <a:lnTo>
                  <a:pt x="11094" y="10400"/>
                </a:lnTo>
                <a:close/>
                <a:moveTo>
                  <a:pt x="7200" y="4664"/>
                </a:moveTo>
                <a:cubicBezTo>
                  <a:pt x="8150" y="4317"/>
                  <a:pt x="8781" y="3411"/>
                  <a:pt x="8776" y="2400"/>
                </a:cubicBezTo>
                <a:cubicBezTo>
                  <a:pt x="8781" y="1389"/>
                  <a:pt x="8150" y="483"/>
                  <a:pt x="7200" y="136"/>
                </a:cubicBezTo>
                <a:cubicBezTo>
                  <a:pt x="7446" y="48"/>
                  <a:pt x="7712" y="0"/>
                  <a:pt x="7988" y="0"/>
                </a:cubicBezTo>
                <a:cubicBezTo>
                  <a:pt x="9294" y="0"/>
                  <a:pt x="10350" y="1074"/>
                  <a:pt x="10350" y="2400"/>
                </a:cubicBezTo>
                <a:cubicBezTo>
                  <a:pt x="10350" y="3726"/>
                  <a:pt x="9294" y="4800"/>
                  <a:pt x="7988" y="4800"/>
                </a:cubicBezTo>
                <a:cubicBezTo>
                  <a:pt x="7719" y="4800"/>
                  <a:pt x="7453" y="4754"/>
                  <a:pt x="7200" y="4664"/>
                </a:cubicBezTo>
                <a:close/>
              </a:path>
            </a:pathLst>
          </a:custGeom>
          <a:solidFill>
            <a:srgbClr val="C55A11"/>
          </a:solidFill>
          <a:ln w="10795"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FFFFFF"/>
              </a:solidFill>
              <a:effectLst/>
              <a:uLnTx/>
              <a:uFillTx/>
              <a:latin typeface="微软雅黑" panose="020B0502040204020203" pitchFamily="34" charset="-122"/>
              <a:ea typeface="微软雅黑" panose="020B0502040204020203" pitchFamily="34" charset="-122"/>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a:latin typeface="Microsoft YaHei" panose="020B0502040204020203" pitchFamily="34" charset="-122"/>
                <a:ea typeface="Microsoft YaHei" panose="020B0502040204020203" pitchFamily="34" charset="-122"/>
              </a:rPr>
              <a:t>ICT</a:t>
            </a:r>
            <a:r>
              <a:rPr lang="zh-CN" altLang="en-US" dirty="0">
                <a:latin typeface="Microsoft YaHei" panose="020B0502040204020203" pitchFamily="34" charset="-122"/>
                <a:ea typeface="Microsoft YaHei" panose="020B0502040204020203" pitchFamily="34" charset="-122"/>
              </a:rPr>
              <a:t>基础设施，</a:t>
            </a:r>
            <a:r>
              <a:rPr lang="zh-CN" altLang="en-US" b="1" dirty="0">
                <a:gradFill>
                  <a:gsLst>
                    <a:gs pos="100000">
                      <a:srgbClr val="FFFFFF"/>
                    </a:gs>
                    <a:gs pos="0">
                      <a:srgbClr val="FFFFFF"/>
                    </a:gs>
                  </a:gsLst>
                  <a:lin ang="2700000" scaled="1"/>
                </a:gradFill>
                <a:latin typeface="Microsoft YaHei" panose="020B0502040204020203" pitchFamily="34" charset="-122"/>
                <a:ea typeface="Microsoft YaHei" panose="020B0502040204020203" pitchFamily="34" charset="-122"/>
              </a:rPr>
              <a:t>提供强大的算力支撑</a:t>
            </a:r>
            <a:endParaRPr lang="zh-CN" altLang="en-US" dirty="0">
              <a:latin typeface="Microsoft YaHei" panose="020B0502040204020203" pitchFamily="34" charset="-122"/>
              <a:ea typeface="Microsoft YaHei" panose="020B0502040204020203" pitchFamily="34" charset="-122"/>
            </a:endParaRPr>
          </a:p>
        </p:txBody>
      </p:sp>
      <p:sp>
        <p:nvSpPr>
          <p:cNvPr id="84" name="矩形 83"/>
          <p:cNvSpPr/>
          <p:nvPr/>
        </p:nvSpPr>
        <p:spPr>
          <a:xfrm>
            <a:off x="838453" y="2438400"/>
            <a:ext cx="5089685" cy="3420510"/>
          </a:xfrm>
          <a:prstGeom prst="rect">
            <a:avLst/>
          </a:prstGeom>
          <a:noFill/>
          <a:ln w="6350">
            <a:solidFill>
              <a:srgbClr val="00B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905" b="0" i="0" u="none" strike="noStrike" kern="1200" cap="none" spc="0" normalizeH="0" baseline="0" noProof="0">
              <a:ln>
                <a:noFill/>
              </a:ln>
              <a:solidFill>
                <a:srgbClr val="FFFFFF"/>
              </a:solidFill>
              <a:effectLst/>
              <a:uLnTx/>
              <a:uFillTx/>
              <a:latin typeface="Microsoft YaHei" panose="020B0502040204020203" pitchFamily="34" charset="-122"/>
              <a:ea typeface="Microsoft YaHei" panose="020B0502040204020203" pitchFamily="34" charset="-122"/>
            </a:endParaRPr>
          </a:p>
        </p:txBody>
      </p:sp>
      <p:sp>
        <p:nvSpPr>
          <p:cNvPr id="6" name="object 116"/>
          <p:cNvSpPr/>
          <p:nvPr/>
        </p:nvSpPr>
        <p:spPr>
          <a:xfrm>
            <a:off x="4557922" y="4148795"/>
            <a:ext cx="256271" cy="403184"/>
          </a:xfrm>
          <a:prstGeom prst="rect">
            <a:avLst/>
          </a:prstGeom>
          <a:blipFill>
            <a:blip r:embed="rId3" cstate="print">
              <a:duotone>
                <a:prstClr val="black"/>
                <a:srgbClr val="F0F0F0">
                  <a:tint val="45000"/>
                  <a:satMod val="400000"/>
                </a:srgbClr>
              </a:duotone>
            </a:blip>
            <a:stretch>
              <a:fillRect/>
            </a:stretch>
          </a:blipFill>
          <a:ln>
            <a:noFill/>
          </a:ln>
        </p:spPr>
        <p:txBody>
          <a:bodyPr wrap="square" lIns="0" tIns="0" rIns="0" bIns="0" rtlCol="0"/>
          <a:lstStyle/>
          <a:p>
            <a:pPr marL="0" marR="0" lvl="0" indent="0" algn="l" defTabSz="967740" rtl="0" eaLnBrk="1" fontAlgn="base" latinLnBrk="0" hangingPunct="1">
              <a:lnSpc>
                <a:spcPct val="100000"/>
              </a:lnSpc>
              <a:spcBef>
                <a:spcPct val="0"/>
              </a:spcBef>
              <a:spcAft>
                <a:spcPct val="0"/>
              </a:spcAft>
              <a:buClrTx/>
              <a:buSzTx/>
              <a:buFontTx/>
              <a:buNone/>
              <a:defRPr/>
            </a:pPr>
            <a:endParaRPr kumimoji="0" sz="1905" b="0" i="0" u="none" strike="noStrike" kern="0" cap="none" spc="0" normalizeH="0" baseline="0" noProof="0">
              <a:ln>
                <a:noFill/>
              </a:ln>
              <a:solidFill>
                <a:srgbClr val="000000"/>
              </a:solidFill>
              <a:effectLst/>
              <a:uLnTx/>
              <a:uFillTx/>
              <a:latin typeface="Microsoft YaHei" panose="020B0502040204020203" pitchFamily="34" charset="-122"/>
              <a:ea typeface="Microsoft YaHei" panose="020B0502040204020203" pitchFamily="34" charset="-122"/>
            </a:endParaRPr>
          </a:p>
        </p:txBody>
      </p:sp>
      <p:sp>
        <p:nvSpPr>
          <p:cNvPr id="7" name="object 116"/>
          <p:cNvSpPr/>
          <p:nvPr/>
        </p:nvSpPr>
        <p:spPr>
          <a:xfrm>
            <a:off x="4958857" y="4137836"/>
            <a:ext cx="256271" cy="403184"/>
          </a:xfrm>
          <a:prstGeom prst="rect">
            <a:avLst/>
          </a:prstGeom>
          <a:blipFill>
            <a:blip r:embed="rId3" cstate="print">
              <a:duotone>
                <a:prstClr val="black"/>
                <a:srgbClr val="F0F0F0">
                  <a:tint val="45000"/>
                  <a:satMod val="400000"/>
                </a:srgbClr>
              </a:duotone>
            </a:blip>
            <a:stretch>
              <a:fillRect/>
            </a:stretch>
          </a:blipFill>
          <a:ln>
            <a:noFill/>
          </a:ln>
        </p:spPr>
        <p:txBody>
          <a:bodyPr wrap="square" lIns="0" tIns="0" rIns="0" bIns="0" rtlCol="0"/>
          <a:lstStyle/>
          <a:p>
            <a:pPr marL="0" marR="0" lvl="0" indent="0" algn="l" defTabSz="967740" rtl="0" eaLnBrk="1" fontAlgn="base" latinLnBrk="0" hangingPunct="1">
              <a:lnSpc>
                <a:spcPct val="100000"/>
              </a:lnSpc>
              <a:spcBef>
                <a:spcPct val="0"/>
              </a:spcBef>
              <a:spcAft>
                <a:spcPct val="0"/>
              </a:spcAft>
              <a:buClrTx/>
              <a:buSzTx/>
              <a:buFontTx/>
              <a:buNone/>
              <a:defRPr/>
            </a:pPr>
            <a:endParaRPr kumimoji="0" sz="1905" b="0" i="0" u="none" strike="noStrike" kern="0" cap="none" spc="0" normalizeH="0" baseline="0" noProof="0">
              <a:ln>
                <a:noFill/>
              </a:ln>
              <a:solidFill>
                <a:srgbClr val="000000"/>
              </a:solidFill>
              <a:effectLst/>
              <a:uLnTx/>
              <a:uFillTx/>
              <a:latin typeface="Microsoft YaHei" panose="020B0502040204020203" pitchFamily="34" charset="-122"/>
              <a:ea typeface="Microsoft YaHei" panose="020B0502040204020203" pitchFamily="34" charset="-122"/>
            </a:endParaRPr>
          </a:p>
        </p:txBody>
      </p:sp>
      <p:pic>
        <p:nvPicPr>
          <p:cNvPr id="8" name="图片 7"/>
          <p:cNvPicPr>
            <a:picLocks noChangeAspect="1"/>
          </p:cNvPicPr>
          <p:nvPr/>
        </p:nvPicPr>
        <p:blipFill>
          <a:blip r:embed="rId4"/>
          <a:stretch>
            <a:fillRect/>
          </a:stretch>
        </p:blipFill>
        <p:spPr>
          <a:xfrm>
            <a:off x="2716401" y="2570415"/>
            <a:ext cx="422762" cy="562398"/>
          </a:xfrm>
          <a:prstGeom prst="rect">
            <a:avLst/>
          </a:prstGeom>
        </p:spPr>
      </p:pic>
      <p:sp>
        <p:nvSpPr>
          <p:cNvPr id="9" name="圆角矩形 6"/>
          <p:cNvSpPr/>
          <p:nvPr/>
        </p:nvSpPr>
        <p:spPr>
          <a:xfrm>
            <a:off x="1204677" y="4089721"/>
            <a:ext cx="1269506" cy="833196"/>
          </a:xfrm>
          <a:prstGeom prst="roundRect">
            <a:avLst>
              <a:gd name="adj" fmla="val 2152"/>
            </a:avLst>
          </a:prstGeom>
          <a:noFill/>
          <a:ln w="6350" cap="flat" cmpd="sng" algn="ctr">
            <a:noFill/>
            <a:prstDash val="solid"/>
          </a:ln>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10" b="1" i="0" u="none" strike="noStrike" kern="0" cap="none" spc="0" normalizeH="0" baseline="0" noProof="0">
              <a:ln>
                <a:noFill/>
              </a:ln>
              <a:solidFill>
                <a:srgbClr val="262626"/>
              </a:solidFill>
              <a:effectLst/>
              <a:uLnTx/>
              <a:uFillTx/>
              <a:latin typeface="Microsoft YaHei" panose="020B0502040204020203" pitchFamily="34" charset="-122"/>
              <a:ea typeface="Microsoft YaHei" panose="020B0502040204020203" pitchFamily="34" charset="-122"/>
            </a:endParaRPr>
          </a:p>
        </p:txBody>
      </p:sp>
      <p:sp>
        <p:nvSpPr>
          <p:cNvPr id="10" name="矩形 9"/>
          <p:cNvSpPr/>
          <p:nvPr/>
        </p:nvSpPr>
        <p:spPr>
          <a:xfrm>
            <a:off x="1204676" y="4651828"/>
            <a:ext cx="2855479" cy="271088"/>
          </a:xfrm>
          <a:prstGeom prst="rect">
            <a:avLst/>
          </a:prstGeom>
          <a:solidFill>
            <a:srgbClr val="06AFF0">
              <a:alpha val="10000"/>
            </a:srgbClr>
          </a:solidFill>
          <a:ln>
            <a:solidFill>
              <a:srgbClr val="06AFF0"/>
            </a:solidFill>
          </a:ln>
        </p:spPr>
        <p:txBody>
          <a:bodyPr wrap="square" tIns="0" bIns="0" anchor="ctr" anchorCtr="0">
            <a:noAutofit/>
          </a:bodyPr>
          <a:lstStyle/>
          <a:p>
            <a:pPr marL="0" marR="0" lvl="0" indent="0" algn="ctr" defTabSz="967740" rtl="0" eaLnBrk="1" fontAlgn="base" latinLnBrk="0" hangingPunct="1">
              <a:lnSpc>
                <a:spcPct val="100000"/>
              </a:lnSpc>
              <a:spcBef>
                <a:spcPct val="0"/>
              </a:spcBef>
              <a:spcAft>
                <a:spcPct val="0"/>
              </a:spcAft>
              <a:buClrTx/>
              <a:buSzTx/>
              <a:buFontTx/>
              <a:buNone/>
              <a:defRPr/>
            </a:pPr>
            <a:r>
              <a:rPr lang="zh-CN" altLang="en-US" sz="1270" b="1" kern="0" dirty="0">
                <a:solidFill>
                  <a:srgbClr val="00B2F2"/>
                </a:solidFill>
                <a:latin typeface="Microsoft YaHei" panose="020B0502040204020203" pitchFamily="34" charset="-122"/>
                <a:ea typeface="Microsoft YaHei" panose="020B0502040204020203" pitchFamily="34" charset="-122"/>
              </a:rPr>
              <a:t>训练</a:t>
            </a:r>
            <a:r>
              <a:rPr lang="en-US" altLang="zh-CN" sz="1270" b="1" kern="0" dirty="0">
                <a:solidFill>
                  <a:srgbClr val="00B2F2"/>
                </a:solidFill>
                <a:latin typeface="Microsoft YaHei" panose="020B0502040204020203" pitchFamily="34" charset="-122"/>
                <a:ea typeface="Microsoft YaHei" panose="020B0502040204020203" pitchFamily="34" charset="-122"/>
              </a:rPr>
              <a:t>/</a:t>
            </a:r>
            <a:r>
              <a:rPr lang="zh-CN" altLang="en-US" sz="1270" b="1" kern="0" dirty="0">
                <a:solidFill>
                  <a:srgbClr val="00B2F2"/>
                </a:solidFill>
                <a:latin typeface="Microsoft YaHei" panose="020B0502040204020203" pitchFamily="34" charset="-122"/>
                <a:ea typeface="Microsoft YaHei" panose="020B0502040204020203" pitchFamily="34" charset="-122"/>
              </a:rPr>
              <a:t>推理服务器</a:t>
            </a:r>
            <a:endParaRPr kumimoji="0" lang="zh-CN" altLang="en-US" sz="1270" b="1" i="0" u="none" strike="noStrike" kern="0" cap="none" spc="0" normalizeH="0" baseline="0" noProof="0" dirty="0">
              <a:ln>
                <a:noFill/>
              </a:ln>
              <a:solidFill>
                <a:srgbClr val="00B2F2"/>
              </a:solidFill>
              <a:effectLst/>
              <a:uLnTx/>
              <a:uFillTx/>
              <a:latin typeface="Microsoft YaHei" panose="020B0502040204020203" pitchFamily="34" charset="-122"/>
              <a:ea typeface="Microsoft YaHei" panose="020B0502040204020203" pitchFamily="34" charset="-122"/>
            </a:endParaRPr>
          </a:p>
        </p:txBody>
      </p:sp>
      <p:sp>
        <p:nvSpPr>
          <p:cNvPr id="11" name="矩形 10"/>
          <p:cNvSpPr/>
          <p:nvPr/>
        </p:nvSpPr>
        <p:spPr>
          <a:xfrm>
            <a:off x="4376624" y="4651829"/>
            <a:ext cx="1269506" cy="271088"/>
          </a:xfrm>
          <a:prstGeom prst="rect">
            <a:avLst/>
          </a:prstGeom>
          <a:solidFill>
            <a:srgbClr val="06AFF0">
              <a:alpha val="10000"/>
            </a:srgbClr>
          </a:solidFill>
          <a:ln>
            <a:solidFill>
              <a:srgbClr val="06AFF0"/>
            </a:solidFill>
          </a:ln>
        </p:spPr>
        <p:txBody>
          <a:bodyPr wrap="square" tIns="0" bIns="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70" b="1" i="0" u="none" strike="noStrike" kern="0" cap="none" spc="0" normalizeH="0" baseline="0" noProof="0" dirty="0">
                <a:ln>
                  <a:noFill/>
                </a:ln>
                <a:solidFill>
                  <a:srgbClr val="00B2F2"/>
                </a:solidFill>
                <a:effectLst/>
                <a:uLnTx/>
                <a:uFillTx/>
                <a:latin typeface="Microsoft YaHei" panose="020B0502040204020203" pitchFamily="34" charset="-122"/>
                <a:ea typeface="Microsoft YaHei" panose="020B0502040204020203" pitchFamily="34" charset="-122"/>
              </a:rPr>
              <a:t>高性能存储</a:t>
            </a:r>
          </a:p>
        </p:txBody>
      </p:sp>
      <p:cxnSp>
        <p:nvCxnSpPr>
          <p:cNvPr id="12" name="直接连接符 9"/>
          <p:cNvCxnSpPr>
            <a:stCxn id="8" idx="2"/>
            <a:endCxn id="27" idx="0"/>
          </p:cNvCxnSpPr>
          <p:nvPr/>
        </p:nvCxnSpPr>
        <p:spPr>
          <a:xfrm flipH="1">
            <a:off x="1519817" y="3132813"/>
            <a:ext cx="1407965" cy="616130"/>
          </a:xfrm>
          <a:prstGeom prst="line">
            <a:avLst/>
          </a:prstGeom>
          <a:noFill/>
          <a:ln w="9525" cap="flat" cmpd="sng" algn="ctr">
            <a:solidFill>
              <a:srgbClr val="FFFFFF">
                <a:alpha val="38000"/>
              </a:srgbClr>
            </a:solidFill>
            <a:prstDash val="solid"/>
          </a:ln>
          <a:effectLst/>
        </p:spPr>
      </p:cxnSp>
      <p:cxnSp>
        <p:nvCxnSpPr>
          <p:cNvPr id="13" name="直接连接符 10"/>
          <p:cNvCxnSpPr>
            <a:stCxn id="8" idx="2"/>
          </p:cNvCxnSpPr>
          <p:nvPr/>
        </p:nvCxnSpPr>
        <p:spPr>
          <a:xfrm>
            <a:off x="2927782" y="3132813"/>
            <a:ext cx="187843" cy="592961"/>
          </a:xfrm>
          <a:prstGeom prst="line">
            <a:avLst/>
          </a:prstGeom>
          <a:noFill/>
          <a:ln w="9525" cap="flat" cmpd="sng" algn="ctr">
            <a:solidFill>
              <a:srgbClr val="FFFFFF">
                <a:alpha val="38000"/>
              </a:srgbClr>
            </a:solidFill>
            <a:prstDash val="solid"/>
          </a:ln>
          <a:effectLst/>
        </p:spPr>
      </p:cxnSp>
      <p:cxnSp>
        <p:nvCxnSpPr>
          <p:cNvPr id="14" name="直接连接符 11"/>
          <p:cNvCxnSpPr>
            <a:stCxn id="16" idx="2"/>
          </p:cNvCxnSpPr>
          <p:nvPr/>
        </p:nvCxnSpPr>
        <p:spPr>
          <a:xfrm flipH="1">
            <a:off x="3748871" y="3132813"/>
            <a:ext cx="46566" cy="592961"/>
          </a:xfrm>
          <a:prstGeom prst="line">
            <a:avLst/>
          </a:prstGeom>
          <a:noFill/>
          <a:ln w="9525" cap="flat" cmpd="sng" algn="ctr">
            <a:solidFill>
              <a:srgbClr val="FFFFFF">
                <a:alpha val="38000"/>
              </a:srgbClr>
            </a:solidFill>
            <a:prstDash val="solid"/>
          </a:ln>
          <a:effectLst/>
        </p:spPr>
      </p:cxnSp>
      <p:cxnSp>
        <p:nvCxnSpPr>
          <p:cNvPr id="15" name="直接连接符 12"/>
          <p:cNvCxnSpPr>
            <a:stCxn id="8" idx="2"/>
          </p:cNvCxnSpPr>
          <p:nvPr/>
        </p:nvCxnSpPr>
        <p:spPr>
          <a:xfrm>
            <a:off x="2927782" y="3132813"/>
            <a:ext cx="2406427" cy="592961"/>
          </a:xfrm>
          <a:prstGeom prst="line">
            <a:avLst/>
          </a:prstGeom>
          <a:noFill/>
          <a:ln w="9525" cap="flat" cmpd="sng" algn="ctr">
            <a:solidFill>
              <a:srgbClr val="FFFFFF">
                <a:alpha val="38000"/>
              </a:srgbClr>
            </a:solidFill>
            <a:prstDash val="solid"/>
          </a:ln>
          <a:effectLst/>
        </p:spPr>
      </p:cxnSp>
      <p:pic>
        <p:nvPicPr>
          <p:cNvPr id="16" name="图片 15"/>
          <p:cNvPicPr>
            <a:picLocks noChangeAspect="1"/>
          </p:cNvPicPr>
          <p:nvPr/>
        </p:nvPicPr>
        <p:blipFill>
          <a:blip r:embed="rId4"/>
          <a:stretch>
            <a:fillRect/>
          </a:stretch>
        </p:blipFill>
        <p:spPr>
          <a:xfrm>
            <a:off x="3588164" y="2581343"/>
            <a:ext cx="414544" cy="551469"/>
          </a:xfrm>
          <a:prstGeom prst="rect">
            <a:avLst/>
          </a:prstGeom>
        </p:spPr>
      </p:pic>
      <p:sp>
        <p:nvSpPr>
          <p:cNvPr id="17" name="object 116"/>
          <p:cNvSpPr/>
          <p:nvPr/>
        </p:nvSpPr>
        <p:spPr>
          <a:xfrm>
            <a:off x="5324963" y="4137836"/>
            <a:ext cx="256271" cy="403184"/>
          </a:xfrm>
          <a:prstGeom prst="rect">
            <a:avLst/>
          </a:prstGeom>
          <a:blipFill>
            <a:blip r:embed="rId3" cstate="print">
              <a:duotone>
                <a:prstClr val="black"/>
                <a:srgbClr val="F0F0F0">
                  <a:tint val="45000"/>
                  <a:satMod val="400000"/>
                </a:srgbClr>
              </a:duotone>
            </a:blip>
            <a:stretch>
              <a:fillRect/>
            </a:stretch>
          </a:blipFill>
          <a:ln>
            <a:noFill/>
          </a:ln>
        </p:spPr>
        <p:txBody>
          <a:bodyPr wrap="square" lIns="0" tIns="0" rIns="0" bIns="0" rtlCol="0"/>
          <a:lstStyle/>
          <a:p>
            <a:pPr marL="0" marR="0" lvl="0" indent="0" algn="l" defTabSz="967740" rtl="0" eaLnBrk="1" fontAlgn="base" latinLnBrk="0" hangingPunct="1">
              <a:lnSpc>
                <a:spcPct val="100000"/>
              </a:lnSpc>
              <a:spcBef>
                <a:spcPct val="0"/>
              </a:spcBef>
              <a:spcAft>
                <a:spcPct val="0"/>
              </a:spcAft>
              <a:buClrTx/>
              <a:buSzTx/>
              <a:buFontTx/>
              <a:buNone/>
              <a:defRPr/>
            </a:pPr>
            <a:endParaRPr kumimoji="0" sz="1905" b="0" i="0" u="none" strike="noStrike" kern="0" cap="none" spc="0" normalizeH="0" baseline="0" noProof="0">
              <a:ln>
                <a:noFill/>
              </a:ln>
              <a:solidFill>
                <a:srgbClr val="000000"/>
              </a:solidFill>
              <a:effectLst/>
              <a:uLnTx/>
              <a:uFillTx/>
              <a:latin typeface="Microsoft YaHei" panose="020B0502040204020203" pitchFamily="34" charset="-122"/>
              <a:ea typeface="Microsoft YaHei" panose="020B0502040204020203" pitchFamily="34" charset="-122"/>
            </a:endParaRPr>
          </a:p>
        </p:txBody>
      </p:sp>
      <p:cxnSp>
        <p:nvCxnSpPr>
          <p:cNvPr id="18" name="直接连接符 15"/>
          <p:cNvCxnSpPr>
            <a:stCxn id="16" idx="2"/>
          </p:cNvCxnSpPr>
          <p:nvPr/>
        </p:nvCxnSpPr>
        <p:spPr>
          <a:xfrm flipH="1">
            <a:off x="2156789" y="3132813"/>
            <a:ext cx="1638648" cy="592961"/>
          </a:xfrm>
          <a:prstGeom prst="line">
            <a:avLst/>
          </a:prstGeom>
          <a:noFill/>
          <a:ln w="9525" cap="flat" cmpd="sng" algn="ctr">
            <a:solidFill>
              <a:srgbClr val="FFFFFF">
                <a:alpha val="38000"/>
              </a:srgbClr>
            </a:solidFill>
            <a:prstDash val="solid"/>
          </a:ln>
          <a:effectLst/>
        </p:spPr>
      </p:cxnSp>
      <p:cxnSp>
        <p:nvCxnSpPr>
          <p:cNvPr id="19" name="直接连接符 16"/>
          <p:cNvCxnSpPr>
            <a:stCxn id="8" idx="2"/>
          </p:cNvCxnSpPr>
          <p:nvPr/>
        </p:nvCxnSpPr>
        <p:spPr>
          <a:xfrm>
            <a:off x="2927782" y="3132813"/>
            <a:ext cx="821089" cy="592961"/>
          </a:xfrm>
          <a:prstGeom prst="line">
            <a:avLst/>
          </a:prstGeom>
          <a:noFill/>
          <a:ln w="9525" cap="flat" cmpd="sng" algn="ctr">
            <a:solidFill>
              <a:srgbClr val="FFFFFF">
                <a:alpha val="38000"/>
              </a:srgbClr>
            </a:solidFill>
            <a:prstDash val="solid"/>
          </a:ln>
          <a:effectLst/>
        </p:spPr>
      </p:cxnSp>
      <p:cxnSp>
        <p:nvCxnSpPr>
          <p:cNvPr id="20" name="直接连接符 17"/>
          <p:cNvCxnSpPr>
            <a:stCxn id="8" idx="2"/>
          </p:cNvCxnSpPr>
          <p:nvPr/>
        </p:nvCxnSpPr>
        <p:spPr>
          <a:xfrm>
            <a:off x="2927781" y="3132813"/>
            <a:ext cx="1787101" cy="592961"/>
          </a:xfrm>
          <a:prstGeom prst="line">
            <a:avLst/>
          </a:prstGeom>
          <a:noFill/>
          <a:ln w="9525" cap="flat" cmpd="sng" algn="ctr">
            <a:solidFill>
              <a:srgbClr val="FFFFFF">
                <a:alpha val="38000"/>
              </a:srgbClr>
            </a:solidFill>
            <a:prstDash val="solid"/>
          </a:ln>
          <a:effectLst/>
        </p:spPr>
      </p:cxnSp>
      <p:cxnSp>
        <p:nvCxnSpPr>
          <p:cNvPr id="21" name="直接连接符 18"/>
          <p:cNvCxnSpPr/>
          <p:nvPr/>
        </p:nvCxnSpPr>
        <p:spPr>
          <a:xfrm flipH="1">
            <a:off x="2156789" y="3157987"/>
            <a:ext cx="759665" cy="567787"/>
          </a:xfrm>
          <a:prstGeom prst="line">
            <a:avLst/>
          </a:prstGeom>
          <a:noFill/>
          <a:ln w="9525" cap="flat" cmpd="sng" algn="ctr">
            <a:solidFill>
              <a:srgbClr val="FFFFFF">
                <a:alpha val="38000"/>
              </a:srgbClr>
            </a:solidFill>
            <a:prstDash val="solid"/>
          </a:ln>
          <a:effectLst/>
        </p:spPr>
      </p:cxnSp>
      <p:cxnSp>
        <p:nvCxnSpPr>
          <p:cNvPr id="22" name="直接连接符 19"/>
          <p:cNvCxnSpPr>
            <a:stCxn id="16" idx="2"/>
          </p:cNvCxnSpPr>
          <p:nvPr/>
        </p:nvCxnSpPr>
        <p:spPr>
          <a:xfrm>
            <a:off x="3795437" y="3132813"/>
            <a:ext cx="919446" cy="592961"/>
          </a:xfrm>
          <a:prstGeom prst="line">
            <a:avLst/>
          </a:prstGeom>
          <a:noFill/>
          <a:ln w="9525" cap="flat" cmpd="sng" algn="ctr">
            <a:solidFill>
              <a:srgbClr val="FFFFFF">
                <a:alpha val="38000"/>
              </a:srgbClr>
            </a:solidFill>
            <a:prstDash val="solid"/>
          </a:ln>
          <a:effectLst/>
        </p:spPr>
      </p:cxnSp>
      <p:cxnSp>
        <p:nvCxnSpPr>
          <p:cNvPr id="23" name="直接连接符 20"/>
          <p:cNvCxnSpPr>
            <a:stCxn id="16" idx="2"/>
          </p:cNvCxnSpPr>
          <p:nvPr/>
        </p:nvCxnSpPr>
        <p:spPr>
          <a:xfrm>
            <a:off x="3795438" y="3132813"/>
            <a:ext cx="1538771" cy="592961"/>
          </a:xfrm>
          <a:prstGeom prst="line">
            <a:avLst/>
          </a:prstGeom>
          <a:noFill/>
          <a:ln w="9525" cap="flat" cmpd="sng" algn="ctr">
            <a:solidFill>
              <a:srgbClr val="FFFFFF">
                <a:alpha val="38000"/>
              </a:srgbClr>
            </a:solidFill>
            <a:prstDash val="solid"/>
          </a:ln>
          <a:effectLst/>
        </p:spPr>
      </p:cxnSp>
      <p:cxnSp>
        <p:nvCxnSpPr>
          <p:cNvPr id="24" name="直接连接符 21"/>
          <p:cNvCxnSpPr>
            <a:stCxn id="16" idx="2"/>
          </p:cNvCxnSpPr>
          <p:nvPr/>
        </p:nvCxnSpPr>
        <p:spPr>
          <a:xfrm flipH="1">
            <a:off x="3115625" y="3132813"/>
            <a:ext cx="679813" cy="592961"/>
          </a:xfrm>
          <a:prstGeom prst="line">
            <a:avLst/>
          </a:prstGeom>
          <a:noFill/>
          <a:ln w="9525" cap="flat" cmpd="sng" algn="ctr">
            <a:solidFill>
              <a:srgbClr val="FFFFFF">
                <a:alpha val="38000"/>
              </a:srgbClr>
            </a:solidFill>
            <a:prstDash val="solid"/>
          </a:ln>
          <a:effectLst/>
        </p:spPr>
      </p:cxnSp>
      <p:grpSp>
        <p:nvGrpSpPr>
          <p:cNvPr id="25" name="组合 24"/>
          <p:cNvGrpSpPr/>
          <p:nvPr/>
        </p:nvGrpSpPr>
        <p:grpSpPr>
          <a:xfrm>
            <a:off x="1405088" y="4114374"/>
            <a:ext cx="215259" cy="484141"/>
            <a:chOff x="1165834" y="4373526"/>
            <a:chExt cx="203400" cy="457468"/>
          </a:xfrm>
        </p:grpSpPr>
        <p:sp>
          <p:nvSpPr>
            <p:cNvPr id="77" name="object 92"/>
            <p:cNvSpPr/>
            <p:nvPr/>
          </p:nvSpPr>
          <p:spPr>
            <a:xfrm>
              <a:off x="1239952" y="4432616"/>
              <a:ext cx="129222" cy="386803"/>
            </a:xfrm>
            <a:custGeom>
              <a:avLst/>
              <a:gdLst/>
              <a:ahLst/>
              <a:cxnLst/>
              <a:rect l="l" t="t" r="r" b="b"/>
              <a:pathLst>
                <a:path w="243840" h="466725">
                  <a:moveTo>
                    <a:pt x="243662" y="0"/>
                  </a:moveTo>
                  <a:lnTo>
                    <a:pt x="1816" y="141681"/>
                  </a:lnTo>
                  <a:lnTo>
                    <a:pt x="0" y="466559"/>
                  </a:lnTo>
                  <a:lnTo>
                    <a:pt x="241858" y="325793"/>
                  </a:lnTo>
                  <a:lnTo>
                    <a:pt x="243662" y="0"/>
                  </a:lnTo>
                  <a:close/>
                </a:path>
              </a:pathLst>
            </a:custGeom>
            <a:solidFill>
              <a:srgbClr val="000000">
                <a:lumMod val="50000"/>
                <a:lumOff val="50000"/>
              </a:srgbClr>
            </a:solidFill>
          </p:spPr>
          <p:txBody>
            <a:bodyPr wrap="square" lIns="0" tIns="0" rIns="0" bIns="0" rtlCol="0"/>
            <a:lstStyle/>
            <a:p>
              <a:pPr marL="0" marR="0" lvl="0" indent="0" algn="l" defTabSz="967740" rtl="0" eaLnBrk="1" fontAlgn="base" latinLnBrk="0" hangingPunct="1">
                <a:lnSpc>
                  <a:spcPct val="100000"/>
                </a:lnSpc>
                <a:spcBef>
                  <a:spcPct val="0"/>
                </a:spcBef>
                <a:spcAft>
                  <a:spcPct val="0"/>
                </a:spcAft>
                <a:buClrTx/>
                <a:buSzTx/>
                <a:buFontTx/>
                <a:buNone/>
                <a:defRPr/>
              </a:pPr>
              <a:endParaRPr kumimoji="0" sz="1905" b="0" i="0" u="none" strike="noStrike" kern="0" cap="none" spc="0" normalizeH="0" baseline="0" noProof="0">
                <a:ln>
                  <a:noFill/>
                </a:ln>
                <a:solidFill>
                  <a:srgbClr val="000000"/>
                </a:solidFill>
                <a:effectLst/>
                <a:uLnTx/>
                <a:uFillTx/>
                <a:latin typeface="Microsoft YaHei" panose="020B0502040204020203" pitchFamily="34" charset="-122"/>
                <a:ea typeface="Microsoft YaHei" panose="020B0502040204020203" pitchFamily="34" charset="-122"/>
              </a:endParaRPr>
            </a:p>
          </p:txBody>
        </p:sp>
        <p:sp>
          <p:nvSpPr>
            <p:cNvPr id="78" name="object 93"/>
            <p:cNvSpPr/>
            <p:nvPr/>
          </p:nvSpPr>
          <p:spPr>
            <a:xfrm>
              <a:off x="1175401" y="4373526"/>
              <a:ext cx="193833" cy="176824"/>
            </a:xfrm>
            <a:custGeom>
              <a:avLst/>
              <a:gdLst/>
              <a:ahLst/>
              <a:cxnLst/>
              <a:rect l="l" t="t" r="r" b="b"/>
              <a:pathLst>
                <a:path w="365759" h="213360">
                  <a:moveTo>
                    <a:pt x="241846" y="0"/>
                  </a:moveTo>
                  <a:lnTo>
                    <a:pt x="0" y="141681"/>
                  </a:lnTo>
                  <a:lnTo>
                    <a:pt x="123621" y="212979"/>
                  </a:lnTo>
                  <a:lnTo>
                    <a:pt x="365467" y="71297"/>
                  </a:lnTo>
                  <a:lnTo>
                    <a:pt x="241846" y="0"/>
                  </a:lnTo>
                  <a:close/>
                </a:path>
              </a:pathLst>
            </a:custGeom>
            <a:solidFill>
              <a:srgbClr val="FFFFFF">
                <a:lumMod val="65000"/>
              </a:srgbClr>
            </a:solidFill>
            <a:effectLst>
              <a:outerShdw blurRad="50800" dist="50800" dir="5400000" algn="ctr" rotWithShape="0">
                <a:srgbClr val="000000">
                  <a:lumMod val="50000"/>
                  <a:lumOff val="50000"/>
                </a:srgbClr>
              </a:outerShdw>
            </a:effectLst>
          </p:spPr>
          <p:txBody>
            <a:bodyPr wrap="square" lIns="0" tIns="0" rIns="0" bIns="0" rtlCol="0"/>
            <a:lstStyle/>
            <a:p>
              <a:pPr marL="0" marR="0" lvl="0" indent="0" algn="l" defTabSz="967740" rtl="0" eaLnBrk="1" fontAlgn="base" latinLnBrk="0" hangingPunct="1">
                <a:lnSpc>
                  <a:spcPct val="100000"/>
                </a:lnSpc>
                <a:spcBef>
                  <a:spcPct val="0"/>
                </a:spcBef>
                <a:spcAft>
                  <a:spcPct val="0"/>
                </a:spcAft>
                <a:buClrTx/>
                <a:buSzTx/>
                <a:buFontTx/>
                <a:buNone/>
                <a:defRPr/>
              </a:pPr>
              <a:endParaRPr kumimoji="0" sz="1905" b="0" i="0" u="none" strike="noStrike" kern="0" cap="none" spc="0" normalizeH="0" baseline="0" noProof="0">
                <a:ln>
                  <a:noFill/>
                </a:ln>
                <a:solidFill>
                  <a:srgbClr val="000000"/>
                </a:solidFill>
                <a:effectLst/>
                <a:uLnTx/>
                <a:uFillTx/>
                <a:latin typeface="Microsoft YaHei" panose="020B0502040204020203" pitchFamily="34" charset="-122"/>
                <a:ea typeface="Microsoft YaHei" panose="020B0502040204020203" pitchFamily="34" charset="-122"/>
              </a:endParaRPr>
            </a:p>
          </p:txBody>
        </p:sp>
        <p:sp>
          <p:nvSpPr>
            <p:cNvPr id="79" name="object 94"/>
            <p:cNvSpPr/>
            <p:nvPr/>
          </p:nvSpPr>
          <p:spPr>
            <a:xfrm>
              <a:off x="1174439" y="4490942"/>
              <a:ext cx="66629" cy="328387"/>
            </a:xfrm>
            <a:custGeom>
              <a:avLst/>
              <a:gdLst/>
              <a:ahLst/>
              <a:cxnLst/>
              <a:rect l="l" t="t" r="r" b="b"/>
              <a:pathLst>
                <a:path w="125729" h="396239">
                  <a:moveTo>
                    <a:pt x="1816" y="0"/>
                  </a:moveTo>
                  <a:lnTo>
                    <a:pt x="0" y="324891"/>
                  </a:lnTo>
                  <a:lnTo>
                    <a:pt x="123621" y="396176"/>
                  </a:lnTo>
                  <a:lnTo>
                    <a:pt x="125437" y="71297"/>
                  </a:lnTo>
                  <a:lnTo>
                    <a:pt x="1816" y="0"/>
                  </a:lnTo>
                  <a:close/>
                </a:path>
              </a:pathLst>
            </a:custGeom>
            <a:solidFill>
              <a:srgbClr val="000000">
                <a:lumMod val="50000"/>
                <a:lumOff val="50000"/>
              </a:srgbClr>
            </a:solidFill>
          </p:spPr>
          <p:txBody>
            <a:bodyPr wrap="square" lIns="0" tIns="0" rIns="0" bIns="0" rtlCol="0"/>
            <a:lstStyle/>
            <a:p>
              <a:pPr marL="0" marR="0" lvl="0" indent="0" algn="l" defTabSz="967740" rtl="0" eaLnBrk="1" fontAlgn="base" latinLnBrk="0" hangingPunct="1">
                <a:lnSpc>
                  <a:spcPct val="100000"/>
                </a:lnSpc>
                <a:spcBef>
                  <a:spcPct val="0"/>
                </a:spcBef>
                <a:spcAft>
                  <a:spcPct val="0"/>
                </a:spcAft>
                <a:buClrTx/>
                <a:buSzTx/>
                <a:buFontTx/>
                <a:buNone/>
                <a:defRPr/>
              </a:pPr>
              <a:endParaRPr kumimoji="0" sz="1905" b="0" i="0" u="none" strike="noStrike" kern="0" cap="none" spc="0" normalizeH="0" baseline="0" noProof="0">
                <a:ln>
                  <a:noFill/>
                </a:ln>
                <a:solidFill>
                  <a:srgbClr val="000000"/>
                </a:solidFill>
                <a:effectLst/>
                <a:uLnTx/>
                <a:uFillTx/>
                <a:latin typeface="Microsoft YaHei" panose="020B0502040204020203" pitchFamily="34" charset="-122"/>
                <a:ea typeface="Microsoft YaHei" panose="020B0502040204020203" pitchFamily="34" charset="-122"/>
              </a:endParaRPr>
            </a:p>
          </p:txBody>
        </p:sp>
        <p:sp>
          <p:nvSpPr>
            <p:cNvPr id="80" name="object 95"/>
            <p:cNvSpPr/>
            <p:nvPr/>
          </p:nvSpPr>
          <p:spPr>
            <a:xfrm>
              <a:off x="1166316" y="4526109"/>
              <a:ext cx="71741" cy="304397"/>
            </a:xfrm>
            <a:prstGeom prst="rect">
              <a:avLst/>
            </a:prstGeom>
            <a:blipFill>
              <a:blip r:embed="rId5" cstate="print">
                <a:grayscl/>
              </a:blip>
              <a:stretch>
                <a:fillRect/>
              </a:stretch>
            </a:blipFill>
          </p:spPr>
          <p:txBody>
            <a:bodyPr wrap="square" lIns="0" tIns="0" rIns="0" bIns="0" rtlCol="0"/>
            <a:lstStyle/>
            <a:p>
              <a:pPr marL="0" marR="0" lvl="0" indent="0" algn="l" defTabSz="967740" rtl="0" eaLnBrk="1" fontAlgn="base" latinLnBrk="0" hangingPunct="1">
                <a:lnSpc>
                  <a:spcPct val="100000"/>
                </a:lnSpc>
                <a:spcBef>
                  <a:spcPct val="0"/>
                </a:spcBef>
                <a:spcAft>
                  <a:spcPct val="0"/>
                </a:spcAft>
                <a:buClrTx/>
                <a:buSzTx/>
                <a:buFontTx/>
                <a:buNone/>
                <a:defRPr/>
              </a:pPr>
              <a:endParaRPr kumimoji="0" sz="1905" b="0" i="0" u="none" strike="noStrike" kern="0" cap="none" spc="0" normalizeH="0" baseline="0" noProof="0">
                <a:ln>
                  <a:noFill/>
                </a:ln>
                <a:solidFill>
                  <a:srgbClr val="000000"/>
                </a:solidFill>
                <a:effectLst/>
                <a:uLnTx/>
                <a:uFillTx/>
                <a:latin typeface="Microsoft YaHei" panose="020B0502040204020203" pitchFamily="34" charset="-122"/>
                <a:ea typeface="Microsoft YaHei" panose="020B0502040204020203" pitchFamily="34" charset="-122"/>
              </a:endParaRPr>
            </a:p>
          </p:txBody>
        </p:sp>
        <p:sp>
          <p:nvSpPr>
            <p:cNvPr id="81" name="object 96"/>
            <p:cNvSpPr/>
            <p:nvPr/>
          </p:nvSpPr>
          <p:spPr>
            <a:xfrm>
              <a:off x="1165834" y="4532077"/>
              <a:ext cx="66294" cy="298917"/>
            </a:xfrm>
            <a:custGeom>
              <a:avLst/>
              <a:gdLst/>
              <a:ahLst/>
              <a:cxnLst/>
              <a:rect l="l" t="t" r="r" b="b"/>
              <a:pathLst>
                <a:path w="125095" h="360679">
                  <a:moveTo>
                    <a:pt x="914" y="0"/>
                  </a:moveTo>
                  <a:lnTo>
                    <a:pt x="0" y="289699"/>
                  </a:lnTo>
                  <a:lnTo>
                    <a:pt x="123621" y="360083"/>
                  </a:lnTo>
                  <a:lnTo>
                    <a:pt x="123621" y="342036"/>
                  </a:lnTo>
                  <a:lnTo>
                    <a:pt x="31584" y="287896"/>
                  </a:lnTo>
                  <a:lnTo>
                    <a:pt x="31584" y="280670"/>
                  </a:lnTo>
                  <a:lnTo>
                    <a:pt x="42513" y="280670"/>
                  </a:lnTo>
                  <a:lnTo>
                    <a:pt x="31584" y="274345"/>
                  </a:lnTo>
                  <a:lnTo>
                    <a:pt x="31584" y="266230"/>
                  </a:lnTo>
                  <a:lnTo>
                    <a:pt x="42295" y="266230"/>
                  </a:lnTo>
                  <a:lnTo>
                    <a:pt x="31584" y="259930"/>
                  </a:lnTo>
                  <a:lnTo>
                    <a:pt x="31584" y="252691"/>
                  </a:lnTo>
                  <a:lnTo>
                    <a:pt x="42494" y="252691"/>
                  </a:lnTo>
                  <a:lnTo>
                    <a:pt x="31584" y="246380"/>
                  </a:lnTo>
                  <a:lnTo>
                    <a:pt x="31584" y="238264"/>
                  </a:lnTo>
                  <a:lnTo>
                    <a:pt x="42317" y="238264"/>
                  </a:lnTo>
                  <a:lnTo>
                    <a:pt x="31584" y="231952"/>
                  </a:lnTo>
                  <a:lnTo>
                    <a:pt x="31584" y="224713"/>
                  </a:lnTo>
                  <a:lnTo>
                    <a:pt x="42474" y="224713"/>
                  </a:lnTo>
                  <a:lnTo>
                    <a:pt x="31584" y="218414"/>
                  </a:lnTo>
                  <a:lnTo>
                    <a:pt x="31584" y="210286"/>
                  </a:lnTo>
                  <a:lnTo>
                    <a:pt x="123874" y="210286"/>
                  </a:lnTo>
                  <a:lnTo>
                    <a:pt x="124477" y="81229"/>
                  </a:lnTo>
                  <a:lnTo>
                    <a:pt x="108292" y="81229"/>
                  </a:lnTo>
                  <a:lnTo>
                    <a:pt x="16243" y="27990"/>
                  </a:lnTo>
                  <a:lnTo>
                    <a:pt x="16243" y="16243"/>
                  </a:lnTo>
                  <a:lnTo>
                    <a:pt x="29070" y="16243"/>
                  </a:lnTo>
                  <a:lnTo>
                    <a:pt x="914" y="0"/>
                  </a:lnTo>
                  <a:close/>
                </a:path>
                <a:path w="125095" h="360679">
                  <a:moveTo>
                    <a:pt x="42513" y="280670"/>
                  </a:moveTo>
                  <a:lnTo>
                    <a:pt x="31584" y="280670"/>
                  </a:lnTo>
                  <a:lnTo>
                    <a:pt x="123621" y="333921"/>
                  </a:lnTo>
                  <a:lnTo>
                    <a:pt x="123621" y="327609"/>
                  </a:lnTo>
                  <a:lnTo>
                    <a:pt x="42513" y="280670"/>
                  </a:lnTo>
                  <a:close/>
                </a:path>
                <a:path w="125095" h="360679">
                  <a:moveTo>
                    <a:pt x="42295" y="266230"/>
                  </a:moveTo>
                  <a:lnTo>
                    <a:pt x="31584" y="266230"/>
                  </a:lnTo>
                  <a:lnTo>
                    <a:pt x="123621" y="320370"/>
                  </a:lnTo>
                  <a:lnTo>
                    <a:pt x="123621" y="314058"/>
                  </a:lnTo>
                  <a:lnTo>
                    <a:pt x="42295" y="266230"/>
                  </a:lnTo>
                  <a:close/>
                </a:path>
                <a:path w="125095" h="360679">
                  <a:moveTo>
                    <a:pt x="42494" y="252691"/>
                  </a:moveTo>
                  <a:lnTo>
                    <a:pt x="31584" y="252691"/>
                  </a:lnTo>
                  <a:lnTo>
                    <a:pt x="123621" y="305955"/>
                  </a:lnTo>
                  <a:lnTo>
                    <a:pt x="123621" y="299631"/>
                  </a:lnTo>
                  <a:lnTo>
                    <a:pt x="42494" y="252691"/>
                  </a:lnTo>
                  <a:close/>
                </a:path>
                <a:path w="125095" h="360679">
                  <a:moveTo>
                    <a:pt x="42317" y="238264"/>
                  </a:moveTo>
                  <a:lnTo>
                    <a:pt x="31584" y="238264"/>
                  </a:lnTo>
                  <a:lnTo>
                    <a:pt x="123621" y="292404"/>
                  </a:lnTo>
                  <a:lnTo>
                    <a:pt x="123621" y="286080"/>
                  </a:lnTo>
                  <a:lnTo>
                    <a:pt x="42317" y="238264"/>
                  </a:lnTo>
                  <a:close/>
                </a:path>
                <a:path w="125095" h="360679">
                  <a:moveTo>
                    <a:pt x="42474" y="224713"/>
                  </a:moveTo>
                  <a:lnTo>
                    <a:pt x="31584" y="224713"/>
                  </a:lnTo>
                  <a:lnTo>
                    <a:pt x="123621" y="277964"/>
                  </a:lnTo>
                  <a:lnTo>
                    <a:pt x="123621" y="271653"/>
                  </a:lnTo>
                  <a:lnTo>
                    <a:pt x="42474" y="224713"/>
                  </a:lnTo>
                  <a:close/>
                </a:path>
                <a:path w="125095" h="360679">
                  <a:moveTo>
                    <a:pt x="123874" y="210286"/>
                  </a:moveTo>
                  <a:lnTo>
                    <a:pt x="31584" y="210286"/>
                  </a:lnTo>
                  <a:lnTo>
                    <a:pt x="123621" y="264439"/>
                  </a:lnTo>
                  <a:lnTo>
                    <a:pt x="123874" y="210286"/>
                  </a:lnTo>
                  <a:close/>
                </a:path>
                <a:path w="125095" h="360679">
                  <a:moveTo>
                    <a:pt x="29070" y="16243"/>
                  </a:moveTo>
                  <a:lnTo>
                    <a:pt x="16243" y="16243"/>
                  </a:lnTo>
                  <a:lnTo>
                    <a:pt x="108292" y="68592"/>
                  </a:lnTo>
                  <a:lnTo>
                    <a:pt x="108292" y="81229"/>
                  </a:lnTo>
                  <a:lnTo>
                    <a:pt x="124477" y="81229"/>
                  </a:lnTo>
                  <a:lnTo>
                    <a:pt x="124523" y="71310"/>
                  </a:lnTo>
                  <a:lnTo>
                    <a:pt x="29070" y="16243"/>
                  </a:lnTo>
                  <a:close/>
                </a:path>
              </a:pathLst>
            </a:custGeom>
            <a:solidFill>
              <a:srgbClr val="000000">
                <a:lumMod val="50000"/>
                <a:lumOff val="50000"/>
              </a:srgbClr>
            </a:solidFill>
          </p:spPr>
          <p:txBody>
            <a:bodyPr wrap="square" lIns="0" tIns="0" rIns="0" bIns="0" rtlCol="0"/>
            <a:lstStyle/>
            <a:p>
              <a:pPr marL="0" marR="0" lvl="0" indent="0" algn="l" defTabSz="967740" rtl="0" eaLnBrk="1" fontAlgn="base" latinLnBrk="0" hangingPunct="1">
                <a:lnSpc>
                  <a:spcPct val="100000"/>
                </a:lnSpc>
                <a:spcBef>
                  <a:spcPct val="0"/>
                </a:spcBef>
                <a:spcAft>
                  <a:spcPct val="0"/>
                </a:spcAft>
                <a:buClrTx/>
                <a:buSzTx/>
                <a:buFontTx/>
                <a:buNone/>
                <a:defRPr/>
              </a:pPr>
              <a:endParaRPr kumimoji="0" sz="1905" b="0" i="0" u="none" strike="noStrike" kern="0" cap="none" spc="0" normalizeH="0" baseline="0" noProof="0">
                <a:ln>
                  <a:noFill/>
                </a:ln>
                <a:solidFill>
                  <a:srgbClr val="000000"/>
                </a:solidFill>
                <a:effectLst/>
                <a:uLnTx/>
                <a:uFillTx/>
                <a:latin typeface="Microsoft YaHei" panose="020B0502040204020203" pitchFamily="34" charset="-122"/>
                <a:ea typeface="Microsoft YaHei" panose="020B0502040204020203" pitchFamily="34" charset="-122"/>
              </a:endParaRPr>
            </a:p>
          </p:txBody>
        </p:sp>
        <p:sp>
          <p:nvSpPr>
            <p:cNvPr id="82" name="object 97"/>
            <p:cNvSpPr/>
            <p:nvPr/>
          </p:nvSpPr>
          <p:spPr>
            <a:xfrm>
              <a:off x="1166324" y="4478978"/>
              <a:ext cx="71739" cy="109187"/>
            </a:xfrm>
            <a:prstGeom prst="rect">
              <a:avLst/>
            </a:prstGeom>
            <a:blipFill>
              <a:blip r:embed="rId6" cstate="print">
                <a:grayscl/>
              </a:blip>
              <a:stretch>
                <a:fillRect/>
              </a:stretch>
            </a:blipFill>
          </p:spPr>
          <p:txBody>
            <a:bodyPr wrap="square" lIns="0" tIns="0" rIns="0" bIns="0" rtlCol="0"/>
            <a:lstStyle/>
            <a:p>
              <a:pPr marL="0" marR="0" lvl="0" indent="0" algn="l" defTabSz="967740" rtl="0" eaLnBrk="1" fontAlgn="base" latinLnBrk="0" hangingPunct="1">
                <a:lnSpc>
                  <a:spcPct val="100000"/>
                </a:lnSpc>
                <a:spcBef>
                  <a:spcPct val="0"/>
                </a:spcBef>
                <a:spcAft>
                  <a:spcPct val="0"/>
                </a:spcAft>
                <a:buClrTx/>
                <a:buSzTx/>
                <a:buFontTx/>
                <a:buNone/>
                <a:defRPr/>
              </a:pPr>
              <a:endParaRPr kumimoji="0" sz="1905" b="0" i="0" u="none" strike="noStrike" kern="0" cap="none" spc="0" normalizeH="0" baseline="0" noProof="0">
                <a:ln>
                  <a:noFill/>
                </a:ln>
                <a:solidFill>
                  <a:srgbClr val="000000"/>
                </a:solidFill>
                <a:effectLst/>
                <a:uLnTx/>
                <a:uFillTx/>
                <a:latin typeface="Microsoft YaHei" panose="020B0502040204020203" pitchFamily="34" charset="-122"/>
                <a:ea typeface="Microsoft YaHei" panose="020B0502040204020203" pitchFamily="34" charset="-122"/>
              </a:endParaRPr>
            </a:p>
          </p:txBody>
        </p:sp>
      </p:grpSp>
      <p:cxnSp>
        <p:nvCxnSpPr>
          <p:cNvPr id="26" name="直接连接符 29"/>
          <p:cNvCxnSpPr>
            <a:stCxn id="27" idx="0"/>
            <a:endCxn id="16" idx="2"/>
          </p:cNvCxnSpPr>
          <p:nvPr/>
        </p:nvCxnSpPr>
        <p:spPr>
          <a:xfrm flipV="1">
            <a:off x="1519817" y="3132812"/>
            <a:ext cx="2275620" cy="616131"/>
          </a:xfrm>
          <a:prstGeom prst="line">
            <a:avLst/>
          </a:prstGeom>
          <a:noFill/>
          <a:ln w="9525" cap="flat" cmpd="sng" algn="ctr">
            <a:solidFill>
              <a:srgbClr val="FFFFFF">
                <a:alpha val="38000"/>
              </a:srgbClr>
            </a:solidFill>
            <a:prstDash val="solid"/>
          </a:ln>
          <a:effectLst/>
        </p:spPr>
      </p:cxnSp>
      <p:pic>
        <p:nvPicPr>
          <p:cNvPr id="27" name="图片 26"/>
          <p:cNvPicPr>
            <a:picLocks noChangeAspect="1"/>
          </p:cNvPicPr>
          <p:nvPr/>
        </p:nvPicPr>
        <p:blipFill>
          <a:blip r:embed="rId7">
            <a:clrChange>
              <a:clrFrom>
                <a:srgbClr val="FFFFFF"/>
              </a:clrFrom>
              <a:clrTo>
                <a:srgbClr val="FFFFFF">
                  <a:alpha val="0"/>
                </a:srgbClr>
              </a:clrTo>
            </a:clrChange>
          </a:blip>
          <a:stretch>
            <a:fillRect/>
          </a:stretch>
        </p:blipFill>
        <p:spPr>
          <a:xfrm>
            <a:off x="1259787" y="3748943"/>
            <a:ext cx="520058" cy="283773"/>
          </a:xfrm>
          <a:prstGeom prst="rect">
            <a:avLst/>
          </a:prstGeom>
        </p:spPr>
      </p:pic>
      <p:cxnSp>
        <p:nvCxnSpPr>
          <p:cNvPr id="28" name="直接连接符 31"/>
          <p:cNvCxnSpPr>
            <a:stCxn id="27" idx="3"/>
            <a:endCxn id="37" idx="1"/>
          </p:cNvCxnSpPr>
          <p:nvPr/>
        </p:nvCxnSpPr>
        <p:spPr>
          <a:xfrm>
            <a:off x="1779846" y="3890830"/>
            <a:ext cx="106211" cy="0"/>
          </a:xfrm>
          <a:prstGeom prst="line">
            <a:avLst/>
          </a:prstGeom>
          <a:noFill/>
          <a:ln w="19050" cap="flat" cmpd="sng" algn="ctr">
            <a:solidFill>
              <a:srgbClr val="FFFFFF"/>
            </a:solidFill>
            <a:prstDash val="solid"/>
          </a:ln>
          <a:effectLst/>
        </p:spPr>
      </p:cxnSp>
      <p:cxnSp>
        <p:nvCxnSpPr>
          <p:cNvPr id="29" name="直接连接符 32"/>
          <p:cNvCxnSpPr>
            <a:stCxn id="38" idx="3"/>
            <a:endCxn id="39" idx="1"/>
          </p:cNvCxnSpPr>
          <p:nvPr/>
        </p:nvCxnSpPr>
        <p:spPr>
          <a:xfrm>
            <a:off x="3399191" y="3890830"/>
            <a:ext cx="98997" cy="0"/>
          </a:xfrm>
          <a:prstGeom prst="line">
            <a:avLst/>
          </a:prstGeom>
          <a:noFill/>
          <a:ln w="19050" cap="flat" cmpd="sng" algn="ctr">
            <a:solidFill>
              <a:srgbClr val="FFFFFF"/>
            </a:solidFill>
            <a:prstDash val="solid"/>
          </a:ln>
          <a:effectLst/>
        </p:spPr>
      </p:cxnSp>
      <p:cxnSp>
        <p:nvCxnSpPr>
          <p:cNvPr id="30" name="直接连接符 33"/>
          <p:cNvCxnSpPr/>
          <p:nvPr/>
        </p:nvCxnSpPr>
        <p:spPr>
          <a:xfrm>
            <a:off x="4974912" y="3890829"/>
            <a:ext cx="99267" cy="0"/>
          </a:xfrm>
          <a:prstGeom prst="line">
            <a:avLst/>
          </a:prstGeom>
          <a:noFill/>
          <a:ln w="19050" cap="flat" cmpd="sng" algn="ctr">
            <a:solidFill>
              <a:srgbClr val="FFFFFF"/>
            </a:solidFill>
            <a:prstDash val="solid"/>
          </a:ln>
          <a:effectLst/>
        </p:spPr>
      </p:cxnSp>
      <p:sp>
        <p:nvSpPr>
          <p:cNvPr id="31" name="圆角矩形 29"/>
          <p:cNvSpPr/>
          <p:nvPr/>
        </p:nvSpPr>
        <p:spPr>
          <a:xfrm>
            <a:off x="2790650" y="4089721"/>
            <a:ext cx="1269506" cy="833196"/>
          </a:xfrm>
          <a:prstGeom prst="roundRect">
            <a:avLst>
              <a:gd name="adj" fmla="val 2152"/>
            </a:avLst>
          </a:prstGeom>
          <a:noFill/>
          <a:ln w="6350" cap="flat" cmpd="sng" algn="ctr">
            <a:noFill/>
            <a:prstDash val="solid"/>
          </a:ln>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10" b="1" i="0" u="none" strike="noStrike" kern="0" cap="none" spc="0" normalizeH="0" baseline="0" noProof="0">
              <a:ln>
                <a:noFill/>
              </a:ln>
              <a:solidFill>
                <a:srgbClr val="262626"/>
              </a:solidFill>
              <a:effectLst/>
              <a:uLnTx/>
              <a:uFillTx/>
              <a:latin typeface="Microsoft YaHei" panose="020B0502040204020203" pitchFamily="34" charset="-122"/>
              <a:ea typeface="Microsoft YaHei" panose="020B0502040204020203" pitchFamily="34" charset="-122"/>
            </a:endParaRPr>
          </a:p>
        </p:txBody>
      </p:sp>
      <p:sp>
        <p:nvSpPr>
          <p:cNvPr id="32" name="圆角矩形 30"/>
          <p:cNvSpPr/>
          <p:nvPr/>
        </p:nvSpPr>
        <p:spPr>
          <a:xfrm>
            <a:off x="4376624" y="4089721"/>
            <a:ext cx="1269506" cy="833196"/>
          </a:xfrm>
          <a:prstGeom prst="roundRect">
            <a:avLst>
              <a:gd name="adj" fmla="val 2152"/>
            </a:avLst>
          </a:prstGeom>
          <a:noFill/>
          <a:ln w="6350" cap="flat" cmpd="sng" algn="ctr">
            <a:noFill/>
            <a:prstDash val="solid"/>
          </a:ln>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10" b="1" i="0" u="none" strike="noStrike" kern="0" cap="none" spc="0" normalizeH="0" baseline="0" noProof="0">
              <a:ln>
                <a:noFill/>
              </a:ln>
              <a:solidFill>
                <a:srgbClr val="262626"/>
              </a:solidFill>
              <a:effectLst/>
              <a:uLnTx/>
              <a:uFillTx/>
              <a:latin typeface="Microsoft YaHei" panose="020B0502040204020203" pitchFamily="34" charset="-122"/>
              <a:ea typeface="Microsoft YaHei" panose="020B0502040204020203" pitchFamily="34" charset="-122"/>
            </a:endParaRPr>
          </a:p>
        </p:txBody>
      </p:sp>
      <p:sp>
        <p:nvSpPr>
          <p:cNvPr id="33" name="矩形 32"/>
          <p:cNvSpPr/>
          <p:nvPr/>
        </p:nvSpPr>
        <p:spPr>
          <a:xfrm>
            <a:off x="1204677" y="4922916"/>
            <a:ext cx="1269506" cy="1071395"/>
          </a:xfrm>
          <a:prstGeom prst="rect">
            <a:avLst/>
          </a:prstGeom>
          <a:gradFill>
            <a:gsLst>
              <a:gs pos="0">
                <a:srgbClr val="00B2F2">
                  <a:alpha val="20000"/>
                </a:srgbClr>
              </a:gs>
              <a:gs pos="100000">
                <a:srgbClr val="00B2F2">
                  <a:alpha val="0"/>
                </a:srgbClr>
              </a:gs>
            </a:gsLst>
            <a:lin ang="5400000" scaled="1"/>
          </a:gradFill>
          <a:ln>
            <a:noFill/>
          </a:ln>
        </p:spPr>
        <p:txBody>
          <a:bodyPr wrap="square" lIns="216000" tIns="108000" rIns="49517" bIns="0" anchor="t" anchorCtr="0">
            <a:noAutofit/>
          </a:bodyPr>
          <a:lstStyle/>
          <a:p>
            <a:pPr marL="171450" marR="0" lvl="0" indent="-171450" algn="l" defTabSz="914400" rtl="0" eaLnBrk="1" fontAlgn="base" latinLnBrk="0" hangingPunct="1">
              <a:lnSpc>
                <a:spcPct val="130000"/>
              </a:lnSpc>
              <a:spcBef>
                <a:spcPct val="0"/>
              </a:spcBef>
              <a:spcAft>
                <a:spcPct val="0"/>
              </a:spcAft>
              <a:buClr>
                <a:srgbClr val="06AFF0"/>
              </a:buClr>
              <a:buSzPct val="80000"/>
              <a:buFont typeface="Wingdings" panose="05000000000000000000" pitchFamily="2" charset="2"/>
              <a:buChar char="n"/>
              <a:defRPr/>
            </a:pPr>
            <a:r>
              <a:rPr kumimoji="0" lang="en-US" altLang="zh-CN" sz="1060" b="0" i="0" u="none" strike="noStrike" kern="0" cap="none" spc="0" normalizeH="0" baseline="0" noProof="0">
                <a:ln>
                  <a:noFill/>
                </a:ln>
                <a:solidFill>
                  <a:srgbClr val="FFFFFF"/>
                </a:solidFill>
                <a:effectLst/>
                <a:uLnTx/>
                <a:uFillTx/>
                <a:latin typeface="Microsoft YaHei" panose="020B0502040204020203" pitchFamily="34" charset="-122"/>
                <a:ea typeface="Microsoft YaHei" panose="020B0502040204020203" pitchFamily="34" charset="-122"/>
              </a:rPr>
              <a:t>R5500G6</a:t>
            </a:r>
          </a:p>
          <a:p>
            <a:pPr marL="171450" marR="0" lvl="0" indent="-171450" algn="l" defTabSz="914400" rtl="0" eaLnBrk="1" fontAlgn="base" latinLnBrk="0" hangingPunct="1">
              <a:lnSpc>
                <a:spcPct val="130000"/>
              </a:lnSpc>
              <a:spcBef>
                <a:spcPct val="0"/>
              </a:spcBef>
              <a:spcAft>
                <a:spcPct val="0"/>
              </a:spcAft>
              <a:buClr>
                <a:srgbClr val="06AFF0"/>
              </a:buClr>
              <a:buSzPct val="80000"/>
              <a:buFont typeface="Wingdings" panose="05000000000000000000" pitchFamily="2" charset="2"/>
              <a:buChar char="n"/>
              <a:defRPr/>
            </a:pPr>
            <a:r>
              <a:rPr lang="en-US" altLang="zh-CN" sz="1060" kern="0">
                <a:solidFill>
                  <a:srgbClr val="FFFFFF"/>
                </a:solidFill>
                <a:latin typeface="Microsoft YaHei" panose="020B0502040204020203" pitchFamily="34" charset="-122"/>
                <a:ea typeface="Microsoft YaHei" panose="020B0502040204020203" pitchFamily="34" charset="-122"/>
              </a:rPr>
              <a:t>R5500G5</a:t>
            </a:r>
          </a:p>
          <a:p>
            <a:pPr marL="171450" marR="0" lvl="0" indent="-171450" algn="l" defTabSz="914400" rtl="0" eaLnBrk="1" fontAlgn="base" latinLnBrk="0" hangingPunct="1">
              <a:lnSpc>
                <a:spcPct val="130000"/>
              </a:lnSpc>
              <a:spcBef>
                <a:spcPct val="0"/>
              </a:spcBef>
              <a:spcAft>
                <a:spcPct val="0"/>
              </a:spcAft>
              <a:buClr>
                <a:srgbClr val="06AFF0"/>
              </a:buClr>
              <a:buSzPct val="80000"/>
              <a:buFont typeface="Wingdings" panose="05000000000000000000" pitchFamily="2" charset="2"/>
              <a:buChar char="n"/>
              <a:defRPr/>
            </a:pPr>
            <a:r>
              <a:rPr kumimoji="0" lang="en-US" altLang="zh-CN" sz="1060" b="0" i="0" u="none" strike="noStrike" kern="0" cap="none" spc="0" normalizeH="0" baseline="0" noProof="0">
                <a:ln>
                  <a:noFill/>
                </a:ln>
                <a:solidFill>
                  <a:srgbClr val="FFFFFF"/>
                </a:solidFill>
                <a:effectLst/>
                <a:uLnTx/>
                <a:uFillTx/>
                <a:latin typeface="Microsoft YaHei" panose="020B0502040204020203" pitchFamily="34" charset="-122"/>
                <a:ea typeface="Microsoft YaHei" panose="020B0502040204020203" pitchFamily="34" charset="-122"/>
              </a:rPr>
              <a:t>…</a:t>
            </a:r>
            <a:endParaRPr kumimoji="0" lang="zh-CN" altLang="en-US" sz="1060" b="0" i="0" u="none" strike="noStrike" kern="0" cap="none" spc="0" normalizeH="0" baseline="0" noProof="0" dirty="0">
              <a:ln>
                <a:noFill/>
              </a:ln>
              <a:solidFill>
                <a:srgbClr val="FFFFFF"/>
              </a:solidFill>
              <a:effectLst/>
              <a:uLnTx/>
              <a:uFillTx/>
              <a:latin typeface="Microsoft YaHei" panose="020B0502040204020203" pitchFamily="34" charset="-122"/>
              <a:ea typeface="Microsoft YaHei" panose="020B0502040204020203" pitchFamily="34" charset="-122"/>
            </a:endParaRPr>
          </a:p>
        </p:txBody>
      </p:sp>
      <p:sp>
        <p:nvSpPr>
          <p:cNvPr id="34" name="矩形 33"/>
          <p:cNvSpPr/>
          <p:nvPr/>
        </p:nvSpPr>
        <p:spPr>
          <a:xfrm>
            <a:off x="2790650" y="4922916"/>
            <a:ext cx="1269506" cy="1071395"/>
          </a:xfrm>
          <a:prstGeom prst="rect">
            <a:avLst/>
          </a:prstGeom>
          <a:gradFill>
            <a:gsLst>
              <a:gs pos="0">
                <a:srgbClr val="00B2F2">
                  <a:alpha val="20000"/>
                </a:srgbClr>
              </a:gs>
              <a:gs pos="100000">
                <a:srgbClr val="00B2F2">
                  <a:alpha val="0"/>
                </a:srgbClr>
              </a:gs>
            </a:gsLst>
            <a:lin ang="5400000" scaled="1"/>
          </a:gradFill>
          <a:ln>
            <a:noFill/>
          </a:ln>
        </p:spPr>
        <p:txBody>
          <a:bodyPr wrap="square" lIns="216000" tIns="108000" rIns="49517" bIns="0" anchor="t" anchorCtr="0">
            <a:noAutofit/>
          </a:bodyPr>
          <a:lstStyle/>
          <a:p>
            <a:pPr marL="171450" marR="0" lvl="0" indent="-171450" algn="l" defTabSz="914400" rtl="0" eaLnBrk="1" fontAlgn="base" latinLnBrk="0" hangingPunct="1">
              <a:lnSpc>
                <a:spcPct val="130000"/>
              </a:lnSpc>
              <a:spcBef>
                <a:spcPct val="0"/>
              </a:spcBef>
              <a:spcAft>
                <a:spcPct val="0"/>
              </a:spcAft>
              <a:buClr>
                <a:srgbClr val="06AFF0"/>
              </a:buClr>
              <a:buSzPct val="80000"/>
              <a:buFont typeface="Wingdings" panose="05000000000000000000" pitchFamily="2" charset="2"/>
              <a:buChar char="n"/>
              <a:defRPr/>
            </a:pPr>
            <a:r>
              <a:rPr kumimoji="0" lang="en-US" altLang="zh-CN" sz="1060" b="0" i="0" u="none" strike="noStrike" kern="0" cap="none" spc="0" normalizeH="0" baseline="0" noProof="0" dirty="0">
                <a:ln>
                  <a:noFill/>
                </a:ln>
                <a:solidFill>
                  <a:srgbClr val="FFFFFF"/>
                </a:solidFill>
                <a:effectLst/>
                <a:uLnTx/>
                <a:uFillTx/>
                <a:latin typeface="Microsoft YaHei" panose="020B0502040204020203" pitchFamily="34" charset="-122"/>
                <a:ea typeface="Microsoft YaHei" panose="020B0502040204020203" pitchFamily="34" charset="-122"/>
              </a:rPr>
              <a:t>R5300G6</a:t>
            </a:r>
            <a:endParaRPr lang="en-US" altLang="zh-CN" sz="1060" kern="0" dirty="0">
              <a:solidFill>
                <a:srgbClr val="FFFFFF"/>
              </a:solidFill>
              <a:latin typeface="Microsoft YaHei" panose="020B0502040204020203" pitchFamily="34" charset="-122"/>
              <a:ea typeface="Microsoft YaHei" panose="020B0502040204020203" pitchFamily="34" charset="-122"/>
            </a:endParaRPr>
          </a:p>
          <a:p>
            <a:pPr marL="171450" marR="0" lvl="0" indent="-171450" algn="l" defTabSz="914400" rtl="0" eaLnBrk="1" fontAlgn="base" latinLnBrk="0" hangingPunct="1">
              <a:lnSpc>
                <a:spcPct val="130000"/>
              </a:lnSpc>
              <a:spcBef>
                <a:spcPct val="0"/>
              </a:spcBef>
              <a:spcAft>
                <a:spcPct val="0"/>
              </a:spcAft>
              <a:buClr>
                <a:srgbClr val="06AFF0"/>
              </a:buClr>
              <a:buSzPct val="80000"/>
              <a:buFont typeface="Wingdings" panose="05000000000000000000" pitchFamily="2" charset="2"/>
              <a:buChar char="n"/>
              <a:defRPr/>
            </a:pPr>
            <a:r>
              <a:rPr lang="en-US" altLang="zh-CN" sz="1060" kern="0" dirty="0">
                <a:solidFill>
                  <a:srgbClr val="FFFFFF"/>
                </a:solidFill>
                <a:latin typeface="Microsoft YaHei" panose="020B0502040204020203" pitchFamily="34" charset="-122"/>
                <a:ea typeface="Microsoft YaHei" panose="020B0502040204020203" pitchFamily="34" charset="-122"/>
              </a:rPr>
              <a:t>R5300G5</a:t>
            </a:r>
          </a:p>
          <a:p>
            <a:pPr marL="171450" marR="0" lvl="0" indent="-171450" algn="l" defTabSz="914400" rtl="0" eaLnBrk="1" fontAlgn="base" latinLnBrk="0" hangingPunct="1">
              <a:lnSpc>
                <a:spcPct val="130000"/>
              </a:lnSpc>
              <a:spcBef>
                <a:spcPct val="0"/>
              </a:spcBef>
              <a:spcAft>
                <a:spcPct val="0"/>
              </a:spcAft>
              <a:buClr>
                <a:srgbClr val="06AFF0"/>
              </a:buClr>
              <a:buSzPct val="80000"/>
              <a:buFont typeface="Wingdings" panose="05000000000000000000" pitchFamily="2" charset="2"/>
              <a:buChar char="n"/>
              <a:defRPr/>
            </a:pPr>
            <a:r>
              <a:rPr lang="en-US" altLang="zh-CN" sz="1060" kern="0" dirty="0">
                <a:solidFill>
                  <a:srgbClr val="FFFFFF"/>
                </a:solidFill>
                <a:latin typeface="Microsoft YaHei" panose="020B0502040204020203" pitchFamily="34" charset="-122"/>
                <a:ea typeface="Microsoft YaHei" panose="020B0502040204020203" pitchFamily="34" charset="-122"/>
              </a:rPr>
              <a:t>…</a:t>
            </a:r>
          </a:p>
        </p:txBody>
      </p:sp>
      <p:sp>
        <p:nvSpPr>
          <p:cNvPr id="35" name="矩形 34"/>
          <p:cNvSpPr/>
          <p:nvPr/>
        </p:nvSpPr>
        <p:spPr>
          <a:xfrm>
            <a:off x="4376624" y="4922916"/>
            <a:ext cx="1269506" cy="1071395"/>
          </a:xfrm>
          <a:prstGeom prst="rect">
            <a:avLst/>
          </a:prstGeom>
          <a:gradFill>
            <a:gsLst>
              <a:gs pos="0">
                <a:srgbClr val="00B2F2">
                  <a:alpha val="20000"/>
                </a:srgbClr>
              </a:gs>
              <a:gs pos="100000">
                <a:srgbClr val="00B2F2">
                  <a:alpha val="0"/>
                </a:srgbClr>
              </a:gs>
            </a:gsLst>
            <a:lin ang="5400000" scaled="1"/>
          </a:gradFill>
          <a:ln>
            <a:noFill/>
          </a:ln>
        </p:spPr>
        <p:txBody>
          <a:bodyPr wrap="square" lIns="216000" tIns="108000" rIns="49517" bIns="0" anchor="t" anchorCtr="0">
            <a:noAutofit/>
          </a:bodyPr>
          <a:lstStyle/>
          <a:p>
            <a:pPr marL="171450" marR="0" lvl="0" indent="-171450" algn="l" defTabSz="914400" rtl="0" eaLnBrk="1" fontAlgn="base" latinLnBrk="0" hangingPunct="1">
              <a:lnSpc>
                <a:spcPct val="130000"/>
              </a:lnSpc>
              <a:spcBef>
                <a:spcPct val="0"/>
              </a:spcBef>
              <a:spcAft>
                <a:spcPct val="0"/>
              </a:spcAft>
              <a:buClr>
                <a:srgbClr val="06AFF0"/>
              </a:buClr>
              <a:buSzPct val="80000"/>
              <a:buFont typeface="Wingdings" panose="05000000000000000000" pitchFamily="2" charset="2"/>
              <a:buChar char="n"/>
              <a:defRPr/>
            </a:pPr>
            <a:r>
              <a:rPr kumimoji="0" lang="en-US" altLang="zh-CN" sz="1060" b="0" i="0" u="none" strike="noStrike" kern="0" cap="none" spc="0" normalizeH="0" baseline="0" noProof="0" dirty="0">
                <a:ln>
                  <a:noFill/>
                </a:ln>
                <a:solidFill>
                  <a:srgbClr val="FFFFFF"/>
                </a:solidFill>
                <a:effectLst/>
                <a:uLnTx/>
                <a:uFillTx/>
                <a:latin typeface="Microsoft YaHei" panose="020B0502040204020203" pitchFamily="34" charset="-122"/>
                <a:ea typeface="Microsoft YaHei" panose="020B0502040204020203" pitchFamily="34" charset="-122"/>
              </a:rPr>
              <a:t>CX8000</a:t>
            </a:r>
          </a:p>
          <a:p>
            <a:pPr marL="171450" marR="0" lvl="0" indent="-171450" algn="l" defTabSz="914400" rtl="0" eaLnBrk="1" fontAlgn="base" latinLnBrk="0" hangingPunct="1">
              <a:lnSpc>
                <a:spcPct val="130000"/>
              </a:lnSpc>
              <a:spcBef>
                <a:spcPct val="0"/>
              </a:spcBef>
              <a:spcAft>
                <a:spcPct val="0"/>
              </a:spcAft>
              <a:buClr>
                <a:srgbClr val="06AFF0"/>
              </a:buClr>
              <a:buSzPct val="80000"/>
              <a:buFont typeface="Wingdings" panose="05000000000000000000" pitchFamily="2" charset="2"/>
              <a:buChar char="n"/>
              <a:defRPr/>
            </a:pPr>
            <a:r>
              <a:rPr lang="en-US" altLang="zh-CN" sz="1060" kern="0" dirty="0">
                <a:solidFill>
                  <a:srgbClr val="FFFFFF"/>
                </a:solidFill>
                <a:latin typeface="Microsoft YaHei" panose="020B0502040204020203" pitchFamily="34" charset="-122"/>
                <a:ea typeface="Microsoft YaHei" panose="020B0502040204020203" pitchFamily="34" charset="-122"/>
              </a:rPr>
              <a:t>CX5000</a:t>
            </a:r>
          </a:p>
          <a:p>
            <a:pPr marL="171450" marR="0" lvl="0" indent="-171450" algn="l" defTabSz="914400" rtl="0" eaLnBrk="1" fontAlgn="base" latinLnBrk="0" hangingPunct="1">
              <a:lnSpc>
                <a:spcPct val="130000"/>
              </a:lnSpc>
              <a:spcBef>
                <a:spcPct val="0"/>
              </a:spcBef>
              <a:spcAft>
                <a:spcPct val="0"/>
              </a:spcAft>
              <a:buClr>
                <a:srgbClr val="06AFF0"/>
              </a:buClr>
              <a:buSzPct val="80000"/>
              <a:buFont typeface="Wingdings" panose="05000000000000000000" pitchFamily="2" charset="2"/>
              <a:buChar char="n"/>
              <a:defRPr/>
            </a:pPr>
            <a:r>
              <a:rPr kumimoji="0" lang="en-US" altLang="zh-CN" sz="1060" b="0" i="0" u="none" strike="noStrike" kern="0" cap="none" spc="0" normalizeH="0" baseline="0" noProof="0" dirty="0">
                <a:ln>
                  <a:noFill/>
                </a:ln>
                <a:solidFill>
                  <a:srgbClr val="FFFFFF"/>
                </a:solidFill>
                <a:effectLst/>
                <a:uLnTx/>
                <a:uFillTx/>
                <a:latin typeface="Microsoft YaHei" panose="020B0502040204020203" pitchFamily="34" charset="-122"/>
                <a:ea typeface="Microsoft YaHei" panose="020B0502040204020203" pitchFamily="34" charset="-122"/>
              </a:rPr>
              <a:t>…</a:t>
            </a:r>
            <a:endParaRPr kumimoji="0" lang="zh-CN" altLang="en-US" sz="1060" b="0" i="0" u="none" strike="noStrike" kern="0" cap="none" spc="0" normalizeH="0" baseline="0" noProof="0" dirty="0">
              <a:ln>
                <a:noFill/>
              </a:ln>
              <a:solidFill>
                <a:srgbClr val="FFFFFF"/>
              </a:solidFill>
              <a:effectLst/>
              <a:uLnTx/>
              <a:uFillTx/>
              <a:latin typeface="Microsoft YaHei" panose="020B0502040204020203" pitchFamily="34" charset="-122"/>
              <a:ea typeface="Microsoft YaHei" panose="020B0502040204020203" pitchFamily="34" charset="-122"/>
            </a:endParaRPr>
          </a:p>
        </p:txBody>
      </p:sp>
      <p:sp>
        <p:nvSpPr>
          <p:cNvPr id="36" name="矩形 35"/>
          <p:cNvSpPr/>
          <p:nvPr/>
        </p:nvSpPr>
        <p:spPr>
          <a:xfrm>
            <a:off x="1913876" y="3279080"/>
            <a:ext cx="3116320" cy="271088"/>
          </a:xfrm>
          <a:prstGeom prst="rect">
            <a:avLst/>
          </a:prstGeom>
          <a:noFill/>
          <a:ln>
            <a:noFill/>
          </a:ln>
        </p:spPr>
        <p:txBody>
          <a:bodyPr wrap="square" tIns="0" bIns="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80" i="0" u="none" strike="noStrike" kern="0" cap="none" spc="0" normalizeH="0" baseline="0" noProof="0" dirty="0">
                <a:ln>
                  <a:noFill/>
                </a:ln>
                <a:solidFill>
                  <a:srgbClr val="06AFF0"/>
                </a:solidFill>
                <a:effectLst/>
                <a:uLnTx/>
                <a:uFillTx/>
                <a:latin typeface="Microsoft YaHei" panose="020B0502040204020203" pitchFamily="34" charset="-122"/>
                <a:ea typeface="Microsoft YaHei" panose="020B0502040204020203" pitchFamily="34" charset="-122"/>
              </a:rPr>
              <a:t>SeerFabric</a:t>
            </a:r>
          </a:p>
          <a:p>
            <a:pPr marL="0" marR="0" lvl="0" indent="0" algn="ctr" defTabSz="914400" rtl="0" eaLnBrk="1" fontAlgn="base" latinLnBrk="0" hangingPunct="1">
              <a:lnSpc>
                <a:spcPct val="100000"/>
              </a:lnSpc>
              <a:spcBef>
                <a:spcPct val="0"/>
              </a:spcBef>
              <a:spcAft>
                <a:spcPct val="0"/>
              </a:spcAft>
              <a:buClrTx/>
              <a:buSzTx/>
              <a:buFontTx/>
              <a:buNone/>
              <a:defRPr/>
            </a:pPr>
            <a:r>
              <a:rPr lang="zh-CN" altLang="en-US" sz="1480" kern="0" dirty="0">
                <a:solidFill>
                  <a:srgbClr val="06AFF0"/>
                </a:solidFill>
                <a:latin typeface="Microsoft YaHei" panose="020B0502040204020203" pitchFamily="34" charset="-122"/>
                <a:ea typeface="Microsoft YaHei" panose="020B0502040204020203" pitchFamily="34" charset="-122"/>
              </a:rPr>
              <a:t>智能无损网络</a:t>
            </a:r>
            <a:endParaRPr kumimoji="0" lang="zh-CN" altLang="en-US" sz="1480" i="0" u="none" strike="noStrike" kern="0" cap="none" spc="0" normalizeH="0" baseline="0" noProof="0" dirty="0">
              <a:ln>
                <a:noFill/>
              </a:ln>
              <a:solidFill>
                <a:srgbClr val="06AFF0"/>
              </a:solidFill>
              <a:effectLst/>
              <a:uLnTx/>
              <a:uFillTx/>
              <a:latin typeface="Microsoft YaHei" panose="020B0502040204020203" pitchFamily="34" charset="-122"/>
              <a:ea typeface="Microsoft YaHei" panose="020B0502040204020203" pitchFamily="34" charset="-122"/>
            </a:endParaRPr>
          </a:p>
        </p:txBody>
      </p:sp>
      <p:pic>
        <p:nvPicPr>
          <p:cNvPr id="37" name="图片 36"/>
          <p:cNvPicPr>
            <a:picLocks noChangeAspect="1"/>
          </p:cNvPicPr>
          <p:nvPr/>
        </p:nvPicPr>
        <p:blipFill>
          <a:blip r:embed="rId7">
            <a:clrChange>
              <a:clrFrom>
                <a:srgbClr val="FFFFFF"/>
              </a:clrFrom>
              <a:clrTo>
                <a:srgbClr val="FFFFFF">
                  <a:alpha val="0"/>
                </a:srgbClr>
              </a:clrTo>
            </a:clrChange>
          </a:blip>
          <a:stretch>
            <a:fillRect/>
          </a:stretch>
        </p:blipFill>
        <p:spPr>
          <a:xfrm>
            <a:off x="1886057" y="3748943"/>
            <a:ext cx="520058" cy="283773"/>
          </a:xfrm>
          <a:prstGeom prst="rect">
            <a:avLst/>
          </a:prstGeom>
        </p:spPr>
      </p:pic>
      <p:pic>
        <p:nvPicPr>
          <p:cNvPr id="38" name="图片 37"/>
          <p:cNvPicPr>
            <a:picLocks noChangeAspect="1"/>
          </p:cNvPicPr>
          <p:nvPr/>
        </p:nvPicPr>
        <p:blipFill>
          <a:blip r:embed="rId7">
            <a:clrChange>
              <a:clrFrom>
                <a:srgbClr val="FFFFFF"/>
              </a:clrFrom>
              <a:clrTo>
                <a:srgbClr val="FFFFFF">
                  <a:alpha val="0"/>
                </a:srgbClr>
              </a:clrTo>
            </a:clrChange>
          </a:blip>
          <a:stretch>
            <a:fillRect/>
          </a:stretch>
        </p:blipFill>
        <p:spPr>
          <a:xfrm>
            <a:off x="2879133" y="3748943"/>
            <a:ext cx="520058" cy="283773"/>
          </a:xfrm>
          <a:prstGeom prst="rect">
            <a:avLst/>
          </a:prstGeom>
        </p:spPr>
      </p:pic>
      <p:pic>
        <p:nvPicPr>
          <p:cNvPr id="39" name="图片 38"/>
          <p:cNvPicPr>
            <a:picLocks noChangeAspect="1"/>
          </p:cNvPicPr>
          <p:nvPr/>
        </p:nvPicPr>
        <p:blipFill>
          <a:blip r:embed="rId7">
            <a:clrChange>
              <a:clrFrom>
                <a:srgbClr val="FFFFFF"/>
              </a:clrFrom>
              <a:clrTo>
                <a:srgbClr val="FFFFFF">
                  <a:alpha val="0"/>
                </a:srgbClr>
              </a:clrTo>
            </a:clrChange>
          </a:blip>
          <a:stretch>
            <a:fillRect/>
          </a:stretch>
        </p:blipFill>
        <p:spPr>
          <a:xfrm>
            <a:off x="3498188" y="3748943"/>
            <a:ext cx="520058" cy="283773"/>
          </a:xfrm>
          <a:prstGeom prst="rect">
            <a:avLst/>
          </a:prstGeom>
        </p:spPr>
      </p:pic>
      <p:pic>
        <p:nvPicPr>
          <p:cNvPr id="40" name="图片 39"/>
          <p:cNvPicPr>
            <a:picLocks noChangeAspect="1"/>
          </p:cNvPicPr>
          <p:nvPr/>
        </p:nvPicPr>
        <p:blipFill>
          <a:blip r:embed="rId7">
            <a:clrChange>
              <a:clrFrom>
                <a:srgbClr val="FFFFFF"/>
              </a:clrFrom>
              <a:clrTo>
                <a:srgbClr val="FFFFFF">
                  <a:alpha val="0"/>
                </a:srgbClr>
              </a:clrTo>
            </a:clrChange>
          </a:blip>
          <a:stretch>
            <a:fillRect/>
          </a:stretch>
        </p:blipFill>
        <p:spPr>
          <a:xfrm>
            <a:off x="4491357" y="3756021"/>
            <a:ext cx="520058" cy="283773"/>
          </a:xfrm>
          <a:prstGeom prst="rect">
            <a:avLst/>
          </a:prstGeom>
        </p:spPr>
      </p:pic>
      <p:pic>
        <p:nvPicPr>
          <p:cNvPr id="41" name="图片 40"/>
          <p:cNvPicPr>
            <a:picLocks noChangeAspect="1"/>
          </p:cNvPicPr>
          <p:nvPr/>
        </p:nvPicPr>
        <p:blipFill>
          <a:blip r:embed="rId7">
            <a:clrChange>
              <a:clrFrom>
                <a:srgbClr val="FFFFFF"/>
              </a:clrFrom>
              <a:clrTo>
                <a:srgbClr val="FFFFFF">
                  <a:alpha val="0"/>
                </a:srgbClr>
              </a:clrTo>
            </a:clrChange>
          </a:blip>
          <a:stretch>
            <a:fillRect/>
          </a:stretch>
        </p:blipFill>
        <p:spPr>
          <a:xfrm>
            <a:off x="5075553" y="3748943"/>
            <a:ext cx="520058" cy="283773"/>
          </a:xfrm>
          <a:prstGeom prst="rect">
            <a:avLst/>
          </a:prstGeom>
        </p:spPr>
      </p:pic>
      <p:grpSp>
        <p:nvGrpSpPr>
          <p:cNvPr id="42" name="组合 41"/>
          <p:cNvGrpSpPr/>
          <p:nvPr/>
        </p:nvGrpSpPr>
        <p:grpSpPr>
          <a:xfrm>
            <a:off x="1721772" y="4114374"/>
            <a:ext cx="215259" cy="484141"/>
            <a:chOff x="1165834" y="4373526"/>
            <a:chExt cx="203400" cy="457468"/>
          </a:xfrm>
        </p:grpSpPr>
        <p:sp>
          <p:nvSpPr>
            <p:cNvPr id="71" name="object 92"/>
            <p:cNvSpPr/>
            <p:nvPr/>
          </p:nvSpPr>
          <p:spPr>
            <a:xfrm>
              <a:off x="1239952" y="4432616"/>
              <a:ext cx="129222" cy="386803"/>
            </a:xfrm>
            <a:custGeom>
              <a:avLst/>
              <a:gdLst/>
              <a:ahLst/>
              <a:cxnLst/>
              <a:rect l="l" t="t" r="r" b="b"/>
              <a:pathLst>
                <a:path w="243840" h="466725">
                  <a:moveTo>
                    <a:pt x="243662" y="0"/>
                  </a:moveTo>
                  <a:lnTo>
                    <a:pt x="1816" y="141681"/>
                  </a:lnTo>
                  <a:lnTo>
                    <a:pt x="0" y="466559"/>
                  </a:lnTo>
                  <a:lnTo>
                    <a:pt x="241858" y="325793"/>
                  </a:lnTo>
                  <a:lnTo>
                    <a:pt x="243662" y="0"/>
                  </a:lnTo>
                  <a:close/>
                </a:path>
              </a:pathLst>
            </a:custGeom>
            <a:solidFill>
              <a:srgbClr val="000000">
                <a:lumMod val="50000"/>
                <a:lumOff val="50000"/>
              </a:srgbClr>
            </a:solidFill>
          </p:spPr>
          <p:txBody>
            <a:bodyPr wrap="square" lIns="0" tIns="0" rIns="0" bIns="0" rtlCol="0"/>
            <a:lstStyle/>
            <a:p>
              <a:pPr marL="0" marR="0" lvl="0" indent="0" algn="l" defTabSz="967740" rtl="0" eaLnBrk="1" fontAlgn="base" latinLnBrk="0" hangingPunct="1">
                <a:lnSpc>
                  <a:spcPct val="100000"/>
                </a:lnSpc>
                <a:spcBef>
                  <a:spcPct val="0"/>
                </a:spcBef>
                <a:spcAft>
                  <a:spcPct val="0"/>
                </a:spcAft>
                <a:buClrTx/>
                <a:buSzTx/>
                <a:buFontTx/>
                <a:buNone/>
                <a:defRPr/>
              </a:pPr>
              <a:endParaRPr kumimoji="0" sz="1905" b="0" i="0" u="none" strike="noStrike" kern="0" cap="none" spc="0" normalizeH="0" baseline="0" noProof="0">
                <a:ln>
                  <a:noFill/>
                </a:ln>
                <a:solidFill>
                  <a:srgbClr val="000000"/>
                </a:solidFill>
                <a:effectLst/>
                <a:uLnTx/>
                <a:uFillTx/>
                <a:latin typeface="Microsoft YaHei" panose="020B0502040204020203" pitchFamily="34" charset="-122"/>
                <a:ea typeface="Microsoft YaHei" panose="020B0502040204020203" pitchFamily="34" charset="-122"/>
              </a:endParaRPr>
            </a:p>
          </p:txBody>
        </p:sp>
        <p:sp>
          <p:nvSpPr>
            <p:cNvPr id="72" name="object 93"/>
            <p:cNvSpPr/>
            <p:nvPr/>
          </p:nvSpPr>
          <p:spPr>
            <a:xfrm>
              <a:off x="1175401" y="4373526"/>
              <a:ext cx="193833" cy="176824"/>
            </a:xfrm>
            <a:custGeom>
              <a:avLst/>
              <a:gdLst/>
              <a:ahLst/>
              <a:cxnLst/>
              <a:rect l="l" t="t" r="r" b="b"/>
              <a:pathLst>
                <a:path w="365759" h="213360">
                  <a:moveTo>
                    <a:pt x="241846" y="0"/>
                  </a:moveTo>
                  <a:lnTo>
                    <a:pt x="0" y="141681"/>
                  </a:lnTo>
                  <a:lnTo>
                    <a:pt x="123621" y="212979"/>
                  </a:lnTo>
                  <a:lnTo>
                    <a:pt x="365467" y="71297"/>
                  </a:lnTo>
                  <a:lnTo>
                    <a:pt x="241846" y="0"/>
                  </a:lnTo>
                  <a:close/>
                </a:path>
              </a:pathLst>
            </a:custGeom>
            <a:solidFill>
              <a:srgbClr val="FFFFFF">
                <a:lumMod val="65000"/>
              </a:srgbClr>
            </a:solidFill>
            <a:effectLst>
              <a:outerShdw blurRad="50800" dist="50800" dir="5400000" algn="ctr" rotWithShape="0">
                <a:srgbClr val="000000">
                  <a:lumMod val="50000"/>
                  <a:lumOff val="50000"/>
                </a:srgbClr>
              </a:outerShdw>
            </a:effectLst>
          </p:spPr>
          <p:txBody>
            <a:bodyPr wrap="square" lIns="0" tIns="0" rIns="0" bIns="0" rtlCol="0"/>
            <a:lstStyle/>
            <a:p>
              <a:pPr marL="0" marR="0" lvl="0" indent="0" algn="l" defTabSz="967740" rtl="0" eaLnBrk="1" fontAlgn="base" latinLnBrk="0" hangingPunct="1">
                <a:lnSpc>
                  <a:spcPct val="100000"/>
                </a:lnSpc>
                <a:spcBef>
                  <a:spcPct val="0"/>
                </a:spcBef>
                <a:spcAft>
                  <a:spcPct val="0"/>
                </a:spcAft>
                <a:buClrTx/>
                <a:buSzTx/>
                <a:buFontTx/>
                <a:buNone/>
                <a:defRPr/>
              </a:pPr>
              <a:endParaRPr kumimoji="0" sz="1905" b="0" i="0" u="none" strike="noStrike" kern="0" cap="none" spc="0" normalizeH="0" baseline="0" noProof="0">
                <a:ln>
                  <a:noFill/>
                </a:ln>
                <a:solidFill>
                  <a:srgbClr val="000000"/>
                </a:solidFill>
                <a:effectLst/>
                <a:uLnTx/>
                <a:uFillTx/>
                <a:latin typeface="Microsoft YaHei" panose="020B0502040204020203" pitchFamily="34" charset="-122"/>
                <a:ea typeface="Microsoft YaHei" panose="020B0502040204020203" pitchFamily="34" charset="-122"/>
              </a:endParaRPr>
            </a:p>
          </p:txBody>
        </p:sp>
        <p:sp>
          <p:nvSpPr>
            <p:cNvPr id="73" name="object 94"/>
            <p:cNvSpPr/>
            <p:nvPr/>
          </p:nvSpPr>
          <p:spPr>
            <a:xfrm>
              <a:off x="1174439" y="4490942"/>
              <a:ext cx="66629" cy="328387"/>
            </a:xfrm>
            <a:custGeom>
              <a:avLst/>
              <a:gdLst/>
              <a:ahLst/>
              <a:cxnLst/>
              <a:rect l="l" t="t" r="r" b="b"/>
              <a:pathLst>
                <a:path w="125729" h="396239">
                  <a:moveTo>
                    <a:pt x="1816" y="0"/>
                  </a:moveTo>
                  <a:lnTo>
                    <a:pt x="0" y="324891"/>
                  </a:lnTo>
                  <a:lnTo>
                    <a:pt x="123621" y="396176"/>
                  </a:lnTo>
                  <a:lnTo>
                    <a:pt x="125437" y="71297"/>
                  </a:lnTo>
                  <a:lnTo>
                    <a:pt x="1816" y="0"/>
                  </a:lnTo>
                  <a:close/>
                </a:path>
              </a:pathLst>
            </a:custGeom>
            <a:solidFill>
              <a:srgbClr val="000000">
                <a:lumMod val="50000"/>
                <a:lumOff val="50000"/>
              </a:srgbClr>
            </a:solidFill>
          </p:spPr>
          <p:txBody>
            <a:bodyPr wrap="square" lIns="0" tIns="0" rIns="0" bIns="0" rtlCol="0"/>
            <a:lstStyle/>
            <a:p>
              <a:pPr marL="0" marR="0" lvl="0" indent="0" algn="l" defTabSz="967740" rtl="0" eaLnBrk="1" fontAlgn="base" latinLnBrk="0" hangingPunct="1">
                <a:lnSpc>
                  <a:spcPct val="100000"/>
                </a:lnSpc>
                <a:spcBef>
                  <a:spcPct val="0"/>
                </a:spcBef>
                <a:spcAft>
                  <a:spcPct val="0"/>
                </a:spcAft>
                <a:buClrTx/>
                <a:buSzTx/>
                <a:buFontTx/>
                <a:buNone/>
                <a:defRPr/>
              </a:pPr>
              <a:endParaRPr kumimoji="0" sz="1905" b="0" i="0" u="none" strike="noStrike" kern="0" cap="none" spc="0" normalizeH="0" baseline="0" noProof="0">
                <a:ln>
                  <a:noFill/>
                </a:ln>
                <a:solidFill>
                  <a:srgbClr val="000000"/>
                </a:solidFill>
                <a:effectLst/>
                <a:uLnTx/>
                <a:uFillTx/>
                <a:latin typeface="Microsoft YaHei" panose="020B0502040204020203" pitchFamily="34" charset="-122"/>
                <a:ea typeface="Microsoft YaHei" panose="020B0502040204020203" pitchFamily="34" charset="-122"/>
              </a:endParaRPr>
            </a:p>
          </p:txBody>
        </p:sp>
        <p:sp>
          <p:nvSpPr>
            <p:cNvPr id="74" name="object 95"/>
            <p:cNvSpPr/>
            <p:nvPr/>
          </p:nvSpPr>
          <p:spPr>
            <a:xfrm>
              <a:off x="1166316" y="4526109"/>
              <a:ext cx="71741" cy="304397"/>
            </a:xfrm>
            <a:prstGeom prst="rect">
              <a:avLst/>
            </a:prstGeom>
            <a:blipFill>
              <a:blip r:embed="rId5" cstate="print">
                <a:grayscl/>
              </a:blip>
              <a:stretch>
                <a:fillRect/>
              </a:stretch>
            </a:blipFill>
          </p:spPr>
          <p:txBody>
            <a:bodyPr wrap="square" lIns="0" tIns="0" rIns="0" bIns="0" rtlCol="0"/>
            <a:lstStyle/>
            <a:p>
              <a:pPr marL="0" marR="0" lvl="0" indent="0" algn="l" defTabSz="967740" rtl="0" eaLnBrk="1" fontAlgn="base" latinLnBrk="0" hangingPunct="1">
                <a:lnSpc>
                  <a:spcPct val="100000"/>
                </a:lnSpc>
                <a:spcBef>
                  <a:spcPct val="0"/>
                </a:spcBef>
                <a:spcAft>
                  <a:spcPct val="0"/>
                </a:spcAft>
                <a:buClrTx/>
                <a:buSzTx/>
                <a:buFontTx/>
                <a:buNone/>
                <a:defRPr/>
              </a:pPr>
              <a:endParaRPr kumimoji="0" sz="1905" b="0" i="0" u="none" strike="noStrike" kern="0" cap="none" spc="0" normalizeH="0" baseline="0" noProof="0">
                <a:ln>
                  <a:noFill/>
                </a:ln>
                <a:solidFill>
                  <a:srgbClr val="000000"/>
                </a:solidFill>
                <a:effectLst/>
                <a:uLnTx/>
                <a:uFillTx/>
                <a:latin typeface="Microsoft YaHei" panose="020B0502040204020203" pitchFamily="34" charset="-122"/>
                <a:ea typeface="Microsoft YaHei" panose="020B0502040204020203" pitchFamily="34" charset="-122"/>
              </a:endParaRPr>
            </a:p>
          </p:txBody>
        </p:sp>
        <p:sp>
          <p:nvSpPr>
            <p:cNvPr id="75" name="object 96"/>
            <p:cNvSpPr/>
            <p:nvPr/>
          </p:nvSpPr>
          <p:spPr>
            <a:xfrm>
              <a:off x="1165834" y="4532077"/>
              <a:ext cx="66294" cy="298917"/>
            </a:xfrm>
            <a:custGeom>
              <a:avLst/>
              <a:gdLst/>
              <a:ahLst/>
              <a:cxnLst/>
              <a:rect l="l" t="t" r="r" b="b"/>
              <a:pathLst>
                <a:path w="125095" h="360679">
                  <a:moveTo>
                    <a:pt x="914" y="0"/>
                  </a:moveTo>
                  <a:lnTo>
                    <a:pt x="0" y="289699"/>
                  </a:lnTo>
                  <a:lnTo>
                    <a:pt x="123621" y="360083"/>
                  </a:lnTo>
                  <a:lnTo>
                    <a:pt x="123621" y="342036"/>
                  </a:lnTo>
                  <a:lnTo>
                    <a:pt x="31584" y="287896"/>
                  </a:lnTo>
                  <a:lnTo>
                    <a:pt x="31584" y="280670"/>
                  </a:lnTo>
                  <a:lnTo>
                    <a:pt x="42513" y="280670"/>
                  </a:lnTo>
                  <a:lnTo>
                    <a:pt x="31584" y="274345"/>
                  </a:lnTo>
                  <a:lnTo>
                    <a:pt x="31584" y="266230"/>
                  </a:lnTo>
                  <a:lnTo>
                    <a:pt x="42295" y="266230"/>
                  </a:lnTo>
                  <a:lnTo>
                    <a:pt x="31584" y="259930"/>
                  </a:lnTo>
                  <a:lnTo>
                    <a:pt x="31584" y="252691"/>
                  </a:lnTo>
                  <a:lnTo>
                    <a:pt x="42494" y="252691"/>
                  </a:lnTo>
                  <a:lnTo>
                    <a:pt x="31584" y="246380"/>
                  </a:lnTo>
                  <a:lnTo>
                    <a:pt x="31584" y="238264"/>
                  </a:lnTo>
                  <a:lnTo>
                    <a:pt x="42317" y="238264"/>
                  </a:lnTo>
                  <a:lnTo>
                    <a:pt x="31584" y="231952"/>
                  </a:lnTo>
                  <a:lnTo>
                    <a:pt x="31584" y="224713"/>
                  </a:lnTo>
                  <a:lnTo>
                    <a:pt x="42474" y="224713"/>
                  </a:lnTo>
                  <a:lnTo>
                    <a:pt x="31584" y="218414"/>
                  </a:lnTo>
                  <a:lnTo>
                    <a:pt x="31584" y="210286"/>
                  </a:lnTo>
                  <a:lnTo>
                    <a:pt x="123874" y="210286"/>
                  </a:lnTo>
                  <a:lnTo>
                    <a:pt x="124477" y="81229"/>
                  </a:lnTo>
                  <a:lnTo>
                    <a:pt x="108292" y="81229"/>
                  </a:lnTo>
                  <a:lnTo>
                    <a:pt x="16243" y="27990"/>
                  </a:lnTo>
                  <a:lnTo>
                    <a:pt x="16243" y="16243"/>
                  </a:lnTo>
                  <a:lnTo>
                    <a:pt x="29070" y="16243"/>
                  </a:lnTo>
                  <a:lnTo>
                    <a:pt x="914" y="0"/>
                  </a:lnTo>
                  <a:close/>
                </a:path>
                <a:path w="125095" h="360679">
                  <a:moveTo>
                    <a:pt x="42513" y="280670"/>
                  </a:moveTo>
                  <a:lnTo>
                    <a:pt x="31584" y="280670"/>
                  </a:lnTo>
                  <a:lnTo>
                    <a:pt x="123621" y="333921"/>
                  </a:lnTo>
                  <a:lnTo>
                    <a:pt x="123621" y="327609"/>
                  </a:lnTo>
                  <a:lnTo>
                    <a:pt x="42513" y="280670"/>
                  </a:lnTo>
                  <a:close/>
                </a:path>
                <a:path w="125095" h="360679">
                  <a:moveTo>
                    <a:pt x="42295" y="266230"/>
                  </a:moveTo>
                  <a:lnTo>
                    <a:pt x="31584" y="266230"/>
                  </a:lnTo>
                  <a:lnTo>
                    <a:pt x="123621" y="320370"/>
                  </a:lnTo>
                  <a:lnTo>
                    <a:pt x="123621" y="314058"/>
                  </a:lnTo>
                  <a:lnTo>
                    <a:pt x="42295" y="266230"/>
                  </a:lnTo>
                  <a:close/>
                </a:path>
                <a:path w="125095" h="360679">
                  <a:moveTo>
                    <a:pt x="42494" y="252691"/>
                  </a:moveTo>
                  <a:lnTo>
                    <a:pt x="31584" y="252691"/>
                  </a:lnTo>
                  <a:lnTo>
                    <a:pt x="123621" y="305955"/>
                  </a:lnTo>
                  <a:lnTo>
                    <a:pt x="123621" y="299631"/>
                  </a:lnTo>
                  <a:lnTo>
                    <a:pt x="42494" y="252691"/>
                  </a:lnTo>
                  <a:close/>
                </a:path>
                <a:path w="125095" h="360679">
                  <a:moveTo>
                    <a:pt x="42317" y="238264"/>
                  </a:moveTo>
                  <a:lnTo>
                    <a:pt x="31584" y="238264"/>
                  </a:lnTo>
                  <a:lnTo>
                    <a:pt x="123621" y="292404"/>
                  </a:lnTo>
                  <a:lnTo>
                    <a:pt x="123621" y="286080"/>
                  </a:lnTo>
                  <a:lnTo>
                    <a:pt x="42317" y="238264"/>
                  </a:lnTo>
                  <a:close/>
                </a:path>
                <a:path w="125095" h="360679">
                  <a:moveTo>
                    <a:pt x="42474" y="224713"/>
                  </a:moveTo>
                  <a:lnTo>
                    <a:pt x="31584" y="224713"/>
                  </a:lnTo>
                  <a:lnTo>
                    <a:pt x="123621" y="277964"/>
                  </a:lnTo>
                  <a:lnTo>
                    <a:pt x="123621" y="271653"/>
                  </a:lnTo>
                  <a:lnTo>
                    <a:pt x="42474" y="224713"/>
                  </a:lnTo>
                  <a:close/>
                </a:path>
                <a:path w="125095" h="360679">
                  <a:moveTo>
                    <a:pt x="123874" y="210286"/>
                  </a:moveTo>
                  <a:lnTo>
                    <a:pt x="31584" y="210286"/>
                  </a:lnTo>
                  <a:lnTo>
                    <a:pt x="123621" y="264439"/>
                  </a:lnTo>
                  <a:lnTo>
                    <a:pt x="123874" y="210286"/>
                  </a:lnTo>
                  <a:close/>
                </a:path>
                <a:path w="125095" h="360679">
                  <a:moveTo>
                    <a:pt x="29070" y="16243"/>
                  </a:moveTo>
                  <a:lnTo>
                    <a:pt x="16243" y="16243"/>
                  </a:lnTo>
                  <a:lnTo>
                    <a:pt x="108292" y="68592"/>
                  </a:lnTo>
                  <a:lnTo>
                    <a:pt x="108292" y="81229"/>
                  </a:lnTo>
                  <a:lnTo>
                    <a:pt x="124477" y="81229"/>
                  </a:lnTo>
                  <a:lnTo>
                    <a:pt x="124523" y="71310"/>
                  </a:lnTo>
                  <a:lnTo>
                    <a:pt x="29070" y="16243"/>
                  </a:lnTo>
                  <a:close/>
                </a:path>
              </a:pathLst>
            </a:custGeom>
            <a:solidFill>
              <a:srgbClr val="000000">
                <a:lumMod val="50000"/>
                <a:lumOff val="50000"/>
              </a:srgbClr>
            </a:solidFill>
          </p:spPr>
          <p:txBody>
            <a:bodyPr wrap="square" lIns="0" tIns="0" rIns="0" bIns="0" rtlCol="0"/>
            <a:lstStyle/>
            <a:p>
              <a:pPr marL="0" marR="0" lvl="0" indent="0" algn="l" defTabSz="967740" rtl="0" eaLnBrk="1" fontAlgn="base" latinLnBrk="0" hangingPunct="1">
                <a:lnSpc>
                  <a:spcPct val="100000"/>
                </a:lnSpc>
                <a:spcBef>
                  <a:spcPct val="0"/>
                </a:spcBef>
                <a:spcAft>
                  <a:spcPct val="0"/>
                </a:spcAft>
                <a:buClrTx/>
                <a:buSzTx/>
                <a:buFontTx/>
                <a:buNone/>
                <a:defRPr/>
              </a:pPr>
              <a:endParaRPr kumimoji="0" sz="1905" b="0" i="0" u="none" strike="noStrike" kern="0" cap="none" spc="0" normalizeH="0" baseline="0" noProof="0">
                <a:ln>
                  <a:noFill/>
                </a:ln>
                <a:solidFill>
                  <a:srgbClr val="000000"/>
                </a:solidFill>
                <a:effectLst/>
                <a:uLnTx/>
                <a:uFillTx/>
                <a:latin typeface="Microsoft YaHei" panose="020B0502040204020203" pitchFamily="34" charset="-122"/>
                <a:ea typeface="Microsoft YaHei" panose="020B0502040204020203" pitchFamily="34" charset="-122"/>
              </a:endParaRPr>
            </a:p>
          </p:txBody>
        </p:sp>
        <p:sp>
          <p:nvSpPr>
            <p:cNvPr id="76" name="object 97"/>
            <p:cNvSpPr/>
            <p:nvPr/>
          </p:nvSpPr>
          <p:spPr>
            <a:xfrm>
              <a:off x="1166324" y="4478978"/>
              <a:ext cx="71739" cy="109187"/>
            </a:xfrm>
            <a:prstGeom prst="rect">
              <a:avLst/>
            </a:prstGeom>
            <a:blipFill>
              <a:blip r:embed="rId6" cstate="print">
                <a:grayscl/>
              </a:blip>
              <a:stretch>
                <a:fillRect/>
              </a:stretch>
            </a:blipFill>
          </p:spPr>
          <p:txBody>
            <a:bodyPr wrap="square" lIns="0" tIns="0" rIns="0" bIns="0" rtlCol="0"/>
            <a:lstStyle/>
            <a:p>
              <a:pPr marL="0" marR="0" lvl="0" indent="0" algn="l" defTabSz="967740" rtl="0" eaLnBrk="1" fontAlgn="base" latinLnBrk="0" hangingPunct="1">
                <a:lnSpc>
                  <a:spcPct val="100000"/>
                </a:lnSpc>
                <a:spcBef>
                  <a:spcPct val="0"/>
                </a:spcBef>
                <a:spcAft>
                  <a:spcPct val="0"/>
                </a:spcAft>
                <a:buClrTx/>
                <a:buSzTx/>
                <a:buFontTx/>
                <a:buNone/>
                <a:defRPr/>
              </a:pPr>
              <a:endParaRPr kumimoji="0" sz="1905" b="0" i="0" u="none" strike="noStrike" kern="0" cap="none" spc="0" normalizeH="0" baseline="0" noProof="0">
                <a:ln>
                  <a:noFill/>
                </a:ln>
                <a:solidFill>
                  <a:srgbClr val="000000"/>
                </a:solidFill>
                <a:effectLst/>
                <a:uLnTx/>
                <a:uFillTx/>
                <a:latin typeface="Microsoft YaHei" panose="020B0502040204020203" pitchFamily="34" charset="-122"/>
                <a:ea typeface="Microsoft YaHei" panose="020B0502040204020203" pitchFamily="34" charset="-122"/>
              </a:endParaRPr>
            </a:p>
          </p:txBody>
        </p:sp>
      </p:grpSp>
      <p:grpSp>
        <p:nvGrpSpPr>
          <p:cNvPr id="43" name="组合 42"/>
          <p:cNvGrpSpPr/>
          <p:nvPr/>
        </p:nvGrpSpPr>
        <p:grpSpPr>
          <a:xfrm>
            <a:off x="2038456" y="4114374"/>
            <a:ext cx="215259" cy="484141"/>
            <a:chOff x="1165834" y="4373526"/>
            <a:chExt cx="203400" cy="457468"/>
          </a:xfrm>
        </p:grpSpPr>
        <p:sp>
          <p:nvSpPr>
            <p:cNvPr id="65" name="object 92"/>
            <p:cNvSpPr/>
            <p:nvPr/>
          </p:nvSpPr>
          <p:spPr>
            <a:xfrm>
              <a:off x="1239952" y="4432616"/>
              <a:ext cx="129222" cy="386803"/>
            </a:xfrm>
            <a:custGeom>
              <a:avLst/>
              <a:gdLst/>
              <a:ahLst/>
              <a:cxnLst/>
              <a:rect l="l" t="t" r="r" b="b"/>
              <a:pathLst>
                <a:path w="243840" h="466725">
                  <a:moveTo>
                    <a:pt x="243662" y="0"/>
                  </a:moveTo>
                  <a:lnTo>
                    <a:pt x="1816" y="141681"/>
                  </a:lnTo>
                  <a:lnTo>
                    <a:pt x="0" y="466559"/>
                  </a:lnTo>
                  <a:lnTo>
                    <a:pt x="241858" y="325793"/>
                  </a:lnTo>
                  <a:lnTo>
                    <a:pt x="243662" y="0"/>
                  </a:lnTo>
                  <a:close/>
                </a:path>
              </a:pathLst>
            </a:custGeom>
            <a:solidFill>
              <a:srgbClr val="000000">
                <a:lumMod val="50000"/>
                <a:lumOff val="50000"/>
              </a:srgbClr>
            </a:solidFill>
          </p:spPr>
          <p:txBody>
            <a:bodyPr wrap="square" lIns="0" tIns="0" rIns="0" bIns="0" rtlCol="0"/>
            <a:lstStyle/>
            <a:p>
              <a:pPr marL="0" marR="0" lvl="0" indent="0" algn="l" defTabSz="967740" rtl="0" eaLnBrk="1" fontAlgn="base" latinLnBrk="0" hangingPunct="1">
                <a:lnSpc>
                  <a:spcPct val="100000"/>
                </a:lnSpc>
                <a:spcBef>
                  <a:spcPct val="0"/>
                </a:spcBef>
                <a:spcAft>
                  <a:spcPct val="0"/>
                </a:spcAft>
                <a:buClrTx/>
                <a:buSzTx/>
                <a:buFontTx/>
                <a:buNone/>
                <a:defRPr/>
              </a:pPr>
              <a:endParaRPr kumimoji="0" sz="1905" b="0" i="0" u="none" strike="noStrike" kern="0" cap="none" spc="0" normalizeH="0" baseline="0" noProof="0">
                <a:ln>
                  <a:noFill/>
                </a:ln>
                <a:solidFill>
                  <a:srgbClr val="000000"/>
                </a:solidFill>
                <a:effectLst/>
                <a:uLnTx/>
                <a:uFillTx/>
                <a:latin typeface="Microsoft YaHei" panose="020B0502040204020203" pitchFamily="34" charset="-122"/>
                <a:ea typeface="Microsoft YaHei" panose="020B0502040204020203" pitchFamily="34" charset="-122"/>
              </a:endParaRPr>
            </a:p>
          </p:txBody>
        </p:sp>
        <p:sp>
          <p:nvSpPr>
            <p:cNvPr id="66" name="object 93"/>
            <p:cNvSpPr/>
            <p:nvPr/>
          </p:nvSpPr>
          <p:spPr>
            <a:xfrm>
              <a:off x="1175401" y="4373526"/>
              <a:ext cx="193833" cy="176824"/>
            </a:xfrm>
            <a:custGeom>
              <a:avLst/>
              <a:gdLst/>
              <a:ahLst/>
              <a:cxnLst/>
              <a:rect l="l" t="t" r="r" b="b"/>
              <a:pathLst>
                <a:path w="365759" h="213360">
                  <a:moveTo>
                    <a:pt x="241846" y="0"/>
                  </a:moveTo>
                  <a:lnTo>
                    <a:pt x="0" y="141681"/>
                  </a:lnTo>
                  <a:lnTo>
                    <a:pt x="123621" y="212979"/>
                  </a:lnTo>
                  <a:lnTo>
                    <a:pt x="365467" y="71297"/>
                  </a:lnTo>
                  <a:lnTo>
                    <a:pt x="241846" y="0"/>
                  </a:lnTo>
                  <a:close/>
                </a:path>
              </a:pathLst>
            </a:custGeom>
            <a:solidFill>
              <a:srgbClr val="FFFFFF">
                <a:lumMod val="65000"/>
              </a:srgbClr>
            </a:solidFill>
            <a:effectLst>
              <a:outerShdw blurRad="50800" dist="50800" dir="5400000" algn="ctr" rotWithShape="0">
                <a:srgbClr val="000000">
                  <a:lumMod val="50000"/>
                  <a:lumOff val="50000"/>
                </a:srgbClr>
              </a:outerShdw>
            </a:effectLst>
          </p:spPr>
          <p:txBody>
            <a:bodyPr wrap="square" lIns="0" tIns="0" rIns="0" bIns="0" rtlCol="0"/>
            <a:lstStyle/>
            <a:p>
              <a:pPr marL="0" marR="0" lvl="0" indent="0" algn="l" defTabSz="967740" rtl="0" eaLnBrk="1" fontAlgn="base" latinLnBrk="0" hangingPunct="1">
                <a:lnSpc>
                  <a:spcPct val="100000"/>
                </a:lnSpc>
                <a:spcBef>
                  <a:spcPct val="0"/>
                </a:spcBef>
                <a:spcAft>
                  <a:spcPct val="0"/>
                </a:spcAft>
                <a:buClrTx/>
                <a:buSzTx/>
                <a:buFontTx/>
                <a:buNone/>
                <a:defRPr/>
              </a:pPr>
              <a:endParaRPr kumimoji="0" sz="1905" b="0" i="0" u="none" strike="noStrike" kern="0" cap="none" spc="0" normalizeH="0" baseline="0" noProof="0">
                <a:ln>
                  <a:noFill/>
                </a:ln>
                <a:solidFill>
                  <a:srgbClr val="000000"/>
                </a:solidFill>
                <a:effectLst/>
                <a:uLnTx/>
                <a:uFillTx/>
                <a:latin typeface="Microsoft YaHei" panose="020B0502040204020203" pitchFamily="34" charset="-122"/>
                <a:ea typeface="Microsoft YaHei" panose="020B0502040204020203" pitchFamily="34" charset="-122"/>
              </a:endParaRPr>
            </a:p>
          </p:txBody>
        </p:sp>
        <p:sp>
          <p:nvSpPr>
            <p:cNvPr id="67" name="object 94"/>
            <p:cNvSpPr/>
            <p:nvPr/>
          </p:nvSpPr>
          <p:spPr>
            <a:xfrm>
              <a:off x="1174439" y="4490942"/>
              <a:ext cx="66629" cy="328387"/>
            </a:xfrm>
            <a:custGeom>
              <a:avLst/>
              <a:gdLst/>
              <a:ahLst/>
              <a:cxnLst/>
              <a:rect l="l" t="t" r="r" b="b"/>
              <a:pathLst>
                <a:path w="125729" h="396239">
                  <a:moveTo>
                    <a:pt x="1816" y="0"/>
                  </a:moveTo>
                  <a:lnTo>
                    <a:pt x="0" y="324891"/>
                  </a:lnTo>
                  <a:lnTo>
                    <a:pt x="123621" y="396176"/>
                  </a:lnTo>
                  <a:lnTo>
                    <a:pt x="125437" y="71297"/>
                  </a:lnTo>
                  <a:lnTo>
                    <a:pt x="1816" y="0"/>
                  </a:lnTo>
                  <a:close/>
                </a:path>
              </a:pathLst>
            </a:custGeom>
            <a:solidFill>
              <a:srgbClr val="000000">
                <a:lumMod val="50000"/>
                <a:lumOff val="50000"/>
              </a:srgbClr>
            </a:solidFill>
          </p:spPr>
          <p:txBody>
            <a:bodyPr wrap="square" lIns="0" tIns="0" rIns="0" bIns="0" rtlCol="0"/>
            <a:lstStyle/>
            <a:p>
              <a:pPr marL="0" marR="0" lvl="0" indent="0" algn="l" defTabSz="967740" rtl="0" eaLnBrk="1" fontAlgn="base" latinLnBrk="0" hangingPunct="1">
                <a:lnSpc>
                  <a:spcPct val="100000"/>
                </a:lnSpc>
                <a:spcBef>
                  <a:spcPct val="0"/>
                </a:spcBef>
                <a:spcAft>
                  <a:spcPct val="0"/>
                </a:spcAft>
                <a:buClrTx/>
                <a:buSzTx/>
                <a:buFontTx/>
                <a:buNone/>
                <a:defRPr/>
              </a:pPr>
              <a:endParaRPr kumimoji="0" sz="1905" b="0" i="0" u="none" strike="noStrike" kern="0" cap="none" spc="0" normalizeH="0" baseline="0" noProof="0">
                <a:ln>
                  <a:noFill/>
                </a:ln>
                <a:solidFill>
                  <a:srgbClr val="000000"/>
                </a:solidFill>
                <a:effectLst/>
                <a:uLnTx/>
                <a:uFillTx/>
                <a:latin typeface="Microsoft YaHei" panose="020B0502040204020203" pitchFamily="34" charset="-122"/>
                <a:ea typeface="Microsoft YaHei" panose="020B0502040204020203" pitchFamily="34" charset="-122"/>
              </a:endParaRPr>
            </a:p>
          </p:txBody>
        </p:sp>
        <p:sp>
          <p:nvSpPr>
            <p:cNvPr id="68" name="object 95"/>
            <p:cNvSpPr/>
            <p:nvPr/>
          </p:nvSpPr>
          <p:spPr>
            <a:xfrm>
              <a:off x="1166316" y="4526109"/>
              <a:ext cx="71741" cy="304397"/>
            </a:xfrm>
            <a:prstGeom prst="rect">
              <a:avLst/>
            </a:prstGeom>
            <a:blipFill>
              <a:blip r:embed="rId5" cstate="print">
                <a:grayscl/>
              </a:blip>
              <a:stretch>
                <a:fillRect/>
              </a:stretch>
            </a:blipFill>
          </p:spPr>
          <p:txBody>
            <a:bodyPr wrap="square" lIns="0" tIns="0" rIns="0" bIns="0" rtlCol="0"/>
            <a:lstStyle/>
            <a:p>
              <a:pPr marL="0" marR="0" lvl="0" indent="0" algn="l" defTabSz="967740" rtl="0" eaLnBrk="1" fontAlgn="base" latinLnBrk="0" hangingPunct="1">
                <a:lnSpc>
                  <a:spcPct val="100000"/>
                </a:lnSpc>
                <a:spcBef>
                  <a:spcPct val="0"/>
                </a:spcBef>
                <a:spcAft>
                  <a:spcPct val="0"/>
                </a:spcAft>
                <a:buClrTx/>
                <a:buSzTx/>
                <a:buFontTx/>
                <a:buNone/>
                <a:defRPr/>
              </a:pPr>
              <a:endParaRPr kumimoji="0" sz="1905" b="0" i="0" u="none" strike="noStrike" kern="0" cap="none" spc="0" normalizeH="0" baseline="0" noProof="0">
                <a:ln>
                  <a:noFill/>
                </a:ln>
                <a:solidFill>
                  <a:srgbClr val="000000"/>
                </a:solidFill>
                <a:effectLst/>
                <a:uLnTx/>
                <a:uFillTx/>
                <a:latin typeface="Microsoft YaHei" panose="020B0502040204020203" pitchFamily="34" charset="-122"/>
                <a:ea typeface="Microsoft YaHei" panose="020B0502040204020203" pitchFamily="34" charset="-122"/>
              </a:endParaRPr>
            </a:p>
          </p:txBody>
        </p:sp>
        <p:sp>
          <p:nvSpPr>
            <p:cNvPr id="69" name="object 96"/>
            <p:cNvSpPr/>
            <p:nvPr/>
          </p:nvSpPr>
          <p:spPr>
            <a:xfrm>
              <a:off x="1165834" y="4532077"/>
              <a:ext cx="66294" cy="298917"/>
            </a:xfrm>
            <a:custGeom>
              <a:avLst/>
              <a:gdLst/>
              <a:ahLst/>
              <a:cxnLst/>
              <a:rect l="l" t="t" r="r" b="b"/>
              <a:pathLst>
                <a:path w="125095" h="360679">
                  <a:moveTo>
                    <a:pt x="914" y="0"/>
                  </a:moveTo>
                  <a:lnTo>
                    <a:pt x="0" y="289699"/>
                  </a:lnTo>
                  <a:lnTo>
                    <a:pt x="123621" y="360083"/>
                  </a:lnTo>
                  <a:lnTo>
                    <a:pt x="123621" y="342036"/>
                  </a:lnTo>
                  <a:lnTo>
                    <a:pt x="31584" y="287896"/>
                  </a:lnTo>
                  <a:lnTo>
                    <a:pt x="31584" y="280670"/>
                  </a:lnTo>
                  <a:lnTo>
                    <a:pt x="42513" y="280670"/>
                  </a:lnTo>
                  <a:lnTo>
                    <a:pt x="31584" y="274345"/>
                  </a:lnTo>
                  <a:lnTo>
                    <a:pt x="31584" y="266230"/>
                  </a:lnTo>
                  <a:lnTo>
                    <a:pt x="42295" y="266230"/>
                  </a:lnTo>
                  <a:lnTo>
                    <a:pt x="31584" y="259930"/>
                  </a:lnTo>
                  <a:lnTo>
                    <a:pt x="31584" y="252691"/>
                  </a:lnTo>
                  <a:lnTo>
                    <a:pt x="42494" y="252691"/>
                  </a:lnTo>
                  <a:lnTo>
                    <a:pt x="31584" y="246380"/>
                  </a:lnTo>
                  <a:lnTo>
                    <a:pt x="31584" y="238264"/>
                  </a:lnTo>
                  <a:lnTo>
                    <a:pt x="42317" y="238264"/>
                  </a:lnTo>
                  <a:lnTo>
                    <a:pt x="31584" y="231952"/>
                  </a:lnTo>
                  <a:lnTo>
                    <a:pt x="31584" y="224713"/>
                  </a:lnTo>
                  <a:lnTo>
                    <a:pt x="42474" y="224713"/>
                  </a:lnTo>
                  <a:lnTo>
                    <a:pt x="31584" y="218414"/>
                  </a:lnTo>
                  <a:lnTo>
                    <a:pt x="31584" y="210286"/>
                  </a:lnTo>
                  <a:lnTo>
                    <a:pt x="123874" y="210286"/>
                  </a:lnTo>
                  <a:lnTo>
                    <a:pt x="124477" y="81229"/>
                  </a:lnTo>
                  <a:lnTo>
                    <a:pt x="108292" y="81229"/>
                  </a:lnTo>
                  <a:lnTo>
                    <a:pt x="16243" y="27990"/>
                  </a:lnTo>
                  <a:lnTo>
                    <a:pt x="16243" y="16243"/>
                  </a:lnTo>
                  <a:lnTo>
                    <a:pt x="29070" y="16243"/>
                  </a:lnTo>
                  <a:lnTo>
                    <a:pt x="914" y="0"/>
                  </a:lnTo>
                  <a:close/>
                </a:path>
                <a:path w="125095" h="360679">
                  <a:moveTo>
                    <a:pt x="42513" y="280670"/>
                  </a:moveTo>
                  <a:lnTo>
                    <a:pt x="31584" y="280670"/>
                  </a:lnTo>
                  <a:lnTo>
                    <a:pt x="123621" y="333921"/>
                  </a:lnTo>
                  <a:lnTo>
                    <a:pt x="123621" y="327609"/>
                  </a:lnTo>
                  <a:lnTo>
                    <a:pt x="42513" y="280670"/>
                  </a:lnTo>
                  <a:close/>
                </a:path>
                <a:path w="125095" h="360679">
                  <a:moveTo>
                    <a:pt x="42295" y="266230"/>
                  </a:moveTo>
                  <a:lnTo>
                    <a:pt x="31584" y="266230"/>
                  </a:lnTo>
                  <a:lnTo>
                    <a:pt x="123621" y="320370"/>
                  </a:lnTo>
                  <a:lnTo>
                    <a:pt x="123621" y="314058"/>
                  </a:lnTo>
                  <a:lnTo>
                    <a:pt x="42295" y="266230"/>
                  </a:lnTo>
                  <a:close/>
                </a:path>
                <a:path w="125095" h="360679">
                  <a:moveTo>
                    <a:pt x="42494" y="252691"/>
                  </a:moveTo>
                  <a:lnTo>
                    <a:pt x="31584" y="252691"/>
                  </a:lnTo>
                  <a:lnTo>
                    <a:pt x="123621" y="305955"/>
                  </a:lnTo>
                  <a:lnTo>
                    <a:pt x="123621" y="299631"/>
                  </a:lnTo>
                  <a:lnTo>
                    <a:pt x="42494" y="252691"/>
                  </a:lnTo>
                  <a:close/>
                </a:path>
                <a:path w="125095" h="360679">
                  <a:moveTo>
                    <a:pt x="42317" y="238264"/>
                  </a:moveTo>
                  <a:lnTo>
                    <a:pt x="31584" y="238264"/>
                  </a:lnTo>
                  <a:lnTo>
                    <a:pt x="123621" y="292404"/>
                  </a:lnTo>
                  <a:lnTo>
                    <a:pt x="123621" y="286080"/>
                  </a:lnTo>
                  <a:lnTo>
                    <a:pt x="42317" y="238264"/>
                  </a:lnTo>
                  <a:close/>
                </a:path>
                <a:path w="125095" h="360679">
                  <a:moveTo>
                    <a:pt x="42474" y="224713"/>
                  </a:moveTo>
                  <a:lnTo>
                    <a:pt x="31584" y="224713"/>
                  </a:lnTo>
                  <a:lnTo>
                    <a:pt x="123621" y="277964"/>
                  </a:lnTo>
                  <a:lnTo>
                    <a:pt x="123621" y="271653"/>
                  </a:lnTo>
                  <a:lnTo>
                    <a:pt x="42474" y="224713"/>
                  </a:lnTo>
                  <a:close/>
                </a:path>
                <a:path w="125095" h="360679">
                  <a:moveTo>
                    <a:pt x="123874" y="210286"/>
                  </a:moveTo>
                  <a:lnTo>
                    <a:pt x="31584" y="210286"/>
                  </a:lnTo>
                  <a:lnTo>
                    <a:pt x="123621" y="264439"/>
                  </a:lnTo>
                  <a:lnTo>
                    <a:pt x="123874" y="210286"/>
                  </a:lnTo>
                  <a:close/>
                </a:path>
                <a:path w="125095" h="360679">
                  <a:moveTo>
                    <a:pt x="29070" y="16243"/>
                  </a:moveTo>
                  <a:lnTo>
                    <a:pt x="16243" y="16243"/>
                  </a:lnTo>
                  <a:lnTo>
                    <a:pt x="108292" y="68592"/>
                  </a:lnTo>
                  <a:lnTo>
                    <a:pt x="108292" y="81229"/>
                  </a:lnTo>
                  <a:lnTo>
                    <a:pt x="124477" y="81229"/>
                  </a:lnTo>
                  <a:lnTo>
                    <a:pt x="124523" y="71310"/>
                  </a:lnTo>
                  <a:lnTo>
                    <a:pt x="29070" y="16243"/>
                  </a:lnTo>
                  <a:close/>
                </a:path>
              </a:pathLst>
            </a:custGeom>
            <a:solidFill>
              <a:srgbClr val="000000">
                <a:lumMod val="50000"/>
                <a:lumOff val="50000"/>
              </a:srgbClr>
            </a:solidFill>
          </p:spPr>
          <p:txBody>
            <a:bodyPr wrap="square" lIns="0" tIns="0" rIns="0" bIns="0" rtlCol="0"/>
            <a:lstStyle/>
            <a:p>
              <a:pPr marL="0" marR="0" lvl="0" indent="0" algn="l" defTabSz="967740" rtl="0" eaLnBrk="1" fontAlgn="base" latinLnBrk="0" hangingPunct="1">
                <a:lnSpc>
                  <a:spcPct val="100000"/>
                </a:lnSpc>
                <a:spcBef>
                  <a:spcPct val="0"/>
                </a:spcBef>
                <a:spcAft>
                  <a:spcPct val="0"/>
                </a:spcAft>
                <a:buClrTx/>
                <a:buSzTx/>
                <a:buFontTx/>
                <a:buNone/>
                <a:defRPr/>
              </a:pPr>
              <a:endParaRPr kumimoji="0" sz="1905" b="0" i="0" u="none" strike="noStrike" kern="0" cap="none" spc="0" normalizeH="0" baseline="0" noProof="0">
                <a:ln>
                  <a:noFill/>
                </a:ln>
                <a:solidFill>
                  <a:srgbClr val="000000"/>
                </a:solidFill>
                <a:effectLst/>
                <a:uLnTx/>
                <a:uFillTx/>
                <a:latin typeface="Microsoft YaHei" panose="020B0502040204020203" pitchFamily="34" charset="-122"/>
                <a:ea typeface="Microsoft YaHei" panose="020B0502040204020203" pitchFamily="34" charset="-122"/>
              </a:endParaRPr>
            </a:p>
          </p:txBody>
        </p:sp>
        <p:sp>
          <p:nvSpPr>
            <p:cNvPr id="70" name="object 97"/>
            <p:cNvSpPr/>
            <p:nvPr/>
          </p:nvSpPr>
          <p:spPr>
            <a:xfrm>
              <a:off x="1166324" y="4478978"/>
              <a:ext cx="71739" cy="109187"/>
            </a:xfrm>
            <a:prstGeom prst="rect">
              <a:avLst/>
            </a:prstGeom>
            <a:blipFill>
              <a:blip r:embed="rId6" cstate="print">
                <a:grayscl/>
              </a:blip>
              <a:stretch>
                <a:fillRect/>
              </a:stretch>
            </a:blipFill>
          </p:spPr>
          <p:txBody>
            <a:bodyPr wrap="square" lIns="0" tIns="0" rIns="0" bIns="0" rtlCol="0"/>
            <a:lstStyle/>
            <a:p>
              <a:pPr marL="0" marR="0" lvl="0" indent="0" algn="l" defTabSz="967740" rtl="0" eaLnBrk="1" fontAlgn="base" latinLnBrk="0" hangingPunct="1">
                <a:lnSpc>
                  <a:spcPct val="100000"/>
                </a:lnSpc>
                <a:spcBef>
                  <a:spcPct val="0"/>
                </a:spcBef>
                <a:spcAft>
                  <a:spcPct val="0"/>
                </a:spcAft>
                <a:buClrTx/>
                <a:buSzTx/>
                <a:buFontTx/>
                <a:buNone/>
                <a:defRPr/>
              </a:pPr>
              <a:endParaRPr kumimoji="0" sz="1905" b="0" i="0" u="none" strike="noStrike" kern="0" cap="none" spc="0" normalizeH="0" baseline="0" noProof="0">
                <a:ln>
                  <a:noFill/>
                </a:ln>
                <a:solidFill>
                  <a:srgbClr val="000000"/>
                </a:solidFill>
                <a:effectLst/>
                <a:uLnTx/>
                <a:uFillTx/>
                <a:latin typeface="Microsoft YaHei" panose="020B0502040204020203" pitchFamily="34" charset="-122"/>
                <a:ea typeface="Microsoft YaHei" panose="020B0502040204020203" pitchFamily="34" charset="-122"/>
              </a:endParaRPr>
            </a:p>
          </p:txBody>
        </p:sp>
      </p:grpSp>
      <p:grpSp>
        <p:nvGrpSpPr>
          <p:cNvPr id="44" name="组合 43"/>
          <p:cNvGrpSpPr/>
          <p:nvPr/>
        </p:nvGrpSpPr>
        <p:grpSpPr>
          <a:xfrm>
            <a:off x="3031533" y="4112275"/>
            <a:ext cx="215259" cy="484141"/>
            <a:chOff x="1165834" y="4373526"/>
            <a:chExt cx="203400" cy="457468"/>
          </a:xfrm>
        </p:grpSpPr>
        <p:sp>
          <p:nvSpPr>
            <p:cNvPr id="59" name="object 92"/>
            <p:cNvSpPr/>
            <p:nvPr/>
          </p:nvSpPr>
          <p:spPr>
            <a:xfrm>
              <a:off x="1239952" y="4432616"/>
              <a:ext cx="129222" cy="386803"/>
            </a:xfrm>
            <a:custGeom>
              <a:avLst/>
              <a:gdLst/>
              <a:ahLst/>
              <a:cxnLst/>
              <a:rect l="l" t="t" r="r" b="b"/>
              <a:pathLst>
                <a:path w="243840" h="466725">
                  <a:moveTo>
                    <a:pt x="243662" y="0"/>
                  </a:moveTo>
                  <a:lnTo>
                    <a:pt x="1816" y="141681"/>
                  </a:lnTo>
                  <a:lnTo>
                    <a:pt x="0" y="466559"/>
                  </a:lnTo>
                  <a:lnTo>
                    <a:pt x="241858" y="325793"/>
                  </a:lnTo>
                  <a:lnTo>
                    <a:pt x="243662" y="0"/>
                  </a:lnTo>
                  <a:close/>
                </a:path>
              </a:pathLst>
            </a:custGeom>
            <a:solidFill>
              <a:srgbClr val="000000">
                <a:lumMod val="50000"/>
                <a:lumOff val="50000"/>
              </a:srgbClr>
            </a:solidFill>
          </p:spPr>
          <p:txBody>
            <a:bodyPr wrap="square" lIns="0" tIns="0" rIns="0" bIns="0" rtlCol="0"/>
            <a:lstStyle/>
            <a:p>
              <a:pPr marL="0" marR="0" lvl="0" indent="0" algn="l" defTabSz="967740" rtl="0" eaLnBrk="1" fontAlgn="base" latinLnBrk="0" hangingPunct="1">
                <a:lnSpc>
                  <a:spcPct val="100000"/>
                </a:lnSpc>
                <a:spcBef>
                  <a:spcPct val="0"/>
                </a:spcBef>
                <a:spcAft>
                  <a:spcPct val="0"/>
                </a:spcAft>
                <a:buClrTx/>
                <a:buSzTx/>
                <a:buFontTx/>
                <a:buNone/>
                <a:defRPr/>
              </a:pPr>
              <a:endParaRPr kumimoji="0" sz="1905" b="0" i="0" u="none" strike="noStrike" kern="0" cap="none" spc="0" normalizeH="0" baseline="0" noProof="0">
                <a:ln>
                  <a:noFill/>
                </a:ln>
                <a:solidFill>
                  <a:srgbClr val="000000"/>
                </a:solidFill>
                <a:effectLst/>
                <a:uLnTx/>
                <a:uFillTx/>
                <a:latin typeface="Microsoft YaHei" panose="020B0502040204020203" pitchFamily="34" charset="-122"/>
                <a:ea typeface="Microsoft YaHei" panose="020B0502040204020203" pitchFamily="34" charset="-122"/>
              </a:endParaRPr>
            </a:p>
          </p:txBody>
        </p:sp>
        <p:sp>
          <p:nvSpPr>
            <p:cNvPr id="60" name="object 93"/>
            <p:cNvSpPr/>
            <p:nvPr/>
          </p:nvSpPr>
          <p:spPr>
            <a:xfrm>
              <a:off x="1175401" y="4373526"/>
              <a:ext cx="193833" cy="176824"/>
            </a:xfrm>
            <a:custGeom>
              <a:avLst/>
              <a:gdLst/>
              <a:ahLst/>
              <a:cxnLst/>
              <a:rect l="l" t="t" r="r" b="b"/>
              <a:pathLst>
                <a:path w="365759" h="213360">
                  <a:moveTo>
                    <a:pt x="241846" y="0"/>
                  </a:moveTo>
                  <a:lnTo>
                    <a:pt x="0" y="141681"/>
                  </a:lnTo>
                  <a:lnTo>
                    <a:pt x="123621" y="212979"/>
                  </a:lnTo>
                  <a:lnTo>
                    <a:pt x="365467" y="71297"/>
                  </a:lnTo>
                  <a:lnTo>
                    <a:pt x="241846" y="0"/>
                  </a:lnTo>
                  <a:close/>
                </a:path>
              </a:pathLst>
            </a:custGeom>
            <a:solidFill>
              <a:srgbClr val="FFFFFF">
                <a:lumMod val="65000"/>
              </a:srgbClr>
            </a:solidFill>
            <a:effectLst>
              <a:outerShdw blurRad="50800" dist="50800" dir="5400000" algn="ctr" rotWithShape="0">
                <a:srgbClr val="000000">
                  <a:lumMod val="50000"/>
                  <a:lumOff val="50000"/>
                </a:srgbClr>
              </a:outerShdw>
            </a:effectLst>
          </p:spPr>
          <p:txBody>
            <a:bodyPr wrap="square" lIns="0" tIns="0" rIns="0" bIns="0" rtlCol="0"/>
            <a:lstStyle/>
            <a:p>
              <a:pPr marL="0" marR="0" lvl="0" indent="0" algn="l" defTabSz="967740" rtl="0" eaLnBrk="1" fontAlgn="base" latinLnBrk="0" hangingPunct="1">
                <a:lnSpc>
                  <a:spcPct val="100000"/>
                </a:lnSpc>
                <a:spcBef>
                  <a:spcPct val="0"/>
                </a:spcBef>
                <a:spcAft>
                  <a:spcPct val="0"/>
                </a:spcAft>
                <a:buClrTx/>
                <a:buSzTx/>
                <a:buFontTx/>
                <a:buNone/>
                <a:defRPr/>
              </a:pPr>
              <a:endParaRPr kumimoji="0" sz="1905" b="0" i="0" u="none" strike="noStrike" kern="0" cap="none" spc="0" normalizeH="0" baseline="0" noProof="0">
                <a:ln>
                  <a:noFill/>
                </a:ln>
                <a:solidFill>
                  <a:srgbClr val="000000"/>
                </a:solidFill>
                <a:effectLst/>
                <a:uLnTx/>
                <a:uFillTx/>
                <a:latin typeface="Microsoft YaHei" panose="020B0502040204020203" pitchFamily="34" charset="-122"/>
                <a:ea typeface="Microsoft YaHei" panose="020B0502040204020203" pitchFamily="34" charset="-122"/>
              </a:endParaRPr>
            </a:p>
          </p:txBody>
        </p:sp>
        <p:sp>
          <p:nvSpPr>
            <p:cNvPr id="61" name="object 94"/>
            <p:cNvSpPr/>
            <p:nvPr/>
          </p:nvSpPr>
          <p:spPr>
            <a:xfrm>
              <a:off x="1174439" y="4490942"/>
              <a:ext cx="66629" cy="328387"/>
            </a:xfrm>
            <a:custGeom>
              <a:avLst/>
              <a:gdLst/>
              <a:ahLst/>
              <a:cxnLst/>
              <a:rect l="l" t="t" r="r" b="b"/>
              <a:pathLst>
                <a:path w="125729" h="396239">
                  <a:moveTo>
                    <a:pt x="1816" y="0"/>
                  </a:moveTo>
                  <a:lnTo>
                    <a:pt x="0" y="324891"/>
                  </a:lnTo>
                  <a:lnTo>
                    <a:pt x="123621" y="396176"/>
                  </a:lnTo>
                  <a:lnTo>
                    <a:pt x="125437" y="71297"/>
                  </a:lnTo>
                  <a:lnTo>
                    <a:pt x="1816" y="0"/>
                  </a:lnTo>
                  <a:close/>
                </a:path>
              </a:pathLst>
            </a:custGeom>
            <a:solidFill>
              <a:srgbClr val="000000">
                <a:lumMod val="50000"/>
                <a:lumOff val="50000"/>
              </a:srgbClr>
            </a:solidFill>
          </p:spPr>
          <p:txBody>
            <a:bodyPr wrap="square" lIns="0" tIns="0" rIns="0" bIns="0" rtlCol="0"/>
            <a:lstStyle/>
            <a:p>
              <a:pPr marL="0" marR="0" lvl="0" indent="0" algn="l" defTabSz="967740" rtl="0" eaLnBrk="1" fontAlgn="base" latinLnBrk="0" hangingPunct="1">
                <a:lnSpc>
                  <a:spcPct val="100000"/>
                </a:lnSpc>
                <a:spcBef>
                  <a:spcPct val="0"/>
                </a:spcBef>
                <a:spcAft>
                  <a:spcPct val="0"/>
                </a:spcAft>
                <a:buClrTx/>
                <a:buSzTx/>
                <a:buFontTx/>
                <a:buNone/>
                <a:defRPr/>
              </a:pPr>
              <a:endParaRPr kumimoji="0" sz="1905" b="0" i="0" u="none" strike="noStrike" kern="0" cap="none" spc="0" normalizeH="0" baseline="0" noProof="0">
                <a:ln>
                  <a:noFill/>
                </a:ln>
                <a:solidFill>
                  <a:srgbClr val="000000"/>
                </a:solidFill>
                <a:effectLst/>
                <a:uLnTx/>
                <a:uFillTx/>
                <a:latin typeface="Microsoft YaHei" panose="020B0502040204020203" pitchFamily="34" charset="-122"/>
                <a:ea typeface="Microsoft YaHei" panose="020B0502040204020203" pitchFamily="34" charset="-122"/>
              </a:endParaRPr>
            </a:p>
          </p:txBody>
        </p:sp>
        <p:sp>
          <p:nvSpPr>
            <p:cNvPr id="62" name="object 95"/>
            <p:cNvSpPr/>
            <p:nvPr/>
          </p:nvSpPr>
          <p:spPr>
            <a:xfrm>
              <a:off x="1166316" y="4526109"/>
              <a:ext cx="71741" cy="304397"/>
            </a:xfrm>
            <a:prstGeom prst="rect">
              <a:avLst/>
            </a:prstGeom>
            <a:blipFill>
              <a:blip r:embed="rId5" cstate="print">
                <a:grayscl/>
              </a:blip>
              <a:stretch>
                <a:fillRect/>
              </a:stretch>
            </a:blipFill>
          </p:spPr>
          <p:txBody>
            <a:bodyPr wrap="square" lIns="0" tIns="0" rIns="0" bIns="0" rtlCol="0"/>
            <a:lstStyle/>
            <a:p>
              <a:pPr marL="0" marR="0" lvl="0" indent="0" algn="l" defTabSz="967740" rtl="0" eaLnBrk="1" fontAlgn="base" latinLnBrk="0" hangingPunct="1">
                <a:lnSpc>
                  <a:spcPct val="100000"/>
                </a:lnSpc>
                <a:spcBef>
                  <a:spcPct val="0"/>
                </a:spcBef>
                <a:spcAft>
                  <a:spcPct val="0"/>
                </a:spcAft>
                <a:buClrTx/>
                <a:buSzTx/>
                <a:buFontTx/>
                <a:buNone/>
                <a:defRPr/>
              </a:pPr>
              <a:endParaRPr kumimoji="0" sz="1905" b="0" i="0" u="none" strike="noStrike" kern="0" cap="none" spc="0" normalizeH="0" baseline="0" noProof="0">
                <a:ln>
                  <a:noFill/>
                </a:ln>
                <a:solidFill>
                  <a:srgbClr val="000000"/>
                </a:solidFill>
                <a:effectLst/>
                <a:uLnTx/>
                <a:uFillTx/>
                <a:latin typeface="Microsoft YaHei" panose="020B0502040204020203" pitchFamily="34" charset="-122"/>
                <a:ea typeface="Microsoft YaHei" panose="020B0502040204020203" pitchFamily="34" charset="-122"/>
              </a:endParaRPr>
            </a:p>
          </p:txBody>
        </p:sp>
        <p:sp>
          <p:nvSpPr>
            <p:cNvPr id="63" name="object 96"/>
            <p:cNvSpPr/>
            <p:nvPr/>
          </p:nvSpPr>
          <p:spPr>
            <a:xfrm>
              <a:off x="1165834" y="4532077"/>
              <a:ext cx="66294" cy="298917"/>
            </a:xfrm>
            <a:custGeom>
              <a:avLst/>
              <a:gdLst/>
              <a:ahLst/>
              <a:cxnLst/>
              <a:rect l="l" t="t" r="r" b="b"/>
              <a:pathLst>
                <a:path w="125095" h="360679">
                  <a:moveTo>
                    <a:pt x="914" y="0"/>
                  </a:moveTo>
                  <a:lnTo>
                    <a:pt x="0" y="289699"/>
                  </a:lnTo>
                  <a:lnTo>
                    <a:pt x="123621" y="360083"/>
                  </a:lnTo>
                  <a:lnTo>
                    <a:pt x="123621" y="342036"/>
                  </a:lnTo>
                  <a:lnTo>
                    <a:pt x="31584" y="287896"/>
                  </a:lnTo>
                  <a:lnTo>
                    <a:pt x="31584" y="280670"/>
                  </a:lnTo>
                  <a:lnTo>
                    <a:pt x="42513" y="280670"/>
                  </a:lnTo>
                  <a:lnTo>
                    <a:pt x="31584" y="274345"/>
                  </a:lnTo>
                  <a:lnTo>
                    <a:pt x="31584" y="266230"/>
                  </a:lnTo>
                  <a:lnTo>
                    <a:pt x="42295" y="266230"/>
                  </a:lnTo>
                  <a:lnTo>
                    <a:pt x="31584" y="259930"/>
                  </a:lnTo>
                  <a:lnTo>
                    <a:pt x="31584" y="252691"/>
                  </a:lnTo>
                  <a:lnTo>
                    <a:pt x="42494" y="252691"/>
                  </a:lnTo>
                  <a:lnTo>
                    <a:pt x="31584" y="246380"/>
                  </a:lnTo>
                  <a:lnTo>
                    <a:pt x="31584" y="238264"/>
                  </a:lnTo>
                  <a:lnTo>
                    <a:pt x="42317" y="238264"/>
                  </a:lnTo>
                  <a:lnTo>
                    <a:pt x="31584" y="231952"/>
                  </a:lnTo>
                  <a:lnTo>
                    <a:pt x="31584" y="224713"/>
                  </a:lnTo>
                  <a:lnTo>
                    <a:pt x="42474" y="224713"/>
                  </a:lnTo>
                  <a:lnTo>
                    <a:pt x="31584" y="218414"/>
                  </a:lnTo>
                  <a:lnTo>
                    <a:pt x="31584" y="210286"/>
                  </a:lnTo>
                  <a:lnTo>
                    <a:pt x="123874" y="210286"/>
                  </a:lnTo>
                  <a:lnTo>
                    <a:pt x="124477" y="81229"/>
                  </a:lnTo>
                  <a:lnTo>
                    <a:pt x="108292" y="81229"/>
                  </a:lnTo>
                  <a:lnTo>
                    <a:pt x="16243" y="27990"/>
                  </a:lnTo>
                  <a:lnTo>
                    <a:pt x="16243" y="16243"/>
                  </a:lnTo>
                  <a:lnTo>
                    <a:pt x="29070" y="16243"/>
                  </a:lnTo>
                  <a:lnTo>
                    <a:pt x="914" y="0"/>
                  </a:lnTo>
                  <a:close/>
                </a:path>
                <a:path w="125095" h="360679">
                  <a:moveTo>
                    <a:pt x="42513" y="280670"/>
                  </a:moveTo>
                  <a:lnTo>
                    <a:pt x="31584" y="280670"/>
                  </a:lnTo>
                  <a:lnTo>
                    <a:pt x="123621" y="333921"/>
                  </a:lnTo>
                  <a:lnTo>
                    <a:pt x="123621" y="327609"/>
                  </a:lnTo>
                  <a:lnTo>
                    <a:pt x="42513" y="280670"/>
                  </a:lnTo>
                  <a:close/>
                </a:path>
                <a:path w="125095" h="360679">
                  <a:moveTo>
                    <a:pt x="42295" y="266230"/>
                  </a:moveTo>
                  <a:lnTo>
                    <a:pt x="31584" y="266230"/>
                  </a:lnTo>
                  <a:lnTo>
                    <a:pt x="123621" y="320370"/>
                  </a:lnTo>
                  <a:lnTo>
                    <a:pt x="123621" y="314058"/>
                  </a:lnTo>
                  <a:lnTo>
                    <a:pt x="42295" y="266230"/>
                  </a:lnTo>
                  <a:close/>
                </a:path>
                <a:path w="125095" h="360679">
                  <a:moveTo>
                    <a:pt x="42494" y="252691"/>
                  </a:moveTo>
                  <a:lnTo>
                    <a:pt x="31584" y="252691"/>
                  </a:lnTo>
                  <a:lnTo>
                    <a:pt x="123621" y="305955"/>
                  </a:lnTo>
                  <a:lnTo>
                    <a:pt x="123621" y="299631"/>
                  </a:lnTo>
                  <a:lnTo>
                    <a:pt x="42494" y="252691"/>
                  </a:lnTo>
                  <a:close/>
                </a:path>
                <a:path w="125095" h="360679">
                  <a:moveTo>
                    <a:pt x="42317" y="238264"/>
                  </a:moveTo>
                  <a:lnTo>
                    <a:pt x="31584" y="238264"/>
                  </a:lnTo>
                  <a:lnTo>
                    <a:pt x="123621" y="292404"/>
                  </a:lnTo>
                  <a:lnTo>
                    <a:pt x="123621" y="286080"/>
                  </a:lnTo>
                  <a:lnTo>
                    <a:pt x="42317" y="238264"/>
                  </a:lnTo>
                  <a:close/>
                </a:path>
                <a:path w="125095" h="360679">
                  <a:moveTo>
                    <a:pt x="42474" y="224713"/>
                  </a:moveTo>
                  <a:lnTo>
                    <a:pt x="31584" y="224713"/>
                  </a:lnTo>
                  <a:lnTo>
                    <a:pt x="123621" y="277964"/>
                  </a:lnTo>
                  <a:lnTo>
                    <a:pt x="123621" y="271653"/>
                  </a:lnTo>
                  <a:lnTo>
                    <a:pt x="42474" y="224713"/>
                  </a:lnTo>
                  <a:close/>
                </a:path>
                <a:path w="125095" h="360679">
                  <a:moveTo>
                    <a:pt x="123874" y="210286"/>
                  </a:moveTo>
                  <a:lnTo>
                    <a:pt x="31584" y="210286"/>
                  </a:lnTo>
                  <a:lnTo>
                    <a:pt x="123621" y="264439"/>
                  </a:lnTo>
                  <a:lnTo>
                    <a:pt x="123874" y="210286"/>
                  </a:lnTo>
                  <a:close/>
                </a:path>
                <a:path w="125095" h="360679">
                  <a:moveTo>
                    <a:pt x="29070" y="16243"/>
                  </a:moveTo>
                  <a:lnTo>
                    <a:pt x="16243" y="16243"/>
                  </a:lnTo>
                  <a:lnTo>
                    <a:pt x="108292" y="68592"/>
                  </a:lnTo>
                  <a:lnTo>
                    <a:pt x="108292" y="81229"/>
                  </a:lnTo>
                  <a:lnTo>
                    <a:pt x="124477" y="81229"/>
                  </a:lnTo>
                  <a:lnTo>
                    <a:pt x="124523" y="71310"/>
                  </a:lnTo>
                  <a:lnTo>
                    <a:pt x="29070" y="16243"/>
                  </a:lnTo>
                  <a:close/>
                </a:path>
              </a:pathLst>
            </a:custGeom>
            <a:solidFill>
              <a:srgbClr val="000000">
                <a:lumMod val="50000"/>
                <a:lumOff val="50000"/>
              </a:srgbClr>
            </a:solidFill>
          </p:spPr>
          <p:txBody>
            <a:bodyPr wrap="square" lIns="0" tIns="0" rIns="0" bIns="0" rtlCol="0"/>
            <a:lstStyle/>
            <a:p>
              <a:pPr marL="0" marR="0" lvl="0" indent="0" algn="l" defTabSz="967740" rtl="0" eaLnBrk="1" fontAlgn="base" latinLnBrk="0" hangingPunct="1">
                <a:lnSpc>
                  <a:spcPct val="100000"/>
                </a:lnSpc>
                <a:spcBef>
                  <a:spcPct val="0"/>
                </a:spcBef>
                <a:spcAft>
                  <a:spcPct val="0"/>
                </a:spcAft>
                <a:buClrTx/>
                <a:buSzTx/>
                <a:buFontTx/>
                <a:buNone/>
                <a:defRPr/>
              </a:pPr>
              <a:endParaRPr kumimoji="0" sz="1905" b="0" i="0" u="none" strike="noStrike" kern="0" cap="none" spc="0" normalizeH="0" baseline="0" noProof="0">
                <a:ln>
                  <a:noFill/>
                </a:ln>
                <a:solidFill>
                  <a:srgbClr val="000000"/>
                </a:solidFill>
                <a:effectLst/>
                <a:uLnTx/>
                <a:uFillTx/>
                <a:latin typeface="Microsoft YaHei" panose="020B0502040204020203" pitchFamily="34" charset="-122"/>
                <a:ea typeface="Microsoft YaHei" panose="020B0502040204020203" pitchFamily="34" charset="-122"/>
              </a:endParaRPr>
            </a:p>
          </p:txBody>
        </p:sp>
        <p:sp>
          <p:nvSpPr>
            <p:cNvPr id="64" name="object 97"/>
            <p:cNvSpPr/>
            <p:nvPr/>
          </p:nvSpPr>
          <p:spPr>
            <a:xfrm>
              <a:off x="1166324" y="4478978"/>
              <a:ext cx="71739" cy="109187"/>
            </a:xfrm>
            <a:prstGeom prst="rect">
              <a:avLst/>
            </a:prstGeom>
            <a:blipFill>
              <a:blip r:embed="rId6" cstate="print">
                <a:grayscl/>
              </a:blip>
              <a:stretch>
                <a:fillRect/>
              </a:stretch>
            </a:blipFill>
          </p:spPr>
          <p:txBody>
            <a:bodyPr wrap="square" lIns="0" tIns="0" rIns="0" bIns="0" rtlCol="0"/>
            <a:lstStyle/>
            <a:p>
              <a:pPr marL="0" marR="0" lvl="0" indent="0" algn="l" defTabSz="967740" rtl="0" eaLnBrk="1" fontAlgn="base" latinLnBrk="0" hangingPunct="1">
                <a:lnSpc>
                  <a:spcPct val="100000"/>
                </a:lnSpc>
                <a:spcBef>
                  <a:spcPct val="0"/>
                </a:spcBef>
                <a:spcAft>
                  <a:spcPct val="0"/>
                </a:spcAft>
                <a:buClrTx/>
                <a:buSzTx/>
                <a:buFontTx/>
                <a:buNone/>
                <a:defRPr/>
              </a:pPr>
              <a:endParaRPr kumimoji="0" sz="1905" b="0" i="0" u="none" strike="noStrike" kern="0" cap="none" spc="0" normalizeH="0" baseline="0" noProof="0">
                <a:ln>
                  <a:noFill/>
                </a:ln>
                <a:solidFill>
                  <a:srgbClr val="000000"/>
                </a:solidFill>
                <a:effectLst/>
                <a:uLnTx/>
                <a:uFillTx/>
                <a:latin typeface="Microsoft YaHei" panose="020B0502040204020203" pitchFamily="34" charset="-122"/>
                <a:ea typeface="Microsoft YaHei" panose="020B0502040204020203" pitchFamily="34" charset="-122"/>
              </a:endParaRPr>
            </a:p>
          </p:txBody>
        </p:sp>
      </p:grpSp>
      <p:grpSp>
        <p:nvGrpSpPr>
          <p:cNvPr id="45" name="组合 44"/>
          <p:cNvGrpSpPr/>
          <p:nvPr/>
        </p:nvGrpSpPr>
        <p:grpSpPr>
          <a:xfrm>
            <a:off x="3348217" y="4112275"/>
            <a:ext cx="215259" cy="484141"/>
            <a:chOff x="1165834" y="4373526"/>
            <a:chExt cx="203400" cy="457468"/>
          </a:xfrm>
        </p:grpSpPr>
        <p:sp>
          <p:nvSpPr>
            <p:cNvPr id="53" name="object 92"/>
            <p:cNvSpPr/>
            <p:nvPr/>
          </p:nvSpPr>
          <p:spPr>
            <a:xfrm>
              <a:off x="1239952" y="4432616"/>
              <a:ext cx="129222" cy="386803"/>
            </a:xfrm>
            <a:custGeom>
              <a:avLst/>
              <a:gdLst/>
              <a:ahLst/>
              <a:cxnLst/>
              <a:rect l="l" t="t" r="r" b="b"/>
              <a:pathLst>
                <a:path w="243840" h="466725">
                  <a:moveTo>
                    <a:pt x="243662" y="0"/>
                  </a:moveTo>
                  <a:lnTo>
                    <a:pt x="1816" y="141681"/>
                  </a:lnTo>
                  <a:lnTo>
                    <a:pt x="0" y="466559"/>
                  </a:lnTo>
                  <a:lnTo>
                    <a:pt x="241858" y="325793"/>
                  </a:lnTo>
                  <a:lnTo>
                    <a:pt x="243662" y="0"/>
                  </a:lnTo>
                  <a:close/>
                </a:path>
              </a:pathLst>
            </a:custGeom>
            <a:solidFill>
              <a:srgbClr val="000000">
                <a:lumMod val="50000"/>
                <a:lumOff val="50000"/>
              </a:srgbClr>
            </a:solidFill>
          </p:spPr>
          <p:txBody>
            <a:bodyPr wrap="square" lIns="0" tIns="0" rIns="0" bIns="0" rtlCol="0"/>
            <a:lstStyle/>
            <a:p>
              <a:pPr marL="0" marR="0" lvl="0" indent="0" algn="l" defTabSz="967740" rtl="0" eaLnBrk="1" fontAlgn="base" latinLnBrk="0" hangingPunct="1">
                <a:lnSpc>
                  <a:spcPct val="100000"/>
                </a:lnSpc>
                <a:spcBef>
                  <a:spcPct val="0"/>
                </a:spcBef>
                <a:spcAft>
                  <a:spcPct val="0"/>
                </a:spcAft>
                <a:buClrTx/>
                <a:buSzTx/>
                <a:buFontTx/>
                <a:buNone/>
                <a:defRPr/>
              </a:pPr>
              <a:endParaRPr kumimoji="0" sz="1905" b="0" i="0" u="none" strike="noStrike" kern="0" cap="none" spc="0" normalizeH="0" baseline="0" noProof="0">
                <a:ln>
                  <a:noFill/>
                </a:ln>
                <a:solidFill>
                  <a:srgbClr val="000000"/>
                </a:solidFill>
                <a:effectLst/>
                <a:uLnTx/>
                <a:uFillTx/>
                <a:latin typeface="Microsoft YaHei" panose="020B0502040204020203" pitchFamily="34" charset="-122"/>
                <a:ea typeface="Microsoft YaHei" panose="020B0502040204020203" pitchFamily="34" charset="-122"/>
              </a:endParaRPr>
            </a:p>
          </p:txBody>
        </p:sp>
        <p:sp>
          <p:nvSpPr>
            <p:cNvPr id="54" name="object 93"/>
            <p:cNvSpPr/>
            <p:nvPr/>
          </p:nvSpPr>
          <p:spPr>
            <a:xfrm>
              <a:off x="1175401" y="4373526"/>
              <a:ext cx="193833" cy="176824"/>
            </a:xfrm>
            <a:custGeom>
              <a:avLst/>
              <a:gdLst/>
              <a:ahLst/>
              <a:cxnLst/>
              <a:rect l="l" t="t" r="r" b="b"/>
              <a:pathLst>
                <a:path w="365759" h="213360">
                  <a:moveTo>
                    <a:pt x="241846" y="0"/>
                  </a:moveTo>
                  <a:lnTo>
                    <a:pt x="0" y="141681"/>
                  </a:lnTo>
                  <a:lnTo>
                    <a:pt x="123621" y="212979"/>
                  </a:lnTo>
                  <a:lnTo>
                    <a:pt x="365467" y="71297"/>
                  </a:lnTo>
                  <a:lnTo>
                    <a:pt x="241846" y="0"/>
                  </a:lnTo>
                  <a:close/>
                </a:path>
              </a:pathLst>
            </a:custGeom>
            <a:solidFill>
              <a:srgbClr val="FFFFFF">
                <a:lumMod val="65000"/>
              </a:srgbClr>
            </a:solidFill>
            <a:effectLst>
              <a:outerShdw blurRad="50800" dist="50800" dir="5400000" algn="ctr" rotWithShape="0">
                <a:srgbClr val="000000">
                  <a:lumMod val="50000"/>
                  <a:lumOff val="50000"/>
                </a:srgbClr>
              </a:outerShdw>
            </a:effectLst>
          </p:spPr>
          <p:txBody>
            <a:bodyPr wrap="square" lIns="0" tIns="0" rIns="0" bIns="0" rtlCol="0"/>
            <a:lstStyle/>
            <a:p>
              <a:pPr marL="0" marR="0" lvl="0" indent="0" algn="l" defTabSz="967740" rtl="0" eaLnBrk="1" fontAlgn="base" latinLnBrk="0" hangingPunct="1">
                <a:lnSpc>
                  <a:spcPct val="100000"/>
                </a:lnSpc>
                <a:spcBef>
                  <a:spcPct val="0"/>
                </a:spcBef>
                <a:spcAft>
                  <a:spcPct val="0"/>
                </a:spcAft>
                <a:buClrTx/>
                <a:buSzTx/>
                <a:buFontTx/>
                <a:buNone/>
                <a:defRPr/>
              </a:pPr>
              <a:endParaRPr kumimoji="0" sz="1905" b="0" i="0" u="none" strike="noStrike" kern="0" cap="none" spc="0" normalizeH="0" baseline="0" noProof="0">
                <a:ln>
                  <a:noFill/>
                </a:ln>
                <a:solidFill>
                  <a:srgbClr val="000000"/>
                </a:solidFill>
                <a:effectLst/>
                <a:uLnTx/>
                <a:uFillTx/>
                <a:latin typeface="Microsoft YaHei" panose="020B0502040204020203" pitchFamily="34" charset="-122"/>
                <a:ea typeface="Microsoft YaHei" panose="020B0502040204020203" pitchFamily="34" charset="-122"/>
              </a:endParaRPr>
            </a:p>
          </p:txBody>
        </p:sp>
        <p:sp>
          <p:nvSpPr>
            <p:cNvPr id="55" name="object 94"/>
            <p:cNvSpPr/>
            <p:nvPr/>
          </p:nvSpPr>
          <p:spPr>
            <a:xfrm>
              <a:off x="1174439" y="4490942"/>
              <a:ext cx="66629" cy="328387"/>
            </a:xfrm>
            <a:custGeom>
              <a:avLst/>
              <a:gdLst/>
              <a:ahLst/>
              <a:cxnLst/>
              <a:rect l="l" t="t" r="r" b="b"/>
              <a:pathLst>
                <a:path w="125729" h="396239">
                  <a:moveTo>
                    <a:pt x="1816" y="0"/>
                  </a:moveTo>
                  <a:lnTo>
                    <a:pt x="0" y="324891"/>
                  </a:lnTo>
                  <a:lnTo>
                    <a:pt x="123621" y="396176"/>
                  </a:lnTo>
                  <a:lnTo>
                    <a:pt x="125437" y="71297"/>
                  </a:lnTo>
                  <a:lnTo>
                    <a:pt x="1816" y="0"/>
                  </a:lnTo>
                  <a:close/>
                </a:path>
              </a:pathLst>
            </a:custGeom>
            <a:solidFill>
              <a:srgbClr val="000000">
                <a:lumMod val="50000"/>
                <a:lumOff val="50000"/>
              </a:srgbClr>
            </a:solidFill>
          </p:spPr>
          <p:txBody>
            <a:bodyPr wrap="square" lIns="0" tIns="0" rIns="0" bIns="0" rtlCol="0"/>
            <a:lstStyle/>
            <a:p>
              <a:pPr marL="0" marR="0" lvl="0" indent="0" algn="l" defTabSz="967740" rtl="0" eaLnBrk="1" fontAlgn="base" latinLnBrk="0" hangingPunct="1">
                <a:lnSpc>
                  <a:spcPct val="100000"/>
                </a:lnSpc>
                <a:spcBef>
                  <a:spcPct val="0"/>
                </a:spcBef>
                <a:spcAft>
                  <a:spcPct val="0"/>
                </a:spcAft>
                <a:buClrTx/>
                <a:buSzTx/>
                <a:buFontTx/>
                <a:buNone/>
                <a:defRPr/>
              </a:pPr>
              <a:endParaRPr kumimoji="0" sz="1905" b="0" i="0" u="none" strike="noStrike" kern="0" cap="none" spc="0" normalizeH="0" baseline="0" noProof="0">
                <a:ln>
                  <a:noFill/>
                </a:ln>
                <a:solidFill>
                  <a:srgbClr val="000000"/>
                </a:solidFill>
                <a:effectLst/>
                <a:uLnTx/>
                <a:uFillTx/>
                <a:latin typeface="Microsoft YaHei" panose="020B0502040204020203" pitchFamily="34" charset="-122"/>
                <a:ea typeface="Microsoft YaHei" panose="020B0502040204020203" pitchFamily="34" charset="-122"/>
              </a:endParaRPr>
            </a:p>
          </p:txBody>
        </p:sp>
        <p:sp>
          <p:nvSpPr>
            <p:cNvPr id="56" name="object 95"/>
            <p:cNvSpPr/>
            <p:nvPr/>
          </p:nvSpPr>
          <p:spPr>
            <a:xfrm>
              <a:off x="1166316" y="4526109"/>
              <a:ext cx="71741" cy="304397"/>
            </a:xfrm>
            <a:prstGeom prst="rect">
              <a:avLst/>
            </a:prstGeom>
            <a:blipFill>
              <a:blip r:embed="rId5" cstate="print">
                <a:grayscl/>
              </a:blip>
              <a:stretch>
                <a:fillRect/>
              </a:stretch>
            </a:blipFill>
          </p:spPr>
          <p:txBody>
            <a:bodyPr wrap="square" lIns="0" tIns="0" rIns="0" bIns="0" rtlCol="0"/>
            <a:lstStyle/>
            <a:p>
              <a:pPr marL="0" marR="0" lvl="0" indent="0" algn="l" defTabSz="967740" rtl="0" eaLnBrk="1" fontAlgn="base" latinLnBrk="0" hangingPunct="1">
                <a:lnSpc>
                  <a:spcPct val="100000"/>
                </a:lnSpc>
                <a:spcBef>
                  <a:spcPct val="0"/>
                </a:spcBef>
                <a:spcAft>
                  <a:spcPct val="0"/>
                </a:spcAft>
                <a:buClrTx/>
                <a:buSzTx/>
                <a:buFontTx/>
                <a:buNone/>
                <a:defRPr/>
              </a:pPr>
              <a:endParaRPr kumimoji="0" sz="1905" b="0" i="0" u="none" strike="noStrike" kern="0" cap="none" spc="0" normalizeH="0" baseline="0" noProof="0">
                <a:ln>
                  <a:noFill/>
                </a:ln>
                <a:solidFill>
                  <a:srgbClr val="000000"/>
                </a:solidFill>
                <a:effectLst/>
                <a:uLnTx/>
                <a:uFillTx/>
                <a:latin typeface="Microsoft YaHei" panose="020B0502040204020203" pitchFamily="34" charset="-122"/>
                <a:ea typeface="Microsoft YaHei" panose="020B0502040204020203" pitchFamily="34" charset="-122"/>
              </a:endParaRPr>
            </a:p>
          </p:txBody>
        </p:sp>
        <p:sp>
          <p:nvSpPr>
            <p:cNvPr id="57" name="object 96"/>
            <p:cNvSpPr/>
            <p:nvPr/>
          </p:nvSpPr>
          <p:spPr>
            <a:xfrm>
              <a:off x="1165834" y="4532077"/>
              <a:ext cx="66294" cy="298917"/>
            </a:xfrm>
            <a:custGeom>
              <a:avLst/>
              <a:gdLst/>
              <a:ahLst/>
              <a:cxnLst/>
              <a:rect l="l" t="t" r="r" b="b"/>
              <a:pathLst>
                <a:path w="125095" h="360679">
                  <a:moveTo>
                    <a:pt x="914" y="0"/>
                  </a:moveTo>
                  <a:lnTo>
                    <a:pt x="0" y="289699"/>
                  </a:lnTo>
                  <a:lnTo>
                    <a:pt x="123621" y="360083"/>
                  </a:lnTo>
                  <a:lnTo>
                    <a:pt x="123621" y="342036"/>
                  </a:lnTo>
                  <a:lnTo>
                    <a:pt x="31584" y="287896"/>
                  </a:lnTo>
                  <a:lnTo>
                    <a:pt x="31584" y="280670"/>
                  </a:lnTo>
                  <a:lnTo>
                    <a:pt x="42513" y="280670"/>
                  </a:lnTo>
                  <a:lnTo>
                    <a:pt x="31584" y="274345"/>
                  </a:lnTo>
                  <a:lnTo>
                    <a:pt x="31584" y="266230"/>
                  </a:lnTo>
                  <a:lnTo>
                    <a:pt x="42295" y="266230"/>
                  </a:lnTo>
                  <a:lnTo>
                    <a:pt x="31584" y="259930"/>
                  </a:lnTo>
                  <a:lnTo>
                    <a:pt x="31584" y="252691"/>
                  </a:lnTo>
                  <a:lnTo>
                    <a:pt x="42494" y="252691"/>
                  </a:lnTo>
                  <a:lnTo>
                    <a:pt x="31584" y="246380"/>
                  </a:lnTo>
                  <a:lnTo>
                    <a:pt x="31584" y="238264"/>
                  </a:lnTo>
                  <a:lnTo>
                    <a:pt x="42317" y="238264"/>
                  </a:lnTo>
                  <a:lnTo>
                    <a:pt x="31584" y="231952"/>
                  </a:lnTo>
                  <a:lnTo>
                    <a:pt x="31584" y="224713"/>
                  </a:lnTo>
                  <a:lnTo>
                    <a:pt x="42474" y="224713"/>
                  </a:lnTo>
                  <a:lnTo>
                    <a:pt x="31584" y="218414"/>
                  </a:lnTo>
                  <a:lnTo>
                    <a:pt x="31584" y="210286"/>
                  </a:lnTo>
                  <a:lnTo>
                    <a:pt x="123874" y="210286"/>
                  </a:lnTo>
                  <a:lnTo>
                    <a:pt x="124477" y="81229"/>
                  </a:lnTo>
                  <a:lnTo>
                    <a:pt x="108292" y="81229"/>
                  </a:lnTo>
                  <a:lnTo>
                    <a:pt x="16243" y="27990"/>
                  </a:lnTo>
                  <a:lnTo>
                    <a:pt x="16243" y="16243"/>
                  </a:lnTo>
                  <a:lnTo>
                    <a:pt x="29070" y="16243"/>
                  </a:lnTo>
                  <a:lnTo>
                    <a:pt x="914" y="0"/>
                  </a:lnTo>
                  <a:close/>
                </a:path>
                <a:path w="125095" h="360679">
                  <a:moveTo>
                    <a:pt x="42513" y="280670"/>
                  </a:moveTo>
                  <a:lnTo>
                    <a:pt x="31584" y="280670"/>
                  </a:lnTo>
                  <a:lnTo>
                    <a:pt x="123621" y="333921"/>
                  </a:lnTo>
                  <a:lnTo>
                    <a:pt x="123621" y="327609"/>
                  </a:lnTo>
                  <a:lnTo>
                    <a:pt x="42513" y="280670"/>
                  </a:lnTo>
                  <a:close/>
                </a:path>
                <a:path w="125095" h="360679">
                  <a:moveTo>
                    <a:pt x="42295" y="266230"/>
                  </a:moveTo>
                  <a:lnTo>
                    <a:pt x="31584" y="266230"/>
                  </a:lnTo>
                  <a:lnTo>
                    <a:pt x="123621" y="320370"/>
                  </a:lnTo>
                  <a:lnTo>
                    <a:pt x="123621" y="314058"/>
                  </a:lnTo>
                  <a:lnTo>
                    <a:pt x="42295" y="266230"/>
                  </a:lnTo>
                  <a:close/>
                </a:path>
                <a:path w="125095" h="360679">
                  <a:moveTo>
                    <a:pt x="42494" y="252691"/>
                  </a:moveTo>
                  <a:lnTo>
                    <a:pt x="31584" y="252691"/>
                  </a:lnTo>
                  <a:lnTo>
                    <a:pt x="123621" y="305955"/>
                  </a:lnTo>
                  <a:lnTo>
                    <a:pt x="123621" y="299631"/>
                  </a:lnTo>
                  <a:lnTo>
                    <a:pt x="42494" y="252691"/>
                  </a:lnTo>
                  <a:close/>
                </a:path>
                <a:path w="125095" h="360679">
                  <a:moveTo>
                    <a:pt x="42317" y="238264"/>
                  </a:moveTo>
                  <a:lnTo>
                    <a:pt x="31584" y="238264"/>
                  </a:lnTo>
                  <a:lnTo>
                    <a:pt x="123621" y="292404"/>
                  </a:lnTo>
                  <a:lnTo>
                    <a:pt x="123621" y="286080"/>
                  </a:lnTo>
                  <a:lnTo>
                    <a:pt x="42317" y="238264"/>
                  </a:lnTo>
                  <a:close/>
                </a:path>
                <a:path w="125095" h="360679">
                  <a:moveTo>
                    <a:pt x="42474" y="224713"/>
                  </a:moveTo>
                  <a:lnTo>
                    <a:pt x="31584" y="224713"/>
                  </a:lnTo>
                  <a:lnTo>
                    <a:pt x="123621" y="277964"/>
                  </a:lnTo>
                  <a:lnTo>
                    <a:pt x="123621" y="271653"/>
                  </a:lnTo>
                  <a:lnTo>
                    <a:pt x="42474" y="224713"/>
                  </a:lnTo>
                  <a:close/>
                </a:path>
                <a:path w="125095" h="360679">
                  <a:moveTo>
                    <a:pt x="123874" y="210286"/>
                  </a:moveTo>
                  <a:lnTo>
                    <a:pt x="31584" y="210286"/>
                  </a:lnTo>
                  <a:lnTo>
                    <a:pt x="123621" y="264439"/>
                  </a:lnTo>
                  <a:lnTo>
                    <a:pt x="123874" y="210286"/>
                  </a:lnTo>
                  <a:close/>
                </a:path>
                <a:path w="125095" h="360679">
                  <a:moveTo>
                    <a:pt x="29070" y="16243"/>
                  </a:moveTo>
                  <a:lnTo>
                    <a:pt x="16243" y="16243"/>
                  </a:lnTo>
                  <a:lnTo>
                    <a:pt x="108292" y="68592"/>
                  </a:lnTo>
                  <a:lnTo>
                    <a:pt x="108292" y="81229"/>
                  </a:lnTo>
                  <a:lnTo>
                    <a:pt x="124477" y="81229"/>
                  </a:lnTo>
                  <a:lnTo>
                    <a:pt x="124523" y="71310"/>
                  </a:lnTo>
                  <a:lnTo>
                    <a:pt x="29070" y="16243"/>
                  </a:lnTo>
                  <a:close/>
                </a:path>
              </a:pathLst>
            </a:custGeom>
            <a:solidFill>
              <a:srgbClr val="000000">
                <a:lumMod val="50000"/>
                <a:lumOff val="50000"/>
              </a:srgbClr>
            </a:solidFill>
          </p:spPr>
          <p:txBody>
            <a:bodyPr wrap="square" lIns="0" tIns="0" rIns="0" bIns="0" rtlCol="0"/>
            <a:lstStyle/>
            <a:p>
              <a:pPr marL="0" marR="0" lvl="0" indent="0" algn="l" defTabSz="967740" rtl="0" eaLnBrk="1" fontAlgn="base" latinLnBrk="0" hangingPunct="1">
                <a:lnSpc>
                  <a:spcPct val="100000"/>
                </a:lnSpc>
                <a:spcBef>
                  <a:spcPct val="0"/>
                </a:spcBef>
                <a:spcAft>
                  <a:spcPct val="0"/>
                </a:spcAft>
                <a:buClrTx/>
                <a:buSzTx/>
                <a:buFontTx/>
                <a:buNone/>
                <a:defRPr/>
              </a:pPr>
              <a:endParaRPr kumimoji="0" sz="1905" b="0" i="0" u="none" strike="noStrike" kern="0" cap="none" spc="0" normalizeH="0" baseline="0" noProof="0">
                <a:ln>
                  <a:noFill/>
                </a:ln>
                <a:solidFill>
                  <a:srgbClr val="000000"/>
                </a:solidFill>
                <a:effectLst/>
                <a:uLnTx/>
                <a:uFillTx/>
                <a:latin typeface="Microsoft YaHei" panose="020B0502040204020203" pitchFamily="34" charset="-122"/>
                <a:ea typeface="Microsoft YaHei" panose="020B0502040204020203" pitchFamily="34" charset="-122"/>
              </a:endParaRPr>
            </a:p>
          </p:txBody>
        </p:sp>
        <p:sp>
          <p:nvSpPr>
            <p:cNvPr id="58" name="object 97"/>
            <p:cNvSpPr/>
            <p:nvPr/>
          </p:nvSpPr>
          <p:spPr>
            <a:xfrm>
              <a:off x="1166324" y="4478978"/>
              <a:ext cx="71739" cy="109187"/>
            </a:xfrm>
            <a:prstGeom prst="rect">
              <a:avLst/>
            </a:prstGeom>
            <a:blipFill>
              <a:blip r:embed="rId6" cstate="print">
                <a:grayscl/>
              </a:blip>
              <a:stretch>
                <a:fillRect/>
              </a:stretch>
            </a:blipFill>
          </p:spPr>
          <p:txBody>
            <a:bodyPr wrap="square" lIns="0" tIns="0" rIns="0" bIns="0" rtlCol="0"/>
            <a:lstStyle/>
            <a:p>
              <a:pPr marL="0" marR="0" lvl="0" indent="0" algn="l" defTabSz="967740" rtl="0" eaLnBrk="1" fontAlgn="base" latinLnBrk="0" hangingPunct="1">
                <a:lnSpc>
                  <a:spcPct val="100000"/>
                </a:lnSpc>
                <a:spcBef>
                  <a:spcPct val="0"/>
                </a:spcBef>
                <a:spcAft>
                  <a:spcPct val="0"/>
                </a:spcAft>
                <a:buClrTx/>
                <a:buSzTx/>
                <a:buFontTx/>
                <a:buNone/>
                <a:defRPr/>
              </a:pPr>
              <a:endParaRPr kumimoji="0" sz="1905" b="0" i="0" u="none" strike="noStrike" kern="0" cap="none" spc="0" normalizeH="0" baseline="0" noProof="0">
                <a:ln>
                  <a:noFill/>
                </a:ln>
                <a:solidFill>
                  <a:srgbClr val="000000"/>
                </a:solidFill>
                <a:effectLst/>
                <a:uLnTx/>
                <a:uFillTx/>
                <a:latin typeface="Microsoft YaHei" panose="020B0502040204020203" pitchFamily="34" charset="-122"/>
                <a:ea typeface="Microsoft YaHei" panose="020B0502040204020203" pitchFamily="34" charset="-122"/>
              </a:endParaRPr>
            </a:p>
          </p:txBody>
        </p:sp>
      </p:grpSp>
      <p:grpSp>
        <p:nvGrpSpPr>
          <p:cNvPr id="46" name="组合 45"/>
          <p:cNvGrpSpPr/>
          <p:nvPr/>
        </p:nvGrpSpPr>
        <p:grpSpPr>
          <a:xfrm>
            <a:off x="3664901" y="4112275"/>
            <a:ext cx="215259" cy="484141"/>
            <a:chOff x="1165834" y="4373526"/>
            <a:chExt cx="203400" cy="457468"/>
          </a:xfrm>
        </p:grpSpPr>
        <p:sp>
          <p:nvSpPr>
            <p:cNvPr id="47" name="object 92"/>
            <p:cNvSpPr/>
            <p:nvPr/>
          </p:nvSpPr>
          <p:spPr>
            <a:xfrm>
              <a:off x="1239952" y="4432616"/>
              <a:ext cx="129222" cy="386803"/>
            </a:xfrm>
            <a:custGeom>
              <a:avLst/>
              <a:gdLst/>
              <a:ahLst/>
              <a:cxnLst/>
              <a:rect l="l" t="t" r="r" b="b"/>
              <a:pathLst>
                <a:path w="243840" h="466725">
                  <a:moveTo>
                    <a:pt x="243662" y="0"/>
                  </a:moveTo>
                  <a:lnTo>
                    <a:pt x="1816" y="141681"/>
                  </a:lnTo>
                  <a:lnTo>
                    <a:pt x="0" y="466559"/>
                  </a:lnTo>
                  <a:lnTo>
                    <a:pt x="241858" y="325793"/>
                  </a:lnTo>
                  <a:lnTo>
                    <a:pt x="243662" y="0"/>
                  </a:lnTo>
                  <a:close/>
                </a:path>
              </a:pathLst>
            </a:custGeom>
            <a:solidFill>
              <a:srgbClr val="000000">
                <a:lumMod val="50000"/>
                <a:lumOff val="50000"/>
              </a:srgbClr>
            </a:solidFill>
          </p:spPr>
          <p:txBody>
            <a:bodyPr wrap="square" lIns="0" tIns="0" rIns="0" bIns="0" rtlCol="0"/>
            <a:lstStyle/>
            <a:p>
              <a:pPr marL="0" marR="0" lvl="0" indent="0" algn="l" defTabSz="967740" rtl="0" eaLnBrk="1" fontAlgn="base" latinLnBrk="0" hangingPunct="1">
                <a:lnSpc>
                  <a:spcPct val="100000"/>
                </a:lnSpc>
                <a:spcBef>
                  <a:spcPct val="0"/>
                </a:spcBef>
                <a:spcAft>
                  <a:spcPct val="0"/>
                </a:spcAft>
                <a:buClrTx/>
                <a:buSzTx/>
                <a:buFontTx/>
                <a:buNone/>
                <a:defRPr/>
              </a:pPr>
              <a:endParaRPr kumimoji="0" sz="1905" b="0" i="0" u="none" strike="noStrike" kern="0" cap="none" spc="0" normalizeH="0" baseline="0" noProof="0">
                <a:ln>
                  <a:noFill/>
                </a:ln>
                <a:solidFill>
                  <a:srgbClr val="000000"/>
                </a:solidFill>
                <a:effectLst/>
                <a:uLnTx/>
                <a:uFillTx/>
                <a:latin typeface="Microsoft YaHei" panose="020B0502040204020203" pitchFamily="34" charset="-122"/>
                <a:ea typeface="Microsoft YaHei" panose="020B0502040204020203" pitchFamily="34" charset="-122"/>
              </a:endParaRPr>
            </a:p>
          </p:txBody>
        </p:sp>
        <p:sp>
          <p:nvSpPr>
            <p:cNvPr id="48" name="object 93"/>
            <p:cNvSpPr/>
            <p:nvPr/>
          </p:nvSpPr>
          <p:spPr>
            <a:xfrm>
              <a:off x="1175401" y="4373526"/>
              <a:ext cx="193833" cy="176824"/>
            </a:xfrm>
            <a:custGeom>
              <a:avLst/>
              <a:gdLst/>
              <a:ahLst/>
              <a:cxnLst/>
              <a:rect l="l" t="t" r="r" b="b"/>
              <a:pathLst>
                <a:path w="365759" h="213360">
                  <a:moveTo>
                    <a:pt x="241846" y="0"/>
                  </a:moveTo>
                  <a:lnTo>
                    <a:pt x="0" y="141681"/>
                  </a:lnTo>
                  <a:lnTo>
                    <a:pt x="123621" y="212979"/>
                  </a:lnTo>
                  <a:lnTo>
                    <a:pt x="365467" y="71297"/>
                  </a:lnTo>
                  <a:lnTo>
                    <a:pt x="241846" y="0"/>
                  </a:lnTo>
                  <a:close/>
                </a:path>
              </a:pathLst>
            </a:custGeom>
            <a:solidFill>
              <a:srgbClr val="FFFFFF">
                <a:lumMod val="65000"/>
              </a:srgbClr>
            </a:solidFill>
            <a:effectLst>
              <a:outerShdw blurRad="50800" dist="50800" dir="5400000" algn="ctr" rotWithShape="0">
                <a:srgbClr val="000000">
                  <a:lumMod val="50000"/>
                  <a:lumOff val="50000"/>
                </a:srgbClr>
              </a:outerShdw>
            </a:effectLst>
          </p:spPr>
          <p:txBody>
            <a:bodyPr wrap="square" lIns="0" tIns="0" rIns="0" bIns="0" rtlCol="0"/>
            <a:lstStyle/>
            <a:p>
              <a:pPr marL="0" marR="0" lvl="0" indent="0" algn="l" defTabSz="967740" rtl="0" eaLnBrk="1" fontAlgn="base" latinLnBrk="0" hangingPunct="1">
                <a:lnSpc>
                  <a:spcPct val="100000"/>
                </a:lnSpc>
                <a:spcBef>
                  <a:spcPct val="0"/>
                </a:spcBef>
                <a:spcAft>
                  <a:spcPct val="0"/>
                </a:spcAft>
                <a:buClrTx/>
                <a:buSzTx/>
                <a:buFontTx/>
                <a:buNone/>
                <a:defRPr/>
              </a:pPr>
              <a:endParaRPr kumimoji="0" sz="1905" b="0" i="0" u="none" strike="noStrike" kern="0" cap="none" spc="0" normalizeH="0" baseline="0" noProof="0">
                <a:ln>
                  <a:noFill/>
                </a:ln>
                <a:solidFill>
                  <a:srgbClr val="000000"/>
                </a:solidFill>
                <a:effectLst/>
                <a:uLnTx/>
                <a:uFillTx/>
                <a:latin typeface="Microsoft YaHei" panose="020B0502040204020203" pitchFamily="34" charset="-122"/>
                <a:ea typeface="Microsoft YaHei" panose="020B0502040204020203" pitchFamily="34" charset="-122"/>
              </a:endParaRPr>
            </a:p>
          </p:txBody>
        </p:sp>
        <p:sp>
          <p:nvSpPr>
            <p:cNvPr id="49" name="object 94"/>
            <p:cNvSpPr/>
            <p:nvPr/>
          </p:nvSpPr>
          <p:spPr>
            <a:xfrm>
              <a:off x="1174439" y="4490942"/>
              <a:ext cx="66629" cy="328387"/>
            </a:xfrm>
            <a:custGeom>
              <a:avLst/>
              <a:gdLst/>
              <a:ahLst/>
              <a:cxnLst/>
              <a:rect l="l" t="t" r="r" b="b"/>
              <a:pathLst>
                <a:path w="125729" h="396239">
                  <a:moveTo>
                    <a:pt x="1816" y="0"/>
                  </a:moveTo>
                  <a:lnTo>
                    <a:pt x="0" y="324891"/>
                  </a:lnTo>
                  <a:lnTo>
                    <a:pt x="123621" y="396176"/>
                  </a:lnTo>
                  <a:lnTo>
                    <a:pt x="125437" y="71297"/>
                  </a:lnTo>
                  <a:lnTo>
                    <a:pt x="1816" y="0"/>
                  </a:lnTo>
                  <a:close/>
                </a:path>
              </a:pathLst>
            </a:custGeom>
            <a:solidFill>
              <a:srgbClr val="000000">
                <a:lumMod val="50000"/>
                <a:lumOff val="50000"/>
              </a:srgbClr>
            </a:solidFill>
          </p:spPr>
          <p:txBody>
            <a:bodyPr wrap="square" lIns="0" tIns="0" rIns="0" bIns="0" rtlCol="0"/>
            <a:lstStyle/>
            <a:p>
              <a:pPr marL="0" marR="0" lvl="0" indent="0" algn="l" defTabSz="967740" rtl="0" eaLnBrk="1" fontAlgn="base" latinLnBrk="0" hangingPunct="1">
                <a:lnSpc>
                  <a:spcPct val="100000"/>
                </a:lnSpc>
                <a:spcBef>
                  <a:spcPct val="0"/>
                </a:spcBef>
                <a:spcAft>
                  <a:spcPct val="0"/>
                </a:spcAft>
                <a:buClrTx/>
                <a:buSzTx/>
                <a:buFontTx/>
                <a:buNone/>
                <a:defRPr/>
              </a:pPr>
              <a:endParaRPr kumimoji="0" sz="1905" b="0" i="0" u="none" strike="noStrike" kern="0" cap="none" spc="0" normalizeH="0" baseline="0" noProof="0">
                <a:ln>
                  <a:noFill/>
                </a:ln>
                <a:solidFill>
                  <a:srgbClr val="000000"/>
                </a:solidFill>
                <a:effectLst/>
                <a:uLnTx/>
                <a:uFillTx/>
                <a:latin typeface="Microsoft YaHei" panose="020B0502040204020203" pitchFamily="34" charset="-122"/>
                <a:ea typeface="Microsoft YaHei" panose="020B0502040204020203" pitchFamily="34" charset="-122"/>
              </a:endParaRPr>
            </a:p>
          </p:txBody>
        </p:sp>
        <p:sp>
          <p:nvSpPr>
            <p:cNvPr id="50" name="object 95"/>
            <p:cNvSpPr/>
            <p:nvPr/>
          </p:nvSpPr>
          <p:spPr>
            <a:xfrm>
              <a:off x="1166316" y="4526109"/>
              <a:ext cx="71741" cy="304397"/>
            </a:xfrm>
            <a:prstGeom prst="rect">
              <a:avLst/>
            </a:prstGeom>
            <a:blipFill>
              <a:blip r:embed="rId5" cstate="print">
                <a:grayscl/>
              </a:blip>
              <a:stretch>
                <a:fillRect/>
              </a:stretch>
            </a:blipFill>
          </p:spPr>
          <p:txBody>
            <a:bodyPr wrap="square" lIns="0" tIns="0" rIns="0" bIns="0" rtlCol="0"/>
            <a:lstStyle/>
            <a:p>
              <a:pPr marL="0" marR="0" lvl="0" indent="0" algn="l" defTabSz="967740" rtl="0" eaLnBrk="1" fontAlgn="base" latinLnBrk="0" hangingPunct="1">
                <a:lnSpc>
                  <a:spcPct val="100000"/>
                </a:lnSpc>
                <a:spcBef>
                  <a:spcPct val="0"/>
                </a:spcBef>
                <a:spcAft>
                  <a:spcPct val="0"/>
                </a:spcAft>
                <a:buClrTx/>
                <a:buSzTx/>
                <a:buFontTx/>
                <a:buNone/>
                <a:defRPr/>
              </a:pPr>
              <a:endParaRPr kumimoji="0" sz="1905" b="0" i="0" u="none" strike="noStrike" kern="0" cap="none" spc="0" normalizeH="0" baseline="0" noProof="0">
                <a:ln>
                  <a:noFill/>
                </a:ln>
                <a:solidFill>
                  <a:srgbClr val="000000"/>
                </a:solidFill>
                <a:effectLst/>
                <a:uLnTx/>
                <a:uFillTx/>
                <a:latin typeface="Microsoft YaHei" panose="020B0502040204020203" pitchFamily="34" charset="-122"/>
                <a:ea typeface="Microsoft YaHei" panose="020B0502040204020203" pitchFamily="34" charset="-122"/>
              </a:endParaRPr>
            </a:p>
          </p:txBody>
        </p:sp>
        <p:sp>
          <p:nvSpPr>
            <p:cNvPr id="51" name="object 96"/>
            <p:cNvSpPr/>
            <p:nvPr/>
          </p:nvSpPr>
          <p:spPr>
            <a:xfrm>
              <a:off x="1165834" y="4532077"/>
              <a:ext cx="66294" cy="298917"/>
            </a:xfrm>
            <a:custGeom>
              <a:avLst/>
              <a:gdLst/>
              <a:ahLst/>
              <a:cxnLst/>
              <a:rect l="l" t="t" r="r" b="b"/>
              <a:pathLst>
                <a:path w="125095" h="360679">
                  <a:moveTo>
                    <a:pt x="914" y="0"/>
                  </a:moveTo>
                  <a:lnTo>
                    <a:pt x="0" y="289699"/>
                  </a:lnTo>
                  <a:lnTo>
                    <a:pt x="123621" y="360083"/>
                  </a:lnTo>
                  <a:lnTo>
                    <a:pt x="123621" y="342036"/>
                  </a:lnTo>
                  <a:lnTo>
                    <a:pt x="31584" y="287896"/>
                  </a:lnTo>
                  <a:lnTo>
                    <a:pt x="31584" y="280670"/>
                  </a:lnTo>
                  <a:lnTo>
                    <a:pt x="42513" y="280670"/>
                  </a:lnTo>
                  <a:lnTo>
                    <a:pt x="31584" y="274345"/>
                  </a:lnTo>
                  <a:lnTo>
                    <a:pt x="31584" y="266230"/>
                  </a:lnTo>
                  <a:lnTo>
                    <a:pt x="42295" y="266230"/>
                  </a:lnTo>
                  <a:lnTo>
                    <a:pt x="31584" y="259930"/>
                  </a:lnTo>
                  <a:lnTo>
                    <a:pt x="31584" y="252691"/>
                  </a:lnTo>
                  <a:lnTo>
                    <a:pt x="42494" y="252691"/>
                  </a:lnTo>
                  <a:lnTo>
                    <a:pt x="31584" y="246380"/>
                  </a:lnTo>
                  <a:lnTo>
                    <a:pt x="31584" y="238264"/>
                  </a:lnTo>
                  <a:lnTo>
                    <a:pt x="42317" y="238264"/>
                  </a:lnTo>
                  <a:lnTo>
                    <a:pt x="31584" y="231952"/>
                  </a:lnTo>
                  <a:lnTo>
                    <a:pt x="31584" y="224713"/>
                  </a:lnTo>
                  <a:lnTo>
                    <a:pt x="42474" y="224713"/>
                  </a:lnTo>
                  <a:lnTo>
                    <a:pt x="31584" y="218414"/>
                  </a:lnTo>
                  <a:lnTo>
                    <a:pt x="31584" y="210286"/>
                  </a:lnTo>
                  <a:lnTo>
                    <a:pt x="123874" y="210286"/>
                  </a:lnTo>
                  <a:lnTo>
                    <a:pt x="124477" y="81229"/>
                  </a:lnTo>
                  <a:lnTo>
                    <a:pt x="108292" y="81229"/>
                  </a:lnTo>
                  <a:lnTo>
                    <a:pt x="16243" y="27990"/>
                  </a:lnTo>
                  <a:lnTo>
                    <a:pt x="16243" y="16243"/>
                  </a:lnTo>
                  <a:lnTo>
                    <a:pt x="29070" y="16243"/>
                  </a:lnTo>
                  <a:lnTo>
                    <a:pt x="914" y="0"/>
                  </a:lnTo>
                  <a:close/>
                </a:path>
                <a:path w="125095" h="360679">
                  <a:moveTo>
                    <a:pt x="42513" y="280670"/>
                  </a:moveTo>
                  <a:lnTo>
                    <a:pt x="31584" y="280670"/>
                  </a:lnTo>
                  <a:lnTo>
                    <a:pt x="123621" y="333921"/>
                  </a:lnTo>
                  <a:lnTo>
                    <a:pt x="123621" y="327609"/>
                  </a:lnTo>
                  <a:lnTo>
                    <a:pt x="42513" y="280670"/>
                  </a:lnTo>
                  <a:close/>
                </a:path>
                <a:path w="125095" h="360679">
                  <a:moveTo>
                    <a:pt x="42295" y="266230"/>
                  </a:moveTo>
                  <a:lnTo>
                    <a:pt x="31584" y="266230"/>
                  </a:lnTo>
                  <a:lnTo>
                    <a:pt x="123621" y="320370"/>
                  </a:lnTo>
                  <a:lnTo>
                    <a:pt x="123621" y="314058"/>
                  </a:lnTo>
                  <a:lnTo>
                    <a:pt x="42295" y="266230"/>
                  </a:lnTo>
                  <a:close/>
                </a:path>
                <a:path w="125095" h="360679">
                  <a:moveTo>
                    <a:pt x="42494" y="252691"/>
                  </a:moveTo>
                  <a:lnTo>
                    <a:pt x="31584" y="252691"/>
                  </a:lnTo>
                  <a:lnTo>
                    <a:pt x="123621" y="305955"/>
                  </a:lnTo>
                  <a:lnTo>
                    <a:pt x="123621" y="299631"/>
                  </a:lnTo>
                  <a:lnTo>
                    <a:pt x="42494" y="252691"/>
                  </a:lnTo>
                  <a:close/>
                </a:path>
                <a:path w="125095" h="360679">
                  <a:moveTo>
                    <a:pt x="42317" y="238264"/>
                  </a:moveTo>
                  <a:lnTo>
                    <a:pt x="31584" y="238264"/>
                  </a:lnTo>
                  <a:lnTo>
                    <a:pt x="123621" y="292404"/>
                  </a:lnTo>
                  <a:lnTo>
                    <a:pt x="123621" y="286080"/>
                  </a:lnTo>
                  <a:lnTo>
                    <a:pt x="42317" y="238264"/>
                  </a:lnTo>
                  <a:close/>
                </a:path>
                <a:path w="125095" h="360679">
                  <a:moveTo>
                    <a:pt x="42474" y="224713"/>
                  </a:moveTo>
                  <a:lnTo>
                    <a:pt x="31584" y="224713"/>
                  </a:lnTo>
                  <a:lnTo>
                    <a:pt x="123621" y="277964"/>
                  </a:lnTo>
                  <a:lnTo>
                    <a:pt x="123621" y="271653"/>
                  </a:lnTo>
                  <a:lnTo>
                    <a:pt x="42474" y="224713"/>
                  </a:lnTo>
                  <a:close/>
                </a:path>
                <a:path w="125095" h="360679">
                  <a:moveTo>
                    <a:pt x="123874" y="210286"/>
                  </a:moveTo>
                  <a:lnTo>
                    <a:pt x="31584" y="210286"/>
                  </a:lnTo>
                  <a:lnTo>
                    <a:pt x="123621" y="264439"/>
                  </a:lnTo>
                  <a:lnTo>
                    <a:pt x="123874" y="210286"/>
                  </a:lnTo>
                  <a:close/>
                </a:path>
                <a:path w="125095" h="360679">
                  <a:moveTo>
                    <a:pt x="29070" y="16243"/>
                  </a:moveTo>
                  <a:lnTo>
                    <a:pt x="16243" y="16243"/>
                  </a:lnTo>
                  <a:lnTo>
                    <a:pt x="108292" y="68592"/>
                  </a:lnTo>
                  <a:lnTo>
                    <a:pt x="108292" y="81229"/>
                  </a:lnTo>
                  <a:lnTo>
                    <a:pt x="124477" y="81229"/>
                  </a:lnTo>
                  <a:lnTo>
                    <a:pt x="124523" y="71310"/>
                  </a:lnTo>
                  <a:lnTo>
                    <a:pt x="29070" y="16243"/>
                  </a:lnTo>
                  <a:close/>
                </a:path>
              </a:pathLst>
            </a:custGeom>
            <a:solidFill>
              <a:srgbClr val="000000">
                <a:lumMod val="50000"/>
                <a:lumOff val="50000"/>
              </a:srgbClr>
            </a:solidFill>
          </p:spPr>
          <p:txBody>
            <a:bodyPr wrap="square" lIns="0" tIns="0" rIns="0" bIns="0" rtlCol="0"/>
            <a:lstStyle/>
            <a:p>
              <a:pPr marL="0" marR="0" lvl="0" indent="0" algn="l" defTabSz="967740" rtl="0" eaLnBrk="1" fontAlgn="base" latinLnBrk="0" hangingPunct="1">
                <a:lnSpc>
                  <a:spcPct val="100000"/>
                </a:lnSpc>
                <a:spcBef>
                  <a:spcPct val="0"/>
                </a:spcBef>
                <a:spcAft>
                  <a:spcPct val="0"/>
                </a:spcAft>
                <a:buClrTx/>
                <a:buSzTx/>
                <a:buFontTx/>
                <a:buNone/>
                <a:defRPr/>
              </a:pPr>
              <a:endParaRPr kumimoji="0" sz="1905" b="0" i="0" u="none" strike="noStrike" kern="0" cap="none" spc="0" normalizeH="0" baseline="0" noProof="0">
                <a:ln>
                  <a:noFill/>
                </a:ln>
                <a:solidFill>
                  <a:srgbClr val="000000"/>
                </a:solidFill>
                <a:effectLst/>
                <a:uLnTx/>
                <a:uFillTx/>
                <a:latin typeface="Microsoft YaHei" panose="020B0502040204020203" pitchFamily="34" charset="-122"/>
                <a:ea typeface="Microsoft YaHei" panose="020B0502040204020203" pitchFamily="34" charset="-122"/>
              </a:endParaRPr>
            </a:p>
          </p:txBody>
        </p:sp>
        <p:sp>
          <p:nvSpPr>
            <p:cNvPr id="52" name="object 97"/>
            <p:cNvSpPr/>
            <p:nvPr/>
          </p:nvSpPr>
          <p:spPr>
            <a:xfrm>
              <a:off x="1166324" y="4478978"/>
              <a:ext cx="71739" cy="109187"/>
            </a:xfrm>
            <a:prstGeom prst="rect">
              <a:avLst/>
            </a:prstGeom>
            <a:blipFill>
              <a:blip r:embed="rId6" cstate="print">
                <a:grayscl/>
              </a:blip>
              <a:stretch>
                <a:fillRect/>
              </a:stretch>
            </a:blipFill>
          </p:spPr>
          <p:txBody>
            <a:bodyPr wrap="square" lIns="0" tIns="0" rIns="0" bIns="0" rtlCol="0"/>
            <a:lstStyle/>
            <a:p>
              <a:pPr marL="0" marR="0" lvl="0" indent="0" algn="l" defTabSz="967740" rtl="0" eaLnBrk="1" fontAlgn="base" latinLnBrk="0" hangingPunct="1">
                <a:lnSpc>
                  <a:spcPct val="100000"/>
                </a:lnSpc>
                <a:spcBef>
                  <a:spcPct val="0"/>
                </a:spcBef>
                <a:spcAft>
                  <a:spcPct val="0"/>
                </a:spcAft>
                <a:buClrTx/>
                <a:buSzTx/>
                <a:buFontTx/>
                <a:buNone/>
                <a:defRPr/>
              </a:pPr>
              <a:endParaRPr kumimoji="0" sz="1905" b="0" i="0" u="none" strike="noStrike" kern="0" cap="none" spc="0" normalizeH="0" baseline="0" noProof="0">
                <a:ln>
                  <a:noFill/>
                </a:ln>
                <a:solidFill>
                  <a:srgbClr val="000000"/>
                </a:solidFill>
                <a:effectLst/>
                <a:uLnTx/>
                <a:uFillTx/>
                <a:latin typeface="Microsoft YaHei" panose="020B0502040204020203" pitchFamily="34" charset="-122"/>
                <a:ea typeface="Microsoft YaHei" panose="020B0502040204020203" pitchFamily="34" charset="-122"/>
              </a:endParaRPr>
            </a:p>
          </p:txBody>
        </p:sp>
      </p:grpSp>
      <p:sp>
        <p:nvSpPr>
          <p:cNvPr id="86" name="文本框 85"/>
          <p:cNvSpPr txBox="1"/>
          <p:nvPr/>
        </p:nvSpPr>
        <p:spPr>
          <a:xfrm>
            <a:off x="690870" y="1246034"/>
            <a:ext cx="10828030" cy="1015663"/>
          </a:xfrm>
          <a:prstGeom prst="rect">
            <a:avLst/>
          </a:prstGeom>
          <a:noFill/>
        </p:spPr>
        <p:txBody>
          <a:bodyPr wrap="square" rtlCol="0">
            <a:spAutoFit/>
          </a:bodyPr>
          <a:lstStyle/>
          <a:p>
            <a:pPr algn="ctr">
              <a:lnSpc>
                <a:spcPct val="150000"/>
              </a:lnSpc>
            </a:pPr>
            <a:r>
              <a:rPr lang="zh-CN" altLang="en-US" sz="2000" dirty="0" smtClean="0">
                <a:solidFill>
                  <a:schemeClr val="bg1"/>
                </a:solidFill>
                <a:latin typeface="Microsoft YaHei" panose="020B0502040204020203" pitchFamily="34" charset="-122"/>
                <a:ea typeface="Microsoft YaHei" panose="020B0502040204020203" pitchFamily="34" charset="-122"/>
              </a:rPr>
              <a:t>支持</a:t>
            </a:r>
            <a:r>
              <a:rPr lang="en-US" altLang="zh-CN" sz="2000" b="1" dirty="0">
                <a:solidFill>
                  <a:srgbClr val="06AFF0"/>
                </a:solidFill>
                <a:latin typeface="Microsoft YaHei" panose="020B0502040204020203" pitchFamily="34" charset="-122"/>
                <a:ea typeface="Microsoft YaHei" panose="020B0502040204020203" pitchFamily="34" charset="-122"/>
              </a:rPr>
              <a:t>8</a:t>
            </a:r>
            <a:r>
              <a:rPr lang="en-US" altLang="zh-CN" sz="2000" b="1" dirty="0" smtClean="0">
                <a:solidFill>
                  <a:srgbClr val="06AFF0"/>
                </a:solidFill>
                <a:latin typeface="Microsoft YaHei" panose="020B0502040204020203" pitchFamily="34" charset="-122"/>
                <a:ea typeface="Microsoft YaHei" panose="020B0502040204020203" pitchFamily="34" charset="-122"/>
              </a:rPr>
              <a:t>000</a:t>
            </a:r>
            <a:r>
              <a:rPr lang="zh-CN" altLang="en-US" sz="2000" b="1" dirty="0">
                <a:solidFill>
                  <a:srgbClr val="06AFF0"/>
                </a:solidFill>
                <a:latin typeface="Microsoft YaHei" panose="020B0502040204020203" pitchFamily="34" charset="-122"/>
                <a:ea typeface="Microsoft YaHei" panose="020B0502040204020203" pitchFamily="34" charset="-122"/>
              </a:rPr>
              <a:t>节点</a:t>
            </a:r>
            <a:r>
              <a:rPr lang="zh-CN" altLang="en-US" sz="2000" dirty="0">
                <a:solidFill>
                  <a:schemeClr val="bg1"/>
                </a:solidFill>
                <a:latin typeface="Microsoft YaHei" panose="020B0502040204020203" pitchFamily="34" charset="-122"/>
                <a:ea typeface="Microsoft YaHei" panose="020B0502040204020203" pitchFamily="34" charset="-122"/>
              </a:rPr>
              <a:t>扩展，</a:t>
            </a:r>
            <a:r>
              <a:rPr lang="en-US" altLang="zh-CN" sz="2000" b="1" dirty="0">
                <a:solidFill>
                  <a:srgbClr val="06AFF0"/>
                </a:solidFill>
                <a:latin typeface="Microsoft YaHei" panose="020B0502040204020203" pitchFamily="34" charset="-122"/>
                <a:ea typeface="Microsoft YaHei" panose="020B0502040204020203" pitchFamily="34" charset="-122"/>
              </a:rPr>
              <a:t>200G</a:t>
            </a:r>
            <a:r>
              <a:rPr lang="zh-CN" altLang="en-US" sz="2000" dirty="0">
                <a:solidFill>
                  <a:schemeClr val="bg1"/>
                </a:solidFill>
                <a:latin typeface="Microsoft YaHei" panose="020B0502040204020203" pitchFamily="34" charset="-122"/>
                <a:ea typeface="Microsoft YaHei" panose="020B0502040204020203" pitchFamily="34" charset="-122"/>
              </a:rPr>
              <a:t>的</a:t>
            </a:r>
            <a:r>
              <a:rPr lang="en-US" altLang="zh-CN" sz="2000" dirty="0">
                <a:solidFill>
                  <a:schemeClr val="bg1"/>
                </a:solidFill>
                <a:latin typeface="Microsoft YaHei" panose="020B0502040204020203" pitchFamily="34" charset="-122"/>
                <a:ea typeface="Microsoft YaHei" panose="020B0502040204020203" pitchFamily="34" charset="-122"/>
              </a:rPr>
              <a:t>1:1</a:t>
            </a:r>
            <a:r>
              <a:rPr lang="zh-CN" altLang="en-US" sz="2000" dirty="0">
                <a:solidFill>
                  <a:schemeClr val="bg1"/>
                </a:solidFill>
                <a:latin typeface="Microsoft YaHei" panose="020B0502040204020203" pitchFamily="34" charset="-122"/>
                <a:ea typeface="Microsoft YaHei" panose="020B0502040204020203" pitchFamily="34" charset="-122"/>
              </a:rPr>
              <a:t>收敛</a:t>
            </a:r>
            <a:r>
              <a:rPr lang="zh-CN" altLang="en-US" sz="2000" dirty="0" smtClean="0">
                <a:solidFill>
                  <a:schemeClr val="bg1"/>
                </a:solidFill>
                <a:latin typeface="Microsoft YaHei" panose="020B0502040204020203" pitchFamily="34" charset="-122"/>
                <a:ea typeface="Microsoft YaHei" panose="020B0502040204020203" pitchFamily="34" charset="-122"/>
              </a:rPr>
              <a:t>大规模集群</a:t>
            </a:r>
            <a:r>
              <a:rPr lang="zh-CN" altLang="en-US" sz="2000" dirty="0">
                <a:solidFill>
                  <a:schemeClr val="bg1"/>
                </a:solidFill>
                <a:latin typeface="Microsoft YaHei" panose="020B0502040204020203" pitchFamily="34" charset="-122"/>
                <a:ea typeface="Microsoft YaHei" panose="020B0502040204020203" pitchFamily="34" charset="-122"/>
              </a:rPr>
              <a:t>组网，支持</a:t>
            </a:r>
            <a:r>
              <a:rPr lang="zh-CN" altLang="en-US" sz="2000" b="1" dirty="0">
                <a:solidFill>
                  <a:srgbClr val="06AFF0"/>
                </a:solidFill>
                <a:latin typeface="Microsoft YaHei" panose="020B0502040204020203" pitchFamily="34" charset="-122"/>
                <a:ea typeface="Microsoft YaHei" panose="020B0502040204020203" pitchFamily="34" charset="-122"/>
              </a:rPr>
              <a:t>千亿参数级别大模型</a:t>
            </a:r>
            <a:r>
              <a:rPr lang="zh-CN" altLang="en-US" sz="2000" dirty="0">
                <a:solidFill>
                  <a:schemeClr val="bg1"/>
                </a:solidFill>
                <a:latin typeface="Microsoft YaHei" panose="020B0502040204020203" pitchFamily="34" charset="-122"/>
                <a:ea typeface="Microsoft YaHei" panose="020B0502040204020203" pitchFamily="34" charset="-122"/>
              </a:rPr>
              <a:t>训练需求</a:t>
            </a:r>
          </a:p>
          <a:p>
            <a:pPr>
              <a:lnSpc>
                <a:spcPct val="150000"/>
              </a:lnSpc>
            </a:pPr>
            <a:r>
              <a:rPr lang="en-US" altLang="zh-CN" sz="2000" dirty="0" smtClean="0">
                <a:solidFill>
                  <a:schemeClr val="bg1"/>
                </a:solidFill>
                <a:latin typeface="Microsoft YaHei" panose="020B0502040204020203" pitchFamily="34" charset="-122"/>
                <a:ea typeface="Microsoft YaHei" panose="020B0502040204020203" pitchFamily="34" charset="-122"/>
              </a:rPr>
              <a:t>    </a:t>
            </a:r>
            <a:r>
              <a:rPr lang="zh-CN" altLang="en-US" sz="2000" dirty="0" smtClean="0">
                <a:solidFill>
                  <a:schemeClr val="bg1"/>
                </a:solidFill>
                <a:latin typeface="Microsoft YaHei" panose="020B0502040204020203" pitchFamily="34" charset="-122"/>
                <a:ea typeface="Microsoft YaHei" panose="020B0502040204020203" pitchFamily="34" charset="-122"/>
              </a:rPr>
              <a:t>存储提升</a:t>
            </a:r>
            <a:r>
              <a:rPr lang="en-US" altLang="zh-CN" sz="2000" b="1" dirty="0">
                <a:solidFill>
                  <a:srgbClr val="06AFF0"/>
                </a:solidFill>
                <a:latin typeface="Microsoft YaHei" panose="020B0502040204020203" pitchFamily="34" charset="-122"/>
                <a:ea typeface="Microsoft YaHei" panose="020B0502040204020203" pitchFamily="34" charset="-122"/>
              </a:rPr>
              <a:t>1</a:t>
            </a:r>
            <a:r>
              <a:rPr lang="zh-CN" altLang="en-US" sz="2000" b="1" dirty="0">
                <a:solidFill>
                  <a:srgbClr val="06AFF0"/>
                </a:solidFill>
                <a:latin typeface="Microsoft YaHei" panose="020B0502040204020203" pitchFamily="34" charset="-122"/>
                <a:ea typeface="Microsoft YaHei" panose="020B0502040204020203" pitchFamily="34" charset="-122"/>
              </a:rPr>
              <a:t>倍</a:t>
            </a:r>
            <a:r>
              <a:rPr lang="zh-CN" altLang="en-US" sz="2000" dirty="0" smtClean="0">
                <a:solidFill>
                  <a:schemeClr val="bg1"/>
                </a:solidFill>
                <a:latin typeface="Microsoft YaHei" panose="020B0502040204020203" pitchFamily="34" charset="-122"/>
                <a:ea typeface="Microsoft YaHei" panose="020B0502040204020203" pitchFamily="34" charset="-122"/>
              </a:rPr>
              <a:t>吞吐，网络降低</a:t>
            </a:r>
            <a:r>
              <a:rPr lang="en-US" altLang="zh-CN" sz="2000" b="1" dirty="0">
                <a:solidFill>
                  <a:srgbClr val="06AFF0"/>
                </a:solidFill>
                <a:latin typeface="Microsoft YaHei" panose="020B0502040204020203" pitchFamily="34" charset="-122"/>
                <a:ea typeface="Microsoft YaHei" panose="020B0502040204020203" pitchFamily="34" charset="-122"/>
              </a:rPr>
              <a:t>2</a:t>
            </a:r>
            <a:r>
              <a:rPr lang="zh-CN" altLang="en-US" sz="2000" b="1" dirty="0">
                <a:solidFill>
                  <a:srgbClr val="06AFF0"/>
                </a:solidFill>
                <a:latin typeface="Microsoft YaHei" panose="020B0502040204020203" pitchFamily="34" charset="-122"/>
                <a:ea typeface="Microsoft YaHei" panose="020B0502040204020203" pitchFamily="34" charset="-122"/>
              </a:rPr>
              <a:t>倍</a:t>
            </a:r>
            <a:r>
              <a:rPr lang="zh-CN" altLang="en-US" sz="2000" dirty="0" smtClean="0">
                <a:solidFill>
                  <a:schemeClr val="bg1"/>
                </a:solidFill>
                <a:latin typeface="Microsoft YaHei" panose="020B0502040204020203" pitchFamily="34" charset="-122"/>
                <a:ea typeface="Microsoft YaHei" panose="020B0502040204020203" pitchFamily="34" charset="-122"/>
              </a:rPr>
              <a:t>延迟，算力提升</a:t>
            </a:r>
            <a:r>
              <a:rPr lang="en-US" altLang="zh-CN" sz="2000" b="1" dirty="0" smtClean="0">
                <a:solidFill>
                  <a:srgbClr val="06AFF0"/>
                </a:solidFill>
                <a:latin typeface="Microsoft YaHei" panose="020B0502040204020203" pitchFamily="34" charset="-122"/>
                <a:ea typeface="Microsoft YaHei" panose="020B0502040204020203" pitchFamily="34" charset="-122"/>
              </a:rPr>
              <a:t>3</a:t>
            </a:r>
            <a:r>
              <a:rPr lang="zh-CN" altLang="en-US" sz="2000" b="1" dirty="0" smtClean="0">
                <a:solidFill>
                  <a:srgbClr val="06AFF0"/>
                </a:solidFill>
                <a:latin typeface="Microsoft YaHei" panose="020B0502040204020203" pitchFamily="34" charset="-122"/>
                <a:ea typeface="Microsoft YaHei" panose="020B0502040204020203" pitchFamily="34" charset="-122"/>
              </a:rPr>
              <a:t>倍，</a:t>
            </a:r>
            <a:r>
              <a:rPr lang="zh-CN" altLang="en-US" sz="2000" dirty="0">
                <a:solidFill>
                  <a:schemeClr val="bg1"/>
                </a:solidFill>
                <a:latin typeface="Microsoft YaHei" panose="020B0502040204020203" pitchFamily="34" charset="-122"/>
                <a:ea typeface="Microsoft YaHei" panose="020B0502040204020203" pitchFamily="34" charset="-122"/>
              </a:rPr>
              <a:t>运维效率</a:t>
            </a:r>
            <a:r>
              <a:rPr lang="zh-CN" altLang="en-US" sz="2000" b="1" dirty="0" smtClean="0">
                <a:solidFill>
                  <a:srgbClr val="06AFF0"/>
                </a:solidFill>
                <a:latin typeface="Microsoft YaHei" panose="020B0502040204020203" pitchFamily="34" charset="-122"/>
                <a:ea typeface="Microsoft YaHei" panose="020B0502040204020203" pitchFamily="34" charset="-122"/>
              </a:rPr>
              <a:t>提升</a:t>
            </a:r>
            <a:r>
              <a:rPr lang="en-US" altLang="zh-CN" sz="2000" b="1" dirty="0" smtClean="0">
                <a:solidFill>
                  <a:srgbClr val="06AFF0"/>
                </a:solidFill>
                <a:latin typeface="Microsoft YaHei" panose="020B0502040204020203" pitchFamily="34" charset="-122"/>
                <a:ea typeface="Microsoft YaHei" panose="020B0502040204020203" pitchFamily="34" charset="-122"/>
              </a:rPr>
              <a:t>1</a:t>
            </a:r>
            <a:r>
              <a:rPr lang="zh-CN" altLang="en-US" sz="2000" b="1" dirty="0" smtClean="0">
                <a:solidFill>
                  <a:srgbClr val="06AFF0"/>
                </a:solidFill>
                <a:latin typeface="Microsoft YaHei" panose="020B0502040204020203" pitchFamily="34" charset="-122"/>
                <a:ea typeface="Microsoft YaHei" panose="020B0502040204020203" pitchFamily="34" charset="-122"/>
              </a:rPr>
              <a:t>倍</a:t>
            </a:r>
            <a:endParaRPr lang="zh-CN" altLang="en-US" sz="2000" b="1" dirty="0">
              <a:solidFill>
                <a:srgbClr val="06AFF0"/>
              </a:solidFill>
              <a:latin typeface="Microsoft YaHei" panose="020B0502040204020203" pitchFamily="34" charset="-122"/>
              <a:ea typeface="Microsoft YaHei" panose="020B0502040204020203" pitchFamily="34" charset="-122"/>
            </a:endParaRPr>
          </a:p>
        </p:txBody>
      </p:sp>
      <p:sp>
        <p:nvSpPr>
          <p:cNvPr id="87" name="文本框 86"/>
          <p:cNvSpPr txBox="1"/>
          <p:nvPr/>
        </p:nvSpPr>
        <p:spPr>
          <a:xfrm>
            <a:off x="6652918" y="2697429"/>
            <a:ext cx="4351418" cy="530987"/>
          </a:xfrm>
          <a:prstGeom prst="rect">
            <a:avLst/>
          </a:prstGeom>
          <a:solidFill>
            <a:srgbClr val="09B1F0">
              <a:alpha val="5000"/>
            </a:srgbClr>
          </a:solidFill>
          <a:ln>
            <a:solidFill>
              <a:srgbClr val="09FFE7"/>
            </a:solidFill>
          </a:ln>
        </p:spPr>
        <p:txBody>
          <a:bodyPr wrap="square" lIns="0" tIns="0" rIns="0" bIns="0" rtlCol="0" anchor="ctr" anchorCtr="0">
            <a:noAutofit/>
          </a:bodyPr>
          <a:lstStyle>
            <a:defPPr>
              <a:defRPr lang="zh-CN"/>
            </a:defPPr>
            <a:lvl1pPr marL="12700" algn="ctr">
              <a:spcBef>
                <a:spcPts val="115"/>
              </a:spcBef>
              <a:defRPr sz="2400" b="1" spc="195">
                <a:solidFill>
                  <a:srgbClr val="18E7CF"/>
                </a:solidFill>
                <a:latin typeface="微软雅黑" panose="020B0502040204020203" pitchFamily="34" charset="-122"/>
                <a:ea typeface="微软雅黑" panose="020B0502040204020203" pitchFamily="34" charset="-122"/>
                <a:cs typeface="微软雅黑" panose="020B0502040204020203" pitchFamily="34" charset="-122"/>
              </a:defRPr>
            </a:lvl1pPr>
          </a:lstStyle>
          <a:p>
            <a:r>
              <a:rPr lang="zh-CN" altLang="en-US" sz="2000" dirty="0">
                <a:latin typeface="Microsoft YaHei" panose="020B0502040204020203" pitchFamily="34" charset="-122"/>
                <a:ea typeface="Microsoft YaHei" panose="020B0502040204020203" pitchFamily="34" charset="-122"/>
              </a:rPr>
              <a:t>多场景算力服务器</a:t>
            </a:r>
          </a:p>
        </p:txBody>
      </p:sp>
      <p:sp>
        <p:nvSpPr>
          <p:cNvPr id="89" name="文本框 88"/>
          <p:cNvSpPr txBox="1"/>
          <p:nvPr/>
        </p:nvSpPr>
        <p:spPr>
          <a:xfrm>
            <a:off x="6652918" y="3816292"/>
            <a:ext cx="4351418" cy="530987"/>
          </a:xfrm>
          <a:prstGeom prst="rect">
            <a:avLst/>
          </a:prstGeom>
          <a:solidFill>
            <a:srgbClr val="09B1F0">
              <a:alpha val="5000"/>
            </a:srgbClr>
          </a:solidFill>
          <a:ln>
            <a:solidFill>
              <a:srgbClr val="09FFE7"/>
            </a:solidFill>
          </a:ln>
        </p:spPr>
        <p:txBody>
          <a:bodyPr wrap="square" lIns="0" tIns="0" rIns="0" bIns="144000" rtlCol="0" anchor="ctr" anchorCtr="1">
            <a:noAutofit/>
          </a:bodyPr>
          <a:lstStyle>
            <a:defPPr>
              <a:defRPr lang="zh-CN"/>
            </a:defPPr>
            <a:lvl1pPr marL="12700" algn="ctr">
              <a:spcBef>
                <a:spcPts val="115"/>
              </a:spcBef>
              <a:defRPr sz="2400" b="1" spc="195">
                <a:solidFill>
                  <a:srgbClr val="18E7CF"/>
                </a:solidFill>
                <a:latin typeface="微软雅黑" panose="020B0502040204020203" pitchFamily="34" charset="-122"/>
                <a:ea typeface="微软雅黑" panose="020B0502040204020203" pitchFamily="34" charset="-122"/>
                <a:cs typeface="微软雅黑" panose="020B0502040204020203" pitchFamily="34" charset="-122"/>
              </a:defRPr>
            </a:lvl1pPr>
          </a:lstStyle>
          <a:p>
            <a:pPr marL="0" lvl="1" algn="ctr">
              <a:lnSpc>
                <a:spcPct val="150000"/>
              </a:lnSpc>
              <a:spcBef>
                <a:spcPts val="115"/>
              </a:spcBef>
              <a:spcAft>
                <a:spcPts val="600"/>
              </a:spcAft>
              <a:buClr>
                <a:srgbClr val="31E8C3"/>
              </a:buClr>
              <a:buSzPct val="80000"/>
            </a:pPr>
            <a:r>
              <a:rPr lang="zh-CN" altLang="en-US" sz="2000" b="1" spc="195" dirty="0">
                <a:solidFill>
                  <a:srgbClr val="18E7CF"/>
                </a:solidFill>
                <a:latin typeface="Microsoft YaHei" panose="020B0502040204020203" pitchFamily="34" charset="-122"/>
                <a:ea typeface="Microsoft YaHei" panose="020B0502040204020203" pitchFamily="34" charset="-122"/>
              </a:rPr>
              <a:t>高性能存储</a:t>
            </a:r>
            <a:endParaRPr lang="en-US" altLang="zh-CN" sz="2000" b="1" spc="195" dirty="0">
              <a:solidFill>
                <a:srgbClr val="18E7CF"/>
              </a:solidFill>
              <a:latin typeface="Microsoft YaHei" panose="020B0502040204020203" pitchFamily="34" charset="-122"/>
              <a:ea typeface="Microsoft YaHei" panose="020B0502040204020203" pitchFamily="34" charset="-122"/>
            </a:endParaRPr>
          </a:p>
        </p:txBody>
      </p:sp>
      <p:sp>
        <p:nvSpPr>
          <p:cNvPr id="91" name="文本框 90"/>
          <p:cNvSpPr txBox="1"/>
          <p:nvPr/>
        </p:nvSpPr>
        <p:spPr>
          <a:xfrm>
            <a:off x="6652918" y="4935155"/>
            <a:ext cx="4351418" cy="530987"/>
          </a:xfrm>
          <a:prstGeom prst="rect">
            <a:avLst/>
          </a:prstGeom>
          <a:solidFill>
            <a:srgbClr val="09B1F0">
              <a:alpha val="5000"/>
            </a:srgbClr>
          </a:solidFill>
          <a:ln>
            <a:solidFill>
              <a:srgbClr val="09FFE7"/>
            </a:solidFill>
          </a:ln>
        </p:spPr>
        <p:txBody>
          <a:bodyPr wrap="square" lIns="0" tIns="0" rIns="0" bIns="144000" rtlCol="0" anchor="ctr" anchorCtr="1">
            <a:noAutofit/>
          </a:bodyPr>
          <a:lstStyle>
            <a:defPPr>
              <a:defRPr lang="zh-CN"/>
            </a:defPPr>
            <a:lvl1pPr marL="12700" algn="ctr">
              <a:spcBef>
                <a:spcPts val="115"/>
              </a:spcBef>
              <a:defRPr sz="2400" b="1" spc="195">
                <a:solidFill>
                  <a:srgbClr val="18E7CF"/>
                </a:solidFill>
                <a:latin typeface="微软雅黑" panose="020B0502040204020203" pitchFamily="34" charset="-122"/>
                <a:ea typeface="微软雅黑" panose="020B0502040204020203" pitchFamily="34" charset="-122"/>
                <a:cs typeface="微软雅黑" panose="020B0502040204020203" pitchFamily="34" charset="-122"/>
              </a:defRPr>
            </a:lvl1pPr>
          </a:lstStyle>
          <a:p>
            <a:pPr marL="0" lvl="1" algn="ctr">
              <a:lnSpc>
                <a:spcPct val="150000"/>
              </a:lnSpc>
              <a:spcBef>
                <a:spcPts val="115"/>
              </a:spcBef>
              <a:spcAft>
                <a:spcPts val="600"/>
              </a:spcAft>
              <a:buClr>
                <a:srgbClr val="31E8C3"/>
              </a:buClr>
              <a:buSzPct val="80000"/>
            </a:pPr>
            <a:r>
              <a:rPr lang="zh-CN" altLang="en-US" sz="2000" b="1" spc="195" dirty="0">
                <a:solidFill>
                  <a:srgbClr val="18E7CF"/>
                </a:solidFill>
                <a:latin typeface="Microsoft YaHei" panose="020B0502040204020203" pitchFamily="34" charset="-122"/>
                <a:ea typeface="Microsoft YaHei" panose="020B0502040204020203" pitchFamily="34" charset="-122"/>
              </a:rPr>
              <a:t>智能无损网络</a:t>
            </a:r>
            <a:endParaRPr lang="en-US" altLang="zh-CN" sz="2000" b="1" spc="195" dirty="0">
              <a:solidFill>
                <a:srgbClr val="18E7CF"/>
              </a:solidFill>
              <a:latin typeface="Microsoft YaHei" panose="020B0502040204020203" pitchFamily="34" charset="-122"/>
              <a:ea typeface="Microsoft YaHei"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p:cNvSpPr/>
          <p:nvPr/>
        </p:nvSpPr>
        <p:spPr>
          <a:xfrm>
            <a:off x="363753" y="4236519"/>
            <a:ext cx="11518145" cy="2565590"/>
          </a:xfrm>
          <a:prstGeom prst="rect">
            <a:avLst/>
          </a:prstGeom>
          <a:gradFill>
            <a:gsLst>
              <a:gs pos="0">
                <a:srgbClr val="31E8C3">
                  <a:alpha val="12000"/>
                </a:srgbClr>
              </a:gs>
              <a:gs pos="100000">
                <a:srgbClr val="31E8C3">
                  <a:alpha val="0"/>
                </a:srgbClr>
              </a:gs>
            </a:gsLst>
            <a:lin ang="5400000" scaled="1"/>
          </a:gradFill>
          <a:ln w="12700" cap="flat" cmpd="sng" algn="ctr">
            <a:gradFill>
              <a:gsLst>
                <a:gs pos="0">
                  <a:srgbClr val="31E8C3"/>
                </a:gs>
                <a:gs pos="100000">
                  <a:srgbClr val="FFC000">
                    <a:alpha val="0"/>
                  </a:srgbClr>
                </a:gs>
              </a:gsLst>
              <a:lin ang="5400000" scaled="1"/>
            </a:gradFill>
            <a:prstDash val="solid"/>
            <a:miter lim="800000"/>
          </a:ln>
          <a:effectLst/>
        </p:spPr>
        <p:txBody>
          <a:bodyPr rtlCol="0" anchor="ctr"/>
          <a:lstStyle/>
          <a:p>
            <a:pPr algn="ctr">
              <a:defRPr/>
            </a:pPr>
            <a:endParaRPr lang="zh-CN" altLang="en-US" sz="1905" kern="0">
              <a:solidFill>
                <a:srgbClr val="FFFFFF"/>
              </a:solidFill>
              <a:latin typeface="Microsoft YaHei" panose="020B0502040204020203" pitchFamily="34" charset="-122"/>
              <a:ea typeface="Microsoft YaHei" panose="020B0502040204020203" pitchFamily="34" charset="-122"/>
            </a:endParaRPr>
          </a:p>
        </p:txBody>
      </p:sp>
      <p:sp>
        <p:nvSpPr>
          <p:cNvPr id="67" name="矩形 66"/>
          <p:cNvSpPr/>
          <p:nvPr/>
        </p:nvSpPr>
        <p:spPr>
          <a:xfrm>
            <a:off x="383222" y="2509546"/>
            <a:ext cx="11518145" cy="1356364"/>
          </a:xfrm>
          <a:prstGeom prst="rect">
            <a:avLst/>
          </a:prstGeom>
          <a:gradFill>
            <a:gsLst>
              <a:gs pos="0">
                <a:srgbClr val="00B0F0">
                  <a:alpha val="10000"/>
                </a:srgbClr>
              </a:gs>
              <a:gs pos="100000">
                <a:srgbClr val="00B0F0">
                  <a:alpha val="0"/>
                </a:srgbClr>
              </a:gs>
            </a:gsLst>
            <a:lin ang="5400000" scaled="1"/>
          </a:gradFill>
          <a:ln w="12700" cap="flat" cmpd="sng" algn="ctr">
            <a:gradFill>
              <a:gsLst>
                <a:gs pos="0">
                  <a:srgbClr val="00B0F0"/>
                </a:gs>
                <a:gs pos="100000">
                  <a:srgbClr val="00B0F0">
                    <a:alpha val="0"/>
                  </a:srgbClr>
                </a:gs>
              </a:gsLst>
              <a:lin ang="5400000" scaled="1"/>
            </a:gradFill>
            <a:prstDash val="solid"/>
            <a:miter lim="800000"/>
          </a:ln>
          <a:effectLst/>
        </p:spPr>
        <p:txBody>
          <a:bodyPr rtlCol="0" anchor="ctr"/>
          <a:lstStyle/>
          <a:p>
            <a:pPr algn="ctr">
              <a:defRPr/>
            </a:pPr>
            <a:endParaRPr lang="zh-CN" altLang="en-US" sz="1905" kern="0" dirty="0">
              <a:solidFill>
                <a:srgbClr val="FFFFFF"/>
              </a:solidFill>
              <a:latin typeface="Microsoft YaHei" panose="020B0502040204020203" pitchFamily="34" charset="-122"/>
              <a:ea typeface="Microsoft YaHei" panose="020B0502040204020203" pitchFamily="34" charset="-122"/>
            </a:endParaRPr>
          </a:p>
        </p:txBody>
      </p:sp>
      <p:sp>
        <p:nvSpPr>
          <p:cNvPr id="68" name="object 30"/>
          <p:cNvSpPr txBox="1"/>
          <p:nvPr/>
        </p:nvSpPr>
        <p:spPr>
          <a:xfrm>
            <a:off x="4596210" y="2615898"/>
            <a:ext cx="3009244" cy="314747"/>
          </a:xfrm>
          <a:prstGeom prst="rect">
            <a:avLst/>
          </a:prstGeom>
        </p:spPr>
        <p:txBody>
          <a:bodyPr vert="horz" wrap="square" lIns="0" tIns="0" rIns="0" bIns="0" rtlCol="0">
            <a:noAutofit/>
          </a:bodyPr>
          <a:lstStyle/>
          <a:p>
            <a:pPr algn="ctr"/>
            <a:r>
              <a:rPr b="1" dirty="0" err="1">
                <a:solidFill>
                  <a:srgbClr val="06AFF0"/>
                </a:solidFill>
                <a:latin typeface="Microsoft YaHei" panose="020B0502040204020203" pitchFamily="34" charset="-122"/>
                <a:ea typeface="Microsoft YaHei" panose="020B0502040204020203" pitchFamily="34" charset="-122"/>
                <a:cs typeface="Microsoft YaHei UI" panose="020B0502040204020203" charset="-122"/>
                <a:sym typeface="Arial" panose="020B0604020202020204" pitchFamily="34" charset="0"/>
              </a:rPr>
              <a:t>数据中心全生命周期服务</a:t>
            </a:r>
            <a:endParaRPr dirty="0">
              <a:solidFill>
                <a:srgbClr val="06AFF0"/>
              </a:solidFill>
              <a:latin typeface="Microsoft YaHei" panose="020B0502040204020203" pitchFamily="34" charset="-122"/>
              <a:ea typeface="Microsoft YaHei" panose="020B0502040204020203" pitchFamily="34" charset="-122"/>
              <a:cs typeface="Microsoft YaHei UI" panose="020B0502040204020203" charset="-122"/>
              <a:sym typeface="Arial" panose="020B0604020202020204" pitchFamily="34" charset="0"/>
            </a:endParaRPr>
          </a:p>
        </p:txBody>
      </p:sp>
      <p:sp>
        <p:nvSpPr>
          <p:cNvPr id="71" name="object 8"/>
          <p:cNvSpPr/>
          <p:nvPr/>
        </p:nvSpPr>
        <p:spPr>
          <a:xfrm>
            <a:off x="635267" y="3460047"/>
            <a:ext cx="11058724" cy="15071"/>
          </a:xfrm>
          <a:custGeom>
            <a:avLst/>
            <a:gdLst/>
            <a:ahLst/>
            <a:cxnLst/>
            <a:rect l="l" t="t" r="r" b="b"/>
            <a:pathLst>
              <a:path w="10324973" h="12700">
                <a:moveTo>
                  <a:pt x="9906" y="0"/>
                </a:moveTo>
                <a:lnTo>
                  <a:pt x="2921" y="0"/>
                </a:lnTo>
                <a:lnTo>
                  <a:pt x="0" y="2806"/>
                </a:lnTo>
                <a:lnTo>
                  <a:pt x="0" y="9791"/>
                </a:lnTo>
                <a:lnTo>
                  <a:pt x="2921" y="12700"/>
                </a:lnTo>
                <a:lnTo>
                  <a:pt x="9906" y="12700"/>
                </a:lnTo>
                <a:lnTo>
                  <a:pt x="12700" y="9791"/>
                </a:lnTo>
                <a:lnTo>
                  <a:pt x="12700" y="2806"/>
                </a:lnTo>
                <a:lnTo>
                  <a:pt x="9906" y="0"/>
                </a:lnTo>
                <a:close/>
              </a:path>
              <a:path w="10324973" h="12700">
                <a:moveTo>
                  <a:pt x="35306" y="0"/>
                </a:moveTo>
                <a:lnTo>
                  <a:pt x="28321" y="0"/>
                </a:lnTo>
                <a:lnTo>
                  <a:pt x="25400" y="2806"/>
                </a:lnTo>
                <a:lnTo>
                  <a:pt x="25400" y="9791"/>
                </a:lnTo>
                <a:lnTo>
                  <a:pt x="28321" y="12700"/>
                </a:lnTo>
                <a:lnTo>
                  <a:pt x="35306" y="12700"/>
                </a:lnTo>
                <a:lnTo>
                  <a:pt x="38100" y="9791"/>
                </a:lnTo>
                <a:lnTo>
                  <a:pt x="38100" y="2806"/>
                </a:lnTo>
                <a:lnTo>
                  <a:pt x="35306" y="0"/>
                </a:lnTo>
                <a:close/>
              </a:path>
              <a:path w="10324973" h="12700">
                <a:moveTo>
                  <a:pt x="60706" y="0"/>
                </a:moveTo>
                <a:lnTo>
                  <a:pt x="53721" y="0"/>
                </a:lnTo>
                <a:lnTo>
                  <a:pt x="50927" y="2806"/>
                </a:lnTo>
                <a:lnTo>
                  <a:pt x="50927" y="9791"/>
                </a:lnTo>
                <a:lnTo>
                  <a:pt x="53721" y="12700"/>
                </a:lnTo>
                <a:lnTo>
                  <a:pt x="60706" y="12700"/>
                </a:lnTo>
                <a:lnTo>
                  <a:pt x="63627" y="9791"/>
                </a:lnTo>
                <a:lnTo>
                  <a:pt x="63627" y="2806"/>
                </a:lnTo>
                <a:lnTo>
                  <a:pt x="60706" y="0"/>
                </a:lnTo>
                <a:close/>
              </a:path>
              <a:path w="10324973" h="12700">
                <a:moveTo>
                  <a:pt x="86106" y="0"/>
                </a:moveTo>
                <a:lnTo>
                  <a:pt x="79121" y="0"/>
                </a:lnTo>
                <a:lnTo>
                  <a:pt x="76327" y="2806"/>
                </a:lnTo>
                <a:lnTo>
                  <a:pt x="76327" y="9791"/>
                </a:lnTo>
                <a:lnTo>
                  <a:pt x="79121" y="12700"/>
                </a:lnTo>
                <a:lnTo>
                  <a:pt x="86106" y="12700"/>
                </a:lnTo>
                <a:lnTo>
                  <a:pt x="89027" y="9791"/>
                </a:lnTo>
                <a:lnTo>
                  <a:pt x="89027" y="2806"/>
                </a:lnTo>
                <a:lnTo>
                  <a:pt x="86106" y="0"/>
                </a:lnTo>
                <a:close/>
              </a:path>
              <a:path w="10324973" h="12700">
                <a:moveTo>
                  <a:pt x="111505" y="0"/>
                </a:moveTo>
                <a:lnTo>
                  <a:pt x="104521" y="0"/>
                </a:lnTo>
                <a:lnTo>
                  <a:pt x="101727" y="2806"/>
                </a:lnTo>
                <a:lnTo>
                  <a:pt x="101727" y="9791"/>
                </a:lnTo>
                <a:lnTo>
                  <a:pt x="104521" y="12700"/>
                </a:lnTo>
                <a:lnTo>
                  <a:pt x="111505" y="12700"/>
                </a:lnTo>
                <a:lnTo>
                  <a:pt x="114427" y="9791"/>
                </a:lnTo>
                <a:lnTo>
                  <a:pt x="114427" y="2806"/>
                </a:lnTo>
                <a:lnTo>
                  <a:pt x="111505" y="0"/>
                </a:lnTo>
                <a:close/>
              </a:path>
              <a:path w="10324973" h="12700">
                <a:moveTo>
                  <a:pt x="136906" y="0"/>
                </a:moveTo>
                <a:lnTo>
                  <a:pt x="129921" y="0"/>
                </a:lnTo>
                <a:lnTo>
                  <a:pt x="127127" y="2806"/>
                </a:lnTo>
                <a:lnTo>
                  <a:pt x="127127" y="9791"/>
                </a:lnTo>
                <a:lnTo>
                  <a:pt x="129921" y="12700"/>
                </a:lnTo>
                <a:lnTo>
                  <a:pt x="136906" y="12700"/>
                </a:lnTo>
                <a:lnTo>
                  <a:pt x="139827" y="9791"/>
                </a:lnTo>
                <a:lnTo>
                  <a:pt x="139827" y="2806"/>
                </a:lnTo>
                <a:lnTo>
                  <a:pt x="136906" y="0"/>
                </a:lnTo>
                <a:close/>
              </a:path>
              <a:path w="10324973" h="12700">
                <a:moveTo>
                  <a:pt x="162306" y="0"/>
                </a:moveTo>
                <a:lnTo>
                  <a:pt x="155321" y="0"/>
                </a:lnTo>
                <a:lnTo>
                  <a:pt x="152527" y="2806"/>
                </a:lnTo>
                <a:lnTo>
                  <a:pt x="152527" y="9791"/>
                </a:lnTo>
                <a:lnTo>
                  <a:pt x="155321" y="12700"/>
                </a:lnTo>
                <a:lnTo>
                  <a:pt x="162306" y="12700"/>
                </a:lnTo>
                <a:lnTo>
                  <a:pt x="165227" y="9791"/>
                </a:lnTo>
                <a:lnTo>
                  <a:pt x="165227" y="2806"/>
                </a:lnTo>
                <a:lnTo>
                  <a:pt x="162306" y="0"/>
                </a:lnTo>
                <a:close/>
              </a:path>
              <a:path w="10324973" h="12700">
                <a:moveTo>
                  <a:pt x="187706" y="0"/>
                </a:moveTo>
                <a:lnTo>
                  <a:pt x="180721" y="0"/>
                </a:lnTo>
                <a:lnTo>
                  <a:pt x="177927" y="2806"/>
                </a:lnTo>
                <a:lnTo>
                  <a:pt x="177927" y="9791"/>
                </a:lnTo>
                <a:lnTo>
                  <a:pt x="180721" y="12700"/>
                </a:lnTo>
                <a:lnTo>
                  <a:pt x="187706" y="12700"/>
                </a:lnTo>
                <a:lnTo>
                  <a:pt x="190627" y="9791"/>
                </a:lnTo>
                <a:lnTo>
                  <a:pt x="190627" y="2806"/>
                </a:lnTo>
                <a:lnTo>
                  <a:pt x="187706" y="0"/>
                </a:lnTo>
                <a:close/>
              </a:path>
              <a:path w="10324973" h="12700">
                <a:moveTo>
                  <a:pt x="213106" y="0"/>
                </a:moveTo>
                <a:lnTo>
                  <a:pt x="206121" y="0"/>
                </a:lnTo>
                <a:lnTo>
                  <a:pt x="203327" y="2806"/>
                </a:lnTo>
                <a:lnTo>
                  <a:pt x="203327" y="9791"/>
                </a:lnTo>
                <a:lnTo>
                  <a:pt x="206121" y="12700"/>
                </a:lnTo>
                <a:lnTo>
                  <a:pt x="213106" y="12700"/>
                </a:lnTo>
                <a:lnTo>
                  <a:pt x="216027" y="9791"/>
                </a:lnTo>
                <a:lnTo>
                  <a:pt x="216027" y="2806"/>
                </a:lnTo>
                <a:lnTo>
                  <a:pt x="213106" y="0"/>
                </a:lnTo>
                <a:close/>
              </a:path>
              <a:path w="10324973" h="12700">
                <a:moveTo>
                  <a:pt x="238506" y="0"/>
                </a:moveTo>
                <a:lnTo>
                  <a:pt x="231521" y="0"/>
                </a:lnTo>
                <a:lnTo>
                  <a:pt x="228727" y="2806"/>
                </a:lnTo>
                <a:lnTo>
                  <a:pt x="228727" y="9791"/>
                </a:lnTo>
                <a:lnTo>
                  <a:pt x="231521" y="12700"/>
                </a:lnTo>
                <a:lnTo>
                  <a:pt x="238506" y="12700"/>
                </a:lnTo>
                <a:lnTo>
                  <a:pt x="241300" y="9791"/>
                </a:lnTo>
                <a:lnTo>
                  <a:pt x="241300" y="2806"/>
                </a:lnTo>
                <a:lnTo>
                  <a:pt x="238506" y="0"/>
                </a:lnTo>
                <a:close/>
              </a:path>
              <a:path w="10324973" h="12700">
                <a:moveTo>
                  <a:pt x="263906" y="0"/>
                </a:moveTo>
                <a:lnTo>
                  <a:pt x="256921" y="0"/>
                </a:lnTo>
                <a:lnTo>
                  <a:pt x="254000" y="2806"/>
                </a:lnTo>
                <a:lnTo>
                  <a:pt x="254000" y="9791"/>
                </a:lnTo>
                <a:lnTo>
                  <a:pt x="256921" y="12700"/>
                </a:lnTo>
                <a:lnTo>
                  <a:pt x="263906" y="12700"/>
                </a:lnTo>
                <a:lnTo>
                  <a:pt x="266700" y="9791"/>
                </a:lnTo>
                <a:lnTo>
                  <a:pt x="266700" y="2806"/>
                </a:lnTo>
                <a:lnTo>
                  <a:pt x="263906" y="0"/>
                </a:lnTo>
                <a:close/>
              </a:path>
              <a:path w="10324973" h="12700">
                <a:moveTo>
                  <a:pt x="289306" y="0"/>
                </a:moveTo>
                <a:lnTo>
                  <a:pt x="282321" y="0"/>
                </a:lnTo>
                <a:lnTo>
                  <a:pt x="279400" y="2806"/>
                </a:lnTo>
                <a:lnTo>
                  <a:pt x="279400" y="9791"/>
                </a:lnTo>
                <a:lnTo>
                  <a:pt x="282321" y="12700"/>
                </a:lnTo>
                <a:lnTo>
                  <a:pt x="289306" y="12700"/>
                </a:lnTo>
                <a:lnTo>
                  <a:pt x="292100" y="9791"/>
                </a:lnTo>
                <a:lnTo>
                  <a:pt x="292100" y="2806"/>
                </a:lnTo>
                <a:lnTo>
                  <a:pt x="289306" y="0"/>
                </a:lnTo>
                <a:close/>
              </a:path>
              <a:path w="10324973" h="12700">
                <a:moveTo>
                  <a:pt x="314706" y="0"/>
                </a:moveTo>
                <a:lnTo>
                  <a:pt x="307721" y="0"/>
                </a:lnTo>
                <a:lnTo>
                  <a:pt x="304800" y="2806"/>
                </a:lnTo>
                <a:lnTo>
                  <a:pt x="304800" y="9791"/>
                </a:lnTo>
                <a:lnTo>
                  <a:pt x="307721" y="12700"/>
                </a:lnTo>
                <a:lnTo>
                  <a:pt x="314706" y="12700"/>
                </a:lnTo>
                <a:lnTo>
                  <a:pt x="317500" y="9791"/>
                </a:lnTo>
                <a:lnTo>
                  <a:pt x="317500" y="2806"/>
                </a:lnTo>
                <a:lnTo>
                  <a:pt x="314706" y="0"/>
                </a:lnTo>
                <a:close/>
              </a:path>
              <a:path w="10324973" h="12700">
                <a:moveTo>
                  <a:pt x="340106" y="0"/>
                </a:moveTo>
                <a:lnTo>
                  <a:pt x="333121" y="0"/>
                </a:lnTo>
                <a:lnTo>
                  <a:pt x="330200" y="2806"/>
                </a:lnTo>
                <a:lnTo>
                  <a:pt x="330200" y="9791"/>
                </a:lnTo>
                <a:lnTo>
                  <a:pt x="333121" y="12700"/>
                </a:lnTo>
                <a:lnTo>
                  <a:pt x="340106" y="12700"/>
                </a:lnTo>
                <a:lnTo>
                  <a:pt x="342900" y="9791"/>
                </a:lnTo>
                <a:lnTo>
                  <a:pt x="342900" y="2806"/>
                </a:lnTo>
                <a:lnTo>
                  <a:pt x="340106" y="0"/>
                </a:lnTo>
                <a:close/>
              </a:path>
              <a:path w="10324973" h="12700">
                <a:moveTo>
                  <a:pt x="365506" y="0"/>
                </a:moveTo>
                <a:lnTo>
                  <a:pt x="358521" y="0"/>
                </a:lnTo>
                <a:lnTo>
                  <a:pt x="355600" y="2806"/>
                </a:lnTo>
                <a:lnTo>
                  <a:pt x="355600" y="9791"/>
                </a:lnTo>
                <a:lnTo>
                  <a:pt x="358521" y="12700"/>
                </a:lnTo>
                <a:lnTo>
                  <a:pt x="365506" y="12700"/>
                </a:lnTo>
                <a:lnTo>
                  <a:pt x="368300" y="9791"/>
                </a:lnTo>
                <a:lnTo>
                  <a:pt x="368300" y="2806"/>
                </a:lnTo>
                <a:lnTo>
                  <a:pt x="365506" y="0"/>
                </a:lnTo>
                <a:close/>
              </a:path>
              <a:path w="10324973" h="12700">
                <a:moveTo>
                  <a:pt x="390906" y="0"/>
                </a:moveTo>
                <a:lnTo>
                  <a:pt x="383921" y="0"/>
                </a:lnTo>
                <a:lnTo>
                  <a:pt x="381000" y="2806"/>
                </a:lnTo>
                <a:lnTo>
                  <a:pt x="381000" y="9791"/>
                </a:lnTo>
                <a:lnTo>
                  <a:pt x="383921" y="12700"/>
                </a:lnTo>
                <a:lnTo>
                  <a:pt x="390906" y="12700"/>
                </a:lnTo>
                <a:lnTo>
                  <a:pt x="393700" y="9791"/>
                </a:lnTo>
                <a:lnTo>
                  <a:pt x="393700" y="2806"/>
                </a:lnTo>
                <a:lnTo>
                  <a:pt x="390906" y="0"/>
                </a:lnTo>
                <a:close/>
              </a:path>
              <a:path w="10324973" h="12700">
                <a:moveTo>
                  <a:pt x="416306" y="0"/>
                </a:moveTo>
                <a:lnTo>
                  <a:pt x="409320" y="0"/>
                </a:lnTo>
                <a:lnTo>
                  <a:pt x="406400" y="2806"/>
                </a:lnTo>
                <a:lnTo>
                  <a:pt x="406400" y="9791"/>
                </a:lnTo>
                <a:lnTo>
                  <a:pt x="409320" y="12700"/>
                </a:lnTo>
                <a:lnTo>
                  <a:pt x="416306" y="12700"/>
                </a:lnTo>
                <a:lnTo>
                  <a:pt x="419100" y="9791"/>
                </a:lnTo>
                <a:lnTo>
                  <a:pt x="419100" y="2806"/>
                </a:lnTo>
                <a:lnTo>
                  <a:pt x="416306" y="0"/>
                </a:lnTo>
                <a:close/>
              </a:path>
              <a:path w="10324973" h="12700">
                <a:moveTo>
                  <a:pt x="441706" y="0"/>
                </a:moveTo>
                <a:lnTo>
                  <a:pt x="434720" y="0"/>
                </a:lnTo>
                <a:lnTo>
                  <a:pt x="431800" y="2806"/>
                </a:lnTo>
                <a:lnTo>
                  <a:pt x="431800" y="9791"/>
                </a:lnTo>
                <a:lnTo>
                  <a:pt x="434720" y="12700"/>
                </a:lnTo>
                <a:lnTo>
                  <a:pt x="441706" y="12700"/>
                </a:lnTo>
                <a:lnTo>
                  <a:pt x="444500" y="9791"/>
                </a:lnTo>
                <a:lnTo>
                  <a:pt x="444500" y="2806"/>
                </a:lnTo>
                <a:lnTo>
                  <a:pt x="441706" y="0"/>
                </a:lnTo>
                <a:close/>
              </a:path>
              <a:path w="10324973" h="12700">
                <a:moveTo>
                  <a:pt x="467106" y="0"/>
                </a:moveTo>
                <a:lnTo>
                  <a:pt x="460120" y="0"/>
                </a:lnTo>
                <a:lnTo>
                  <a:pt x="457200" y="2806"/>
                </a:lnTo>
                <a:lnTo>
                  <a:pt x="457200" y="9791"/>
                </a:lnTo>
                <a:lnTo>
                  <a:pt x="460120" y="12700"/>
                </a:lnTo>
                <a:lnTo>
                  <a:pt x="467106" y="12700"/>
                </a:lnTo>
                <a:lnTo>
                  <a:pt x="469900" y="9791"/>
                </a:lnTo>
                <a:lnTo>
                  <a:pt x="469900" y="2806"/>
                </a:lnTo>
                <a:lnTo>
                  <a:pt x="467106" y="0"/>
                </a:lnTo>
                <a:close/>
              </a:path>
              <a:path w="10324973" h="12700">
                <a:moveTo>
                  <a:pt x="492506" y="0"/>
                </a:moveTo>
                <a:lnTo>
                  <a:pt x="485520" y="0"/>
                </a:lnTo>
                <a:lnTo>
                  <a:pt x="482600" y="2806"/>
                </a:lnTo>
                <a:lnTo>
                  <a:pt x="482600" y="9791"/>
                </a:lnTo>
                <a:lnTo>
                  <a:pt x="485520" y="12700"/>
                </a:lnTo>
                <a:lnTo>
                  <a:pt x="492506" y="12700"/>
                </a:lnTo>
                <a:lnTo>
                  <a:pt x="495300" y="9791"/>
                </a:lnTo>
                <a:lnTo>
                  <a:pt x="495300" y="2806"/>
                </a:lnTo>
                <a:lnTo>
                  <a:pt x="492506" y="0"/>
                </a:lnTo>
                <a:close/>
              </a:path>
              <a:path w="10324973" h="12700">
                <a:moveTo>
                  <a:pt x="517906" y="0"/>
                </a:moveTo>
                <a:lnTo>
                  <a:pt x="510920" y="0"/>
                </a:lnTo>
                <a:lnTo>
                  <a:pt x="508000" y="2806"/>
                </a:lnTo>
                <a:lnTo>
                  <a:pt x="508000" y="9791"/>
                </a:lnTo>
                <a:lnTo>
                  <a:pt x="510920" y="12700"/>
                </a:lnTo>
                <a:lnTo>
                  <a:pt x="517906" y="12700"/>
                </a:lnTo>
                <a:lnTo>
                  <a:pt x="520700" y="9791"/>
                </a:lnTo>
                <a:lnTo>
                  <a:pt x="520700" y="2806"/>
                </a:lnTo>
                <a:lnTo>
                  <a:pt x="517906" y="0"/>
                </a:lnTo>
                <a:close/>
              </a:path>
              <a:path w="10324973" h="12700">
                <a:moveTo>
                  <a:pt x="543306" y="0"/>
                </a:moveTo>
                <a:lnTo>
                  <a:pt x="536321" y="0"/>
                </a:lnTo>
                <a:lnTo>
                  <a:pt x="533400" y="2806"/>
                </a:lnTo>
                <a:lnTo>
                  <a:pt x="533400" y="9791"/>
                </a:lnTo>
                <a:lnTo>
                  <a:pt x="536321" y="12700"/>
                </a:lnTo>
                <a:lnTo>
                  <a:pt x="543306" y="12700"/>
                </a:lnTo>
                <a:lnTo>
                  <a:pt x="546100" y="9791"/>
                </a:lnTo>
                <a:lnTo>
                  <a:pt x="546100" y="2806"/>
                </a:lnTo>
                <a:lnTo>
                  <a:pt x="543306" y="0"/>
                </a:lnTo>
                <a:close/>
              </a:path>
              <a:path w="10324973" h="12700">
                <a:moveTo>
                  <a:pt x="568706" y="0"/>
                </a:moveTo>
                <a:lnTo>
                  <a:pt x="561721" y="0"/>
                </a:lnTo>
                <a:lnTo>
                  <a:pt x="558800" y="2806"/>
                </a:lnTo>
                <a:lnTo>
                  <a:pt x="558800" y="9791"/>
                </a:lnTo>
                <a:lnTo>
                  <a:pt x="561721" y="12700"/>
                </a:lnTo>
                <a:lnTo>
                  <a:pt x="568706" y="12700"/>
                </a:lnTo>
                <a:lnTo>
                  <a:pt x="571500" y="9791"/>
                </a:lnTo>
                <a:lnTo>
                  <a:pt x="571500" y="2806"/>
                </a:lnTo>
                <a:lnTo>
                  <a:pt x="568706" y="0"/>
                </a:lnTo>
                <a:close/>
              </a:path>
              <a:path w="10324973" h="12700">
                <a:moveTo>
                  <a:pt x="594106" y="0"/>
                </a:moveTo>
                <a:lnTo>
                  <a:pt x="587121" y="0"/>
                </a:lnTo>
                <a:lnTo>
                  <a:pt x="584200" y="2806"/>
                </a:lnTo>
                <a:lnTo>
                  <a:pt x="584200" y="9791"/>
                </a:lnTo>
                <a:lnTo>
                  <a:pt x="587121" y="12700"/>
                </a:lnTo>
                <a:lnTo>
                  <a:pt x="594106" y="12700"/>
                </a:lnTo>
                <a:lnTo>
                  <a:pt x="596900" y="9791"/>
                </a:lnTo>
                <a:lnTo>
                  <a:pt x="596900" y="2806"/>
                </a:lnTo>
                <a:lnTo>
                  <a:pt x="594106" y="0"/>
                </a:lnTo>
                <a:close/>
              </a:path>
              <a:path w="10324973" h="12700">
                <a:moveTo>
                  <a:pt x="619506" y="0"/>
                </a:moveTo>
                <a:lnTo>
                  <a:pt x="612521" y="0"/>
                </a:lnTo>
                <a:lnTo>
                  <a:pt x="609600" y="2806"/>
                </a:lnTo>
                <a:lnTo>
                  <a:pt x="609600" y="9791"/>
                </a:lnTo>
                <a:lnTo>
                  <a:pt x="612521" y="12700"/>
                </a:lnTo>
                <a:lnTo>
                  <a:pt x="619506" y="12700"/>
                </a:lnTo>
                <a:lnTo>
                  <a:pt x="622300" y="9791"/>
                </a:lnTo>
                <a:lnTo>
                  <a:pt x="622300" y="2806"/>
                </a:lnTo>
                <a:lnTo>
                  <a:pt x="619506" y="0"/>
                </a:lnTo>
                <a:close/>
              </a:path>
              <a:path w="10324973" h="12700">
                <a:moveTo>
                  <a:pt x="644906" y="0"/>
                </a:moveTo>
                <a:lnTo>
                  <a:pt x="637921" y="0"/>
                </a:lnTo>
                <a:lnTo>
                  <a:pt x="635000" y="2806"/>
                </a:lnTo>
                <a:lnTo>
                  <a:pt x="635000" y="9791"/>
                </a:lnTo>
                <a:lnTo>
                  <a:pt x="637921" y="12700"/>
                </a:lnTo>
                <a:lnTo>
                  <a:pt x="644906" y="12700"/>
                </a:lnTo>
                <a:lnTo>
                  <a:pt x="647700" y="9791"/>
                </a:lnTo>
                <a:lnTo>
                  <a:pt x="647700" y="2806"/>
                </a:lnTo>
                <a:lnTo>
                  <a:pt x="644906" y="0"/>
                </a:lnTo>
                <a:close/>
              </a:path>
              <a:path w="10324973" h="12700">
                <a:moveTo>
                  <a:pt x="670306" y="0"/>
                </a:moveTo>
                <a:lnTo>
                  <a:pt x="663321" y="0"/>
                </a:lnTo>
                <a:lnTo>
                  <a:pt x="660400" y="2806"/>
                </a:lnTo>
                <a:lnTo>
                  <a:pt x="660400" y="9791"/>
                </a:lnTo>
                <a:lnTo>
                  <a:pt x="663321" y="12700"/>
                </a:lnTo>
                <a:lnTo>
                  <a:pt x="670306" y="12700"/>
                </a:lnTo>
                <a:lnTo>
                  <a:pt x="673100" y="9791"/>
                </a:lnTo>
                <a:lnTo>
                  <a:pt x="673100" y="2806"/>
                </a:lnTo>
                <a:lnTo>
                  <a:pt x="670306" y="0"/>
                </a:lnTo>
                <a:close/>
              </a:path>
              <a:path w="10324973" h="12700">
                <a:moveTo>
                  <a:pt x="695706" y="0"/>
                </a:moveTo>
                <a:lnTo>
                  <a:pt x="688721" y="0"/>
                </a:lnTo>
                <a:lnTo>
                  <a:pt x="685800" y="2806"/>
                </a:lnTo>
                <a:lnTo>
                  <a:pt x="685800" y="9791"/>
                </a:lnTo>
                <a:lnTo>
                  <a:pt x="688721" y="12700"/>
                </a:lnTo>
                <a:lnTo>
                  <a:pt x="695706" y="12700"/>
                </a:lnTo>
                <a:lnTo>
                  <a:pt x="698500" y="9791"/>
                </a:lnTo>
                <a:lnTo>
                  <a:pt x="698500" y="2806"/>
                </a:lnTo>
                <a:lnTo>
                  <a:pt x="695706" y="0"/>
                </a:lnTo>
                <a:close/>
              </a:path>
              <a:path w="10324973" h="12700">
                <a:moveTo>
                  <a:pt x="721106" y="0"/>
                </a:moveTo>
                <a:lnTo>
                  <a:pt x="714121" y="0"/>
                </a:lnTo>
                <a:lnTo>
                  <a:pt x="711200" y="2806"/>
                </a:lnTo>
                <a:lnTo>
                  <a:pt x="711200" y="9791"/>
                </a:lnTo>
                <a:lnTo>
                  <a:pt x="714121" y="12700"/>
                </a:lnTo>
                <a:lnTo>
                  <a:pt x="721106" y="12700"/>
                </a:lnTo>
                <a:lnTo>
                  <a:pt x="723900" y="9791"/>
                </a:lnTo>
                <a:lnTo>
                  <a:pt x="723900" y="2806"/>
                </a:lnTo>
                <a:lnTo>
                  <a:pt x="721106" y="0"/>
                </a:lnTo>
                <a:close/>
              </a:path>
              <a:path w="10324973" h="12700">
                <a:moveTo>
                  <a:pt x="746506" y="0"/>
                </a:moveTo>
                <a:lnTo>
                  <a:pt x="739521" y="0"/>
                </a:lnTo>
                <a:lnTo>
                  <a:pt x="736600" y="2806"/>
                </a:lnTo>
                <a:lnTo>
                  <a:pt x="736600" y="9791"/>
                </a:lnTo>
                <a:lnTo>
                  <a:pt x="739521" y="12700"/>
                </a:lnTo>
                <a:lnTo>
                  <a:pt x="746506" y="12700"/>
                </a:lnTo>
                <a:lnTo>
                  <a:pt x="749300" y="9791"/>
                </a:lnTo>
                <a:lnTo>
                  <a:pt x="749300" y="2806"/>
                </a:lnTo>
                <a:lnTo>
                  <a:pt x="746506" y="0"/>
                </a:lnTo>
                <a:close/>
              </a:path>
              <a:path w="10324973" h="12700">
                <a:moveTo>
                  <a:pt x="771906" y="0"/>
                </a:moveTo>
                <a:lnTo>
                  <a:pt x="764921" y="0"/>
                </a:lnTo>
                <a:lnTo>
                  <a:pt x="762000" y="2806"/>
                </a:lnTo>
                <a:lnTo>
                  <a:pt x="762000" y="9791"/>
                </a:lnTo>
                <a:lnTo>
                  <a:pt x="764921" y="12700"/>
                </a:lnTo>
                <a:lnTo>
                  <a:pt x="771906" y="12700"/>
                </a:lnTo>
                <a:lnTo>
                  <a:pt x="774700" y="9791"/>
                </a:lnTo>
                <a:lnTo>
                  <a:pt x="774700" y="2806"/>
                </a:lnTo>
                <a:lnTo>
                  <a:pt x="771906" y="0"/>
                </a:lnTo>
                <a:close/>
              </a:path>
              <a:path w="10324973" h="12700">
                <a:moveTo>
                  <a:pt x="797306" y="0"/>
                </a:moveTo>
                <a:lnTo>
                  <a:pt x="790321" y="0"/>
                </a:lnTo>
                <a:lnTo>
                  <a:pt x="787400" y="2806"/>
                </a:lnTo>
                <a:lnTo>
                  <a:pt x="787400" y="9791"/>
                </a:lnTo>
                <a:lnTo>
                  <a:pt x="790321" y="12700"/>
                </a:lnTo>
                <a:lnTo>
                  <a:pt x="797306" y="12700"/>
                </a:lnTo>
                <a:lnTo>
                  <a:pt x="800100" y="9791"/>
                </a:lnTo>
                <a:lnTo>
                  <a:pt x="800100" y="2806"/>
                </a:lnTo>
                <a:lnTo>
                  <a:pt x="797306" y="0"/>
                </a:lnTo>
                <a:close/>
              </a:path>
              <a:path w="10324973" h="12700">
                <a:moveTo>
                  <a:pt x="822706" y="0"/>
                </a:moveTo>
                <a:lnTo>
                  <a:pt x="815721" y="0"/>
                </a:lnTo>
                <a:lnTo>
                  <a:pt x="812800" y="2806"/>
                </a:lnTo>
                <a:lnTo>
                  <a:pt x="812800" y="9791"/>
                </a:lnTo>
                <a:lnTo>
                  <a:pt x="815721" y="12700"/>
                </a:lnTo>
                <a:lnTo>
                  <a:pt x="822706" y="12700"/>
                </a:lnTo>
                <a:lnTo>
                  <a:pt x="825500" y="9791"/>
                </a:lnTo>
                <a:lnTo>
                  <a:pt x="825500" y="2806"/>
                </a:lnTo>
                <a:lnTo>
                  <a:pt x="822706" y="0"/>
                </a:lnTo>
                <a:close/>
              </a:path>
              <a:path w="10324973" h="12700">
                <a:moveTo>
                  <a:pt x="848106" y="0"/>
                </a:moveTo>
                <a:lnTo>
                  <a:pt x="841121" y="0"/>
                </a:lnTo>
                <a:lnTo>
                  <a:pt x="838200" y="2806"/>
                </a:lnTo>
                <a:lnTo>
                  <a:pt x="838200" y="9791"/>
                </a:lnTo>
                <a:lnTo>
                  <a:pt x="841121" y="12700"/>
                </a:lnTo>
                <a:lnTo>
                  <a:pt x="848106" y="12700"/>
                </a:lnTo>
                <a:lnTo>
                  <a:pt x="850900" y="9791"/>
                </a:lnTo>
                <a:lnTo>
                  <a:pt x="850900" y="2806"/>
                </a:lnTo>
                <a:lnTo>
                  <a:pt x="848106" y="0"/>
                </a:lnTo>
                <a:close/>
              </a:path>
              <a:path w="10324973" h="12700">
                <a:moveTo>
                  <a:pt x="873506" y="0"/>
                </a:moveTo>
                <a:lnTo>
                  <a:pt x="866521" y="0"/>
                </a:lnTo>
                <a:lnTo>
                  <a:pt x="863600" y="2806"/>
                </a:lnTo>
                <a:lnTo>
                  <a:pt x="863600" y="9791"/>
                </a:lnTo>
                <a:lnTo>
                  <a:pt x="866521" y="12700"/>
                </a:lnTo>
                <a:lnTo>
                  <a:pt x="873506" y="12700"/>
                </a:lnTo>
                <a:lnTo>
                  <a:pt x="876300" y="9791"/>
                </a:lnTo>
                <a:lnTo>
                  <a:pt x="876300" y="2806"/>
                </a:lnTo>
                <a:lnTo>
                  <a:pt x="873506" y="0"/>
                </a:lnTo>
                <a:close/>
              </a:path>
              <a:path w="10324973" h="12700">
                <a:moveTo>
                  <a:pt x="898906" y="0"/>
                </a:moveTo>
                <a:lnTo>
                  <a:pt x="891921" y="0"/>
                </a:lnTo>
                <a:lnTo>
                  <a:pt x="889000" y="2806"/>
                </a:lnTo>
                <a:lnTo>
                  <a:pt x="889000" y="9791"/>
                </a:lnTo>
                <a:lnTo>
                  <a:pt x="891921" y="12700"/>
                </a:lnTo>
                <a:lnTo>
                  <a:pt x="898906" y="12700"/>
                </a:lnTo>
                <a:lnTo>
                  <a:pt x="901700" y="9791"/>
                </a:lnTo>
                <a:lnTo>
                  <a:pt x="901700" y="2806"/>
                </a:lnTo>
                <a:lnTo>
                  <a:pt x="898906" y="0"/>
                </a:lnTo>
                <a:close/>
              </a:path>
              <a:path w="10324973" h="12700">
                <a:moveTo>
                  <a:pt x="924306" y="0"/>
                </a:moveTo>
                <a:lnTo>
                  <a:pt x="917321" y="0"/>
                </a:lnTo>
                <a:lnTo>
                  <a:pt x="914400" y="2806"/>
                </a:lnTo>
                <a:lnTo>
                  <a:pt x="914400" y="9791"/>
                </a:lnTo>
                <a:lnTo>
                  <a:pt x="917321" y="12700"/>
                </a:lnTo>
                <a:lnTo>
                  <a:pt x="924306" y="12700"/>
                </a:lnTo>
                <a:lnTo>
                  <a:pt x="927100" y="9791"/>
                </a:lnTo>
                <a:lnTo>
                  <a:pt x="927100" y="2806"/>
                </a:lnTo>
                <a:lnTo>
                  <a:pt x="924306" y="0"/>
                </a:lnTo>
                <a:close/>
              </a:path>
              <a:path w="10324973" h="12700">
                <a:moveTo>
                  <a:pt x="949706" y="0"/>
                </a:moveTo>
                <a:lnTo>
                  <a:pt x="942721" y="0"/>
                </a:lnTo>
                <a:lnTo>
                  <a:pt x="939800" y="2806"/>
                </a:lnTo>
                <a:lnTo>
                  <a:pt x="939800" y="9791"/>
                </a:lnTo>
                <a:lnTo>
                  <a:pt x="942721" y="12700"/>
                </a:lnTo>
                <a:lnTo>
                  <a:pt x="949706" y="12700"/>
                </a:lnTo>
                <a:lnTo>
                  <a:pt x="952500" y="9791"/>
                </a:lnTo>
                <a:lnTo>
                  <a:pt x="952500" y="2806"/>
                </a:lnTo>
                <a:lnTo>
                  <a:pt x="949706" y="0"/>
                </a:lnTo>
                <a:close/>
              </a:path>
              <a:path w="10324973" h="12700">
                <a:moveTo>
                  <a:pt x="975106" y="0"/>
                </a:moveTo>
                <a:lnTo>
                  <a:pt x="968121" y="0"/>
                </a:lnTo>
                <a:lnTo>
                  <a:pt x="965200" y="2806"/>
                </a:lnTo>
                <a:lnTo>
                  <a:pt x="965200" y="9791"/>
                </a:lnTo>
                <a:lnTo>
                  <a:pt x="968121" y="12700"/>
                </a:lnTo>
                <a:lnTo>
                  <a:pt x="975106" y="12700"/>
                </a:lnTo>
                <a:lnTo>
                  <a:pt x="977900" y="9791"/>
                </a:lnTo>
                <a:lnTo>
                  <a:pt x="977900" y="2806"/>
                </a:lnTo>
                <a:lnTo>
                  <a:pt x="975106" y="0"/>
                </a:lnTo>
                <a:close/>
              </a:path>
              <a:path w="10324973" h="12700">
                <a:moveTo>
                  <a:pt x="1000506" y="0"/>
                </a:moveTo>
                <a:lnTo>
                  <a:pt x="993521" y="0"/>
                </a:lnTo>
                <a:lnTo>
                  <a:pt x="990600" y="2806"/>
                </a:lnTo>
                <a:lnTo>
                  <a:pt x="990600" y="9791"/>
                </a:lnTo>
                <a:lnTo>
                  <a:pt x="993521" y="12700"/>
                </a:lnTo>
                <a:lnTo>
                  <a:pt x="1000506" y="12700"/>
                </a:lnTo>
                <a:lnTo>
                  <a:pt x="1003300" y="9791"/>
                </a:lnTo>
                <a:lnTo>
                  <a:pt x="1003300" y="2806"/>
                </a:lnTo>
                <a:lnTo>
                  <a:pt x="1000506" y="0"/>
                </a:lnTo>
                <a:close/>
              </a:path>
              <a:path w="10324973" h="12700">
                <a:moveTo>
                  <a:pt x="1025906" y="0"/>
                </a:moveTo>
                <a:lnTo>
                  <a:pt x="1018921" y="0"/>
                </a:lnTo>
                <a:lnTo>
                  <a:pt x="1016000" y="2806"/>
                </a:lnTo>
                <a:lnTo>
                  <a:pt x="1016000" y="9791"/>
                </a:lnTo>
                <a:lnTo>
                  <a:pt x="1018921" y="12700"/>
                </a:lnTo>
                <a:lnTo>
                  <a:pt x="1025906" y="12700"/>
                </a:lnTo>
                <a:lnTo>
                  <a:pt x="1028700" y="9791"/>
                </a:lnTo>
                <a:lnTo>
                  <a:pt x="1028700" y="2806"/>
                </a:lnTo>
                <a:lnTo>
                  <a:pt x="1025906" y="0"/>
                </a:lnTo>
                <a:close/>
              </a:path>
              <a:path w="10324973" h="12700">
                <a:moveTo>
                  <a:pt x="1051306" y="0"/>
                </a:moveTo>
                <a:lnTo>
                  <a:pt x="1044321" y="0"/>
                </a:lnTo>
                <a:lnTo>
                  <a:pt x="1041400" y="2806"/>
                </a:lnTo>
                <a:lnTo>
                  <a:pt x="1041400" y="9791"/>
                </a:lnTo>
                <a:lnTo>
                  <a:pt x="1044321" y="12700"/>
                </a:lnTo>
                <a:lnTo>
                  <a:pt x="1051306" y="12700"/>
                </a:lnTo>
                <a:lnTo>
                  <a:pt x="1054100" y="9791"/>
                </a:lnTo>
                <a:lnTo>
                  <a:pt x="1054100" y="2806"/>
                </a:lnTo>
                <a:lnTo>
                  <a:pt x="1051306" y="0"/>
                </a:lnTo>
                <a:close/>
              </a:path>
              <a:path w="10324973" h="12700">
                <a:moveTo>
                  <a:pt x="1076706" y="0"/>
                </a:moveTo>
                <a:lnTo>
                  <a:pt x="1069721" y="0"/>
                </a:lnTo>
                <a:lnTo>
                  <a:pt x="1066800" y="2806"/>
                </a:lnTo>
                <a:lnTo>
                  <a:pt x="1066800" y="9791"/>
                </a:lnTo>
                <a:lnTo>
                  <a:pt x="1069721" y="12700"/>
                </a:lnTo>
                <a:lnTo>
                  <a:pt x="1076706" y="12700"/>
                </a:lnTo>
                <a:lnTo>
                  <a:pt x="1079500" y="9791"/>
                </a:lnTo>
                <a:lnTo>
                  <a:pt x="1079500" y="2806"/>
                </a:lnTo>
                <a:lnTo>
                  <a:pt x="1076706" y="0"/>
                </a:lnTo>
                <a:close/>
              </a:path>
              <a:path w="10324973" h="12700">
                <a:moveTo>
                  <a:pt x="1102106" y="0"/>
                </a:moveTo>
                <a:lnTo>
                  <a:pt x="1095121" y="0"/>
                </a:lnTo>
                <a:lnTo>
                  <a:pt x="1092200" y="2806"/>
                </a:lnTo>
                <a:lnTo>
                  <a:pt x="1092200" y="9791"/>
                </a:lnTo>
                <a:lnTo>
                  <a:pt x="1095121" y="12700"/>
                </a:lnTo>
                <a:lnTo>
                  <a:pt x="1102106" y="12700"/>
                </a:lnTo>
                <a:lnTo>
                  <a:pt x="1104900" y="9791"/>
                </a:lnTo>
                <a:lnTo>
                  <a:pt x="1104900" y="2806"/>
                </a:lnTo>
                <a:lnTo>
                  <a:pt x="1102106" y="0"/>
                </a:lnTo>
                <a:close/>
              </a:path>
              <a:path w="10324973" h="12700">
                <a:moveTo>
                  <a:pt x="1127506" y="0"/>
                </a:moveTo>
                <a:lnTo>
                  <a:pt x="1120521" y="0"/>
                </a:lnTo>
                <a:lnTo>
                  <a:pt x="1117600" y="2806"/>
                </a:lnTo>
                <a:lnTo>
                  <a:pt x="1117600" y="9791"/>
                </a:lnTo>
                <a:lnTo>
                  <a:pt x="1120521" y="12700"/>
                </a:lnTo>
                <a:lnTo>
                  <a:pt x="1127506" y="12700"/>
                </a:lnTo>
                <a:lnTo>
                  <a:pt x="1130300" y="9791"/>
                </a:lnTo>
                <a:lnTo>
                  <a:pt x="1130300" y="2806"/>
                </a:lnTo>
                <a:lnTo>
                  <a:pt x="1127506" y="0"/>
                </a:lnTo>
                <a:close/>
              </a:path>
              <a:path w="10324973" h="12700">
                <a:moveTo>
                  <a:pt x="1152906" y="0"/>
                </a:moveTo>
                <a:lnTo>
                  <a:pt x="1145921" y="0"/>
                </a:lnTo>
                <a:lnTo>
                  <a:pt x="1143000" y="2806"/>
                </a:lnTo>
                <a:lnTo>
                  <a:pt x="1143000" y="9791"/>
                </a:lnTo>
                <a:lnTo>
                  <a:pt x="1145921" y="12700"/>
                </a:lnTo>
                <a:lnTo>
                  <a:pt x="1152906" y="12700"/>
                </a:lnTo>
                <a:lnTo>
                  <a:pt x="1155700" y="9791"/>
                </a:lnTo>
                <a:lnTo>
                  <a:pt x="1155700" y="2806"/>
                </a:lnTo>
                <a:lnTo>
                  <a:pt x="1152906" y="0"/>
                </a:lnTo>
                <a:close/>
              </a:path>
              <a:path w="10324973" h="12700">
                <a:moveTo>
                  <a:pt x="1178306" y="0"/>
                </a:moveTo>
                <a:lnTo>
                  <a:pt x="1171321" y="0"/>
                </a:lnTo>
                <a:lnTo>
                  <a:pt x="1168400" y="2806"/>
                </a:lnTo>
                <a:lnTo>
                  <a:pt x="1168400" y="9791"/>
                </a:lnTo>
                <a:lnTo>
                  <a:pt x="1171321" y="12700"/>
                </a:lnTo>
                <a:lnTo>
                  <a:pt x="1178306" y="12700"/>
                </a:lnTo>
                <a:lnTo>
                  <a:pt x="1181100" y="9791"/>
                </a:lnTo>
                <a:lnTo>
                  <a:pt x="1181100" y="2806"/>
                </a:lnTo>
                <a:lnTo>
                  <a:pt x="1178306" y="0"/>
                </a:lnTo>
                <a:close/>
              </a:path>
              <a:path w="10324973" h="12700">
                <a:moveTo>
                  <a:pt x="1203706" y="0"/>
                </a:moveTo>
                <a:lnTo>
                  <a:pt x="1196721" y="0"/>
                </a:lnTo>
                <a:lnTo>
                  <a:pt x="1193800" y="2806"/>
                </a:lnTo>
                <a:lnTo>
                  <a:pt x="1193800" y="9791"/>
                </a:lnTo>
                <a:lnTo>
                  <a:pt x="1196721" y="12700"/>
                </a:lnTo>
                <a:lnTo>
                  <a:pt x="1203706" y="12700"/>
                </a:lnTo>
                <a:lnTo>
                  <a:pt x="1206500" y="9791"/>
                </a:lnTo>
                <a:lnTo>
                  <a:pt x="1206500" y="2806"/>
                </a:lnTo>
                <a:lnTo>
                  <a:pt x="1203706" y="0"/>
                </a:lnTo>
                <a:close/>
              </a:path>
              <a:path w="10324973" h="12700">
                <a:moveTo>
                  <a:pt x="1229106" y="0"/>
                </a:moveTo>
                <a:lnTo>
                  <a:pt x="1222121" y="0"/>
                </a:lnTo>
                <a:lnTo>
                  <a:pt x="1219200" y="2806"/>
                </a:lnTo>
                <a:lnTo>
                  <a:pt x="1219200" y="9791"/>
                </a:lnTo>
                <a:lnTo>
                  <a:pt x="1222121" y="12700"/>
                </a:lnTo>
                <a:lnTo>
                  <a:pt x="1229106" y="12700"/>
                </a:lnTo>
                <a:lnTo>
                  <a:pt x="1231900" y="9791"/>
                </a:lnTo>
                <a:lnTo>
                  <a:pt x="1231900" y="2806"/>
                </a:lnTo>
                <a:lnTo>
                  <a:pt x="1229106" y="0"/>
                </a:lnTo>
                <a:close/>
              </a:path>
              <a:path w="10324973" h="12700">
                <a:moveTo>
                  <a:pt x="1254506" y="0"/>
                </a:moveTo>
                <a:lnTo>
                  <a:pt x="1247521" y="0"/>
                </a:lnTo>
                <a:lnTo>
                  <a:pt x="1244600" y="2806"/>
                </a:lnTo>
                <a:lnTo>
                  <a:pt x="1244600" y="9791"/>
                </a:lnTo>
                <a:lnTo>
                  <a:pt x="1247521" y="12700"/>
                </a:lnTo>
                <a:lnTo>
                  <a:pt x="1254506" y="12700"/>
                </a:lnTo>
                <a:lnTo>
                  <a:pt x="1257300" y="9791"/>
                </a:lnTo>
                <a:lnTo>
                  <a:pt x="1257300" y="2806"/>
                </a:lnTo>
                <a:lnTo>
                  <a:pt x="1254506" y="0"/>
                </a:lnTo>
                <a:close/>
              </a:path>
              <a:path w="10324973" h="12700">
                <a:moveTo>
                  <a:pt x="1279906" y="0"/>
                </a:moveTo>
                <a:lnTo>
                  <a:pt x="1272921" y="0"/>
                </a:lnTo>
                <a:lnTo>
                  <a:pt x="1270000" y="2806"/>
                </a:lnTo>
                <a:lnTo>
                  <a:pt x="1270000" y="9791"/>
                </a:lnTo>
                <a:lnTo>
                  <a:pt x="1272921" y="12700"/>
                </a:lnTo>
                <a:lnTo>
                  <a:pt x="1279906" y="12700"/>
                </a:lnTo>
                <a:lnTo>
                  <a:pt x="1282700" y="9791"/>
                </a:lnTo>
                <a:lnTo>
                  <a:pt x="1282700" y="2806"/>
                </a:lnTo>
                <a:lnTo>
                  <a:pt x="1279906" y="0"/>
                </a:lnTo>
                <a:close/>
              </a:path>
              <a:path w="10324973" h="12700">
                <a:moveTo>
                  <a:pt x="1305306" y="0"/>
                </a:moveTo>
                <a:lnTo>
                  <a:pt x="1298321" y="0"/>
                </a:lnTo>
                <a:lnTo>
                  <a:pt x="1295400" y="2806"/>
                </a:lnTo>
                <a:lnTo>
                  <a:pt x="1295400" y="9791"/>
                </a:lnTo>
                <a:lnTo>
                  <a:pt x="1298321" y="12700"/>
                </a:lnTo>
                <a:lnTo>
                  <a:pt x="1305306" y="12700"/>
                </a:lnTo>
                <a:lnTo>
                  <a:pt x="1308100" y="9791"/>
                </a:lnTo>
                <a:lnTo>
                  <a:pt x="1308100" y="2806"/>
                </a:lnTo>
                <a:lnTo>
                  <a:pt x="1305306" y="0"/>
                </a:lnTo>
                <a:close/>
              </a:path>
              <a:path w="10324973" h="12700">
                <a:moveTo>
                  <a:pt x="1330706" y="0"/>
                </a:moveTo>
                <a:lnTo>
                  <a:pt x="1323721" y="0"/>
                </a:lnTo>
                <a:lnTo>
                  <a:pt x="1320800" y="2806"/>
                </a:lnTo>
                <a:lnTo>
                  <a:pt x="1320800" y="9791"/>
                </a:lnTo>
                <a:lnTo>
                  <a:pt x="1323721" y="12700"/>
                </a:lnTo>
                <a:lnTo>
                  <a:pt x="1330706" y="12700"/>
                </a:lnTo>
                <a:lnTo>
                  <a:pt x="1333500" y="9791"/>
                </a:lnTo>
                <a:lnTo>
                  <a:pt x="1333500" y="2806"/>
                </a:lnTo>
                <a:lnTo>
                  <a:pt x="1330706" y="0"/>
                </a:lnTo>
                <a:close/>
              </a:path>
              <a:path w="10324973" h="12700">
                <a:moveTo>
                  <a:pt x="1356106" y="0"/>
                </a:moveTo>
                <a:lnTo>
                  <a:pt x="1349121" y="0"/>
                </a:lnTo>
                <a:lnTo>
                  <a:pt x="1346200" y="2806"/>
                </a:lnTo>
                <a:lnTo>
                  <a:pt x="1346200" y="9791"/>
                </a:lnTo>
                <a:lnTo>
                  <a:pt x="1349121" y="12700"/>
                </a:lnTo>
                <a:lnTo>
                  <a:pt x="1356106" y="12700"/>
                </a:lnTo>
                <a:lnTo>
                  <a:pt x="1358900" y="9791"/>
                </a:lnTo>
                <a:lnTo>
                  <a:pt x="1358900" y="2806"/>
                </a:lnTo>
                <a:lnTo>
                  <a:pt x="1356106" y="0"/>
                </a:lnTo>
                <a:close/>
              </a:path>
              <a:path w="10324973" h="12700">
                <a:moveTo>
                  <a:pt x="1381506" y="0"/>
                </a:moveTo>
                <a:lnTo>
                  <a:pt x="1374521" y="0"/>
                </a:lnTo>
                <a:lnTo>
                  <a:pt x="1371600" y="2806"/>
                </a:lnTo>
                <a:lnTo>
                  <a:pt x="1371600" y="9791"/>
                </a:lnTo>
                <a:lnTo>
                  <a:pt x="1374521" y="12700"/>
                </a:lnTo>
                <a:lnTo>
                  <a:pt x="1381506" y="12700"/>
                </a:lnTo>
                <a:lnTo>
                  <a:pt x="1384300" y="9791"/>
                </a:lnTo>
                <a:lnTo>
                  <a:pt x="1384300" y="2806"/>
                </a:lnTo>
                <a:lnTo>
                  <a:pt x="1381506" y="0"/>
                </a:lnTo>
                <a:close/>
              </a:path>
              <a:path w="10324973" h="12700">
                <a:moveTo>
                  <a:pt x="1406906" y="0"/>
                </a:moveTo>
                <a:lnTo>
                  <a:pt x="1399921" y="0"/>
                </a:lnTo>
                <a:lnTo>
                  <a:pt x="1397000" y="2806"/>
                </a:lnTo>
                <a:lnTo>
                  <a:pt x="1397000" y="9791"/>
                </a:lnTo>
                <a:lnTo>
                  <a:pt x="1399921" y="12700"/>
                </a:lnTo>
                <a:lnTo>
                  <a:pt x="1406906" y="12700"/>
                </a:lnTo>
                <a:lnTo>
                  <a:pt x="1409700" y="9791"/>
                </a:lnTo>
                <a:lnTo>
                  <a:pt x="1409700" y="2806"/>
                </a:lnTo>
                <a:lnTo>
                  <a:pt x="1406906" y="0"/>
                </a:lnTo>
                <a:close/>
              </a:path>
              <a:path w="10324973" h="12700">
                <a:moveTo>
                  <a:pt x="1432306" y="0"/>
                </a:moveTo>
                <a:lnTo>
                  <a:pt x="1425321" y="0"/>
                </a:lnTo>
                <a:lnTo>
                  <a:pt x="1422400" y="2806"/>
                </a:lnTo>
                <a:lnTo>
                  <a:pt x="1422400" y="9791"/>
                </a:lnTo>
                <a:lnTo>
                  <a:pt x="1425321" y="12700"/>
                </a:lnTo>
                <a:lnTo>
                  <a:pt x="1432306" y="12700"/>
                </a:lnTo>
                <a:lnTo>
                  <a:pt x="1435100" y="9791"/>
                </a:lnTo>
                <a:lnTo>
                  <a:pt x="1435100" y="2806"/>
                </a:lnTo>
                <a:lnTo>
                  <a:pt x="1432306" y="0"/>
                </a:lnTo>
                <a:close/>
              </a:path>
              <a:path w="10324973" h="12700">
                <a:moveTo>
                  <a:pt x="1457706" y="0"/>
                </a:moveTo>
                <a:lnTo>
                  <a:pt x="1450721" y="0"/>
                </a:lnTo>
                <a:lnTo>
                  <a:pt x="1447800" y="2806"/>
                </a:lnTo>
                <a:lnTo>
                  <a:pt x="1447800" y="9791"/>
                </a:lnTo>
                <a:lnTo>
                  <a:pt x="1450721" y="12700"/>
                </a:lnTo>
                <a:lnTo>
                  <a:pt x="1457706" y="12700"/>
                </a:lnTo>
                <a:lnTo>
                  <a:pt x="1460500" y="9791"/>
                </a:lnTo>
                <a:lnTo>
                  <a:pt x="1460500" y="2806"/>
                </a:lnTo>
                <a:lnTo>
                  <a:pt x="1457706" y="0"/>
                </a:lnTo>
                <a:close/>
              </a:path>
              <a:path w="10324973" h="12700">
                <a:moveTo>
                  <a:pt x="1483106" y="0"/>
                </a:moveTo>
                <a:lnTo>
                  <a:pt x="1476121" y="0"/>
                </a:lnTo>
                <a:lnTo>
                  <a:pt x="1473200" y="2806"/>
                </a:lnTo>
                <a:lnTo>
                  <a:pt x="1473200" y="9791"/>
                </a:lnTo>
                <a:lnTo>
                  <a:pt x="1476121" y="12700"/>
                </a:lnTo>
                <a:lnTo>
                  <a:pt x="1483106" y="12700"/>
                </a:lnTo>
                <a:lnTo>
                  <a:pt x="1485900" y="9791"/>
                </a:lnTo>
                <a:lnTo>
                  <a:pt x="1485900" y="2806"/>
                </a:lnTo>
                <a:lnTo>
                  <a:pt x="1483106" y="0"/>
                </a:lnTo>
                <a:close/>
              </a:path>
              <a:path w="10324973" h="12700">
                <a:moveTo>
                  <a:pt x="1508506" y="0"/>
                </a:moveTo>
                <a:lnTo>
                  <a:pt x="1501521" y="0"/>
                </a:lnTo>
                <a:lnTo>
                  <a:pt x="1498600" y="2806"/>
                </a:lnTo>
                <a:lnTo>
                  <a:pt x="1498600" y="9791"/>
                </a:lnTo>
                <a:lnTo>
                  <a:pt x="1501521" y="12700"/>
                </a:lnTo>
                <a:lnTo>
                  <a:pt x="1508506" y="12700"/>
                </a:lnTo>
                <a:lnTo>
                  <a:pt x="1511300" y="9791"/>
                </a:lnTo>
                <a:lnTo>
                  <a:pt x="1511300" y="2806"/>
                </a:lnTo>
                <a:lnTo>
                  <a:pt x="1508506" y="0"/>
                </a:lnTo>
                <a:close/>
              </a:path>
              <a:path w="10324973" h="12700">
                <a:moveTo>
                  <a:pt x="1533906" y="0"/>
                </a:moveTo>
                <a:lnTo>
                  <a:pt x="1526921" y="0"/>
                </a:lnTo>
                <a:lnTo>
                  <a:pt x="1524000" y="2806"/>
                </a:lnTo>
                <a:lnTo>
                  <a:pt x="1524000" y="9791"/>
                </a:lnTo>
                <a:lnTo>
                  <a:pt x="1526921" y="12700"/>
                </a:lnTo>
                <a:lnTo>
                  <a:pt x="1533906" y="12700"/>
                </a:lnTo>
                <a:lnTo>
                  <a:pt x="1536700" y="9791"/>
                </a:lnTo>
                <a:lnTo>
                  <a:pt x="1536700" y="2806"/>
                </a:lnTo>
                <a:lnTo>
                  <a:pt x="1533906" y="0"/>
                </a:lnTo>
                <a:close/>
              </a:path>
              <a:path w="10324973" h="12700">
                <a:moveTo>
                  <a:pt x="1559306" y="0"/>
                </a:moveTo>
                <a:lnTo>
                  <a:pt x="1552321" y="0"/>
                </a:lnTo>
                <a:lnTo>
                  <a:pt x="1549400" y="2806"/>
                </a:lnTo>
                <a:lnTo>
                  <a:pt x="1549400" y="9791"/>
                </a:lnTo>
                <a:lnTo>
                  <a:pt x="1552321" y="12700"/>
                </a:lnTo>
                <a:lnTo>
                  <a:pt x="1559306" y="12700"/>
                </a:lnTo>
                <a:lnTo>
                  <a:pt x="1562100" y="9791"/>
                </a:lnTo>
                <a:lnTo>
                  <a:pt x="1562100" y="2806"/>
                </a:lnTo>
                <a:lnTo>
                  <a:pt x="1559306" y="0"/>
                </a:lnTo>
                <a:close/>
              </a:path>
              <a:path w="10324973" h="12700">
                <a:moveTo>
                  <a:pt x="1584706" y="0"/>
                </a:moveTo>
                <a:lnTo>
                  <a:pt x="1577721" y="0"/>
                </a:lnTo>
                <a:lnTo>
                  <a:pt x="1574800" y="2806"/>
                </a:lnTo>
                <a:lnTo>
                  <a:pt x="1574800" y="9791"/>
                </a:lnTo>
                <a:lnTo>
                  <a:pt x="1577721" y="12700"/>
                </a:lnTo>
                <a:lnTo>
                  <a:pt x="1584706" y="12700"/>
                </a:lnTo>
                <a:lnTo>
                  <a:pt x="1587500" y="9791"/>
                </a:lnTo>
                <a:lnTo>
                  <a:pt x="1587500" y="2806"/>
                </a:lnTo>
                <a:lnTo>
                  <a:pt x="1584706" y="0"/>
                </a:lnTo>
                <a:close/>
              </a:path>
              <a:path w="10324973" h="12700">
                <a:moveTo>
                  <a:pt x="1610106" y="0"/>
                </a:moveTo>
                <a:lnTo>
                  <a:pt x="1603121" y="0"/>
                </a:lnTo>
                <a:lnTo>
                  <a:pt x="1600200" y="2806"/>
                </a:lnTo>
                <a:lnTo>
                  <a:pt x="1600200" y="9791"/>
                </a:lnTo>
                <a:lnTo>
                  <a:pt x="1603121" y="12700"/>
                </a:lnTo>
                <a:lnTo>
                  <a:pt x="1610106" y="12700"/>
                </a:lnTo>
                <a:lnTo>
                  <a:pt x="1612900" y="9791"/>
                </a:lnTo>
                <a:lnTo>
                  <a:pt x="1612900" y="2806"/>
                </a:lnTo>
                <a:lnTo>
                  <a:pt x="1610106" y="0"/>
                </a:lnTo>
                <a:close/>
              </a:path>
              <a:path w="10324973" h="12700">
                <a:moveTo>
                  <a:pt x="1635506" y="0"/>
                </a:moveTo>
                <a:lnTo>
                  <a:pt x="1628520" y="0"/>
                </a:lnTo>
                <a:lnTo>
                  <a:pt x="1625600" y="2806"/>
                </a:lnTo>
                <a:lnTo>
                  <a:pt x="1625600" y="9791"/>
                </a:lnTo>
                <a:lnTo>
                  <a:pt x="1628520" y="12700"/>
                </a:lnTo>
                <a:lnTo>
                  <a:pt x="1635506" y="12700"/>
                </a:lnTo>
                <a:lnTo>
                  <a:pt x="1638300" y="9791"/>
                </a:lnTo>
                <a:lnTo>
                  <a:pt x="1638300" y="2806"/>
                </a:lnTo>
                <a:lnTo>
                  <a:pt x="1635506" y="0"/>
                </a:lnTo>
                <a:close/>
              </a:path>
              <a:path w="10324973" h="12700">
                <a:moveTo>
                  <a:pt x="1660906" y="0"/>
                </a:moveTo>
                <a:lnTo>
                  <a:pt x="1653920" y="0"/>
                </a:lnTo>
                <a:lnTo>
                  <a:pt x="1651000" y="2806"/>
                </a:lnTo>
                <a:lnTo>
                  <a:pt x="1651000" y="9791"/>
                </a:lnTo>
                <a:lnTo>
                  <a:pt x="1653920" y="12700"/>
                </a:lnTo>
                <a:lnTo>
                  <a:pt x="1660906" y="12700"/>
                </a:lnTo>
                <a:lnTo>
                  <a:pt x="1663700" y="9791"/>
                </a:lnTo>
                <a:lnTo>
                  <a:pt x="1663700" y="2806"/>
                </a:lnTo>
                <a:lnTo>
                  <a:pt x="1660906" y="0"/>
                </a:lnTo>
                <a:close/>
              </a:path>
              <a:path w="10324973" h="12700">
                <a:moveTo>
                  <a:pt x="1686306" y="0"/>
                </a:moveTo>
                <a:lnTo>
                  <a:pt x="1679320" y="0"/>
                </a:lnTo>
                <a:lnTo>
                  <a:pt x="1676400" y="2806"/>
                </a:lnTo>
                <a:lnTo>
                  <a:pt x="1676400" y="9791"/>
                </a:lnTo>
                <a:lnTo>
                  <a:pt x="1679320" y="12700"/>
                </a:lnTo>
                <a:lnTo>
                  <a:pt x="1686306" y="12700"/>
                </a:lnTo>
                <a:lnTo>
                  <a:pt x="1689100" y="9791"/>
                </a:lnTo>
                <a:lnTo>
                  <a:pt x="1689100" y="2806"/>
                </a:lnTo>
                <a:lnTo>
                  <a:pt x="1686306" y="0"/>
                </a:lnTo>
                <a:close/>
              </a:path>
              <a:path w="10324973" h="12700">
                <a:moveTo>
                  <a:pt x="1711706" y="0"/>
                </a:moveTo>
                <a:lnTo>
                  <a:pt x="1704720" y="0"/>
                </a:lnTo>
                <a:lnTo>
                  <a:pt x="1701800" y="2806"/>
                </a:lnTo>
                <a:lnTo>
                  <a:pt x="1701800" y="9791"/>
                </a:lnTo>
                <a:lnTo>
                  <a:pt x="1704720" y="12700"/>
                </a:lnTo>
                <a:lnTo>
                  <a:pt x="1711706" y="12700"/>
                </a:lnTo>
                <a:lnTo>
                  <a:pt x="1714500" y="9791"/>
                </a:lnTo>
                <a:lnTo>
                  <a:pt x="1714500" y="2806"/>
                </a:lnTo>
                <a:lnTo>
                  <a:pt x="1711706" y="0"/>
                </a:lnTo>
                <a:close/>
              </a:path>
              <a:path w="10324973" h="12700">
                <a:moveTo>
                  <a:pt x="1737106" y="0"/>
                </a:moveTo>
                <a:lnTo>
                  <a:pt x="1730120" y="0"/>
                </a:lnTo>
                <a:lnTo>
                  <a:pt x="1727200" y="2806"/>
                </a:lnTo>
                <a:lnTo>
                  <a:pt x="1727200" y="9791"/>
                </a:lnTo>
                <a:lnTo>
                  <a:pt x="1730120" y="12700"/>
                </a:lnTo>
                <a:lnTo>
                  <a:pt x="1737106" y="12700"/>
                </a:lnTo>
                <a:lnTo>
                  <a:pt x="1739900" y="9791"/>
                </a:lnTo>
                <a:lnTo>
                  <a:pt x="1739900" y="2806"/>
                </a:lnTo>
                <a:lnTo>
                  <a:pt x="1737106" y="0"/>
                </a:lnTo>
                <a:close/>
              </a:path>
              <a:path w="10324973" h="12700">
                <a:moveTo>
                  <a:pt x="1762506" y="0"/>
                </a:moveTo>
                <a:lnTo>
                  <a:pt x="1755520" y="0"/>
                </a:lnTo>
                <a:lnTo>
                  <a:pt x="1752600" y="2806"/>
                </a:lnTo>
                <a:lnTo>
                  <a:pt x="1752600" y="9791"/>
                </a:lnTo>
                <a:lnTo>
                  <a:pt x="1755520" y="12700"/>
                </a:lnTo>
                <a:lnTo>
                  <a:pt x="1762506" y="12700"/>
                </a:lnTo>
                <a:lnTo>
                  <a:pt x="1765300" y="9791"/>
                </a:lnTo>
                <a:lnTo>
                  <a:pt x="1765300" y="2806"/>
                </a:lnTo>
                <a:lnTo>
                  <a:pt x="1762506" y="0"/>
                </a:lnTo>
                <a:close/>
              </a:path>
              <a:path w="10324973" h="12700">
                <a:moveTo>
                  <a:pt x="1787906" y="0"/>
                </a:moveTo>
                <a:lnTo>
                  <a:pt x="1780794" y="0"/>
                </a:lnTo>
                <a:lnTo>
                  <a:pt x="1778000" y="2806"/>
                </a:lnTo>
                <a:lnTo>
                  <a:pt x="1778000" y="9791"/>
                </a:lnTo>
                <a:lnTo>
                  <a:pt x="1780794" y="12700"/>
                </a:lnTo>
                <a:lnTo>
                  <a:pt x="1787906" y="12700"/>
                </a:lnTo>
                <a:lnTo>
                  <a:pt x="1790700" y="9791"/>
                </a:lnTo>
                <a:lnTo>
                  <a:pt x="1790700" y="2806"/>
                </a:lnTo>
                <a:lnTo>
                  <a:pt x="1787906" y="0"/>
                </a:lnTo>
                <a:close/>
              </a:path>
              <a:path w="10324973" h="12700">
                <a:moveTo>
                  <a:pt x="1813306" y="0"/>
                </a:moveTo>
                <a:lnTo>
                  <a:pt x="1806194" y="0"/>
                </a:lnTo>
                <a:lnTo>
                  <a:pt x="1803400" y="2806"/>
                </a:lnTo>
                <a:lnTo>
                  <a:pt x="1803400" y="9791"/>
                </a:lnTo>
                <a:lnTo>
                  <a:pt x="1806194" y="12700"/>
                </a:lnTo>
                <a:lnTo>
                  <a:pt x="1813306" y="12700"/>
                </a:lnTo>
                <a:lnTo>
                  <a:pt x="1816100" y="9791"/>
                </a:lnTo>
                <a:lnTo>
                  <a:pt x="1816100" y="2806"/>
                </a:lnTo>
                <a:lnTo>
                  <a:pt x="1813306" y="0"/>
                </a:lnTo>
                <a:close/>
              </a:path>
              <a:path w="10324973" h="12700">
                <a:moveTo>
                  <a:pt x="1838706" y="0"/>
                </a:moveTo>
                <a:lnTo>
                  <a:pt x="1831594" y="0"/>
                </a:lnTo>
                <a:lnTo>
                  <a:pt x="1828800" y="2806"/>
                </a:lnTo>
                <a:lnTo>
                  <a:pt x="1828800" y="9791"/>
                </a:lnTo>
                <a:lnTo>
                  <a:pt x="1831594" y="12700"/>
                </a:lnTo>
                <a:lnTo>
                  <a:pt x="1838706" y="12700"/>
                </a:lnTo>
                <a:lnTo>
                  <a:pt x="1841500" y="9791"/>
                </a:lnTo>
                <a:lnTo>
                  <a:pt x="1841500" y="2806"/>
                </a:lnTo>
                <a:lnTo>
                  <a:pt x="1838706" y="0"/>
                </a:lnTo>
                <a:close/>
              </a:path>
              <a:path w="10324973" h="12700">
                <a:moveTo>
                  <a:pt x="1864106" y="0"/>
                </a:moveTo>
                <a:lnTo>
                  <a:pt x="1856994" y="0"/>
                </a:lnTo>
                <a:lnTo>
                  <a:pt x="1854200" y="2806"/>
                </a:lnTo>
                <a:lnTo>
                  <a:pt x="1854200" y="9791"/>
                </a:lnTo>
                <a:lnTo>
                  <a:pt x="1856994" y="12700"/>
                </a:lnTo>
                <a:lnTo>
                  <a:pt x="1864106" y="12700"/>
                </a:lnTo>
                <a:lnTo>
                  <a:pt x="1866900" y="9791"/>
                </a:lnTo>
                <a:lnTo>
                  <a:pt x="1866900" y="2806"/>
                </a:lnTo>
                <a:lnTo>
                  <a:pt x="1864106" y="0"/>
                </a:lnTo>
                <a:close/>
              </a:path>
              <a:path w="10324973" h="12700">
                <a:moveTo>
                  <a:pt x="1889506" y="0"/>
                </a:moveTo>
                <a:lnTo>
                  <a:pt x="1882394" y="0"/>
                </a:lnTo>
                <a:lnTo>
                  <a:pt x="1879600" y="2806"/>
                </a:lnTo>
                <a:lnTo>
                  <a:pt x="1879600" y="9791"/>
                </a:lnTo>
                <a:lnTo>
                  <a:pt x="1882394" y="12700"/>
                </a:lnTo>
                <a:lnTo>
                  <a:pt x="1889506" y="12700"/>
                </a:lnTo>
                <a:lnTo>
                  <a:pt x="1892300" y="9791"/>
                </a:lnTo>
                <a:lnTo>
                  <a:pt x="1892300" y="2806"/>
                </a:lnTo>
                <a:lnTo>
                  <a:pt x="1889506" y="0"/>
                </a:lnTo>
                <a:close/>
              </a:path>
              <a:path w="10324973" h="12700">
                <a:moveTo>
                  <a:pt x="1914906" y="0"/>
                </a:moveTo>
                <a:lnTo>
                  <a:pt x="1907794" y="0"/>
                </a:lnTo>
                <a:lnTo>
                  <a:pt x="1905000" y="2806"/>
                </a:lnTo>
                <a:lnTo>
                  <a:pt x="1905000" y="9791"/>
                </a:lnTo>
                <a:lnTo>
                  <a:pt x="1907794" y="12700"/>
                </a:lnTo>
                <a:lnTo>
                  <a:pt x="1914906" y="12700"/>
                </a:lnTo>
                <a:lnTo>
                  <a:pt x="1917700" y="9791"/>
                </a:lnTo>
                <a:lnTo>
                  <a:pt x="1917700" y="2806"/>
                </a:lnTo>
                <a:lnTo>
                  <a:pt x="1914906" y="0"/>
                </a:lnTo>
                <a:close/>
              </a:path>
              <a:path w="10324973" h="12700">
                <a:moveTo>
                  <a:pt x="1940306" y="0"/>
                </a:moveTo>
                <a:lnTo>
                  <a:pt x="1933194" y="0"/>
                </a:lnTo>
                <a:lnTo>
                  <a:pt x="1930400" y="2806"/>
                </a:lnTo>
                <a:lnTo>
                  <a:pt x="1930400" y="9791"/>
                </a:lnTo>
                <a:lnTo>
                  <a:pt x="1933194" y="12700"/>
                </a:lnTo>
                <a:lnTo>
                  <a:pt x="1940306" y="12700"/>
                </a:lnTo>
                <a:lnTo>
                  <a:pt x="1943100" y="9791"/>
                </a:lnTo>
                <a:lnTo>
                  <a:pt x="1943100" y="2806"/>
                </a:lnTo>
                <a:lnTo>
                  <a:pt x="1940306" y="0"/>
                </a:lnTo>
                <a:close/>
              </a:path>
              <a:path w="10324973" h="12700">
                <a:moveTo>
                  <a:pt x="1965706" y="0"/>
                </a:moveTo>
                <a:lnTo>
                  <a:pt x="1958720" y="0"/>
                </a:lnTo>
                <a:lnTo>
                  <a:pt x="1955800" y="2806"/>
                </a:lnTo>
                <a:lnTo>
                  <a:pt x="1955800" y="9791"/>
                </a:lnTo>
                <a:lnTo>
                  <a:pt x="1958720" y="12700"/>
                </a:lnTo>
                <a:lnTo>
                  <a:pt x="1965706" y="12700"/>
                </a:lnTo>
                <a:lnTo>
                  <a:pt x="1968500" y="9791"/>
                </a:lnTo>
                <a:lnTo>
                  <a:pt x="1968500" y="2806"/>
                </a:lnTo>
                <a:lnTo>
                  <a:pt x="1965706" y="0"/>
                </a:lnTo>
                <a:close/>
              </a:path>
              <a:path w="10324973" h="12700">
                <a:moveTo>
                  <a:pt x="1991106" y="0"/>
                </a:moveTo>
                <a:lnTo>
                  <a:pt x="1984120" y="0"/>
                </a:lnTo>
                <a:lnTo>
                  <a:pt x="1981200" y="2806"/>
                </a:lnTo>
                <a:lnTo>
                  <a:pt x="1981200" y="9791"/>
                </a:lnTo>
                <a:lnTo>
                  <a:pt x="1984120" y="12700"/>
                </a:lnTo>
                <a:lnTo>
                  <a:pt x="1991106" y="12700"/>
                </a:lnTo>
                <a:lnTo>
                  <a:pt x="1993900" y="9791"/>
                </a:lnTo>
                <a:lnTo>
                  <a:pt x="1993900" y="2806"/>
                </a:lnTo>
                <a:lnTo>
                  <a:pt x="1991106" y="0"/>
                </a:lnTo>
                <a:close/>
              </a:path>
              <a:path w="10324973" h="12700">
                <a:moveTo>
                  <a:pt x="2016506" y="0"/>
                </a:moveTo>
                <a:lnTo>
                  <a:pt x="2009520" y="0"/>
                </a:lnTo>
                <a:lnTo>
                  <a:pt x="2006600" y="2806"/>
                </a:lnTo>
                <a:lnTo>
                  <a:pt x="2006600" y="9791"/>
                </a:lnTo>
                <a:lnTo>
                  <a:pt x="2009520" y="12700"/>
                </a:lnTo>
                <a:lnTo>
                  <a:pt x="2016506" y="12700"/>
                </a:lnTo>
                <a:lnTo>
                  <a:pt x="2019300" y="9791"/>
                </a:lnTo>
                <a:lnTo>
                  <a:pt x="2019300" y="2806"/>
                </a:lnTo>
                <a:lnTo>
                  <a:pt x="2016506" y="0"/>
                </a:lnTo>
                <a:close/>
              </a:path>
              <a:path w="10324973" h="12700">
                <a:moveTo>
                  <a:pt x="2041906" y="0"/>
                </a:moveTo>
                <a:lnTo>
                  <a:pt x="2034920" y="0"/>
                </a:lnTo>
                <a:lnTo>
                  <a:pt x="2032000" y="2806"/>
                </a:lnTo>
                <a:lnTo>
                  <a:pt x="2032000" y="9791"/>
                </a:lnTo>
                <a:lnTo>
                  <a:pt x="2034920" y="12700"/>
                </a:lnTo>
                <a:lnTo>
                  <a:pt x="2041906" y="12700"/>
                </a:lnTo>
                <a:lnTo>
                  <a:pt x="2044700" y="9791"/>
                </a:lnTo>
                <a:lnTo>
                  <a:pt x="2044700" y="2806"/>
                </a:lnTo>
                <a:lnTo>
                  <a:pt x="2041906" y="0"/>
                </a:lnTo>
                <a:close/>
              </a:path>
              <a:path w="10324973" h="12700">
                <a:moveTo>
                  <a:pt x="2067306" y="0"/>
                </a:moveTo>
                <a:lnTo>
                  <a:pt x="2060320" y="0"/>
                </a:lnTo>
                <a:lnTo>
                  <a:pt x="2057400" y="2806"/>
                </a:lnTo>
                <a:lnTo>
                  <a:pt x="2057400" y="9791"/>
                </a:lnTo>
                <a:lnTo>
                  <a:pt x="2060320" y="12700"/>
                </a:lnTo>
                <a:lnTo>
                  <a:pt x="2067306" y="12700"/>
                </a:lnTo>
                <a:lnTo>
                  <a:pt x="2070100" y="9791"/>
                </a:lnTo>
                <a:lnTo>
                  <a:pt x="2070100" y="2806"/>
                </a:lnTo>
                <a:lnTo>
                  <a:pt x="2067306" y="0"/>
                </a:lnTo>
                <a:close/>
              </a:path>
              <a:path w="10324973" h="12700">
                <a:moveTo>
                  <a:pt x="2092706" y="0"/>
                </a:moveTo>
                <a:lnTo>
                  <a:pt x="2085720" y="0"/>
                </a:lnTo>
                <a:lnTo>
                  <a:pt x="2082800" y="2806"/>
                </a:lnTo>
                <a:lnTo>
                  <a:pt x="2082800" y="9791"/>
                </a:lnTo>
                <a:lnTo>
                  <a:pt x="2085720" y="12700"/>
                </a:lnTo>
                <a:lnTo>
                  <a:pt x="2092706" y="12700"/>
                </a:lnTo>
                <a:lnTo>
                  <a:pt x="2095500" y="9791"/>
                </a:lnTo>
                <a:lnTo>
                  <a:pt x="2095500" y="2806"/>
                </a:lnTo>
                <a:lnTo>
                  <a:pt x="2092706" y="0"/>
                </a:lnTo>
                <a:close/>
              </a:path>
              <a:path w="10324973" h="12700">
                <a:moveTo>
                  <a:pt x="2118106" y="0"/>
                </a:moveTo>
                <a:lnTo>
                  <a:pt x="2111121" y="0"/>
                </a:lnTo>
                <a:lnTo>
                  <a:pt x="2108200" y="2806"/>
                </a:lnTo>
                <a:lnTo>
                  <a:pt x="2108200" y="9791"/>
                </a:lnTo>
                <a:lnTo>
                  <a:pt x="2111121" y="12700"/>
                </a:lnTo>
                <a:lnTo>
                  <a:pt x="2118106" y="12700"/>
                </a:lnTo>
                <a:lnTo>
                  <a:pt x="2120900" y="9791"/>
                </a:lnTo>
                <a:lnTo>
                  <a:pt x="2120900" y="2806"/>
                </a:lnTo>
                <a:lnTo>
                  <a:pt x="2118106" y="0"/>
                </a:lnTo>
                <a:close/>
              </a:path>
              <a:path w="10324973" h="12700">
                <a:moveTo>
                  <a:pt x="2143506" y="0"/>
                </a:moveTo>
                <a:lnTo>
                  <a:pt x="2136521" y="0"/>
                </a:lnTo>
                <a:lnTo>
                  <a:pt x="2133600" y="2806"/>
                </a:lnTo>
                <a:lnTo>
                  <a:pt x="2133600" y="9791"/>
                </a:lnTo>
                <a:lnTo>
                  <a:pt x="2136521" y="12700"/>
                </a:lnTo>
                <a:lnTo>
                  <a:pt x="2143506" y="12700"/>
                </a:lnTo>
                <a:lnTo>
                  <a:pt x="2146300" y="9791"/>
                </a:lnTo>
                <a:lnTo>
                  <a:pt x="2146300" y="2806"/>
                </a:lnTo>
                <a:lnTo>
                  <a:pt x="2143506" y="0"/>
                </a:lnTo>
                <a:close/>
              </a:path>
              <a:path w="10324973" h="12700">
                <a:moveTo>
                  <a:pt x="2168906" y="0"/>
                </a:moveTo>
                <a:lnTo>
                  <a:pt x="2161794" y="0"/>
                </a:lnTo>
                <a:lnTo>
                  <a:pt x="2159000" y="2806"/>
                </a:lnTo>
                <a:lnTo>
                  <a:pt x="2159000" y="9791"/>
                </a:lnTo>
                <a:lnTo>
                  <a:pt x="2161794" y="12700"/>
                </a:lnTo>
                <a:lnTo>
                  <a:pt x="2168906" y="12700"/>
                </a:lnTo>
                <a:lnTo>
                  <a:pt x="2171700" y="9791"/>
                </a:lnTo>
                <a:lnTo>
                  <a:pt x="2171700" y="2806"/>
                </a:lnTo>
                <a:lnTo>
                  <a:pt x="2168906" y="0"/>
                </a:lnTo>
                <a:close/>
              </a:path>
              <a:path w="10324973" h="12700">
                <a:moveTo>
                  <a:pt x="2194306" y="0"/>
                </a:moveTo>
                <a:lnTo>
                  <a:pt x="2187194" y="0"/>
                </a:lnTo>
                <a:lnTo>
                  <a:pt x="2184400" y="2806"/>
                </a:lnTo>
                <a:lnTo>
                  <a:pt x="2184400" y="9791"/>
                </a:lnTo>
                <a:lnTo>
                  <a:pt x="2187194" y="12700"/>
                </a:lnTo>
                <a:lnTo>
                  <a:pt x="2194306" y="12700"/>
                </a:lnTo>
                <a:lnTo>
                  <a:pt x="2197100" y="9791"/>
                </a:lnTo>
                <a:lnTo>
                  <a:pt x="2197100" y="2806"/>
                </a:lnTo>
                <a:lnTo>
                  <a:pt x="2194306" y="0"/>
                </a:lnTo>
                <a:close/>
              </a:path>
              <a:path w="10324973" h="12700">
                <a:moveTo>
                  <a:pt x="2219706" y="0"/>
                </a:moveTo>
                <a:lnTo>
                  <a:pt x="2212594" y="0"/>
                </a:lnTo>
                <a:lnTo>
                  <a:pt x="2209800" y="2806"/>
                </a:lnTo>
                <a:lnTo>
                  <a:pt x="2209800" y="9791"/>
                </a:lnTo>
                <a:lnTo>
                  <a:pt x="2212594" y="12700"/>
                </a:lnTo>
                <a:lnTo>
                  <a:pt x="2219706" y="12700"/>
                </a:lnTo>
                <a:lnTo>
                  <a:pt x="2222500" y="9791"/>
                </a:lnTo>
                <a:lnTo>
                  <a:pt x="2222500" y="2806"/>
                </a:lnTo>
                <a:lnTo>
                  <a:pt x="2219706" y="0"/>
                </a:lnTo>
                <a:close/>
              </a:path>
              <a:path w="10324973" h="12700">
                <a:moveTo>
                  <a:pt x="2245106" y="0"/>
                </a:moveTo>
                <a:lnTo>
                  <a:pt x="2237994" y="0"/>
                </a:lnTo>
                <a:lnTo>
                  <a:pt x="2235200" y="2806"/>
                </a:lnTo>
                <a:lnTo>
                  <a:pt x="2235200" y="9791"/>
                </a:lnTo>
                <a:lnTo>
                  <a:pt x="2237994" y="12700"/>
                </a:lnTo>
                <a:lnTo>
                  <a:pt x="2245106" y="12700"/>
                </a:lnTo>
                <a:lnTo>
                  <a:pt x="2247900" y="9791"/>
                </a:lnTo>
                <a:lnTo>
                  <a:pt x="2247900" y="2806"/>
                </a:lnTo>
                <a:lnTo>
                  <a:pt x="2245106" y="0"/>
                </a:lnTo>
                <a:close/>
              </a:path>
              <a:path w="10324973" h="12700">
                <a:moveTo>
                  <a:pt x="2270506" y="0"/>
                </a:moveTo>
                <a:lnTo>
                  <a:pt x="2263394" y="0"/>
                </a:lnTo>
                <a:lnTo>
                  <a:pt x="2260600" y="2806"/>
                </a:lnTo>
                <a:lnTo>
                  <a:pt x="2260600" y="9791"/>
                </a:lnTo>
                <a:lnTo>
                  <a:pt x="2263394" y="12700"/>
                </a:lnTo>
                <a:lnTo>
                  <a:pt x="2270506" y="12700"/>
                </a:lnTo>
                <a:lnTo>
                  <a:pt x="2273300" y="9791"/>
                </a:lnTo>
                <a:lnTo>
                  <a:pt x="2273300" y="2806"/>
                </a:lnTo>
                <a:lnTo>
                  <a:pt x="2270506" y="0"/>
                </a:lnTo>
                <a:close/>
              </a:path>
              <a:path w="10324973" h="12700">
                <a:moveTo>
                  <a:pt x="2295906" y="0"/>
                </a:moveTo>
                <a:lnTo>
                  <a:pt x="2288794" y="0"/>
                </a:lnTo>
                <a:lnTo>
                  <a:pt x="2286000" y="2806"/>
                </a:lnTo>
                <a:lnTo>
                  <a:pt x="2286000" y="9791"/>
                </a:lnTo>
                <a:lnTo>
                  <a:pt x="2288794" y="12700"/>
                </a:lnTo>
                <a:lnTo>
                  <a:pt x="2295906" y="12700"/>
                </a:lnTo>
                <a:lnTo>
                  <a:pt x="2298700" y="9791"/>
                </a:lnTo>
                <a:lnTo>
                  <a:pt x="2298700" y="2806"/>
                </a:lnTo>
                <a:lnTo>
                  <a:pt x="2295906" y="0"/>
                </a:lnTo>
                <a:close/>
              </a:path>
              <a:path w="10324973" h="12700">
                <a:moveTo>
                  <a:pt x="2321306" y="0"/>
                </a:moveTo>
                <a:lnTo>
                  <a:pt x="2314194" y="0"/>
                </a:lnTo>
                <a:lnTo>
                  <a:pt x="2311400" y="2806"/>
                </a:lnTo>
                <a:lnTo>
                  <a:pt x="2311400" y="9791"/>
                </a:lnTo>
                <a:lnTo>
                  <a:pt x="2314194" y="12700"/>
                </a:lnTo>
                <a:lnTo>
                  <a:pt x="2321306" y="12700"/>
                </a:lnTo>
                <a:lnTo>
                  <a:pt x="2324100" y="9791"/>
                </a:lnTo>
                <a:lnTo>
                  <a:pt x="2324100" y="2806"/>
                </a:lnTo>
                <a:lnTo>
                  <a:pt x="2321306" y="0"/>
                </a:lnTo>
                <a:close/>
              </a:path>
              <a:path w="10324973" h="12700">
                <a:moveTo>
                  <a:pt x="2346706" y="0"/>
                </a:moveTo>
                <a:lnTo>
                  <a:pt x="2339594" y="0"/>
                </a:lnTo>
                <a:lnTo>
                  <a:pt x="2336800" y="2806"/>
                </a:lnTo>
                <a:lnTo>
                  <a:pt x="2336800" y="9791"/>
                </a:lnTo>
                <a:lnTo>
                  <a:pt x="2339594" y="12700"/>
                </a:lnTo>
                <a:lnTo>
                  <a:pt x="2346706" y="12700"/>
                </a:lnTo>
                <a:lnTo>
                  <a:pt x="2349500" y="9791"/>
                </a:lnTo>
                <a:lnTo>
                  <a:pt x="2349500" y="2806"/>
                </a:lnTo>
                <a:lnTo>
                  <a:pt x="2346706" y="0"/>
                </a:lnTo>
                <a:close/>
              </a:path>
              <a:path w="10324973" h="12700">
                <a:moveTo>
                  <a:pt x="2372106" y="0"/>
                </a:moveTo>
                <a:lnTo>
                  <a:pt x="2364994" y="0"/>
                </a:lnTo>
                <a:lnTo>
                  <a:pt x="2362200" y="2806"/>
                </a:lnTo>
                <a:lnTo>
                  <a:pt x="2362200" y="9791"/>
                </a:lnTo>
                <a:lnTo>
                  <a:pt x="2364994" y="12700"/>
                </a:lnTo>
                <a:lnTo>
                  <a:pt x="2372106" y="12700"/>
                </a:lnTo>
                <a:lnTo>
                  <a:pt x="2374900" y="9791"/>
                </a:lnTo>
                <a:lnTo>
                  <a:pt x="2374900" y="2806"/>
                </a:lnTo>
                <a:lnTo>
                  <a:pt x="2372106" y="0"/>
                </a:lnTo>
                <a:close/>
              </a:path>
              <a:path w="10324973" h="12700">
                <a:moveTo>
                  <a:pt x="2397506" y="0"/>
                </a:moveTo>
                <a:lnTo>
                  <a:pt x="2390394" y="0"/>
                </a:lnTo>
                <a:lnTo>
                  <a:pt x="2387600" y="2806"/>
                </a:lnTo>
                <a:lnTo>
                  <a:pt x="2387600" y="9791"/>
                </a:lnTo>
                <a:lnTo>
                  <a:pt x="2390394" y="12700"/>
                </a:lnTo>
                <a:lnTo>
                  <a:pt x="2397506" y="12700"/>
                </a:lnTo>
                <a:lnTo>
                  <a:pt x="2400300" y="9791"/>
                </a:lnTo>
                <a:lnTo>
                  <a:pt x="2400300" y="2806"/>
                </a:lnTo>
                <a:lnTo>
                  <a:pt x="2397506" y="0"/>
                </a:lnTo>
                <a:close/>
              </a:path>
              <a:path w="10324973" h="12700">
                <a:moveTo>
                  <a:pt x="2422906" y="0"/>
                </a:moveTo>
                <a:lnTo>
                  <a:pt x="2415794" y="0"/>
                </a:lnTo>
                <a:lnTo>
                  <a:pt x="2413000" y="2806"/>
                </a:lnTo>
                <a:lnTo>
                  <a:pt x="2413000" y="9791"/>
                </a:lnTo>
                <a:lnTo>
                  <a:pt x="2415794" y="12700"/>
                </a:lnTo>
                <a:lnTo>
                  <a:pt x="2422906" y="12700"/>
                </a:lnTo>
                <a:lnTo>
                  <a:pt x="2425700" y="9791"/>
                </a:lnTo>
                <a:lnTo>
                  <a:pt x="2425700" y="2806"/>
                </a:lnTo>
                <a:lnTo>
                  <a:pt x="2422906" y="0"/>
                </a:lnTo>
                <a:close/>
              </a:path>
              <a:path w="10324973" h="12700">
                <a:moveTo>
                  <a:pt x="2448306" y="0"/>
                </a:moveTo>
                <a:lnTo>
                  <a:pt x="2441194" y="0"/>
                </a:lnTo>
                <a:lnTo>
                  <a:pt x="2438400" y="2806"/>
                </a:lnTo>
                <a:lnTo>
                  <a:pt x="2438400" y="9791"/>
                </a:lnTo>
                <a:lnTo>
                  <a:pt x="2441194" y="12700"/>
                </a:lnTo>
                <a:lnTo>
                  <a:pt x="2448306" y="12700"/>
                </a:lnTo>
                <a:lnTo>
                  <a:pt x="2451100" y="9791"/>
                </a:lnTo>
                <a:lnTo>
                  <a:pt x="2451100" y="2806"/>
                </a:lnTo>
                <a:lnTo>
                  <a:pt x="2448306" y="0"/>
                </a:lnTo>
                <a:close/>
              </a:path>
              <a:path w="10324973" h="12700">
                <a:moveTo>
                  <a:pt x="2473706" y="0"/>
                </a:moveTo>
                <a:lnTo>
                  <a:pt x="2466594" y="0"/>
                </a:lnTo>
                <a:lnTo>
                  <a:pt x="2463800" y="2806"/>
                </a:lnTo>
                <a:lnTo>
                  <a:pt x="2463800" y="9791"/>
                </a:lnTo>
                <a:lnTo>
                  <a:pt x="2466594" y="12700"/>
                </a:lnTo>
                <a:lnTo>
                  <a:pt x="2473706" y="12700"/>
                </a:lnTo>
                <a:lnTo>
                  <a:pt x="2476500" y="9791"/>
                </a:lnTo>
                <a:lnTo>
                  <a:pt x="2476500" y="2806"/>
                </a:lnTo>
                <a:lnTo>
                  <a:pt x="2473706" y="0"/>
                </a:lnTo>
                <a:close/>
              </a:path>
              <a:path w="10324973" h="12700">
                <a:moveTo>
                  <a:pt x="2498979" y="0"/>
                </a:moveTo>
                <a:lnTo>
                  <a:pt x="2491994" y="0"/>
                </a:lnTo>
                <a:lnTo>
                  <a:pt x="2489200" y="2806"/>
                </a:lnTo>
                <a:lnTo>
                  <a:pt x="2489200" y="9791"/>
                </a:lnTo>
                <a:lnTo>
                  <a:pt x="2491994" y="12700"/>
                </a:lnTo>
                <a:lnTo>
                  <a:pt x="2498979" y="12700"/>
                </a:lnTo>
                <a:lnTo>
                  <a:pt x="2501900" y="9791"/>
                </a:lnTo>
                <a:lnTo>
                  <a:pt x="2501900" y="2806"/>
                </a:lnTo>
                <a:lnTo>
                  <a:pt x="2498979" y="0"/>
                </a:lnTo>
                <a:close/>
              </a:path>
              <a:path w="10324973" h="12700">
                <a:moveTo>
                  <a:pt x="2524379" y="0"/>
                </a:moveTo>
                <a:lnTo>
                  <a:pt x="2517394" y="0"/>
                </a:lnTo>
                <a:lnTo>
                  <a:pt x="2514600" y="2806"/>
                </a:lnTo>
                <a:lnTo>
                  <a:pt x="2514600" y="9791"/>
                </a:lnTo>
                <a:lnTo>
                  <a:pt x="2517394" y="12700"/>
                </a:lnTo>
                <a:lnTo>
                  <a:pt x="2524379" y="12700"/>
                </a:lnTo>
                <a:lnTo>
                  <a:pt x="2527300" y="9791"/>
                </a:lnTo>
                <a:lnTo>
                  <a:pt x="2527300" y="2806"/>
                </a:lnTo>
                <a:lnTo>
                  <a:pt x="2524379" y="0"/>
                </a:lnTo>
                <a:close/>
              </a:path>
              <a:path w="10324973" h="12700">
                <a:moveTo>
                  <a:pt x="2549906" y="0"/>
                </a:moveTo>
                <a:lnTo>
                  <a:pt x="2542794" y="0"/>
                </a:lnTo>
                <a:lnTo>
                  <a:pt x="2540000" y="2806"/>
                </a:lnTo>
                <a:lnTo>
                  <a:pt x="2540000" y="9791"/>
                </a:lnTo>
                <a:lnTo>
                  <a:pt x="2542794" y="12700"/>
                </a:lnTo>
                <a:lnTo>
                  <a:pt x="2549906" y="12700"/>
                </a:lnTo>
                <a:lnTo>
                  <a:pt x="2552700" y="9791"/>
                </a:lnTo>
                <a:lnTo>
                  <a:pt x="2552700" y="2806"/>
                </a:lnTo>
                <a:lnTo>
                  <a:pt x="2549906" y="0"/>
                </a:lnTo>
                <a:close/>
              </a:path>
              <a:path w="10324973" h="12700">
                <a:moveTo>
                  <a:pt x="2575306" y="0"/>
                </a:moveTo>
                <a:lnTo>
                  <a:pt x="2568194" y="0"/>
                </a:lnTo>
                <a:lnTo>
                  <a:pt x="2565400" y="2806"/>
                </a:lnTo>
                <a:lnTo>
                  <a:pt x="2565400" y="9791"/>
                </a:lnTo>
                <a:lnTo>
                  <a:pt x="2568194" y="12700"/>
                </a:lnTo>
                <a:lnTo>
                  <a:pt x="2575306" y="12700"/>
                </a:lnTo>
                <a:lnTo>
                  <a:pt x="2578100" y="9791"/>
                </a:lnTo>
                <a:lnTo>
                  <a:pt x="2578100" y="2806"/>
                </a:lnTo>
                <a:lnTo>
                  <a:pt x="2575306" y="0"/>
                </a:lnTo>
                <a:close/>
              </a:path>
              <a:path w="10324973" h="12700">
                <a:moveTo>
                  <a:pt x="2600706" y="0"/>
                </a:moveTo>
                <a:lnTo>
                  <a:pt x="2593594" y="0"/>
                </a:lnTo>
                <a:lnTo>
                  <a:pt x="2590800" y="2806"/>
                </a:lnTo>
                <a:lnTo>
                  <a:pt x="2590800" y="9791"/>
                </a:lnTo>
                <a:lnTo>
                  <a:pt x="2593594" y="12700"/>
                </a:lnTo>
                <a:lnTo>
                  <a:pt x="2600706" y="12700"/>
                </a:lnTo>
                <a:lnTo>
                  <a:pt x="2603500" y="9791"/>
                </a:lnTo>
                <a:lnTo>
                  <a:pt x="2603500" y="2806"/>
                </a:lnTo>
                <a:lnTo>
                  <a:pt x="2600706" y="0"/>
                </a:lnTo>
                <a:close/>
              </a:path>
              <a:path w="10324973" h="12700">
                <a:moveTo>
                  <a:pt x="2626106" y="0"/>
                </a:moveTo>
                <a:lnTo>
                  <a:pt x="2618994" y="0"/>
                </a:lnTo>
                <a:lnTo>
                  <a:pt x="2616200" y="2806"/>
                </a:lnTo>
                <a:lnTo>
                  <a:pt x="2616200" y="9791"/>
                </a:lnTo>
                <a:lnTo>
                  <a:pt x="2618994" y="12700"/>
                </a:lnTo>
                <a:lnTo>
                  <a:pt x="2626106" y="12700"/>
                </a:lnTo>
                <a:lnTo>
                  <a:pt x="2628900" y="9791"/>
                </a:lnTo>
                <a:lnTo>
                  <a:pt x="2628900" y="2806"/>
                </a:lnTo>
                <a:lnTo>
                  <a:pt x="2626106" y="0"/>
                </a:lnTo>
                <a:close/>
              </a:path>
              <a:path w="10324973" h="12700">
                <a:moveTo>
                  <a:pt x="2651506" y="0"/>
                </a:moveTo>
                <a:lnTo>
                  <a:pt x="2644394" y="0"/>
                </a:lnTo>
                <a:lnTo>
                  <a:pt x="2641600" y="2806"/>
                </a:lnTo>
                <a:lnTo>
                  <a:pt x="2641600" y="9791"/>
                </a:lnTo>
                <a:lnTo>
                  <a:pt x="2644394" y="12700"/>
                </a:lnTo>
                <a:lnTo>
                  <a:pt x="2651506" y="12700"/>
                </a:lnTo>
                <a:lnTo>
                  <a:pt x="2654300" y="9791"/>
                </a:lnTo>
                <a:lnTo>
                  <a:pt x="2654300" y="2806"/>
                </a:lnTo>
                <a:lnTo>
                  <a:pt x="2651506" y="0"/>
                </a:lnTo>
                <a:close/>
              </a:path>
              <a:path w="10324973" h="12700">
                <a:moveTo>
                  <a:pt x="2676906" y="0"/>
                </a:moveTo>
                <a:lnTo>
                  <a:pt x="2669794" y="0"/>
                </a:lnTo>
                <a:lnTo>
                  <a:pt x="2667000" y="2806"/>
                </a:lnTo>
                <a:lnTo>
                  <a:pt x="2667000" y="9791"/>
                </a:lnTo>
                <a:lnTo>
                  <a:pt x="2669794" y="12700"/>
                </a:lnTo>
                <a:lnTo>
                  <a:pt x="2676906" y="12700"/>
                </a:lnTo>
                <a:lnTo>
                  <a:pt x="2679700" y="9791"/>
                </a:lnTo>
                <a:lnTo>
                  <a:pt x="2679700" y="2806"/>
                </a:lnTo>
                <a:lnTo>
                  <a:pt x="2676906" y="0"/>
                </a:lnTo>
                <a:close/>
              </a:path>
              <a:path w="10324973" h="12700">
                <a:moveTo>
                  <a:pt x="2702306" y="0"/>
                </a:moveTo>
                <a:lnTo>
                  <a:pt x="2695194" y="0"/>
                </a:lnTo>
                <a:lnTo>
                  <a:pt x="2692400" y="2806"/>
                </a:lnTo>
                <a:lnTo>
                  <a:pt x="2692400" y="9791"/>
                </a:lnTo>
                <a:lnTo>
                  <a:pt x="2695194" y="12700"/>
                </a:lnTo>
                <a:lnTo>
                  <a:pt x="2702306" y="12700"/>
                </a:lnTo>
                <a:lnTo>
                  <a:pt x="2705100" y="9791"/>
                </a:lnTo>
                <a:lnTo>
                  <a:pt x="2705100" y="2806"/>
                </a:lnTo>
                <a:lnTo>
                  <a:pt x="2702306" y="0"/>
                </a:lnTo>
                <a:close/>
              </a:path>
              <a:path w="10324973" h="12700">
                <a:moveTo>
                  <a:pt x="2727706" y="0"/>
                </a:moveTo>
                <a:lnTo>
                  <a:pt x="2720594" y="0"/>
                </a:lnTo>
                <a:lnTo>
                  <a:pt x="2717800" y="2806"/>
                </a:lnTo>
                <a:lnTo>
                  <a:pt x="2717800" y="9791"/>
                </a:lnTo>
                <a:lnTo>
                  <a:pt x="2720594" y="12700"/>
                </a:lnTo>
                <a:lnTo>
                  <a:pt x="2727706" y="12700"/>
                </a:lnTo>
                <a:lnTo>
                  <a:pt x="2730500" y="9791"/>
                </a:lnTo>
                <a:lnTo>
                  <a:pt x="2730500" y="2806"/>
                </a:lnTo>
                <a:lnTo>
                  <a:pt x="2727706" y="0"/>
                </a:lnTo>
                <a:close/>
              </a:path>
              <a:path w="10324973" h="12700">
                <a:moveTo>
                  <a:pt x="2753106" y="0"/>
                </a:moveTo>
                <a:lnTo>
                  <a:pt x="2745994" y="0"/>
                </a:lnTo>
                <a:lnTo>
                  <a:pt x="2743200" y="2806"/>
                </a:lnTo>
                <a:lnTo>
                  <a:pt x="2743200" y="9791"/>
                </a:lnTo>
                <a:lnTo>
                  <a:pt x="2745994" y="12700"/>
                </a:lnTo>
                <a:lnTo>
                  <a:pt x="2753106" y="12700"/>
                </a:lnTo>
                <a:lnTo>
                  <a:pt x="2755900" y="9791"/>
                </a:lnTo>
                <a:lnTo>
                  <a:pt x="2755900" y="2806"/>
                </a:lnTo>
                <a:lnTo>
                  <a:pt x="2753106" y="0"/>
                </a:lnTo>
                <a:close/>
              </a:path>
              <a:path w="10324973" h="12700">
                <a:moveTo>
                  <a:pt x="2778506" y="0"/>
                </a:moveTo>
                <a:lnTo>
                  <a:pt x="2771394" y="0"/>
                </a:lnTo>
                <a:lnTo>
                  <a:pt x="2768600" y="2806"/>
                </a:lnTo>
                <a:lnTo>
                  <a:pt x="2768600" y="9791"/>
                </a:lnTo>
                <a:lnTo>
                  <a:pt x="2771394" y="12700"/>
                </a:lnTo>
                <a:lnTo>
                  <a:pt x="2778506" y="12700"/>
                </a:lnTo>
                <a:lnTo>
                  <a:pt x="2781300" y="9791"/>
                </a:lnTo>
                <a:lnTo>
                  <a:pt x="2781300" y="2806"/>
                </a:lnTo>
                <a:lnTo>
                  <a:pt x="2778506" y="0"/>
                </a:lnTo>
                <a:close/>
              </a:path>
              <a:path w="10324973" h="12700">
                <a:moveTo>
                  <a:pt x="2803906" y="0"/>
                </a:moveTo>
                <a:lnTo>
                  <a:pt x="2796794" y="0"/>
                </a:lnTo>
                <a:lnTo>
                  <a:pt x="2794000" y="2806"/>
                </a:lnTo>
                <a:lnTo>
                  <a:pt x="2794000" y="9791"/>
                </a:lnTo>
                <a:lnTo>
                  <a:pt x="2796794" y="12700"/>
                </a:lnTo>
                <a:lnTo>
                  <a:pt x="2803906" y="12700"/>
                </a:lnTo>
                <a:lnTo>
                  <a:pt x="2806700" y="9791"/>
                </a:lnTo>
                <a:lnTo>
                  <a:pt x="2806700" y="2806"/>
                </a:lnTo>
                <a:lnTo>
                  <a:pt x="2803906" y="0"/>
                </a:lnTo>
                <a:close/>
              </a:path>
              <a:path w="10324973" h="12700">
                <a:moveTo>
                  <a:pt x="2829306" y="0"/>
                </a:moveTo>
                <a:lnTo>
                  <a:pt x="2822194" y="0"/>
                </a:lnTo>
                <a:lnTo>
                  <a:pt x="2819400" y="2806"/>
                </a:lnTo>
                <a:lnTo>
                  <a:pt x="2819400" y="9791"/>
                </a:lnTo>
                <a:lnTo>
                  <a:pt x="2822194" y="12700"/>
                </a:lnTo>
                <a:lnTo>
                  <a:pt x="2829306" y="12700"/>
                </a:lnTo>
                <a:lnTo>
                  <a:pt x="2832100" y="9791"/>
                </a:lnTo>
                <a:lnTo>
                  <a:pt x="2832100" y="2806"/>
                </a:lnTo>
                <a:lnTo>
                  <a:pt x="2829306" y="0"/>
                </a:lnTo>
                <a:close/>
              </a:path>
              <a:path w="10324973" h="12700">
                <a:moveTo>
                  <a:pt x="2854706" y="0"/>
                </a:moveTo>
                <a:lnTo>
                  <a:pt x="2847594" y="0"/>
                </a:lnTo>
                <a:lnTo>
                  <a:pt x="2844800" y="2806"/>
                </a:lnTo>
                <a:lnTo>
                  <a:pt x="2844800" y="9791"/>
                </a:lnTo>
                <a:lnTo>
                  <a:pt x="2847594" y="12700"/>
                </a:lnTo>
                <a:lnTo>
                  <a:pt x="2854706" y="12700"/>
                </a:lnTo>
                <a:lnTo>
                  <a:pt x="2857500" y="9791"/>
                </a:lnTo>
                <a:lnTo>
                  <a:pt x="2857500" y="2806"/>
                </a:lnTo>
                <a:lnTo>
                  <a:pt x="2854706" y="0"/>
                </a:lnTo>
                <a:close/>
              </a:path>
              <a:path w="10324973" h="12700">
                <a:moveTo>
                  <a:pt x="2880106" y="0"/>
                </a:moveTo>
                <a:lnTo>
                  <a:pt x="2872994" y="0"/>
                </a:lnTo>
                <a:lnTo>
                  <a:pt x="2870200" y="2806"/>
                </a:lnTo>
                <a:lnTo>
                  <a:pt x="2870200" y="9791"/>
                </a:lnTo>
                <a:lnTo>
                  <a:pt x="2872994" y="12700"/>
                </a:lnTo>
                <a:lnTo>
                  <a:pt x="2880106" y="12700"/>
                </a:lnTo>
                <a:lnTo>
                  <a:pt x="2882900" y="9791"/>
                </a:lnTo>
                <a:lnTo>
                  <a:pt x="2882900" y="2806"/>
                </a:lnTo>
                <a:lnTo>
                  <a:pt x="2880106" y="0"/>
                </a:lnTo>
                <a:close/>
              </a:path>
              <a:path w="10324973" h="12700">
                <a:moveTo>
                  <a:pt x="2905506" y="0"/>
                </a:moveTo>
                <a:lnTo>
                  <a:pt x="2898394" y="0"/>
                </a:lnTo>
                <a:lnTo>
                  <a:pt x="2895600" y="2806"/>
                </a:lnTo>
                <a:lnTo>
                  <a:pt x="2895600" y="9791"/>
                </a:lnTo>
                <a:lnTo>
                  <a:pt x="2898394" y="12700"/>
                </a:lnTo>
                <a:lnTo>
                  <a:pt x="2905506" y="12700"/>
                </a:lnTo>
                <a:lnTo>
                  <a:pt x="2908300" y="9791"/>
                </a:lnTo>
                <a:lnTo>
                  <a:pt x="2908300" y="2806"/>
                </a:lnTo>
                <a:lnTo>
                  <a:pt x="2905506" y="0"/>
                </a:lnTo>
                <a:close/>
              </a:path>
              <a:path w="10324973" h="12700">
                <a:moveTo>
                  <a:pt x="2930906" y="0"/>
                </a:moveTo>
                <a:lnTo>
                  <a:pt x="2923794" y="0"/>
                </a:lnTo>
                <a:lnTo>
                  <a:pt x="2921000" y="2806"/>
                </a:lnTo>
                <a:lnTo>
                  <a:pt x="2921000" y="9791"/>
                </a:lnTo>
                <a:lnTo>
                  <a:pt x="2923794" y="12700"/>
                </a:lnTo>
                <a:lnTo>
                  <a:pt x="2930906" y="12700"/>
                </a:lnTo>
                <a:lnTo>
                  <a:pt x="2933700" y="9791"/>
                </a:lnTo>
                <a:lnTo>
                  <a:pt x="2933700" y="2806"/>
                </a:lnTo>
                <a:lnTo>
                  <a:pt x="2930906" y="0"/>
                </a:lnTo>
                <a:close/>
              </a:path>
              <a:path w="10324973" h="12700">
                <a:moveTo>
                  <a:pt x="2956179" y="0"/>
                </a:moveTo>
                <a:lnTo>
                  <a:pt x="2949194" y="0"/>
                </a:lnTo>
                <a:lnTo>
                  <a:pt x="2946400" y="2806"/>
                </a:lnTo>
                <a:lnTo>
                  <a:pt x="2946400" y="9791"/>
                </a:lnTo>
                <a:lnTo>
                  <a:pt x="2949194" y="12700"/>
                </a:lnTo>
                <a:lnTo>
                  <a:pt x="2956179" y="12700"/>
                </a:lnTo>
                <a:lnTo>
                  <a:pt x="2959100" y="9791"/>
                </a:lnTo>
                <a:lnTo>
                  <a:pt x="2959100" y="2806"/>
                </a:lnTo>
                <a:lnTo>
                  <a:pt x="2956179" y="0"/>
                </a:lnTo>
                <a:close/>
              </a:path>
              <a:path w="10324973" h="12700">
                <a:moveTo>
                  <a:pt x="2981579" y="0"/>
                </a:moveTo>
                <a:lnTo>
                  <a:pt x="2974594" y="0"/>
                </a:lnTo>
                <a:lnTo>
                  <a:pt x="2971800" y="2806"/>
                </a:lnTo>
                <a:lnTo>
                  <a:pt x="2971800" y="9791"/>
                </a:lnTo>
                <a:lnTo>
                  <a:pt x="2974594" y="12700"/>
                </a:lnTo>
                <a:lnTo>
                  <a:pt x="2981579" y="12700"/>
                </a:lnTo>
                <a:lnTo>
                  <a:pt x="2984500" y="9791"/>
                </a:lnTo>
                <a:lnTo>
                  <a:pt x="2984500" y="2806"/>
                </a:lnTo>
                <a:lnTo>
                  <a:pt x="2981579" y="0"/>
                </a:lnTo>
                <a:close/>
              </a:path>
              <a:path w="10324973" h="12700">
                <a:moveTo>
                  <a:pt x="3006979" y="0"/>
                </a:moveTo>
                <a:lnTo>
                  <a:pt x="2999994" y="0"/>
                </a:lnTo>
                <a:lnTo>
                  <a:pt x="2997200" y="2806"/>
                </a:lnTo>
                <a:lnTo>
                  <a:pt x="2997200" y="9791"/>
                </a:lnTo>
                <a:lnTo>
                  <a:pt x="2999994" y="12700"/>
                </a:lnTo>
                <a:lnTo>
                  <a:pt x="3006979" y="12700"/>
                </a:lnTo>
                <a:lnTo>
                  <a:pt x="3009900" y="9791"/>
                </a:lnTo>
                <a:lnTo>
                  <a:pt x="3009900" y="2806"/>
                </a:lnTo>
                <a:lnTo>
                  <a:pt x="3006979" y="0"/>
                </a:lnTo>
                <a:close/>
              </a:path>
              <a:path w="10324973" h="12700">
                <a:moveTo>
                  <a:pt x="3032379" y="0"/>
                </a:moveTo>
                <a:lnTo>
                  <a:pt x="3025394" y="0"/>
                </a:lnTo>
                <a:lnTo>
                  <a:pt x="3022600" y="2806"/>
                </a:lnTo>
                <a:lnTo>
                  <a:pt x="3022600" y="9791"/>
                </a:lnTo>
                <a:lnTo>
                  <a:pt x="3025394" y="12700"/>
                </a:lnTo>
                <a:lnTo>
                  <a:pt x="3032379" y="12700"/>
                </a:lnTo>
                <a:lnTo>
                  <a:pt x="3035300" y="9791"/>
                </a:lnTo>
                <a:lnTo>
                  <a:pt x="3035300" y="2806"/>
                </a:lnTo>
                <a:lnTo>
                  <a:pt x="3032379" y="0"/>
                </a:lnTo>
                <a:close/>
              </a:path>
              <a:path w="10324973" h="12700">
                <a:moveTo>
                  <a:pt x="3057779" y="0"/>
                </a:moveTo>
                <a:lnTo>
                  <a:pt x="3050794" y="0"/>
                </a:lnTo>
                <a:lnTo>
                  <a:pt x="3048000" y="2806"/>
                </a:lnTo>
                <a:lnTo>
                  <a:pt x="3048000" y="9791"/>
                </a:lnTo>
                <a:lnTo>
                  <a:pt x="3050794" y="12700"/>
                </a:lnTo>
                <a:lnTo>
                  <a:pt x="3057779" y="12700"/>
                </a:lnTo>
                <a:lnTo>
                  <a:pt x="3060700" y="9791"/>
                </a:lnTo>
                <a:lnTo>
                  <a:pt x="3060700" y="2806"/>
                </a:lnTo>
                <a:lnTo>
                  <a:pt x="3057779" y="0"/>
                </a:lnTo>
                <a:close/>
              </a:path>
              <a:path w="10324973" h="12700">
                <a:moveTo>
                  <a:pt x="3083179" y="0"/>
                </a:moveTo>
                <a:lnTo>
                  <a:pt x="3076194" y="0"/>
                </a:lnTo>
                <a:lnTo>
                  <a:pt x="3073400" y="2806"/>
                </a:lnTo>
                <a:lnTo>
                  <a:pt x="3073400" y="9791"/>
                </a:lnTo>
                <a:lnTo>
                  <a:pt x="3076194" y="12700"/>
                </a:lnTo>
                <a:lnTo>
                  <a:pt x="3083179" y="12700"/>
                </a:lnTo>
                <a:lnTo>
                  <a:pt x="3086100" y="9791"/>
                </a:lnTo>
                <a:lnTo>
                  <a:pt x="3086100" y="2806"/>
                </a:lnTo>
                <a:lnTo>
                  <a:pt x="3083179" y="0"/>
                </a:lnTo>
                <a:close/>
              </a:path>
              <a:path w="10324973" h="12700">
                <a:moveTo>
                  <a:pt x="3108579" y="0"/>
                </a:moveTo>
                <a:lnTo>
                  <a:pt x="3101594" y="0"/>
                </a:lnTo>
                <a:lnTo>
                  <a:pt x="3098800" y="2806"/>
                </a:lnTo>
                <a:lnTo>
                  <a:pt x="3098800" y="9791"/>
                </a:lnTo>
                <a:lnTo>
                  <a:pt x="3101594" y="12700"/>
                </a:lnTo>
                <a:lnTo>
                  <a:pt x="3108579" y="12700"/>
                </a:lnTo>
                <a:lnTo>
                  <a:pt x="3111500" y="9791"/>
                </a:lnTo>
                <a:lnTo>
                  <a:pt x="3111500" y="2806"/>
                </a:lnTo>
                <a:lnTo>
                  <a:pt x="3108579" y="0"/>
                </a:lnTo>
                <a:close/>
              </a:path>
              <a:path w="10324973" h="12700">
                <a:moveTo>
                  <a:pt x="3133979" y="0"/>
                </a:moveTo>
                <a:lnTo>
                  <a:pt x="3126994" y="0"/>
                </a:lnTo>
                <a:lnTo>
                  <a:pt x="3124200" y="2806"/>
                </a:lnTo>
                <a:lnTo>
                  <a:pt x="3124200" y="9791"/>
                </a:lnTo>
                <a:lnTo>
                  <a:pt x="3126994" y="12700"/>
                </a:lnTo>
                <a:lnTo>
                  <a:pt x="3133979" y="12700"/>
                </a:lnTo>
                <a:lnTo>
                  <a:pt x="3136900" y="9791"/>
                </a:lnTo>
                <a:lnTo>
                  <a:pt x="3136900" y="2806"/>
                </a:lnTo>
                <a:lnTo>
                  <a:pt x="3133979" y="0"/>
                </a:lnTo>
                <a:close/>
              </a:path>
              <a:path w="10324973" h="12700">
                <a:moveTo>
                  <a:pt x="3159379" y="0"/>
                </a:moveTo>
                <a:lnTo>
                  <a:pt x="3152394" y="0"/>
                </a:lnTo>
                <a:lnTo>
                  <a:pt x="3149600" y="2806"/>
                </a:lnTo>
                <a:lnTo>
                  <a:pt x="3149600" y="9791"/>
                </a:lnTo>
                <a:lnTo>
                  <a:pt x="3152394" y="12700"/>
                </a:lnTo>
                <a:lnTo>
                  <a:pt x="3159379" y="12700"/>
                </a:lnTo>
                <a:lnTo>
                  <a:pt x="3162300" y="9791"/>
                </a:lnTo>
                <a:lnTo>
                  <a:pt x="3162300" y="2806"/>
                </a:lnTo>
                <a:lnTo>
                  <a:pt x="3159379" y="0"/>
                </a:lnTo>
                <a:close/>
              </a:path>
              <a:path w="10324973" h="12700">
                <a:moveTo>
                  <a:pt x="3184779" y="0"/>
                </a:moveTo>
                <a:lnTo>
                  <a:pt x="3177794" y="0"/>
                </a:lnTo>
                <a:lnTo>
                  <a:pt x="3175000" y="2806"/>
                </a:lnTo>
                <a:lnTo>
                  <a:pt x="3175000" y="9791"/>
                </a:lnTo>
                <a:lnTo>
                  <a:pt x="3177794" y="12700"/>
                </a:lnTo>
                <a:lnTo>
                  <a:pt x="3184779" y="12700"/>
                </a:lnTo>
                <a:lnTo>
                  <a:pt x="3187700" y="9791"/>
                </a:lnTo>
                <a:lnTo>
                  <a:pt x="3187700" y="2806"/>
                </a:lnTo>
                <a:lnTo>
                  <a:pt x="3184779" y="0"/>
                </a:lnTo>
                <a:close/>
              </a:path>
              <a:path w="10324973" h="12700">
                <a:moveTo>
                  <a:pt x="3210179" y="0"/>
                </a:moveTo>
                <a:lnTo>
                  <a:pt x="3203194" y="0"/>
                </a:lnTo>
                <a:lnTo>
                  <a:pt x="3200400" y="2806"/>
                </a:lnTo>
                <a:lnTo>
                  <a:pt x="3200400" y="9791"/>
                </a:lnTo>
                <a:lnTo>
                  <a:pt x="3203194" y="12700"/>
                </a:lnTo>
                <a:lnTo>
                  <a:pt x="3210179" y="12700"/>
                </a:lnTo>
                <a:lnTo>
                  <a:pt x="3213100" y="9791"/>
                </a:lnTo>
                <a:lnTo>
                  <a:pt x="3213100" y="2806"/>
                </a:lnTo>
                <a:lnTo>
                  <a:pt x="3210179" y="0"/>
                </a:lnTo>
                <a:close/>
              </a:path>
              <a:path w="10324973" h="12700">
                <a:moveTo>
                  <a:pt x="3235706" y="0"/>
                </a:moveTo>
                <a:lnTo>
                  <a:pt x="3228594" y="0"/>
                </a:lnTo>
                <a:lnTo>
                  <a:pt x="3225800" y="2806"/>
                </a:lnTo>
                <a:lnTo>
                  <a:pt x="3225800" y="9791"/>
                </a:lnTo>
                <a:lnTo>
                  <a:pt x="3228594" y="12700"/>
                </a:lnTo>
                <a:lnTo>
                  <a:pt x="3235706" y="12700"/>
                </a:lnTo>
                <a:lnTo>
                  <a:pt x="3238500" y="9791"/>
                </a:lnTo>
                <a:lnTo>
                  <a:pt x="3238500" y="2806"/>
                </a:lnTo>
                <a:lnTo>
                  <a:pt x="3235706" y="0"/>
                </a:lnTo>
                <a:close/>
              </a:path>
              <a:path w="10324973" h="12700">
                <a:moveTo>
                  <a:pt x="3261105" y="0"/>
                </a:moveTo>
                <a:lnTo>
                  <a:pt x="3253994" y="0"/>
                </a:lnTo>
                <a:lnTo>
                  <a:pt x="3251200" y="2806"/>
                </a:lnTo>
                <a:lnTo>
                  <a:pt x="3251200" y="9791"/>
                </a:lnTo>
                <a:lnTo>
                  <a:pt x="3253994" y="12700"/>
                </a:lnTo>
                <a:lnTo>
                  <a:pt x="3261105" y="12700"/>
                </a:lnTo>
                <a:lnTo>
                  <a:pt x="3263900" y="9791"/>
                </a:lnTo>
                <a:lnTo>
                  <a:pt x="3263900" y="2806"/>
                </a:lnTo>
                <a:lnTo>
                  <a:pt x="3261105" y="0"/>
                </a:lnTo>
                <a:close/>
              </a:path>
              <a:path w="10324973" h="12700">
                <a:moveTo>
                  <a:pt x="3286505" y="0"/>
                </a:moveTo>
                <a:lnTo>
                  <a:pt x="3279394" y="0"/>
                </a:lnTo>
                <a:lnTo>
                  <a:pt x="3276600" y="2806"/>
                </a:lnTo>
                <a:lnTo>
                  <a:pt x="3276600" y="9791"/>
                </a:lnTo>
                <a:lnTo>
                  <a:pt x="3279394" y="12700"/>
                </a:lnTo>
                <a:lnTo>
                  <a:pt x="3286505" y="12700"/>
                </a:lnTo>
                <a:lnTo>
                  <a:pt x="3289300" y="9791"/>
                </a:lnTo>
                <a:lnTo>
                  <a:pt x="3289300" y="2806"/>
                </a:lnTo>
                <a:lnTo>
                  <a:pt x="3286505" y="0"/>
                </a:lnTo>
                <a:close/>
              </a:path>
              <a:path w="10324973" h="12700">
                <a:moveTo>
                  <a:pt x="3311905" y="0"/>
                </a:moveTo>
                <a:lnTo>
                  <a:pt x="3304794" y="0"/>
                </a:lnTo>
                <a:lnTo>
                  <a:pt x="3302000" y="2806"/>
                </a:lnTo>
                <a:lnTo>
                  <a:pt x="3302000" y="9791"/>
                </a:lnTo>
                <a:lnTo>
                  <a:pt x="3304794" y="12700"/>
                </a:lnTo>
                <a:lnTo>
                  <a:pt x="3311905" y="12700"/>
                </a:lnTo>
                <a:lnTo>
                  <a:pt x="3314700" y="9791"/>
                </a:lnTo>
                <a:lnTo>
                  <a:pt x="3314700" y="2806"/>
                </a:lnTo>
                <a:lnTo>
                  <a:pt x="3311905" y="0"/>
                </a:lnTo>
                <a:close/>
              </a:path>
              <a:path w="10324973" h="12700">
                <a:moveTo>
                  <a:pt x="3337305" y="0"/>
                </a:moveTo>
                <a:lnTo>
                  <a:pt x="3330194" y="0"/>
                </a:lnTo>
                <a:lnTo>
                  <a:pt x="3327400" y="2806"/>
                </a:lnTo>
                <a:lnTo>
                  <a:pt x="3327400" y="9791"/>
                </a:lnTo>
                <a:lnTo>
                  <a:pt x="3330194" y="12700"/>
                </a:lnTo>
                <a:lnTo>
                  <a:pt x="3337305" y="12700"/>
                </a:lnTo>
                <a:lnTo>
                  <a:pt x="3340100" y="9791"/>
                </a:lnTo>
                <a:lnTo>
                  <a:pt x="3340100" y="2806"/>
                </a:lnTo>
                <a:lnTo>
                  <a:pt x="3337305" y="0"/>
                </a:lnTo>
                <a:close/>
              </a:path>
              <a:path w="10324973" h="12700">
                <a:moveTo>
                  <a:pt x="3362705" y="0"/>
                </a:moveTo>
                <a:lnTo>
                  <a:pt x="3355594" y="0"/>
                </a:lnTo>
                <a:lnTo>
                  <a:pt x="3352800" y="2806"/>
                </a:lnTo>
                <a:lnTo>
                  <a:pt x="3352800" y="9791"/>
                </a:lnTo>
                <a:lnTo>
                  <a:pt x="3355594" y="12700"/>
                </a:lnTo>
                <a:lnTo>
                  <a:pt x="3362705" y="12700"/>
                </a:lnTo>
                <a:lnTo>
                  <a:pt x="3365500" y="9791"/>
                </a:lnTo>
                <a:lnTo>
                  <a:pt x="3365500" y="2806"/>
                </a:lnTo>
                <a:lnTo>
                  <a:pt x="3362705" y="0"/>
                </a:lnTo>
                <a:close/>
              </a:path>
              <a:path w="10324973" h="12700">
                <a:moveTo>
                  <a:pt x="3388105" y="0"/>
                </a:moveTo>
                <a:lnTo>
                  <a:pt x="3380994" y="0"/>
                </a:lnTo>
                <a:lnTo>
                  <a:pt x="3378200" y="2806"/>
                </a:lnTo>
                <a:lnTo>
                  <a:pt x="3378200" y="9791"/>
                </a:lnTo>
                <a:lnTo>
                  <a:pt x="3380994" y="12700"/>
                </a:lnTo>
                <a:lnTo>
                  <a:pt x="3388105" y="12700"/>
                </a:lnTo>
                <a:lnTo>
                  <a:pt x="3390900" y="9791"/>
                </a:lnTo>
                <a:lnTo>
                  <a:pt x="3390900" y="2806"/>
                </a:lnTo>
                <a:lnTo>
                  <a:pt x="3388105" y="0"/>
                </a:lnTo>
                <a:close/>
              </a:path>
              <a:path w="10324973" h="12700">
                <a:moveTo>
                  <a:pt x="3413505" y="0"/>
                </a:moveTo>
                <a:lnTo>
                  <a:pt x="3406394" y="0"/>
                </a:lnTo>
                <a:lnTo>
                  <a:pt x="3403600" y="2806"/>
                </a:lnTo>
                <a:lnTo>
                  <a:pt x="3403600" y="9791"/>
                </a:lnTo>
                <a:lnTo>
                  <a:pt x="3406394" y="12700"/>
                </a:lnTo>
                <a:lnTo>
                  <a:pt x="3413505" y="12700"/>
                </a:lnTo>
                <a:lnTo>
                  <a:pt x="3416300" y="9791"/>
                </a:lnTo>
                <a:lnTo>
                  <a:pt x="3416300" y="2806"/>
                </a:lnTo>
                <a:lnTo>
                  <a:pt x="3413505" y="0"/>
                </a:lnTo>
                <a:close/>
              </a:path>
              <a:path w="10324973" h="12700">
                <a:moveTo>
                  <a:pt x="3438779" y="0"/>
                </a:moveTo>
                <a:lnTo>
                  <a:pt x="3431794" y="0"/>
                </a:lnTo>
                <a:lnTo>
                  <a:pt x="3429000" y="2806"/>
                </a:lnTo>
                <a:lnTo>
                  <a:pt x="3429000" y="9791"/>
                </a:lnTo>
                <a:lnTo>
                  <a:pt x="3431794" y="12700"/>
                </a:lnTo>
                <a:lnTo>
                  <a:pt x="3438779" y="12700"/>
                </a:lnTo>
                <a:lnTo>
                  <a:pt x="3441700" y="9791"/>
                </a:lnTo>
                <a:lnTo>
                  <a:pt x="3441700" y="2806"/>
                </a:lnTo>
                <a:lnTo>
                  <a:pt x="3438779" y="0"/>
                </a:lnTo>
                <a:close/>
              </a:path>
              <a:path w="10324973" h="12700">
                <a:moveTo>
                  <a:pt x="3464179" y="0"/>
                </a:moveTo>
                <a:lnTo>
                  <a:pt x="3457194" y="0"/>
                </a:lnTo>
                <a:lnTo>
                  <a:pt x="3454400" y="2806"/>
                </a:lnTo>
                <a:lnTo>
                  <a:pt x="3454400" y="9791"/>
                </a:lnTo>
                <a:lnTo>
                  <a:pt x="3457194" y="12700"/>
                </a:lnTo>
                <a:lnTo>
                  <a:pt x="3464179" y="12700"/>
                </a:lnTo>
                <a:lnTo>
                  <a:pt x="3467100" y="9791"/>
                </a:lnTo>
                <a:lnTo>
                  <a:pt x="3467100" y="2806"/>
                </a:lnTo>
                <a:lnTo>
                  <a:pt x="3464179" y="0"/>
                </a:lnTo>
                <a:close/>
              </a:path>
              <a:path w="10324973" h="12700">
                <a:moveTo>
                  <a:pt x="3489579" y="0"/>
                </a:moveTo>
                <a:lnTo>
                  <a:pt x="3482594" y="0"/>
                </a:lnTo>
                <a:lnTo>
                  <a:pt x="3479800" y="2806"/>
                </a:lnTo>
                <a:lnTo>
                  <a:pt x="3479800" y="9791"/>
                </a:lnTo>
                <a:lnTo>
                  <a:pt x="3482594" y="12700"/>
                </a:lnTo>
                <a:lnTo>
                  <a:pt x="3489579" y="12700"/>
                </a:lnTo>
                <a:lnTo>
                  <a:pt x="3492500" y="9791"/>
                </a:lnTo>
                <a:lnTo>
                  <a:pt x="3492500" y="2806"/>
                </a:lnTo>
                <a:lnTo>
                  <a:pt x="3489579" y="0"/>
                </a:lnTo>
                <a:close/>
              </a:path>
              <a:path w="10324973" h="12700">
                <a:moveTo>
                  <a:pt x="3514979" y="0"/>
                </a:moveTo>
                <a:lnTo>
                  <a:pt x="3507994" y="0"/>
                </a:lnTo>
                <a:lnTo>
                  <a:pt x="3505200" y="2806"/>
                </a:lnTo>
                <a:lnTo>
                  <a:pt x="3505200" y="9791"/>
                </a:lnTo>
                <a:lnTo>
                  <a:pt x="3507994" y="12700"/>
                </a:lnTo>
                <a:lnTo>
                  <a:pt x="3514979" y="12700"/>
                </a:lnTo>
                <a:lnTo>
                  <a:pt x="3517900" y="9791"/>
                </a:lnTo>
                <a:lnTo>
                  <a:pt x="3517900" y="2806"/>
                </a:lnTo>
                <a:lnTo>
                  <a:pt x="3514979" y="0"/>
                </a:lnTo>
                <a:close/>
              </a:path>
              <a:path w="10324973" h="12700">
                <a:moveTo>
                  <a:pt x="3540379" y="0"/>
                </a:moveTo>
                <a:lnTo>
                  <a:pt x="3533394" y="0"/>
                </a:lnTo>
                <a:lnTo>
                  <a:pt x="3530600" y="2806"/>
                </a:lnTo>
                <a:lnTo>
                  <a:pt x="3530600" y="9791"/>
                </a:lnTo>
                <a:lnTo>
                  <a:pt x="3533394" y="12700"/>
                </a:lnTo>
                <a:lnTo>
                  <a:pt x="3540379" y="12700"/>
                </a:lnTo>
                <a:lnTo>
                  <a:pt x="3543300" y="9791"/>
                </a:lnTo>
                <a:lnTo>
                  <a:pt x="3543300" y="2806"/>
                </a:lnTo>
                <a:lnTo>
                  <a:pt x="3540379" y="0"/>
                </a:lnTo>
                <a:close/>
              </a:path>
              <a:path w="10324973" h="12700">
                <a:moveTo>
                  <a:pt x="3565779" y="0"/>
                </a:moveTo>
                <a:lnTo>
                  <a:pt x="3558794" y="0"/>
                </a:lnTo>
                <a:lnTo>
                  <a:pt x="3556000" y="2806"/>
                </a:lnTo>
                <a:lnTo>
                  <a:pt x="3556000" y="9791"/>
                </a:lnTo>
                <a:lnTo>
                  <a:pt x="3558794" y="12700"/>
                </a:lnTo>
                <a:lnTo>
                  <a:pt x="3565779" y="12700"/>
                </a:lnTo>
                <a:lnTo>
                  <a:pt x="3568700" y="9791"/>
                </a:lnTo>
                <a:lnTo>
                  <a:pt x="3568700" y="2806"/>
                </a:lnTo>
                <a:lnTo>
                  <a:pt x="3565779" y="0"/>
                </a:lnTo>
                <a:close/>
              </a:path>
              <a:path w="10324973" h="12700">
                <a:moveTo>
                  <a:pt x="3591179" y="0"/>
                </a:moveTo>
                <a:lnTo>
                  <a:pt x="3584194" y="0"/>
                </a:lnTo>
                <a:lnTo>
                  <a:pt x="3581400" y="2806"/>
                </a:lnTo>
                <a:lnTo>
                  <a:pt x="3581400" y="9791"/>
                </a:lnTo>
                <a:lnTo>
                  <a:pt x="3584194" y="12700"/>
                </a:lnTo>
                <a:lnTo>
                  <a:pt x="3591179" y="12700"/>
                </a:lnTo>
                <a:lnTo>
                  <a:pt x="3594100" y="9791"/>
                </a:lnTo>
                <a:lnTo>
                  <a:pt x="3594100" y="2806"/>
                </a:lnTo>
                <a:lnTo>
                  <a:pt x="3591179" y="0"/>
                </a:lnTo>
                <a:close/>
              </a:path>
              <a:path w="10324973" h="12700">
                <a:moveTo>
                  <a:pt x="3616579" y="0"/>
                </a:moveTo>
                <a:lnTo>
                  <a:pt x="3609594" y="0"/>
                </a:lnTo>
                <a:lnTo>
                  <a:pt x="3606800" y="2806"/>
                </a:lnTo>
                <a:lnTo>
                  <a:pt x="3606800" y="9791"/>
                </a:lnTo>
                <a:lnTo>
                  <a:pt x="3609594" y="12700"/>
                </a:lnTo>
                <a:lnTo>
                  <a:pt x="3616579" y="12700"/>
                </a:lnTo>
                <a:lnTo>
                  <a:pt x="3619500" y="9791"/>
                </a:lnTo>
                <a:lnTo>
                  <a:pt x="3619500" y="2806"/>
                </a:lnTo>
                <a:lnTo>
                  <a:pt x="3616579" y="0"/>
                </a:lnTo>
                <a:close/>
              </a:path>
              <a:path w="10324973" h="12700">
                <a:moveTo>
                  <a:pt x="3641979" y="0"/>
                </a:moveTo>
                <a:lnTo>
                  <a:pt x="3634994" y="0"/>
                </a:lnTo>
                <a:lnTo>
                  <a:pt x="3632200" y="2806"/>
                </a:lnTo>
                <a:lnTo>
                  <a:pt x="3632200" y="9791"/>
                </a:lnTo>
                <a:lnTo>
                  <a:pt x="3634994" y="12700"/>
                </a:lnTo>
                <a:lnTo>
                  <a:pt x="3641979" y="12700"/>
                </a:lnTo>
                <a:lnTo>
                  <a:pt x="3644900" y="9791"/>
                </a:lnTo>
                <a:lnTo>
                  <a:pt x="3644900" y="2806"/>
                </a:lnTo>
                <a:lnTo>
                  <a:pt x="3641979" y="0"/>
                </a:lnTo>
                <a:close/>
              </a:path>
              <a:path w="10324973" h="12700">
                <a:moveTo>
                  <a:pt x="3667379" y="0"/>
                </a:moveTo>
                <a:lnTo>
                  <a:pt x="3660394" y="0"/>
                </a:lnTo>
                <a:lnTo>
                  <a:pt x="3657600" y="2806"/>
                </a:lnTo>
                <a:lnTo>
                  <a:pt x="3657600" y="9791"/>
                </a:lnTo>
                <a:lnTo>
                  <a:pt x="3660394" y="12700"/>
                </a:lnTo>
                <a:lnTo>
                  <a:pt x="3667379" y="12700"/>
                </a:lnTo>
                <a:lnTo>
                  <a:pt x="3670300" y="9791"/>
                </a:lnTo>
                <a:lnTo>
                  <a:pt x="3670300" y="2806"/>
                </a:lnTo>
                <a:lnTo>
                  <a:pt x="3667379" y="0"/>
                </a:lnTo>
                <a:close/>
              </a:path>
              <a:path w="10324973" h="12700">
                <a:moveTo>
                  <a:pt x="3692779" y="0"/>
                </a:moveTo>
                <a:lnTo>
                  <a:pt x="3685794" y="0"/>
                </a:lnTo>
                <a:lnTo>
                  <a:pt x="3683000" y="2806"/>
                </a:lnTo>
                <a:lnTo>
                  <a:pt x="3683000" y="9791"/>
                </a:lnTo>
                <a:lnTo>
                  <a:pt x="3685794" y="12700"/>
                </a:lnTo>
                <a:lnTo>
                  <a:pt x="3692779" y="12700"/>
                </a:lnTo>
                <a:lnTo>
                  <a:pt x="3695700" y="9791"/>
                </a:lnTo>
                <a:lnTo>
                  <a:pt x="3695700" y="2806"/>
                </a:lnTo>
                <a:lnTo>
                  <a:pt x="3692779" y="0"/>
                </a:lnTo>
                <a:close/>
              </a:path>
              <a:path w="10324973" h="12700">
                <a:moveTo>
                  <a:pt x="3718179" y="0"/>
                </a:moveTo>
                <a:lnTo>
                  <a:pt x="3711194" y="0"/>
                </a:lnTo>
                <a:lnTo>
                  <a:pt x="3708400" y="2806"/>
                </a:lnTo>
                <a:lnTo>
                  <a:pt x="3708400" y="9791"/>
                </a:lnTo>
                <a:lnTo>
                  <a:pt x="3711194" y="12700"/>
                </a:lnTo>
                <a:lnTo>
                  <a:pt x="3718179" y="12700"/>
                </a:lnTo>
                <a:lnTo>
                  <a:pt x="3721100" y="9791"/>
                </a:lnTo>
                <a:lnTo>
                  <a:pt x="3721100" y="2806"/>
                </a:lnTo>
                <a:lnTo>
                  <a:pt x="3718179" y="0"/>
                </a:lnTo>
                <a:close/>
              </a:path>
              <a:path w="10324973" h="12700">
                <a:moveTo>
                  <a:pt x="3743579" y="0"/>
                </a:moveTo>
                <a:lnTo>
                  <a:pt x="3736594" y="0"/>
                </a:lnTo>
                <a:lnTo>
                  <a:pt x="3733800" y="2806"/>
                </a:lnTo>
                <a:lnTo>
                  <a:pt x="3733800" y="9791"/>
                </a:lnTo>
                <a:lnTo>
                  <a:pt x="3736594" y="12700"/>
                </a:lnTo>
                <a:lnTo>
                  <a:pt x="3743579" y="12700"/>
                </a:lnTo>
                <a:lnTo>
                  <a:pt x="3746500" y="9791"/>
                </a:lnTo>
                <a:lnTo>
                  <a:pt x="3746500" y="2806"/>
                </a:lnTo>
                <a:lnTo>
                  <a:pt x="3743579" y="0"/>
                </a:lnTo>
                <a:close/>
              </a:path>
              <a:path w="10324973" h="12700">
                <a:moveTo>
                  <a:pt x="3768979" y="0"/>
                </a:moveTo>
                <a:lnTo>
                  <a:pt x="3761994" y="0"/>
                </a:lnTo>
                <a:lnTo>
                  <a:pt x="3759200" y="2806"/>
                </a:lnTo>
                <a:lnTo>
                  <a:pt x="3759200" y="9791"/>
                </a:lnTo>
                <a:lnTo>
                  <a:pt x="3761994" y="12700"/>
                </a:lnTo>
                <a:lnTo>
                  <a:pt x="3768979" y="12700"/>
                </a:lnTo>
                <a:lnTo>
                  <a:pt x="3771900" y="9791"/>
                </a:lnTo>
                <a:lnTo>
                  <a:pt x="3771900" y="2806"/>
                </a:lnTo>
                <a:lnTo>
                  <a:pt x="3768979" y="0"/>
                </a:lnTo>
                <a:close/>
              </a:path>
              <a:path w="10324973" h="12700">
                <a:moveTo>
                  <a:pt x="3794379" y="0"/>
                </a:moveTo>
                <a:lnTo>
                  <a:pt x="3787394" y="0"/>
                </a:lnTo>
                <a:lnTo>
                  <a:pt x="3784600" y="2806"/>
                </a:lnTo>
                <a:lnTo>
                  <a:pt x="3784600" y="9791"/>
                </a:lnTo>
                <a:lnTo>
                  <a:pt x="3787394" y="12700"/>
                </a:lnTo>
                <a:lnTo>
                  <a:pt x="3794379" y="12700"/>
                </a:lnTo>
                <a:lnTo>
                  <a:pt x="3797300" y="9791"/>
                </a:lnTo>
                <a:lnTo>
                  <a:pt x="3797300" y="2806"/>
                </a:lnTo>
                <a:lnTo>
                  <a:pt x="3794379" y="0"/>
                </a:lnTo>
                <a:close/>
              </a:path>
              <a:path w="10324973" h="12700">
                <a:moveTo>
                  <a:pt x="3819779" y="0"/>
                </a:moveTo>
                <a:lnTo>
                  <a:pt x="3812794" y="0"/>
                </a:lnTo>
                <a:lnTo>
                  <a:pt x="3810000" y="2806"/>
                </a:lnTo>
                <a:lnTo>
                  <a:pt x="3810000" y="9791"/>
                </a:lnTo>
                <a:lnTo>
                  <a:pt x="3812794" y="12700"/>
                </a:lnTo>
                <a:lnTo>
                  <a:pt x="3819779" y="12700"/>
                </a:lnTo>
                <a:lnTo>
                  <a:pt x="3822700" y="9791"/>
                </a:lnTo>
                <a:lnTo>
                  <a:pt x="3822700" y="2806"/>
                </a:lnTo>
                <a:lnTo>
                  <a:pt x="3819779" y="0"/>
                </a:lnTo>
                <a:close/>
              </a:path>
              <a:path w="10324973" h="12700">
                <a:moveTo>
                  <a:pt x="3845179" y="0"/>
                </a:moveTo>
                <a:lnTo>
                  <a:pt x="3838194" y="0"/>
                </a:lnTo>
                <a:lnTo>
                  <a:pt x="3835400" y="2806"/>
                </a:lnTo>
                <a:lnTo>
                  <a:pt x="3835400" y="9791"/>
                </a:lnTo>
                <a:lnTo>
                  <a:pt x="3838194" y="12700"/>
                </a:lnTo>
                <a:lnTo>
                  <a:pt x="3845179" y="12700"/>
                </a:lnTo>
                <a:lnTo>
                  <a:pt x="3848100" y="9791"/>
                </a:lnTo>
                <a:lnTo>
                  <a:pt x="3848100" y="2806"/>
                </a:lnTo>
                <a:lnTo>
                  <a:pt x="3845179" y="0"/>
                </a:lnTo>
                <a:close/>
              </a:path>
              <a:path w="10324973" h="12700">
                <a:moveTo>
                  <a:pt x="3870579" y="0"/>
                </a:moveTo>
                <a:lnTo>
                  <a:pt x="3863594" y="0"/>
                </a:lnTo>
                <a:lnTo>
                  <a:pt x="3860800" y="2806"/>
                </a:lnTo>
                <a:lnTo>
                  <a:pt x="3860800" y="9791"/>
                </a:lnTo>
                <a:lnTo>
                  <a:pt x="3863594" y="12700"/>
                </a:lnTo>
                <a:lnTo>
                  <a:pt x="3870579" y="12700"/>
                </a:lnTo>
                <a:lnTo>
                  <a:pt x="3873500" y="9791"/>
                </a:lnTo>
                <a:lnTo>
                  <a:pt x="3873500" y="2806"/>
                </a:lnTo>
                <a:lnTo>
                  <a:pt x="3870579" y="0"/>
                </a:lnTo>
                <a:close/>
              </a:path>
              <a:path w="10324973" h="12700">
                <a:moveTo>
                  <a:pt x="3895979" y="0"/>
                </a:moveTo>
                <a:lnTo>
                  <a:pt x="3888994" y="0"/>
                </a:lnTo>
                <a:lnTo>
                  <a:pt x="3886200" y="2806"/>
                </a:lnTo>
                <a:lnTo>
                  <a:pt x="3886200" y="9791"/>
                </a:lnTo>
                <a:lnTo>
                  <a:pt x="3888994" y="12700"/>
                </a:lnTo>
                <a:lnTo>
                  <a:pt x="3895979" y="12700"/>
                </a:lnTo>
                <a:lnTo>
                  <a:pt x="3898900" y="9791"/>
                </a:lnTo>
                <a:lnTo>
                  <a:pt x="3898900" y="2806"/>
                </a:lnTo>
                <a:lnTo>
                  <a:pt x="3895979" y="0"/>
                </a:lnTo>
                <a:close/>
              </a:path>
              <a:path w="10324973" h="12700">
                <a:moveTo>
                  <a:pt x="3921379" y="0"/>
                </a:moveTo>
                <a:lnTo>
                  <a:pt x="3914394" y="0"/>
                </a:lnTo>
                <a:lnTo>
                  <a:pt x="3911600" y="2806"/>
                </a:lnTo>
                <a:lnTo>
                  <a:pt x="3911600" y="9791"/>
                </a:lnTo>
                <a:lnTo>
                  <a:pt x="3914394" y="12700"/>
                </a:lnTo>
                <a:lnTo>
                  <a:pt x="3921379" y="12700"/>
                </a:lnTo>
                <a:lnTo>
                  <a:pt x="3924300" y="9791"/>
                </a:lnTo>
                <a:lnTo>
                  <a:pt x="3924300" y="2806"/>
                </a:lnTo>
                <a:lnTo>
                  <a:pt x="3921379" y="0"/>
                </a:lnTo>
                <a:close/>
              </a:path>
              <a:path w="10324973" h="12700">
                <a:moveTo>
                  <a:pt x="3946779" y="0"/>
                </a:moveTo>
                <a:lnTo>
                  <a:pt x="3939794" y="0"/>
                </a:lnTo>
                <a:lnTo>
                  <a:pt x="3937000" y="2806"/>
                </a:lnTo>
                <a:lnTo>
                  <a:pt x="3937000" y="9791"/>
                </a:lnTo>
                <a:lnTo>
                  <a:pt x="3939794" y="12700"/>
                </a:lnTo>
                <a:lnTo>
                  <a:pt x="3946779" y="12700"/>
                </a:lnTo>
                <a:lnTo>
                  <a:pt x="3949700" y="9791"/>
                </a:lnTo>
                <a:lnTo>
                  <a:pt x="3949700" y="2806"/>
                </a:lnTo>
                <a:lnTo>
                  <a:pt x="3946779" y="0"/>
                </a:lnTo>
                <a:close/>
              </a:path>
              <a:path w="10324973" h="12700">
                <a:moveTo>
                  <a:pt x="3972179" y="0"/>
                </a:moveTo>
                <a:lnTo>
                  <a:pt x="3965194" y="0"/>
                </a:lnTo>
                <a:lnTo>
                  <a:pt x="3962400" y="2806"/>
                </a:lnTo>
                <a:lnTo>
                  <a:pt x="3962400" y="9791"/>
                </a:lnTo>
                <a:lnTo>
                  <a:pt x="3965194" y="12700"/>
                </a:lnTo>
                <a:lnTo>
                  <a:pt x="3972179" y="12700"/>
                </a:lnTo>
                <a:lnTo>
                  <a:pt x="3975100" y="9791"/>
                </a:lnTo>
                <a:lnTo>
                  <a:pt x="3975100" y="2806"/>
                </a:lnTo>
                <a:lnTo>
                  <a:pt x="3972179" y="0"/>
                </a:lnTo>
                <a:close/>
              </a:path>
              <a:path w="10324973" h="12700">
                <a:moveTo>
                  <a:pt x="3997579" y="0"/>
                </a:moveTo>
                <a:lnTo>
                  <a:pt x="3990594" y="0"/>
                </a:lnTo>
                <a:lnTo>
                  <a:pt x="3987800" y="2806"/>
                </a:lnTo>
                <a:lnTo>
                  <a:pt x="3987800" y="9791"/>
                </a:lnTo>
                <a:lnTo>
                  <a:pt x="3990594" y="12700"/>
                </a:lnTo>
                <a:lnTo>
                  <a:pt x="3997579" y="12700"/>
                </a:lnTo>
                <a:lnTo>
                  <a:pt x="4000500" y="9791"/>
                </a:lnTo>
                <a:lnTo>
                  <a:pt x="4000500" y="2806"/>
                </a:lnTo>
                <a:lnTo>
                  <a:pt x="3997579" y="0"/>
                </a:lnTo>
                <a:close/>
              </a:path>
              <a:path w="10324973" h="12700">
                <a:moveTo>
                  <a:pt x="4022979" y="0"/>
                </a:moveTo>
                <a:lnTo>
                  <a:pt x="4015994" y="0"/>
                </a:lnTo>
                <a:lnTo>
                  <a:pt x="4013200" y="2806"/>
                </a:lnTo>
                <a:lnTo>
                  <a:pt x="4013200" y="9791"/>
                </a:lnTo>
                <a:lnTo>
                  <a:pt x="4015994" y="12700"/>
                </a:lnTo>
                <a:lnTo>
                  <a:pt x="4022979" y="12700"/>
                </a:lnTo>
                <a:lnTo>
                  <a:pt x="4025900" y="9791"/>
                </a:lnTo>
                <a:lnTo>
                  <a:pt x="4025900" y="2806"/>
                </a:lnTo>
                <a:lnTo>
                  <a:pt x="4022979" y="0"/>
                </a:lnTo>
                <a:close/>
              </a:path>
              <a:path w="10324973" h="12700">
                <a:moveTo>
                  <a:pt x="4048379" y="0"/>
                </a:moveTo>
                <a:lnTo>
                  <a:pt x="4041394" y="0"/>
                </a:lnTo>
                <a:lnTo>
                  <a:pt x="4038600" y="2806"/>
                </a:lnTo>
                <a:lnTo>
                  <a:pt x="4038600" y="9791"/>
                </a:lnTo>
                <a:lnTo>
                  <a:pt x="4041394" y="12700"/>
                </a:lnTo>
                <a:lnTo>
                  <a:pt x="4048379" y="12700"/>
                </a:lnTo>
                <a:lnTo>
                  <a:pt x="4051300" y="9791"/>
                </a:lnTo>
                <a:lnTo>
                  <a:pt x="4051300" y="2806"/>
                </a:lnTo>
                <a:lnTo>
                  <a:pt x="4048379" y="0"/>
                </a:lnTo>
                <a:close/>
              </a:path>
              <a:path w="10324973" h="12700">
                <a:moveTo>
                  <a:pt x="4073779" y="0"/>
                </a:moveTo>
                <a:lnTo>
                  <a:pt x="4066794" y="0"/>
                </a:lnTo>
                <a:lnTo>
                  <a:pt x="4064000" y="2806"/>
                </a:lnTo>
                <a:lnTo>
                  <a:pt x="4064000" y="9791"/>
                </a:lnTo>
                <a:lnTo>
                  <a:pt x="4066794" y="12700"/>
                </a:lnTo>
                <a:lnTo>
                  <a:pt x="4073779" y="12700"/>
                </a:lnTo>
                <a:lnTo>
                  <a:pt x="4076700" y="9791"/>
                </a:lnTo>
                <a:lnTo>
                  <a:pt x="4076700" y="2806"/>
                </a:lnTo>
                <a:lnTo>
                  <a:pt x="4073779" y="0"/>
                </a:lnTo>
                <a:close/>
              </a:path>
              <a:path w="10324973" h="12700">
                <a:moveTo>
                  <a:pt x="4099179" y="0"/>
                </a:moveTo>
                <a:lnTo>
                  <a:pt x="4092194" y="0"/>
                </a:lnTo>
                <a:lnTo>
                  <a:pt x="4089400" y="2806"/>
                </a:lnTo>
                <a:lnTo>
                  <a:pt x="4089400" y="9791"/>
                </a:lnTo>
                <a:lnTo>
                  <a:pt x="4092194" y="12700"/>
                </a:lnTo>
                <a:lnTo>
                  <a:pt x="4099179" y="12700"/>
                </a:lnTo>
                <a:lnTo>
                  <a:pt x="4102100" y="9791"/>
                </a:lnTo>
                <a:lnTo>
                  <a:pt x="4102100" y="2806"/>
                </a:lnTo>
                <a:lnTo>
                  <a:pt x="4099179" y="0"/>
                </a:lnTo>
                <a:close/>
              </a:path>
              <a:path w="10324973" h="12700">
                <a:moveTo>
                  <a:pt x="4124579" y="0"/>
                </a:moveTo>
                <a:lnTo>
                  <a:pt x="4117594" y="0"/>
                </a:lnTo>
                <a:lnTo>
                  <a:pt x="4114800" y="2806"/>
                </a:lnTo>
                <a:lnTo>
                  <a:pt x="4114800" y="9791"/>
                </a:lnTo>
                <a:lnTo>
                  <a:pt x="4117594" y="12700"/>
                </a:lnTo>
                <a:lnTo>
                  <a:pt x="4124579" y="12700"/>
                </a:lnTo>
                <a:lnTo>
                  <a:pt x="4127500" y="9791"/>
                </a:lnTo>
                <a:lnTo>
                  <a:pt x="4127500" y="2806"/>
                </a:lnTo>
                <a:lnTo>
                  <a:pt x="4124579" y="0"/>
                </a:lnTo>
                <a:close/>
              </a:path>
              <a:path w="10324973" h="12700">
                <a:moveTo>
                  <a:pt x="4149979" y="0"/>
                </a:moveTo>
                <a:lnTo>
                  <a:pt x="4142994" y="0"/>
                </a:lnTo>
                <a:lnTo>
                  <a:pt x="4140200" y="2806"/>
                </a:lnTo>
                <a:lnTo>
                  <a:pt x="4140200" y="9791"/>
                </a:lnTo>
                <a:lnTo>
                  <a:pt x="4142994" y="12700"/>
                </a:lnTo>
                <a:lnTo>
                  <a:pt x="4149979" y="12700"/>
                </a:lnTo>
                <a:lnTo>
                  <a:pt x="4152900" y="9791"/>
                </a:lnTo>
                <a:lnTo>
                  <a:pt x="4152900" y="2806"/>
                </a:lnTo>
                <a:lnTo>
                  <a:pt x="4149979" y="0"/>
                </a:lnTo>
                <a:close/>
              </a:path>
              <a:path w="10324973" h="12700">
                <a:moveTo>
                  <a:pt x="4175379" y="0"/>
                </a:moveTo>
                <a:lnTo>
                  <a:pt x="4168394" y="0"/>
                </a:lnTo>
                <a:lnTo>
                  <a:pt x="4165600" y="2806"/>
                </a:lnTo>
                <a:lnTo>
                  <a:pt x="4165600" y="9791"/>
                </a:lnTo>
                <a:lnTo>
                  <a:pt x="4168394" y="12700"/>
                </a:lnTo>
                <a:lnTo>
                  <a:pt x="4175379" y="12700"/>
                </a:lnTo>
                <a:lnTo>
                  <a:pt x="4178300" y="9791"/>
                </a:lnTo>
                <a:lnTo>
                  <a:pt x="4178300" y="2806"/>
                </a:lnTo>
                <a:lnTo>
                  <a:pt x="4175379" y="0"/>
                </a:lnTo>
                <a:close/>
              </a:path>
              <a:path w="10324973" h="12700">
                <a:moveTo>
                  <a:pt x="4200779" y="0"/>
                </a:moveTo>
                <a:lnTo>
                  <a:pt x="4193794" y="0"/>
                </a:lnTo>
                <a:lnTo>
                  <a:pt x="4191000" y="2806"/>
                </a:lnTo>
                <a:lnTo>
                  <a:pt x="4191000" y="9791"/>
                </a:lnTo>
                <a:lnTo>
                  <a:pt x="4193794" y="12700"/>
                </a:lnTo>
                <a:lnTo>
                  <a:pt x="4200779" y="12700"/>
                </a:lnTo>
                <a:lnTo>
                  <a:pt x="4203700" y="9791"/>
                </a:lnTo>
                <a:lnTo>
                  <a:pt x="4203700" y="2806"/>
                </a:lnTo>
                <a:lnTo>
                  <a:pt x="4200779" y="0"/>
                </a:lnTo>
                <a:close/>
              </a:path>
              <a:path w="10324973" h="12700">
                <a:moveTo>
                  <a:pt x="4226179" y="0"/>
                </a:moveTo>
                <a:lnTo>
                  <a:pt x="4219194" y="0"/>
                </a:lnTo>
                <a:lnTo>
                  <a:pt x="4216400" y="2806"/>
                </a:lnTo>
                <a:lnTo>
                  <a:pt x="4216400" y="9791"/>
                </a:lnTo>
                <a:lnTo>
                  <a:pt x="4219194" y="12700"/>
                </a:lnTo>
                <a:lnTo>
                  <a:pt x="4226179" y="12700"/>
                </a:lnTo>
                <a:lnTo>
                  <a:pt x="4229100" y="9791"/>
                </a:lnTo>
                <a:lnTo>
                  <a:pt x="4229100" y="2806"/>
                </a:lnTo>
                <a:lnTo>
                  <a:pt x="4226179" y="0"/>
                </a:lnTo>
                <a:close/>
              </a:path>
              <a:path w="10324973" h="12700">
                <a:moveTo>
                  <a:pt x="4251579" y="0"/>
                </a:moveTo>
                <a:lnTo>
                  <a:pt x="4244594" y="0"/>
                </a:lnTo>
                <a:lnTo>
                  <a:pt x="4241800" y="2806"/>
                </a:lnTo>
                <a:lnTo>
                  <a:pt x="4241800" y="9791"/>
                </a:lnTo>
                <a:lnTo>
                  <a:pt x="4244594" y="12700"/>
                </a:lnTo>
                <a:lnTo>
                  <a:pt x="4251579" y="12700"/>
                </a:lnTo>
                <a:lnTo>
                  <a:pt x="4254500" y="9791"/>
                </a:lnTo>
                <a:lnTo>
                  <a:pt x="4254500" y="2806"/>
                </a:lnTo>
                <a:lnTo>
                  <a:pt x="4251579" y="0"/>
                </a:lnTo>
                <a:close/>
              </a:path>
              <a:path w="10324973" h="12700">
                <a:moveTo>
                  <a:pt x="4276979" y="0"/>
                </a:moveTo>
                <a:lnTo>
                  <a:pt x="4269994" y="0"/>
                </a:lnTo>
                <a:lnTo>
                  <a:pt x="4267200" y="2806"/>
                </a:lnTo>
                <a:lnTo>
                  <a:pt x="4267200" y="9791"/>
                </a:lnTo>
                <a:lnTo>
                  <a:pt x="4269994" y="12700"/>
                </a:lnTo>
                <a:lnTo>
                  <a:pt x="4276979" y="12700"/>
                </a:lnTo>
                <a:lnTo>
                  <a:pt x="4279900" y="9791"/>
                </a:lnTo>
                <a:lnTo>
                  <a:pt x="4279900" y="2806"/>
                </a:lnTo>
                <a:lnTo>
                  <a:pt x="4276979" y="0"/>
                </a:lnTo>
                <a:close/>
              </a:path>
              <a:path w="10324973" h="12700">
                <a:moveTo>
                  <a:pt x="4302379" y="0"/>
                </a:moveTo>
                <a:lnTo>
                  <a:pt x="4295394" y="0"/>
                </a:lnTo>
                <a:lnTo>
                  <a:pt x="4292600" y="2806"/>
                </a:lnTo>
                <a:lnTo>
                  <a:pt x="4292600" y="9791"/>
                </a:lnTo>
                <a:lnTo>
                  <a:pt x="4295394" y="12700"/>
                </a:lnTo>
                <a:lnTo>
                  <a:pt x="4302379" y="12700"/>
                </a:lnTo>
                <a:lnTo>
                  <a:pt x="4305300" y="9791"/>
                </a:lnTo>
                <a:lnTo>
                  <a:pt x="4305300" y="2806"/>
                </a:lnTo>
                <a:lnTo>
                  <a:pt x="4302379" y="0"/>
                </a:lnTo>
                <a:close/>
              </a:path>
              <a:path w="10324973" h="12700">
                <a:moveTo>
                  <a:pt x="4327779" y="0"/>
                </a:moveTo>
                <a:lnTo>
                  <a:pt x="4320794" y="0"/>
                </a:lnTo>
                <a:lnTo>
                  <a:pt x="4318000" y="2806"/>
                </a:lnTo>
                <a:lnTo>
                  <a:pt x="4318000" y="9791"/>
                </a:lnTo>
                <a:lnTo>
                  <a:pt x="4320794" y="12700"/>
                </a:lnTo>
                <a:lnTo>
                  <a:pt x="4327779" y="12700"/>
                </a:lnTo>
                <a:lnTo>
                  <a:pt x="4330700" y="9791"/>
                </a:lnTo>
                <a:lnTo>
                  <a:pt x="4330700" y="2806"/>
                </a:lnTo>
                <a:lnTo>
                  <a:pt x="4327779" y="0"/>
                </a:lnTo>
                <a:close/>
              </a:path>
              <a:path w="10324973" h="12700">
                <a:moveTo>
                  <a:pt x="4353179" y="0"/>
                </a:moveTo>
                <a:lnTo>
                  <a:pt x="4346194" y="0"/>
                </a:lnTo>
                <a:lnTo>
                  <a:pt x="4343400" y="2806"/>
                </a:lnTo>
                <a:lnTo>
                  <a:pt x="4343400" y="9791"/>
                </a:lnTo>
                <a:lnTo>
                  <a:pt x="4346194" y="12700"/>
                </a:lnTo>
                <a:lnTo>
                  <a:pt x="4353179" y="12700"/>
                </a:lnTo>
                <a:lnTo>
                  <a:pt x="4356100" y="9791"/>
                </a:lnTo>
                <a:lnTo>
                  <a:pt x="4356100" y="2806"/>
                </a:lnTo>
                <a:lnTo>
                  <a:pt x="4353179" y="0"/>
                </a:lnTo>
                <a:close/>
              </a:path>
              <a:path w="10324973" h="12700">
                <a:moveTo>
                  <a:pt x="4378579" y="0"/>
                </a:moveTo>
                <a:lnTo>
                  <a:pt x="4371594" y="0"/>
                </a:lnTo>
                <a:lnTo>
                  <a:pt x="4368800" y="2806"/>
                </a:lnTo>
                <a:lnTo>
                  <a:pt x="4368800" y="9791"/>
                </a:lnTo>
                <a:lnTo>
                  <a:pt x="4371594" y="12700"/>
                </a:lnTo>
                <a:lnTo>
                  <a:pt x="4378579" y="12700"/>
                </a:lnTo>
                <a:lnTo>
                  <a:pt x="4381500" y="9791"/>
                </a:lnTo>
                <a:lnTo>
                  <a:pt x="4381500" y="2806"/>
                </a:lnTo>
                <a:lnTo>
                  <a:pt x="4378579" y="0"/>
                </a:lnTo>
                <a:close/>
              </a:path>
              <a:path w="10324973" h="12700">
                <a:moveTo>
                  <a:pt x="4403979" y="0"/>
                </a:moveTo>
                <a:lnTo>
                  <a:pt x="4396994" y="0"/>
                </a:lnTo>
                <a:lnTo>
                  <a:pt x="4394200" y="2806"/>
                </a:lnTo>
                <a:lnTo>
                  <a:pt x="4394200" y="9791"/>
                </a:lnTo>
                <a:lnTo>
                  <a:pt x="4396994" y="12700"/>
                </a:lnTo>
                <a:lnTo>
                  <a:pt x="4403979" y="12700"/>
                </a:lnTo>
                <a:lnTo>
                  <a:pt x="4406900" y="9791"/>
                </a:lnTo>
                <a:lnTo>
                  <a:pt x="4406900" y="2806"/>
                </a:lnTo>
                <a:lnTo>
                  <a:pt x="4403979" y="0"/>
                </a:lnTo>
                <a:close/>
              </a:path>
              <a:path w="10324973" h="12700">
                <a:moveTo>
                  <a:pt x="4429379" y="0"/>
                </a:moveTo>
                <a:lnTo>
                  <a:pt x="4422394" y="0"/>
                </a:lnTo>
                <a:lnTo>
                  <a:pt x="4419600" y="2806"/>
                </a:lnTo>
                <a:lnTo>
                  <a:pt x="4419600" y="9791"/>
                </a:lnTo>
                <a:lnTo>
                  <a:pt x="4422394" y="12700"/>
                </a:lnTo>
                <a:lnTo>
                  <a:pt x="4429379" y="12700"/>
                </a:lnTo>
                <a:lnTo>
                  <a:pt x="4432300" y="9791"/>
                </a:lnTo>
                <a:lnTo>
                  <a:pt x="4432300" y="2806"/>
                </a:lnTo>
                <a:lnTo>
                  <a:pt x="4429379" y="0"/>
                </a:lnTo>
                <a:close/>
              </a:path>
              <a:path w="10324973" h="12700">
                <a:moveTo>
                  <a:pt x="4454779" y="0"/>
                </a:moveTo>
                <a:lnTo>
                  <a:pt x="4447794" y="0"/>
                </a:lnTo>
                <a:lnTo>
                  <a:pt x="4445000" y="2806"/>
                </a:lnTo>
                <a:lnTo>
                  <a:pt x="4445000" y="9791"/>
                </a:lnTo>
                <a:lnTo>
                  <a:pt x="4447794" y="12700"/>
                </a:lnTo>
                <a:lnTo>
                  <a:pt x="4454779" y="12700"/>
                </a:lnTo>
                <a:lnTo>
                  <a:pt x="4457700" y="9791"/>
                </a:lnTo>
                <a:lnTo>
                  <a:pt x="4457700" y="2806"/>
                </a:lnTo>
                <a:lnTo>
                  <a:pt x="4454779" y="0"/>
                </a:lnTo>
                <a:close/>
              </a:path>
              <a:path w="10324973" h="12700">
                <a:moveTo>
                  <a:pt x="4480179" y="0"/>
                </a:moveTo>
                <a:lnTo>
                  <a:pt x="4473194" y="0"/>
                </a:lnTo>
                <a:lnTo>
                  <a:pt x="4470400" y="2806"/>
                </a:lnTo>
                <a:lnTo>
                  <a:pt x="4470400" y="9791"/>
                </a:lnTo>
                <a:lnTo>
                  <a:pt x="4473194" y="12700"/>
                </a:lnTo>
                <a:lnTo>
                  <a:pt x="4480179" y="12700"/>
                </a:lnTo>
                <a:lnTo>
                  <a:pt x="4483100" y="9791"/>
                </a:lnTo>
                <a:lnTo>
                  <a:pt x="4483100" y="2806"/>
                </a:lnTo>
                <a:lnTo>
                  <a:pt x="4480179" y="0"/>
                </a:lnTo>
                <a:close/>
              </a:path>
              <a:path w="10324973" h="12700">
                <a:moveTo>
                  <a:pt x="4505579" y="0"/>
                </a:moveTo>
                <a:lnTo>
                  <a:pt x="4498594" y="0"/>
                </a:lnTo>
                <a:lnTo>
                  <a:pt x="4495800" y="2806"/>
                </a:lnTo>
                <a:lnTo>
                  <a:pt x="4495800" y="9791"/>
                </a:lnTo>
                <a:lnTo>
                  <a:pt x="4498594" y="12700"/>
                </a:lnTo>
                <a:lnTo>
                  <a:pt x="4505579" y="12700"/>
                </a:lnTo>
                <a:lnTo>
                  <a:pt x="4508500" y="9791"/>
                </a:lnTo>
                <a:lnTo>
                  <a:pt x="4508500" y="2806"/>
                </a:lnTo>
                <a:lnTo>
                  <a:pt x="4505579" y="0"/>
                </a:lnTo>
                <a:close/>
              </a:path>
              <a:path w="10324973" h="12700">
                <a:moveTo>
                  <a:pt x="4530979" y="0"/>
                </a:moveTo>
                <a:lnTo>
                  <a:pt x="4523994" y="0"/>
                </a:lnTo>
                <a:lnTo>
                  <a:pt x="4521200" y="2806"/>
                </a:lnTo>
                <a:lnTo>
                  <a:pt x="4521200" y="9791"/>
                </a:lnTo>
                <a:lnTo>
                  <a:pt x="4523994" y="12700"/>
                </a:lnTo>
                <a:lnTo>
                  <a:pt x="4530979" y="12700"/>
                </a:lnTo>
                <a:lnTo>
                  <a:pt x="4533900" y="9791"/>
                </a:lnTo>
                <a:lnTo>
                  <a:pt x="4533900" y="2806"/>
                </a:lnTo>
                <a:lnTo>
                  <a:pt x="4530979" y="0"/>
                </a:lnTo>
                <a:close/>
              </a:path>
              <a:path w="10324973" h="12700">
                <a:moveTo>
                  <a:pt x="4556379" y="0"/>
                </a:moveTo>
                <a:lnTo>
                  <a:pt x="4549394" y="0"/>
                </a:lnTo>
                <a:lnTo>
                  <a:pt x="4546600" y="2806"/>
                </a:lnTo>
                <a:lnTo>
                  <a:pt x="4546600" y="9791"/>
                </a:lnTo>
                <a:lnTo>
                  <a:pt x="4549394" y="12700"/>
                </a:lnTo>
                <a:lnTo>
                  <a:pt x="4556379" y="12700"/>
                </a:lnTo>
                <a:lnTo>
                  <a:pt x="4559300" y="9791"/>
                </a:lnTo>
                <a:lnTo>
                  <a:pt x="4559300" y="2806"/>
                </a:lnTo>
                <a:lnTo>
                  <a:pt x="4556379" y="0"/>
                </a:lnTo>
                <a:close/>
              </a:path>
              <a:path w="10324973" h="12700">
                <a:moveTo>
                  <a:pt x="4581779" y="0"/>
                </a:moveTo>
                <a:lnTo>
                  <a:pt x="4574794" y="0"/>
                </a:lnTo>
                <a:lnTo>
                  <a:pt x="4572000" y="2806"/>
                </a:lnTo>
                <a:lnTo>
                  <a:pt x="4572000" y="9791"/>
                </a:lnTo>
                <a:lnTo>
                  <a:pt x="4574794" y="12700"/>
                </a:lnTo>
                <a:lnTo>
                  <a:pt x="4581779" y="12700"/>
                </a:lnTo>
                <a:lnTo>
                  <a:pt x="4584700" y="9791"/>
                </a:lnTo>
                <a:lnTo>
                  <a:pt x="4584700" y="2806"/>
                </a:lnTo>
                <a:lnTo>
                  <a:pt x="4581779" y="0"/>
                </a:lnTo>
                <a:close/>
              </a:path>
              <a:path w="10324973" h="12700">
                <a:moveTo>
                  <a:pt x="4607179" y="0"/>
                </a:moveTo>
                <a:lnTo>
                  <a:pt x="4600194" y="0"/>
                </a:lnTo>
                <a:lnTo>
                  <a:pt x="4597400" y="2806"/>
                </a:lnTo>
                <a:lnTo>
                  <a:pt x="4597400" y="9791"/>
                </a:lnTo>
                <a:lnTo>
                  <a:pt x="4600194" y="12700"/>
                </a:lnTo>
                <a:lnTo>
                  <a:pt x="4607179" y="12700"/>
                </a:lnTo>
                <a:lnTo>
                  <a:pt x="4610100" y="9791"/>
                </a:lnTo>
                <a:lnTo>
                  <a:pt x="4610100" y="2806"/>
                </a:lnTo>
                <a:lnTo>
                  <a:pt x="4607179" y="0"/>
                </a:lnTo>
                <a:close/>
              </a:path>
              <a:path w="10324973" h="12700">
                <a:moveTo>
                  <a:pt x="4632579" y="0"/>
                </a:moveTo>
                <a:lnTo>
                  <a:pt x="4625594" y="0"/>
                </a:lnTo>
                <a:lnTo>
                  <a:pt x="4622800" y="2806"/>
                </a:lnTo>
                <a:lnTo>
                  <a:pt x="4622800" y="9791"/>
                </a:lnTo>
                <a:lnTo>
                  <a:pt x="4625594" y="12700"/>
                </a:lnTo>
                <a:lnTo>
                  <a:pt x="4632579" y="12700"/>
                </a:lnTo>
                <a:lnTo>
                  <a:pt x="4635500" y="9791"/>
                </a:lnTo>
                <a:lnTo>
                  <a:pt x="4635500" y="2806"/>
                </a:lnTo>
                <a:lnTo>
                  <a:pt x="4632579" y="0"/>
                </a:lnTo>
                <a:close/>
              </a:path>
              <a:path w="10324973" h="12700">
                <a:moveTo>
                  <a:pt x="4657979" y="0"/>
                </a:moveTo>
                <a:lnTo>
                  <a:pt x="4650994" y="0"/>
                </a:lnTo>
                <a:lnTo>
                  <a:pt x="4648200" y="2806"/>
                </a:lnTo>
                <a:lnTo>
                  <a:pt x="4648200" y="9791"/>
                </a:lnTo>
                <a:lnTo>
                  <a:pt x="4650994" y="12700"/>
                </a:lnTo>
                <a:lnTo>
                  <a:pt x="4657979" y="12700"/>
                </a:lnTo>
                <a:lnTo>
                  <a:pt x="4660900" y="9791"/>
                </a:lnTo>
                <a:lnTo>
                  <a:pt x="4660900" y="2806"/>
                </a:lnTo>
                <a:lnTo>
                  <a:pt x="4657979" y="0"/>
                </a:lnTo>
                <a:close/>
              </a:path>
              <a:path w="10324973" h="12700">
                <a:moveTo>
                  <a:pt x="4683379" y="0"/>
                </a:moveTo>
                <a:lnTo>
                  <a:pt x="4676394" y="0"/>
                </a:lnTo>
                <a:lnTo>
                  <a:pt x="4673600" y="2806"/>
                </a:lnTo>
                <a:lnTo>
                  <a:pt x="4673600" y="9791"/>
                </a:lnTo>
                <a:lnTo>
                  <a:pt x="4676394" y="12700"/>
                </a:lnTo>
                <a:lnTo>
                  <a:pt x="4683379" y="12700"/>
                </a:lnTo>
                <a:lnTo>
                  <a:pt x="4686300" y="9791"/>
                </a:lnTo>
                <a:lnTo>
                  <a:pt x="4686300" y="2806"/>
                </a:lnTo>
                <a:lnTo>
                  <a:pt x="4683379" y="0"/>
                </a:lnTo>
                <a:close/>
              </a:path>
              <a:path w="10324973" h="12700">
                <a:moveTo>
                  <a:pt x="4708779" y="0"/>
                </a:moveTo>
                <a:lnTo>
                  <a:pt x="4701794" y="0"/>
                </a:lnTo>
                <a:lnTo>
                  <a:pt x="4699000" y="2806"/>
                </a:lnTo>
                <a:lnTo>
                  <a:pt x="4699000" y="9791"/>
                </a:lnTo>
                <a:lnTo>
                  <a:pt x="4701794" y="12700"/>
                </a:lnTo>
                <a:lnTo>
                  <a:pt x="4708779" y="12700"/>
                </a:lnTo>
                <a:lnTo>
                  <a:pt x="4711700" y="9791"/>
                </a:lnTo>
                <a:lnTo>
                  <a:pt x="4711700" y="2806"/>
                </a:lnTo>
                <a:lnTo>
                  <a:pt x="4708779" y="0"/>
                </a:lnTo>
                <a:close/>
              </a:path>
              <a:path w="10324973" h="12700">
                <a:moveTo>
                  <a:pt x="4734179" y="0"/>
                </a:moveTo>
                <a:lnTo>
                  <a:pt x="4727194" y="0"/>
                </a:lnTo>
                <a:lnTo>
                  <a:pt x="4724400" y="2806"/>
                </a:lnTo>
                <a:lnTo>
                  <a:pt x="4724400" y="9791"/>
                </a:lnTo>
                <a:lnTo>
                  <a:pt x="4727194" y="12700"/>
                </a:lnTo>
                <a:lnTo>
                  <a:pt x="4734179" y="12700"/>
                </a:lnTo>
                <a:lnTo>
                  <a:pt x="4737100" y="9791"/>
                </a:lnTo>
                <a:lnTo>
                  <a:pt x="4737100" y="2806"/>
                </a:lnTo>
                <a:lnTo>
                  <a:pt x="4734179" y="0"/>
                </a:lnTo>
                <a:close/>
              </a:path>
              <a:path w="10324973" h="12700">
                <a:moveTo>
                  <a:pt x="4759579" y="0"/>
                </a:moveTo>
                <a:lnTo>
                  <a:pt x="4752594" y="0"/>
                </a:lnTo>
                <a:lnTo>
                  <a:pt x="4749800" y="2806"/>
                </a:lnTo>
                <a:lnTo>
                  <a:pt x="4749800" y="9791"/>
                </a:lnTo>
                <a:lnTo>
                  <a:pt x="4752594" y="12700"/>
                </a:lnTo>
                <a:lnTo>
                  <a:pt x="4759579" y="12700"/>
                </a:lnTo>
                <a:lnTo>
                  <a:pt x="4762500" y="9791"/>
                </a:lnTo>
                <a:lnTo>
                  <a:pt x="4762500" y="2806"/>
                </a:lnTo>
                <a:lnTo>
                  <a:pt x="4759579" y="0"/>
                </a:lnTo>
                <a:close/>
              </a:path>
              <a:path w="10324973" h="12700">
                <a:moveTo>
                  <a:pt x="4784979" y="0"/>
                </a:moveTo>
                <a:lnTo>
                  <a:pt x="4777994" y="0"/>
                </a:lnTo>
                <a:lnTo>
                  <a:pt x="4775200" y="2806"/>
                </a:lnTo>
                <a:lnTo>
                  <a:pt x="4775200" y="9791"/>
                </a:lnTo>
                <a:lnTo>
                  <a:pt x="4777994" y="12700"/>
                </a:lnTo>
                <a:lnTo>
                  <a:pt x="4784979" y="12700"/>
                </a:lnTo>
                <a:lnTo>
                  <a:pt x="4787900" y="9791"/>
                </a:lnTo>
                <a:lnTo>
                  <a:pt x="4787900" y="2806"/>
                </a:lnTo>
                <a:lnTo>
                  <a:pt x="4784979" y="0"/>
                </a:lnTo>
                <a:close/>
              </a:path>
              <a:path w="10324973" h="12700">
                <a:moveTo>
                  <a:pt x="4810379" y="0"/>
                </a:moveTo>
                <a:lnTo>
                  <a:pt x="4803394" y="0"/>
                </a:lnTo>
                <a:lnTo>
                  <a:pt x="4800600" y="2806"/>
                </a:lnTo>
                <a:lnTo>
                  <a:pt x="4800600" y="9791"/>
                </a:lnTo>
                <a:lnTo>
                  <a:pt x="4803394" y="12700"/>
                </a:lnTo>
                <a:lnTo>
                  <a:pt x="4810379" y="12700"/>
                </a:lnTo>
                <a:lnTo>
                  <a:pt x="4813300" y="9791"/>
                </a:lnTo>
                <a:lnTo>
                  <a:pt x="4813300" y="2806"/>
                </a:lnTo>
                <a:lnTo>
                  <a:pt x="4810379" y="0"/>
                </a:lnTo>
                <a:close/>
              </a:path>
              <a:path w="10324973" h="12700">
                <a:moveTo>
                  <a:pt x="4835779" y="0"/>
                </a:moveTo>
                <a:lnTo>
                  <a:pt x="4828794" y="0"/>
                </a:lnTo>
                <a:lnTo>
                  <a:pt x="4826000" y="2806"/>
                </a:lnTo>
                <a:lnTo>
                  <a:pt x="4826000" y="9791"/>
                </a:lnTo>
                <a:lnTo>
                  <a:pt x="4828794" y="12700"/>
                </a:lnTo>
                <a:lnTo>
                  <a:pt x="4835779" y="12700"/>
                </a:lnTo>
                <a:lnTo>
                  <a:pt x="4838700" y="9791"/>
                </a:lnTo>
                <a:lnTo>
                  <a:pt x="4838700" y="2806"/>
                </a:lnTo>
                <a:lnTo>
                  <a:pt x="4835779" y="0"/>
                </a:lnTo>
                <a:close/>
              </a:path>
              <a:path w="10324973" h="12700">
                <a:moveTo>
                  <a:pt x="4861179" y="0"/>
                </a:moveTo>
                <a:lnTo>
                  <a:pt x="4854194" y="0"/>
                </a:lnTo>
                <a:lnTo>
                  <a:pt x="4851400" y="2806"/>
                </a:lnTo>
                <a:lnTo>
                  <a:pt x="4851400" y="9791"/>
                </a:lnTo>
                <a:lnTo>
                  <a:pt x="4854194" y="12700"/>
                </a:lnTo>
                <a:lnTo>
                  <a:pt x="4861179" y="12700"/>
                </a:lnTo>
                <a:lnTo>
                  <a:pt x="4864100" y="9791"/>
                </a:lnTo>
                <a:lnTo>
                  <a:pt x="4864100" y="2806"/>
                </a:lnTo>
                <a:lnTo>
                  <a:pt x="4861179" y="0"/>
                </a:lnTo>
                <a:close/>
              </a:path>
              <a:path w="10324973" h="12700">
                <a:moveTo>
                  <a:pt x="4886579" y="0"/>
                </a:moveTo>
                <a:lnTo>
                  <a:pt x="4879594" y="0"/>
                </a:lnTo>
                <a:lnTo>
                  <a:pt x="4876800" y="2806"/>
                </a:lnTo>
                <a:lnTo>
                  <a:pt x="4876800" y="9791"/>
                </a:lnTo>
                <a:lnTo>
                  <a:pt x="4879594" y="12700"/>
                </a:lnTo>
                <a:lnTo>
                  <a:pt x="4886579" y="12700"/>
                </a:lnTo>
                <a:lnTo>
                  <a:pt x="4889500" y="9791"/>
                </a:lnTo>
                <a:lnTo>
                  <a:pt x="4889500" y="2806"/>
                </a:lnTo>
                <a:lnTo>
                  <a:pt x="4886579" y="0"/>
                </a:lnTo>
                <a:close/>
              </a:path>
              <a:path w="10324973" h="12700">
                <a:moveTo>
                  <a:pt x="4911979" y="0"/>
                </a:moveTo>
                <a:lnTo>
                  <a:pt x="4904994" y="0"/>
                </a:lnTo>
                <a:lnTo>
                  <a:pt x="4902200" y="2806"/>
                </a:lnTo>
                <a:lnTo>
                  <a:pt x="4902200" y="9791"/>
                </a:lnTo>
                <a:lnTo>
                  <a:pt x="4904994" y="12700"/>
                </a:lnTo>
                <a:lnTo>
                  <a:pt x="4911979" y="12700"/>
                </a:lnTo>
                <a:lnTo>
                  <a:pt x="4914900" y="9791"/>
                </a:lnTo>
                <a:lnTo>
                  <a:pt x="4914900" y="2806"/>
                </a:lnTo>
                <a:lnTo>
                  <a:pt x="4911979" y="0"/>
                </a:lnTo>
                <a:close/>
              </a:path>
              <a:path w="10324973" h="12700">
                <a:moveTo>
                  <a:pt x="4937379" y="0"/>
                </a:moveTo>
                <a:lnTo>
                  <a:pt x="4930394" y="0"/>
                </a:lnTo>
                <a:lnTo>
                  <a:pt x="4927600" y="2806"/>
                </a:lnTo>
                <a:lnTo>
                  <a:pt x="4927600" y="9791"/>
                </a:lnTo>
                <a:lnTo>
                  <a:pt x="4930394" y="12700"/>
                </a:lnTo>
                <a:lnTo>
                  <a:pt x="4937379" y="12700"/>
                </a:lnTo>
                <a:lnTo>
                  <a:pt x="4940300" y="9791"/>
                </a:lnTo>
                <a:lnTo>
                  <a:pt x="4940300" y="2806"/>
                </a:lnTo>
                <a:lnTo>
                  <a:pt x="4937379" y="0"/>
                </a:lnTo>
                <a:close/>
              </a:path>
              <a:path w="10324973" h="12700">
                <a:moveTo>
                  <a:pt x="4962779" y="0"/>
                </a:moveTo>
                <a:lnTo>
                  <a:pt x="4955794" y="0"/>
                </a:lnTo>
                <a:lnTo>
                  <a:pt x="4953000" y="2806"/>
                </a:lnTo>
                <a:lnTo>
                  <a:pt x="4953000" y="9791"/>
                </a:lnTo>
                <a:lnTo>
                  <a:pt x="4955794" y="12700"/>
                </a:lnTo>
                <a:lnTo>
                  <a:pt x="4962779" y="12700"/>
                </a:lnTo>
                <a:lnTo>
                  <a:pt x="4965700" y="9791"/>
                </a:lnTo>
                <a:lnTo>
                  <a:pt x="4965700" y="2806"/>
                </a:lnTo>
                <a:lnTo>
                  <a:pt x="4962779" y="0"/>
                </a:lnTo>
                <a:close/>
              </a:path>
              <a:path w="10324973" h="12700">
                <a:moveTo>
                  <a:pt x="4988179" y="0"/>
                </a:moveTo>
                <a:lnTo>
                  <a:pt x="4981194" y="0"/>
                </a:lnTo>
                <a:lnTo>
                  <a:pt x="4978400" y="2806"/>
                </a:lnTo>
                <a:lnTo>
                  <a:pt x="4978400" y="9791"/>
                </a:lnTo>
                <a:lnTo>
                  <a:pt x="4981194" y="12700"/>
                </a:lnTo>
                <a:lnTo>
                  <a:pt x="4988179" y="12700"/>
                </a:lnTo>
                <a:lnTo>
                  <a:pt x="4991100" y="9791"/>
                </a:lnTo>
                <a:lnTo>
                  <a:pt x="4991100" y="2806"/>
                </a:lnTo>
                <a:lnTo>
                  <a:pt x="4988179" y="0"/>
                </a:lnTo>
                <a:close/>
              </a:path>
              <a:path w="10324973" h="12700">
                <a:moveTo>
                  <a:pt x="5013579" y="0"/>
                </a:moveTo>
                <a:lnTo>
                  <a:pt x="5006594" y="0"/>
                </a:lnTo>
                <a:lnTo>
                  <a:pt x="5003800" y="2806"/>
                </a:lnTo>
                <a:lnTo>
                  <a:pt x="5003800" y="9791"/>
                </a:lnTo>
                <a:lnTo>
                  <a:pt x="5006594" y="12700"/>
                </a:lnTo>
                <a:lnTo>
                  <a:pt x="5013579" y="12700"/>
                </a:lnTo>
                <a:lnTo>
                  <a:pt x="5016500" y="9791"/>
                </a:lnTo>
                <a:lnTo>
                  <a:pt x="5016500" y="2806"/>
                </a:lnTo>
                <a:lnTo>
                  <a:pt x="5013579" y="0"/>
                </a:lnTo>
                <a:close/>
              </a:path>
              <a:path w="10324973" h="12700">
                <a:moveTo>
                  <a:pt x="5038979" y="0"/>
                </a:moveTo>
                <a:lnTo>
                  <a:pt x="5031994" y="0"/>
                </a:lnTo>
                <a:lnTo>
                  <a:pt x="5029200" y="2806"/>
                </a:lnTo>
                <a:lnTo>
                  <a:pt x="5029200" y="9791"/>
                </a:lnTo>
                <a:lnTo>
                  <a:pt x="5031994" y="12700"/>
                </a:lnTo>
                <a:lnTo>
                  <a:pt x="5038979" y="12700"/>
                </a:lnTo>
                <a:lnTo>
                  <a:pt x="5041900" y="9791"/>
                </a:lnTo>
                <a:lnTo>
                  <a:pt x="5041900" y="2806"/>
                </a:lnTo>
                <a:lnTo>
                  <a:pt x="5038979" y="0"/>
                </a:lnTo>
                <a:close/>
              </a:path>
              <a:path w="10324973" h="12700">
                <a:moveTo>
                  <a:pt x="5064379" y="0"/>
                </a:moveTo>
                <a:lnTo>
                  <a:pt x="5057394" y="0"/>
                </a:lnTo>
                <a:lnTo>
                  <a:pt x="5054600" y="2806"/>
                </a:lnTo>
                <a:lnTo>
                  <a:pt x="5054600" y="9791"/>
                </a:lnTo>
                <a:lnTo>
                  <a:pt x="5057394" y="12700"/>
                </a:lnTo>
                <a:lnTo>
                  <a:pt x="5064379" y="12700"/>
                </a:lnTo>
                <a:lnTo>
                  <a:pt x="5067300" y="9791"/>
                </a:lnTo>
                <a:lnTo>
                  <a:pt x="5067300" y="2806"/>
                </a:lnTo>
                <a:lnTo>
                  <a:pt x="5064379" y="0"/>
                </a:lnTo>
                <a:close/>
              </a:path>
              <a:path w="10324973" h="12700">
                <a:moveTo>
                  <a:pt x="5089779" y="0"/>
                </a:moveTo>
                <a:lnTo>
                  <a:pt x="5082794" y="0"/>
                </a:lnTo>
                <a:lnTo>
                  <a:pt x="5080000" y="2806"/>
                </a:lnTo>
                <a:lnTo>
                  <a:pt x="5080000" y="9791"/>
                </a:lnTo>
                <a:lnTo>
                  <a:pt x="5082794" y="12700"/>
                </a:lnTo>
                <a:lnTo>
                  <a:pt x="5089779" y="12700"/>
                </a:lnTo>
                <a:lnTo>
                  <a:pt x="5092700" y="9791"/>
                </a:lnTo>
                <a:lnTo>
                  <a:pt x="5092700" y="2806"/>
                </a:lnTo>
                <a:lnTo>
                  <a:pt x="5089779" y="0"/>
                </a:lnTo>
                <a:close/>
              </a:path>
              <a:path w="10324973" h="12700">
                <a:moveTo>
                  <a:pt x="5115179" y="0"/>
                </a:moveTo>
                <a:lnTo>
                  <a:pt x="5108194" y="0"/>
                </a:lnTo>
                <a:lnTo>
                  <a:pt x="5105273" y="2806"/>
                </a:lnTo>
                <a:lnTo>
                  <a:pt x="5105273" y="9791"/>
                </a:lnTo>
                <a:lnTo>
                  <a:pt x="5108194" y="12700"/>
                </a:lnTo>
                <a:lnTo>
                  <a:pt x="5115179" y="12700"/>
                </a:lnTo>
                <a:lnTo>
                  <a:pt x="5117973" y="9791"/>
                </a:lnTo>
                <a:lnTo>
                  <a:pt x="5117973" y="2806"/>
                </a:lnTo>
                <a:lnTo>
                  <a:pt x="5115179" y="0"/>
                </a:lnTo>
                <a:close/>
              </a:path>
              <a:path w="10324973" h="12700">
                <a:moveTo>
                  <a:pt x="5140579" y="0"/>
                </a:moveTo>
                <a:lnTo>
                  <a:pt x="5133594" y="0"/>
                </a:lnTo>
                <a:lnTo>
                  <a:pt x="5130673" y="2806"/>
                </a:lnTo>
                <a:lnTo>
                  <a:pt x="5130673" y="9791"/>
                </a:lnTo>
                <a:lnTo>
                  <a:pt x="5133594" y="12700"/>
                </a:lnTo>
                <a:lnTo>
                  <a:pt x="5140579" y="12700"/>
                </a:lnTo>
                <a:lnTo>
                  <a:pt x="5143373" y="9791"/>
                </a:lnTo>
                <a:lnTo>
                  <a:pt x="5143373" y="2806"/>
                </a:lnTo>
                <a:lnTo>
                  <a:pt x="5140579" y="0"/>
                </a:lnTo>
                <a:close/>
              </a:path>
              <a:path w="10324973" h="12700">
                <a:moveTo>
                  <a:pt x="5165979" y="0"/>
                </a:moveTo>
                <a:lnTo>
                  <a:pt x="5158994" y="0"/>
                </a:lnTo>
                <a:lnTo>
                  <a:pt x="5156200" y="2806"/>
                </a:lnTo>
                <a:lnTo>
                  <a:pt x="5156200" y="9791"/>
                </a:lnTo>
                <a:lnTo>
                  <a:pt x="5158994" y="12700"/>
                </a:lnTo>
                <a:lnTo>
                  <a:pt x="5165979" y="12700"/>
                </a:lnTo>
                <a:lnTo>
                  <a:pt x="5168900" y="9791"/>
                </a:lnTo>
                <a:lnTo>
                  <a:pt x="5168900" y="2806"/>
                </a:lnTo>
                <a:lnTo>
                  <a:pt x="5165979" y="0"/>
                </a:lnTo>
                <a:close/>
              </a:path>
              <a:path w="10324973" h="12700">
                <a:moveTo>
                  <a:pt x="5191379" y="0"/>
                </a:moveTo>
                <a:lnTo>
                  <a:pt x="5184394" y="0"/>
                </a:lnTo>
                <a:lnTo>
                  <a:pt x="5181600" y="2806"/>
                </a:lnTo>
                <a:lnTo>
                  <a:pt x="5181600" y="9791"/>
                </a:lnTo>
                <a:lnTo>
                  <a:pt x="5184394" y="12700"/>
                </a:lnTo>
                <a:lnTo>
                  <a:pt x="5191379" y="12700"/>
                </a:lnTo>
                <a:lnTo>
                  <a:pt x="5194300" y="9791"/>
                </a:lnTo>
                <a:lnTo>
                  <a:pt x="5194300" y="2806"/>
                </a:lnTo>
                <a:lnTo>
                  <a:pt x="5191379" y="0"/>
                </a:lnTo>
                <a:close/>
              </a:path>
              <a:path w="10324973" h="12700">
                <a:moveTo>
                  <a:pt x="5216779" y="0"/>
                </a:moveTo>
                <a:lnTo>
                  <a:pt x="5209794" y="0"/>
                </a:lnTo>
                <a:lnTo>
                  <a:pt x="5207000" y="2806"/>
                </a:lnTo>
                <a:lnTo>
                  <a:pt x="5207000" y="9791"/>
                </a:lnTo>
                <a:lnTo>
                  <a:pt x="5209794" y="12700"/>
                </a:lnTo>
                <a:lnTo>
                  <a:pt x="5216779" y="12700"/>
                </a:lnTo>
                <a:lnTo>
                  <a:pt x="5219700" y="9791"/>
                </a:lnTo>
                <a:lnTo>
                  <a:pt x="5219700" y="2806"/>
                </a:lnTo>
                <a:lnTo>
                  <a:pt x="5216779" y="0"/>
                </a:lnTo>
                <a:close/>
              </a:path>
              <a:path w="10324973" h="12700">
                <a:moveTo>
                  <a:pt x="5242179" y="0"/>
                </a:moveTo>
                <a:lnTo>
                  <a:pt x="5235194" y="0"/>
                </a:lnTo>
                <a:lnTo>
                  <a:pt x="5232400" y="2806"/>
                </a:lnTo>
                <a:lnTo>
                  <a:pt x="5232400" y="9791"/>
                </a:lnTo>
                <a:lnTo>
                  <a:pt x="5235194" y="12700"/>
                </a:lnTo>
                <a:lnTo>
                  <a:pt x="5242179" y="12700"/>
                </a:lnTo>
                <a:lnTo>
                  <a:pt x="5245100" y="9791"/>
                </a:lnTo>
                <a:lnTo>
                  <a:pt x="5245100" y="2806"/>
                </a:lnTo>
                <a:lnTo>
                  <a:pt x="5242179" y="0"/>
                </a:lnTo>
                <a:close/>
              </a:path>
              <a:path w="10324973" h="12700">
                <a:moveTo>
                  <a:pt x="5267579" y="0"/>
                </a:moveTo>
                <a:lnTo>
                  <a:pt x="5260594" y="0"/>
                </a:lnTo>
                <a:lnTo>
                  <a:pt x="5257800" y="2806"/>
                </a:lnTo>
                <a:lnTo>
                  <a:pt x="5257800" y="9791"/>
                </a:lnTo>
                <a:lnTo>
                  <a:pt x="5260594" y="12700"/>
                </a:lnTo>
                <a:lnTo>
                  <a:pt x="5267579" y="12700"/>
                </a:lnTo>
                <a:lnTo>
                  <a:pt x="5270500" y="9791"/>
                </a:lnTo>
                <a:lnTo>
                  <a:pt x="5270500" y="2806"/>
                </a:lnTo>
                <a:lnTo>
                  <a:pt x="5267579" y="0"/>
                </a:lnTo>
                <a:close/>
              </a:path>
              <a:path w="10324973" h="12700">
                <a:moveTo>
                  <a:pt x="5292979" y="0"/>
                </a:moveTo>
                <a:lnTo>
                  <a:pt x="5285994" y="0"/>
                </a:lnTo>
                <a:lnTo>
                  <a:pt x="5283200" y="2806"/>
                </a:lnTo>
                <a:lnTo>
                  <a:pt x="5283200" y="9791"/>
                </a:lnTo>
                <a:lnTo>
                  <a:pt x="5285994" y="12700"/>
                </a:lnTo>
                <a:lnTo>
                  <a:pt x="5292979" y="12700"/>
                </a:lnTo>
                <a:lnTo>
                  <a:pt x="5295900" y="9791"/>
                </a:lnTo>
                <a:lnTo>
                  <a:pt x="5295900" y="2806"/>
                </a:lnTo>
                <a:lnTo>
                  <a:pt x="5292979" y="0"/>
                </a:lnTo>
                <a:close/>
              </a:path>
              <a:path w="10324973" h="12700">
                <a:moveTo>
                  <a:pt x="5318379" y="0"/>
                </a:moveTo>
                <a:lnTo>
                  <a:pt x="5311394" y="0"/>
                </a:lnTo>
                <a:lnTo>
                  <a:pt x="5308600" y="2806"/>
                </a:lnTo>
                <a:lnTo>
                  <a:pt x="5308600" y="9791"/>
                </a:lnTo>
                <a:lnTo>
                  <a:pt x="5311394" y="12700"/>
                </a:lnTo>
                <a:lnTo>
                  <a:pt x="5318379" y="12700"/>
                </a:lnTo>
                <a:lnTo>
                  <a:pt x="5321300" y="9791"/>
                </a:lnTo>
                <a:lnTo>
                  <a:pt x="5321300" y="2806"/>
                </a:lnTo>
                <a:lnTo>
                  <a:pt x="5318379" y="0"/>
                </a:lnTo>
                <a:close/>
              </a:path>
              <a:path w="10324973" h="12700">
                <a:moveTo>
                  <a:pt x="5343779" y="0"/>
                </a:moveTo>
                <a:lnTo>
                  <a:pt x="5336794" y="0"/>
                </a:lnTo>
                <a:lnTo>
                  <a:pt x="5334000" y="2806"/>
                </a:lnTo>
                <a:lnTo>
                  <a:pt x="5334000" y="9791"/>
                </a:lnTo>
                <a:lnTo>
                  <a:pt x="5336794" y="12700"/>
                </a:lnTo>
                <a:lnTo>
                  <a:pt x="5343779" y="12700"/>
                </a:lnTo>
                <a:lnTo>
                  <a:pt x="5346700" y="9791"/>
                </a:lnTo>
                <a:lnTo>
                  <a:pt x="5346700" y="2806"/>
                </a:lnTo>
                <a:lnTo>
                  <a:pt x="5343779" y="0"/>
                </a:lnTo>
                <a:close/>
              </a:path>
              <a:path w="10324973" h="12700">
                <a:moveTo>
                  <a:pt x="5369179" y="0"/>
                </a:moveTo>
                <a:lnTo>
                  <a:pt x="5362194" y="0"/>
                </a:lnTo>
                <a:lnTo>
                  <a:pt x="5359400" y="2806"/>
                </a:lnTo>
                <a:lnTo>
                  <a:pt x="5359400" y="9791"/>
                </a:lnTo>
                <a:lnTo>
                  <a:pt x="5362194" y="12700"/>
                </a:lnTo>
                <a:lnTo>
                  <a:pt x="5369179" y="12700"/>
                </a:lnTo>
                <a:lnTo>
                  <a:pt x="5372100" y="9791"/>
                </a:lnTo>
                <a:lnTo>
                  <a:pt x="5372100" y="2806"/>
                </a:lnTo>
                <a:lnTo>
                  <a:pt x="5369179" y="0"/>
                </a:lnTo>
                <a:close/>
              </a:path>
              <a:path w="10324973" h="12700">
                <a:moveTo>
                  <a:pt x="5394579" y="0"/>
                </a:moveTo>
                <a:lnTo>
                  <a:pt x="5387594" y="0"/>
                </a:lnTo>
                <a:lnTo>
                  <a:pt x="5384800" y="2806"/>
                </a:lnTo>
                <a:lnTo>
                  <a:pt x="5384800" y="9791"/>
                </a:lnTo>
                <a:lnTo>
                  <a:pt x="5387594" y="12700"/>
                </a:lnTo>
                <a:lnTo>
                  <a:pt x="5394579" y="12700"/>
                </a:lnTo>
                <a:lnTo>
                  <a:pt x="5397500" y="9791"/>
                </a:lnTo>
                <a:lnTo>
                  <a:pt x="5397500" y="2806"/>
                </a:lnTo>
                <a:lnTo>
                  <a:pt x="5394579" y="0"/>
                </a:lnTo>
                <a:close/>
              </a:path>
              <a:path w="10324973" h="12700">
                <a:moveTo>
                  <a:pt x="5419979" y="0"/>
                </a:moveTo>
                <a:lnTo>
                  <a:pt x="5412994" y="0"/>
                </a:lnTo>
                <a:lnTo>
                  <a:pt x="5410200" y="2806"/>
                </a:lnTo>
                <a:lnTo>
                  <a:pt x="5410200" y="9791"/>
                </a:lnTo>
                <a:lnTo>
                  <a:pt x="5412994" y="12700"/>
                </a:lnTo>
                <a:lnTo>
                  <a:pt x="5419979" y="12700"/>
                </a:lnTo>
                <a:lnTo>
                  <a:pt x="5422900" y="9791"/>
                </a:lnTo>
                <a:lnTo>
                  <a:pt x="5422900" y="2806"/>
                </a:lnTo>
                <a:lnTo>
                  <a:pt x="5419979" y="0"/>
                </a:lnTo>
                <a:close/>
              </a:path>
              <a:path w="10324973" h="12700">
                <a:moveTo>
                  <a:pt x="5445379" y="0"/>
                </a:moveTo>
                <a:lnTo>
                  <a:pt x="5438394" y="0"/>
                </a:lnTo>
                <a:lnTo>
                  <a:pt x="5435600" y="2806"/>
                </a:lnTo>
                <a:lnTo>
                  <a:pt x="5435600" y="9791"/>
                </a:lnTo>
                <a:lnTo>
                  <a:pt x="5438394" y="12700"/>
                </a:lnTo>
                <a:lnTo>
                  <a:pt x="5445379" y="12700"/>
                </a:lnTo>
                <a:lnTo>
                  <a:pt x="5448300" y="9791"/>
                </a:lnTo>
                <a:lnTo>
                  <a:pt x="5448300" y="2806"/>
                </a:lnTo>
                <a:lnTo>
                  <a:pt x="5445379" y="0"/>
                </a:lnTo>
                <a:close/>
              </a:path>
              <a:path w="10324973" h="12700">
                <a:moveTo>
                  <a:pt x="5470779" y="0"/>
                </a:moveTo>
                <a:lnTo>
                  <a:pt x="5463794" y="0"/>
                </a:lnTo>
                <a:lnTo>
                  <a:pt x="5461000" y="2806"/>
                </a:lnTo>
                <a:lnTo>
                  <a:pt x="5461000" y="9791"/>
                </a:lnTo>
                <a:lnTo>
                  <a:pt x="5463794" y="12700"/>
                </a:lnTo>
                <a:lnTo>
                  <a:pt x="5470779" y="12700"/>
                </a:lnTo>
                <a:lnTo>
                  <a:pt x="5473700" y="9791"/>
                </a:lnTo>
                <a:lnTo>
                  <a:pt x="5473700" y="2806"/>
                </a:lnTo>
                <a:lnTo>
                  <a:pt x="5470779" y="0"/>
                </a:lnTo>
                <a:close/>
              </a:path>
              <a:path w="10324973" h="12700">
                <a:moveTo>
                  <a:pt x="5496179" y="0"/>
                </a:moveTo>
                <a:lnTo>
                  <a:pt x="5489194" y="0"/>
                </a:lnTo>
                <a:lnTo>
                  <a:pt x="5486400" y="2806"/>
                </a:lnTo>
                <a:lnTo>
                  <a:pt x="5486400" y="9791"/>
                </a:lnTo>
                <a:lnTo>
                  <a:pt x="5489194" y="12700"/>
                </a:lnTo>
                <a:lnTo>
                  <a:pt x="5496179" y="12700"/>
                </a:lnTo>
                <a:lnTo>
                  <a:pt x="5498973" y="9791"/>
                </a:lnTo>
                <a:lnTo>
                  <a:pt x="5498973" y="2806"/>
                </a:lnTo>
                <a:lnTo>
                  <a:pt x="5496179" y="0"/>
                </a:lnTo>
                <a:close/>
              </a:path>
              <a:path w="10324973" h="12700">
                <a:moveTo>
                  <a:pt x="5521579" y="0"/>
                </a:moveTo>
                <a:lnTo>
                  <a:pt x="5514594" y="0"/>
                </a:lnTo>
                <a:lnTo>
                  <a:pt x="5511673" y="2806"/>
                </a:lnTo>
                <a:lnTo>
                  <a:pt x="5511673" y="9791"/>
                </a:lnTo>
                <a:lnTo>
                  <a:pt x="5514594" y="12700"/>
                </a:lnTo>
                <a:lnTo>
                  <a:pt x="5521579" y="12700"/>
                </a:lnTo>
                <a:lnTo>
                  <a:pt x="5524373" y="9791"/>
                </a:lnTo>
                <a:lnTo>
                  <a:pt x="5524373" y="2806"/>
                </a:lnTo>
                <a:lnTo>
                  <a:pt x="5521579" y="0"/>
                </a:lnTo>
                <a:close/>
              </a:path>
              <a:path w="10324973" h="12700">
                <a:moveTo>
                  <a:pt x="5546979" y="0"/>
                </a:moveTo>
                <a:lnTo>
                  <a:pt x="5539994" y="0"/>
                </a:lnTo>
                <a:lnTo>
                  <a:pt x="5537073" y="2806"/>
                </a:lnTo>
                <a:lnTo>
                  <a:pt x="5537073" y="9791"/>
                </a:lnTo>
                <a:lnTo>
                  <a:pt x="5539994" y="12700"/>
                </a:lnTo>
                <a:lnTo>
                  <a:pt x="5546979" y="12700"/>
                </a:lnTo>
                <a:lnTo>
                  <a:pt x="5549773" y="9791"/>
                </a:lnTo>
                <a:lnTo>
                  <a:pt x="5549773" y="2806"/>
                </a:lnTo>
                <a:lnTo>
                  <a:pt x="5546979" y="0"/>
                </a:lnTo>
                <a:close/>
              </a:path>
              <a:path w="10324973" h="12700">
                <a:moveTo>
                  <a:pt x="5572379" y="0"/>
                </a:moveTo>
                <a:lnTo>
                  <a:pt x="5565394" y="0"/>
                </a:lnTo>
                <a:lnTo>
                  <a:pt x="5562473" y="2806"/>
                </a:lnTo>
                <a:lnTo>
                  <a:pt x="5562473" y="9791"/>
                </a:lnTo>
                <a:lnTo>
                  <a:pt x="5565394" y="12700"/>
                </a:lnTo>
                <a:lnTo>
                  <a:pt x="5572379" y="12700"/>
                </a:lnTo>
                <a:lnTo>
                  <a:pt x="5575173" y="9791"/>
                </a:lnTo>
                <a:lnTo>
                  <a:pt x="5575173" y="2806"/>
                </a:lnTo>
                <a:lnTo>
                  <a:pt x="5572379" y="0"/>
                </a:lnTo>
                <a:close/>
              </a:path>
              <a:path w="10324973" h="12700">
                <a:moveTo>
                  <a:pt x="5597779" y="0"/>
                </a:moveTo>
                <a:lnTo>
                  <a:pt x="5590794" y="0"/>
                </a:lnTo>
                <a:lnTo>
                  <a:pt x="5587873" y="2806"/>
                </a:lnTo>
                <a:lnTo>
                  <a:pt x="5587873" y="9791"/>
                </a:lnTo>
                <a:lnTo>
                  <a:pt x="5590794" y="12700"/>
                </a:lnTo>
                <a:lnTo>
                  <a:pt x="5597779" y="12700"/>
                </a:lnTo>
                <a:lnTo>
                  <a:pt x="5600573" y="9791"/>
                </a:lnTo>
                <a:lnTo>
                  <a:pt x="5600573" y="2806"/>
                </a:lnTo>
                <a:lnTo>
                  <a:pt x="5597779" y="0"/>
                </a:lnTo>
                <a:close/>
              </a:path>
              <a:path w="10324973" h="12700">
                <a:moveTo>
                  <a:pt x="5623179" y="0"/>
                </a:moveTo>
                <a:lnTo>
                  <a:pt x="5616194" y="0"/>
                </a:lnTo>
                <a:lnTo>
                  <a:pt x="5613273" y="2806"/>
                </a:lnTo>
                <a:lnTo>
                  <a:pt x="5613273" y="9791"/>
                </a:lnTo>
                <a:lnTo>
                  <a:pt x="5616194" y="12700"/>
                </a:lnTo>
                <a:lnTo>
                  <a:pt x="5623179" y="12700"/>
                </a:lnTo>
                <a:lnTo>
                  <a:pt x="5625973" y="9791"/>
                </a:lnTo>
                <a:lnTo>
                  <a:pt x="5625973" y="2806"/>
                </a:lnTo>
                <a:lnTo>
                  <a:pt x="5623179" y="0"/>
                </a:lnTo>
                <a:close/>
              </a:path>
              <a:path w="10324973" h="12700">
                <a:moveTo>
                  <a:pt x="5648579" y="0"/>
                </a:moveTo>
                <a:lnTo>
                  <a:pt x="5641594" y="0"/>
                </a:lnTo>
                <a:lnTo>
                  <a:pt x="5638673" y="2806"/>
                </a:lnTo>
                <a:lnTo>
                  <a:pt x="5638673" y="9791"/>
                </a:lnTo>
                <a:lnTo>
                  <a:pt x="5641594" y="12700"/>
                </a:lnTo>
                <a:lnTo>
                  <a:pt x="5648579" y="12700"/>
                </a:lnTo>
                <a:lnTo>
                  <a:pt x="5651373" y="9791"/>
                </a:lnTo>
                <a:lnTo>
                  <a:pt x="5651373" y="2806"/>
                </a:lnTo>
                <a:lnTo>
                  <a:pt x="5648579" y="0"/>
                </a:lnTo>
                <a:close/>
              </a:path>
              <a:path w="10324973" h="12700">
                <a:moveTo>
                  <a:pt x="5673979" y="0"/>
                </a:moveTo>
                <a:lnTo>
                  <a:pt x="5666994" y="0"/>
                </a:lnTo>
                <a:lnTo>
                  <a:pt x="5664073" y="2806"/>
                </a:lnTo>
                <a:lnTo>
                  <a:pt x="5664073" y="9791"/>
                </a:lnTo>
                <a:lnTo>
                  <a:pt x="5666994" y="12700"/>
                </a:lnTo>
                <a:lnTo>
                  <a:pt x="5673979" y="12700"/>
                </a:lnTo>
                <a:lnTo>
                  <a:pt x="5676773" y="9791"/>
                </a:lnTo>
                <a:lnTo>
                  <a:pt x="5676773" y="2806"/>
                </a:lnTo>
                <a:lnTo>
                  <a:pt x="5673979" y="0"/>
                </a:lnTo>
                <a:close/>
              </a:path>
              <a:path w="10324973" h="12700">
                <a:moveTo>
                  <a:pt x="5699379" y="0"/>
                </a:moveTo>
                <a:lnTo>
                  <a:pt x="5692394" y="0"/>
                </a:lnTo>
                <a:lnTo>
                  <a:pt x="5689473" y="2806"/>
                </a:lnTo>
                <a:lnTo>
                  <a:pt x="5689473" y="9791"/>
                </a:lnTo>
                <a:lnTo>
                  <a:pt x="5692394" y="12700"/>
                </a:lnTo>
                <a:lnTo>
                  <a:pt x="5699379" y="12700"/>
                </a:lnTo>
                <a:lnTo>
                  <a:pt x="5702173" y="9791"/>
                </a:lnTo>
                <a:lnTo>
                  <a:pt x="5702173" y="2806"/>
                </a:lnTo>
                <a:lnTo>
                  <a:pt x="5699379" y="0"/>
                </a:lnTo>
                <a:close/>
              </a:path>
              <a:path w="10324973" h="12700">
                <a:moveTo>
                  <a:pt x="5724779" y="0"/>
                </a:moveTo>
                <a:lnTo>
                  <a:pt x="5717794" y="0"/>
                </a:lnTo>
                <a:lnTo>
                  <a:pt x="5714873" y="2806"/>
                </a:lnTo>
                <a:lnTo>
                  <a:pt x="5714873" y="9791"/>
                </a:lnTo>
                <a:lnTo>
                  <a:pt x="5717794" y="12700"/>
                </a:lnTo>
                <a:lnTo>
                  <a:pt x="5724779" y="12700"/>
                </a:lnTo>
                <a:lnTo>
                  <a:pt x="5727573" y="9791"/>
                </a:lnTo>
                <a:lnTo>
                  <a:pt x="5727573" y="2806"/>
                </a:lnTo>
                <a:lnTo>
                  <a:pt x="5724779" y="0"/>
                </a:lnTo>
                <a:close/>
              </a:path>
              <a:path w="10324973" h="12700">
                <a:moveTo>
                  <a:pt x="5750179" y="0"/>
                </a:moveTo>
                <a:lnTo>
                  <a:pt x="5743194" y="0"/>
                </a:lnTo>
                <a:lnTo>
                  <a:pt x="5740273" y="2806"/>
                </a:lnTo>
                <a:lnTo>
                  <a:pt x="5740273" y="9791"/>
                </a:lnTo>
                <a:lnTo>
                  <a:pt x="5743194" y="12700"/>
                </a:lnTo>
                <a:lnTo>
                  <a:pt x="5750179" y="12700"/>
                </a:lnTo>
                <a:lnTo>
                  <a:pt x="5752973" y="9791"/>
                </a:lnTo>
                <a:lnTo>
                  <a:pt x="5752973" y="2806"/>
                </a:lnTo>
                <a:lnTo>
                  <a:pt x="5750179" y="0"/>
                </a:lnTo>
                <a:close/>
              </a:path>
              <a:path w="10324973" h="12700">
                <a:moveTo>
                  <a:pt x="5775579" y="0"/>
                </a:moveTo>
                <a:lnTo>
                  <a:pt x="5768594" y="0"/>
                </a:lnTo>
                <a:lnTo>
                  <a:pt x="5765673" y="2806"/>
                </a:lnTo>
                <a:lnTo>
                  <a:pt x="5765673" y="9791"/>
                </a:lnTo>
                <a:lnTo>
                  <a:pt x="5768594" y="12700"/>
                </a:lnTo>
                <a:lnTo>
                  <a:pt x="5775579" y="12700"/>
                </a:lnTo>
                <a:lnTo>
                  <a:pt x="5778373" y="9791"/>
                </a:lnTo>
                <a:lnTo>
                  <a:pt x="5778373" y="2806"/>
                </a:lnTo>
                <a:lnTo>
                  <a:pt x="5775579" y="0"/>
                </a:lnTo>
                <a:close/>
              </a:path>
              <a:path w="10324973" h="12700">
                <a:moveTo>
                  <a:pt x="5800979" y="0"/>
                </a:moveTo>
                <a:lnTo>
                  <a:pt x="5793994" y="0"/>
                </a:lnTo>
                <a:lnTo>
                  <a:pt x="5791073" y="2806"/>
                </a:lnTo>
                <a:lnTo>
                  <a:pt x="5791073" y="9791"/>
                </a:lnTo>
                <a:lnTo>
                  <a:pt x="5793994" y="12700"/>
                </a:lnTo>
                <a:lnTo>
                  <a:pt x="5800979" y="12700"/>
                </a:lnTo>
                <a:lnTo>
                  <a:pt x="5803773" y="9791"/>
                </a:lnTo>
                <a:lnTo>
                  <a:pt x="5803773" y="2806"/>
                </a:lnTo>
                <a:lnTo>
                  <a:pt x="5800979" y="0"/>
                </a:lnTo>
                <a:close/>
              </a:path>
              <a:path w="10324973" h="12700">
                <a:moveTo>
                  <a:pt x="5826379" y="0"/>
                </a:moveTo>
                <a:lnTo>
                  <a:pt x="5819394" y="0"/>
                </a:lnTo>
                <a:lnTo>
                  <a:pt x="5816473" y="2806"/>
                </a:lnTo>
                <a:lnTo>
                  <a:pt x="5816473" y="9791"/>
                </a:lnTo>
                <a:lnTo>
                  <a:pt x="5819394" y="12700"/>
                </a:lnTo>
                <a:lnTo>
                  <a:pt x="5826379" y="12700"/>
                </a:lnTo>
                <a:lnTo>
                  <a:pt x="5829173" y="9791"/>
                </a:lnTo>
                <a:lnTo>
                  <a:pt x="5829173" y="2806"/>
                </a:lnTo>
                <a:lnTo>
                  <a:pt x="5826379" y="0"/>
                </a:lnTo>
                <a:close/>
              </a:path>
              <a:path w="10324973" h="12700">
                <a:moveTo>
                  <a:pt x="5851779" y="0"/>
                </a:moveTo>
                <a:lnTo>
                  <a:pt x="5844794" y="0"/>
                </a:lnTo>
                <a:lnTo>
                  <a:pt x="5841873" y="2806"/>
                </a:lnTo>
                <a:lnTo>
                  <a:pt x="5841873" y="9791"/>
                </a:lnTo>
                <a:lnTo>
                  <a:pt x="5844794" y="12700"/>
                </a:lnTo>
                <a:lnTo>
                  <a:pt x="5851779" y="12700"/>
                </a:lnTo>
                <a:lnTo>
                  <a:pt x="5854700" y="9791"/>
                </a:lnTo>
                <a:lnTo>
                  <a:pt x="5854700" y="2806"/>
                </a:lnTo>
                <a:lnTo>
                  <a:pt x="5851779" y="0"/>
                </a:lnTo>
                <a:close/>
              </a:path>
              <a:path w="10324973" h="12700">
                <a:moveTo>
                  <a:pt x="5877179" y="0"/>
                </a:moveTo>
                <a:lnTo>
                  <a:pt x="5870194" y="0"/>
                </a:lnTo>
                <a:lnTo>
                  <a:pt x="5867400" y="2806"/>
                </a:lnTo>
                <a:lnTo>
                  <a:pt x="5867400" y="9791"/>
                </a:lnTo>
                <a:lnTo>
                  <a:pt x="5870194" y="12700"/>
                </a:lnTo>
                <a:lnTo>
                  <a:pt x="5877179" y="12700"/>
                </a:lnTo>
                <a:lnTo>
                  <a:pt x="5880100" y="9791"/>
                </a:lnTo>
                <a:lnTo>
                  <a:pt x="5880100" y="2806"/>
                </a:lnTo>
                <a:lnTo>
                  <a:pt x="5877179" y="0"/>
                </a:lnTo>
                <a:close/>
              </a:path>
              <a:path w="10324973" h="12700">
                <a:moveTo>
                  <a:pt x="5902579" y="0"/>
                </a:moveTo>
                <a:lnTo>
                  <a:pt x="5895594" y="0"/>
                </a:lnTo>
                <a:lnTo>
                  <a:pt x="5892787" y="2806"/>
                </a:lnTo>
                <a:lnTo>
                  <a:pt x="5892787" y="9791"/>
                </a:lnTo>
                <a:lnTo>
                  <a:pt x="5895594" y="12700"/>
                </a:lnTo>
                <a:lnTo>
                  <a:pt x="5902579" y="12700"/>
                </a:lnTo>
                <a:lnTo>
                  <a:pt x="5905487" y="9791"/>
                </a:lnTo>
                <a:lnTo>
                  <a:pt x="5905487" y="2806"/>
                </a:lnTo>
                <a:lnTo>
                  <a:pt x="5902579" y="0"/>
                </a:lnTo>
                <a:close/>
              </a:path>
              <a:path w="10324973" h="12700">
                <a:moveTo>
                  <a:pt x="5927979" y="0"/>
                </a:moveTo>
                <a:lnTo>
                  <a:pt x="5920994" y="0"/>
                </a:lnTo>
                <a:lnTo>
                  <a:pt x="5918187" y="2806"/>
                </a:lnTo>
                <a:lnTo>
                  <a:pt x="5918187" y="9791"/>
                </a:lnTo>
                <a:lnTo>
                  <a:pt x="5920994" y="12700"/>
                </a:lnTo>
                <a:lnTo>
                  <a:pt x="5927979" y="12700"/>
                </a:lnTo>
                <a:lnTo>
                  <a:pt x="5930887" y="9791"/>
                </a:lnTo>
                <a:lnTo>
                  <a:pt x="5930887" y="2806"/>
                </a:lnTo>
                <a:lnTo>
                  <a:pt x="5927979" y="0"/>
                </a:lnTo>
                <a:close/>
              </a:path>
              <a:path w="10324973" h="12700">
                <a:moveTo>
                  <a:pt x="5953379" y="0"/>
                </a:moveTo>
                <a:lnTo>
                  <a:pt x="5946394" y="0"/>
                </a:lnTo>
                <a:lnTo>
                  <a:pt x="5943587" y="2806"/>
                </a:lnTo>
                <a:lnTo>
                  <a:pt x="5943587" y="9791"/>
                </a:lnTo>
                <a:lnTo>
                  <a:pt x="5946394" y="12700"/>
                </a:lnTo>
                <a:lnTo>
                  <a:pt x="5953379" y="12700"/>
                </a:lnTo>
                <a:lnTo>
                  <a:pt x="5956287" y="9791"/>
                </a:lnTo>
                <a:lnTo>
                  <a:pt x="5956287" y="2806"/>
                </a:lnTo>
                <a:lnTo>
                  <a:pt x="5953379" y="0"/>
                </a:lnTo>
                <a:close/>
              </a:path>
              <a:path w="10324973" h="12700">
                <a:moveTo>
                  <a:pt x="5978779" y="0"/>
                </a:moveTo>
                <a:lnTo>
                  <a:pt x="5971794" y="0"/>
                </a:lnTo>
                <a:lnTo>
                  <a:pt x="5968987" y="2806"/>
                </a:lnTo>
                <a:lnTo>
                  <a:pt x="5968987" y="9791"/>
                </a:lnTo>
                <a:lnTo>
                  <a:pt x="5971794" y="12700"/>
                </a:lnTo>
                <a:lnTo>
                  <a:pt x="5978779" y="12700"/>
                </a:lnTo>
                <a:lnTo>
                  <a:pt x="5981687" y="9791"/>
                </a:lnTo>
                <a:lnTo>
                  <a:pt x="5981687" y="2806"/>
                </a:lnTo>
                <a:lnTo>
                  <a:pt x="5978779" y="0"/>
                </a:lnTo>
                <a:close/>
              </a:path>
              <a:path w="10324973" h="12700">
                <a:moveTo>
                  <a:pt x="6004179" y="0"/>
                </a:moveTo>
                <a:lnTo>
                  <a:pt x="5997194" y="0"/>
                </a:lnTo>
                <a:lnTo>
                  <a:pt x="5994387" y="2806"/>
                </a:lnTo>
                <a:lnTo>
                  <a:pt x="5994387" y="9791"/>
                </a:lnTo>
                <a:lnTo>
                  <a:pt x="5997194" y="12700"/>
                </a:lnTo>
                <a:lnTo>
                  <a:pt x="6004179" y="12700"/>
                </a:lnTo>
                <a:lnTo>
                  <a:pt x="6007087" y="9791"/>
                </a:lnTo>
                <a:lnTo>
                  <a:pt x="6007087" y="2806"/>
                </a:lnTo>
                <a:lnTo>
                  <a:pt x="6004179" y="0"/>
                </a:lnTo>
                <a:close/>
              </a:path>
              <a:path w="10324973" h="12700">
                <a:moveTo>
                  <a:pt x="6029579" y="0"/>
                </a:moveTo>
                <a:lnTo>
                  <a:pt x="6022594" y="0"/>
                </a:lnTo>
                <a:lnTo>
                  <a:pt x="6019787" y="2806"/>
                </a:lnTo>
                <a:lnTo>
                  <a:pt x="6019787" y="9791"/>
                </a:lnTo>
                <a:lnTo>
                  <a:pt x="6022594" y="12700"/>
                </a:lnTo>
                <a:lnTo>
                  <a:pt x="6029579" y="12700"/>
                </a:lnTo>
                <a:lnTo>
                  <a:pt x="6032487" y="9791"/>
                </a:lnTo>
                <a:lnTo>
                  <a:pt x="6032487" y="2806"/>
                </a:lnTo>
                <a:lnTo>
                  <a:pt x="6029579" y="0"/>
                </a:lnTo>
                <a:close/>
              </a:path>
              <a:path w="10324973" h="12700">
                <a:moveTo>
                  <a:pt x="6054979" y="0"/>
                </a:moveTo>
                <a:lnTo>
                  <a:pt x="6047994" y="0"/>
                </a:lnTo>
                <a:lnTo>
                  <a:pt x="6045187" y="2806"/>
                </a:lnTo>
                <a:lnTo>
                  <a:pt x="6045187" y="9791"/>
                </a:lnTo>
                <a:lnTo>
                  <a:pt x="6047994" y="12700"/>
                </a:lnTo>
                <a:lnTo>
                  <a:pt x="6054979" y="12700"/>
                </a:lnTo>
                <a:lnTo>
                  <a:pt x="6057887" y="9791"/>
                </a:lnTo>
                <a:lnTo>
                  <a:pt x="6057887" y="2806"/>
                </a:lnTo>
                <a:lnTo>
                  <a:pt x="6054979" y="0"/>
                </a:lnTo>
                <a:close/>
              </a:path>
              <a:path w="10324973" h="12700">
                <a:moveTo>
                  <a:pt x="6080379" y="0"/>
                </a:moveTo>
                <a:lnTo>
                  <a:pt x="6073394" y="0"/>
                </a:lnTo>
                <a:lnTo>
                  <a:pt x="6070587" y="2806"/>
                </a:lnTo>
                <a:lnTo>
                  <a:pt x="6070587" y="9791"/>
                </a:lnTo>
                <a:lnTo>
                  <a:pt x="6073394" y="12700"/>
                </a:lnTo>
                <a:lnTo>
                  <a:pt x="6080379" y="12700"/>
                </a:lnTo>
                <a:lnTo>
                  <a:pt x="6083287" y="9791"/>
                </a:lnTo>
                <a:lnTo>
                  <a:pt x="6083287" y="2806"/>
                </a:lnTo>
                <a:lnTo>
                  <a:pt x="6080379" y="0"/>
                </a:lnTo>
                <a:close/>
              </a:path>
              <a:path w="10324973" h="12700">
                <a:moveTo>
                  <a:pt x="6105779" y="0"/>
                </a:moveTo>
                <a:lnTo>
                  <a:pt x="6098794" y="0"/>
                </a:lnTo>
                <a:lnTo>
                  <a:pt x="6095987" y="2806"/>
                </a:lnTo>
                <a:lnTo>
                  <a:pt x="6095987" y="9791"/>
                </a:lnTo>
                <a:lnTo>
                  <a:pt x="6098794" y="12700"/>
                </a:lnTo>
                <a:lnTo>
                  <a:pt x="6105779" y="12700"/>
                </a:lnTo>
                <a:lnTo>
                  <a:pt x="6108687" y="9791"/>
                </a:lnTo>
                <a:lnTo>
                  <a:pt x="6108687" y="2806"/>
                </a:lnTo>
                <a:lnTo>
                  <a:pt x="6105779" y="0"/>
                </a:lnTo>
                <a:close/>
              </a:path>
              <a:path w="10324973" h="12700">
                <a:moveTo>
                  <a:pt x="6131179" y="0"/>
                </a:moveTo>
                <a:lnTo>
                  <a:pt x="6124194" y="0"/>
                </a:lnTo>
                <a:lnTo>
                  <a:pt x="6121387" y="2806"/>
                </a:lnTo>
                <a:lnTo>
                  <a:pt x="6121387" y="9791"/>
                </a:lnTo>
                <a:lnTo>
                  <a:pt x="6124194" y="12700"/>
                </a:lnTo>
                <a:lnTo>
                  <a:pt x="6131179" y="12700"/>
                </a:lnTo>
                <a:lnTo>
                  <a:pt x="6134087" y="9791"/>
                </a:lnTo>
                <a:lnTo>
                  <a:pt x="6134087" y="2806"/>
                </a:lnTo>
                <a:lnTo>
                  <a:pt x="6131179" y="0"/>
                </a:lnTo>
                <a:close/>
              </a:path>
              <a:path w="10324973" h="12700">
                <a:moveTo>
                  <a:pt x="6156579" y="0"/>
                </a:moveTo>
                <a:lnTo>
                  <a:pt x="6149594" y="0"/>
                </a:lnTo>
                <a:lnTo>
                  <a:pt x="6146787" y="2806"/>
                </a:lnTo>
                <a:lnTo>
                  <a:pt x="6146787" y="9791"/>
                </a:lnTo>
                <a:lnTo>
                  <a:pt x="6149594" y="12700"/>
                </a:lnTo>
                <a:lnTo>
                  <a:pt x="6156579" y="12700"/>
                </a:lnTo>
                <a:lnTo>
                  <a:pt x="6159487" y="9791"/>
                </a:lnTo>
                <a:lnTo>
                  <a:pt x="6159487" y="2806"/>
                </a:lnTo>
                <a:lnTo>
                  <a:pt x="6156579" y="0"/>
                </a:lnTo>
                <a:close/>
              </a:path>
              <a:path w="10324973" h="12700">
                <a:moveTo>
                  <a:pt x="6181979" y="0"/>
                </a:moveTo>
                <a:lnTo>
                  <a:pt x="6174994" y="0"/>
                </a:lnTo>
                <a:lnTo>
                  <a:pt x="6172073" y="2806"/>
                </a:lnTo>
                <a:lnTo>
                  <a:pt x="6172073" y="9791"/>
                </a:lnTo>
                <a:lnTo>
                  <a:pt x="6174994" y="12700"/>
                </a:lnTo>
                <a:lnTo>
                  <a:pt x="6181979" y="12700"/>
                </a:lnTo>
                <a:lnTo>
                  <a:pt x="6184773" y="9791"/>
                </a:lnTo>
                <a:lnTo>
                  <a:pt x="6184773" y="2806"/>
                </a:lnTo>
                <a:lnTo>
                  <a:pt x="6181979" y="0"/>
                </a:lnTo>
                <a:close/>
              </a:path>
              <a:path w="10324973" h="12700">
                <a:moveTo>
                  <a:pt x="6207379" y="0"/>
                </a:moveTo>
                <a:lnTo>
                  <a:pt x="6200394" y="0"/>
                </a:lnTo>
                <a:lnTo>
                  <a:pt x="6197473" y="2806"/>
                </a:lnTo>
                <a:lnTo>
                  <a:pt x="6197473" y="9791"/>
                </a:lnTo>
                <a:lnTo>
                  <a:pt x="6200394" y="12700"/>
                </a:lnTo>
                <a:lnTo>
                  <a:pt x="6207379" y="12700"/>
                </a:lnTo>
                <a:lnTo>
                  <a:pt x="6210173" y="9791"/>
                </a:lnTo>
                <a:lnTo>
                  <a:pt x="6210173" y="2806"/>
                </a:lnTo>
                <a:lnTo>
                  <a:pt x="6207379" y="0"/>
                </a:lnTo>
                <a:close/>
              </a:path>
              <a:path w="10324973" h="12700">
                <a:moveTo>
                  <a:pt x="6232779" y="0"/>
                </a:moveTo>
                <a:lnTo>
                  <a:pt x="6225794" y="0"/>
                </a:lnTo>
                <a:lnTo>
                  <a:pt x="6222873" y="2806"/>
                </a:lnTo>
                <a:lnTo>
                  <a:pt x="6222873" y="9791"/>
                </a:lnTo>
                <a:lnTo>
                  <a:pt x="6225794" y="12700"/>
                </a:lnTo>
                <a:lnTo>
                  <a:pt x="6232779" y="12700"/>
                </a:lnTo>
                <a:lnTo>
                  <a:pt x="6235573" y="9791"/>
                </a:lnTo>
                <a:lnTo>
                  <a:pt x="6235573" y="2806"/>
                </a:lnTo>
                <a:lnTo>
                  <a:pt x="6232779" y="0"/>
                </a:lnTo>
                <a:close/>
              </a:path>
              <a:path w="10324973" h="12700">
                <a:moveTo>
                  <a:pt x="6258179" y="0"/>
                </a:moveTo>
                <a:lnTo>
                  <a:pt x="6251194" y="0"/>
                </a:lnTo>
                <a:lnTo>
                  <a:pt x="6248273" y="2806"/>
                </a:lnTo>
                <a:lnTo>
                  <a:pt x="6248273" y="9791"/>
                </a:lnTo>
                <a:lnTo>
                  <a:pt x="6251194" y="12700"/>
                </a:lnTo>
                <a:lnTo>
                  <a:pt x="6258179" y="12700"/>
                </a:lnTo>
                <a:lnTo>
                  <a:pt x="6260973" y="9791"/>
                </a:lnTo>
                <a:lnTo>
                  <a:pt x="6260973" y="2806"/>
                </a:lnTo>
                <a:lnTo>
                  <a:pt x="6258179" y="0"/>
                </a:lnTo>
                <a:close/>
              </a:path>
              <a:path w="10324973" h="12700">
                <a:moveTo>
                  <a:pt x="6283579" y="0"/>
                </a:moveTo>
                <a:lnTo>
                  <a:pt x="6276594" y="0"/>
                </a:lnTo>
                <a:lnTo>
                  <a:pt x="6273673" y="2806"/>
                </a:lnTo>
                <a:lnTo>
                  <a:pt x="6273673" y="9791"/>
                </a:lnTo>
                <a:lnTo>
                  <a:pt x="6276594" y="12700"/>
                </a:lnTo>
                <a:lnTo>
                  <a:pt x="6283579" y="12700"/>
                </a:lnTo>
                <a:lnTo>
                  <a:pt x="6286373" y="9791"/>
                </a:lnTo>
                <a:lnTo>
                  <a:pt x="6286373" y="2806"/>
                </a:lnTo>
                <a:lnTo>
                  <a:pt x="6283579" y="0"/>
                </a:lnTo>
                <a:close/>
              </a:path>
              <a:path w="10324973" h="12700">
                <a:moveTo>
                  <a:pt x="6308979" y="0"/>
                </a:moveTo>
                <a:lnTo>
                  <a:pt x="6301994" y="0"/>
                </a:lnTo>
                <a:lnTo>
                  <a:pt x="6299073" y="2806"/>
                </a:lnTo>
                <a:lnTo>
                  <a:pt x="6299073" y="9791"/>
                </a:lnTo>
                <a:lnTo>
                  <a:pt x="6301994" y="12700"/>
                </a:lnTo>
                <a:lnTo>
                  <a:pt x="6308979" y="12700"/>
                </a:lnTo>
                <a:lnTo>
                  <a:pt x="6311773" y="9791"/>
                </a:lnTo>
                <a:lnTo>
                  <a:pt x="6311773" y="2806"/>
                </a:lnTo>
                <a:lnTo>
                  <a:pt x="6308979" y="0"/>
                </a:lnTo>
                <a:close/>
              </a:path>
              <a:path w="10324973" h="12700">
                <a:moveTo>
                  <a:pt x="6334379" y="0"/>
                </a:moveTo>
                <a:lnTo>
                  <a:pt x="6327394" y="0"/>
                </a:lnTo>
                <a:lnTo>
                  <a:pt x="6324473" y="2806"/>
                </a:lnTo>
                <a:lnTo>
                  <a:pt x="6324473" y="9791"/>
                </a:lnTo>
                <a:lnTo>
                  <a:pt x="6327394" y="12700"/>
                </a:lnTo>
                <a:lnTo>
                  <a:pt x="6334379" y="12700"/>
                </a:lnTo>
                <a:lnTo>
                  <a:pt x="6337173" y="9791"/>
                </a:lnTo>
                <a:lnTo>
                  <a:pt x="6337173" y="2806"/>
                </a:lnTo>
                <a:lnTo>
                  <a:pt x="6334379" y="0"/>
                </a:lnTo>
                <a:close/>
              </a:path>
              <a:path w="10324973" h="12700">
                <a:moveTo>
                  <a:pt x="6359779" y="0"/>
                </a:moveTo>
                <a:lnTo>
                  <a:pt x="6352794" y="0"/>
                </a:lnTo>
                <a:lnTo>
                  <a:pt x="6349873" y="2806"/>
                </a:lnTo>
                <a:lnTo>
                  <a:pt x="6349873" y="9791"/>
                </a:lnTo>
                <a:lnTo>
                  <a:pt x="6352794" y="12700"/>
                </a:lnTo>
                <a:lnTo>
                  <a:pt x="6359779" y="12700"/>
                </a:lnTo>
                <a:lnTo>
                  <a:pt x="6362573" y="9791"/>
                </a:lnTo>
                <a:lnTo>
                  <a:pt x="6362573" y="2806"/>
                </a:lnTo>
                <a:lnTo>
                  <a:pt x="6359779" y="0"/>
                </a:lnTo>
                <a:close/>
              </a:path>
              <a:path w="10324973" h="12700">
                <a:moveTo>
                  <a:pt x="6385179" y="0"/>
                </a:moveTo>
                <a:lnTo>
                  <a:pt x="6378194" y="0"/>
                </a:lnTo>
                <a:lnTo>
                  <a:pt x="6375273" y="2806"/>
                </a:lnTo>
                <a:lnTo>
                  <a:pt x="6375273" y="9791"/>
                </a:lnTo>
                <a:lnTo>
                  <a:pt x="6378194" y="12700"/>
                </a:lnTo>
                <a:lnTo>
                  <a:pt x="6385179" y="12700"/>
                </a:lnTo>
                <a:lnTo>
                  <a:pt x="6387973" y="9791"/>
                </a:lnTo>
                <a:lnTo>
                  <a:pt x="6387973" y="2806"/>
                </a:lnTo>
                <a:lnTo>
                  <a:pt x="6385179" y="0"/>
                </a:lnTo>
                <a:close/>
              </a:path>
              <a:path w="10324973" h="12700">
                <a:moveTo>
                  <a:pt x="6410579" y="0"/>
                </a:moveTo>
                <a:lnTo>
                  <a:pt x="6403594" y="0"/>
                </a:lnTo>
                <a:lnTo>
                  <a:pt x="6400673" y="2806"/>
                </a:lnTo>
                <a:lnTo>
                  <a:pt x="6400673" y="9791"/>
                </a:lnTo>
                <a:lnTo>
                  <a:pt x="6403594" y="12700"/>
                </a:lnTo>
                <a:lnTo>
                  <a:pt x="6410579" y="12700"/>
                </a:lnTo>
                <a:lnTo>
                  <a:pt x="6413373" y="9791"/>
                </a:lnTo>
                <a:lnTo>
                  <a:pt x="6413373" y="2806"/>
                </a:lnTo>
                <a:lnTo>
                  <a:pt x="6410579" y="0"/>
                </a:lnTo>
                <a:close/>
              </a:path>
              <a:path w="10324973" h="12700">
                <a:moveTo>
                  <a:pt x="6435979" y="0"/>
                </a:moveTo>
                <a:lnTo>
                  <a:pt x="6428994" y="0"/>
                </a:lnTo>
                <a:lnTo>
                  <a:pt x="6426073" y="2806"/>
                </a:lnTo>
                <a:lnTo>
                  <a:pt x="6426073" y="9791"/>
                </a:lnTo>
                <a:lnTo>
                  <a:pt x="6428994" y="12700"/>
                </a:lnTo>
                <a:lnTo>
                  <a:pt x="6435979" y="12700"/>
                </a:lnTo>
                <a:lnTo>
                  <a:pt x="6438773" y="9791"/>
                </a:lnTo>
                <a:lnTo>
                  <a:pt x="6438773" y="2806"/>
                </a:lnTo>
                <a:lnTo>
                  <a:pt x="6435979" y="0"/>
                </a:lnTo>
                <a:close/>
              </a:path>
              <a:path w="10324973" h="12700">
                <a:moveTo>
                  <a:pt x="6461379" y="0"/>
                </a:moveTo>
                <a:lnTo>
                  <a:pt x="6454394" y="0"/>
                </a:lnTo>
                <a:lnTo>
                  <a:pt x="6451473" y="2806"/>
                </a:lnTo>
                <a:lnTo>
                  <a:pt x="6451473" y="9791"/>
                </a:lnTo>
                <a:lnTo>
                  <a:pt x="6454394" y="12700"/>
                </a:lnTo>
                <a:lnTo>
                  <a:pt x="6461379" y="12700"/>
                </a:lnTo>
                <a:lnTo>
                  <a:pt x="6464173" y="9791"/>
                </a:lnTo>
                <a:lnTo>
                  <a:pt x="6464173" y="2806"/>
                </a:lnTo>
                <a:lnTo>
                  <a:pt x="6461379" y="0"/>
                </a:lnTo>
                <a:close/>
              </a:path>
              <a:path w="10324973" h="12700">
                <a:moveTo>
                  <a:pt x="6486779" y="0"/>
                </a:moveTo>
                <a:lnTo>
                  <a:pt x="6479794" y="0"/>
                </a:lnTo>
                <a:lnTo>
                  <a:pt x="6476873" y="2806"/>
                </a:lnTo>
                <a:lnTo>
                  <a:pt x="6476873" y="9791"/>
                </a:lnTo>
                <a:lnTo>
                  <a:pt x="6479794" y="12700"/>
                </a:lnTo>
                <a:lnTo>
                  <a:pt x="6486779" y="12700"/>
                </a:lnTo>
                <a:lnTo>
                  <a:pt x="6489573" y="9791"/>
                </a:lnTo>
                <a:lnTo>
                  <a:pt x="6489573" y="2806"/>
                </a:lnTo>
                <a:lnTo>
                  <a:pt x="6486779" y="0"/>
                </a:lnTo>
                <a:close/>
              </a:path>
              <a:path w="10324973" h="12700">
                <a:moveTo>
                  <a:pt x="6512179" y="0"/>
                </a:moveTo>
                <a:lnTo>
                  <a:pt x="6505194" y="0"/>
                </a:lnTo>
                <a:lnTo>
                  <a:pt x="6502273" y="2806"/>
                </a:lnTo>
                <a:lnTo>
                  <a:pt x="6502273" y="9791"/>
                </a:lnTo>
                <a:lnTo>
                  <a:pt x="6505194" y="12700"/>
                </a:lnTo>
                <a:lnTo>
                  <a:pt x="6512179" y="12700"/>
                </a:lnTo>
                <a:lnTo>
                  <a:pt x="6514973" y="9791"/>
                </a:lnTo>
                <a:lnTo>
                  <a:pt x="6514973" y="2806"/>
                </a:lnTo>
                <a:lnTo>
                  <a:pt x="6512179" y="0"/>
                </a:lnTo>
                <a:close/>
              </a:path>
              <a:path w="10324973" h="12700">
                <a:moveTo>
                  <a:pt x="6537579" y="0"/>
                </a:moveTo>
                <a:lnTo>
                  <a:pt x="6530594" y="0"/>
                </a:lnTo>
                <a:lnTo>
                  <a:pt x="6527673" y="2806"/>
                </a:lnTo>
                <a:lnTo>
                  <a:pt x="6527673" y="9791"/>
                </a:lnTo>
                <a:lnTo>
                  <a:pt x="6530594" y="12700"/>
                </a:lnTo>
                <a:lnTo>
                  <a:pt x="6537579" y="12700"/>
                </a:lnTo>
                <a:lnTo>
                  <a:pt x="6540373" y="9791"/>
                </a:lnTo>
                <a:lnTo>
                  <a:pt x="6540373" y="2806"/>
                </a:lnTo>
                <a:lnTo>
                  <a:pt x="6537579" y="0"/>
                </a:lnTo>
                <a:close/>
              </a:path>
              <a:path w="10324973" h="12700">
                <a:moveTo>
                  <a:pt x="6562979" y="0"/>
                </a:moveTo>
                <a:lnTo>
                  <a:pt x="6555994" y="0"/>
                </a:lnTo>
                <a:lnTo>
                  <a:pt x="6553200" y="2806"/>
                </a:lnTo>
                <a:lnTo>
                  <a:pt x="6553200" y="9791"/>
                </a:lnTo>
                <a:lnTo>
                  <a:pt x="6555994" y="12700"/>
                </a:lnTo>
                <a:lnTo>
                  <a:pt x="6562979" y="12700"/>
                </a:lnTo>
                <a:lnTo>
                  <a:pt x="6565900" y="9791"/>
                </a:lnTo>
                <a:lnTo>
                  <a:pt x="6565900" y="2806"/>
                </a:lnTo>
                <a:lnTo>
                  <a:pt x="6562979" y="0"/>
                </a:lnTo>
                <a:close/>
              </a:path>
              <a:path w="10324973" h="12700">
                <a:moveTo>
                  <a:pt x="6588379" y="0"/>
                </a:moveTo>
                <a:lnTo>
                  <a:pt x="6581394" y="0"/>
                </a:lnTo>
                <a:lnTo>
                  <a:pt x="6578600" y="2806"/>
                </a:lnTo>
                <a:lnTo>
                  <a:pt x="6578600" y="9791"/>
                </a:lnTo>
                <a:lnTo>
                  <a:pt x="6581394" y="12700"/>
                </a:lnTo>
                <a:lnTo>
                  <a:pt x="6588379" y="12700"/>
                </a:lnTo>
                <a:lnTo>
                  <a:pt x="6591173" y="9791"/>
                </a:lnTo>
                <a:lnTo>
                  <a:pt x="6591173" y="2806"/>
                </a:lnTo>
                <a:lnTo>
                  <a:pt x="6588379" y="0"/>
                </a:lnTo>
                <a:close/>
              </a:path>
              <a:path w="10324973" h="12700">
                <a:moveTo>
                  <a:pt x="6613779" y="0"/>
                </a:moveTo>
                <a:lnTo>
                  <a:pt x="6606794" y="0"/>
                </a:lnTo>
                <a:lnTo>
                  <a:pt x="6603873" y="2806"/>
                </a:lnTo>
                <a:lnTo>
                  <a:pt x="6603873" y="9791"/>
                </a:lnTo>
                <a:lnTo>
                  <a:pt x="6606794" y="12700"/>
                </a:lnTo>
                <a:lnTo>
                  <a:pt x="6613779" y="12700"/>
                </a:lnTo>
                <a:lnTo>
                  <a:pt x="6616573" y="9791"/>
                </a:lnTo>
                <a:lnTo>
                  <a:pt x="6616573" y="2806"/>
                </a:lnTo>
                <a:lnTo>
                  <a:pt x="6613779" y="0"/>
                </a:lnTo>
                <a:close/>
              </a:path>
              <a:path w="10324973" h="12700">
                <a:moveTo>
                  <a:pt x="6639179" y="0"/>
                </a:moveTo>
                <a:lnTo>
                  <a:pt x="6632194" y="0"/>
                </a:lnTo>
                <a:lnTo>
                  <a:pt x="6629273" y="2806"/>
                </a:lnTo>
                <a:lnTo>
                  <a:pt x="6629273" y="9791"/>
                </a:lnTo>
                <a:lnTo>
                  <a:pt x="6632194" y="12700"/>
                </a:lnTo>
                <a:lnTo>
                  <a:pt x="6639179" y="12700"/>
                </a:lnTo>
                <a:lnTo>
                  <a:pt x="6641973" y="9791"/>
                </a:lnTo>
                <a:lnTo>
                  <a:pt x="6641973" y="2806"/>
                </a:lnTo>
                <a:lnTo>
                  <a:pt x="6639179" y="0"/>
                </a:lnTo>
                <a:close/>
              </a:path>
              <a:path w="10324973" h="12700">
                <a:moveTo>
                  <a:pt x="6664579" y="0"/>
                </a:moveTo>
                <a:lnTo>
                  <a:pt x="6657594" y="0"/>
                </a:lnTo>
                <a:lnTo>
                  <a:pt x="6654673" y="2806"/>
                </a:lnTo>
                <a:lnTo>
                  <a:pt x="6654673" y="9791"/>
                </a:lnTo>
                <a:lnTo>
                  <a:pt x="6657594" y="12700"/>
                </a:lnTo>
                <a:lnTo>
                  <a:pt x="6664579" y="12700"/>
                </a:lnTo>
                <a:lnTo>
                  <a:pt x="6667373" y="9791"/>
                </a:lnTo>
                <a:lnTo>
                  <a:pt x="6667373" y="2806"/>
                </a:lnTo>
                <a:lnTo>
                  <a:pt x="6664579" y="0"/>
                </a:lnTo>
                <a:close/>
              </a:path>
              <a:path w="10324973" h="12700">
                <a:moveTo>
                  <a:pt x="6689979" y="0"/>
                </a:moveTo>
                <a:lnTo>
                  <a:pt x="6682994" y="0"/>
                </a:lnTo>
                <a:lnTo>
                  <a:pt x="6680073" y="2806"/>
                </a:lnTo>
                <a:lnTo>
                  <a:pt x="6680073" y="9791"/>
                </a:lnTo>
                <a:lnTo>
                  <a:pt x="6682994" y="12700"/>
                </a:lnTo>
                <a:lnTo>
                  <a:pt x="6689979" y="12700"/>
                </a:lnTo>
                <a:lnTo>
                  <a:pt x="6692773" y="9791"/>
                </a:lnTo>
                <a:lnTo>
                  <a:pt x="6692773" y="2806"/>
                </a:lnTo>
                <a:lnTo>
                  <a:pt x="6689979" y="0"/>
                </a:lnTo>
                <a:close/>
              </a:path>
              <a:path w="10324973" h="12700">
                <a:moveTo>
                  <a:pt x="6715379" y="0"/>
                </a:moveTo>
                <a:lnTo>
                  <a:pt x="6708394" y="0"/>
                </a:lnTo>
                <a:lnTo>
                  <a:pt x="6705473" y="2806"/>
                </a:lnTo>
                <a:lnTo>
                  <a:pt x="6705473" y="9791"/>
                </a:lnTo>
                <a:lnTo>
                  <a:pt x="6708394" y="12700"/>
                </a:lnTo>
                <a:lnTo>
                  <a:pt x="6715379" y="12700"/>
                </a:lnTo>
                <a:lnTo>
                  <a:pt x="6718173" y="9791"/>
                </a:lnTo>
                <a:lnTo>
                  <a:pt x="6718173" y="2806"/>
                </a:lnTo>
                <a:lnTo>
                  <a:pt x="6715379" y="0"/>
                </a:lnTo>
                <a:close/>
              </a:path>
              <a:path w="10324973" h="12700">
                <a:moveTo>
                  <a:pt x="6740779" y="0"/>
                </a:moveTo>
                <a:lnTo>
                  <a:pt x="6733794" y="0"/>
                </a:lnTo>
                <a:lnTo>
                  <a:pt x="6730873" y="2806"/>
                </a:lnTo>
                <a:lnTo>
                  <a:pt x="6730873" y="9791"/>
                </a:lnTo>
                <a:lnTo>
                  <a:pt x="6733794" y="12700"/>
                </a:lnTo>
                <a:lnTo>
                  <a:pt x="6740779" y="12700"/>
                </a:lnTo>
                <a:lnTo>
                  <a:pt x="6743573" y="9791"/>
                </a:lnTo>
                <a:lnTo>
                  <a:pt x="6743573" y="2806"/>
                </a:lnTo>
                <a:lnTo>
                  <a:pt x="6740779" y="0"/>
                </a:lnTo>
                <a:close/>
              </a:path>
              <a:path w="10324973" h="12700">
                <a:moveTo>
                  <a:pt x="6766179" y="0"/>
                </a:moveTo>
                <a:lnTo>
                  <a:pt x="6759194" y="0"/>
                </a:lnTo>
                <a:lnTo>
                  <a:pt x="6756273" y="2806"/>
                </a:lnTo>
                <a:lnTo>
                  <a:pt x="6756273" y="9791"/>
                </a:lnTo>
                <a:lnTo>
                  <a:pt x="6759194" y="12700"/>
                </a:lnTo>
                <a:lnTo>
                  <a:pt x="6766179" y="12700"/>
                </a:lnTo>
                <a:lnTo>
                  <a:pt x="6768973" y="9791"/>
                </a:lnTo>
                <a:lnTo>
                  <a:pt x="6768973" y="2806"/>
                </a:lnTo>
                <a:lnTo>
                  <a:pt x="6766179" y="0"/>
                </a:lnTo>
                <a:close/>
              </a:path>
              <a:path w="10324973" h="12700">
                <a:moveTo>
                  <a:pt x="6791579" y="0"/>
                </a:moveTo>
                <a:lnTo>
                  <a:pt x="6784594" y="0"/>
                </a:lnTo>
                <a:lnTo>
                  <a:pt x="6781673" y="2806"/>
                </a:lnTo>
                <a:lnTo>
                  <a:pt x="6781673" y="9791"/>
                </a:lnTo>
                <a:lnTo>
                  <a:pt x="6784594" y="12700"/>
                </a:lnTo>
                <a:lnTo>
                  <a:pt x="6791579" y="12700"/>
                </a:lnTo>
                <a:lnTo>
                  <a:pt x="6794373" y="9791"/>
                </a:lnTo>
                <a:lnTo>
                  <a:pt x="6794373" y="2806"/>
                </a:lnTo>
                <a:lnTo>
                  <a:pt x="6791579" y="0"/>
                </a:lnTo>
                <a:close/>
              </a:path>
              <a:path w="10324973" h="12700">
                <a:moveTo>
                  <a:pt x="6816979" y="0"/>
                </a:moveTo>
                <a:lnTo>
                  <a:pt x="6809994" y="0"/>
                </a:lnTo>
                <a:lnTo>
                  <a:pt x="6807073" y="2806"/>
                </a:lnTo>
                <a:lnTo>
                  <a:pt x="6807073" y="9791"/>
                </a:lnTo>
                <a:lnTo>
                  <a:pt x="6809994" y="12700"/>
                </a:lnTo>
                <a:lnTo>
                  <a:pt x="6816979" y="12700"/>
                </a:lnTo>
                <a:lnTo>
                  <a:pt x="6819773" y="9791"/>
                </a:lnTo>
                <a:lnTo>
                  <a:pt x="6819773" y="2806"/>
                </a:lnTo>
                <a:lnTo>
                  <a:pt x="6816979" y="0"/>
                </a:lnTo>
                <a:close/>
              </a:path>
              <a:path w="10324973" h="12700">
                <a:moveTo>
                  <a:pt x="6842379" y="0"/>
                </a:moveTo>
                <a:lnTo>
                  <a:pt x="6835394" y="0"/>
                </a:lnTo>
                <a:lnTo>
                  <a:pt x="6832473" y="2806"/>
                </a:lnTo>
                <a:lnTo>
                  <a:pt x="6832473" y="9791"/>
                </a:lnTo>
                <a:lnTo>
                  <a:pt x="6835394" y="12700"/>
                </a:lnTo>
                <a:lnTo>
                  <a:pt x="6842379" y="12700"/>
                </a:lnTo>
                <a:lnTo>
                  <a:pt x="6845173" y="9791"/>
                </a:lnTo>
                <a:lnTo>
                  <a:pt x="6845173" y="2806"/>
                </a:lnTo>
                <a:lnTo>
                  <a:pt x="6842379" y="0"/>
                </a:lnTo>
                <a:close/>
              </a:path>
              <a:path w="10324973" h="12700">
                <a:moveTo>
                  <a:pt x="6867779" y="0"/>
                </a:moveTo>
                <a:lnTo>
                  <a:pt x="6860794" y="0"/>
                </a:lnTo>
                <a:lnTo>
                  <a:pt x="6857873" y="2806"/>
                </a:lnTo>
                <a:lnTo>
                  <a:pt x="6857873" y="9791"/>
                </a:lnTo>
                <a:lnTo>
                  <a:pt x="6860794" y="12700"/>
                </a:lnTo>
                <a:lnTo>
                  <a:pt x="6867779" y="12700"/>
                </a:lnTo>
                <a:lnTo>
                  <a:pt x="6870573" y="9791"/>
                </a:lnTo>
                <a:lnTo>
                  <a:pt x="6870573" y="2806"/>
                </a:lnTo>
                <a:lnTo>
                  <a:pt x="6867779" y="0"/>
                </a:lnTo>
                <a:close/>
              </a:path>
              <a:path w="10324973" h="12700">
                <a:moveTo>
                  <a:pt x="6893179" y="0"/>
                </a:moveTo>
                <a:lnTo>
                  <a:pt x="6886194" y="0"/>
                </a:lnTo>
                <a:lnTo>
                  <a:pt x="6883273" y="2806"/>
                </a:lnTo>
                <a:lnTo>
                  <a:pt x="6883273" y="9791"/>
                </a:lnTo>
                <a:lnTo>
                  <a:pt x="6886194" y="12700"/>
                </a:lnTo>
                <a:lnTo>
                  <a:pt x="6893179" y="12700"/>
                </a:lnTo>
                <a:lnTo>
                  <a:pt x="6895973" y="9791"/>
                </a:lnTo>
                <a:lnTo>
                  <a:pt x="6895973" y="2806"/>
                </a:lnTo>
                <a:lnTo>
                  <a:pt x="6893179" y="0"/>
                </a:lnTo>
                <a:close/>
              </a:path>
              <a:path w="10324973" h="12700">
                <a:moveTo>
                  <a:pt x="6918579" y="0"/>
                </a:moveTo>
                <a:lnTo>
                  <a:pt x="6911594" y="0"/>
                </a:lnTo>
                <a:lnTo>
                  <a:pt x="6908673" y="2806"/>
                </a:lnTo>
                <a:lnTo>
                  <a:pt x="6908673" y="9791"/>
                </a:lnTo>
                <a:lnTo>
                  <a:pt x="6911594" y="12700"/>
                </a:lnTo>
                <a:lnTo>
                  <a:pt x="6918579" y="12700"/>
                </a:lnTo>
                <a:lnTo>
                  <a:pt x="6921373" y="9791"/>
                </a:lnTo>
                <a:lnTo>
                  <a:pt x="6921373" y="2806"/>
                </a:lnTo>
                <a:lnTo>
                  <a:pt x="6918579" y="0"/>
                </a:lnTo>
                <a:close/>
              </a:path>
              <a:path w="10324973" h="12700">
                <a:moveTo>
                  <a:pt x="6943979" y="0"/>
                </a:moveTo>
                <a:lnTo>
                  <a:pt x="6936994" y="0"/>
                </a:lnTo>
                <a:lnTo>
                  <a:pt x="6934073" y="2806"/>
                </a:lnTo>
                <a:lnTo>
                  <a:pt x="6934073" y="9791"/>
                </a:lnTo>
                <a:lnTo>
                  <a:pt x="6936994" y="12700"/>
                </a:lnTo>
                <a:lnTo>
                  <a:pt x="6943979" y="12700"/>
                </a:lnTo>
                <a:lnTo>
                  <a:pt x="6946773" y="9791"/>
                </a:lnTo>
                <a:lnTo>
                  <a:pt x="6946773" y="2806"/>
                </a:lnTo>
                <a:lnTo>
                  <a:pt x="6943979" y="0"/>
                </a:lnTo>
                <a:close/>
              </a:path>
              <a:path w="10324973" h="12700">
                <a:moveTo>
                  <a:pt x="6969379" y="0"/>
                </a:moveTo>
                <a:lnTo>
                  <a:pt x="6962394" y="0"/>
                </a:lnTo>
                <a:lnTo>
                  <a:pt x="6959473" y="2806"/>
                </a:lnTo>
                <a:lnTo>
                  <a:pt x="6959473" y="9791"/>
                </a:lnTo>
                <a:lnTo>
                  <a:pt x="6962394" y="12700"/>
                </a:lnTo>
                <a:lnTo>
                  <a:pt x="6969379" y="12700"/>
                </a:lnTo>
                <a:lnTo>
                  <a:pt x="6972173" y="9791"/>
                </a:lnTo>
                <a:lnTo>
                  <a:pt x="6972173" y="2806"/>
                </a:lnTo>
                <a:lnTo>
                  <a:pt x="6969379" y="0"/>
                </a:lnTo>
                <a:close/>
              </a:path>
              <a:path w="10324973" h="12700">
                <a:moveTo>
                  <a:pt x="6994779" y="0"/>
                </a:moveTo>
                <a:lnTo>
                  <a:pt x="6987794" y="0"/>
                </a:lnTo>
                <a:lnTo>
                  <a:pt x="6984873" y="2806"/>
                </a:lnTo>
                <a:lnTo>
                  <a:pt x="6984873" y="9791"/>
                </a:lnTo>
                <a:lnTo>
                  <a:pt x="6987794" y="12700"/>
                </a:lnTo>
                <a:lnTo>
                  <a:pt x="6994779" y="12700"/>
                </a:lnTo>
                <a:lnTo>
                  <a:pt x="6997573" y="9791"/>
                </a:lnTo>
                <a:lnTo>
                  <a:pt x="6997573" y="2806"/>
                </a:lnTo>
                <a:lnTo>
                  <a:pt x="6994779" y="0"/>
                </a:lnTo>
                <a:close/>
              </a:path>
              <a:path w="10324973" h="12700">
                <a:moveTo>
                  <a:pt x="7020179" y="0"/>
                </a:moveTo>
                <a:lnTo>
                  <a:pt x="7013194" y="0"/>
                </a:lnTo>
                <a:lnTo>
                  <a:pt x="7010273" y="2806"/>
                </a:lnTo>
                <a:lnTo>
                  <a:pt x="7010273" y="9791"/>
                </a:lnTo>
                <a:lnTo>
                  <a:pt x="7013194" y="12700"/>
                </a:lnTo>
                <a:lnTo>
                  <a:pt x="7020179" y="12700"/>
                </a:lnTo>
                <a:lnTo>
                  <a:pt x="7022973" y="9791"/>
                </a:lnTo>
                <a:lnTo>
                  <a:pt x="7022973" y="2806"/>
                </a:lnTo>
                <a:lnTo>
                  <a:pt x="7020179" y="0"/>
                </a:lnTo>
                <a:close/>
              </a:path>
              <a:path w="10324973" h="12700">
                <a:moveTo>
                  <a:pt x="7045579" y="0"/>
                </a:moveTo>
                <a:lnTo>
                  <a:pt x="7038594" y="0"/>
                </a:lnTo>
                <a:lnTo>
                  <a:pt x="7035673" y="2806"/>
                </a:lnTo>
                <a:lnTo>
                  <a:pt x="7035673" y="9791"/>
                </a:lnTo>
                <a:lnTo>
                  <a:pt x="7038594" y="12700"/>
                </a:lnTo>
                <a:lnTo>
                  <a:pt x="7045579" y="12700"/>
                </a:lnTo>
                <a:lnTo>
                  <a:pt x="7048373" y="9791"/>
                </a:lnTo>
                <a:lnTo>
                  <a:pt x="7048373" y="2806"/>
                </a:lnTo>
                <a:lnTo>
                  <a:pt x="7045579" y="0"/>
                </a:lnTo>
                <a:close/>
              </a:path>
              <a:path w="10324973" h="12700">
                <a:moveTo>
                  <a:pt x="7070979" y="0"/>
                </a:moveTo>
                <a:lnTo>
                  <a:pt x="7063994" y="0"/>
                </a:lnTo>
                <a:lnTo>
                  <a:pt x="7061073" y="2806"/>
                </a:lnTo>
                <a:lnTo>
                  <a:pt x="7061073" y="9791"/>
                </a:lnTo>
                <a:lnTo>
                  <a:pt x="7063994" y="12700"/>
                </a:lnTo>
                <a:lnTo>
                  <a:pt x="7070979" y="12700"/>
                </a:lnTo>
                <a:lnTo>
                  <a:pt x="7073773" y="9791"/>
                </a:lnTo>
                <a:lnTo>
                  <a:pt x="7073773" y="2806"/>
                </a:lnTo>
                <a:lnTo>
                  <a:pt x="7070979" y="0"/>
                </a:lnTo>
                <a:close/>
              </a:path>
              <a:path w="10324973" h="12700">
                <a:moveTo>
                  <a:pt x="7096379" y="0"/>
                </a:moveTo>
                <a:lnTo>
                  <a:pt x="7089394" y="0"/>
                </a:lnTo>
                <a:lnTo>
                  <a:pt x="7086473" y="2806"/>
                </a:lnTo>
                <a:lnTo>
                  <a:pt x="7086473" y="9791"/>
                </a:lnTo>
                <a:lnTo>
                  <a:pt x="7089394" y="12700"/>
                </a:lnTo>
                <a:lnTo>
                  <a:pt x="7096379" y="12700"/>
                </a:lnTo>
                <a:lnTo>
                  <a:pt x="7099173" y="9791"/>
                </a:lnTo>
                <a:lnTo>
                  <a:pt x="7099173" y="2806"/>
                </a:lnTo>
                <a:lnTo>
                  <a:pt x="7096379" y="0"/>
                </a:lnTo>
                <a:close/>
              </a:path>
              <a:path w="10324973" h="12700">
                <a:moveTo>
                  <a:pt x="7121779" y="0"/>
                </a:moveTo>
                <a:lnTo>
                  <a:pt x="7114794" y="0"/>
                </a:lnTo>
                <a:lnTo>
                  <a:pt x="7111873" y="2806"/>
                </a:lnTo>
                <a:lnTo>
                  <a:pt x="7111873" y="9791"/>
                </a:lnTo>
                <a:lnTo>
                  <a:pt x="7114794" y="12700"/>
                </a:lnTo>
                <a:lnTo>
                  <a:pt x="7121779" y="12700"/>
                </a:lnTo>
                <a:lnTo>
                  <a:pt x="7124573" y="9791"/>
                </a:lnTo>
                <a:lnTo>
                  <a:pt x="7124573" y="2806"/>
                </a:lnTo>
                <a:lnTo>
                  <a:pt x="7121779" y="0"/>
                </a:lnTo>
                <a:close/>
              </a:path>
              <a:path w="10324973" h="12700">
                <a:moveTo>
                  <a:pt x="7147179" y="0"/>
                </a:moveTo>
                <a:lnTo>
                  <a:pt x="7140194" y="0"/>
                </a:lnTo>
                <a:lnTo>
                  <a:pt x="7137273" y="2806"/>
                </a:lnTo>
                <a:lnTo>
                  <a:pt x="7137273" y="9791"/>
                </a:lnTo>
                <a:lnTo>
                  <a:pt x="7140194" y="12700"/>
                </a:lnTo>
                <a:lnTo>
                  <a:pt x="7147179" y="12700"/>
                </a:lnTo>
                <a:lnTo>
                  <a:pt x="7149973" y="9791"/>
                </a:lnTo>
                <a:lnTo>
                  <a:pt x="7149973" y="2806"/>
                </a:lnTo>
                <a:lnTo>
                  <a:pt x="7147179" y="0"/>
                </a:lnTo>
                <a:close/>
              </a:path>
              <a:path w="10324973" h="12700">
                <a:moveTo>
                  <a:pt x="7172579" y="0"/>
                </a:moveTo>
                <a:lnTo>
                  <a:pt x="7165594" y="0"/>
                </a:lnTo>
                <a:lnTo>
                  <a:pt x="7162673" y="2806"/>
                </a:lnTo>
                <a:lnTo>
                  <a:pt x="7162673" y="9791"/>
                </a:lnTo>
                <a:lnTo>
                  <a:pt x="7165594" y="12700"/>
                </a:lnTo>
                <a:lnTo>
                  <a:pt x="7172579" y="12700"/>
                </a:lnTo>
                <a:lnTo>
                  <a:pt x="7175373" y="9791"/>
                </a:lnTo>
                <a:lnTo>
                  <a:pt x="7175373" y="2806"/>
                </a:lnTo>
                <a:lnTo>
                  <a:pt x="7172579" y="0"/>
                </a:lnTo>
                <a:close/>
              </a:path>
              <a:path w="10324973" h="12700">
                <a:moveTo>
                  <a:pt x="7197979" y="0"/>
                </a:moveTo>
                <a:lnTo>
                  <a:pt x="7190994" y="0"/>
                </a:lnTo>
                <a:lnTo>
                  <a:pt x="7188073" y="2806"/>
                </a:lnTo>
                <a:lnTo>
                  <a:pt x="7188073" y="9791"/>
                </a:lnTo>
                <a:lnTo>
                  <a:pt x="7190994" y="12700"/>
                </a:lnTo>
                <a:lnTo>
                  <a:pt x="7197979" y="12700"/>
                </a:lnTo>
                <a:lnTo>
                  <a:pt x="7200773" y="9791"/>
                </a:lnTo>
                <a:lnTo>
                  <a:pt x="7200773" y="2806"/>
                </a:lnTo>
                <a:lnTo>
                  <a:pt x="7197979" y="0"/>
                </a:lnTo>
                <a:close/>
              </a:path>
              <a:path w="10324973" h="12700">
                <a:moveTo>
                  <a:pt x="7223379" y="0"/>
                </a:moveTo>
                <a:lnTo>
                  <a:pt x="7216394" y="0"/>
                </a:lnTo>
                <a:lnTo>
                  <a:pt x="7213473" y="2806"/>
                </a:lnTo>
                <a:lnTo>
                  <a:pt x="7213473" y="9791"/>
                </a:lnTo>
                <a:lnTo>
                  <a:pt x="7216394" y="12700"/>
                </a:lnTo>
                <a:lnTo>
                  <a:pt x="7223379" y="12700"/>
                </a:lnTo>
                <a:lnTo>
                  <a:pt x="7226173" y="9791"/>
                </a:lnTo>
                <a:lnTo>
                  <a:pt x="7226173" y="2806"/>
                </a:lnTo>
                <a:lnTo>
                  <a:pt x="7223379" y="0"/>
                </a:lnTo>
                <a:close/>
              </a:path>
              <a:path w="10324973" h="12700">
                <a:moveTo>
                  <a:pt x="7248779" y="0"/>
                </a:moveTo>
                <a:lnTo>
                  <a:pt x="7241794" y="0"/>
                </a:lnTo>
                <a:lnTo>
                  <a:pt x="7239000" y="2806"/>
                </a:lnTo>
                <a:lnTo>
                  <a:pt x="7239000" y="9791"/>
                </a:lnTo>
                <a:lnTo>
                  <a:pt x="7241794" y="12700"/>
                </a:lnTo>
                <a:lnTo>
                  <a:pt x="7248779" y="12700"/>
                </a:lnTo>
                <a:lnTo>
                  <a:pt x="7251700" y="9791"/>
                </a:lnTo>
                <a:lnTo>
                  <a:pt x="7251700" y="2806"/>
                </a:lnTo>
                <a:lnTo>
                  <a:pt x="7248779" y="0"/>
                </a:lnTo>
                <a:close/>
              </a:path>
              <a:path w="10324973" h="12700">
                <a:moveTo>
                  <a:pt x="7274179" y="0"/>
                </a:moveTo>
                <a:lnTo>
                  <a:pt x="7267194" y="0"/>
                </a:lnTo>
                <a:lnTo>
                  <a:pt x="7264400" y="2806"/>
                </a:lnTo>
                <a:lnTo>
                  <a:pt x="7264400" y="9791"/>
                </a:lnTo>
                <a:lnTo>
                  <a:pt x="7267194" y="12700"/>
                </a:lnTo>
                <a:lnTo>
                  <a:pt x="7274179" y="12700"/>
                </a:lnTo>
                <a:lnTo>
                  <a:pt x="7277100" y="9791"/>
                </a:lnTo>
                <a:lnTo>
                  <a:pt x="7277100" y="2806"/>
                </a:lnTo>
                <a:lnTo>
                  <a:pt x="7274179" y="0"/>
                </a:lnTo>
                <a:close/>
              </a:path>
              <a:path w="10324973" h="12700">
                <a:moveTo>
                  <a:pt x="7299579" y="0"/>
                </a:moveTo>
                <a:lnTo>
                  <a:pt x="7292594" y="0"/>
                </a:lnTo>
                <a:lnTo>
                  <a:pt x="7289673" y="2806"/>
                </a:lnTo>
                <a:lnTo>
                  <a:pt x="7289673" y="9791"/>
                </a:lnTo>
                <a:lnTo>
                  <a:pt x="7292594" y="12700"/>
                </a:lnTo>
                <a:lnTo>
                  <a:pt x="7299579" y="12700"/>
                </a:lnTo>
                <a:lnTo>
                  <a:pt x="7302373" y="9791"/>
                </a:lnTo>
                <a:lnTo>
                  <a:pt x="7302373" y="2806"/>
                </a:lnTo>
                <a:lnTo>
                  <a:pt x="7299579" y="0"/>
                </a:lnTo>
                <a:close/>
              </a:path>
              <a:path w="10324973" h="12700">
                <a:moveTo>
                  <a:pt x="7324979" y="0"/>
                </a:moveTo>
                <a:lnTo>
                  <a:pt x="7317994" y="0"/>
                </a:lnTo>
                <a:lnTo>
                  <a:pt x="7315073" y="2806"/>
                </a:lnTo>
                <a:lnTo>
                  <a:pt x="7315073" y="9791"/>
                </a:lnTo>
                <a:lnTo>
                  <a:pt x="7317994" y="12700"/>
                </a:lnTo>
                <a:lnTo>
                  <a:pt x="7324979" y="12700"/>
                </a:lnTo>
                <a:lnTo>
                  <a:pt x="7327773" y="9791"/>
                </a:lnTo>
                <a:lnTo>
                  <a:pt x="7327773" y="2806"/>
                </a:lnTo>
                <a:lnTo>
                  <a:pt x="7324979" y="0"/>
                </a:lnTo>
                <a:close/>
              </a:path>
              <a:path w="10324973" h="12700">
                <a:moveTo>
                  <a:pt x="7350379" y="0"/>
                </a:moveTo>
                <a:lnTo>
                  <a:pt x="7343254" y="0"/>
                </a:lnTo>
                <a:lnTo>
                  <a:pt x="7340473" y="2806"/>
                </a:lnTo>
                <a:lnTo>
                  <a:pt x="7340473" y="9791"/>
                </a:lnTo>
                <a:lnTo>
                  <a:pt x="7343254" y="12700"/>
                </a:lnTo>
                <a:lnTo>
                  <a:pt x="7350379" y="12700"/>
                </a:lnTo>
                <a:lnTo>
                  <a:pt x="7353173" y="9791"/>
                </a:lnTo>
                <a:lnTo>
                  <a:pt x="7353173" y="2806"/>
                </a:lnTo>
                <a:lnTo>
                  <a:pt x="7350379" y="0"/>
                </a:lnTo>
                <a:close/>
              </a:path>
              <a:path w="10324973" h="12700">
                <a:moveTo>
                  <a:pt x="7375779" y="0"/>
                </a:moveTo>
                <a:lnTo>
                  <a:pt x="7368654" y="0"/>
                </a:lnTo>
                <a:lnTo>
                  <a:pt x="7365873" y="2806"/>
                </a:lnTo>
                <a:lnTo>
                  <a:pt x="7365873" y="9791"/>
                </a:lnTo>
                <a:lnTo>
                  <a:pt x="7368654" y="12700"/>
                </a:lnTo>
                <a:lnTo>
                  <a:pt x="7375779" y="12700"/>
                </a:lnTo>
                <a:lnTo>
                  <a:pt x="7378573" y="9791"/>
                </a:lnTo>
                <a:lnTo>
                  <a:pt x="7378573" y="2806"/>
                </a:lnTo>
                <a:lnTo>
                  <a:pt x="7375779" y="0"/>
                </a:lnTo>
                <a:close/>
              </a:path>
              <a:path w="10324973" h="12700">
                <a:moveTo>
                  <a:pt x="7401179" y="0"/>
                </a:moveTo>
                <a:lnTo>
                  <a:pt x="7394194" y="0"/>
                </a:lnTo>
                <a:lnTo>
                  <a:pt x="7391273" y="2806"/>
                </a:lnTo>
                <a:lnTo>
                  <a:pt x="7391273" y="9791"/>
                </a:lnTo>
                <a:lnTo>
                  <a:pt x="7394194" y="12700"/>
                </a:lnTo>
                <a:lnTo>
                  <a:pt x="7401179" y="12700"/>
                </a:lnTo>
                <a:lnTo>
                  <a:pt x="7403973" y="9791"/>
                </a:lnTo>
                <a:lnTo>
                  <a:pt x="7403973" y="2806"/>
                </a:lnTo>
                <a:lnTo>
                  <a:pt x="7401179" y="0"/>
                </a:lnTo>
                <a:close/>
              </a:path>
              <a:path w="10324973" h="12700">
                <a:moveTo>
                  <a:pt x="7426579" y="0"/>
                </a:moveTo>
                <a:lnTo>
                  <a:pt x="7419594" y="0"/>
                </a:lnTo>
                <a:lnTo>
                  <a:pt x="7416673" y="2806"/>
                </a:lnTo>
                <a:lnTo>
                  <a:pt x="7416673" y="9791"/>
                </a:lnTo>
                <a:lnTo>
                  <a:pt x="7419594" y="12700"/>
                </a:lnTo>
                <a:lnTo>
                  <a:pt x="7426579" y="12700"/>
                </a:lnTo>
                <a:lnTo>
                  <a:pt x="7429373" y="9791"/>
                </a:lnTo>
                <a:lnTo>
                  <a:pt x="7429373" y="2806"/>
                </a:lnTo>
                <a:lnTo>
                  <a:pt x="7426579" y="0"/>
                </a:lnTo>
                <a:close/>
              </a:path>
              <a:path w="10324973" h="12700">
                <a:moveTo>
                  <a:pt x="7451979" y="0"/>
                </a:moveTo>
                <a:lnTo>
                  <a:pt x="7444994" y="0"/>
                </a:lnTo>
                <a:lnTo>
                  <a:pt x="7442073" y="2806"/>
                </a:lnTo>
                <a:lnTo>
                  <a:pt x="7442073" y="9791"/>
                </a:lnTo>
                <a:lnTo>
                  <a:pt x="7444994" y="12700"/>
                </a:lnTo>
                <a:lnTo>
                  <a:pt x="7451979" y="12700"/>
                </a:lnTo>
                <a:lnTo>
                  <a:pt x="7454773" y="9791"/>
                </a:lnTo>
                <a:lnTo>
                  <a:pt x="7454773" y="2806"/>
                </a:lnTo>
                <a:lnTo>
                  <a:pt x="7451979" y="0"/>
                </a:lnTo>
                <a:close/>
              </a:path>
              <a:path w="10324973" h="12700">
                <a:moveTo>
                  <a:pt x="7477379" y="0"/>
                </a:moveTo>
                <a:lnTo>
                  <a:pt x="7470394" y="0"/>
                </a:lnTo>
                <a:lnTo>
                  <a:pt x="7467473" y="2806"/>
                </a:lnTo>
                <a:lnTo>
                  <a:pt x="7467473" y="9791"/>
                </a:lnTo>
                <a:lnTo>
                  <a:pt x="7470394" y="12700"/>
                </a:lnTo>
                <a:lnTo>
                  <a:pt x="7477379" y="12700"/>
                </a:lnTo>
                <a:lnTo>
                  <a:pt x="7480173" y="9791"/>
                </a:lnTo>
                <a:lnTo>
                  <a:pt x="7480173" y="2806"/>
                </a:lnTo>
                <a:lnTo>
                  <a:pt x="7477379" y="0"/>
                </a:lnTo>
                <a:close/>
              </a:path>
              <a:path w="10324973" h="12700">
                <a:moveTo>
                  <a:pt x="7502779" y="0"/>
                </a:moveTo>
                <a:lnTo>
                  <a:pt x="7495794" y="0"/>
                </a:lnTo>
                <a:lnTo>
                  <a:pt x="7492873" y="2806"/>
                </a:lnTo>
                <a:lnTo>
                  <a:pt x="7492873" y="9791"/>
                </a:lnTo>
                <a:lnTo>
                  <a:pt x="7495794" y="12700"/>
                </a:lnTo>
                <a:lnTo>
                  <a:pt x="7502779" y="12700"/>
                </a:lnTo>
                <a:lnTo>
                  <a:pt x="7505573" y="9791"/>
                </a:lnTo>
                <a:lnTo>
                  <a:pt x="7505573" y="2806"/>
                </a:lnTo>
                <a:lnTo>
                  <a:pt x="7502779" y="0"/>
                </a:lnTo>
                <a:close/>
              </a:path>
              <a:path w="10324973" h="12700">
                <a:moveTo>
                  <a:pt x="7528179" y="0"/>
                </a:moveTo>
                <a:lnTo>
                  <a:pt x="7521194" y="0"/>
                </a:lnTo>
                <a:lnTo>
                  <a:pt x="7518273" y="2806"/>
                </a:lnTo>
                <a:lnTo>
                  <a:pt x="7518273" y="9791"/>
                </a:lnTo>
                <a:lnTo>
                  <a:pt x="7521194" y="12700"/>
                </a:lnTo>
                <a:lnTo>
                  <a:pt x="7528179" y="12700"/>
                </a:lnTo>
                <a:lnTo>
                  <a:pt x="7530973" y="9791"/>
                </a:lnTo>
                <a:lnTo>
                  <a:pt x="7530973" y="2806"/>
                </a:lnTo>
                <a:lnTo>
                  <a:pt x="7528179" y="0"/>
                </a:lnTo>
                <a:close/>
              </a:path>
              <a:path w="10324973" h="12700">
                <a:moveTo>
                  <a:pt x="7553579" y="0"/>
                </a:moveTo>
                <a:lnTo>
                  <a:pt x="7546594" y="0"/>
                </a:lnTo>
                <a:lnTo>
                  <a:pt x="7543673" y="2806"/>
                </a:lnTo>
                <a:lnTo>
                  <a:pt x="7543673" y="9791"/>
                </a:lnTo>
                <a:lnTo>
                  <a:pt x="7546594" y="12700"/>
                </a:lnTo>
                <a:lnTo>
                  <a:pt x="7553579" y="12700"/>
                </a:lnTo>
                <a:lnTo>
                  <a:pt x="7556373" y="9791"/>
                </a:lnTo>
                <a:lnTo>
                  <a:pt x="7556373" y="2806"/>
                </a:lnTo>
                <a:lnTo>
                  <a:pt x="7553579" y="0"/>
                </a:lnTo>
                <a:close/>
              </a:path>
              <a:path w="10324973" h="12700">
                <a:moveTo>
                  <a:pt x="7578979" y="0"/>
                </a:moveTo>
                <a:lnTo>
                  <a:pt x="7571994" y="0"/>
                </a:lnTo>
                <a:lnTo>
                  <a:pt x="7569073" y="2806"/>
                </a:lnTo>
                <a:lnTo>
                  <a:pt x="7569073" y="9791"/>
                </a:lnTo>
                <a:lnTo>
                  <a:pt x="7571994" y="12700"/>
                </a:lnTo>
                <a:lnTo>
                  <a:pt x="7578979" y="12700"/>
                </a:lnTo>
                <a:lnTo>
                  <a:pt x="7581773" y="9791"/>
                </a:lnTo>
                <a:lnTo>
                  <a:pt x="7581773" y="2806"/>
                </a:lnTo>
                <a:lnTo>
                  <a:pt x="7578979" y="0"/>
                </a:lnTo>
                <a:close/>
              </a:path>
              <a:path w="10324973" h="12700">
                <a:moveTo>
                  <a:pt x="7604379" y="0"/>
                </a:moveTo>
                <a:lnTo>
                  <a:pt x="7597394" y="0"/>
                </a:lnTo>
                <a:lnTo>
                  <a:pt x="7594473" y="2806"/>
                </a:lnTo>
                <a:lnTo>
                  <a:pt x="7594473" y="9791"/>
                </a:lnTo>
                <a:lnTo>
                  <a:pt x="7597394" y="12700"/>
                </a:lnTo>
                <a:lnTo>
                  <a:pt x="7604379" y="12700"/>
                </a:lnTo>
                <a:lnTo>
                  <a:pt x="7607173" y="9791"/>
                </a:lnTo>
                <a:lnTo>
                  <a:pt x="7607173" y="2806"/>
                </a:lnTo>
                <a:lnTo>
                  <a:pt x="7604379" y="0"/>
                </a:lnTo>
                <a:close/>
              </a:path>
              <a:path w="10324973" h="12700">
                <a:moveTo>
                  <a:pt x="7629779" y="0"/>
                </a:moveTo>
                <a:lnTo>
                  <a:pt x="7622794" y="0"/>
                </a:lnTo>
                <a:lnTo>
                  <a:pt x="7619873" y="2806"/>
                </a:lnTo>
                <a:lnTo>
                  <a:pt x="7619873" y="9791"/>
                </a:lnTo>
                <a:lnTo>
                  <a:pt x="7622794" y="12700"/>
                </a:lnTo>
                <a:lnTo>
                  <a:pt x="7629779" y="12700"/>
                </a:lnTo>
                <a:lnTo>
                  <a:pt x="7632573" y="9791"/>
                </a:lnTo>
                <a:lnTo>
                  <a:pt x="7632573" y="2806"/>
                </a:lnTo>
                <a:lnTo>
                  <a:pt x="7629779" y="0"/>
                </a:lnTo>
                <a:close/>
              </a:path>
              <a:path w="10324973" h="12700">
                <a:moveTo>
                  <a:pt x="7655179" y="0"/>
                </a:moveTo>
                <a:lnTo>
                  <a:pt x="7648194" y="0"/>
                </a:lnTo>
                <a:lnTo>
                  <a:pt x="7645273" y="2806"/>
                </a:lnTo>
                <a:lnTo>
                  <a:pt x="7645273" y="9791"/>
                </a:lnTo>
                <a:lnTo>
                  <a:pt x="7648194" y="12700"/>
                </a:lnTo>
                <a:lnTo>
                  <a:pt x="7655179" y="12700"/>
                </a:lnTo>
                <a:lnTo>
                  <a:pt x="7657973" y="9791"/>
                </a:lnTo>
                <a:lnTo>
                  <a:pt x="7657973" y="2806"/>
                </a:lnTo>
                <a:lnTo>
                  <a:pt x="7655179" y="0"/>
                </a:lnTo>
                <a:close/>
              </a:path>
              <a:path w="10324973" h="12700">
                <a:moveTo>
                  <a:pt x="7680579" y="0"/>
                </a:moveTo>
                <a:lnTo>
                  <a:pt x="7673594" y="0"/>
                </a:lnTo>
                <a:lnTo>
                  <a:pt x="7670673" y="2806"/>
                </a:lnTo>
                <a:lnTo>
                  <a:pt x="7670673" y="9791"/>
                </a:lnTo>
                <a:lnTo>
                  <a:pt x="7673594" y="12700"/>
                </a:lnTo>
                <a:lnTo>
                  <a:pt x="7680579" y="12700"/>
                </a:lnTo>
                <a:lnTo>
                  <a:pt x="7683373" y="9791"/>
                </a:lnTo>
                <a:lnTo>
                  <a:pt x="7683373" y="2806"/>
                </a:lnTo>
                <a:lnTo>
                  <a:pt x="7680579" y="0"/>
                </a:lnTo>
                <a:close/>
              </a:path>
              <a:path w="10324973" h="12700">
                <a:moveTo>
                  <a:pt x="7705979" y="0"/>
                </a:moveTo>
                <a:lnTo>
                  <a:pt x="7698994" y="0"/>
                </a:lnTo>
                <a:lnTo>
                  <a:pt x="7696073" y="2806"/>
                </a:lnTo>
                <a:lnTo>
                  <a:pt x="7696073" y="9791"/>
                </a:lnTo>
                <a:lnTo>
                  <a:pt x="7698994" y="12700"/>
                </a:lnTo>
                <a:lnTo>
                  <a:pt x="7705979" y="12700"/>
                </a:lnTo>
                <a:lnTo>
                  <a:pt x="7708773" y="9791"/>
                </a:lnTo>
                <a:lnTo>
                  <a:pt x="7708773" y="2806"/>
                </a:lnTo>
                <a:lnTo>
                  <a:pt x="7705979" y="0"/>
                </a:lnTo>
                <a:close/>
              </a:path>
              <a:path w="10324973" h="12700">
                <a:moveTo>
                  <a:pt x="7731379" y="0"/>
                </a:moveTo>
                <a:lnTo>
                  <a:pt x="7724394" y="0"/>
                </a:lnTo>
                <a:lnTo>
                  <a:pt x="7721473" y="2806"/>
                </a:lnTo>
                <a:lnTo>
                  <a:pt x="7721473" y="9791"/>
                </a:lnTo>
                <a:lnTo>
                  <a:pt x="7724394" y="12700"/>
                </a:lnTo>
                <a:lnTo>
                  <a:pt x="7731379" y="12700"/>
                </a:lnTo>
                <a:lnTo>
                  <a:pt x="7734173" y="9791"/>
                </a:lnTo>
                <a:lnTo>
                  <a:pt x="7734173" y="2806"/>
                </a:lnTo>
                <a:lnTo>
                  <a:pt x="7731379" y="0"/>
                </a:lnTo>
                <a:close/>
              </a:path>
              <a:path w="10324973" h="12700">
                <a:moveTo>
                  <a:pt x="7756779" y="0"/>
                </a:moveTo>
                <a:lnTo>
                  <a:pt x="7749794" y="0"/>
                </a:lnTo>
                <a:lnTo>
                  <a:pt x="7746873" y="2806"/>
                </a:lnTo>
                <a:lnTo>
                  <a:pt x="7746873" y="9791"/>
                </a:lnTo>
                <a:lnTo>
                  <a:pt x="7749794" y="12700"/>
                </a:lnTo>
                <a:lnTo>
                  <a:pt x="7756779" y="12700"/>
                </a:lnTo>
                <a:lnTo>
                  <a:pt x="7759573" y="9791"/>
                </a:lnTo>
                <a:lnTo>
                  <a:pt x="7759573" y="2806"/>
                </a:lnTo>
                <a:lnTo>
                  <a:pt x="7756779" y="0"/>
                </a:lnTo>
                <a:close/>
              </a:path>
              <a:path w="10324973" h="12700">
                <a:moveTo>
                  <a:pt x="7782179" y="0"/>
                </a:moveTo>
                <a:lnTo>
                  <a:pt x="7775194" y="0"/>
                </a:lnTo>
                <a:lnTo>
                  <a:pt x="7772273" y="2806"/>
                </a:lnTo>
                <a:lnTo>
                  <a:pt x="7772273" y="9791"/>
                </a:lnTo>
                <a:lnTo>
                  <a:pt x="7775194" y="12700"/>
                </a:lnTo>
                <a:lnTo>
                  <a:pt x="7782179" y="12700"/>
                </a:lnTo>
                <a:lnTo>
                  <a:pt x="7784973" y="9791"/>
                </a:lnTo>
                <a:lnTo>
                  <a:pt x="7784973" y="2806"/>
                </a:lnTo>
                <a:lnTo>
                  <a:pt x="7782179" y="0"/>
                </a:lnTo>
                <a:close/>
              </a:path>
              <a:path w="10324973" h="12700">
                <a:moveTo>
                  <a:pt x="7807579" y="0"/>
                </a:moveTo>
                <a:lnTo>
                  <a:pt x="7800594" y="0"/>
                </a:lnTo>
                <a:lnTo>
                  <a:pt x="7797673" y="2806"/>
                </a:lnTo>
                <a:lnTo>
                  <a:pt x="7797673" y="9791"/>
                </a:lnTo>
                <a:lnTo>
                  <a:pt x="7800594" y="12700"/>
                </a:lnTo>
                <a:lnTo>
                  <a:pt x="7807579" y="12700"/>
                </a:lnTo>
                <a:lnTo>
                  <a:pt x="7810373" y="9791"/>
                </a:lnTo>
                <a:lnTo>
                  <a:pt x="7810373" y="2806"/>
                </a:lnTo>
                <a:lnTo>
                  <a:pt x="7807579" y="0"/>
                </a:lnTo>
                <a:close/>
              </a:path>
              <a:path w="10324973" h="12700">
                <a:moveTo>
                  <a:pt x="7832979" y="0"/>
                </a:moveTo>
                <a:lnTo>
                  <a:pt x="7825994" y="0"/>
                </a:lnTo>
                <a:lnTo>
                  <a:pt x="7823073" y="2806"/>
                </a:lnTo>
                <a:lnTo>
                  <a:pt x="7823073" y="9791"/>
                </a:lnTo>
                <a:lnTo>
                  <a:pt x="7825994" y="12700"/>
                </a:lnTo>
                <a:lnTo>
                  <a:pt x="7832979" y="12700"/>
                </a:lnTo>
                <a:lnTo>
                  <a:pt x="7835773" y="9791"/>
                </a:lnTo>
                <a:lnTo>
                  <a:pt x="7835773" y="2806"/>
                </a:lnTo>
                <a:lnTo>
                  <a:pt x="7832979" y="0"/>
                </a:lnTo>
                <a:close/>
              </a:path>
              <a:path w="10324973" h="12700">
                <a:moveTo>
                  <a:pt x="7858379" y="0"/>
                </a:moveTo>
                <a:lnTo>
                  <a:pt x="7851394" y="0"/>
                </a:lnTo>
                <a:lnTo>
                  <a:pt x="7848473" y="2806"/>
                </a:lnTo>
                <a:lnTo>
                  <a:pt x="7848473" y="9791"/>
                </a:lnTo>
                <a:lnTo>
                  <a:pt x="7851394" y="12700"/>
                </a:lnTo>
                <a:lnTo>
                  <a:pt x="7858379" y="12700"/>
                </a:lnTo>
                <a:lnTo>
                  <a:pt x="7861173" y="9791"/>
                </a:lnTo>
                <a:lnTo>
                  <a:pt x="7861173" y="2806"/>
                </a:lnTo>
                <a:lnTo>
                  <a:pt x="7858379" y="0"/>
                </a:lnTo>
                <a:close/>
              </a:path>
              <a:path w="10324973" h="12700">
                <a:moveTo>
                  <a:pt x="7883779" y="0"/>
                </a:moveTo>
                <a:lnTo>
                  <a:pt x="7876794" y="0"/>
                </a:lnTo>
                <a:lnTo>
                  <a:pt x="7873873" y="2806"/>
                </a:lnTo>
                <a:lnTo>
                  <a:pt x="7873873" y="9791"/>
                </a:lnTo>
                <a:lnTo>
                  <a:pt x="7876794" y="12700"/>
                </a:lnTo>
                <a:lnTo>
                  <a:pt x="7883779" y="12700"/>
                </a:lnTo>
                <a:lnTo>
                  <a:pt x="7886573" y="9791"/>
                </a:lnTo>
                <a:lnTo>
                  <a:pt x="7886573" y="2806"/>
                </a:lnTo>
                <a:lnTo>
                  <a:pt x="7883779" y="0"/>
                </a:lnTo>
                <a:close/>
              </a:path>
              <a:path w="10324973" h="12700">
                <a:moveTo>
                  <a:pt x="7909179" y="0"/>
                </a:moveTo>
                <a:lnTo>
                  <a:pt x="7902194" y="0"/>
                </a:lnTo>
                <a:lnTo>
                  <a:pt x="7899273" y="2806"/>
                </a:lnTo>
                <a:lnTo>
                  <a:pt x="7899273" y="9791"/>
                </a:lnTo>
                <a:lnTo>
                  <a:pt x="7902194" y="12700"/>
                </a:lnTo>
                <a:lnTo>
                  <a:pt x="7909179" y="12700"/>
                </a:lnTo>
                <a:lnTo>
                  <a:pt x="7911973" y="9791"/>
                </a:lnTo>
                <a:lnTo>
                  <a:pt x="7911973" y="2806"/>
                </a:lnTo>
                <a:lnTo>
                  <a:pt x="7909179" y="0"/>
                </a:lnTo>
                <a:close/>
              </a:path>
              <a:path w="10324973" h="12700">
                <a:moveTo>
                  <a:pt x="7934579" y="0"/>
                </a:moveTo>
                <a:lnTo>
                  <a:pt x="7927594" y="0"/>
                </a:lnTo>
                <a:lnTo>
                  <a:pt x="7924673" y="2806"/>
                </a:lnTo>
                <a:lnTo>
                  <a:pt x="7924673" y="9791"/>
                </a:lnTo>
                <a:lnTo>
                  <a:pt x="7927594" y="12700"/>
                </a:lnTo>
                <a:lnTo>
                  <a:pt x="7934579" y="12700"/>
                </a:lnTo>
                <a:lnTo>
                  <a:pt x="7937373" y="9791"/>
                </a:lnTo>
                <a:lnTo>
                  <a:pt x="7937373" y="2806"/>
                </a:lnTo>
                <a:lnTo>
                  <a:pt x="7934579" y="0"/>
                </a:lnTo>
                <a:close/>
              </a:path>
              <a:path w="10324973" h="12700">
                <a:moveTo>
                  <a:pt x="7959979" y="0"/>
                </a:moveTo>
                <a:lnTo>
                  <a:pt x="7952994" y="0"/>
                </a:lnTo>
                <a:lnTo>
                  <a:pt x="7950073" y="2806"/>
                </a:lnTo>
                <a:lnTo>
                  <a:pt x="7950073" y="9791"/>
                </a:lnTo>
                <a:lnTo>
                  <a:pt x="7952994" y="12700"/>
                </a:lnTo>
                <a:lnTo>
                  <a:pt x="7959979" y="12700"/>
                </a:lnTo>
                <a:lnTo>
                  <a:pt x="7962773" y="9791"/>
                </a:lnTo>
                <a:lnTo>
                  <a:pt x="7962773" y="2806"/>
                </a:lnTo>
                <a:lnTo>
                  <a:pt x="7959979" y="0"/>
                </a:lnTo>
                <a:close/>
              </a:path>
              <a:path w="10324973" h="12700">
                <a:moveTo>
                  <a:pt x="7985379" y="0"/>
                </a:moveTo>
                <a:lnTo>
                  <a:pt x="7978394" y="0"/>
                </a:lnTo>
                <a:lnTo>
                  <a:pt x="7975473" y="2806"/>
                </a:lnTo>
                <a:lnTo>
                  <a:pt x="7975473" y="9791"/>
                </a:lnTo>
                <a:lnTo>
                  <a:pt x="7978394" y="12700"/>
                </a:lnTo>
                <a:lnTo>
                  <a:pt x="7985379" y="12700"/>
                </a:lnTo>
                <a:lnTo>
                  <a:pt x="7988173" y="9791"/>
                </a:lnTo>
                <a:lnTo>
                  <a:pt x="7988173" y="2806"/>
                </a:lnTo>
                <a:lnTo>
                  <a:pt x="7985379" y="0"/>
                </a:lnTo>
                <a:close/>
              </a:path>
              <a:path w="10324973" h="12700">
                <a:moveTo>
                  <a:pt x="8010779" y="0"/>
                </a:moveTo>
                <a:lnTo>
                  <a:pt x="8003794" y="0"/>
                </a:lnTo>
                <a:lnTo>
                  <a:pt x="8000873" y="2806"/>
                </a:lnTo>
                <a:lnTo>
                  <a:pt x="8000873" y="9791"/>
                </a:lnTo>
                <a:lnTo>
                  <a:pt x="8003794" y="12700"/>
                </a:lnTo>
                <a:lnTo>
                  <a:pt x="8010779" y="12700"/>
                </a:lnTo>
                <a:lnTo>
                  <a:pt x="8013573" y="9791"/>
                </a:lnTo>
                <a:lnTo>
                  <a:pt x="8013573" y="2806"/>
                </a:lnTo>
                <a:lnTo>
                  <a:pt x="8010779" y="0"/>
                </a:lnTo>
                <a:close/>
              </a:path>
              <a:path w="10324973" h="12700">
                <a:moveTo>
                  <a:pt x="8036179" y="0"/>
                </a:moveTo>
                <a:lnTo>
                  <a:pt x="8029194" y="0"/>
                </a:lnTo>
                <a:lnTo>
                  <a:pt x="8026273" y="2806"/>
                </a:lnTo>
                <a:lnTo>
                  <a:pt x="8026273" y="9791"/>
                </a:lnTo>
                <a:lnTo>
                  <a:pt x="8029194" y="12700"/>
                </a:lnTo>
                <a:lnTo>
                  <a:pt x="8036179" y="12700"/>
                </a:lnTo>
                <a:lnTo>
                  <a:pt x="8038973" y="9791"/>
                </a:lnTo>
                <a:lnTo>
                  <a:pt x="8038973" y="2806"/>
                </a:lnTo>
                <a:lnTo>
                  <a:pt x="8036179" y="0"/>
                </a:lnTo>
                <a:close/>
              </a:path>
              <a:path w="10324973" h="12700">
                <a:moveTo>
                  <a:pt x="8061579" y="0"/>
                </a:moveTo>
                <a:lnTo>
                  <a:pt x="8054454" y="0"/>
                </a:lnTo>
                <a:lnTo>
                  <a:pt x="8051673" y="2806"/>
                </a:lnTo>
                <a:lnTo>
                  <a:pt x="8051673" y="9791"/>
                </a:lnTo>
                <a:lnTo>
                  <a:pt x="8054454" y="12700"/>
                </a:lnTo>
                <a:lnTo>
                  <a:pt x="8061579" y="12700"/>
                </a:lnTo>
                <a:lnTo>
                  <a:pt x="8064373" y="9791"/>
                </a:lnTo>
                <a:lnTo>
                  <a:pt x="8064373" y="2806"/>
                </a:lnTo>
                <a:lnTo>
                  <a:pt x="8061579" y="0"/>
                </a:lnTo>
                <a:close/>
              </a:path>
              <a:path w="10324973" h="12700">
                <a:moveTo>
                  <a:pt x="8086979" y="0"/>
                </a:moveTo>
                <a:lnTo>
                  <a:pt x="8079994" y="0"/>
                </a:lnTo>
                <a:lnTo>
                  <a:pt x="8077073" y="2806"/>
                </a:lnTo>
                <a:lnTo>
                  <a:pt x="8077073" y="9791"/>
                </a:lnTo>
                <a:lnTo>
                  <a:pt x="8079994" y="12700"/>
                </a:lnTo>
                <a:lnTo>
                  <a:pt x="8086979" y="12700"/>
                </a:lnTo>
                <a:lnTo>
                  <a:pt x="8089773" y="9791"/>
                </a:lnTo>
                <a:lnTo>
                  <a:pt x="8089773" y="2806"/>
                </a:lnTo>
                <a:lnTo>
                  <a:pt x="8086979" y="0"/>
                </a:lnTo>
                <a:close/>
              </a:path>
              <a:path w="10324973" h="12700">
                <a:moveTo>
                  <a:pt x="8112379" y="0"/>
                </a:moveTo>
                <a:lnTo>
                  <a:pt x="8105394" y="0"/>
                </a:lnTo>
                <a:lnTo>
                  <a:pt x="8102473" y="2806"/>
                </a:lnTo>
                <a:lnTo>
                  <a:pt x="8102473" y="9791"/>
                </a:lnTo>
                <a:lnTo>
                  <a:pt x="8105394" y="12700"/>
                </a:lnTo>
                <a:lnTo>
                  <a:pt x="8112379" y="12700"/>
                </a:lnTo>
                <a:lnTo>
                  <a:pt x="8115173" y="9791"/>
                </a:lnTo>
                <a:lnTo>
                  <a:pt x="8115173" y="2806"/>
                </a:lnTo>
                <a:lnTo>
                  <a:pt x="8112379" y="0"/>
                </a:lnTo>
                <a:close/>
              </a:path>
              <a:path w="10324973" h="12700">
                <a:moveTo>
                  <a:pt x="8137779" y="0"/>
                </a:moveTo>
                <a:lnTo>
                  <a:pt x="8130794" y="0"/>
                </a:lnTo>
                <a:lnTo>
                  <a:pt x="8127873" y="2806"/>
                </a:lnTo>
                <a:lnTo>
                  <a:pt x="8127873" y="9791"/>
                </a:lnTo>
                <a:lnTo>
                  <a:pt x="8130794" y="12700"/>
                </a:lnTo>
                <a:lnTo>
                  <a:pt x="8137779" y="12700"/>
                </a:lnTo>
                <a:lnTo>
                  <a:pt x="8140573" y="9791"/>
                </a:lnTo>
                <a:lnTo>
                  <a:pt x="8140573" y="2806"/>
                </a:lnTo>
                <a:lnTo>
                  <a:pt x="8137779" y="0"/>
                </a:lnTo>
                <a:close/>
              </a:path>
              <a:path w="10324973" h="12700">
                <a:moveTo>
                  <a:pt x="8163179" y="0"/>
                </a:moveTo>
                <a:lnTo>
                  <a:pt x="8156194" y="0"/>
                </a:lnTo>
                <a:lnTo>
                  <a:pt x="8153273" y="2806"/>
                </a:lnTo>
                <a:lnTo>
                  <a:pt x="8153273" y="9791"/>
                </a:lnTo>
                <a:lnTo>
                  <a:pt x="8156194" y="12700"/>
                </a:lnTo>
                <a:lnTo>
                  <a:pt x="8163179" y="12700"/>
                </a:lnTo>
                <a:lnTo>
                  <a:pt x="8165973" y="9791"/>
                </a:lnTo>
                <a:lnTo>
                  <a:pt x="8165973" y="2806"/>
                </a:lnTo>
                <a:lnTo>
                  <a:pt x="8163179" y="0"/>
                </a:lnTo>
                <a:close/>
              </a:path>
              <a:path w="10324973" h="12700">
                <a:moveTo>
                  <a:pt x="8188579" y="0"/>
                </a:moveTo>
                <a:lnTo>
                  <a:pt x="8181594" y="0"/>
                </a:lnTo>
                <a:lnTo>
                  <a:pt x="8178673" y="2806"/>
                </a:lnTo>
                <a:lnTo>
                  <a:pt x="8178673" y="9791"/>
                </a:lnTo>
                <a:lnTo>
                  <a:pt x="8181594" y="12700"/>
                </a:lnTo>
                <a:lnTo>
                  <a:pt x="8188579" y="12700"/>
                </a:lnTo>
                <a:lnTo>
                  <a:pt x="8191373" y="9791"/>
                </a:lnTo>
                <a:lnTo>
                  <a:pt x="8191373" y="2806"/>
                </a:lnTo>
                <a:lnTo>
                  <a:pt x="8188579" y="0"/>
                </a:lnTo>
                <a:close/>
              </a:path>
              <a:path w="10324973" h="12700">
                <a:moveTo>
                  <a:pt x="8213979" y="0"/>
                </a:moveTo>
                <a:lnTo>
                  <a:pt x="8206994" y="0"/>
                </a:lnTo>
                <a:lnTo>
                  <a:pt x="8204073" y="2806"/>
                </a:lnTo>
                <a:lnTo>
                  <a:pt x="8204073" y="9791"/>
                </a:lnTo>
                <a:lnTo>
                  <a:pt x="8206994" y="12700"/>
                </a:lnTo>
                <a:lnTo>
                  <a:pt x="8213979" y="12700"/>
                </a:lnTo>
                <a:lnTo>
                  <a:pt x="8216773" y="9791"/>
                </a:lnTo>
                <a:lnTo>
                  <a:pt x="8216773" y="2806"/>
                </a:lnTo>
                <a:lnTo>
                  <a:pt x="8213979" y="0"/>
                </a:lnTo>
                <a:close/>
              </a:path>
              <a:path w="10324973" h="12700">
                <a:moveTo>
                  <a:pt x="8239379" y="0"/>
                </a:moveTo>
                <a:lnTo>
                  <a:pt x="8232394" y="0"/>
                </a:lnTo>
                <a:lnTo>
                  <a:pt x="8229473" y="2806"/>
                </a:lnTo>
                <a:lnTo>
                  <a:pt x="8229473" y="9791"/>
                </a:lnTo>
                <a:lnTo>
                  <a:pt x="8232394" y="12700"/>
                </a:lnTo>
                <a:lnTo>
                  <a:pt x="8239379" y="12700"/>
                </a:lnTo>
                <a:lnTo>
                  <a:pt x="8242173" y="9791"/>
                </a:lnTo>
                <a:lnTo>
                  <a:pt x="8242173" y="2806"/>
                </a:lnTo>
                <a:lnTo>
                  <a:pt x="8239379" y="0"/>
                </a:lnTo>
                <a:close/>
              </a:path>
              <a:path w="10324973" h="12700">
                <a:moveTo>
                  <a:pt x="8264779" y="0"/>
                </a:moveTo>
                <a:lnTo>
                  <a:pt x="8257794" y="0"/>
                </a:lnTo>
                <a:lnTo>
                  <a:pt x="8254873" y="2806"/>
                </a:lnTo>
                <a:lnTo>
                  <a:pt x="8254873" y="9791"/>
                </a:lnTo>
                <a:lnTo>
                  <a:pt x="8257794" y="12700"/>
                </a:lnTo>
                <a:lnTo>
                  <a:pt x="8264779" y="12700"/>
                </a:lnTo>
                <a:lnTo>
                  <a:pt x="8267573" y="9791"/>
                </a:lnTo>
                <a:lnTo>
                  <a:pt x="8267573" y="2806"/>
                </a:lnTo>
                <a:lnTo>
                  <a:pt x="8264779" y="0"/>
                </a:lnTo>
                <a:close/>
              </a:path>
              <a:path w="10324973" h="12700">
                <a:moveTo>
                  <a:pt x="8290179" y="0"/>
                </a:moveTo>
                <a:lnTo>
                  <a:pt x="8283194" y="0"/>
                </a:lnTo>
                <a:lnTo>
                  <a:pt x="8280273" y="2806"/>
                </a:lnTo>
                <a:lnTo>
                  <a:pt x="8280273" y="9791"/>
                </a:lnTo>
                <a:lnTo>
                  <a:pt x="8283194" y="12700"/>
                </a:lnTo>
                <a:lnTo>
                  <a:pt x="8290179" y="12700"/>
                </a:lnTo>
                <a:lnTo>
                  <a:pt x="8292973" y="9791"/>
                </a:lnTo>
                <a:lnTo>
                  <a:pt x="8292973" y="2806"/>
                </a:lnTo>
                <a:lnTo>
                  <a:pt x="8290179" y="0"/>
                </a:lnTo>
                <a:close/>
              </a:path>
              <a:path w="10324973" h="12700">
                <a:moveTo>
                  <a:pt x="8315579" y="0"/>
                </a:moveTo>
                <a:lnTo>
                  <a:pt x="8308594" y="0"/>
                </a:lnTo>
                <a:lnTo>
                  <a:pt x="8305673" y="2806"/>
                </a:lnTo>
                <a:lnTo>
                  <a:pt x="8305673" y="9791"/>
                </a:lnTo>
                <a:lnTo>
                  <a:pt x="8308594" y="12700"/>
                </a:lnTo>
                <a:lnTo>
                  <a:pt x="8315579" y="12700"/>
                </a:lnTo>
                <a:lnTo>
                  <a:pt x="8318373" y="9791"/>
                </a:lnTo>
                <a:lnTo>
                  <a:pt x="8318373" y="2806"/>
                </a:lnTo>
                <a:lnTo>
                  <a:pt x="8315579" y="0"/>
                </a:lnTo>
                <a:close/>
              </a:path>
              <a:path w="10324973" h="12700">
                <a:moveTo>
                  <a:pt x="8340979" y="0"/>
                </a:moveTo>
                <a:lnTo>
                  <a:pt x="8333994" y="0"/>
                </a:lnTo>
                <a:lnTo>
                  <a:pt x="8331073" y="2806"/>
                </a:lnTo>
                <a:lnTo>
                  <a:pt x="8331073" y="9791"/>
                </a:lnTo>
                <a:lnTo>
                  <a:pt x="8333994" y="12700"/>
                </a:lnTo>
                <a:lnTo>
                  <a:pt x="8340979" y="12700"/>
                </a:lnTo>
                <a:lnTo>
                  <a:pt x="8343773" y="9791"/>
                </a:lnTo>
                <a:lnTo>
                  <a:pt x="8343773" y="2806"/>
                </a:lnTo>
                <a:lnTo>
                  <a:pt x="8340979" y="0"/>
                </a:lnTo>
                <a:close/>
              </a:path>
              <a:path w="10324973" h="12700">
                <a:moveTo>
                  <a:pt x="8366379" y="0"/>
                </a:moveTo>
                <a:lnTo>
                  <a:pt x="8359394" y="0"/>
                </a:lnTo>
                <a:lnTo>
                  <a:pt x="8356473" y="2806"/>
                </a:lnTo>
                <a:lnTo>
                  <a:pt x="8356473" y="9791"/>
                </a:lnTo>
                <a:lnTo>
                  <a:pt x="8359394" y="12700"/>
                </a:lnTo>
                <a:lnTo>
                  <a:pt x="8366379" y="12700"/>
                </a:lnTo>
                <a:lnTo>
                  <a:pt x="8369173" y="9791"/>
                </a:lnTo>
                <a:lnTo>
                  <a:pt x="8369173" y="2806"/>
                </a:lnTo>
                <a:lnTo>
                  <a:pt x="8366379" y="0"/>
                </a:lnTo>
                <a:close/>
              </a:path>
              <a:path w="10324973" h="12700">
                <a:moveTo>
                  <a:pt x="8391779" y="0"/>
                </a:moveTo>
                <a:lnTo>
                  <a:pt x="8384794" y="0"/>
                </a:lnTo>
                <a:lnTo>
                  <a:pt x="8381873" y="2806"/>
                </a:lnTo>
                <a:lnTo>
                  <a:pt x="8381873" y="9791"/>
                </a:lnTo>
                <a:lnTo>
                  <a:pt x="8384794" y="12700"/>
                </a:lnTo>
                <a:lnTo>
                  <a:pt x="8391779" y="12700"/>
                </a:lnTo>
                <a:lnTo>
                  <a:pt x="8394573" y="9791"/>
                </a:lnTo>
                <a:lnTo>
                  <a:pt x="8394573" y="2806"/>
                </a:lnTo>
                <a:lnTo>
                  <a:pt x="8391779" y="0"/>
                </a:lnTo>
                <a:close/>
              </a:path>
              <a:path w="10324973" h="12700">
                <a:moveTo>
                  <a:pt x="8417179" y="0"/>
                </a:moveTo>
                <a:lnTo>
                  <a:pt x="8410194" y="0"/>
                </a:lnTo>
                <a:lnTo>
                  <a:pt x="8407273" y="2806"/>
                </a:lnTo>
                <a:lnTo>
                  <a:pt x="8407273" y="9791"/>
                </a:lnTo>
                <a:lnTo>
                  <a:pt x="8410194" y="12700"/>
                </a:lnTo>
                <a:lnTo>
                  <a:pt x="8417179" y="12700"/>
                </a:lnTo>
                <a:lnTo>
                  <a:pt x="8419973" y="9791"/>
                </a:lnTo>
                <a:lnTo>
                  <a:pt x="8419973" y="2806"/>
                </a:lnTo>
                <a:lnTo>
                  <a:pt x="8417179" y="0"/>
                </a:lnTo>
                <a:close/>
              </a:path>
              <a:path w="10324973" h="12700">
                <a:moveTo>
                  <a:pt x="8442579" y="0"/>
                </a:moveTo>
                <a:lnTo>
                  <a:pt x="8435594" y="0"/>
                </a:lnTo>
                <a:lnTo>
                  <a:pt x="8432673" y="2806"/>
                </a:lnTo>
                <a:lnTo>
                  <a:pt x="8432673" y="9791"/>
                </a:lnTo>
                <a:lnTo>
                  <a:pt x="8435594" y="12700"/>
                </a:lnTo>
                <a:lnTo>
                  <a:pt x="8442579" y="12700"/>
                </a:lnTo>
                <a:lnTo>
                  <a:pt x="8445373" y="9791"/>
                </a:lnTo>
                <a:lnTo>
                  <a:pt x="8445373" y="2806"/>
                </a:lnTo>
                <a:lnTo>
                  <a:pt x="8442579" y="0"/>
                </a:lnTo>
                <a:close/>
              </a:path>
              <a:path w="10324973" h="12700">
                <a:moveTo>
                  <a:pt x="8467979" y="0"/>
                </a:moveTo>
                <a:lnTo>
                  <a:pt x="8460994" y="0"/>
                </a:lnTo>
                <a:lnTo>
                  <a:pt x="8458073" y="2806"/>
                </a:lnTo>
                <a:lnTo>
                  <a:pt x="8458073" y="9791"/>
                </a:lnTo>
                <a:lnTo>
                  <a:pt x="8460994" y="12700"/>
                </a:lnTo>
                <a:lnTo>
                  <a:pt x="8467979" y="12700"/>
                </a:lnTo>
                <a:lnTo>
                  <a:pt x="8470773" y="9791"/>
                </a:lnTo>
                <a:lnTo>
                  <a:pt x="8470773" y="2806"/>
                </a:lnTo>
                <a:lnTo>
                  <a:pt x="8467979" y="0"/>
                </a:lnTo>
                <a:close/>
              </a:path>
              <a:path w="10324973" h="12700">
                <a:moveTo>
                  <a:pt x="8493379" y="0"/>
                </a:moveTo>
                <a:lnTo>
                  <a:pt x="8486394" y="0"/>
                </a:lnTo>
                <a:lnTo>
                  <a:pt x="8483473" y="2806"/>
                </a:lnTo>
                <a:lnTo>
                  <a:pt x="8483473" y="9791"/>
                </a:lnTo>
                <a:lnTo>
                  <a:pt x="8486394" y="12700"/>
                </a:lnTo>
                <a:lnTo>
                  <a:pt x="8493379" y="12700"/>
                </a:lnTo>
                <a:lnTo>
                  <a:pt x="8496173" y="9791"/>
                </a:lnTo>
                <a:lnTo>
                  <a:pt x="8496173" y="2806"/>
                </a:lnTo>
                <a:lnTo>
                  <a:pt x="8493379" y="0"/>
                </a:lnTo>
                <a:close/>
              </a:path>
              <a:path w="10324973" h="12700">
                <a:moveTo>
                  <a:pt x="8518779" y="0"/>
                </a:moveTo>
                <a:lnTo>
                  <a:pt x="8511794" y="0"/>
                </a:lnTo>
                <a:lnTo>
                  <a:pt x="8508873" y="2806"/>
                </a:lnTo>
                <a:lnTo>
                  <a:pt x="8508873" y="9791"/>
                </a:lnTo>
                <a:lnTo>
                  <a:pt x="8511794" y="12700"/>
                </a:lnTo>
                <a:lnTo>
                  <a:pt x="8518779" y="12700"/>
                </a:lnTo>
                <a:lnTo>
                  <a:pt x="8521573" y="9791"/>
                </a:lnTo>
                <a:lnTo>
                  <a:pt x="8521573" y="2806"/>
                </a:lnTo>
                <a:lnTo>
                  <a:pt x="8518779" y="0"/>
                </a:lnTo>
                <a:close/>
              </a:path>
              <a:path w="10324973" h="12700">
                <a:moveTo>
                  <a:pt x="8544179" y="0"/>
                </a:moveTo>
                <a:lnTo>
                  <a:pt x="8537194" y="0"/>
                </a:lnTo>
                <a:lnTo>
                  <a:pt x="8534273" y="2806"/>
                </a:lnTo>
                <a:lnTo>
                  <a:pt x="8534273" y="9791"/>
                </a:lnTo>
                <a:lnTo>
                  <a:pt x="8537194" y="12700"/>
                </a:lnTo>
                <a:lnTo>
                  <a:pt x="8544179" y="12700"/>
                </a:lnTo>
                <a:lnTo>
                  <a:pt x="8546973" y="9791"/>
                </a:lnTo>
                <a:lnTo>
                  <a:pt x="8546973" y="2806"/>
                </a:lnTo>
                <a:lnTo>
                  <a:pt x="8544179" y="0"/>
                </a:lnTo>
                <a:close/>
              </a:path>
              <a:path w="10324973" h="12700">
                <a:moveTo>
                  <a:pt x="8569579" y="0"/>
                </a:moveTo>
                <a:lnTo>
                  <a:pt x="8562594" y="0"/>
                </a:lnTo>
                <a:lnTo>
                  <a:pt x="8559673" y="2806"/>
                </a:lnTo>
                <a:lnTo>
                  <a:pt x="8559673" y="9791"/>
                </a:lnTo>
                <a:lnTo>
                  <a:pt x="8562594" y="12700"/>
                </a:lnTo>
                <a:lnTo>
                  <a:pt x="8569579" y="12700"/>
                </a:lnTo>
                <a:lnTo>
                  <a:pt x="8572373" y="9791"/>
                </a:lnTo>
                <a:lnTo>
                  <a:pt x="8572373" y="2806"/>
                </a:lnTo>
                <a:lnTo>
                  <a:pt x="8569579" y="0"/>
                </a:lnTo>
                <a:close/>
              </a:path>
              <a:path w="10324973" h="12700">
                <a:moveTo>
                  <a:pt x="8594979" y="0"/>
                </a:moveTo>
                <a:lnTo>
                  <a:pt x="8587994" y="0"/>
                </a:lnTo>
                <a:lnTo>
                  <a:pt x="8585073" y="2806"/>
                </a:lnTo>
                <a:lnTo>
                  <a:pt x="8585073" y="9791"/>
                </a:lnTo>
                <a:lnTo>
                  <a:pt x="8587994" y="12700"/>
                </a:lnTo>
                <a:lnTo>
                  <a:pt x="8594979" y="12700"/>
                </a:lnTo>
                <a:lnTo>
                  <a:pt x="8597773" y="9791"/>
                </a:lnTo>
                <a:lnTo>
                  <a:pt x="8597773" y="2806"/>
                </a:lnTo>
                <a:lnTo>
                  <a:pt x="8594979" y="0"/>
                </a:lnTo>
                <a:close/>
              </a:path>
              <a:path w="10324973" h="12700">
                <a:moveTo>
                  <a:pt x="8620379" y="0"/>
                </a:moveTo>
                <a:lnTo>
                  <a:pt x="8613394" y="0"/>
                </a:lnTo>
                <a:lnTo>
                  <a:pt x="8610473" y="2806"/>
                </a:lnTo>
                <a:lnTo>
                  <a:pt x="8610473" y="9791"/>
                </a:lnTo>
                <a:lnTo>
                  <a:pt x="8613394" y="12700"/>
                </a:lnTo>
                <a:lnTo>
                  <a:pt x="8620379" y="12700"/>
                </a:lnTo>
                <a:lnTo>
                  <a:pt x="8623173" y="9791"/>
                </a:lnTo>
                <a:lnTo>
                  <a:pt x="8623173" y="2806"/>
                </a:lnTo>
                <a:lnTo>
                  <a:pt x="8620379" y="0"/>
                </a:lnTo>
                <a:close/>
              </a:path>
              <a:path w="10324973" h="12700">
                <a:moveTo>
                  <a:pt x="8645779" y="0"/>
                </a:moveTo>
                <a:lnTo>
                  <a:pt x="8638794" y="0"/>
                </a:lnTo>
                <a:lnTo>
                  <a:pt x="8635873" y="2806"/>
                </a:lnTo>
                <a:lnTo>
                  <a:pt x="8635873" y="9791"/>
                </a:lnTo>
                <a:lnTo>
                  <a:pt x="8638794" y="12700"/>
                </a:lnTo>
                <a:lnTo>
                  <a:pt x="8645779" y="12700"/>
                </a:lnTo>
                <a:lnTo>
                  <a:pt x="8648573" y="9791"/>
                </a:lnTo>
                <a:lnTo>
                  <a:pt x="8648573" y="2806"/>
                </a:lnTo>
                <a:lnTo>
                  <a:pt x="8645779" y="0"/>
                </a:lnTo>
                <a:close/>
              </a:path>
              <a:path w="10324973" h="12700">
                <a:moveTo>
                  <a:pt x="8671179" y="0"/>
                </a:moveTo>
                <a:lnTo>
                  <a:pt x="8664194" y="0"/>
                </a:lnTo>
                <a:lnTo>
                  <a:pt x="8661273" y="2806"/>
                </a:lnTo>
                <a:lnTo>
                  <a:pt x="8661273" y="9791"/>
                </a:lnTo>
                <a:lnTo>
                  <a:pt x="8664194" y="12700"/>
                </a:lnTo>
                <a:lnTo>
                  <a:pt x="8671179" y="12700"/>
                </a:lnTo>
                <a:lnTo>
                  <a:pt x="8673973" y="9791"/>
                </a:lnTo>
                <a:lnTo>
                  <a:pt x="8673973" y="2806"/>
                </a:lnTo>
                <a:lnTo>
                  <a:pt x="8671179" y="0"/>
                </a:lnTo>
                <a:close/>
              </a:path>
              <a:path w="10324973" h="12700">
                <a:moveTo>
                  <a:pt x="8696579" y="0"/>
                </a:moveTo>
                <a:lnTo>
                  <a:pt x="8689594" y="0"/>
                </a:lnTo>
                <a:lnTo>
                  <a:pt x="8686673" y="2806"/>
                </a:lnTo>
                <a:lnTo>
                  <a:pt x="8686673" y="9791"/>
                </a:lnTo>
                <a:lnTo>
                  <a:pt x="8689594" y="12700"/>
                </a:lnTo>
                <a:lnTo>
                  <a:pt x="8696579" y="12700"/>
                </a:lnTo>
                <a:lnTo>
                  <a:pt x="8699373" y="9791"/>
                </a:lnTo>
                <a:lnTo>
                  <a:pt x="8699373" y="2806"/>
                </a:lnTo>
                <a:lnTo>
                  <a:pt x="8696579" y="0"/>
                </a:lnTo>
                <a:close/>
              </a:path>
              <a:path w="10324973" h="12700">
                <a:moveTo>
                  <a:pt x="8721979" y="0"/>
                </a:moveTo>
                <a:lnTo>
                  <a:pt x="8714994" y="0"/>
                </a:lnTo>
                <a:lnTo>
                  <a:pt x="8712073" y="2806"/>
                </a:lnTo>
                <a:lnTo>
                  <a:pt x="8712073" y="9791"/>
                </a:lnTo>
                <a:lnTo>
                  <a:pt x="8714994" y="12700"/>
                </a:lnTo>
                <a:lnTo>
                  <a:pt x="8721979" y="12700"/>
                </a:lnTo>
                <a:lnTo>
                  <a:pt x="8724773" y="9791"/>
                </a:lnTo>
                <a:lnTo>
                  <a:pt x="8724773" y="2806"/>
                </a:lnTo>
                <a:lnTo>
                  <a:pt x="8721979" y="0"/>
                </a:lnTo>
                <a:close/>
              </a:path>
              <a:path w="10324973" h="12700">
                <a:moveTo>
                  <a:pt x="8747379" y="0"/>
                </a:moveTo>
                <a:lnTo>
                  <a:pt x="8740254" y="0"/>
                </a:lnTo>
                <a:lnTo>
                  <a:pt x="8737473" y="2806"/>
                </a:lnTo>
                <a:lnTo>
                  <a:pt x="8737473" y="9791"/>
                </a:lnTo>
                <a:lnTo>
                  <a:pt x="8740254" y="12700"/>
                </a:lnTo>
                <a:lnTo>
                  <a:pt x="8747379" y="12700"/>
                </a:lnTo>
                <a:lnTo>
                  <a:pt x="8750173" y="9791"/>
                </a:lnTo>
                <a:lnTo>
                  <a:pt x="8750173" y="2806"/>
                </a:lnTo>
                <a:lnTo>
                  <a:pt x="8747379" y="0"/>
                </a:lnTo>
                <a:close/>
              </a:path>
              <a:path w="10324973" h="12700">
                <a:moveTo>
                  <a:pt x="8772779" y="0"/>
                </a:moveTo>
                <a:lnTo>
                  <a:pt x="8765654" y="0"/>
                </a:lnTo>
                <a:lnTo>
                  <a:pt x="8762873" y="2806"/>
                </a:lnTo>
                <a:lnTo>
                  <a:pt x="8762873" y="9791"/>
                </a:lnTo>
                <a:lnTo>
                  <a:pt x="8765654" y="12700"/>
                </a:lnTo>
                <a:lnTo>
                  <a:pt x="8772779" y="12700"/>
                </a:lnTo>
                <a:lnTo>
                  <a:pt x="8775573" y="9791"/>
                </a:lnTo>
                <a:lnTo>
                  <a:pt x="8775573" y="2806"/>
                </a:lnTo>
                <a:lnTo>
                  <a:pt x="8772779" y="0"/>
                </a:lnTo>
                <a:close/>
              </a:path>
              <a:path w="10324973" h="12700">
                <a:moveTo>
                  <a:pt x="8798179" y="0"/>
                </a:moveTo>
                <a:lnTo>
                  <a:pt x="8791194" y="0"/>
                </a:lnTo>
                <a:lnTo>
                  <a:pt x="8788273" y="2806"/>
                </a:lnTo>
                <a:lnTo>
                  <a:pt x="8788273" y="9791"/>
                </a:lnTo>
                <a:lnTo>
                  <a:pt x="8791194" y="12700"/>
                </a:lnTo>
                <a:lnTo>
                  <a:pt x="8798179" y="12700"/>
                </a:lnTo>
                <a:lnTo>
                  <a:pt x="8800973" y="9791"/>
                </a:lnTo>
                <a:lnTo>
                  <a:pt x="8800973" y="2806"/>
                </a:lnTo>
                <a:lnTo>
                  <a:pt x="8798179" y="0"/>
                </a:lnTo>
                <a:close/>
              </a:path>
              <a:path w="10324973" h="12700">
                <a:moveTo>
                  <a:pt x="8823579" y="0"/>
                </a:moveTo>
                <a:lnTo>
                  <a:pt x="8816594" y="0"/>
                </a:lnTo>
                <a:lnTo>
                  <a:pt x="8813673" y="2806"/>
                </a:lnTo>
                <a:lnTo>
                  <a:pt x="8813673" y="9791"/>
                </a:lnTo>
                <a:lnTo>
                  <a:pt x="8816594" y="12700"/>
                </a:lnTo>
                <a:lnTo>
                  <a:pt x="8823579" y="12700"/>
                </a:lnTo>
                <a:lnTo>
                  <a:pt x="8826373" y="9791"/>
                </a:lnTo>
                <a:lnTo>
                  <a:pt x="8826373" y="2806"/>
                </a:lnTo>
                <a:lnTo>
                  <a:pt x="8823579" y="0"/>
                </a:lnTo>
                <a:close/>
              </a:path>
              <a:path w="10324973" h="12700">
                <a:moveTo>
                  <a:pt x="8848979" y="0"/>
                </a:moveTo>
                <a:lnTo>
                  <a:pt x="8841994" y="0"/>
                </a:lnTo>
                <a:lnTo>
                  <a:pt x="8839073" y="2806"/>
                </a:lnTo>
                <a:lnTo>
                  <a:pt x="8839073" y="9791"/>
                </a:lnTo>
                <a:lnTo>
                  <a:pt x="8841994" y="12700"/>
                </a:lnTo>
                <a:lnTo>
                  <a:pt x="8848979" y="12700"/>
                </a:lnTo>
                <a:lnTo>
                  <a:pt x="8851773" y="9791"/>
                </a:lnTo>
                <a:lnTo>
                  <a:pt x="8851773" y="2806"/>
                </a:lnTo>
                <a:lnTo>
                  <a:pt x="8848979" y="0"/>
                </a:lnTo>
                <a:close/>
              </a:path>
              <a:path w="10324973" h="12700">
                <a:moveTo>
                  <a:pt x="8874379" y="0"/>
                </a:moveTo>
                <a:lnTo>
                  <a:pt x="8867394" y="0"/>
                </a:lnTo>
                <a:lnTo>
                  <a:pt x="8864473" y="2806"/>
                </a:lnTo>
                <a:lnTo>
                  <a:pt x="8864473" y="9791"/>
                </a:lnTo>
                <a:lnTo>
                  <a:pt x="8867394" y="12700"/>
                </a:lnTo>
                <a:lnTo>
                  <a:pt x="8874379" y="12700"/>
                </a:lnTo>
                <a:lnTo>
                  <a:pt x="8877173" y="9791"/>
                </a:lnTo>
                <a:lnTo>
                  <a:pt x="8877173" y="2806"/>
                </a:lnTo>
                <a:lnTo>
                  <a:pt x="8874379" y="0"/>
                </a:lnTo>
                <a:close/>
              </a:path>
              <a:path w="10324973" h="12700">
                <a:moveTo>
                  <a:pt x="8899779" y="0"/>
                </a:moveTo>
                <a:lnTo>
                  <a:pt x="8892794" y="0"/>
                </a:lnTo>
                <a:lnTo>
                  <a:pt x="8889873" y="2806"/>
                </a:lnTo>
                <a:lnTo>
                  <a:pt x="8889873" y="9791"/>
                </a:lnTo>
                <a:lnTo>
                  <a:pt x="8892794" y="12700"/>
                </a:lnTo>
                <a:lnTo>
                  <a:pt x="8899779" y="12700"/>
                </a:lnTo>
                <a:lnTo>
                  <a:pt x="8902573" y="9791"/>
                </a:lnTo>
                <a:lnTo>
                  <a:pt x="8902573" y="2806"/>
                </a:lnTo>
                <a:lnTo>
                  <a:pt x="8899779" y="0"/>
                </a:lnTo>
                <a:close/>
              </a:path>
              <a:path w="10324973" h="12700">
                <a:moveTo>
                  <a:pt x="8925179" y="0"/>
                </a:moveTo>
                <a:lnTo>
                  <a:pt x="8918194" y="0"/>
                </a:lnTo>
                <a:lnTo>
                  <a:pt x="8915273" y="2806"/>
                </a:lnTo>
                <a:lnTo>
                  <a:pt x="8915273" y="9791"/>
                </a:lnTo>
                <a:lnTo>
                  <a:pt x="8918194" y="12700"/>
                </a:lnTo>
                <a:lnTo>
                  <a:pt x="8925179" y="12700"/>
                </a:lnTo>
                <a:lnTo>
                  <a:pt x="8927973" y="9791"/>
                </a:lnTo>
                <a:lnTo>
                  <a:pt x="8927973" y="2806"/>
                </a:lnTo>
                <a:lnTo>
                  <a:pt x="8925179" y="0"/>
                </a:lnTo>
                <a:close/>
              </a:path>
              <a:path w="10324973" h="12700">
                <a:moveTo>
                  <a:pt x="8950579" y="0"/>
                </a:moveTo>
                <a:lnTo>
                  <a:pt x="8943594" y="0"/>
                </a:lnTo>
                <a:lnTo>
                  <a:pt x="8940673" y="2806"/>
                </a:lnTo>
                <a:lnTo>
                  <a:pt x="8940673" y="9791"/>
                </a:lnTo>
                <a:lnTo>
                  <a:pt x="8943594" y="12700"/>
                </a:lnTo>
                <a:lnTo>
                  <a:pt x="8950579" y="12700"/>
                </a:lnTo>
                <a:lnTo>
                  <a:pt x="8953373" y="9791"/>
                </a:lnTo>
                <a:lnTo>
                  <a:pt x="8953373" y="2806"/>
                </a:lnTo>
                <a:lnTo>
                  <a:pt x="8950579" y="0"/>
                </a:lnTo>
                <a:close/>
              </a:path>
              <a:path w="10324973" h="12700">
                <a:moveTo>
                  <a:pt x="8975979" y="0"/>
                </a:moveTo>
                <a:lnTo>
                  <a:pt x="8968994" y="0"/>
                </a:lnTo>
                <a:lnTo>
                  <a:pt x="8966073" y="2806"/>
                </a:lnTo>
                <a:lnTo>
                  <a:pt x="8966073" y="9791"/>
                </a:lnTo>
                <a:lnTo>
                  <a:pt x="8968994" y="12700"/>
                </a:lnTo>
                <a:lnTo>
                  <a:pt x="8975979" y="12700"/>
                </a:lnTo>
                <a:lnTo>
                  <a:pt x="8978773" y="9791"/>
                </a:lnTo>
                <a:lnTo>
                  <a:pt x="8978773" y="2806"/>
                </a:lnTo>
                <a:lnTo>
                  <a:pt x="8975979" y="0"/>
                </a:lnTo>
                <a:close/>
              </a:path>
              <a:path w="10324973" h="12700">
                <a:moveTo>
                  <a:pt x="9001379" y="0"/>
                </a:moveTo>
                <a:lnTo>
                  <a:pt x="8994394" y="0"/>
                </a:lnTo>
                <a:lnTo>
                  <a:pt x="8991473" y="2806"/>
                </a:lnTo>
                <a:lnTo>
                  <a:pt x="8991473" y="9791"/>
                </a:lnTo>
                <a:lnTo>
                  <a:pt x="8994394" y="12700"/>
                </a:lnTo>
                <a:lnTo>
                  <a:pt x="9001379" y="12700"/>
                </a:lnTo>
                <a:lnTo>
                  <a:pt x="9004173" y="9791"/>
                </a:lnTo>
                <a:lnTo>
                  <a:pt x="9004173" y="2806"/>
                </a:lnTo>
                <a:lnTo>
                  <a:pt x="9001379" y="0"/>
                </a:lnTo>
                <a:close/>
              </a:path>
              <a:path w="10324973" h="12700">
                <a:moveTo>
                  <a:pt x="9026779" y="0"/>
                </a:moveTo>
                <a:lnTo>
                  <a:pt x="9019794" y="0"/>
                </a:lnTo>
                <a:lnTo>
                  <a:pt x="9016873" y="2806"/>
                </a:lnTo>
                <a:lnTo>
                  <a:pt x="9016873" y="9791"/>
                </a:lnTo>
                <a:lnTo>
                  <a:pt x="9019794" y="12700"/>
                </a:lnTo>
                <a:lnTo>
                  <a:pt x="9026779" y="12700"/>
                </a:lnTo>
                <a:lnTo>
                  <a:pt x="9029573" y="9791"/>
                </a:lnTo>
                <a:lnTo>
                  <a:pt x="9029573" y="2806"/>
                </a:lnTo>
                <a:lnTo>
                  <a:pt x="9026779" y="0"/>
                </a:lnTo>
                <a:close/>
              </a:path>
              <a:path w="10324973" h="12700">
                <a:moveTo>
                  <a:pt x="9052179" y="0"/>
                </a:moveTo>
                <a:lnTo>
                  <a:pt x="9045194" y="0"/>
                </a:lnTo>
                <a:lnTo>
                  <a:pt x="9042273" y="2806"/>
                </a:lnTo>
                <a:lnTo>
                  <a:pt x="9042273" y="9791"/>
                </a:lnTo>
                <a:lnTo>
                  <a:pt x="9045194" y="12700"/>
                </a:lnTo>
                <a:lnTo>
                  <a:pt x="9052179" y="12700"/>
                </a:lnTo>
                <a:lnTo>
                  <a:pt x="9054973" y="9791"/>
                </a:lnTo>
                <a:lnTo>
                  <a:pt x="9054973" y="2806"/>
                </a:lnTo>
                <a:lnTo>
                  <a:pt x="9052179" y="0"/>
                </a:lnTo>
                <a:close/>
              </a:path>
              <a:path w="10324973" h="12700">
                <a:moveTo>
                  <a:pt x="9077579" y="0"/>
                </a:moveTo>
                <a:lnTo>
                  <a:pt x="9070594" y="0"/>
                </a:lnTo>
                <a:lnTo>
                  <a:pt x="9067673" y="2806"/>
                </a:lnTo>
                <a:lnTo>
                  <a:pt x="9067673" y="9791"/>
                </a:lnTo>
                <a:lnTo>
                  <a:pt x="9070594" y="12700"/>
                </a:lnTo>
                <a:lnTo>
                  <a:pt x="9077579" y="12700"/>
                </a:lnTo>
                <a:lnTo>
                  <a:pt x="9080373" y="9791"/>
                </a:lnTo>
                <a:lnTo>
                  <a:pt x="9080373" y="2806"/>
                </a:lnTo>
                <a:lnTo>
                  <a:pt x="9077579" y="0"/>
                </a:lnTo>
                <a:close/>
              </a:path>
              <a:path w="10324973" h="12700">
                <a:moveTo>
                  <a:pt x="9102979" y="0"/>
                </a:moveTo>
                <a:lnTo>
                  <a:pt x="9095994" y="0"/>
                </a:lnTo>
                <a:lnTo>
                  <a:pt x="9093073" y="2806"/>
                </a:lnTo>
                <a:lnTo>
                  <a:pt x="9093073" y="9791"/>
                </a:lnTo>
                <a:lnTo>
                  <a:pt x="9095994" y="12700"/>
                </a:lnTo>
                <a:lnTo>
                  <a:pt x="9102979" y="12700"/>
                </a:lnTo>
                <a:lnTo>
                  <a:pt x="9105773" y="9791"/>
                </a:lnTo>
                <a:lnTo>
                  <a:pt x="9105773" y="2806"/>
                </a:lnTo>
                <a:lnTo>
                  <a:pt x="9102979" y="0"/>
                </a:lnTo>
                <a:close/>
              </a:path>
              <a:path w="10324973" h="12700">
                <a:moveTo>
                  <a:pt x="9128379" y="0"/>
                </a:moveTo>
                <a:lnTo>
                  <a:pt x="9121394" y="0"/>
                </a:lnTo>
                <a:lnTo>
                  <a:pt x="9118473" y="2806"/>
                </a:lnTo>
                <a:lnTo>
                  <a:pt x="9118473" y="9791"/>
                </a:lnTo>
                <a:lnTo>
                  <a:pt x="9121394" y="12700"/>
                </a:lnTo>
                <a:lnTo>
                  <a:pt x="9128379" y="12700"/>
                </a:lnTo>
                <a:lnTo>
                  <a:pt x="9131173" y="9791"/>
                </a:lnTo>
                <a:lnTo>
                  <a:pt x="9131173" y="2806"/>
                </a:lnTo>
                <a:lnTo>
                  <a:pt x="9128379" y="0"/>
                </a:lnTo>
                <a:close/>
              </a:path>
              <a:path w="10324973" h="12700">
                <a:moveTo>
                  <a:pt x="9153779" y="0"/>
                </a:moveTo>
                <a:lnTo>
                  <a:pt x="9146794" y="0"/>
                </a:lnTo>
                <a:lnTo>
                  <a:pt x="9143873" y="2806"/>
                </a:lnTo>
                <a:lnTo>
                  <a:pt x="9143873" y="9791"/>
                </a:lnTo>
                <a:lnTo>
                  <a:pt x="9146794" y="12700"/>
                </a:lnTo>
                <a:lnTo>
                  <a:pt x="9153779" y="12700"/>
                </a:lnTo>
                <a:lnTo>
                  <a:pt x="9156573" y="9791"/>
                </a:lnTo>
                <a:lnTo>
                  <a:pt x="9156573" y="2806"/>
                </a:lnTo>
                <a:lnTo>
                  <a:pt x="9153779" y="0"/>
                </a:lnTo>
                <a:close/>
              </a:path>
              <a:path w="10324973" h="12700">
                <a:moveTo>
                  <a:pt x="9179179" y="0"/>
                </a:moveTo>
                <a:lnTo>
                  <a:pt x="9172194" y="0"/>
                </a:lnTo>
                <a:lnTo>
                  <a:pt x="9169273" y="2806"/>
                </a:lnTo>
                <a:lnTo>
                  <a:pt x="9169273" y="9791"/>
                </a:lnTo>
                <a:lnTo>
                  <a:pt x="9172194" y="12700"/>
                </a:lnTo>
                <a:lnTo>
                  <a:pt x="9179179" y="12700"/>
                </a:lnTo>
                <a:lnTo>
                  <a:pt x="9181973" y="9791"/>
                </a:lnTo>
                <a:lnTo>
                  <a:pt x="9181973" y="2806"/>
                </a:lnTo>
                <a:lnTo>
                  <a:pt x="9179179" y="0"/>
                </a:lnTo>
                <a:close/>
              </a:path>
              <a:path w="10324973" h="12700">
                <a:moveTo>
                  <a:pt x="9204579" y="0"/>
                </a:moveTo>
                <a:lnTo>
                  <a:pt x="9197594" y="0"/>
                </a:lnTo>
                <a:lnTo>
                  <a:pt x="9194673" y="2806"/>
                </a:lnTo>
                <a:lnTo>
                  <a:pt x="9194673" y="9791"/>
                </a:lnTo>
                <a:lnTo>
                  <a:pt x="9197594" y="12700"/>
                </a:lnTo>
                <a:lnTo>
                  <a:pt x="9204579" y="12700"/>
                </a:lnTo>
                <a:lnTo>
                  <a:pt x="9207373" y="9791"/>
                </a:lnTo>
                <a:lnTo>
                  <a:pt x="9207373" y="2806"/>
                </a:lnTo>
                <a:lnTo>
                  <a:pt x="9204579" y="0"/>
                </a:lnTo>
                <a:close/>
              </a:path>
              <a:path w="10324973" h="12700">
                <a:moveTo>
                  <a:pt x="9229979" y="0"/>
                </a:moveTo>
                <a:lnTo>
                  <a:pt x="9222994" y="0"/>
                </a:lnTo>
                <a:lnTo>
                  <a:pt x="9220073" y="2806"/>
                </a:lnTo>
                <a:lnTo>
                  <a:pt x="9220073" y="9791"/>
                </a:lnTo>
                <a:lnTo>
                  <a:pt x="9222994" y="12700"/>
                </a:lnTo>
                <a:lnTo>
                  <a:pt x="9229979" y="12700"/>
                </a:lnTo>
                <a:lnTo>
                  <a:pt x="9232773" y="9791"/>
                </a:lnTo>
                <a:lnTo>
                  <a:pt x="9232773" y="2806"/>
                </a:lnTo>
                <a:lnTo>
                  <a:pt x="9229979" y="0"/>
                </a:lnTo>
                <a:close/>
              </a:path>
              <a:path w="10324973" h="12700">
                <a:moveTo>
                  <a:pt x="9255379" y="0"/>
                </a:moveTo>
                <a:lnTo>
                  <a:pt x="9248394" y="0"/>
                </a:lnTo>
                <a:lnTo>
                  <a:pt x="9245473" y="2806"/>
                </a:lnTo>
                <a:lnTo>
                  <a:pt x="9245473" y="9791"/>
                </a:lnTo>
                <a:lnTo>
                  <a:pt x="9248394" y="12700"/>
                </a:lnTo>
                <a:lnTo>
                  <a:pt x="9255379" y="12700"/>
                </a:lnTo>
                <a:lnTo>
                  <a:pt x="9258173" y="9791"/>
                </a:lnTo>
                <a:lnTo>
                  <a:pt x="9258173" y="2806"/>
                </a:lnTo>
                <a:lnTo>
                  <a:pt x="9255379" y="0"/>
                </a:lnTo>
                <a:close/>
              </a:path>
              <a:path w="10324973" h="12700">
                <a:moveTo>
                  <a:pt x="9280779" y="0"/>
                </a:moveTo>
                <a:lnTo>
                  <a:pt x="9273794" y="0"/>
                </a:lnTo>
                <a:lnTo>
                  <a:pt x="9270873" y="2806"/>
                </a:lnTo>
                <a:lnTo>
                  <a:pt x="9270873" y="9791"/>
                </a:lnTo>
                <a:lnTo>
                  <a:pt x="9273794" y="12700"/>
                </a:lnTo>
                <a:lnTo>
                  <a:pt x="9280779" y="12700"/>
                </a:lnTo>
                <a:lnTo>
                  <a:pt x="9283573" y="9791"/>
                </a:lnTo>
                <a:lnTo>
                  <a:pt x="9283573" y="2806"/>
                </a:lnTo>
                <a:lnTo>
                  <a:pt x="9280779" y="0"/>
                </a:lnTo>
                <a:close/>
              </a:path>
              <a:path w="10324973" h="12700">
                <a:moveTo>
                  <a:pt x="9306179" y="0"/>
                </a:moveTo>
                <a:lnTo>
                  <a:pt x="9299194" y="0"/>
                </a:lnTo>
                <a:lnTo>
                  <a:pt x="9296273" y="2806"/>
                </a:lnTo>
                <a:lnTo>
                  <a:pt x="9296273" y="9791"/>
                </a:lnTo>
                <a:lnTo>
                  <a:pt x="9299194" y="12700"/>
                </a:lnTo>
                <a:lnTo>
                  <a:pt x="9306179" y="12700"/>
                </a:lnTo>
                <a:lnTo>
                  <a:pt x="9308973" y="9791"/>
                </a:lnTo>
                <a:lnTo>
                  <a:pt x="9308973" y="2806"/>
                </a:lnTo>
                <a:lnTo>
                  <a:pt x="9306179" y="0"/>
                </a:lnTo>
                <a:close/>
              </a:path>
              <a:path w="10324973" h="12700">
                <a:moveTo>
                  <a:pt x="9331579" y="0"/>
                </a:moveTo>
                <a:lnTo>
                  <a:pt x="9324594" y="0"/>
                </a:lnTo>
                <a:lnTo>
                  <a:pt x="9321673" y="2806"/>
                </a:lnTo>
                <a:lnTo>
                  <a:pt x="9321673" y="9791"/>
                </a:lnTo>
                <a:lnTo>
                  <a:pt x="9324594" y="12700"/>
                </a:lnTo>
                <a:lnTo>
                  <a:pt x="9331579" y="12700"/>
                </a:lnTo>
                <a:lnTo>
                  <a:pt x="9334373" y="9791"/>
                </a:lnTo>
                <a:lnTo>
                  <a:pt x="9334373" y="2806"/>
                </a:lnTo>
                <a:lnTo>
                  <a:pt x="9331579" y="0"/>
                </a:lnTo>
                <a:close/>
              </a:path>
              <a:path w="10324973" h="12700">
                <a:moveTo>
                  <a:pt x="9356979" y="0"/>
                </a:moveTo>
                <a:lnTo>
                  <a:pt x="9349994" y="0"/>
                </a:lnTo>
                <a:lnTo>
                  <a:pt x="9347073" y="2806"/>
                </a:lnTo>
                <a:lnTo>
                  <a:pt x="9347073" y="9791"/>
                </a:lnTo>
                <a:lnTo>
                  <a:pt x="9349994" y="12700"/>
                </a:lnTo>
                <a:lnTo>
                  <a:pt x="9356979" y="12700"/>
                </a:lnTo>
                <a:lnTo>
                  <a:pt x="9359773" y="9791"/>
                </a:lnTo>
                <a:lnTo>
                  <a:pt x="9359773" y="2806"/>
                </a:lnTo>
                <a:lnTo>
                  <a:pt x="9356979" y="0"/>
                </a:lnTo>
                <a:close/>
              </a:path>
              <a:path w="10324973" h="12700">
                <a:moveTo>
                  <a:pt x="9382379" y="0"/>
                </a:moveTo>
                <a:lnTo>
                  <a:pt x="9375394" y="0"/>
                </a:lnTo>
                <a:lnTo>
                  <a:pt x="9372473" y="2806"/>
                </a:lnTo>
                <a:lnTo>
                  <a:pt x="9372473" y="9791"/>
                </a:lnTo>
                <a:lnTo>
                  <a:pt x="9375394" y="12700"/>
                </a:lnTo>
                <a:lnTo>
                  <a:pt x="9382379" y="12700"/>
                </a:lnTo>
                <a:lnTo>
                  <a:pt x="9385173" y="9791"/>
                </a:lnTo>
                <a:lnTo>
                  <a:pt x="9385173" y="2806"/>
                </a:lnTo>
                <a:lnTo>
                  <a:pt x="9382379" y="0"/>
                </a:lnTo>
                <a:close/>
              </a:path>
              <a:path w="10324973" h="12700">
                <a:moveTo>
                  <a:pt x="9407779" y="0"/>
                </a:moveTo>
                <a:lnTo>
                  <a:pt x="9400794" y="0"/>
                </a:lnTo>
                <a:lnTo>
                  <a:pt x="9397873" y="2806"/>
                </a:lnTo>
                <a:lnTo>
                  <a:pt x="9397873" y="9791"/>
                </a:lnTo>
                <a:lnTo>
                  <a:pt x="9400794" y="12700"/>
                </a:lnTo>
                <a:lnTo>
                  <a:pt x="9407779" y="12700"/>
                </a:lnTo>
                <a:lnTo>
                  <a:pt x="9410573" y="9791"/>
                </a:lnTo>
                <a:lnTo>
                  <a:pt x="9410573" y="2806"/>
                </a:lnTo>
                <a:lnTo>
                  <a:pt x="9407779" y="0"/>
                </a:lnTo>
                <a:close/>
              </a:path>
              <a:path w="10324973" h="12700">
                <a:moveTo>
                  <a:pt x="9433179" y="0"/>
                </a:moveTo>
                <a:lnTo>
                  <a:pt x="9426054" y="0"/>
                </a:lnTo>
                <a:lnTo>
                  <a:pt x="9423273" y="2806"/>
                </a:lnTo>
                <a:lnTo>
                  <a:pt x="9423273" y="9791"/>
                </a:lnTo>
                <a:lnTo>
                  <a:pt x="9426054" y="12700"/>
                </a:lnTo>
                <a:lnTo>
                  <a:pt x="9433179" y="12700"/>
                </a:lnTo>
                <a:lnTo>
                  <a:pt x="9435973" y="9791"/>
                </a:lnTo>
                <a:lnTo>
                  <a:pt x="9435973" y="2806"/>
                </a:lnTo>
                <a:lnTo>
                  <a:pt x="9433179" y="0"/>
                </a:lnTo>
                <a:close/>
              </a:path>
              <a:path w="10324973" h="12700">
                <a:moveTo>
                  <a:pt x="9458579" y="0"/>
                </a:moveTo>
                <a:lnTo>
                  <a:pt x="9451454" y="0"/>
                </a:lnTo>
                <a:lnTo>
                  <a:pt x="9448673" y="2806"/>
                </a:lnTo>
                <a:lnTo>
                  <a:pt x="9448673" y="9791"/>
                </a:lnTo>
                <a:lnTo>
                  <a:pt x="9451454" y="12700"/>
                </a:lnTo>
                <a:lnTo>
                  <a:pt x="9458579" y="12700"/>
                </a:lnTo>
                <a:lnTo>
                  <a:pt x="9461373" y="9791"/>
                </a:lnTo>
                <a:lnTo>
                  <a:pt x="9461373" y="2806"/>
                </a:lnTo>
                <a:lnTo>
                  <a:pt x="9458579" y="0"/>
                </a:lnTo>
                <a:close/>
              </a:path>
              <a:path w="10324973" h="12700">
                <a:moveTo>
                  <a:pt x="9483979" y="0"/>
                </a:moveTo>
                <a:lnTo>
                  <a:pt x="9476994" y="0"/>
                </a:lnTo>
                <a:lnTo>
                  <a:pt x="9474073" y="2806"/>
                </a:lnTo>
                <a:lnTo>
                  <a:pt x="9474073" y="9791"/>
                </a:lnTo>
                <a:lnTo>
                  <a:pt x="9476994" y="12700"/>
                </a:lnTo>
                <a:lnTo>
                  <a:pt x="9483979" y="12700"/>
                </a:lnTo>
                <a:lnTo>
                  <a:pt x="9486773" y="9791"/>
                </a:lnTo>
                <a:lnTo>
                  <a:pt x="9486773" y="2806"/>
                </a:lnTo>
                <a:lnTo>
                  <a:pt x="9483979" y="0"/>
                </a:lnTo>
                <a:close/>
              </a:path>
              <a:path w="10324973" h="12700">
                <a:moveTo>
                  <a:pt x="9509379" y="0"/>
                </a:moveTo>
                <a:lnTo>
                  <a:pt x="9502394" y="0"/>
                </a:lnTo>
                <a:lnTo>
                  <a:pt x="9499473" y="2806"/>
                </a:lnTo>
                <a:lnTo>
                  <a:pt x="9499473" y="9791"/>
                </a:lnTo>
                <a:lnTo>
                  <a:pt x="9502394" y="12700"/>
                </a:lnTo>
                <a:lnTo>
                  <a:pt x="9509379" y="12700"/>
                </a:lnTo>
                <a:lnTo>
                  <a:pt x="9512173" y="9791"/>
                </a:lnTo>
                <a:lnTo>
                  <a:pt x="9512173" y="2806"/>
                </a:lnTo>
                <a:lnTo>
                  <a:pt x="9509379" y="0"/>
                </a:lnTo>
                <a:close/>
              </a:path>
              <a:path w="10324973" h="12700">
                <a:moveTo>
                  <a:pt x="9534779" y="0"/>
                </a:moveTo>
                <a:lnTo>
                  <a:pt x="9527794" y="0"/>
                </a:lnTo>
                <a:lnTo>
                  <a:pt x="9524873" y="2806"/>
                </a:lnTo>
                <a:lnTo>
                  <a:pt x="9524873" y="9791"/>
                </a:lnTo>
                <a:lnTo>
                  <a:pt x="9527794" y="12700"/>
                </a:lnTo>
                <a:lnTo>
                  <a:pt x="9534779" y="12700"/>
                </a:lnTo>
                <a:lnTo>
                  <a:pt x="9537573" y="9791"/>
                </a:lnTo>
                <a:lnTo>
                  <a:pt x="9537573" y="2806"/>
                </a:lnTo>
                <a:lnTo>
                  <a:pt x="9534779" y="0"/>
                </a:lnTo>
                <a:close/>
              </a:path>
              <a:path w="10324973" h="12700">
                <a:moveTo>
                  <a:pt x="9560179" y="0"/>
                </a:moveTo>
                <a:lnTo>
                  <a:pt x="9553194" y="0"/>
                </a:lnTo>
                <a:lnTo>
                  <a:pt x="9550273" y="2806"/>
                </a:lnTo>
                <a:lnTo>
                  <a:pt x="9550273" y="9791"/>
                </a:lnTo>
                <a:lnTo>
                  <a:pt x="9553194" y="12700"/>
                </a:lnTo>
                <a:lnTo>
                  <a:pt x="9560179" y="12700"/>
                </a:lnTo>
                <a:lnTo>
                  <a:pt x="9562973" y="9791"/>
                </a:lnTo>
                <a:lnTo>
                  <a:pt x="9562973" y="2806"/>
                </a:lnTo>
                <a:lnTo>
                  <a:pt x="9560179" y="0"/>
                </a:lnTo>
                <a:close/>
              </a:path>
              <a:path w="10324973" h="12700">
                <a:moveTo>
                  <a:pt x="9585579" y="0"/>
                </a:moveTo>
                <a:lnTo>
                  <a:pt x="9578594" y="0"/>
                </a:lnTo>
                <a:lnTo>
                  <a:pt x="9575673" y="2806"/>
                </a:lnTo>
                <a:lnTo>
                  <a:pt x="9575673" y="9791"/>
                </a:lnTo>
                <a:lnTo>
                  <a:pt x="9578594" y="12700"/>
                </a:lnTo>
                <a:lnTo>
                  <a:pt x="9585579" y="12700"/>
                </a:lnTo>
                <a:lnTo>
                  <a:pt x="9588373" y="9791"/>
                </a:lnTo>
                <a:lnTo>
                  <a:pt x="9588373" y="2806"/>
                </a:lnTo>
                <a:lnTo>
                  <a:pt x="9585579" y="0"/>
                </a:lnTo>
                <a:close/>
              </a:path>
              <a:path w="10324973" h="12700">
                <a:moveTo>
                  <a:pt x="9610979" y="0"/>
                </a:moveTo>
                <a:lnTo>
                  <a:pt x="9603994" y="0"/>
                </a:lnTo>
                <a:lnTo>
                  <a:pt x="9601073" y="2806"/>
                </a:lnTo>
                <a:lnTo>
                  <a:pt x="9601073" y="9791"/>
                </a:lnTo>
                <a:lnTo>
                  <a:pt x="9603994" y="12700"/>
                </a:lnTo>
                <a:lnTo>
                  <a:pt x="9610979" y="12700"/>
                </a:lnTo>
                <a:lnTo>
                  <a:pt x="9613773" y="9791"/>
                </a:lnTo>
                <a:lnTo>
                  <a:pt x="9613773" y="2806"/>
                </a:lnTo>
                <a:lnTo>
                  <a:pt x="9610979" y="0"/>
                </a:lnTo>
                <a:close/>
              </a:path>
              <a:path w="10324973" h="12700">
                <a:moveTo>
                  <a:pt x="9636379" y="0"/>
                </a:moveTo>
                <a:lnTo>
                  <a:pt x="9629394" y="0"/>
                </a:lnTo>
                <a:lnTo>
                  <a:pt x="9626473" y="2806"/>
                </a:lnTo>
                <a:lnTo>
                  <a:pt x="9626473" y="9791"/>
                </a:lnTo>
                <a:lnTo>
                  <a:pt x="9629394" y="12700"/>
                </a:lnTo>
                <a:lnTo>
                  <a:pt x="9636379" y="12700"/>
                </a:lnTo>
                <a:lnTo>
                  <a:pt x="9639173" y="9791"/>
                </a:lnTo>
                <a:lnTo>
                  <a:pt x="9639173" y="2806"/>
                </a:lnTo>
                <a:lnTo>
                  <a:pt x="9636379" y="0"/>
                </a:lnTo>
                <a:close/>
              </a:path>
              <a:path w="10324973" h="12700">
                <a:moveTo>
                  <a:pt x="9661779" y="0"/>
                </a:moveTo>
                <a:lnTo>
                  <a:pt x="9654794" y="0"/>
                </a:lnTo>
                <a:lnTo>
                  <a:pt x="9651873" y="2806"/>
                </a:lnTo>
                <a:lnTo>
                  <a:pt x="9651873" y="9791"/>
                </a:lnTo>
                <a:lnTo>
                  <a:pt x="9654794" y="12700"/>
                </a:lnTo>
                <a:lnTo>
                  <a:pt x="9661779" y="12700"/>
                </a:lnTo>
                <a:lnTo>
                  <a:pt x="9664573" y="9791"/>
                </a:lnTo>
                <a:lnTo>
                  <a:pt x="9664573" y="2806"/>
                </a:lnTo>
                <a:lnTo>
                  <a:pt x="9661779" y="0"/>
                </a:lnTo>
                <a:close/>
              </a:path>
              <a:path w="10324973" h="12700">
                <a:moveTo>
                  <a:pt x="9687179" y="0"/>
                </a:moveTo>
                <a:lnTo>
                  <a:pt x="9680194" y="0"/>
                </a:lnTo>
                <a:lnTo>
                  <a:pt x="9677273" y="2806"/>
                </a:lnTo>
                <a:lnTo>
                  <a:pt x="9677273" y="9791"/>
                </a:lnTo>
                <a:lnTo>
                  <a:pt x="9680194" y="12700"/>
                </a:lnTo>
                <a:lnTo>
                  <a:pt x="9687179" y="12700"/>
                </a:lnTo>
                <a:lnTo>
                  <a:pt x="9689973" y="9791"/>
                </a:lnTo>
                <a:lnTo>
                  <a:pt x="9689973" y="2806"/>
                </a:lnTo>
                <a:lnTo>
                  <a:pt x="9687179" y="0"/>
                </a:lnTo>
                <a:close/>
              </a:path>
              <a:path w="10324973" h="12700">
                <a:moveTo>
                  <a:pt x="9712579" y="0"/>
                </a:moveTo>
                <a:lnTo>
                  <a:pt x="9705594" y="0"/>
                </a:lnTo>
                <a:lnTo>
                  <a:pt x="9702673" y="2806"/>
                </a:lnTo>
                <a:lnTo>
                  <a:pt x="9702673" y="9791"/>
                </a:lnTo>
                <a:lnTo>
                  <a:pt x="9705594" y="12700"/>
                </a:lnTo>
                <a:lnTo>
                  <a:pt x="9712579" y="12700"/>
                </a:lnTo>
                <a:lnTo>
                  <a:pt x="9715373" y="9791"/>
                </a:lnTo>
                <a:lnTo>
                  <a:pt x="9715373" y="2806"/>
                </a:lnTo>
                <a:lnTo>
                  <a:pt x="9712579" y="0"/>
                </a:lnTo>
                <a:close/>
              </a:path>
              <a:path w="10324973" h="12700">
                <a:moveTo>
                  <a:pt x="9737979" y="0"/>
                </a:moveTo>
                <a:lnTo>
                  <a:pt x="9730994" y="0"/>
                </a:lnTo>
                <a:lnTo>
                  <a:pt x="9728073" y="2806"/>
                </a:lnTo>
                <a:lnTo>
                  <a:pt x="9728073" y="9791"/>
                </a:lnTo>
                <a:lnTo>
                  <a:pt x="9730994" y="12700"/>
                </a:lnTo>
                <a:lnTo>
                  <a:pt x="9737979" y="12700"/>
                </a:lnTo>
                <a:lnTo>
                  <a:pt x="9740773" y="9791"/>
                </a:lnTo>
                <a:lnTo>
                  <a:pt x="9740773" y="2806"/>
                </a:lnTo>
                <a:lnTo>
                  <a:pt x="9737979" y="0"/>
                </a:lnTo>
                <a:close/>
              </a:path>
              <a:path w="10324973" h="12700">
                <a:moveTo>
                  <a:pt x="9763379" y="0"/>
                </a:moveTo>
                <a:lnTo>
                  <a:pt x="9756394" y="0"/>
                </a:lnTo>
                <a:lnTo>
                  <a:pt x="9753473" y="2806"/>
                </a:lnTo>
                <a:lnTo>
                  <a:pt x="9753473" y="9791"/>
                </a:lnTo>
                <a:lnTo>
                  <a:pt x="9756394" y="12700"/>
                </a:lnTo>
                <a:lnTo>
                  <a:pt x="9763379" y="12700"/>
                </a:lnTo>
                <a:lnTo>
                  <a:pt x="9766173" y="9791"/>
                </a:lnTo>
                <a:lnTo>
                  <a:pt x="9766173" y="2806"/>
                </a:lnTo>
                <a:lnTo>
                  <a:pt x="9763379" y="0"/>
                </a:lnTo>
                <a:close/>
              </a:path>
              <a:path w="10324973" h="12700">
                <a:moveTo>
                  <a:pt x="9788779" y="0"/>
                </a:moveTo>
                <a:lnTo>
                  <a:pt x="9781794" y="0"/>
                </a:lnTo>
                <a:lnTo>
                  <a:pt x="9778873" y="2806"/>
                </a:lnTo>
                <a:lnTo>
                  <a:pt x="9778873" y="9791"/>
                </a:lnTo>
                <a:lnTo>
                  <a:pt x="9781794" y="12700"/>
                </a:lnTo>
                <a:lnTo>
                  <a:pt x="9788779" y="12700"/>
                </a:lnTo>
                <a:lnTo>
                  <a:pt x="9791573" y="9791"/>
                </a:lnTo>
                <a:lnTo>
                  <a:pt x="9791573" y="2806"/>
                </a:lnTo>
                <a:lnTo>
                  <a:pt x="9788779" y="0"/>
                </a:lnTo>
                <a:close/>
              </a:path>
              <a:path w="10324973" h="12700">
                <a:moveTo>
                  <a:pt x="9814179" y="0"/>
                </a:moveTo>
                <a:lnTo>
                  <a:pt x="9807194" y="0"/>
                </a:lnTo>
                <a:lnTo>
                  <a:pt x="9804273" y="2806"/>
                </a:lnTo>
                <a:lnTo>
                  <a:pt x="9804273" y="9791"/>
                </a:lnTo>
                <a:lnTo>
                  <a:pt x="9807194" y="12700"/>
                </a:lnTo>
                <a:lnTo>
                  <a:pt x="9814179" y="12700"/>
                </a:lnTo>
                <a:lnTo>
                  <a:pt x="9816973" y="9791"/>
                </a:lnTo>
                <a:lnTo>
                  <a:pt x="9816973" y="2806"/>
                </a:lnTo>
                <a:lnTo>
                  <a:pt x="9814179" y="0"/>
                </a:lnTo>
                <a:close/>
              </a:path>
              <a:path w="10324973" h="12700">
                <a:moveTo>
                  <a:pt x="9839579" y="0"/>
                </a:moveTo>
                <a:lnTo>
                  <a:pt x="9832594" y="0"/>
                </a:lnTo>
                <a:lnTo>
                  <a:pt x="9829673" y="2806"/>
                </a:lnTo>
                <a:lnTo>
                  <a:pt x="9829673" y="9791"/>
                </a:lnTo>
                <a:lnTo>
                  <a:pt x="9832594" y="12700"/>
                </a:lnTo>
                <a:lnTo>
                  <a:pt x="9839579" y="12700"/>
                </a:lnTo>
                <a:lnTo>
                  <a:pt x="9842373" y="9791"/>
                </a:lnTo>
                <a:lnTo>
                  <a:pt x="9842373" y="2806"/>
                </a:lnTo>
                <a:lnTo>
                  <a:pt x="9839579" y="0"/>
                </a:lnTo>
                <a:close/>
              </a:path>
              <a:path w="10324973" h="12700">
                <a:moveTo>
                  <a:pt x="9864979" y="0"/>
                </a:moveTo>
                <a:lnTo>
                  <a:pt x="9857994" y="0"/>
                </a:lnTo>
                <a:lnTo>
                  <a:pt x="9855073" y="2806"/>
                </a:lnTo>
                <a:lnTo>
                  <a:pt x="9855073" y="9791"/>
                </a:lnTo>
                <a:lnTo>
                  <a:pt x="9857994" y="12700"/>
                </a:lnTo>
                <a:lnTo>
                  <a:pt x="9864979" y="12700"/>
                </a:lnTo>
                <a:lnTo>
                  <a:pt x="9867773" y="9791"/>
                </a:lnTo>
                <a:lnTo>
                  <a:pt x="9867773" y="2806"/>
                </a:lnTo>
                <a:lnTo>
                  <a:pt x="9864979" y="0"/>
                </a:lnTo>
                <a:close/>
              </a:path>
              <a:path w="10324973" h="12700">
                <a:moveTo>
                  <a:pt x="9890379" y="0"/>
                </a:moveTo>
                <a:lnTo>
                  <a:pt x="9883394" y="0"/>
                </a:lnTo>
                <a:lnTo>
                  <a:pt x="9880473" y="2806"/>
                </a:lnTo>
                <a:lnTo>
                  <a:pt x="9880473" y="9791"/>
                </a:lnTo>
                <a:lnTo>
                  <a:pt x="9883394" y="12700"/>
                </a:lnTo>
                <a:lnTo>
                  <a:pt x="9890379" y="12700"/>
                </a:lnTo>
                <a:lnTo>
                  <a:pt x="9893173" y="9791"/>
                </a:lnTo>
                <a:lnTo>
                  <a:pt x="9893173" y="2806"/>
                </a:lnTo>
                <a:lnTo>
                  <a:pt x="9890379" y="0"/>
                </a:lnTo>
                <a:close/>
              </a:path>
              <a:path w="10324973" h="12700">
                <a:moveTo>
                  <a:pt x="9915779" y="0"/>
                </a:moveTo>
                <a:lnTo>
                  <a:pt x="9908794" y="0"/>
                </a:lnTo>
                <a:lnTo>
                  <a:pt x="9905873" y="2806"/>
                </a:lnTo>
                <a:lnTo>
                  <a:pt x="9905873" y="9791"/>
                </a:lnTo>
                <a:lnTo>
                  <a:pt x="9908794" y="12700"/>
                </a:lnTo>
                <a:lnTo>
                  <a:pt x="9915779" y="12700"/>
                </a:lnTo>
                <a:lnTo>
                  <a:pt x="9918573" y="9791"/>
                </a:lnTo>
                <a:lnTo>
                  <a:pt x="9918573" y="2806"/>
                </a:lnTo>
                <a:lnTo>
                  <a:pt x="9915779" y="0"/>
                </a:lnTo>
                <a:close/>
              </a:path>
              <a:path w="10324973" h="12700">
                <a:moveTo>
                  <a:pt x="9941179" y="0"/>
                </a:moveTo>
                <a:lnTo>
                  <a:pt x="9934194" y="0"/>
                </a:lnTo>
                <a:lnTo>
                  <a:pt x="9931273" y="2806"/>
                </a:lnTo>
                <a:lnTo>
                  <a:pt x="9931273" y="9791"/>
                </a:lnTo>
                <a:lnTo>
                  <a:pt x="9934194" y="12700"/>
                </a:lnTo>
                <a:lnTo>
                  <a:pt x="9941179" y="12700"/>
                </a:lnTo>
                <a:lnTo>
                  <a:pt x="9943973" y="9791"/>
                </a:lnTo>
                <a:lnTo>
                  <a:pt x="9943973" y="2806"/>
                </a:lnTo>
                <a:lnTo>
                  <a:pt x="9941179" y="0"/>
                </a:lnTo>
                <a:close/>
              </a:path>
              <a:path w="10324973" h="12700">
                <a:moveTo>
                  <a:pt x="9966579" y="0"/>
                </a:moveTo>
                <a:lnTo>
                  <a:pt x="9959594" y="0"/>
                </a:lnTo>
                <a:lnTo>
                  <a:pt x="9956673" y="2806"/>
                </a:lnTo>
                <a:lnTo>
                  <a:pt x="9956673" y="9791"/>
                </a:lnTo>
                <a:lnTo>
                  <a:pt x="9959594" y="12700"/>
                </a:lnTo>
                <a:lnTo>
                  <a:pt x="9966579" y="12700"/>
                </a:lnTo>
                <a:lnTo>
                  <a:pt x="9969373" y="9791"/>
                </a:lnTo>
                <a:lnTo>
                  <a:pt x="9969373" y="2806"/>
                </a:lnTo>
                <a:lnTo>
                  <a:pt x="9966579" y="0"/>
                </a:lnTo>
                <a:close/>
              </a:path>
              <a:path w="10324973" h="12700">
                <a:moveTo>
                  <a:pt x="9991979" y="0"/>
                </a:moveTo>
                <a:lnTo>
                  <a:pt x="9984994" y="0"/>
                </a:lnTo>
                <a:lnTo>
                  <a:pt x="9982073" y="2806"/>
                </a:lnTo>
                <a:lnTo>
                  <a:pt x="9982073" y="9791"/>
                </a:lnTo>
                <a:lnTo>
                  <a:pt x="9984994" y="12700"/>
                </a:lnTo>
                <a:lnTo>
                  <a:pt x="9991979" y="12700"/>
                </a:lnTo>
                <a:lnTo>
                  <a:pt x="9994773" y="9791"/>
                </a:lnTo>
                <a:lnTo>
                  <a:pt x="9994773" y="2806"/>
                </a:lnTo>
                <a:lnTo>
                  <a:pt x="9991979" y="0"/>
                </a:lnTo>
                <a:close/>
              </a:path>
              <a:path w="10324973" h="12700">
                <a:moveTo>
                  <a:pt x="10017379" y="0"/>
                </a:moveTo>
                <a:lnTo>
                  <a:pt x="10010394" y="0"/>
                </a:lnTo>
                <a:lnTo>
                  <a:pt x="10007473" y="2806"/>
                </a:lnTo>
                <a:lnTo>
                  <a:pt x="10007473" y="9791"/>
                </a:lnTo>
                <a:lnTo>
                  <a:pt x="10010394" y="12700"/>
                </a:lnTo>
                <a:lnTo>
                  <a:pt x="10017379" y="12700"/>
                </a:lnTo>
                <a:lnTo>
                  <a:pt x="10020173" y="9791"/>
                </a:lnTo>
                <a:lnTo>
                  <a:pt x="10020173" y="2806"/>
                </a:lnTo>
                <a:lnTo>
                  <a:pt x="10017379" y="0"/>
                </a:lnTo>
                <a:close/>
              </a:path>
              <a:path w="10324973" h="12700">
                <a:moveTo>
                  <a:pt x="10042779" y="0"/>
                </a:moveTo>
                <a:lnTo>
                  <a:pt x="10035794" y="0"/>
                </a:lnTo>
                <a:lnTo>
                  <a:pt x="10032873" y="2806"/>
                </a:lnTo>
                <a:lnTo>
                  <a:pt x="10032873" y="9791"/>
                </a:lnTo>
                <a:lnTo>
                  <a:pt x="10035794" y="12700"/>
                </a:lnTo>
                <a:lnTo>
                  <a:pt x="10042779" y="12700"/>
                </a:lnTo>
                <a:lnTo>
                  <a:pt x="10045573" y="9791"/>
                </a:lnTo>
                <a:lnTo>
                  <a:pt x="10045573" y="2806"/>
                </a:lnTo>
                <a:lnTo>
                  <a:pt x="10042779" y="0"/>
                </a:lnTo>
                <a:close/>
              </a:path>
              <a:path w="10324973" h="12700">
                <a:moveTo>
                  <a:pt x="10068179" y="0"/>
                </a:moveTo>
                <a:lnTo>
                  <a:pt x="10061194" y="0"/>
                </a:lnTo>
                <a:lnTo>
                  <a:pt x="10058273" y="2806"/>
                </a:lnTo>
                <a:lnTo>
                  <a:pt x="10058273" y="9791"/>
                </a:lnTo>
                <a:lnTo>
                  <a:pt x="10061194" y="12700"/>
                </a:lnTo>
                <a:lnTo>
                  <a:pt x="10068179" y="12700"/>
                </a:lnTo>
                <a:lnTo>
                  <a:pt x="10070973" y="9791"/>
                </a:lnTo>
                <a:lnTo>
                  <a:pt x="10070973" y="2806"/>
                </a:lnTo>
                <a:lnTo>
                  <a:pt x="10068179" y="0"/>
                </a:lnTo>
                <a:close/>
              </a:path>
              <a:path w="10324973" h="12700">
                <a:moveTo>
                  <a:pt x="10093579" y="0"/>
                </a:moveTo>
                <a:lnTo>
                  <a:pt x="10086594" y="0"/>
                </a:lnTo>
                <a:lnTo>
                  <a:pt x="10083673" y="2806"/>
                </a:lnTo>
                <a:lnTo>
                  <a:pt x="10083673" y="9791"/>
                </a:lnTo>
                <a:lnTo>
                  <a:pt x="10086594" y="12700"/>
                </a:lnTo>
                <a:lnTo>
                  <a:pt x="10093579" y="12700"/>
                </a:lnTo>
                <a:lnTo>
                  <a:pt x="10096373" y="9791"/>
                </a:lnTo>
                <a:lnTo>
                  <a:pt x="10096373" y="2806"/>
                </a:lnTo>
                <a:lnTo>
                  <a:pt x="10093579" y="0"/>
                </a:lnTo>
                <a:close/>
              </a:path>
              <a:path w="10324973" h="12700">
                <a:moveTo>
                  <a:pt x="10118979" y="0"/>
                </a:moveTo>
                <a:lnTo>
                  <a:pt x="10111994" y="0"/>
                </a:lnTo>
                <a:lnTo>
                  <a:pt x="10109073" y="2806"/>
                </a:lnTo>
                <a:lnTo>
                  <a:pt x="10109073" y="9791"/>
                </a:lnTo>
                <a:lnTo>
                  <a:pt x="10111994" y="12700"/>
                </a:lnTo>
                <a:lnTo>
                  <a:pt x="10118979" y="12700"/>
                </a:lnTo>
                <a:lnTo>
                  <a:pt x="10121773" y="9791"/>
                </a:lnTo>
                <a:lnTo>
                  <a:pt x="10121773" y="2806"/>
                </a:lnTo>
                <a:lnTo>
                  <a:pt x="10118979" y="0"/>
                </a:lnTo>
                <a:close/>
              </a:path>
              <a:path w="10324973" h="12700">
                <a:moveTo>
                  <a:pt x="10144379" y="0"/>
                </a:moveTo>
                <a:lnTo>
                  <a:pt x="10137254" y="0"/>
                </a:lnTo>
                <a:lnTo>
                  <a:pt x="10134473" y="2806"/>
                </a:lnTo>
                <a:lnTo>
                  <a:pt x="10134473" y="9791"/>
                </a:lnTo>
                <a:lnTo>
                  <a:pt x="10137254" y="12700"/>
                </a:lnTo>
                <a:lnTo>
                  <a:pt x="10144379" y="12700"/>
                </a:lnTo>
                <a:lnTo>
                  <a:pt x="10147173" y="9791"/>
                </a:lnTo>
                <a:lnTo>
                  <a:pt x="10147173" y="2806"/>
                </a:lnTo>
                <a:lnTo>
                  <a:pt x="10144379" y="0"/>
                </a:lnTo>
                <a:close/>
              </a:path>
              <a:path w="10324973" h="12700">
                <a:moveTo>
                  <a:pt x="10169779" y="0"/>
                </a:moveTo>
                <a:lnTo>
                  <a:pt x="10162794" y="0"/>
                </a:lnTo>
                <a:lnTo>
                  <a:pt x="10159873" y="2806"/>
                </a:lnTo>
                <a:lnTo>
                  <a:pt x="10159873" y="9791"/>
                </a:lnTo>
                <a:lnTo>
                  <a:pt x="10162794" y="12700"/>
                </a:lnTo>
                <a:lnTo>
                  <a:pt x="10169779" y="12700"/>
                </a:lnTo>
                <a:lnTo>
                  <a:pt x="10172573" y="9791"/>
                </a:lnTo>
                <a:lnTo>
                  <a:pt x="10172573" y="2806"/>
                </a:lnTo>
                <a:lnTo>
                  <a:pt x="10169779" y="0"/>
                </a:lnTo>
                <a:close/>
              </a:path>
              <a:path w="10324973" h="12700">
                <a:moveTo>
                  <a:pt x="10195179" y="0"/>
                </a:moveTo>
                <a:lnTo>
                  <a:pt x="10188194" y="0"/>
                </a:lnTo>
                <a:lnTo>
                  <a:pt x="10185273" y="2806"/>
                </a:lnTo>
                <a:lnTo>
                  <a:pt x="10185273" y="9791"/>
                </a:lnTo>
                <a:lnTo>
                  <a:pt x="10188194" y="12700"/>
                </a:lnTo>
                <a:lnTo>
                  <a:pt x="10195179" y="12700"/>
                </a:lnTo>
                <a:lnTo>
                  <a:pt x="10197973" y="9791"/>
                </a:lnTo>
                <a:lnTo>
                  <a:pt x="10197973" y="2806"/>
                </a:lnTo>
                <a:lnTo>
                  <a:pt x="10195179" y="0"/>
                </a:lnTo>
                <a:close/>
              </a:path>
              <a:path w="10324973" h="12700">
                <a:moveTo>
                  <a:pt x="10220579" y="0"/>
                </a:moveTo>
                <a:lnTo>
                  <a:pt x="10213594" y="0"/>
                </a:lnTo>
                <a:lnTo>
                  <a:pt x="10210673" y="2806"/>
                </a:lnTo>
                <a:lnTo>
                  <a:pt x="10210673" y="9791"/>
                </a:lnTo>
                <a:lnTo>
                  <a:pt x="10213594" y="12700"/>
                </a:lnTo>
                <a:lnTo>
                  <a:pt x="10220579" y="12700"/>
                </a:lnTo>
                <a:lnTo>
                  <a:pt x="10223373" y="9791"/>
                </a:lnTo>
                <a:lnTo>
                  <a:pt x="10223373" y="2806"/>
                </a:lnTo>
                <a:lnTo>
                  <a:pt x="10220579" y="0"/>
                </a:lnTo>
                <a:close/>
              </a:path>
              <a:path w="10324973" h="12700">
                <a:moveTo>
                  <a:pt x="10245979" y="0"/>
                </a:moveTo>
                <a:lnTo>
                  <a:pt x="10238994" y="0"/>
                </a:lnTo>
                <a:lnTo>
                  <a:pt x="10236073" y="2806"/>
                </a:lnTo>
                <a:lnTo>
                  <a:pt x="10236073" y="9791"/>
                </a:lnTo>
                <a:lnTo>
                  <a:pt x="10238994" y="12700"/>
                </a:lnTo>
                <a:lnTo>
                  <a:pt x="10245979" y="12700"/>
                </a:lnTo>
                <a:lnTo>
                  <a:pt x="10248773" y="9791"/>
                </a:lnTo>
                <a:lnTo>
                  <a:pt x="10248773" y="2806"/>
                </a:lnTo>
                <a:lnTo>
                  <a:pt x="10245979" y="0"/>
                </a:lnTo>
                <a:close/>
              </a:path>
              <a:path w="10324973" h="12700">
                <a:moveTo>
                  <a:pt x="10271379" y="0"/>
                </a:moveTo>
                <a:lnTo>
                  <a:pt x="10264394" y="0"/>
                </a:lnTo>
                <a:lnTo>
                  <a:pt x="10261473" y="2806"/>
                </a:lnTo>
                <a:lnTo>
                  <a:pt x="10261473" y="9791"/>
                </a:lnTo>
                <a:lnTo>
                  <a:pt x="10264394" y="12700"/>
                </a:lnTo>
                <a:lnTo>
                  <a:pt x="10271379" y="12700"/>
                </a:lnTo>
                <a:lnTo>
                  <a:pt x="10274173" y="9791"/>
                </a:lnTo>
                <a:lnTo>
                  <a:pt x="10274173" y="2806"/>
                </a:lnTo>
                <a:lnTo>
                  <a:pt x="10271379" y="0"/>
                </a:lnTo>
                <a:close/>
              </a:path>
              <a:path w="10324973" h="12700">
                <a:moveTo>
                  <a:pt x="10296779" y="0"/>
                </a:moveTo>
                <a:lnTo>
                  <a:pt x="10289794" y="0"/>
                </a:lnTo>
                <a:lnTo>
                  <a:pt x="10286873" y="2806"/>
                </a:lnTo>
                <a:lnTo>
                  <a:pt x="10286873" y="9791"/>
                </a:lnTo>
                <a:lnTo>
                  <a:pt x="10289794" y="12700"/>
                </a:lnTo>
                <a:lnTo>
                  <a:pt x="10296779" y="12700"/>
                </a:lnTo>
                <a:lnTo>
                  <a:pt x="10299573" y="9791"/>
                </a:lnTo>
                <a:lnTo>
                  <a:pt x="10299573" y="2806"/>
                </a:lnTo>
                <a:lnTo>
                  <a:pt x="10296779" y="0"/>
                </a:lnTo>
                <a:close/>
              </a:path>
              <a:path w="10324973" h="12700">
                <a:moveTo>
                  <a:pt x="10322179" y="0"/>
                </a:moveTo>
                <a:lnTo>
                  <a:pt x="10315194" y="0"/>
                </a:lnTo>
                <a:lnTo>
                  <a:pt x="10312273" y="2806"/>
                </a:lnTo>
                <a:lnTo>
                  <a:pt x="10312273" y="9791"/>
                </a:lnTo>
                <a:lnTo>
                  <a:pt x="10315194" y="12700"/>
                </a:lnTo>
                <a:lnTo>
                  <a:pt x="10322179" y="12700"/>
                </a:lnTo>
                <a:lnTo>
                  <a:pt x="10324973" y="9791"/>
                </a:lnTo>
                <a:lnTo>
                  <a:pt x="10324973" y="2806"/>
                </a:lnTo>
                <a:lnTo>
                  <a:pt x="10322179" y="0"/>
                </a:lnTo>
                <a:close/>
              </a:path>
            </a:pathLst>
          </a:custGeom>
          <a:solidFill>
            <a:srgbClr val="FFFFFF"/>
          </a:solidFill>
        </p:spPr>
        <p:txBody>
          <a:bodyPr wrap="square" lIns="0" tIns="0" rIns="0" bIns="0" rtlCol="0">
            <a:noAutofit/>
          </a:bodyPr>
          <a:lstStyle/>
          <a:p>
            <a:pPr>
              <a:defRPr/>
            </a:pPr>
            <a:endParaRPr sz="2015" kern="0" dirty="0">
              <a:solidFill>
                <a:srgbClr val="FFFFFF"/>
              </a:solidFill>
              <a:latin typeface="Microsoft YaHei" panose="020B0502040204020203" pitchFamily="34" charset="-122"/>
              <a:ea typeface="Microsoft YaHei" panose="020B0502040204020203" pitchFamily="34" charset="-122"/>
              <a:sym typeface="Arial" panose="020B0604020202020204" pitchFamily="34" charset="0"/>
            </a:endParaRPr>
          </a:p>
        </p:txBody>
      </p:sp>
      <p:sp>
        <p:nvSpPr>
          <p:cNvPr id="74" name="object 15"/>
          <p:cNvSpPr/>
          <p:nvPr/>
        </p:nvSpPr>
        <p:spPr>
          <a:xfrm>
            <a:off x="1636198" y="3401741"/>
            <a:ext cx="118770" cy="131941"/>
          </a:xfrm>
          <a:custGeom>
            <a:avLst/>
            <a:gdLst/>
            <a:ahLst/>
            <a:cxnLst/>
            <a:rect l="l" t="t" r="r" b="b"/>
            <a:pathLst>
              <a:path w="110889" h="111179">
                <a:moveTo>
                  <a:pt x="50203" y="0"/>
                </a:moveTo>
                <a:lnTo>
                  <a:pt x="14491" y="18352"/>
                </a:lnTo>
                <a:lnTo>
                  <a:pt x="0" y="58491"/>
                </a:lnTo>
                <a:lnTo>
                  <a:pt x="2603" y="72592"/>
                </a:lnTo>
                <a:lnTo>
                  <a:pt x="28346" y="104046"/>
                </a:lnTo>
                <a:lnTo>
                  <a:pt x="55646" y="111179"/>
                </a:lnTo>
                <a:lnTo>
                  <a:pt x="64519" y="110469"/>
                </a:lnTo>
                <a:lnTo>
                  <a:pt x="97825" y="90564"/>
                </a:lnTo>
                <a:lnTo>
                  <a:pt x="110889" y="48098"/>
                </a:lnTo>
                <a:lnTo>
                  <a:pt x="107444" y="35041"/>
                </a:lnTo>
                <a:lnTo>
                  <a:pt x="79921" y="6297"/>
                </a:lnTo>
                <a:lnTo>
                  <a:pt x="50203" y="0"/>
                </a:lnTo>
                <a:close/>
              </a:path>
            </a:pathLst>
          </a:custGeom>
          <a:solidFill>
            <a:srgbClr val="00B0F0">
              <a:lumMod val="75000"/>
            </a:srgbClr>
          </a:solidFill>
        </p:spPr>
        <p:txBody>
          <a:bodyPr wrap="square" lIns="0" tIns="0" rIns="0" bIns="0" rtlCol="0">
            <a:noAutofit/>
          </a:bodyPr>
          <a:lstStyle/>
          <a:p>
            <a:pPr>
              <a:defRPr/>
            </a:pPr>
            <a:endParaRPr sz="2015" kern="0" dirty="0">
              <a:solidFill>
                <a:srgbClr val="FFFFFF"/>
              </a:solidFill>
              <a:latin typeface="Microsoft YaHei" panose="020B0502040204020203" pitchFamily="34" charset="-122"/>
              <a:ea typeface="Microsoft YaHei" panose="020B0502040204020203" pitchFamily="34" charset="-122"/>
              <a:sym typeface="Arial" panose="020B0604020202020204" pitchFamily="34" charset="0"/>
            </a:endParaRPr>
          </a:p>
        </p:txBody>
      </p:sp>
      <p:sp>
        <p:nvSpPr>
          <p:cNvPr id="75" name="object 16"/>
          <p:cNvSpPr/>
          <p:nvPr/>
        </p:nvSpPr>
        <p:spPr>
          <a:xfrm>
            <a:off x="1672174" y="3441033"/>
            <a:ext cx="47254" cy="45335"/>
          </a:xfrm>
          <a:custGeom>
            <a:avLst/>
            <a:gdLst/>
            <a:ahLst/>
            <a:cxnLst/>
            <a:rect l="l" t="t" r="r" b="b"/>
            <a:pathLst>
              <a:path w="44119" h="38201">
                <a:moveTo>
                  <a:pt x="24320" y="0"/>
                </a:moveTo>
                <a:lnTo>
                  <a:pt x="19799" y="0"/>
                </a:lnTo>
                <a:lnTo>
                  <a:pt x="0" y="34277"/>
                </a:lnTo>
                <a:lnTo>
                  <a:pt x="2260" y="38201"/>
                </a:lnTo>
                <a:lnTo>
                  <a:pt x="41859" y="38201"/>
                </a:lnTo>
                <a:lnTo>
                  <a:pt x="44119" y="34277"/>
                </a:lnTo>
                <a:lnTo>
                  <a:pt x="24320" y="0"/>
                </a:lnTo>
                <a:close/>
              </a:path>
            </a:pathLst>
          </a:custGeom>
          <a:solidFill>
            <a:srgbClr val="FFFFFF"/>
          </a:solidFill>
        </p:spPr>
        <p:txBody>
          <a:bodyPr wrap="square" lIns="0" tIns="0" rIns="0" bIns="0" rtlCol="0">
            <a:noAutofit/>
          </a:bodyPr>
          <a:lstStyle/>
          <a:p>
            <a:pPr>
              <a:defRPr/>
            </a:pPr>
            <a:endParaRPr sz="2015" kern="0" dirty="0">
              <a:solidFill>
                <a:srgbClr val="FFFFFF"/>
              </a:solidFill>
              <a:latin typeface="Microsoft YaHei" panose="020B0502040204020203" pitchFamily="34" charset="-122"/>
              <a:ea typeface="Microsoft YaHei" panose="020B0502040204020203" pitchFamily="34" charset="-122"/>
              <a:sym typeface="Arial" panose="020B0604020202020204" pitchFamily="34" charset="0"/>
            </a:endParaRPr>
          </a:p>
        </p:txBody>
      </p:sp>
      <p:sp>
        <p:nvSpPr>
          <p:cNvPr id="76" name="object 18"/>
          <p:cNvSpPr/>
          <p:nvPr/>
        </p:nvSpPr>
        <p:spPr>
          <a:xfrm>
            <a:off x="3864019" y="3401741"/>
            <a:ext cx="118770" cy="131941"/>
          </a:xfrm>
          <a:custGeom>
            <a:avLst/>
            <a:gdLst/>
            <a:ahLst/>
            <a:cxnLst/>
            <a:rect l="l" t="t" r="r" b="b"/>
            <a:pathLst>
              <a:path w="110889" h="111179">
                <a:moveTo>
                  <a:pt x="50203" y="0"/>
                </a:moveTo>
                <a:lnTo>
                  <a:pt x="14491" y="18352"/>
                </a:lnTo>
                <a:lnTo>
                  <a:pt x="0" y="58491"/>
                </a:lnTo>
                <a:lnTo>
                  <a:pt x="2603" y="72592"/>
                </a:lnTo>
                <a:lnTo>
                  <a:pt x="28346" y="104046"/>
                </a:lnTo>
                <a:lnTo>
                  <a:pt x="55646" y="111179"/>
                </a:lnTo>
                <a:lnTo>
                  <a:pt x="64519" y="110469"/>
                </a:lnTo>
                <a:lnTo>
                  <a:pt x="97825" y="90564"/>
                </a:lnTo>
                <a:lnTo>
                  <a:pt x="110889" y="48098"/>
                </a:lnTo>
                <a:lnTo>
                  <a:pt x="107444" y="35041"/>
                </a:lnTo>
                <a:lnTo>
                  <a:pt x="79921" y="6297"/>
                </a:lnTo>
                <a:lnTo>
                  <a:pt x="50203" y="0"/>
                </a:lnTo>
                <a:close/>
              </a:path>
            </a:pathLst>
          </a:custGeom>
          <a:solidFill>
            <a:srgbClr val="00B0F0"/>
          </a:solidFill>
        </p:spPr>
        <p:txBody>
          <a:bodyPr wrap="square" lIns="0" tIns="0" rIns="0" bIns="0" rtlCol="0">
            <a:noAutofit/>
          </a:bodyPr>
          <a:lstStyle/>
          <a:p>
            <a:pPr>
              <a:defRPr/>
            </a:pPr>
            <a:endParaRPr sz="2015" kern="0" dirty="0">
              <a:solidFill>
                <a:srgbClr val="FFFFFF"/>
              </a:solidFill>
              <a:latin typeface="Microsoft YaHei" panose="020B0502040204020203" pitchFamily="34" charset="-122"/>
              <a:ea typeface="Microsoft YaHei" panose="020B0502040204020203" pitchFamily="34" charset="-122"/>
              <a:sym typeface="Arial" panose="020B0604020202020204" pitchFamily="34" charset="0"/>
            </a:endParaRPr>
          </a:p>
        </p:txBody>
      </p:sp>
      <p:sp>
        <p:nvSpPr>
          <p:cNvPr id="77" name="object 24"/>
          <p:cNvSpPr/>
          <p:nvPr/>
        </p:nvSpPr>
        <p:spPr>
          <a:xfrm>
            <a:off x="8302284" y="3401741"/>
            <a:ext cx="118770" cy="131941"/>
          </a:xfrm>
          <a:custGeom>
            <a:avLst/>
            <a:gdLst/>
            <a:ahLst/>
            <a:cxnLst/>
            <a:rect l="l" t="t" r="r" b="b"/>
            <a:pathLst>
              <a:path w="110889" h="111179">
                <a:moveTo>
                  <a:pt x="50203" y="0"/>
                </a:moveTo>
                <a:lnTo>
                  <a:pt x="14491" y="18352"/>
                </a:lnTo>
                <a:lnTo>
                  <a:pt x="0" y="58491"/>
                </a:lnTo>
                <a:lnTo>
                  <a:pt x="2603" y="72592"/>
                </a:lnTo>
                <a:lnTo>
                  <a:pt x="28346" y="104046"/>
                </a:lnTo>
                <a:lnTo>
                  <a:pt x="55646" y="111179"/>
                </a:lnTo>
                <a:lnTo>
                  <a:pt x="64522" y="110469"/>
                </a:lnTo>
                <a:lnTo>
                  <a:pt x="97829" y="90564"/>
                </a:lnTo>
                <a:lnTo>
                  <a:pt x="110889" y="48098"/>
                </a:lnTo>
                <a:lnTo>
                  <a:pt x="107445" y="35041"/>
                </a:lnTo>
                <a:lnTo>
                  <a:pt x="79926" y="6297"/>
                </a:lnTo>
                <a:lnTo>
                  <a:pt x="50203" y="0"/>
                </a:lnTo>
                <a:close/>
              </a:path>
            </a:pathLst>
          </a:custGeom>
          <a:solidFill>
            <a:srgbClr val="00B0F0"/>
          </a:solidFill>
        </p:spPr>
        <p:txBody>
          <a:bodyPr wrap="square" lIns="0" tIns="0" rIns="0" bIns="0" rtlCol="0">
            <a:noAutofit/>
          </a:bodyPr>
          <a:lstStyle/>
          <a:p>
            <a:pPr>
              <a:defRPr/>
            </a:pPr>
            <a:endParaRPr sz="2015" kern="0" dirty="0">
              <a:solidFill>
                <a:srgbClr val="FFFFFF"/>
              </a:solidFill>
              <a:latin typeface="Microsoft YaHei" panose="020B0502040204020203" pitchFamily="34" charset="-122"/>
              <a:ea typeface="Microsoft YaHei" panose="020B0502040204020203" pitchFamily="34" charset="-122"/>
              <a:sym typeface="Arial" panose="020B0604020202020204" pitchFamily="34" charset="0"/>
            </a:endParaRPr>
          </a:p>
        </p:txBody>
      </p:sp>
      <p:sp>
        <p:nvSpPr>
          <p:cNvPr id="78" name="object 25"/>
          <p:cNvSpPr/>
          <p:nvPr/>
        </p:nvSpPr>
        <p:spPr>
          <a:xfrm>
            <a:off x="8355628" y="3441033"/>
            <a:ext cx="47254" cy="45335"/>
          </a:xfrm>
          <a:custGeom>
            <a:avLst/>
            <a:gdLst/>
            <a:ahLst/>
            <a:cxnLst/>
            <a:rect l="l" t="t" r="r" b="b"/>
            <a:pathLst>
              <a:path w="44119" h="38201">
                <a:moveTo>
                  <a:pt x="24307" y="0"/>
                </a:moveTo>
                <a:lnTo>
                  <a:pt x="19799" y="0"/>
                </a:lnTo>
                <a:lnTo>
                  <a:pt x="0" y="34277"/>
                </a:lnTo>
                <a:lnTo>
                  <a:pt x="2260" y="38201"/>
                </a:lnTo>
                <a:lnTo>
                  <a:pt x="41859" y="38201"/>
                </a:lnTo>
                <a:lnTo>
                  <a:pt x="44119" y="34277"/>
                </a:lnTo>
                <a:lnTo>
                  <a:pt x="24307" y="0"/>
                </a:lnTo>
                <a:close/>
              </a:path>
            </a:pathLst>
          </a:custGeom>
          <a:solidFill>
            <a:srgbClr val="FFFFFF"/>
          </a:solidFill>
        </p:spPr>
        <p:txBody>
          <a:bodyPr wrap="square" lIns="0" tIns="0" rIns="0" bIns="0" rtlCol="0">
            <a:noAutofit/>
          </a:bodyPr>
          <a:lstStyle/>
          <a:p>
            <a:pPr>
              <a:defRPr/>
            </a:pPr>
            <a:endParaRPr sz="2015" kern="0" dirty="0">
              <a:solidFill>
                <a:srgbClr val="FFFFFF"/>
              </a:solidFill>
              <a:latin typeface="Microsoft YaHei" panose="020B0502040204020203" pitchFamily="34" charset="-122"/>
              <a:ea typeface="Microsoft YaHei" panose="020B0502040204020203" pitchFamily="34" charset="-122"/>
              <a:sym typeface="Arial" panose="020B0604020202020204" pitchFamily="34" charset="0"/>
            </a:endParaRPr>
          </a:p>
        </p:txBody>
      </p:sp>
      <p:sp>
        <p:nvSpPr>
          <p:cNvPr id="79" name="object 26"/>
          <p:cNvSpPr txBox="1"/>
          <p:nvPr/>
        </p:nvSpPr>
        <p:spPr>
          <a:xfrm>
            <a:off x="1269638" y="3094373"/>
            <a:ext cx="970660" cy="268264"/>
          </a:xfrm>
          <a:prstGeom prst="rect">
            <a:avLst/>
          </a:prstGeom>
        </p:spPr>
        <p:txBody>
          <a:bodyPr vert="horz" wrap="square" lIns="0" tIns="0" rIns="0" bIns="0" rtlCol="0">
            <a:noAutofit/>
          </a:bodyPr>
          <a:lstStyle/>
          <a:p>
            <a:pPr marL="13970"/>
            <a:r>
              <a:rPr sz="1600" b="1" dirty="0">
                <a:solidFill>
                  <a:srgbClr val="06AFF0"/>
                </a:solidFill>
                <a:latin typeface="Microsoft YaHei" panose="020B0502040204020203" pitchFamily="34" charset="-122"/>
                <a:ea typeface="Microsoft YaHei" panose="020B0502040204020203" pitchFamily="34" charset="-122"/>
                <a:cs typeface="Microsoft YaHei UI" panose="020B0502040204020203" charset="-122"/>
                <a:sym typeface="Arial" panose="020B0604020202020204" pitchFamily="34" charset="0"/>
              </a:rPr>
              <a:t>规划立项</a:t>
            </a:r>
            <a:endParaRPr sz="1600" dirty="0">
              <a:solidFill>
                <a:srgbClr val="06AFF0"/>
              </a:solidFill>
              <a:latin typeface="Microsoft YaHei" panose="020B0502040204020203" pitchFamily="34" charset="-122"/>
              <a:ea typeface="Microsoft YaHei" panose="020B0502040204020203" pitchFamily="34" charset="-122"/>
              <a:cs typeface="Microsoft YaHei UI" panose="020B0502040204020203" charset="-122"/>
              <a:sym typeface="Arial" panose="020B0604020202020204" pitchFamily="34" charset="0"/>
            </a:endParaRPr>
          </a:p>
        </p:txBody>
      </p:sp>
      <p:sp>
        <p:nvSpPr>
          <p:cNvPr id="80" name="object 27"/>
          <p:cNvSpPr txBox="1"/>
          <p:nvPr/>
        </p:nvSpPr>
        <p:spPr>
          <a:xfrm>
            <a:off x="3497409" y="3094373"/>
            <a:ext cx="970660" cy="268264"/>
          </a:xfrm>
          <a:prstGeom prst="rect">
            <a:avLst/>
          </a:prstGeom>
        </p:spPr>
        <p:txBody>
          <a:bodyPr vert="horz" wrap="square" lIns="0" tIns="0" rIns="0" bIns="0" rtlCol="0">
            <a:noAutofit/>
          </a:bodyPr>
          <a:lstStyle/>
          <a:p>
            <a:pPr marL="13970"/>
            <a:r>
              <a:rPr sz="1600" b="1" dirty="0">
                <a:solidFill>
                  <a:srgbClr val="06AFF0"/>
                </a:solidFill>
                <a:latin typeface="Microsoft YaHei" panose="020B0502040204020203" pitchFamily="34" charset="-122"/>
                <a:ea typeface="Microsoft YaHei" panose="020B0502040204020203" pitchFamily="34" charset="-122"/>
                <a:cs typeface="Microsoft YaHei UI" panose="020B0502040204020203" charset="-122"/>
                <a:sym typeface="Arial" panose="020B0604020202020204" pitchFamily="34" charset="0"/>
              </a:rPr>
              <a:t>设计阶段</a:t>
            </a:r>
            <a:endParaRPr sz="1600" dirty="0">
              <a:solidFill>
                <a:srgbClr val="06AFF0"/>
              </a:solidFill>
              <a:latin typeface="Microsoft YaHei" panose="020B0502040204020203" pitchFamily="34" charset="-122"/>
              <a:ea typeface="Microsoft YaHei" panose="020B0502040204020203" pitchFamily="34" charset="-122"/>
              <a:cs typeface="Microsoft YaHei UI" panose="020B0502040204020203" charset="-122"/>
              <a:sym typeface="Arial" panose="020B0604020202020204" pitchFamily="34" charset="0"/>
            </a:endParaRPr>
          </a:p>
        </p:txBody>
      </p:sp>
      <p:sp>
        <p:nvSpPr>
          <p:cNvPr id="81" name="object 31"/>
          <p:cNvSpPr txBox="1"/>
          <p:nvPr/>
        </p:nvSpPr>
        <p:spPr>
          <a:xfrm>
            <a:off x="7935560" y="3094373"/>
            <a:ext cx="970660" cy="268264"/>
          </a:xfrm>
          <a:prstGeom prst="rect">
            <a:avLst/>
          </a:prstGeom>
        </p:spPr>
        <p:txBody>
          <a:bodyPr vert="horz" wrap="square" lIns="0" tIns="0" rIns="0" bIns="0" rtlCol="0">
            <a:noAutofit/>
          </a:bodyPr>
          <a:lstStyle/>
          <a:p>
            <a:pPr marL="13970"/>
            <a:r>
              <a:rPr lang="zh-CN" altLang="en-US" sz="1600" b="1" dirty="0">
                <a:solidFill>
                  <a:srgbClr val="06AFF0"/>
                </a:solidFill>
                <a:latin typeface="Microsoft YaHei" panose="020B0502040204020203" pitchFamily="34" charset="-122"/>
                <a:ea typeface="Microsoft YaHei" panose="020B0502040204020203" pitchFamily="34" charset="-122"/>
                <a:cs typeface="Microsoft YaHei UI" panose="020B0502040204020203" charset="-122"/>
                <a:sym typeface="Arial" panose="020B0604020202020204" pitchFamily="34" charset="0"/>
              </a:rPr>
              <a:t>验收</a:t>
            </a:r>
            <a:r>
              <a:rPr sz="1600" b="1" dirty="0" err="1">
                <a:solidFill>
                  <a:srgbClr val="06AFF0"/>
                </a:solidFill>
                <a:latin typeface="Microsoft YaHei" panose="020B0502040204020203" pitchFamily="34" charset="-122"/>
                <a:ea typeface="Microsoft YaHei" panose="020B0502040204020203" pitchFamily="34" charset="-122"/>
                <a:cs typeface="Microsoft YaHei UI" panose="020B0502040204020203" charset="-122"/>
                <a:sym typeface="Arial" panose="020B0604020202020204" pitchFamily="34" charset="0"/>
              </a:rPr>
              <a:t>阶段</a:t>
            </a:r>
            <a:endParaRPr sz="1600" dirty="0">
              <a:solidFill>
                <a:srgbClr val="06AFF0"/>
              </a:solidFill>
              <a:latin typeface="Microsoft YaHei" panose="020B0502040204020203" pitchFamily="34" charset="-122"/>
              <a:ea typeface="Microsoft YaHei" panose="020B0502040204020203" pitchFamily="34" charset="-122"/>
              <a:cs typeface="Microsoft YaHei UI" panose="020B0502040204020203" charset="-122"/>
              <a:sym typeface="Arial" panose="020B0604020202020204" pitchFamily="34" charset="0"/>
            </a:endParaRPr>
          </a:p>
        </p:txBody>
      </p:sp>
      <p:sp>
        <p:nvSpPr>
          <p:cNvPr id="91" name="object 19"/>
          <p:cNvSpPr/>
          <p:nvPr/>
        </p:nvSpPr>
        <p:spPr>
          <a:xfrm>
            <a:off x="3899993" y="3441033"/>
            <a:ext cx="47242" cy="45335"/>
          </a:xfrm>
          <a:custGeom>
            <a:avLst/>
            <a:gdLst/>
            <a:ahLst/>
            <a:cxnLst/>
            <a:rect l="l" t="t" r="r" b="b"/>
            <a:pathLst>
              <a:path w="44107" h="38201">
                <a:moveTo>
                  <a:pt x="24320" y="0"/>
                </a:moveTo>
                <a:lnTo>
                  <a:pt x="19799" y="0"/>
                </a:lnTo>
                <a:lnTo>
                  <a:pt x="0" y="34277"/>
                </a:lnTo>
                <a:lnTo>
                  <a:pt x="2260" y="38201"/>
                </a:lnTo>
                <a:lnTo>
                  <a:pt x="41846" y="38201"/>
                </a:lnTo>
                <a:lnTo>
                  <a:pt x="44107" y="34277"/>
                </a:lnTo>
                <a:lnTo>
                  <a:pt x="24320" y="0"/>
                </a:lnTo>
                <a:close/>
              </a:path>
            </a:pathLst>
          </a:custGeom>
          <a:solidFill>
            <a:srgbClr val="FFFFFF"/>
          </a:solidFill>
        </p:spPr>
        <p:txBody>
          <a:bodyPr wrap="square" lIns="0" tIns="0" rIns="0" bIns="0" rtlCol="0">
            <a:noAutofit/>
          </a:bodyPr>
          <a:lstStyle/>
          <a:p>
            <a:pPr>
              <a:defRPr/>
            </a:pPr>
            <a:endParaRPr sz="2015" kern="0" dirty="0">
              <a:solidFill>
                <a:srgbClr val="FFFFFF"/>
              </a:solidFill>
              <a:latin typeface="Microsoft YaHei" panose="020B0502040204020203" pitchFamily="34" charset="-122"/>
              <a:ea typeface="Microsoft YaHei" panose="020B0502040204020203" pitchFamily="34" charset="-122"/>
              <a:sym typeface="Arial" panose="020B0604020202020204" pitchFamily="34" charset="0"/>
            </a:endParaRPr>
          </a:p>
        </p:txBody>
      </p:sp>
      <p:sp>
        <p:nvSpPr>
          <p:cNvPr id="96" name="object 21"/>
          <p:cNvSpPr/>
          <p:nvPr/>
        </p:nvSpPr>
        <p:spPr>
          <a:xfrm>
            <a:off x="6092253" y="3401741"/>
            <a:ext cx="118770" cy="131941"/>
          </a:xfrm>
          <a:custGeom>
            <a:avLst/>
            <a:gdLst/>
            <a:ahLst/>
            <a:cxnLst/>
            <a:rect l="l" t="t" r="r" b="b"/>
            <a:pathLst>
              <a:path w="110889" h="111179">
                <a:moveTo>
                  <a:pt x="50203" y="0"/>
                </a:moveTo>
                <a:lnTo>
                  <a:pt x="14491" y="18352"/>
                </a:lnTo>
                <a:lnTo>
                  <a:pt x="0" y="58491"/>
                </a:lnTo>
                <a:lnTo>
                  <a:pt x="2603" y="72592"/>
                </a:lnTo>
                <a:lnTo>
                  <a:pt x="28346" y="104046"/>
                </a:lnTo>
                <a:lnTo>
                  <a:pt x="55646" y="111179"/>
                </a:lnTo>
                <a:lnTo>
                  <a:pt x="64522" y="110469"/>
                </a:lnTo>
                <a:lnTo>
                  <a:pt x="97829" y="90564"/>
                </a:lnTo>
                <a:lnTo>
                  <a:pt x="110889" y="48098"/>
                </a:lnTo>
                <a:lnTo>
                  <a:pt x="107445" y="35041"/>
                </a:lnTo>
                <a:lnTo>
                  <a:pt x="79926" y="6297"/>
                </a:lnTo>
                <a:lnTo>
                  <a:pt x="50203" y="0"/>
                </a:lnTo>
                <a:close/>
              </a:path>
            </a:pathLst>
          </a:custGeom>
          <a:solidFill>
            <a:srgbClr val="00B0F0">
              <a:lumMod val="75000"/>
            </a:srgbClr>
          </a:solidFill>
        </p:spPr>
        <p:txBody>
          <a:bodyPr wrap="square" lIns="0" tIns="0" rIns="0" bIns="0" rtlCol="0">
            <a:noAutofit/>
          </a:bodyPr>
          <a:lstStyle/>
          <a:p>
            <a:pPr>
              <a:defRPr/>
            </a:pPr>
            <a:endParaRPr sz="2015" kern="0" dirty="0">
              <a:solidFill>
                <a:srgbClr val="FFFFFF"/>
              </a:solidFill>
              <a:latin typeface="Microsoft YaHei" panose="020B0502040204020203" pitchFamily="34" charset="-122"/>
              <a:ea typeface="Microsoft YaHei" panose="020B0502040204020203" pitchFamily="34" charset="-122"/>
              <a:sym typeface="Arial" panose="020B0604020202020204" pitchFamily="34" charset="0"/>
            </a:endParaRPr>
          </a:p>
        </p:txBody>
      </p:sp>
      <p:sp>
        <p:nvSpPr>
          <p:cNvPr id="97" name="object 22"/>
          <p:cNvSpPr/>
          <p:nvPr/>
        </p:nvSpPr>
        <p:spPr>
          <a:xfrm>
            <a:off x="6128017" y="3441033"/>
            <a:ext cx="47242" cy="45335"/>
          </a:xfrm>
          <a:custGeom>
            <a:avLst/>
            <a:gdLst/>
            <a:ahLst/>
            <a:cxnLst/>
            <a:rect l="l" t="t" r="r" b="b"/>
            <a:pathLst>
              <a:path w="44107" h="38201">
                <a:moveTo>
                  <a:pt x="24320" y="0"/>
                </a:moveTo>
                <a:lnTo>
                  <a:pt x="19799" y="0"/>
                </a:lnTo>
                <a:lnTo>
                  <a:pt x="0" y="34277"/>
                </a:lnTo>
                <a:lnTo>
                  <a:pt x="2260" y="38201"/>
                </a:lnTo>
                <a:lnTo>
                  <a:pt x="41846" y="38201"/>
                </a:lnTo>
                <a:lnTo>
                  <a:pt x="44107" y="34277"/>
                </a:lnTo>
                <a:lnTo>
                  <a:pt x="24320" y="0"/>
                </a:lnTo>
                <a:close/>
              </a:path>
            </a:pathLst>
          </a:custGeom>
          <a:solidFill>
            <a:srgbClr val="FFFFFF"/>
          </a:solidFill>
        </p:spPr>
        <p:txBody>
          <a:bodyPr wrap="square" lIns="0" tIns="0" rIns="0" bIns="0" rtlCol="0">
            <a:noAutofit/>
          </a:bodyPr>
          <a:lstStyle/>
          <a:p>
            <a:pPr>
              <a:defRPr/>
            </a:pPr>
            <a:endParaRPr sz="2015" kern="0" dirty="0">
              <a:solidFill>
                <a:srgbClr val="FFFFFF"/>
              </a:solidFill>
              <a:latin typeface="Microsoft YaHei" panose="020B0502040204020203" pitchFamily="34" charset="-122"/>
              <a:ea typeface="Microsoft YaHei" panose="020B0502040204020203" pitchFamily="34" charset="-122"/>
              <a:sym typeface="Arial" panose="020B0604020202020204" pitchFamily="34" charset="0"/>
            </a:endParaRPr>
          </a:p>
        </p:txBody>
      </p:sp>
      <p:sp>
        <p:nvSpPr>
          <p:cNvPr id="102" name="object 27"/>
          <p:cNvSpPr txBox="1"/>
          <p:nvPr/>
        </p:nvSpPr>
        <p:spPr>
          <a:xfrm>
            <a:off x="5694520" y="3094373"/>
            <a:ext cx="970660" cy="268264"/>
          </a:xfrm>
          <a:prstGeom prst="rect">
            <a:avLst/>
          </a:prstGeom>
        </p:spPr>
        <p:txBody>
          <a:bodyPr vert="horz" wrap="square" lIns="0" tIns="0" rIns="0" bIns="0" rtlCol="0">
            <a:noAutofit/>
          </a:bodyPr>
          <a:lstStyle/>
          <a:p>
            <a:pPr algn="ctr"/>
            <a:r>
              <a:rPr lang="zh-CN" altLang="en-US" sz="1600" b="1" dirty="0">
                <a:solidFill>
                  <a:srgbClr val="06AFF0"/>
                </a:solidFill>
                <a:latin typeface="Microsoft YaHei" panose="020B0502040204020203" pitchFamily="34" charset="-122"/>
                <a:ea typeface="Microsoft YaHei" panose="020B0502040204020203" pitchFamily="34" charset="-122"/>
                <a:cs typeface="Microsoft YaHei UI" panose="020B0502040204020203" charset="-122"/>
                <a:sym typeface="Arial" panose="020B0604020202020204" pitchFamily="34" charset="0"/>
              </a:rPr>
              <a:t>实施阶段</a:t>
            </a:r>
            <a:endParaRPr lang="zh-CN" altLang="en-US" sz="1600" dirty="0">
              <a:solidFill>
                <a:srgbClr val="06AFF0"/>
              </a:solidFill>
              <a:latin typeface="Microsoft YaHei" panose="020B0502040204020203" pitchFamily="34" charset="-122"/>
              <a:ea typeface="Microsoft YaHei" panose="020B0502040204020203" pitchFamily="34" charset="-122"/>
              <a:cs typeface="Microsoft YaHei UI" panose="020B0502040204020203" charset="-122"/>
              <a:sym typeface="Arial" panose="020B0604020202020204" pitchFamily="34" charset="0"/>
            </a:endParaRPr>
          </a:p>
        </p:txBody>
      </p:sp>
      <p:sp>
        <p:nvSpPr>
          <p:cNvPr id="103" name="object 24"/>
          <p:cNvSpPr/>
          <p:nvPr/>
        </p:nvSpPr>
        <p:spPr>
          <a:xfrm>
            <a:off x="10503466" y="3422489"/>
            <a:ext cx="118770" cy="131941"/>
          </a:xfrm>
          <a:custGeom>
            <a:avLst/>
            <a:gdLst/>
            <a:ahLst/>
            <a:cxnLst/>
            <a:rect l="l" t="t" r="r" b="b"/>
            <a:pathLst>
              <a:path w="110889" h="111179">
                <a:moveTo>
                  <a:pt x="50203" y="0"/>
                </a:moveTo>
                <a:lnTo>
                  <a:pt x="14491" y="18352"/>
                </a:lnTo>
                <a:lnTo>
                  <a:pt x="0" y="58491"/>
                </a:lnTo>
                <a:lnTo>
                  <a:pt x="2603" y="72592"/>
                </a:lnTo>
                <a:lnTo>
                  <a:pt x="28346" y="104046"/>
                </a:lnTo>
                <a:lnTo>
                  <a:pt x="55646" y="111179"/>
                </a:lnTo>
                <a:lnTo>
                  <a:pt x="64522" y="110469"/>
                </a:lnTo>
                <a:lnTo>
                  <a:pt x="97829" y="90564"/>
                </a:lnTo>
                <a:lnTo>
                  <a:pt x="110889" y="48098"/>
                </a:lnTo>
                <a:lnTo>
                  <a:pt x="107445" y="35041"/>
                </a:lnTo>
                <a:lnTo>
                  <a:pt x="79926" y="6297"/>
                </a:lnTo>
                <a:lnTo>
                  <a:pt x="50203" y="0"/>
                </a:lnTo>
                <a:close/>
              </a:path>
            </a:pathLst>
          </a:custGeom>
          <a:solidFill>
            <a:srgbClr val="00B0F0"/>
          </a:solidFill>
        </p:spPr>
        <p:txBody>
          <a:bodyPr wrap="square" lIns="0" tIns="0" rIns="0" bIns="0" rtlCol="0">
            <a:noAutofit/>
          </a:bodyPr>
          <a:lstStyle/>
          <a:p>
            <a:pPr>
              <a:defRPr/>
            </a:pPr>
            <a:endParaRPr sz="2015" kern="0" dirty="0">
              <a:solidFill>
                <a:srgbClr val="FFFFFF"/>
              </a:solidFill>
              <a:latin typeface="Microsoft YaHei" panose="020B0502040204020203" pitchFamily="34" charset="-122"/>
              <a:ea typeface="Microsoft YaHei" panose="020B0502040204020203" pitchFamily="34" charset="-122"/>
              <a:sym typeface="Arial" panose="020B0604020202020204" pitchFamily="34" charset="0"/>
            </a:endParaRPr>
          </a:p>
        </p:txBody>
      </p:sp>
      <p:sp>
        <p:nvSpPr>
          <p:cNvPr id="104" name="object 25"/>
          <p:cNvSpPr/>
          <p:nvPr/>
        </p:nvSpPr>
        <p:spPr>
          <a:xfrm>
            <a:off x="10539447" y="3461781"/>
            <a:ext cx="47254" cy="45335"/>
          </a:xfrm>
          <a:custGeom>
            <a:avLst/>
            <a:gdLst/>
            <a:ahLst/>
            <a:cxnLst/>
            <a:rect l="l" t="t" r="r" b="b"/>
            <a:pathLst>
              <a:path w="44119" h="38201">
                <a:moveTo>
                  <a:pt x="24307" y="0"/>
                </a:moveTo>
                <a:lnTo>
                  <a:pt x="19799" y="0"/>
                </a:lnTo>
                <a:lnTo>
                  <a:pt x="0" y="34277"/>
                </a:lnTo>
                <a:lnTo>
                  <a:pt x="2260" y="38201"/>
                </a:lnTo>
                <a:lnTo>
                  <a:pt x="41859" y="38201"/>
                </a:lnTo>
                <a:lnTo>
                  <a:pt x="44119" y="34277"/>
                </a:lnTo>
                <a:lnTo>
                  <a:pt x="24307" y="0"/>
                </a:lnTo>
                <a:close/>
              </a:path>
            </a:pathLst>
          </a:custGeom>
          <a:solidFill>
            <a:srgbClr val="FFFFFF"/>
          </a:solidFill>
        </p:spPr>
        <p:txBody>
          <a:bodyPr wrap="square" lIns="0" tIns="0" rIns="0" bIns="0" rtlCol="0">
            <a:noAutofit/>
          </a:bodyPr>
          <a:lstStyle/>
          <a:p>
            <a:pPr>
              <a:defRPr/>
            </a:pPr>
            <a:endParaRPr sz="2015" kern="0" dirty="0">
              <a:solidFill>
                <a:srgbClr val="FFFFFF"/>
              </a:solidFill>
              <a:latin typeface="Microsoft YaHei" panose="020B0502040204020203" pitchFamily="34" charset="-122"/>
              <a:ea typeface="Microsoft YaHei" panose="020B0502040204020203" pitchFamily="34" charset="-122"/>
              <a:sym typeface="Arial" panose="020B0604020202020204" pitchFamily="34" charset="0"/>
            </a:endParaRPr>
          </a:p>
        </p:txBody>
      </p:sp>
      <p:sp>
        <p:nvSpPr>
          <p:cNvPr id="105" name="object 31"/>
          <p:cNvSpPr txBox="1"/>
          <p:nvPr/>
        </p:nvSpPr>
        <p:spPr>
          <a:xfrm>
            <a:off x="10136742" y="3115121"/>
            <a:ext cx="970660" cy="268264"/>
          </a:xfrm>
          <a:prstGeom prst="rect">
            <a:avLst/>
          </a:prstGeom>
        </p:spPr>
        <p:txBody>
          <a:bodyPr vert="horz" wrap="square" lIns="0" tIns="0" rIns="0" bIns="0" rtlCol="0">
            <a:noAutofit/>
          </a:bodyPr>
          <a:lstStyle/>
          <a:p>
            <a:pPr marL="13970"/>
            <a:r>
              <a:rPr sz="1600" b="1" dirty="0">
                <a:solidFill>
                  <a:srgbClr val="06AFF0"/>
                </a:solidFill>
                <a:latin typeface="Microsoft YaHei" panose="020B0502040204020203" pitchFamily="34" charset="-122"/>
                <a:ea typeface="Microsoft YaHei" panose="020B0502040204020203" pitchFamily="34" charset="-122"/>
                <a:cs typeface="Microsoft YaHei UI" panose="020B0502040204020203" charset="-122"/>
                <a:sym typeface="Arial" panose="020B0604020202020204" pitchFamily="34" charset="0"/>
              </a:rPr>
              <a:t>运维阶段</a:t>
            </a:r>
            <a:endParaRPr sz="1600" dirty="0">
              <a:solidFill>
                <a:srgbClr val="06AFF0"/>
              </a:solidFill>
              <a:latin typeface="Microsoft YaHei" panose="020B0502040204020203" pitchFamily="34" charset="-122"/>
              <a:ea typeface="Microsoft YaHei" panose="020B0502040204020203" pitchFamily="34" charset="-122"/>
              <a:cs typeface="Microsoft YaHei UI" panose="020B0502040204020203" charset="-122"/>
              <a:sym typeface="Arial" panose="020B0604020202020204" pitchFamily="34" charset="0"/>
            </a:endParaRPr>
          </a:p>
        </p:txBody>
      </p:sp>
      <p:sp>
        <p:nvSpPr>
          <p:cNvPr id="106" name="梯形 105"/>
          <p:cNvSpPr/>
          <p:nvPr/>
        </p:nvSpPr>
        <p:spPr>
          <a:xfrm>
            <a:off x="411550" y="2694688"/>
            <a:ext cx="11429691" cy="287015"/>
          </a:xfrm>
          <a:prstGeom prst="trapezoid">
            <a:avLst>
              <a:gd name="adj" fmla="val 506879"/>
            </a:avLst>
          </a:prstGeom>
          <a:gradFill flip="none" rotWithShape="1">
            <a:gsLst>
              <a:gs pos="0">
                <a:srgbClr val="21C2FB">
                  <a:alpha val="21000"/>
                </a:srgbClr>
              </a:gs>
              <a:gs pos="100000">
                <a:srgbClr val="21C2FB">
                  <a:alpha val="0"/>
                </a:srgbClr>
              </a:gs>
            </a:gsLst>
            <a:lin ang="16200000" scaled="1"/>
            <a:tileRect/>
          </a:gradFill>
          <a:ln w="6350" cap="flat" cmpd="sng" algn="ctr">
            <a:gradFill flip="none" rotWithShape="1">
              <a:gsLst>
                <a:gs pos="0">
                  <a:srgbClr val="00B0F0"/>
                </a:gs>
                <a:gs pos="100000">
                  <a:srgbClr val="00B0F0">
                    <a:alpha val="0"/>
                  </a:srgbClr>
                </a:gs>
              </a:gsLst>
              <a:lin ang="16200000" scaled="1"/>
              <a:tileRect/>
            </a:gradFill>
            <a:prstDash val="solid"/>
            <a:miter lim="800000"/>
          </a:ln>
          <a:effectLst/>
        </p:spPr>
        <p:txBody>
          <a:bodyPr rtlCol="0" anchor="ctr"/>
          <a:lstStyle/>
          <a:p>
            <a:pPr algn="ctr">
              <a:defRPr/>
            </a:pPr>
            <a:endParaRPr lang="zh-CN" altLang="en-US" sz="1905" kern="0">
              <a:solidFill>
                <a:srgbClr val="FFFFFF"/>
              </a:solidFill>
              <a:latin typeface="Microsoft YaHei" panose="020B0502040204020203" pitchFamily="34" charset="-122"/>
              <a:ea typeface="Microsoft YaHei" panose="020B0502040204020203" pitchFamily="34" charset="-122"/>
            </a:endParaRPr>
          </a:p>
        </p:txBody>
      </p:sp>
      <p:sp>
        <p:nvSpPr>
          <p:cNvPr id="107" name="梯形 106"/>
          <p:cNvSpPr/>
          <p:nvPr/>
        </p:nvSpPr>
        <p:spPr>
          <a:xfrm>
            <a:off x="396010" y="3947046"/>
            <a:ext cx="11467790" cy="289472"/>
          </a:xfrm>
          <a:prstGeom prst="trapezoid">
            <a:avLst>
              <a:gd name="adj" fmla="val 506879"/>
            </a:avLst>
          </a:prstGeom>
          <a:gradFill flip="none" rotWithShape="1">
            <a:gsLst>
              <a:gs pos="0">
                <a:srgbClr val="31E8C3">
                  <a:alpha val="28000"/>
                </a:srgbClr>
              </a:gs>
              <a:gs pos="100000">
                <a:srgbClr val="31E8C3">
                  <a:alpha val="6000"/>
                </a:srgbClr>
              </a:gs>
            </a:gsLst>
            <a:lin ang="16200000" scaled="1"/>
            <a:tileRect/>
          </a:gradFill>
          <a:ln w="3175" cap="flat" cmpd="sng" algn="ctr">
            <a:gradFill flip="none" rotWithShape="1">
              <a:gsLst>
                <a:gs pos="0">
                  <a:srgbClr val="31E8C3"/>
                </a:gs>
                <a:gs pos="100000">
                  <a:srgbClr val="31E8C3">
                    <a:alpha val="0"/>
                  </a:srgbClr>
                </a:gs>
              </a:gsLst>
              <a:lin ang="16200000" scaled="1"/>
              <a:tileRect/>
            </a:gradFill>
            <a:prstDash val="solid"/>
            <a:miter lim="800000"/>
          </a:ln>
          <a:effectLst/>
        </p:spPr>
        <p:txBody>
          <a:bodyPr rtlCol="0" anchor="ctr"/>
          <a:lstStyle/>
          <a:p>
            <a:pPr algn="ctr">
              <a:defRPr/>
            </a:pPr>
            <a:endParaRPr lang="zh-CN" altLang="en-US" sz="1905" kern="0">
              <a:solidFill>
                <a:srgbClr val="FFFFFF"/>
              </a:solidFill>
              <a:latin typeface="Microsoft YaHei" panose="020B0502040204020203" pitchFamily="34" charset="-122"/>
              <a:ea typeface="Microsoft YaHei" panose="020B0502040204020203" pitchFamily="34" charset="-122"/>
            </a:endParaRPr>
          </a:p>
        </p:txBody>
      </p:sp>
      <p:sp>
        <p:nvSpPr>
          <p:cNvPr id="108" name="object 30"/>
          <p:cNvSpPr txBox="1"/>
          <p:nvPr/>
        </p:nvSpPr>
        <p:spPr>
          <a:xfrm>
            <a:off x="4690861" y="3848238"/>
            <a:ext cx="3009244" cy="314747"/>
          </a:xfrm>
          <a:prstGeom prst="rect">
            <a:avLst/>
          </a:prstGeom>
        </p:spPr>
        <p:txBody>
          <a:bodyPr vert="horz" wrap="square" lIns="0" tIns="0" rIns="0" bIns="0" rtlCol="0">
            <a:noAutofit/>
          </a:bodyPr>
          <a:lstStyle/>
          <a:p>
            <a:pPr algn="ctr"/>
            <a:r>
              <a:rPr lang="zh-CN" altLang="en-US" sz="1675" b="1" dirty="0">
                <a:solidFill>
                  <a:srgbClr val="31E8C3"/>
                </a:solidFill>
                <a:latin typeface="Microsoft YaHei" panose="020B0502040204020203" pitchFamily="34" charset="-122"/>
                <a:ea typeface="Microsoft YaHei" panose="020B0502040204020203" pitchFamily="34" charset="-122"/>
                <a:cs typeface="Microsoft YaHei UI" panose="020B0502040204020203" charset="-122"/>
                <a:sym typeface="Arial" panose="020B0604020202020204" pitchFamily="34" charset="0"/>
              </a:rPr>
              <a:t>新华三零碳</a:t>
            </a:r>
            <a:r>
              <a:rPr sz="1675" b="1" dirty="0" err="1">
                <a:solidFill>
                  <a:srgbClr val="31E8C3"/>
                </a:solidFill>
                <a:latin typeface="Microsoft YaHei" panose="020B0502040204020203" pitchFamily="34" charset="-122"/>
                <a:ea typeface="Microsoft YaHei" panose="020B0502040204020203" pitchFamily="34" charset="-122"/>
                <a:cs typeface="Microsoft YaHei UI" panose="020B0502040204020203" charset="-122"/>
                <a:sym typeface="Arial" panose="020B0604020202020204" pitchFamily="34" charset="0"/>
              </a:rPr>
              <a:t>数据中心</a:t>
            </a:r>
            <a:r>
              <a:rPr lang="zh-CN" altLang="en-US" sz="1675" b="1" dirty="0">
                <a:solidFill>
                  <a:srgbClr val="31E8C3"/>
                </a:solidFill>
                <a:latin typeface="Microsoft YaHei" panose="020B0502040204020203" pitchFamily="34" charset="-122"/>
                <a:ea typeface="Microsoft YaHei" panose="020B0502040204020203" pitchFamily="34" charset="-122"/>
                <a:cs typeface="Microsoft YaHei UI" panose="020B0502040204020203" charset="-122"/>
                <a:sym typeface="Arial" panose="020B0604020202020204" pitchFamily="34" charset="0"/>
              </a:rPr>
              <a:t>核心产品</a:t>
            </a:r>
            <a:endParaRPr sz="1675" dirty="0">
              <a:solidFill>
                <a:srgbClr val="31E8C3"/>
              </a:solidFill>
              <a:latin typeface="Microsoft YaHei" panose="020B0502040204020203" pitchFamily="34" charset="-122"/>
              <a:ea typeface="Microsoft YaHei" panose="020B0502040204020203" pitchFamily="34" charset="-122"/>
              <a:cs typeface="Microsoft YaHei UI" panose="020B0502040204020203" charset="-122"/>
              <a:sym typeface="Arial" panose="020B0604020202020204" pitchFamily="34" charset="0"/>
            </a:endParaRPr>
          </a:p>
        </p:txBody>
      </p:sp>
      <p:sp>
        <p:nvSpPr>
          <p:cNvPr id="109" name="矩形: 圆角 83"/>
          <p:cNvSpPr/>
          <p:nvPr/>
        </p:nvSpPr>
        <p:spPr>
          <a:xfrm>
            <a:off x="466916" y="4399904"/>
            <a:ext cx="2929050" cy="1864041"/>
          </a:xfrm>
          <a:prstGeom prst="roundRect">
            <a:avLst>
              <a:gd name="adj" fmla="val 4620"/>
            </a:avLst>
          </a:prstGeom>
          <a:solidFill>
            <a:srgbClr val="31E8C3">
              <a:alpha val="10000"/>
            </a:srgbClr>
          </a:solidFill>
          <a:ln w="12700" cap="flat" cmpd="sng" algn="ctr">
            <a:noFill/>
            <a:prstDash val="solid"/>
            <a:miter lim="800000"/>
          </a:ln>
          <a:effectLst/>
        </p:spPr>
        <p:txBody>
          <a:bodyPr rtlCol="0" anchor="t"/>
          <a:lstStyle/>
          <a:p>
            <a:pPr algn="ctr">
              <a:defRPr/>
            </a:pPr>
            <a:r>
              <a:rPr lang="zh-CN" altLang="en-US" sz="1600" b="1" kern="0" dirty="0">
                <a:solidFill>
                  <a:srgbClr val="18E7CF"/>
                </a:solidFill>
                <a:latin typeface="Microsoft YaHei" panose="020B0502040204020203" pitchFamily="34" charset="-122"/>
                <a:ea typeface="Microsoft YaHei" panose="020B0502040204020203" pitchFamily="34" charset="-122"/>
              </a:rPr>
              <a:t>模块化数据中心</a:t>
            </a:r>
          </a:p>
        </p:txBody>
      </p:sp>
      <p:pic>
        <p:nvPicPr>
          <p:cNvPr id="110" name="picture 338"/>
          <p:cNvPicPr>
            <a:picLocks noChangeAspect="1"/>
          </p:cNvPicPr>
          <p:nvPr/>
        </p:nvPicPr>
        <p:blipFill>
          <a:blip r:embed="rId3">
            <a:extLst>
              <a:ext uri="{BEBA8EAE-BF5A-486C-A8C5-ECC9F3942E4B}">
                <a14:imgProps xmlns:a14="http://schemas.microsoft.com/office/drawing/2010/main">
                  <a14:imgLayer r:embed="rId4">
                    <a14:imgEffect>
                      <a14:backgroundRemoval t="4505" b="92793" l="4348" r="94928">
                        <a14:foregroundMark x1="20290" y1="22523" x2="20290" y2="22523"/>
                        <a14:foregroundMark x1="19565" y1="30631" x2="19565" y2="30631"/>
                        <a14:foregroundMark x1="13043" y1="46847" x2="13043" y2="46847"/>
                        <a14:foregroundMark x1="16667" y1="61261" x2="16667" y2="61261"/>
                        <a14:foregroundMark x1="19565" y1="35135" x2="19565" y2="35135"/>
                        <a14:foregroundMark x1="7971" y1="16216" x2="7971" y2="16216"/>
                        <a14:foregroundMark x1="10870" y1="12613" x2="10870" y2="12613"/>
                        <a14:foregroundMark x1="7971" y1="29730" x2="7971" y2="29730"/>
                        <a14:foregroundMark x1="5072" y1="41441" x2="5072" y2="41441"/>
                        <a14:foregroundMark x1="7246" y1="54054" x2="7246" y2="54054"/>
                        <a14:foregroundMark x1="17391" y1="87387" x2="17391" y2="87387"/>
                        <a14:foregroundMark x1="20290" y1="92793" x2="20290" y2="92793"/>
                        <a14:foregroundMark x1="57246" y1="51351" x2="57246" y2="51351"/>
                        <a14:foregroundMark x1="52899" y1="53153" x2="52899" y2="53153"/>
                        <a14:foregroundMark x1="55072" y1="31532" x2="55072" y2="31532"/>
                        <a14:foregroundMark x1="53623" y1="18919" x2="53623" y2="18919"/>
                        <a14:foregroundMark x1="73188" y1="26126" x2="73188" y2="26126"/>
                        <a14:foregroundMark x1="73188" y1="26126" x2="73188" y2="26126"/>
                        <a14:foregroundMark x1="71739" y1="48649" x2="71739" y2="48649"/>
                        <a14:foregroundMark x1="66667" y1="61261" x2="66667" y2="61261"/>
                        <a14:foregroundMark x1="83333" y1="41441" x2="83333" y2="41441"/>
                        <a14:foregroundMark x1="89130" y1="34234" x2="89130" y2="34234"/>
                        <a14:foregroundMark x1="95652" y1="31532" x2="95652" y2="31532"/>
                        <a14:foregroundMark x1="59420" y1="18018" x2="59420" y2="18018"/>
                        <a14:foregroundMark x1="60145" y1="54054" x2="60145" y2="54054"/>
                        <a14:foregroundMark x1="72464" y1="37838" x2="72464" y2="37838"/>
                        <a14:foregroundMark x1="63768" y1="36036" x2="63768" y2="36036"/>
                        <a14:foregroundMark x1="66667" y1="37838" x2="66667" y2="37838"/>
                        <a14:foregroundMark x1="57971" y1="90991" x2="57971" y2="90991"/>
                        <a14:foregroundMark x1="41304" y1="91892" x2="41304" y2="91892"/>
                        <a14:foregroundMark x1="41304" y1="30631" x2="41304" y2="30631"/>
                        <a14:foregroundMark x1="34783" y1="4505" x2="34783" y2="4505"/>
                        <a14:foregroundMark x1="87681" y1="45946" x2="87681" y2="45946"/>
                        <a14:foregroundMark x1="73913" y1="45045" x2="73913" y2="45045"/>
                        <a14:foregroundMark x1="29710" y1="91892" x2="29710" y2="90991"/>
                      </a14:backgroundRemoval>
                    </a14:imgEffect>
                  </a14:imgLayer>
                </a14:imgProps>
              </a:ext>
            </a:extLst>
          </a:blip>
          <a:stretch>
            <a:fillRect/>
          </a:stretch>
        </p:blipFill>
        <p:spPr>
          <a:xfrm>
            <a:off x="635301" y="5009804"/>
            <a:ext cx="923992" cy="741782"/>
          </a:xfrm>
          <a:prstGeom prst="rect">
            <a:avLst/>
          </a:prstGeom>
        </p:spPr>
      </p:pic>
      <p:pic>
        <p:nvPicPr>
          <p:cNvPr id="111" name="picture 336"/>
          <p:cNvPicPr>
            <a:picLocks noChangeAspect="1"/>
          </p:cNvPicPr>
          <p:nvPr/>
        </p:nvPicPr>
        <p:blipFill>
          <a:blip r:embed="rId5">
            <a:extLst>
              <a:ext uri="{BEBA8EAE-BF5A-486C-A8C5-ECC9F3942E4B}">
                <a14:imgProps xmlns:a14="http://schemas.microsoft.com/office/drawing/2010/main">
                  <a14:imgLayer r:embed="rId6">
                    <a14:imgEffect>
                      <a14:backgroundRemoval t="8871" b="96774" l="3046" r="93909">
                        <a14:foregroundMark x1="10152" y1="57258" x2="10152" y2="57258"/>
                        <a14:foregroundMark x1="7614" y1="48387" x2="7614" y2="48387"/>
                        <a14:foregroundMark x1="4061" y1="40323" x2="4061" y2="40323"/>
                        <a14:foregroundMark x1="4061" y1="58871" x2="4061" y2="58871"/>
                        <a14:foregroundMark x1="92893" y1="15323" x2="92893" y2="15323"/>
                        <a14:foregroundMark x1="92386" y1="28226" x2="92386" y2="28226"/>
                        <a14:foregroundMark x1="94416" y1="37903" x2="94416" y2="37903"/>
                        <a14:foregroundMark x1="7107" y1="41129" x2="7107" y2="41129"/>
                        <a14:foregroundMark x1="51777" y1="16129" x2="51777" y2="16129"/>
                        <a14:foregroundMark x1="41117" y1="20161" x2="41117" y2="20161"/>
                        <a14:foregroundMark x1="17259" y1="90323" x2="17259" y2="90323"/>
                        <a14:foregroundMark x1="26904" y1="87097" x2="26904" y2="87097"/>
                        <a14:foregroundMark x1="50761" y1="70968" x2="50761" y2="70968"/>
                        <a14:foregroundMark x1="47716" y1="73387" x2="47716" y2="73387"/>
                        <a14:foregroundMark x1="39086" y1="78226" x2="39086" y2="78226"/>
                        <a14:foregroundMark x1="65482" y1="62097" x2="65482" y2="62097"/>
                        <a14:foregroundMark x1="79695" y1="53226" x2="79695" y2="53226"/>
                        <a14:foregroundMark x1="3553" y1="35484" x2="3553" y2="35484"/>
                        <a14:foregroundMark x1="40102" y1="20161" x2="40102" y2="20161"/>
                        <a14:foregroundMark x1="50761" y1="16129" x2="50761" y2="16129"/>
                        <a14:foregroundMark x1="15228" y1="96774" x2="15228" y2="96774"/>
                      </a14:backgroundRemoval>
                    </a14:imgEffect>
                  </a14:imgLayer>
                </a14:imgProps>
              </a:ext>
            </a:extLst>
          </a:blip>
          <a:stretch>
            <a:fillRect/>
          </a:stretch>
        </p:blipFill>
        <p:spPr>
          <a:xfrm>
            <a:off x="1665096" y="4994884"/>
            <a:ext cx="1185494" cy="741782"/>
          </a:xfrm>
          <a:prstGeom prst="rect">
            <a:avLst/>
          </a:prstGeom>
        </p:spPr>
      </p:pic>
      <p:sp>
        <p:nvSpPr>
          <p:cNvPr id="112" name="矩形: 圆角 87"/>
          <p:cNvSpPr/>
          <p:nvPr/>
        </p:nvSpPr>
        <p:spPr>
          <a:xfrm>
            <a:off x="3492748" y="4399904"/>
            <a:ext cx="4353936" cy="1864041"/>
          </a:xfrm>
          <a:prstGeom prst="roundRect">
            <a:avLst>
              <a:gd name="adj" fmla="val 4620"/>
            </a:avLst>
          </a:prstGeom>
          <a:solidFill>
            <a:srgbClr val="31E8C3">
              <a:alpha val="10000"/>
            </a:srgbClr>
          </a:solidFill>
          <a:ln w="12700" cap="flat" cmpd="sng" algn="ctr">
            <a:noFill/>
            <a:prstDash val="solid"/>
            <a:miter lim="800000"/>
          </a:ln>
          <a:effectLst/>
        </p:spPr>
        <p:txBody>
          <a:bodyPr rtlCol="0" anchor="t"/>
          <a:lstStyle/>
          <a:p>
            <a:pPr algn="ctr">
              <a:defRPr/>
            </a:pPr>
            <a:r>
              <a:rPr lang="zh-CN" altLang="en-US" sz="1600" b="1" kern="0" dirty="0">
                <a:solidFill>
                  <a:srgbClr val="18E7CF"/>
                </a:solidFill>
                <a:latin typeface="Microsoft YaHei" panose="020B0502040204020203" pitchFamily="34" charset="-122"/>
                <a:ea typeface="Microsoft YaHei" panose="020B0502040204020203" pitchFamily="34" charset="-122"/>
              </a:rPr>
              <a:t>液冷产品家族</a:t>
            </a:r>
          </a:p>
        </p:txBody>
      </p:sp>
      <p:pic>
        <p:nvPicPr>
          <p:cNvPr id="113" name="图片 112"/>
          <p:cNvPicPr>
            <a:picLocks noChangeAspect="1"/>
          </p:cNvPicPr>
          <p:nvPr/>
        </p:nvPicPr>
        <p:blipFill rotWithShape="1">
          <a:blip r:embed="rId7"/>
          <a:srcRect r="6339"/>
          <a:stretch>
            <a:fillRect/>
          </a:stretch>
        </p:blipFill>
        <p:spPr>
          <a:xfrm>
            <a:off x="4112318" y="4825551"/>
            <a:ext cx="901902" cy="1080450"/>
          </a:xfrm>
          <a:prstGeom prst="rect">
            <a:avLst/>
          </a:prstGeom>
        </p:spPr>
      </p:pic>
      <p:pic>
        <p:nvPicPr>
          <p:cNvPr id="114" name="图片 113"/>
          <p:cNvPicPr>
            <a:picLocks noChangeAspect="1"/>
          </p:cNvPicPr>
          <p:nvPr/>
        </p:nvPicPr>
        <p:blipFill>
          <a:blip r:embed="rId8"/>
          <a:stretch>
            <a:fillRect/>
          </a:stretch>
        </p:blipFill>
        <p:spPr>
          <a:xfrm>
            <a:off x="5602341" y="4812075"/>
            <a:ext cx="1700747" cy="1068137"/>
          </a:xfrm>
          <a:prstGeom prst="rect">
            <a:avLst/>
          </a:prstGeom>
        </p:spPr>
      </p:pic>
      <p:sp>
        <p:nvSpPr>
          <p:cNvPr id="115" name="文本框 114"/>
          <p:cNvSpPr txBox="1"/>
          <p:nvPr/>
        </p:nvSpPr>
        <p:spPr>
          <a:xfrm>
            <a:off x="4112318" y="5887124"/>
            <a:ext cx="901902" cy="271485"/>
          </a:xfrm>
          <a:prstGeom prst="rect">
            <a:avLst/>
          </a:prstGeom>
          <a:noFill/>
        </p:spPr>
        <p:txBody>
          <a:bodyPr wrap="square" rtlCol="0">
            <a:spAutoFit/>
          </a:bodyPr>
          <a:lstStyle/>
          <a:p>
            <a:pPr algn="ctr">
              <a:defRPr/>
            </a:pPr>
            <a:r>
              <a:rPr lang="zh-CN" altLang="en-US" sz="1165" kern="0" dirty="0">
                <a:solidFill>
                  <a:srgbClr val="FFFFFF"/>
                </a:solidFill>
                <a:latin typeface="Microsoft YaHei" panose="020B0502040204020203" pitchFamily="34" charset="-122"/>
                <a:ea typeface="Microsoft YaHei" panose="020B0502040204020203" pitchFamily="34" charset="-122"/>
              </a:rPr>
              <a:t>液冷机柜</a:t>
            </a:r>
          </a:p>
        </p:txBody>
      </p:sp>
      <p:sp>
        <p:nvSpPr>
          <p:cNvPr id="116" name="文本框 115"/>
          <p:cNvSpPr txBox="1"/>
          <p:nvPr/>
        </p:nvSpPr>
        <p:spPr>
          <a:xfrm>
            <a:off x="5843113" y="5887124"/>
            <a:ext cx="1320340" cy="271485"/>
          </a:xfrm>
          <a:prstGeom prst="rect">
            <a:avLst/>
          </a:prstGeom>
          <a:noFill/>
        </p:spPr>
        <p:txBody>
          <a:bodyPr wrap="square" rtlCol="0">
            <a:spAutoFit/>
          </a:bodyPr>
          <a:lstStyle/>
          <a:p>
            <a:pPr algn="ctr">
              <a:defRPr/>
            </a:pPr>
            <a:r>
              <a:rPr lang="zh-CN" altLang="en-US" sz="1165" kern="0" dirty="0">
                <a:solidFill>
                  <a:srgbClr val="FFFFFF"/>
                </a:solidFill>
                <a:latin typeface="Microsoft YaHei" panose="020B0502040204020203" pitchFamily="34" charset="-122"/>
                <a:ea typeface="Microsoft YaHei" panose="020B0502040204020203" pitchFamily="34" charset="-122"/>
              </a:rPr>
              <a:t>液冷服务器</a:t>
            </a:r>
          </a:p>
        </p:txBody>
      </p:sp>
      <p:sp>
        <p:nvSpPr>
          <p:cNvPr id="117" name="矩形: 圆角 94"/>
          <p:cNvSpPr/>
          <p:nvPr/>
        </p:nvSpPr>
        <p:spPr>
          <a:xfrm>
            <a:off x="7943466" y="4399904"/>
            <a:ext cx="3721035" cy="1864041"/>
          </a:xfrm>
          <a:prstGeom prst="roundRect">
            <a:avLst>
              <a:gd name="adj" fmla="val 4620"/>
            </a:avLst>
          </a:prstGeom>
          <a:solidFill>
            <a:srgbClr val="31E8C3">
              <a:alpha val="10000"/>
            </a:srgbClr>
          </a:solidFill>
          <a:ln w="12700" cap="flat" cmpd="sng" algn="ctr">
            <a:noFill/>
            <a:prstDash val="solid"/>
            <a:miter lim="800000"/>
          </a:ln>
          <a:effectLst/>
        </p:spPr>
        <p:txBody>
          <a:bodyPr rtlCol="0" anchor="t"/>
          <a:lstStyle/>
          <a:p>
            <a:pPr algn="ctr">
              <a:defRPr/>
            </a:pPr>
            <a:r>
              <a:rPr lang="zh-CN" altLang="en-US" sz="1600" b="1" kern="0" dirty="0">
                <a:solidFill>
                  <a:srgbClr val="18E7CF"/>
                </a:solidFill>
                <a:latin typeface="Microsoft YaHei" panose="020B0502040204020203" pitchFamily="34" charset="-122"/>
                <a:ea typeface="Microsoft YaHei" panose="020B0502040204020203" pitchFamily="34" charset="-122"/>
              </a:rPr>
              <a:t>数字新能源</a:t>
            </a:r>
          </a:p>
        </p:txBody>
      </p:sp>
      <p:sp>
        <p:nvSpPr>
          <p:cNvPr id="118" name="文本框 117"/>
          <p:cNvSpPr txBox="1"/>
          <p:nvPr/>
        </p:nvSpPr>
        <p:spPr>
          <a:xfrm>
            <a:off x="8058477" y="5887124"/>
            <a:ext cx="1050793" cy="271485"/>
          </a:xfrm>
          <a:prstGeom prst="rect">
            <a:avLst/>
          </a:prstGeom>
          <a:noFill/>
        </p:spPr>
        <p:txBody>
          <a:bodyPr wrap="square" rtlCol="0">
            <a:spAutoFit/>
          </a:bodyPr>
          <a:lstStyle/>
          <a:p>
            <a:pPr algn="ctr">
              <a:defRPr/>
            </a:pPr>
            <a:r>
              <a:rPr lang="zh-CN" altLang="en-US" sz="1165" kern="0" dirty="0">
                <a:solidFill>
                  <a:srgbClr val="FFFFFF"/>
                </a:solidFill>
                <a:latin typeface="Microsoft YaHei" panose="020B0502040204020203" pitchFamily="34" charset="-122"/>
                <a:ea typeface="Microsoft YaHei" panose="020B0502040204020203" pitchFamily="34" charset="-122"/>
              </a:rPr>
              <a:t>光伏逆变器</a:t>
            </a:r>
          </a:p>
        </p:txBody>
      </p:sp>
      <p:pic>
        <p:nvPicPr>
          <p:cNvPr id="119" name="图片 118"/>
          <p:cNvPicPr>
            <a:picLocks noChangeAspect="1"/>
          </p:cNvPicPr>
          <p:nvPr/>
        </p:nvPicPr>
        <p:blipFill>
          <a:blip r:embed="rId9">
            <a:clrChange>
              <a:clrFrom>
                <a:srgbClr val="FFFFFF"/>
              </a:clrFrom>
              <a:clrTo>
                <a:srgbClr val="FFFFFF">
                  <a:alpha val="0"/>
                </a:srgbClr>
              </a:clrTo>
            </a:clrChange>
          </a:blip>
          <a:stretch>
            <a:fillRect/>
          </a:stretch>
        </p:blipFill>
        <p:spPr>
          <a:xfrm>
            <a:off x="9100764" y="5083608"/>
            <a:ext cx="1509907" cy="589304"/>
          </a:xfrm>
          <a:prstGeom prst="rect">
            <a:avLst/>
          </a:prstGeom>
        </p:spPr>
      </p:pic>
      <p:sp>
        <p:nvSpPr>
          <p:cNvPr id="120" name="文本框 119"/>
          <p:cNvSpPr txBox="1"/>
          <p:nvPr/>
        </p:nvSpPr>
        <p:spPr>
          <a:xfrm>
            <a:off x="9093630" y="5887124"/>
            <a:ext cx="1432268" cy="271485"/>
          </a:xfrm>
          <a:prstGeom prst="rect">
            <a:avLst/>
          </a:prstGeom>
          <a:noFill/>
        </p:spPr>
        <p:txBody>
          <a:bodyPr wrap="square" rtlCol="0">
            <a:spAutoFit/>
          </a:bodyPr>
          <a:lstStyle/>
          <a:p>
            <a:pPr algn="ctr">
              <a:defRPr/>
            </a:pPr>
            <a:r>
              <a:rPr lang="zh-CN" altLang="en-US" sz="1165" kern="0" dirty="0">
                <a:solidFill>
                  <a:srgbClr val="FFFFFF"/>
                </a:solidFill>
                <a:latin typeface="Microsoft YaHei" panose="020B0502040204020203" pitchFamily="34" charset="-122"/>
                <a:ea typeface="Microsoft YaHei" panose="020B0502040204020203" pitchFamily="34" charset="-122"/>
              </a:rPr>
              <a:t>储能</a:t>
            </a:r>
            <a:r>
              <a:rPr lang="en-US" altLang="zh-CN" sz="1165" kern="0" dirty="0">
                <a:solidFill>
                  <a:srgbClr val="FFFFFF"/>
                </a:solidFill>
                <a:latin typeface="Microsoft YaHei" panose="020B0502040204020203" pitchFamily="34" charset="-122"/>
                <a:ea typeface="Microsoft YaHei" panose="020B0502040204020203" pitchFamily="34" charset="-122"/>
              </a:rPr>
              <a:t>PCS</a:t>
            </a:r>
            <a:endParaRPr lang="zh-CN" altLang="en-US" sz="1165" kern="0" dirty="0">
              <a:solidFill>
                <a:srgbClr val="FFFFFF"/>
              </a:solidFill>
              <a:latin typeface="Microsoft YaHei" panose="020B0502040204020203" pitchFamily="34" charset="-122"/>
              <a:ea typeface="Microsoft YaHei" panose="020B0502040204020203" pitchFamily="34" charset="-122"/>
            </a:endParaRPr>
          </a:p>
        </p:txBody>
      </p:sp>
      <p:sp>
        <p:nvSpPr>
          <p:cNvPr id="121" name="iconfont-10517-5127255"/>
          <p:cNvSpPr/>
          <p:nvPr/>
        </p:nvSpPr>
        <p:spPr>
          <a:xfrm>
            <a:off x="10771166" y="5110674"/>
            <a:ext cx="645233" cy="451663"/>
          </a:xfrm>
          <a:custGeom>
            <a:avLst/>
            <a:gdLst>
              <a:gd name="T0" fmla="*/ 9036 w 10666"/>
              <a:gd name="T1" fmla="*/ 3259 h 7466"/>
              <a:gd name="T2" fmla="*/ 5333 w 10666"/>
              <a:gd name="T3" fmla="*/ 0 h 7466"/>
              <a:gd name="T4" fmla="*/ 2003 w 10666"/>
              <a:gd name="T5" fmla="*/ 2213 h 7466"/>
              <a:gd name="T6" fmla="*/ 0 w 10666"/>
              <a:gd name="T7" fmla="*/ 4800 h 7466"/>
              <a:gd name="T8" fmla="*/ 2666 w 10666"/>
              <a:gd name="T9" fmla="*/ 7466 h 7466"/>
              <a:gd name="T10" fmla="*/ 8533 w 10666"/>
              <a:gd name="T11" fmla="*/ 7466 h 7466"/>
              <a:gd name="T12" fmla="*/ 10666 w 10666"/>
              <a:gd name="T13" fmla="*/ 5333 h 7466"/>
              <a:gd name="T14" fmla="*/ 9036 w 10666"/>
              <a:gd name="T15" fmla="*/ 3259 h 7466"/>
              <a:gd name="T16" fmla="*/ 8533 w 10666"/>
              <a:gd name="T17" fmla="*/ 6400 h 7466"/>
              <a:gd name="T18" fmla="*/ 2666 w 10666"/>
              <a:gd name="T19" fmla="*/ 6400 h 7466"/>
              <a:gd name="T20" fmla="*/ 1066 w 10666"/>
              <a:gd name="T21" fmla="*/ 4800 h 7466"/>
              <a:gd name="T22" fmla="*/ 2492 w 10666"/>
              <a:gd name="T23" fmla="*/ 3192 h 7466"/>
              <a:gd name="T24" fmla="*/ 2802 w 10666"/>
              <a:gd name="T25" fmla="*/ 3137 h 7466"/>
              <a:gd name="T26" fmla="*/ 2904 w 10666"/>
              <a:gd name="T27" fmla="*/ 2840 h 7466"/>
              <a:gd name="T28" fmla="*/ 5333 w 10666"/>
              <a:gd name="T29" fmla="*/ 1066 h 7466"/>
              <a:gd name="T30" fmla="*/ 8000 w 10666"/>
              <a:gd name="T31" fmla="*/ 3733 h 7466"/>
              <a:gd name="T32" fmla="*/ 8000 w 10666"/>
              <a:gd name="T33" fmla="*/ 4266 h 7466"/>
              <a:gd name="T34" fmla="*/ 8533 w 10666"/>
              <a:gd name="T35" fmla="*/ 4266 h 7466"/>
              <a:gd name="T36" fmla="*/ 9600 w 10666"/>
              <a:gd name="T37" fmla="*/ 5333 h 7466"/>
              <a:gd name="T38" fmla="*/ 8533 w 10666"/>
              <a:gd name="T39" fmla="*/ 6400 h 7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66" h="7466">
                <a:moveTo>
                  <a:pt x="9036" y="3259"/>
                </a:moveTo>
                <a:cubicBezTo>
                  <a:pt x="8803" y="1424"/>
                  <a:pt x="7232" y="0"/>
                  <a:pt x="5333" y="0"/>
                </a:cubicBezTo>
                <a:cubicBezTo>
                  <a:pt x="3863" y="0"/>
                  <a:pt x="2586" y="859"/>
                  <a:pt x="2003" y="2213"/>
                </a:cubicBezTo>
                <a:cubicBezTo>
                  <a:pt x="858" y="2555"/>
                  <a:pt x="0" y="3637"/>
                  <a:pt x="0" y="4800"/>
                </a:cubicBezTo>
                <a:cubicBezTo>
                  <a:pt x="0" y="6270"/>
                  <a:pt x="1196" y="7466"/>
                  <a:pt x="2666" y="7466"/>
                </a:cubicBezTo>
                <a:lnTo>
                  <a:pt x="8533" y="7466"/>
                </a:lnTo>
                <a:cubicBezTo>
                  <a:pt x="9710" y="7466"/>
                  <a:pt x="10666" y="6510"/>
                  <a:pt x="10666" y="5333"/>
                </a:cubicBezTo>
                <a:cubicBezTo>
                  <a:pt x="10665" y="4349"/>
                  <a:pt x="9992" y="3493"/>
                  <a:pt x="9036" y="3259"/>
                </a:cubicBezTo>
                <a:close/>
                <a:moveTo>
                  <a:pt x="8533" y="6400"/>
                </a:moveTo>
                <a:lnTo>
                  <a:pt x="2666" y="6400"/>
                </a:lnTo>
                <a:cubicBezTo>
                  <a:pt x="1784" y="6400"/>
                  <a:pt x="1066" y="5682"/>
                  <a:pt x="1066" y="4800"/>
                </a:cubicBezTo>
                <a:cubicBezTo>
                  <a:pt x="1066" y="4051"/>
                  <a:pt x="1706" y="3330"/>
                  <a:pt x="2492" y="3192"/>
                </a:cubicBezTo>
                <a:lnTo>
                  <a:pt x="2802" y="3137"/>
                </a:lnTo>
                <a:lnTo>
                  <a:pt x="2904" y="2840"/>
                </a:lnTo>
                <a:cubicBezTo>
                  <a:pt x="3279" y="1746"/>
                  <a:pt x="4210" y="1066"/>
                  <a:pt x="5333" y="1066"/>
                </a:cubicBezTo>
                <a:cubicBezTo>
                  <a:pt x="6803" y="1066"/>
                  <a:pt x="8000" y="2263"/>
                  <a:pt x="8000" y="3733"/>
                </a:cubicBezTo>
                <a:lnTo>
                  <a:pt x="8000" y="4266"/>
                </a:lnTo>
                <a:lnTo>
                  <a:pt x="8533" y="4266"/>
                </a:lnTo>
                <a:cubicBezTo>
                  <a:pt x="9121" y="4266"/>
                  <a:pt x="9600" y="4745"/>
                  <a:pt x="9600" y="5333"/>
                </a:cubicBezTo>
                <a:cubicBezTo>
                  <a:pt x="9600" y="5921"/>
                  <a:pt x="9121" y="6400"/>
                  <a:pt x="8533" y="6400"/>
                </a:cubicBezTo>
                <a:close/>
              </a:path>
            </a:pathLst>
          </a:custGeom>
          <a:solidFill>
            <a:srgbClr val="FFFFFF"/>
          </a:solidFill>
          <a:ln w="12700" cap="flat" cmpd="sng" algn="ctr">
            <a:noFill/>
            <a:prstDash val="solid"/>
            <a:miter lim="800000"/>
          </a:ln>
          <a:effectLst/>
        </p:spPr>
        <p:txBody>
          <a:bodyPr rtlCol="0" anchor="ctr"/>
          <a:lstStyle/>
          <a:p>
            <a:pPr algn="ctr">
              <a:defRPr/>
            </a:pPr>
            <a:endParaRPr lang="en-US" sz="1905" kern="0">
              <a:solidFill>
                <a:srgbClr val="FFFFFF"/>
              </a:solidFill>
              <a:latin typeface="Microsoft YaHei" panose="020B0502040204020203" pitchFamily="34" charset="-122"/>
              <a:ea typeface="Microsoft YaHei" panose="020B0502040204020203" pitchFamily="34" charset="-122"/>
            </a:endParaRPr>
          </a:p>
        </p:txBody>
      </p:sp>
      <p:sp>
        <p:nvSpPr>
          <p:cNvPr id="122" name="文本框 121"/>
          <p:cNvSpPr txBox="1"/>
          <p:nvPr/>
        </p:nvSpPr>
        <p:spPr>
          <a:xfrm>
            <a:off x="10424903" y="5887124"/>
            <a:ext cx="1432268" cy="271485"/>
          </a:xfrm>
          <a:prstGeom prst="rect">
            <a:avLst/>
          </a:prstGeom>
          <a:noFill/>
        </p:spPr>
        <p:txBody>
          <a:bodyPr wrap="square" rtlCol="0">
            <a:spAutoFit/>
          </a:bodyPr>
          <a:lstStyle/>
          <a:p>
            <a:pPr algn="ctr">
              <a:defRPr/>
            </a:pPr>
            <a:r>
              <a:rPr lang="zh-CN" altLang="en-US" sz="1165" kern="0" dirty="0">
                <a:solidFill>
                  <a:srgbClr val="FFFFFF"/>
                </a:solidFill>
                <a:latin typeface="Microsoft YaHei" panose="020B0502040204020203" pitchFamily="34" charset="-122"/>
                <a:ea typeface="Microsoft YaHei" panose="020B0502040204020203" pitchFamily="34" charset="-122"/>
              </a:rPr>
              <a:t>数智能源云</a:t>
            </a:r>
          </a:p>
        </p:txBody>
      </p:sp>
      <p:sp>
        <p:nvSpPr>
          <p:cNvPr id="123" name="文本框 122"/>
          <p:cNvSpPr txBox="1"/>
          <p:nvPr/>
        </p:nvSpPr>
        <p:spPr>
          <a:xfrm>
            <a:off x="511369" y="5887124"/>
            <a:ext cx="2784841" cy="271485"/>
          </a:xfrm>
          <a:prstGeom prst="rect">
            <a:avLst/>
          </a:prstGeom>
          <a:noFill/>
        </p:spPr>
        <p:txBody>
          <a:bodyPr wrap="square" rtlCol="0">
            <a:spAutoFit/>
          </a:bodyPr>
          <a:lstStyle>
            <a:defPPr>
              <a:defRPr lang="zh-CN"/>
            </a:defPPr>
            <a:lvl1pPr algn="ctr">
              <a:defRPr sz="1100"/>
            </a:lvl1pPr>
          </a:lstStyle>
          <a:p>
            <a:pPr>
              <a:defRPr/>
            </a:pPr>
            <a:r>
              <a:rPr lang="en-US" altLang="zh-CN" sz="1165" kern="0" dirty="0">
                <a:solidFill>
                  <a:srgbClr val="FFFFFF"/>
                </a:solidFill>
                <a:latin typeface="Microsoft YaHei" panose="020B0502040204020203" pitchFamily="34" charset="-122"/>
                <a:ea typeface="Microsoft YaHei" panose="020B0502040204020203" pitchFamily="34" charset="-122"/>
                <a:sym typeface="Arial" panose="020B0604020202020204" pitchFamily="34" charset="0"/>
              </a:rPr>
              <a:t>UNIS-IC</a:t>
            </a:r>
            <a:r>
              <a:rPr lang="zh-CN" altLang="en-US" sz="1165" kern="0" dirty="0">
                <a:solidFill>
                  <a:srgbClr val="FFFFFF"/>
                </a:solidFill>
                <a:latin typeface="Microsoft YaHei" panose="020B0502040204020203" pitchFamily="34" charset="-122"/>
                <a:ea typeface="Microsoft YaHei" panose="020B0502040204020203" pitchFamily="34" charset="-122"/>
                <a:sym typeface="Arial" panose="020B0604020202020204" pitchFamily="34" charset="0"/>
              </a:rPr>
              <a:t>机房产品</a:t>
            </a:r>
          </a:p>
        </p:txBody>
      </p:sp>
      <p:pic>
        <p:nvPicPr>
          <p:cNvPr id="124" name="picture 343"/>
          <p:cNvPicPr>
            <a:picLocks noChangeAspect="1"/>
          </p:cNvPicPr>
          <p:nvPr/>
        </p:nvPicPr>
        <p:blipFill>
          <a:blip r:embed="rId10">
            <a:clrChange>
              <a:clrFrom>
                <a:srgbClr val="FBFBFB"/>
              </a:clrFrom>
              <a:clrTo>
                <a:srgbClr val="FBFBFB">
                  <a:alpha val="0"/>
                </a:srgbClr>
              </a:clrTo>
            </a:clrChange>
          </a:blip>
          <a:stretch>
            <a:fillRect/>
          </a:stretch>
        </p:blipFill>
        <p:spPr>
          <a:xfrm>
            <a:off x="2929054" y="4849694"/>
            <a:ext cx="380009" cy="928207"/>
          </a:xfrm>
          <a:prstGeom prst="rect">
            <a:avLst/>
          </a:prstGeom>
        </p:spPr>
      </p:pic>
      <p:pic>
        <p:nvPicPr>
          <p:cNvPr id="125" name="图片 124"/>
          <p:cNvPicPr>
            <a:picLocks noChangeAspect="1"/>
          </p:cNvPicPr>
          <p:nvPr/>
        </p:nvPicPr>
        <p:blipFill>
          <a:blip r:embed="rId11">
            <a:clrChange>
              <a:clrFrom>
                <a:srgbClr val="FFFFFF"/>
              </a:clrFrom>
              <a:clrTo>
                <a:srgbClr val="FFFFFF">
                  <a:alpha val="0"/>
                </a:srgbClr>
              </a:clrTo>
            </a:clrChange>
          </a:blip>
          <a:stretch>
            <a:fillRect/>
          </a:stretch>
        </p:blipFill>
        <p:spPr>
          <a:xfrm>
            <a:off x="8167284" y="5130865"/>
            <a:ext cx="769812" cy="542047"/>
          </a:xfrm>
          <a:prstGeom prst="rect">
            <a:avLst/>
          </a:prstGeom>
        </p:spPr>
      </p:pic>
      <p:sp>
        <p:nvSpPr>
          <p:cNvPr id="2" name="文本框 1"/>
          <p:cNvSpPr txBox="1"/>
          <p:nvPr/>
        </p:nvSpPr>
        <p:spPr>
          <a:xfrm>
            <a:off x="4834206" y="1246543"/>
            <a:ext cx="2380780" cy="707886"/>
          </a:xfrm>
          <a:prstGeom prst="rect">
            <a:avLst/>
          </a:prstGeom>
          <a:noFill/>
        </p:spPr>
        <p:txBody>
          <a:bodyPr wrap="none" rtlCol="0">
            <a:spAutoFit/>
          </a:bodyPr>
          <a:lstStyle/>
          <a:p>
            <a:r>
              <a:rPr lang="en-US" altLang="zh-CN" sz="4000" b="1" dirty="0">
                <a:solidFill>
                  <a:srgbClr val="FFFFFF"/>
                </a:solidFill>
                <a:latin typeface="Microsoft YaHei" panose="020B0502040204020203" pitchFamily="34" charset="-122"/>
                <a:ea typeface="Microsoft YaHei" panose="020B0502040204020203" pitchFamily="34" charset="-122"/>
              </a:rPr>
              <a:t>PUE&lt;1.2</a:t>
            </a:r>
            <a:endParaRPr lang="zh-CN" altLang="en-US" sz="4000" b="1" dirty="0">
              <a:solidFill>
                <a:srgbClr val="FFFFFF"/>
              </a:solidFill>
              <a:latin typeface="Microsoft YaHei" panose="020B0502040204020203" pitchFamily="34" charset="-122"/>
              <a:ea typeface="Microsoft YaHei" panose="020B0502040204020203" pitchFamily="34" charset="-122"/>
            </a:endParaRPr>
          </a:p>
        </p:txBody>
      </p:sp>
      <p:sp>
        <p:nvSpPr>
          <p:cNvPr id="3" name="标题 2"/>
          <p:cNvSpPr>
            <a:spLocks noGrp="1"/>
          </p:cNvSpPr>
          <p:nvPr>
            <p:ph type="title"/>
          </p:nvPr>
        </p:nvSpPr>
        <p:spPr/>
        <p:txBody>
          <a:bodyPr anchor="ctr" anchorCtr="0"/>
          <a:lstStyle/>
          <a:p>
            <a:pPr defTabSz="582295">
              <a:lnSpc>
                <a:spcPct val="90000"/>
              </a:lnSpc>
              <a:spcBef>
                <a:spcPct val="0"/>
              </a:spcBef>
              <a:defRPr/>
            </a:pPr>
            <a:r>
              <a:rPr lang="zh-CN" altLang="en-US" b="1" dirty="0">
                <a:solidFill>
                  <a:srgbClr val="FFFFFF"/>
                </a:solidFill>
                <a:latin typeface="Microsoft YaHei" panose="020B0502040204020203" pitchFamily="34" charset="-122"/>
                <a:ea typeface="Microsoft YaHei" panose="020B0502040204020203" pitchFamily="34" charset="-122"/>
              </a:rPr>
              <a:t>绿色低碳，提供高效清洁算力资源</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案例</a:t>
            </a:r>
            <a:endParaRPr lang="zh-CN" altLang="en-US" dirty="0"/>
          </a:p>
        </p:txBody>
      </p:sp>
      <p:sp>
        <p:nvSpPr>
          <p:cNvPr id="56" name="梯形 55"/>
          <p:cNvSpPr/>
          <p:nvPr/>
        </p:nvSpPr>
        <p:spPr>
          <a:xfrm>
            <a:off x="87500" y="3665526"/>
            <a:ext cx="3617482" cy="244061"/>
          </a:xfrm>
          <a:prstGeom prst="trapezoid">
            <a:avLst>
              <a:gd name="adj" fmla="val 78649"/>
            </a:avLst>
          </a:prstGeom>
          <a:gradFill>
            <a:gsLst>
              <a:gs pos="0">
                <a:srgbClr val="01B0EF">
                  <a:alpha val="0"/>
                </a:srgbClr>
              </a:gs>
              <a:gs pos="99000">
                <a:srgbClr val="01B0EF">
                  <a:alpha val="40000"/>
                </a:srgbClr>
              </a:gs>
            </a:gsLst>
            <a:lin ang="5400000" scaled="0"/>
          </a:gradFill>
          <a:ln>
            <a:gradFill>
              <a:gsLst>
                <a:gs pos="0">
                  <a:srgbClr val="00B1EF">
                    <a:alpha val="0"/>
                  </a:srgbClr>
                </a:gs>
                <a:gs pos="100000">
                  <a:srgbClr val="00B1E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Microsoft YaHei" panose="020B0502040204020203" pitchFamily="34" charset="-122"/>
              <a:ea typeface="Microsoft YaHei" panose="020B0502040204020203" pitchFamily="34" charset="-122"/>
              <a:cs typeface="+mn-cs"/>
            </a:endParaRPr>
          </a:p>
        </p:txBody>
      </p:sp>
      <p:sp>
        <p:nvSpPr>
          <p:cNvPr id="58" name="文本框 57"/>
          <p:cNvSpPr txBox="1"/>
          <p:nvPr/>
        </p:nvSpPr>
        <p:spPr>
          <a:xfrm>
            <a:off x="1062655" y="3407030"/>
            <a:ext cx="1716866" cy="461665"/>
          </a:xfrm>
          <a:prstGeom prst="rect">
            <a:avLst/>
          </a:prstGeom>
          <a:noFill/>
        </p:spPr>
        <p:txBody>
          <a:bodyPr wrap="square" rtlCol="0">
            <a:spAutoFit/>
          </a:bodyPr>
          <a:lstStyle>
            <a:defPPr>
              <a:defRPr lang="zh-CN"/>
            </a:defPPr>
            <a:lvl1pPr marR="0" lvl="0" indent="0" fontAlgn="base">
              <a:lnSpc>
                <a:spcPct val="100000"/>
              </a:lnSpc>
              <a:spcBef>
                <a:spcPct val="0"/>
              </a:spcBef>
              <a:spcAft>
                <a:spcPct val="0"/>
              </a:spcAft>
              <a:buClrTx/>
              <a:buSzTx/>
              <a:buFontTx/>
              <a:buNone/>
              <a:defRPr kumimoji="0" sz="2000" b="1" i="0" u="none" strike="noStrike" kern="0" cap="none" spc="0" normalizeH="0" baseline="0">
                <a:ln>
                  <a:noFill/>
                </a:ln>
                <a:solidFill>
                  <a:srgbClr val="0BFFE8"/>
                </a:solidFill>
                <a:effectLst/>
                <a:uLnTx/>
                <a:uFillTx/>
                <a:latin typeface="Microsoft YaHei" panose="020B0502040204020203" pitchFamily="34" charset="-122"/>
                <a:ea typeface="Microsoft YaHei" panose="020B0502040204020203" pitchFamily="34" charset="-122"/>
              </a:defRPr>
            </a:lvl1pPr>
          </a:lstStyle>
          <a:p>
            <a:r>
              <a:rPr lang="zh-CN" altLang="en-US" sz="2400" dirty="0">
                <a:solidFill>
                  <a:schemeClr val="bg1"/>
                </a:solidFill>
                <a:sym typeface="+mn-ea"/>
              </a:rPr>
              <a:t>清华大学</a:t>
            </a:r>
            <a:endParaRPr lang="en-US" altLang="zh-CN" sz="2400" dirty="0">
              <a:solidFill>
                <a:schemeClr val="bg1"/>
              </a:solidFill>
              <a:sym typeface="+mn-ea"/>
            </a:endParaRPr>
          </a:p>
        </p:txBody>
      </p:sp>
      <p:grpSp>
        <p:nvGrpSpPr>
          <p:cNvPr id="59" name="组合 58"/>
          <p:cNvGrpSpPr>
            <a:grpSpLocks noChangeAspect="1"/>
          </p:cNvGrpSpPr>
          <p:nvPr/>
        </p:nvGrpSpPr>
        <p:grpSpPr>
          <a:xfrm>
            <a:off x="87501" y="1435865"/>
            <a:ext cx="3645108" cy="1809007"/>
            <a:chOff x="807858" y="1364735"/>
            <a:chExt cx="3389518" cy="1682162"/>
          </a:xfrm>
        </p:grpSpPr>
        <p:sp>
          <p:nvSpPr>
            <p:cNvPr id="60" name="任意多边形: 形状 23"/>
            <p:cNvSpPr/>
            <p:nvPr/>
          </p:nvSpPr>
          <p:spPr>
            <a:xfrm rot="16200000">
              <a:off x="1867261" y="729607"/>
              <a:ext cx="1649649" cy="2959201"/>
            </a:xfrm>
            <a:custGeom>
              <a:avLst/>
              <a:gdLst>
                <a:gd name="connsiteX0" fmla="*/ 10856686 w 10856686"/>
                <a:gd name="connsiteY0" fmla="*/ 4180114 h 4789714"/>
                <a:gd name="connsiteX1" fmla="*/ 10363200 w 10856686"/>
                <a:gd name="connsiteY1" fmla="*/ 4775200 h 4789714"/>
                <a:gd name="connsiteX2" fmla="*/ 261257 w 10856686"/>
                <a:gd name="connsiteY2" fmla="*/ 4789714 h 4789714"/>
                <a:gd name="connsiteX3" fmla="*/ 14514 w 10856686"/>
                <a:gd name="connsiteY3" fmla="*/ 4470400 h 4789714"/>
                <a:gd name="connsiteX4" fmla="*/ 0 w 10856686"/>
                <a:gd name="connsiteY4" fmla="*/ 0 h 4789714"/>
                <a:gd name="connsiteX0-1" fmla="*/ 10856686 w 10856686"/>
                <a:gd name="connsiteY0-2" fmla="*/ 4180114 h 4789714"/>
                <a:gd name="connsiteX1-3" fmla="*/ 10363200 w 10856686"/>
                <a:gd name="connsiteY1-4" fmla="*/ 4775200 h 4789714"/>
                <a:gd name="connsiteX2-5" fmla="*/ 261257 w 10856686"/>
                <a:gd name="connsiteY2-6" fmla="*/ 4789714 h 4789714"/>
                <a:gd name="connsiteX3-7" fmla="*/ 14514 w 10856686"/>
                <a:gd name="connsiteY3-8" fmla="*/ 4470400 h 4789714"/>
                <a:gd name="connsiteX4-9" fmla="*/ 749 w 10856686"/>
                <a:gd name="connsiteY4-10" fmla="*/ 1242677 h 4789714"/>
                <a:gd name="connsiteX5" fmla="*/ 0 w 10856686"/>
                <a:gd name="connsiteY5" fmla="*/ 0 h 4789714"/>
                <a:gd name="connsiteX0-11" fmla="*/ 10855937 w 10855937"/>
                <a:gd name="connsiteY0-12" fmla="*/ 2937437 h 3547037"/>
                <a:gd name="connsiteX1-13" fmla="*/ 10362451 w 10855937"/>
                <a:gd name="connsiteY1-14" fmla="*/ 3532523 h 3547037"/>
                <a:gd name="connsiteX2-15" fmla="*/ 260508 w 10855937"/>
                <a:gd name="connsiteY2-16" fmla="*/ 3547037 h 3547037"/>
                <a:gd name="connsiteX3-17" fmla="*/ 13765 w 10855937"/>
                <a:gd name="connsiteY3-18" fmla="*/ 3227723 h 3547037"/>
                <a:gd name="connsiteX4-19" fmla="*/ 0 w 10855937"/>
                <a:gd name="connsiteY4-20" fmla="*/ 0 h 3547037"/>
                <a:gd name="connsiteX0-21" fmla="*/ 10855937 w 10855937"/>
                <a:gd name="connsiteY0-22" fmla="*/ 2937437 h 3547037"/>
                <a:gd name="connsiteX1-23" fmla="*/ 10362451 w 10855937"/>
                <a:gd name="connsiteY1-24" fmla="*/ 3532523 h 3547037"/>
                <a:gd name="connsiteX2-25" fmla="*/ 260508 w 10855937"/>
                <a:gd name="connsiteY2-26" fmla="*/ 3547037 h 3547037"/>
                <a:gd name="connsiteX3-27" fmla="*/ 13765 w 10855937"/>
                <a:gd name="connsiteY3-28" fmla="*/ 3227723 h 3547037"/>
                <a:gd name="connsiteX4-29" fmla="*/ 0 w 10855937"/>
                <a:gd name="connsiteY4-30" fmla="*/ 0 h 3547037"/>
                <a:gd name="connsiteX0-31" fmla="*/ 10868873 w 10868873"/>
                <a:gd name="connsiteY0-32" fmla="*/ 2937437 h 3547037"/>
                <a:gd name="connsiteX1-33" fmla="*/ 10375387 w 10868873"/>
                <a:gd name="connsiteY1-34" fmla="*/ 3532523 h 3547037"/>
                <a:gd name="connsiteX2-35" fmla="*/ 273444 w 10868873"/>
                <a:gd name="connsiteY2-36" fmla="*/ 3547037 h 3547037"/>
                <a:gd name="connsiteX3-37" fmla="*/ 26701 w 10868873"/>
                <a:gd name="connsiteY3-38" fmla="*/ 3227723 h 3547037"/>
                <a:gd name="connsiteX4-39" fmla="*/ 5177 w 10868873"/>
                <a:gd name="connsiteY4-40" fmla="*/ 1101841 h 3547037"/>
                <a:gd name="connsiteX5-41" fmla="*/ 12936 w 10868873"/>
                <a:gd name="connsiteY5-42" fmla="*/ 0 h 3547037"/>
                <a:gd name="connsiteX0-43" fmla="*/ 10868873 w 10868873"/>
                <a:gd name="connsiteY0-44" fmla="*/ 1835596 h 2445196"/>
                <a:gd name="connsiteX1-45" fmla="*/ 10375387 w 10868873"/>
                <a:gd name="connsiteY1-46" fmla="*/ 2430682 h 2445196"/>
                <a:gd name="connsiteX2-47" fmla="*/ 273444 w 10868873"/>
                <a:gd name="connsiteY2-48" fmla="*/ 2445196 h 2445196"/>
                <a:gd name="connsiteX3-49" fmla="*/ 26701 w 10868873"/>
                <a:gd name="connsiteY3-50" fmla="*/ 2125882 h 2445196"/>
                <a:gd name="connsiteX4-51" fmla="*/ 5177 w 10868873"/>
                <a:gd name="connsiteY4-52" fmla="*/ 0 h 2445196"/>
                <a:gd name="connsiteX0-53" fmla="*/ 10863696 w 10863696"/>
                <a:gd name="connsiteY0-54" fmla="*/ 1835596 h 2445196"/>
                <a:gd name="connsiteX1-55" fmla="*/ 10370210 w 10863696"/>
                <a:gd name="connsiteY1-56" fmla="*/ 2430682 h 2445196"/>
                <a:gd name="connsiteX2-57" fmla="*/ 268267 w 10863696"/>
                <a:gd name="connsiteY2-58" fmla="*/ 2445196 h 2445196"/>
                <a:gd name="connsiteX3-59" fmla="*/ 21524 w 10863696"/>
                <a:gd name="connsiteY3-60" fmla="*/ 2125882 h 2445196"/>
                <a:gd name="connsiteX4-61" fmla="*/ 0 w 10863696"/>
                <a:gd name="connsiteY4-62" fmla="*/ 0 h 2445196"/>
                <a:gd name="connsiteX0-63" fmla="*/ 10882319 w 10882319"/>
                <a:gd name="connsiteY0-64" fmla="*/ 1835596 h 2445196"/>
                <a:gd name="connsiteX1-65" fmla="*/ 10388833 w 10882319"/>
                <a:gd name="connsiteY1-66" fmla="*/ 2430682 h 2445196"/>
                <a:gd name="connsiteX2-67" fmla="*/ 286890 w 10882319"/>
                <a:gd name="connsiteY2-68" fmla="*/ 2445196 h 2445196"/>
                <a:gd name="connsiteX3-69" fmla="*/ 40147 w 10882319"/>
                <a:gd name="connsiteY3-70" fmla="*/ 2125882 h 2445196"/>
                <a:gd name="connsiteX4-71" fmla="*/ 0 w 10882319"/>
                <a:gd name="connsiteY4-72" fmla="*/ 0 h 2445196"/>
                <a:gd name="connsiteX0-73" fmla="*/ 10853134 w 10853134"/>
                <a:gd name="connsiteY0-74" fmla="*/ 1841415 h 2451015"/>
                <a:gd name="connsiteX1-75" fmla="*/ 10359648 w 10853134"/>
                <a:gd name="connsiteY1-76" fmla="*/ 2436501 h 2451015"/>
                <a:gd name="connsiteX2-77" fmla="*/ 257705 w 10853134"/>
                <a:gd name="connsiteY2-78" fmla="*/ 2451015 h 2451015"/>
                <a:gd name="connsiteX3-79" fmla="*/ 10962 w 10853134"/>
                <a:gd name="connsiteY3-80" fmla="*/ 2131701 h 2451015"/>
                <a:gd name="connsiteX4-81" fmla="*/ 11553 w 10853134"/>
                <a:gd name="connsiteY4-82" fmla="*/ 0 h 2451015"/>
                <a:gd name="connsiteX0-83" fmla="*/ 10864860 w 10864860"/>
                <a:gd name="connsiteY0-84" fmla="*/ 1841415 h 2451015"/>
                <a:gd name="connsiteX1-85" fmla="*/ 10371374 w 10864860"/>
                <a:gd name="connsiteY1-86" fmla="*/ 2436501 h 2451015"/>
                <a:gd name="connsiteX2-87" fmla="*/ 269431 w 10864860"/>
                <a:gd name="connsiteY2-88" fmla="*/ 2451015 h 2451015"/>
                <a:gd name="connsiteX3-89" fmla="*/ 22688 w 10864860"/>
                <a:gd name="connsiteY3-90" fmla="*/ 2131701 h 2451015"/>
                <a:gd name="connsiteX4-91" fmla="*/ 0 w 10864860"/>
                <a:gd name="connsiteY4-92" fmla="*/ 0 h 2451015"/>
                <a:gd name="connsiteX0-93" fmla="*/ 10856761 w 10856761"/>
                <a:gd name="connsiteY0-94" fmla="*/ 1841415 h 2451015"/>
                <a:gd name="connsiteX1-95" fmla="*/ 10363275 w 10856761"/>
                <a:gd name="connsiteY1-96" fmla="*/ 2436501 h 2451015"/>
                <a:gd name="connsiteX2-97" fmla="*/ 261332 w 10856761"/>
                <a:gd name="connsiteY2-98" fmla="*/ 2451015 h 2451015"/>
                <a:gd name="connsiteX3-99" fmla="*/ 14589 w 10856761"/>
                <a:gd name="connsiteY3-100" fmla="*/ 2131701 h 2451015"/>
                <a:gd name="connsiteX4-101" fmla="*/ 3540 w 10856761"/>
                <a:gd name="connsiteY4-102" fmla="*/ 0 h 2451015"/>
                <a:gd name="connsiteX0-103" fmla="*/ 10858803 w 10858803"/>
                <a:gd name="connsiteY0-104" fmla="*/ 1841415 h 2451015"/>
                <a:gd name="connsiteX1-105" fmla="*/ 10365317 w 10858803"/>
                <a:gd name="connsiteY1-106" fmla="*/ 2436501 h 2451015"/>
                <a:gd name="connsiteX2-107" fmla="*/ 263374 w 10858803"/>
                <a:gd name="connsiteY2-108" fmla="*/ 2451015 h 2451015"/>
                <a:gd name="connsiteX3-109" fmla="*/ 16631 w 10858803"/>
                <a:gd name="connsiteY3-110" fmla="*/ 2131701 h 2451015"/>
                <a:gd name="connsiteX4-111" fmla="*/ 5582 w 10858803"/>
                <a:gd name="connsiteY4-112" fmla="*/ 0 h 2451015"/>
                <a:gd name="connsiteX0-113" fmla="*/ 10854255 w 10854255"/>
                <a:gd name="connsiteY0-114" fmla="*/ 1841415 h 2451015"/>
                <a:gd name="connsiteX1-115" fmla="*/ 10360769 w 10854255"/>
                <a:gd name="connsiteY1-116" fmla="*/ 2436501 h 2451015"/>
                <a:gd name="connsiteX2-117" fmla="*/ 258826 w 10854255"/>
                <a:gd name="connsiteY2-118" fmla="*/ 2451015 h 2451015"/>
                <a:gd name="connsiteX3-119" fmla="*/ 12083 w 10854255"/>
                <a:gd name="connsiteY3-120" fmla="*/ 2131701 h 2451015"/>
                <a:gd name="connsiteX4-121" fmla="*/ 1034 w 10854255"/>
                <a:gd name="connsiteY4-122" fmla="*/ 0 h 2451015"/>
                <a:gd name="connsiteX0-123" fmla="*/ 10846712 w 10846712"/>
                <a:gd name="connsiteY0-124" fmla="*/ 1841415 h 2451015"/>
                <a:gd name="connsiteX1-125" fmla="*/ 10353226 w 10846712"/>
                <a:gd name="connsiteY1-126" fmla="*/ 2436501 h 2451015"/>
                <a:gd name="connsiteX2-127" fmla="*/ 251283 w 10846712"/>
                <a:gd name="connsiteY2-128" fmla="*/ 2451015 h 2451015"/>
                <a:gd name="connsiteX3-129" fmla="*/ 4540 w 10846712"/>
                <a:gd name="connsiteY3-130" fmla="*/ 2131701 h 2451015"/>
                <a:gd name="connsiteX4-131" fmla="*/ 5130 w 10846712"/>
                <a:gd name="connsiteY4-132" fmla="*/ 0 h 2451015"/>
                <a:gd name="connsiteX0-133" fmla="*/ 10842172 w 10842172"/>
                <a:gd name="connsiteY0-134" fmla="*/ 1841415 h 2451015"/>
                <a:gd name="connsiteX1-135" fmla="*/ 10348686 w 10842172"/>
                <a:gd name="connsiteY1-136" fmla="*/ 2436501 h 2451015"/>
                <a:gd name="connsiteX2-137" fmla="*/ 246743 w 10842172"/>
                <a:gd name="connsiteY2-138" fmla="*/ 2451015 h 2451015"/>
                <a:gd name="connsiteX3-139" fmla="*/ 0 w 10842172"/>
                <a:gd name="connsiteY3-140" fmla="*/ 2131701 h 2451015"/>
                <a:gd name="connsiteX4-141" fmla="*/ 590 w 10842172"/>
                <a:gd name="connsiteY4-142" fmla="*/ 0 h 2451015"/>
                <a:gd name="connsiteX0-143" fmla="*/ 10842172 w 10842172"/>
                <a:gd name="connsiteY0-144" fmla="*/ 1841415 h 2451015"/>
                <a:gd name="connsiteX1-145" fmla="*/ 10348686 w 10842172"/>
                <a:gd name="connsiteY1-146" fmla="*/ 2436501 h 2451015"/>
                <a:gd name="connsiteX2-147" fmla="*/ 246743 w 10842172"/>
                <a:gd name="connsiteY2-148" fmla="*/ 2451015 h 2451015"/>
                <a:gd name="connsiteX3-149" fmla="*/ 0 w 10842172"/>
                <a:gd name="connsiteY3-150" fmla="*/ 2131701 h 2451015"/>
                <a:gd name="connsiteX4-151" fmla="*/ 590 w 10842172"/>
                <a:gd name="connsiteY4-152" fmla="*/ 0 h 2451015"/>
                <a:gd name="connsiteX0-153" fmla="*/ 10842172 w 10842172"/>
                <a:gd name="connsiteY0-154" fmla="*/ 1841415 h 2451015"/>
                <a:gd name="connsiteX1-155" fmla="*/ 10348686 w 10842172"/>
                <a:gd name="connsiteY1-156" fmla="*/ 2436501 h 2451015"/>
                <a:gd name="connsiteX2-157" fmla="*/ 246743 w 10842172"/>
                <a:gd name="connsiteY2-158" fmla="*/ 2451015 h 2451015"/>
                <a:gd name="connsiteX3-159" fmla="*/ 0 w 10842172"/>
                <a:gd name="connsiteY3-160" fmla="*/ 2131701 h 2451015"/>
                <a:gd name="connsiteX4-161" fmla="*/ 6410 w 10842172"/>
                <a:gd name="connsiteY4-162" fmla="*/ 0 h 2451015"/>
                <a:gd name="connsiteX0-163" fmla="*/ 10842172 w 10842172"/>
                <a:gd name="connsiteY0-164" fmla="*/ 1841415 h 2451015"/>
                <a:gd name="connsiteX1-165" fmla="*/ 10348686 w 10842172"/>
                <a:gd name="connsiteY1-166" fmla="*/ 2436501 h 2451015"/>
                <a:gd name="connsiteX2-167" fmla="*/ 246743 w 10842172"/>
                <a:gd name="connsiteY2-168" fmla="*/ 2451015 h 2451015"/>
                <a:gd name="connsiteX3-169" fmla="*/ 0 w 10842172"/>
                <a:gd name="connsiteY3-170" fmla="*/ 2131701 h 2451015"/>
                <a:gd name="connsiteX4-171" fmla="*/ 6410 w 10842172"/>
                <a:gd name="connsiteY4-172" fmla="*/ 0 h 2451015"/>
                <a:gd name="connsiteX0-173" fmla="*/ 10846950 w 10846950"/>
                <a:gd name="connsiteY0-174" fmla="*/ 1841415 h 2451015"/>
                <a:gd name="connsiteX1-175" fmla="*/ 10353464 w 10846950"/>
                <a:gd name="connsiteY1-176" fmla="*/ 2436501 h 2451015"/>
                <a:gd name="connsiteX2-177" fmla="*/ 251521 w 10846950"/>
                <a:gd name="connsiteY2-178" fmla="*/ 2451015 h 2451015"/>
                <a:gd name="connsiteX3-179" fmla="*/ 4778 w 10846950"/>
                <a:gd name="connsiteY3-180" fmla="*/ 2131701 h 2451015"/>
                <a:gd name="connsiteX4-181" fmla="*/ 11188 w 10846950"/>
                <a:gd name="connsiteY4-182" fmla="*/ 0 h 2451015"/>
                <a:gd name="connsiteX0-183" fmla="*/ 10846950 w 10846950"/>
                <a:gd name="connsiteY0-184" fmla="*/ 1841415 h 2451015"/>
                <a:gd name="connsiteX1-185" fmla="*/ 10568788 w 10846950"/>
                <a:gd name="connsiteY1-186" fmla="*/ 2430680 h 2451015"/>
                <a:gd name="connsiteX2-187" fmla="*/ 251521 w 10846950"/>
                <a:gd name="connsiteY2-188" fmla="*/ 2451015 h 2451015"/>
                <a:gd name="connsiteX3-189" fmla="*/ 4778 w 10846950"/>
                <a:gd name="connsiteY3-190" fmla="*/ 2131701 h 2451015"/>
                <a:gd name="connsiteX4-191" fmla="*/ 11188 w 10846950"/>
                <a:gd name="connsiteY4-192" fmla="*/ 0 h 2451015"/>
                <a:gd name="connsiteX0-193" fmla="*/ 10846950 w 10846950"/>
                <a:gd name="connsiteY0-194" fmla="*/ 1841415 h 2451015"/>
                <a:gd name="connsiteX1-195" fmla="*/ 10522232 w 10846950"/>
                <a:gd name="connsiteY1-196" fmla="*/ 2430680 h 2451015"/>
                <a:gd name="connsiteX2-197" fmla="*/ 251521 w 10846950"/>
                <a:gd name="connsiteY2-198" fmla="*/ 2451015 h 2451015"/>
                <a:gd name="connsiteX3-199" fmla="*/ 4778 w 10846950"/>
                <a:gd name="connsiteY3-200" fmla="*/ 2131701 h 2451015"/>
                <a:gd name="connsiteX4-201" fmla="*/ 11188 w 10846950"/>
                <a:gd name="connsiteY4-202" fmla="*/ 0 h 2451015"/>
                <a:gd name="connsiteX0-203" fmla="*/ 10846950 w 10846950"/>
                <a:gd name="connsiteY0-204" fmla="*/ 1841415 h 2451015"/>
                <a:gd name="connsiteX1-205" fmla="*/ 10745593 w 10846950"/>
                <a:gd name="connsiteY1-206" fmla="*/ 2046023 h 2451015"/>
                <a:gd name="connsiteX2-207" fmla="*/ 10522232 w 10846950"/>
                <a:gd name="connsiteY2-208" fmla="*/ 2430680 h 2451015"/>
                <a:gd name="connsiteX3-209" fmla="*/ 251521 w 10846950"/>
                <a:gd name="connsiteY3-210" fmla="*/ 2451015 h 2451015"/>
                <a:gd name="connsiteX4-211" fmla="*/ 4778 w 10846950"/>
                <a:gd name="connsiteY4-212" fmla="*/ 2131701 h 2451015"/>
                <a:gd name="connsiteX5-213" fmla="*/ 11188 w 10846950"/>
                <a:gd name="connsiteY5-214" fmla="*/ 0 h 2451015"/>
                <a:gd name="connsiteX0-215" fmla="*/ 10745593 w 10745593"/>
                <a:gd name="connsiteY0-216" fmla="*/ 2046023 h 2451015"/>
                <a:gd name="connsiteX1-217" fmla="*/ 10522232 w 10745593"/>
                <a:gd name="connsiteY1-218" fmla="*/ 2430680 h 2451015"/>
                <a:gd name="connsiteX2-219" fmla="*/ 251521 w 10745593"/>
                <a:gd name="connsiteY2-220" fmla="*/ 2451015 h 2451015"/>
                <a:gd name="connsiteX3-221" fmla="*/ 4778 w 10745593"/>
                <a:gd name="connsiteY3-222" fmla="*/ 2131701 h 2451015"/>
                <a:gd name="connsiteX4-223" fmla="*/ 11188 w 10745593"/>
                <a:gd name="connsiteY4-224" fmla="*/ 0 h 2451015"/>
                <a:gd name="connsiteX0-225" fmla="*/ 10830947 w 10830947"/>
                <a:gd name="connsiteY0-226" fmla="*/ 2046023 h 2451015"/>
                <a:gd name="connsiteX1-227" fmla="*/ 10522232 w 10830947"/>
                <a:gd name="connsiteY1-228" fmla="*/ 2430680 h 2451015"/>
                <a:gd name="connsiteX2-229" fmla="*/ 251521 w 10830947"/>
                <a:gd name="connsiteY2-230" fmla="*/ 2451015 h 2451015"/>
                <a:gd name="connsiteX3-231" fmla="*/ 4778 w 10830947"/>
                <a:gd name="connsiteY3-232" fmla="*/ 2131701 h 2451015"/>
                <a:gd name="connsiteX4-233" fmla="*/ 11188 w 10830947"/>
                <a:gd name="connsiteY4-234" fmla="*/ 0 h 2451015"/>
                <a:gd name="connsiteX0-235" fmla="*/ 10877504 w 10877504"/>
                <a:gd name="connsiteY0-236" fmla="*/ 2046023 h 2451015"/>
                <a:gd name="connsiteX1-237" fmla="*/ 10522232 w 10877504"/>
                <a:gd name="connsiteY1-238" fmla="*/ 2430680 h 2451015"/>
                <a:gd name="connsiteX2-239" fmla="*/ 251521 w 10877504"/>
                <a:gd name="connsiteY2-240" fmla="*/ 2451015 h 2451015"/>
                <a:gd name="connsiteX3-241" fmla="*/ 4778 w 10877504"/>
                <a:gd name="connsiteY3-242" fmla="*/ 2131701 h 2451015"/>
                <a:gd name="connsiteX4-243" fmla="*/ 11188 w 10877504"/>
                <a:gd name="connsiteY4-244" fmla="*/ 0 h 2451015"/>
                <a:gd name="connsiteX0-245" fmla="*/ 10861985 w 10861985"/>
                <a:gd name="connsiteY0-246" fmla="*/ 2084821 h 2451015"/>
                <a:gd name="connsiteX1-247" fmla="*/ 10522232 w 10861985"/>
                <a:gd name="connsiteY1-248" fmla="*/ 2430680 h 2451015"/>
                <a:gd name="connsiteX2-249" fmla="*/ 251521 w 10861985"/>
                <a:gd name="connsiteY2-250" fmla="*/ 2451015 h 2451015"/>
                <a:gd name="connsiteX3-251" fmla="*/ 4778 w 10861985"/>
                <a:gd name="connsiteY3-252" fmla="*/ 2131701 h 2451015"/>
                <a:gd name="connsiteX4-253" fmla="*/ 11188 w 10861985"/>
                <a:gd name="connsiteY4-254" fmla="*/ 0 h 2451015"/>
                <a:gd name="connsiteX0-1" fmla="*/ 10859540 w 10859540"/>
                <a:gd name="connsiteY0-2" fmla="*/ 9277010 h 9643204"/>
                <a:gd name="connsiteX1-3" fmla="*/ 10519787 w 10859540"/>
                <a:gd name="connsiteY1-4" fmla="*/ 9622869 h 9643204"/>
                <a:gd name="connsiteX2-5" fmla="*/ 249076 w 10859540"/>
                <a:gd name="connsiteY2-6" fmla="*/ 9643204 h 9643204"/>
                <a:gd name="connsiteX3-7" fmla="*/ 2333 w 10859540"/>
                <a:gd name="connsiteY3-8" fmla="*/ 9323890 h 9643204"/>
                <a:gd name="connsiteX4-9" fmla="*/ 43070 w 10859540"/>
                <a:gd name="connsiteY4-10" fmla="*/ 0 h 9643204"/>
                <a:gd name="connsiteX0-11" fmla="*/ 10883166 w 10883166"/>
                <a:gd name="connsiteY0-12" fmla="*/ 18117822 h 18484016"/>
                <a:gd name="connsiteX1-13" fmla="*/ 10543413 w 10883166"/>
                <a:gd name="connsiteY1-14" fmla="*/ 18463681 h 18484016"/>
                <a:gd name="connsiteX2-15" fmla="*/ 272702 w 10883166"/>
                <a:gd name="connsiteY2-16" fmla="*/ 18484016 h 18484016"/>
                <a:gd name="connsiteX3-17" fmla="*/ 25959 w 10883166"/>
                <a:gd name="connsiteY3-18" fmla="*/ 18164702 h 18484016"/>
                <a:gd name="connsiteX4-19" fmla="*/ 0 w 10883166"/>
                <a:gd name="connsiteY4-20" fmla="*/ 0 h 184840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83166" h="18484016">
                  <a:moveTo>
                    <a:pt x="10883166" y="18117822"/>
                  </a:moveTo>
                  <a:lnTo>
                    <a:pt x="10543413" y="18463681"/>
                  </a:lnTo>
                  <a:lnTo>
                    <a:pt x="272702" y="18484016"/>
                  </a:lnTo>
                  <a:lnTo>
                    <a:pt x="25959" y="18164702"/>
                  </a:lnTo>
                  <a:cubicBezTo>
                    <a:pt x="11508" y="17125164"/>
                    <a:pt x="2292" y="881310"/>
                    <a:pt x="0" y="0"/>
                  </a:cubicBezTo>
                </a:path>
              </a:pathLst>
            </a:custGeom>
            <a:noFill/>
            <a:ln w="6350" cap="flat" cmpd="sng" algn="ctr">
              <a:solidFill>
                <a:srgbClr val="03B4FF"/>
              </a:solid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dirty="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61" name="梯形 60"/>
            <p:cNvSpPr/>
            <p:nvPr/>
          </p:nvSpPr>
          <p:spPr>
            <a:xfrm rot="16200000" flipV="1">
              <a:off x="4105646" y="2367316"/>
              <a:ext cx="157771" cy="25688"/>
            </a:xfrm>
            <a:prstGeom prst="trapezoid">
              <a:avLst>
                <a:gd name="adj" fmla="val 83457"/>
              </a:avLst>
            </a:prstGeom>
            <a:solidFill>
              <a:srgbClr val="03B4FF"/>
            </a:solidFill>
            <a:ln w="25400" cap="flat" cmpd="sng" algn="ctr">
              <a:no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62" name="梯形 61"/>
            <p:cNvSpPr/>
            <p:nvPr/>
          </p:nvSpPr>
          <p:spPr>
            <a:xfrm flipV="1">
              <a:off x="3967196" y="3031376"/>
              <a:ext cx="81998" cy="11968"/>
            </a:xfrm>
            <a:prstGeom prst="trapezoid">
              <a:avLst>
                <a:gd name="adj" fmla="val 83457"/>
              </a:avLst>
            </a:prstGeom>
            <a:solidFill>
              <a:srgbClr val="03B4FF"/>
            </a:solidFill>
            <a:ln w="25400" cap="flat" cmpd="sng" algn="ctr">
              <a:no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63" name="梯形 4"/>
            <p:cNvSpPr/>
            <p:nvPr/>
          </p:nvSpPr>
          <p:spPr>
            <a:xfrm rot="19320575" flipV="1">
              <a:off x="4094189" y="3001669"/>
              <a:ext cx="90090" cy="11968"/>
            </a:xfrm>
            <a:custGeom>
              <a:avLst/>
              <a:gdLst>
                <a:gd name="connsiteX0" fmla="*/ 0 w 512180"/>
                <a:gd name="connsiteY0" fmla="*/ 78953 h 78953"/>
                <a:gd name="connsiteX1" fmla="*/ 65892 w 512180"/>
                <a:gd name="connsiteY1" fmla="*/ 0 h 78953"/>
                <a:gd name="connsiteX2" fmla="*/ 446288 w 512180"/>
                <a:gd name="connsiteY2" fmla="*/ 0 h 78953"/>
                <a:gd name="connsiteX3" fmla="*/ 512180 w 512180"/>
                <a:gd name="connsiteY3" fmla="*/ 78953 h 78953"/>
                <a:gd name="connsiteX4" fmla="*/ 0 w 512180"/>
                <a:gd name="connsiteY4" fmla="*/ 78953 h 78953"/>
                <a:gd name="connsiteX0-1" fmla="*/ 0 w 562727"/>
                <a:gd name="connsiteY0-2" fmla="*/ 76132 h 78953"/>
                <a:gd name="connsiteX1-3" fmla="*/ 116439 w 562727"/>
                <a:gd name="connsiteY1-4" fmla="*/ 0 h 78953"/>
                <a:gd name="connsiteX2-5" fmla="*/ 496835 w 562727"/>
                <a:gd name="connsiteY2-6" fmla="*/ 0 h 78953"/>
                <a:gd name="connsiteX3-7" fmla="*/ 562727 w 562727"/>
                <a:gd name="connsiteY3-8" fmla="*/ 78953 h 78953"/>
                <a:gd name="connsiteX4-9" fmla="*/ 0 w 562727"/>
                <a:gd name="connsiteY4-10" fmla="*/ 76132 h 789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2727" h="78953">
                  <a:moveTo>
                    <a:pt x="0" y="76132"/>
                  </a:moveTo>
                  <a:lnTo>
                    <a:pt x="116439" y="0"/>
                  </a:lnTo>
                  <a:lnTo>
                    <a:pt x="496835" y="0"/>
                  </a:lnTo>
                  <a:lnTo>
                    <a:pt x="562727" y="78953"/>
                  </a:lnTo>
                  <a:lnTo>
                    <a:pt x="0" y="76132"/>
                  </a:lnTo>
                  <a:close/>
                </a:path>
              </a:pathLst>
            </a:custGeom>
            <a:solidFill>
              <a:srgbClr val="03B4FF"/>
            </a:solidFill>
            <a:ln w="25400" cap="flat" cmpd="sng" algn="ctr">
              <a:no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64" name="椭圆 63"/>
            <p:cNvSpPr/>
            <p:nvPr/>
          </p:nvSpPr>
          <p:spPr>
            <a:xfrm rot="16200000">
              <a:off x="4096961" y="1366776"/>
              <a:ext cx="19648" cy="20753"/>
            </a:xfrm>
            <a:prstGeom prst="ellipse">
              <a:avLst/>
            </a:prstGeom>
            <a:noFill/>
            <a:ln w="6350" cap="flat" cmpd="sng" algn="ctr">
              <a:solidFill>
                <a:srgbClr val="03B4FF"/>
              </a:solid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65" name="任意多边形: 形状 14"/>
            <p:cNvSpPr/>
            <p:nvPr/>
          </p:nvSpPr>
          <p:spPr>
            <a:xfrm rot="16200000" flipH="1" flipV="1">
              <a:off x="1491709" y="719466"/>
              <a:ext cx="1646068" cy="2962394"/>
            </a:xfrm>
            <a:custGeom>
              <a:avLst/>
              <a:gdLst>
                <a:gd name="connsiteX0" fmla="*/ 10856686 w 10856686"/>
                <a:gd name="connsiteY0" fmla="*/ 4180114 h 4789714"/>
                <a:gd name="connsiteX1" fmla="*/ 10363200 w 10856686"/>
                <a:gd name="connsiteY1" fmla="*/ 4775200 h 4789714"/>
                <a:gd name="connsiteX2" fmla="*/ 261257 w 10856686"/>
                <a:gd name="connsiteY2" fmla="*/ 4789714 h 4789714"/>
                <a:gd name="connsiteX3" fmla="*/ 14514 w 10856686"/>
                <a:gd name="connsiteY3" fmla="*/ 4470400 h 4789714"/>
                <a:gd name="connsiteX4" fmla="*/ 0 w 10856686"/>
                <a:gd name="connsiteY4" fmla="*/ 0 h 4789714"/>
                <a:gd name="connsiteX0-1" fmla="*/ 10856686 w 10856686"/>
                <a:gd name="connsiteY0-2" fmla="*/ 4180114 h 4789714"/>
                <a:gd name="connsiteX1-3" fmla="*/ 10363200 w 10856686"/>
                <a:gd name="connsiteY1-4" fmla="*/ 4775200 h 4789714"/>
                <a:gd name="connsiteX2-5" fmla="*/ 261257 w 10856686"/>
                <a:gd name="connsiteY2-6" fmla="*/ 4789714 h 4789714"/>
                <a:gd name="connsiteX3-7" fmla="*/ 14514 w 10856686"/>
                <a:gd name="connsiteY3-8" fmla="*/ 4470400 h 4789714"/>
                <a:gd name="connsiteX4-9" fmla="*/ 749 w 10856686"/>
                <a:gd name="connsiteY4-10" fmla="*/ 1242677 h 4789714"/>
                <a:gd name="connsiteX5" fmla="*/ 0 w 10856686"/>
                <a:gd name="connsiteY5" fmla="*/ 0 h 4789714"/>
                <a:gd name="connsiteX0-11" fmla="*/ 10855937 w 10855937"/>
                <a:gd name="connsiteY0-12" fmla="*/ 2937437 h 3547037"/>
                <a:gd name="connsiteX1-13" fmla="*/ 10362451 w 10855937"/>
                <a:gd name="connsiteY1-14" fmla="*/ 3532523 h 3547037"/>
                <a:gd name="connsiteX2-15" fmla="*/ 260508 w 10855937"/>
                <a:gd name="connsiteY2-16" fmla="*/ 3547037 h 3547037"/>
                <a:gd name="connsiteX3-17" fmla="*/ 13765 w 10855937"/>
                <a:gd name="connsiteY3-18" fmla="*/ 3227723 h 3547037"/>
                <a:gd name="connsiteX4-19" fmla="*/ 0 w 10855937"/>
                <a:gd name="connsiteY4-20" fmla="*/ 0 h 3547037"/>
                <a:gd name="connsiteX0-21" fmla="*/ 10855937 w 10855937"/>
                <a:gd name="connsiteY0-22" fmla="*/ 2937437 h 3547037"/>
                <a:gd name="connsiteX1-23" fmla="*/ 10362451 w 10855937"/>
                <a:gd name="connsiteY1-24" fmla="*/ 3532523 h 3547037"/>
                <a:gd name="connsiteX2-25" fmla="*/ 260508 w 10855937"/>
                <a:gd name="connsiteY2-26" fmla="*/ 3547037 h 3547037"/>
                <a:gd name="connsiteX3-27" fmla="*/ 13765 w 10855937"/>
                <a:gd name="connsiteY3-28" fmla="*/ 3227723 h 3547037"/>
                <a:gd name="connsiteX4-29" fmla="*/ 0 w 10855937"/>
                <a:gd name="connsiteY4-30" fmla="*/ 0 h 3547037"/>
                <a:gd name="connsiteX0-31" fmla="*/ 10868873 w 10868873"/>
                <a:gd name="connsiteY0-32" fmla="*/ 2937437 h 3547037"/>
                <a:gd name="connsiteX1-33" fmla="*/ 10375387 w 10868873"/>
                <a:gd name="connsiteY1-34" fmla="*/ 3532523 h 3547037"/>
                <a:gd name="connsiteX2-35" fmla="*/ 273444 w 10868873"/>
                <a:gd name="connsiteY2-36" fmla="*/ 3547037 h 3547037"/>
                <a:gd name="connsiteX3-37" fmla="*/ 26701 w 10868873"/>
                <a:gd name="connsiteY3-38" fmla="*/ 3227723 h 3547037"/>
                <a:gd name="connsiteX4-39" fmla="*/ 5177 w 10868873"/>
                <a:gd name="connsiteY4-40" fmla="*/ 1101841 h 3547037"/>
                <a:gd name="connsiteX5-41" fmla="*/ 12936 w 10868873"/>
                <a:gd name="connsiteY5-42" fmla="*/ 0 h 3547037"/>
                <a:gd name="connsiteX0-43" fmla="*/ 10868873 w 10868873"/>
                <a:gd name="connsiteY0-44" fmla="*/ 1835596 h 2445196"/>
                <a:gd name="connsiteX1-45" fmla="*/ 10375387 w 10868873"/>
                <a:gd name="connsiteY1-46" fmla="*/ 2430682 h 2445196"/>
                <a:gd name="connsiteX2-47" fmla="*/ 273444 w 10868873"/>
                <a:gd name="connsiteY2-48" fmla="*/ 2445196 h 2445196"/>
                <a:gd name="connsiteX3-49" fmla="*/ 26701 w 10868873"/>
                <a:gd name="connsiteY3-50" fmla="*/ 2125882 h 2445196"/>
                <a:gd name="connsiteX4-51" fmla="*/ 5177 w 10868873"/>
                <a:gd name="connsiteY4-52" fmla="*/ 0 h 2445196"/>
                <a:gd name="connsiteX0-53" fmla="*/ 10863696 w 10863696"/>
                <a:gd name="connsiteY0-54" fmla="*/ 1835596 h 2445196"/>
                <a:gd name="connsiteX1-55" fmla="*/ 10370210 w 10863696"/>
                <a:gd name="connsiteY1-56" fmla="*/ 2430682 h 2445196"/>
                <a:gd name="connsiteX2-57" fmla="*/ 268267 w 10863696"/>
                <a:gd name="connsiteY2-58" fmla="*/ 2445196 h 2445196"/>
                <a:gd name="connsiteX3-59" fmla="*/ 21524 w 10863696"/>
                <a:gd name="connsiteY3-60" fmla="*/ 2125882 h 2445196"/>
                <a:gd name="connsiteX4-61" fmla="*/ 0 w 10863696"/>
                <a:gd name="connsiteY4-62" fmla="*/ 0 h 2445196"/>
                <a:gd name="connsiteX0-63" fmla="*/ 10882319 w 10882319"/>
                <a:gd name="connsiteY0-64" fmla="*/ 1835596 h 2445196"/>
                <a:gd name="connsiteX1-65" fmla="*/ 10388833 w 10882319"/>
                <a:gd name="connsiteY1-66" fmla="*/ 2430682 h 2445196"/>
                <a:gd name="connsiteX2-67" fmla="*/ 286890 w 10882319"/>
                <a:gd name="connsiteY2-68" fmla="*/ 2445196 h 2445196"/>
                <a:gd name="connsiteX3-69" fmla="*/ 40147 w 10882319"/>
                <a:gd name="connsiteY3-70" fmla="*/ 2125882 h 2445196"/>
                <a:gd name="connsiteX4-71" fmla="*/ 0 w 10882319"/>
                <a:gd name="connsiteY4-72" fmla="*/ 0 h 2445196"/>
                <a:gd name="connsiteX0-73" fmla="*/ 10853134 w 10853134"/>
                <a:gd name="connsiteY0-74" fmla="*/ 1841415 h 2451015"/>
                <a:gd name="connsiteX1-75" fmla="*/ 10359648 w 10853134"/>
                <a:gd name="connsiteY1-76" fmla="*/ 2436501 h 2451015"/>
                <a:gd name="connsiteX2-77" fmla="*/ 257705 w 10853134"/>
                <a:gd name="connsiteY2-78" fmla="*/ 2451015 h 2451015"/>
                <a:gd name="connsiteX3-79" fmla="*/ 10962 w 10853134"/>
                <a:gd name="connsiteY3-80" fmla="*/ 2131701 h 2451015"/>
                <a:gd name="connsiteX4-81" fmla="*/ 11553 w 10853134"/>
                <a:gd name="connsiteY4-82" fmla="*/ 0 h 2451015"/>
                <a:gd name="connsiteX0-83" fmla="*/ 10864860 w 10864860"/>
                <a:gd name="connsiteY0-84" fmla="*/ 1841415 h 2451015"/>
                <a:gd name="connsiteX1-85" fmla="*/ 10371374 w 10864860"/>
                <a:gd name="connsiteY1-86" fmla="*/ 2436501 h 2451015"/>
                <a:gd name="connsiteX2-87" fmla="*/ 269431 w 10864860"/>
                <a:gd name="connsiteY2-88" fmla="*/ 2451015 h 2451015"/>
                <a:gd name="connsiteX3-89" fmla="*/ 22688 w 10864860"/>
                <a:gd name="connsiteY3-90" fmla="*/ 2131701 h 2451015"/>
                <a:gd name="connsiteX4-91" fmla="*/ 0 w 10864860"/>
                <a:gd name="connsiteY4-92" fmla="*/ 0 h 2451015"/>
                <a:gd name="connsiteX0-93" fmla="*/ 10856761 w 10856761"/>
                <a:gd name="connsiteY0-94" fmla="*/ 1841415 h 2451015"/>
                <a:gd name="connsiteX1-95" fmla="*/ 10363275 w 10856761"/>
                <a:gd name="connsiteY1-96" fmla="*/ 2436501 h 2451015"/>
                <a:gd name="connsiteX2-97" fmla="*/ 261332 w 10856761"/>
                <a:gd name="connsiteY2-98" fmla="*/ 2451015 h 2451015"/>
                <a:gd name="connsiteX3-99" fmla="*/ 14589 w 10856761"/>
                <a:gd name="connsiteY3-100" fmla="*/ 2131701 h 2451015"/>
                <a:gd name="connsiteX4-101" fmla="*/ 3540 w 10856761"/>
                <a:gd name="connsiteY4-102" fmla="*/ 0 h 2451015"/>
                <a:gd name="connsiteX0-103" fmla="*/ 10858803 w 10858803"/>
                <a:gd name="connsiteY0-104" fmla="*/ 1841415 h 2451015"/>
                <a:gd name="connsiteX1-105" fmla="*/ 10365317 w 10858803"/>
                <a:gd name="connsiteY1-106" fmla="*/ 2436501 h 2451015"/>
                <a:gd name="connsiteX2-107" fmla="*/ 263374 w 10858803"/>
                <a:gd name="connsiteY2-108" fmla="*/ 2451015 h 2451015"/>
                <a:gd name="connsiteX3-109" fmla="*/ 16631 w 10858803"/>
                <a:gd name="connsiteY3-110" fmla="*/ 2131701 h 2451015"/>
                <a:gd name="connsiteX4-111" fmla="*/ 5582 w 10858803"/>
                <a:gd name="connsiteY4-112" fmla="*/ 0 h 2451015"/>
                <a:gd name="connsiteX0-113" fmla="*/ 10854255 w 10854255"/>
                <a:gd name="connsiteY0-114" fmla="*/ 1841415 h 2451015"/>
                <a:gd name="connsiteX1-115" fmla="*/ 10360769 w 10854255"/>
                <a:gd name="connsiteY1-116" fmla="*/ 2436501 h 2451015"/>
                <a:gd name="connsiteX2-117" fmla="*/ 258826 w 10854255"/>
                <a:gd name="connsiteY2-118" fmla="*/ 2451015 h 2451015"/>
                <a:gd name="connsiteX3-119" fmla="*/ 12083 w 10854255"/>
                <a:gd name="connsiteY3-120" fmla="*/ 2131701 h 2451015"/>
                <a:gd name="connsiteX4-121" fmla="*/ 1034 w 10854255"/>
                <a:gd name="connsiteY4-122" fmla="*/ 0 h 2451015"/>
                <a:gd name="connsiteX0-123" fmla="*/ 10846712 w 10846712"/>
                <a:gd name="connsiteY0-124" fmla="*/ 1841415 h 2451015"/>
                <a:gd name="connsiteX1-125" fmla="*/ 10353226 w 10846712"/>
                <a:gd name="connsiteY1-126" fmla="*/ 2436501 h 2451015"/>
                <a:gd name="connsiteX2-127" fmla="*/ 251283 w 10846712"/>
                <a:gd name="connsiteY2-128" fmla="*/ 2451015 h 2451015"/>
                <a:gd name="connsiteX3-129" fmla="*/ 4540 w 10846712"/>
                <a:gd name="connsiteY3-130" fmla="*/ 2131701 h 2451015"/>
                <a:gd name="connsiteX4-131" fmla="*/ 5130 w 10846712"/>
                <a:gd name="connsiteY4-132" fmla="*/ 0 h 2451015"/>
                <a:gd name="connsiteX0-133" fmla="*/ 10842172 w 10842172"/>
                <a:gd name="connsiteY0-134" fmla="*/ 1841415 h 2451015"/>
                <a:gd name="connsiteX1-135" fmla="*/ 10348686 w 10842172"/>
                <a:gd name="connsiteY1-136" fmla="*/ 2436501 h 2451015"/>
                <a:gd name="connsiteX2-137" fmla="*/ 246743 w 10842172"/>
                <a:gd name="connsiteY2-138" fmla="*/ 2451015 h 2451015"/>
                <a:gd name="connsiteX3-139" fmla="*/ 0 w 10842172"/>
                <a:gd name="connsiteY3-140" fmla="*/ 2131701 h 2451015"/>
                <a:gd name="connsiteX4-141" fmla="*/ 590 w 10842172"/>
                <a:gd name="connsiteY4-142" fmla="*/ 0 h 2451015"/>
                <a:gd name="connsiteX0-143" fmla="*/ 10842172 w 10842172"/>
                <a:gd name="connsiteY0-144" fmla="*/ 1841415 h 2451015"/>
                <a:gd name="connsiteX1-145" fmla="*/ 10348686 w 10842172"/>
                <a:gd name="connsiteY1-146" fmla="*/ 2436501 h 2451015"/>
                <a:gd name="connsiteX2-147" fmla="*/ 246743 w 10842172"/>
                <a:gd name="connsiteY2-148" fmla="*/ 2451015 h 2451015"/>
                <a:gd name="connsiteX3-149" fmla="*/ 0 w 10842172"/>
                <a:gd name="connsiteY3-150" fmla="*/ 2131701 h 2451015"/>
                <a:gd name="connsiteX4-151" fmla="*/ 590 w 10842172"/>
                <a:gd name="connsiteY4-152" fmla="*/ 0 h 2451015"/>
                <a:gd name="connsiteX0-153" fmla="*/ 10842172 w 10842172"/>
                <a:gd name="connsiteY0-154" fmla="*/ 1841415 h 2451015"/>
                <a:gd name="connsiteX1-155" fmla="*/ 10348686 w 10842172"/>
                <a:gd name="connsiteY1-156" fmla="*/ 2436501 h 2451015"/>
                <a:gd name="connsiteX2-157" fmla="*/ 246743 w 10842172"/>
                <a:gd name="connsiteY2-158" fmla="*/ 2451015 h 2451015"/>
                <a:gd name="connsiteX3-159" fmla="*/ 0 w 10842172"/>
                <a:gd name="connsiteY3-160" fmla="*/ 2131701 h 2451015"/>
                <a:gd name="connsiteX4-161" fmla="*/ 6410 w 10842172"/>
                <a:gd name="connsiteY4-162" fmla="*/ 0 h 2451015"/>
                <a:gd name="connsiteX0-163" fmla="*/ 10842172 w 10842172"/>
                <a:gd name="connsiteY0-164" fmla="*/ 1841415 h 2451015"/>
                <a:gd name="connsiteX1-165" fmla="*/ 10348686 w 10842172"/>
                <a:gd name="connsiteY1-166" fmla="*/ 2436501 h 2451015"/>
                <a:gd name="connsiteX2-167" fmla="*/ 246743 w 10842172"/>
                <a:gd name="connsiteY2-168" fmla="*/ 2451015 h 2451015"/>
                <a:gd name="connsiteX3-169" fmla="*/ 0 w 10842172"/>
                <a:gd name="connsiteY3-170" fmla="*/ 2131701 h 2451015"/>
                <a:gd name="connsiteX4-171" fmla="*/ 6410 w 10842172"/>
                <a:gd name="connsiteY4-172" fmla="*/ 0 h 2451015"/>
                <a:gd name="connsiteX0-173" fmla="*/ 10846950 w 10846950"/>
                <a:gd name="connsiteY0-174" fmla="*/ 1841415 h 2451015"/>
                <a:gd name="connsiteX1-175" fmla="*/ 10353464 w 10846950"/>
                <a:gd name="connsiteY1-176" fmla="*/ 2436501 h 2451015"/>
                <a:gd name="connsiteX2-177" fmla="*/ 251521 w 10846950"/>
                <a:gd name="connsiteY2-178" fmla="*/ 2451015 h 2451015"/>
                <a:gd name="connsiteX3-179" fmla="*/ 4778 w 10846950"/>
                <a:gd name="connsiteY3-180" fmla="*/ 2131701 h 2451015"/>
                <a:gd name="connsiteX4-181" fmla="*/ 11188 w 10846950"/>
                <a:gd name="connsiteY4-182" fmla="*/ 0 h 2451015"/>
                <a:gd name="connsiteX0-183" fmla="*/ 10846950 w 10846950"/>
                <a:gd name="connsiteY0-184" fmla="*/ 1841415 h 2451015"/>
                <a:gd name="connsiteX1-185" fmla="*/ 10568788 w 10846950"/>
                <a:gd name="connsiteY1-186" fmla="*/ 2430680 h 2451015"/>
                <a:gd name="connsiteX2-187" fmla="*/ 251521 w 10846950"/>
                <a:gd name="connsiteY2-188" fmla="*/ 2451015 h 2451015"/>
                <a:gd name="connsiteX3-189" fmla="*/ 4778 w 10846950"/>
                <a:gd name="connsiteY3-190" fmla="*/ 2131701 h 2451015"/>
                <a:gd name="connsiteX4-191" fmla="*/ 11188 w 10846950"/>
                <a:gd name="connsiteY4-192" fmla="*/ 0 h 2451015"/>
                <a:gd name="connsiteX0-193" fmla="*/ 10846950 w 10846950"/>
                <a:gd name="connsiteY0-194" fmla="*/ 1841415 h 2451015"/>
                <a:gd name="connsiteX1-195" fmla="*/ 10522232 w 10846950"/>
                <a:gd name="connsiteY1-196" fmla="*/ 2430680 h 2451015"/>
                <a:gd name="connsiteX2-197" fmla="*/ 251521 w 10846950"/>
                <a:gd name="connsiteY2-198" fmla="*/ 2451015 h 2451015"/>
                <a:gd name="connsiteX3-199" fmla="*/ 4778 w 10846950"/>
                <a:gd name="connsiteY3-200" fmla="*/ 2131701 h 2451015"/>
                <a:gd name="connsiteX4-201" fmla="*/ 11188 w 10846950"/>
                <a:gd name="connsiteY4-202" fmla="*/ 0 h 2451015"/>
                <a:gd name="connsiteX0-203" fmla="*/ 10846950 w 10846950"/>
                <a:gd name="connsiteY0-204" fmla="*/ 1841415 h 2451015"/>
                <a:gd name="connsiteX1-205" fmla="*/ 10745593 w 10846950"/>
                <a:gd name="connsiteY1-206" fmla="*/ 2046023 h 2451015"/>
                <a:gd name="connsiteX2-207" fmla="*/ 10522232 w 10846950"/>
                <a:gd name="connsiteY2-208" fmla="*/ 2430680 h 2451015"/>
                <a:gd name="connsiteX3-209" fmla="*/ 251521 w 10846950"/>
                <a:gd name="connsiteY3-210" fmla="*/ 2451015 h 2451015"/>
                <a:gd name="connsiteX4-211" fmla="*/ 4778 w 10846950"/>
                <a:gd name="connsiteY4-212" fmla="*/ 2131701 h 2451015"/>
                <a:gd name="connsiteX5-213" fmla="*/ 11188 w 10846950"/>
                <a:gd name="connsiteY5-214" fmla="*/ 0 h 2451015"/>
                <a:gd name="connsiteX0-215" fmla="*/ 10745593 w 10745593"/>
                <a:gd name="connsiteY0-216" fmla="*/ 2046023 h 2451015"/>
                <a:gd name="connsiteX1-217" fmla="*/ 10522232 w 10745593"/>
                <a:gd name="connsiteY1-218" fmla="*/ 2430680 h 2451015"/>
                <a:gd name="connsiteX2-219" fmla="*/ 251521 w 10745593"/>
                <a:gd name="connsiteY2-220" fmla="*/ 2451015 h 2451015"/>
                <a:gd name="connsiteX3-221" fmla="*/ 4778 w 10745593"/>
                <a:gd name="connsiteY3-222" fmla="*/ 2131701 h 2451015"/>
                <a:gd name="connsiteX4-223" fmla="*/ 11188 w 10745593"/>
                <a:gd name="connsiteY4-224" fmla="*/ 0 h 2451015"/>
                <a:gd name="connsiteX0-225" fmla="*/ 10830947 w 10830947"/>
                <a:gd name="connsiteY0-226" fmla="*/ 2046023 h 2451015"/>
                <a:gd name="connsiteX1-227" fmla="*/ 10522232 w 10830947"/>
                <a:gd name="connsiteY1-228" fmla="*/ 2430680 h 2451015"/>
                <a:gd name="connsiteX2-229" fmla="*/ 251521 w 10830947"/>
                <a:gd name="connsiteY2-230" fmla="*/ 2451015 h 2451015"/>
                <a:gd name="connsiteX3-231" fmla="*/ 4778 w 10830947"/>
                <a:gd name="connsiteY3-232" fmla="*/ 2131701 h 2451015"/>
                <a:gd name="connsiteX4-233" fmla="*/ 11188 w 10830947"/>
                <a:gd name="connsiteY4-234" fmla="*/ 0 h 2451015"/>
                <a:gd name="connsiteX0-235" fmla="*/ 10877504 w 10877504"/>
                <a:gd name="connsiteY0-236" fmla="*/ 2046023 h 2451015"/>
                <a:gd name="connsiteX1-237" fmla="*/ 10522232 w 10877504"/>
                <a:gd name="connsiteY1-238" fmla="*/ 2430680 h 2451015"/>
                <a:gd name="connsiteX2-239" fmla="*/ 251521 w 10877504"/>
                <a:gd name="connsiteY2-240" fmla="*/ 2451015 h 2451015"/>
                <a:gd name="connsiteX3-241" fmla="*/ 4778 w 10877504"/>
                <a:gd name="connsiteY3-242" fmla="*/ 2131701 h 2451015"/>
                <a:gd name="connsiteX4-243" fmla="*/ 11188 w 10877504"/>
                <a:gd name="connsiteY4-244" fmla="*/ 0 h 2451015"/>
                <a:gd name="connsiteX0-245" fmla="*/ 10861985 w 10861985"/>
                <a:gd name="connsiteY0-246" fmla="*/ 2084821 h 2451015"/>
                <a:gd name="connsiteX1-247" fmla="*/ 10522232 w 10861985"/>
                <a:gd name="connsiteY1-248" fmla="*/ 2430680 h 2451015"/>
                <a:gd name="connsiteX2-249" fmla="*/ 251521 w 10861985"/>
                <a:gd name="connsiteY2-250" fmla="*/ 2451015 h 2451015"/>
                <a:gd name="connsiteX3-251" fmla="*/ 4778 w 10861985"/>
                <a:gd name="connsiteY3-252" fmla="*/ 2131701 h 2451015"/>
                <a:gd name="connsiteX4-253" fmla="*/ 11188 w 10861985"/>
                <a:gd name="connsiteY4-254" fmla="*/ 0 h 2451015"/>
                <a:gd name="connsiteX0-1" fmla="*/ 10859540 w 10859540"/>
                <a:gd name="connsiteY0-2" fmla="*/ 9328509 h 9694703"/>
                <a:gd name="connsiteX1-3" fmla="*/ 10519787 w 10859540"/>
                <a:gd name="connsiteY1-4" fmla="*/ 9674368 h 9694703"/>
                <a:gd name="connsiteX2-5" fmla="*/ 249076 w 10859540"/>
                <a:gd name="connsiteY2-6" fmla="*/ 9694703 h 9694703"/>
                <a:gd name="connsiteX3-7" fmla="*/ 2333 w 10859540"/>
                <a:gd name="connsiteY3-8" fmla="*/ 9375389 h 9694703"/>
                <a:gd name="connsiteX4-9" fmla="*/ 43070 w 10859540"/>
                <a:gd name="connsiteY4-10" fmla="*/ 0 h 9694703"/>
                <a:gd name="connsiteX0-11" fmla="*/ 10859540 w 10859540"/>
                <a:gd name="connsiteY0-12" fmla="*/ 18137763 h 18503957"/>
                <a:gd name="connsiteX1-13" fmla="*/ 10519787 w 10859540"/>
                <a:gd name="connsiteY1-14" fmla="*/ 18483622 h 18503957"/>
                <a:gd name="connsiteX2-15" fmla="*/ 249076 w 10859540"/>
                <a:gd name="connsiteY2-16" fmla="*/ 18503957 h 18503957"/>
                <a:gd name="connsiteX3-17" fmla="*/ 2333 w 10859540"/>
                <a:gd name="connsiteY3-18" fmla="*/ 18184643 h 18503957"/>
                <a:gd name="connsiteX4-19" fmla="*/ 43068 w 10859540"/>
                <a:gd name="connsiteY4-20" fmla="*/ 2 h 1850395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59540" h="18503957">
                  <a:moveTo>
                    <a:pt x="10859540" y="18137763"/>
                  </a:moveTo>
                  <a:lnTo>
                    <a:pt x="10519787" y="18483622"/>
                  </a:lnTo>
                  <a:lnTo>
                    <a:pt x="249076" y="18503957"/>
                  </a:lnTo>
                  <a:lnTo>
                    <a:pt x="2333" y="18184643"/>
                  </a:lnTo>
                  <a:cubicBezTo>
                    <a:pt x="-12118" y="17145105"/>
                    <a:pt x="45360" y="881312"/>
                    <a:pt x="43068" y="2"/>
                  </a:cubicBezTo>
                </a:path>
              </a:pathLst>
            </a:custGeom>
            <a:noFill/>
            <a:ln w="6350" cap="flat" cmpd="sng" algn="ctr">
              <a:solidFill>
                <a:srgbClr val="00FFFF"/>
              </a:solid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66" name="梯形 65"/>
            <p:cNvSpPr/>
            <p:nvPr/>
          </p:nvSpPr>
          <p:spPr>
            <a:xfrm rot="16200000" flipH="1">
              <a:off x="741816" y="1655036"/>
              <a:ext cx="157771" cy="25688"/>
            </a:xfrm>
            <a:prstGeom prst="trapezoid">
              <a:avLst>
                <a:gd name="adj" fmla="val 83457"/>
              </a:avLst>
            </a:prstGeom>
            <a:solidFill>
              <a:srgbClr val="00FFFF"/>
            </a:solidFill>
            <a:ln w="25400" cap="flat" cmpd="sng" algn="ctr">
              <a:no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67" name="梯形 66"/>
            <p:cNvSpPr/>
            <p:nvPr/>
          </p:nvSpPr>
          <p:spPr>
            <a:xfrm flipH="1">
              <a:off x="956039" y="1364735"/>
              <a:ext cx="81998" cy="11968"/>
            </a:xfrm>
            <a:prstGeom prst="trapezoid">
              <a:avLst>
                <a:gd name="adj" fmla="val 83457"/>
              </a:avLst>
            </a:prstGeom>
            <a:solidFill>
              <a:srgbClr val="00FFFF"/>
            </a:solidFill>
            <a:ln w="25400" cap="flat" cmpd="sng" algn="ctr">
              <a:no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68" name="梯形 4"/>
            <p:cNvSpPr/>
            <p:nvPr/>
          </p:nvSpPr>
          <p:spPr>
            <a:xfrm rot="19320575" flipH="1">
              <a:off x="821417" y="1394000"/>
              <a:ext cx="90090" cy="11968"/>
            </a:xfrm>
            <a:custGeom>
              <a:avLst/>
              <a:gdLst>
                <a:gd name="connsiteX0" fmla="*/ 0 w 512180"/>
                <a:gd name="connsiteY0" fmla="*/ 78953 h 78953"/>
                <a:gd name="connsiteX1" fmla="*/ 65892 w 512180"/>
                <a:gd name="connsiteY1" fmla="*/ 0 h 78953"/>
                <a:gd name="connsiteX2" fmla="*/ 446288 w 512180"/>
                <a:gd name="connsiteY2" fmla="*/ 0 h 78953"/>
                <a:gd name="connsiteX3" fmla="*/ 512180 w 512180"/>
                <a:gd name="connsiteY3" fmla="*/ 78953 h 78953"/>
                <a:gd name="connsiteX4" fmla="*/ 0 w 512180"/>
                <a:gd name="connsiteY4" fmla="*/ 78953 h 78953"/>
                <a:gd name="connsiteX0-1" fmla="*/ 0 w 562727"/>
                <a:gd name="connsiteY0-2" fmla="*/ 76132 h 78953"/>
                <a:gd name="connsiteX1-3" fmla="*/ 116439 w 562727"/>
                <a:gd name="connsiteY1-4" fmla="*/ 0 h 78953"/>
                <a:gd name="connsiteX2-5" fmla="*/ 496835 w 562727"/>
                <a:gd name="connsiteY2-6" fmla="*/ 0 h 78953"/>
                <a:gd name="connsiteX3-7" fmla="*/ 562727 w 562727"/>
                <a:gd name="connsiteY3-8" fmla="*/ 78953 h 78953"/>
                <a:gd name="connsiteX4-9" fmla="*/ 0 w 562727"/>
                <a:gd name="connsiteY4-10" fmla="*/ 76132 h 789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2727" h="78953">
                  <a:moveTo>
                    <a:pt x="0" y="76132"/>
                  </a:moveTo>
                  <a:lnTo>
                    <a:pt x="116439" y="0"/>
                  </a:lnTo>
                  <a:lnTo>
                    <a:pt x="496835" y="0"/>
                  </a:lnTo>
                  <a:lnTo>
                    <a:pt x="562727" y="78953"/>
                  </a:lnTo>
                  <a:lnTo>
                    <a:pt x="0" y="76132"/>
                  </a:lnTo>
                  <a:close/>
                </a:path>
              </a:pathLst>
            </a:custGeom>
            <a:solidFill>
              <a:srgbClr val="00FFFF"/>
            </a:solidFill>
            <a:ln w="25400" cap="flat" cmpd="sng" algn="ctr">
              <a:no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69" name="椭圆 68"/>
            <p:cNvSpPr/>
            <p:nvPr/>
          </p:nvSpPr>
          <p:spPr>
            <a:xfrm rot="16200000" flipH="1" flipV="1">
              <a:off x="888622" y="3020550"/>
              <a:ext cx="19648" cy="20753"/>
            </a:xfrm>
            <a:prstGeom prst="ellipse">
              <a:avLst/>
            </a:prstGeom>
            <a:noFill/>
            <a:ln w="6350" cap="flat" cmpd="sng" algn="ctr">
              <a:solidFill>
                <a:srgbClr val="00FFFF"/>
              </a:solid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grpSp>
          <p:nvGrpSpPr>
            <p:cNvPr id="70" name="组合 69"/>
            <p:cNvGrpSpPr/>
            <p:nvPr/>
          </p:nvGrpSpPr>
          <p:grpSpPr>
            <a:xfrm rot="16200000">
              <a:off x="3927280" y="1266113"/>
              <a:ext cx="37789" cy="235034"/>
              <a:chOff x="3130275" y="3594734"/>
              <a:chExt cx="61485" cy="362065"/>
            </a:xfrm>
          </p:grpSpPr>
          <p:sp>
            <p:nvSpPr>
              <p:cNvPr id="79" name="任意多边形: 形状 28"/>
              <p:cNvSpPr/>
              <p:nvPr/>
            </p:nvSpPr>
            <p:spPr>
              <a:xfrm>
                <a:off x="3130275" y="3894209"/>
                <a:ext cx="61485" cy="62590"/>
              </a:xfrm>
              <a:custGeom>
                <a:avLst/>
                <a:gdLst>
                  <a:gd name="connsiteX0" fmla="*/ 10856686 w 10856686"/>
                  <a:gd name="connsiteY0" fmla="*/ 4180114 h 4789714"/>
                  <a:gd name="connsiteX1" fmla="*/ 10363200 w 10856686"/>
                  <a:gd name="connsiteY1" fmla="*/ 4775200 h 4789714"/>
                  <a:gd name="connsiteX2" fmla="*/ 261257 w 10856686"/>
                  <a:gd name="connsiteY2" fmla="*/ 4789714 h 4789714"/>
                  <a:gd name="connsiteX3" fmla="*/ 14514 w 10856686"/>
                  <a:gd name="connsiteY3" fmla="*/ 4470400 h 4789714"/>
                  <a:gd name="connsiteX4" fmla="*/ 0 w 10856686"/>
                  <a:gd name="connsiteY4" fmla="*/ 0 h 4789714"/>
                  <a:gd name="connsiteX0-1" fmla="*/ 10856686 w 10856686"/>
                  <a:gd name="connsiteY0-2" fmla="*/ 4180114 h 4789714"/>
                  <a:gd name="connsiteX1-3" fmla="*/ 10363200 w 10856686"/>
                  <a:gd name="connsiteY1-4" fmla="*/ 4775200 h 4789714"/>
                  <a:gd name="connsiteX2-5" fmla="*/ 261257 w 10856686"/>
                  <a:gd name="connsiteY2-6" fmla="*/ 4789714 h 4789714"/>
                  <a:gd name="connsiteX3-7" fmla="*/ 14514 w 10856686"/>
                  <a:gd name="connsiteY3-8" fmla="*/ 4470400 h 4789714"/>
                  <a:gd name="connsiteX4-9" fmla="*/ 749 w 10856686"/>
                  <a:gd name="connsiteY4-10" fmla="*/ 1242677 h 4789714"/>
                  <a:gd name="connsiteX5" fmla="*/ 0 w 10856686"/>
                  <a:gd name="connsiteY5" fmla="*/ 0 h 4789714"/>
                  <a:gd name="connsiteX0-11" fmla="*/ 10855937 w 10855937"/>
                  <a:gd name="connsiteY0-12" fmla="*/ 2937437 h 3547037"/>
                  <a:gd name="connsiteX1-13" fmla="*/ 10362451 w 10855937"/>
                  <a:gd name="connsiteY1-14" fmla="*/ 3532523 h 3547037"/>
                  <a:gd name="connsiteX2-15" fmla="*/ 260508 w 10855937"/>
                  <a:gd name="connsiteY2-16" fmla="*/ 3547037 h 3547037"/>
                  <a:gd name="connsiteX3-17" fmla="*/ 13765 w 10855937"/>
                  <a:gd name="connsiteY3-18" fmla="*/ 3227723 h 3547037"/>
                  <a:gd name="connsiteX4-19" fmla="*/ 0 w 10855937"/>
                  <a:gd name="connsiteY4-20" fmla="*/ 0 h 3547037"/>
                  <a:gd name="connsiteX0-21" fmla="*/ 10855937 w 10855937"/>
                  <a:gd name="connsiteY0-22" fmla="*/ 2937437 h 3547037"/>
                  <a:gd name="connsiteX1-23" fmla="*/ 10362451 w 10855937"/>
                  <a:gd name="connsiteY1-24" fmla="*/ 3532523 h 3547037"/>
                  <a:gd name="connsiteX2-25" fmla="*/ 260508 w 10855937"/>
                  <a:gd name="connsiteY2-26" fmla="*/ 3547037 h 3547037"/>
                  <a:gd name="connsiteX3-27" fmla="*/ 13765 w 10855937"/>
                  <a:gd name="connsiteY3-28" fmla="*/ 3227723 h 3547037"/>
                  <a:gd name="connsiteX4-29" fmla="*/ 0 w 10855937"/>
                  <a:gd name="connsiteY4-30" fmla="*/ 0 h 3547037"/>
                  <a:gd name="connsiteX0-31" fmla="*/ 10868873 w 10868873"/>
                  <a:gd name="connsiteY0-32" fmla="*/ 2937437 h 3547037"/>
                  <a:gd name="connsiteX1-33" fmla="*/ 10375387 w 10868873"/>
                  <a:gd name="connsiteY1-34" fmla="*/ 3532523 h 3547037"/>
                  <a:gd name="connsiteX2-35" fmla="*/ 273444 w 10868873"/>
                  <a:gd name="connsiteY2-36" fmla="*/ 3547037 h 3547037"/>
                  <a:gd name="connsiteX3-37" fmla="*/ 26701 w 10868873"/>
                  <a:gd name="connsiteY3-38" fmla="*/ 3227723 h 3547037"/>
                  <a:gd name="connsiteX4-39" fmla="*/ 5177 w 10868873"/>
                  <a:gd name="connsiteY4-40" fmla="*/ 1101841 h 3547037"/>
                  <a:gd name="connsiteX5-41" fmla="*/ 12936 w 10868873"/>
                  <a:gd name="connsiteY5-42" fmla="*/ 0 h 3547037"/>
                  <a:gd name="connsiteX0-43" fmla="*/ 10868873 w 10868873"/>
                  <a:gd name="connsiteY0-44" fmla="*/ 1835596 h 2445196"/>
                  <a:gd name="connsiteX1-45" fmla="*/ 10375387 w 10868873"/>
                  <a:gd name="connsiteY1-46" fmla="*/ 2430682 h 2445196"/>
                  <a:gd name="connsiteX2-47" fmla="*/ 273444 w 10868873"/>
                  <a:gd name="connsiteY2-48" fmla="*/ 2445196 h 2445196"/>
                  <a:gd name="connsiteX3-49" fmla="*/ 26701 w 10868873"/>
                  <a:gd name="connsiteY3-50" fmla="*/ 2125882 h 2445196"/>
                  <a:gd name="connsiteX4-51" fmla="*/ 5177 w 10868873"/>
                  <a:gd name="connsiteY4-52" fmla="*/ 0 h 2445196"/>
                  <a:gd name="connsiteX0-53" fmla="*/ 10863696 w 10863696"/>
                  <a:gd name="connsiteY0-54" fmla="*/ 1835596 h 2445196"/>
                  <a:gd name="connsiteX1-55" fmla="*/ 10370210 w 10863696"/>
                  <a:gd name="connsiteY1-56" fmla="*/ 2430682 h 2445196"/>
                  <a:gd name="connsiteX2-57" fmla="*/ 268267 w 10863696"/>
                  <a:gd name="connsiteY2-58" fmla="*/ 2445196 h 2445196"/>
                  <a:gd name="connsiteX3-59" fmla="*/ 21524 w 10863696"/>
                  <a:gd name="connsiteY3-60" fmla="*/ 2125882 h 2445196"/>
                  <a:gd name="connsiteX4-61" fmla="*/ 0 w 10863696"/>
                  <a:gd name="connsiteY4-62" fmla="*/ 0 h 2445196"/>
                  <a:gd name="connsiteX0-63" fmla="*/ 10882319 w 10882319"/>
                  <a:gd name="connsiteY0-64" fmla="*/ 1835596 h 2445196"/>
                  <a:gd name="connsiteX1-65" fmla="*/ 10388833 w 10882319"/>
                  <a:gd name="connsiteY1-66" fmla="*/ 2430682 h 2445196"/>
                  <a:gd name="connsiteX2-67" fmla="*/ 286890 w 10882319"/>
                  <a:gd name="connsiteY2-68" fmla="*/ 2445196 h 2445196"/>
                  <a:gd name="connsiteX3-69" fmla="*/ 40147 w 10882319"/>
                  <a:gd name="connsiteY3-70" fmla="*/ 2125882 h 2445196"/>
                  <a:gd name="connsiteX4-71" fmla="*/ 0 w 10882319"/>
                  <a:gd name="connsiteY4-72" fmla="*/ 0 h 2445196"/>
                  <a:gd name="connsiteX0-73" fmla="*/ 10853134 w 10853134"/>
                  <a:gd name="connsiteY0-74" fmla="*/ 1841415 h 2451015"/>
                  <a:gd name="connsiteX1-75" fmla="*/ 10359648 w 10853134"/>
                  <a:gd name="connsiteY1-76" fmla="*/ 2436501 h 2451015"/>
                  <a:gd name="connsiteX2-77" fmla="*/ 257705 w 10853134"/>
                  <a:gd name="connsiteY2-78" fmla="*/ 2451015 h 2451015"/>
                  <a:gd name="connsiteX3-79" fmla="*/ 10962 w 10853134"/>
                  <a:gd name="connsiteY3-80" fmla="*/ 2131701 h 2451015"/>
                  <a:gd name="connsiteX4-81" fmla="*/ 11553 w 10853134"/>
                  <a:gd name="connsiteY4-82" fmla="*/ 0 h 2451015"/>
                  <a:gd name="connsiteX0-83" fmla="*/ 10864860 w 10864860"/>
                  <a:gd name="connsiteY0-84" fmla="*/ 1841415 h 2451015"/>
                  <a:gd name="connsiteX1-85" fmla="*/ 10371374 w 10864860"/>
                  <a:gd name="connsiteY1-86" fmla="*/ 2436501 h 2451015"/>
                  <a:gd name="connsiteX2-87" fmla="*/ 269431 w 10864860"/>
                  <a:gd name="connsiteY2-88" fmla="*/ 2451015 h 2451015"/>
                  <a:gd name="connsiteX3-89" fmla="*/ 22688 w 10864860"/>
                  <a:gd name="connsiteY3-90" fmla="*/ 2131701 h 2451015"/>
                  <a:gd name="connsiteX4-91" fmla="*/ 0 w 10864860"/>
                  <a:gd name="connsiteY4-92" fmla="*/ 0 h 2451015"/>
                  <a:gd name="connsiteX0-93" fmla="*/ 10856761 w 10856761"/>
                  <a:gd name="connsiteY0-94" fmla="*/ 1841415 h 2451015"/>
                  <a:gd name="connsiteX1-95" fmla="*/ 10363275 w 10856761"/>
                  <a:gd name="connsiteY1-96" fmla="*/ 2436501 h 2451015"/>
                  <a:gd name="connsiteX2-97" fmla="*/ 261332 w 10856761"/>
                  <a:gd name="connsiteY2-98" fmla="*/ 2451015 h 2451015"/>
                  <a:gd name="connsiteX3-99" fmla="*/ 14589 w 10856761"/>
                  <a:gd name="connsiteY3-100" fmla="*/ 2131701 h 2451015"/>
                  <a:gd name="connsiteX4-101" fmla="*/ 3540 w 10856761"/>
                  <a:gd name="connsiteY4-102" fmla="*/ 0 h 2451015"/>
                  <a:gd name="connsiteX0-103" fmla="*/ 10858803 w 10858803"/>
                  <a:gd name="connsiteY0-104" fmla="*/ 1841415 h 2451015"/>
                  <a:gd name="connsiteX1-105" fmla="*/ 10365317 w 10858803"/>
                  <a:gd name="connsiteY1-106" fmla="*/ 2436501 h 2451015"/>
                  <a:gd name="connsiteX2-107" fmla="*/ 263374 w 10858803"/>
                  <a:gd name="connsiteY2-108" fmla="*/ 2451015 h 2451015"/>
                  <a:gd name="connsiteX3-109" fmla="*/ 16631 w 10858803"/>
                  <a:gd name="connsiteY3-110" fmla="*/ 2131701 h 2451015"/>
                  <a:gd name="connsiteX4-111" fmla="*/ 5582 w 10858803"/>
                  <a:gd name="connsiteY4-112" fmla="*/ 0 h 2451015"/>
                  <a:gd name="connsiteX0-113" fmla="*/ 10854255 w 10854255"/>
                  <a:gd name="connsiteY0-114" fmla="*/ 1841415 h 2451015"/>
                  <a:gd name="connsiteX1-115" fmla="*/ 10360769 w 10854255"/>
                  <a:gd name="connsiteY1-116" fmla="*/ 2436501 h 2451015"/>
                  <a:gd name="connsiteX2-117" fmla="*/ 258826 w 10854255"/>
                  <a:gd name="connsiteY2-118" fmla="*/ 2451015 h 2451015"/>
                  <a:gd name="connsiteX3-119" fmla="*/ 12083 w 10854255"/>
                  <a:gd name="connsiteY3-120" fmla="*/ 2131701 h 2451015"/>
                  <a:gd name="connsiteX4-121" fmla="*/ 1034 w 10854255"/>
                  <a:gd name="connsiteY4-122" fmla="*/ 0 h 2451015"/>
                  <a:gd name="connsiteX0-123" fmla="*/ 10846712 w 10846712"/>
                  <a:gd name="connsiteY0-124" fmla="*/ 1841415 h 2451015"/>
                  <a:gd name="connsiteX1-125" fmla="*/ 10353226 w 10846712"/>
                  <a:gd name="connsiteY1-126" fmla="*/ 2436501 h 2451015"/>
                  <a:gd name="connsiteX2-127" fmla="*/ 251283 w 10846712"/>
                  <a:gd name="connsiteY2-128" fmla="*/ 2451015 h 2451015"/>
                  <a:gd name="connsiteX3-129" fmla="*/ 4540 w 10846712"/>
                  <a:gd name="connsiteY3-130" fmla="*/ 2131701 h 2451015"/>
                  <a:gd name="connsiteX4-131" fmla="*/ 5130 w 10846712"/>
                  <a:gd name="connsiteY4-132" fmla="*/ 0 h 2451015"/>
                  <a:gd name="connsiteX0-133" fmla="*/ 10842172 w 10842172"/>
                  <a:gd name="connsiteY0-134" fmla="*/ 1841415 h 2451015"/>
                  <a:gd name="connsiteX1-135" fmla="*/ 10348686 w 10842172"/>
                  <a:gd name="connsiteY1-136" fmla="*/ 2436501 h 2451015"/>
                  <a:gd name="connsiteX2-137" fmla="*/ 246743 w 10842172"/>
                  <a:gd name="connsiteY2-138" fmla="*/ 2451015 h 2451015"/>
                  <a:gd name="connsiteX3-139" fmla="*/ 0 w 10842172"/>
                  <a:gd name="connsiteY3-140" fmla="*/ 2131701 h 2451015"/>
                  <a:gd name="connsiteX4-141" fmla="*/ 590 w 10842172"/>
                  <a:gd name="connsiteY4-142" fmla="*/ 0 h 2451015"/>
                  <a:gd name="connsiteX0-143" fmla="*/ 10842172 w 10842172"/>
                  <a:gd name="connsiteY0-144" fmla="*/ 1841415 h 2451015"/>
                  <a:gd name="connsiteX1-145" fmla="*/ 10348686 w 10842172"/>
                  <a:gd name="connsiteY1-146" fmla="*/ 2436501 h 2451015"/>
                  <a:gd name="connsiteX2-147" fmla="*/ 246743 w 10842172"/>
                  <a:gd name="connsiteY2-148" fmla="*/ 2451015 h 2451015"/>
                  <a:gd name="connsiteX3-149" fmla="*/ 0 w 10842172"/>
                  <a:gd name="connsiteY3-150" fmla="*/ 2131701 h 2451015"/>
                  <a:gd name="connsiteX4-151" fmla="*/ 590 w 10842172"/>
                  <a:gd name="connsiteY4-152" fmla="*/ 0 h 2451015"/>
                  <a:gd name="connsiteX0-153" fmla="*/ 10842172 w 10842172"/>
                  <a:gd name="connsiteY0-154" fmla="*/ 1841415 h 2451015"/>
                  <a:gd name="connsiteX1-155" fmla="*/ 10348686 w 10842172"/>
                  <a:gd name="connsiteY1-156" fmla="*/ 2436501 h 2451015"/>
                  <a:gd name="connsiteX2-157" fmla="*/ 246743 w 10842172"/>
                  <a:gd name="connsiteY2-158" fmla="*/ 2451015 h 2451015"/>
                  <a:gd name="connsiteX3-159" fmla="*/ 0 w 10842172"/>
                  <a:gd name="connsiteY3-160" fmla="*/ 2131701 h 2451015"/>
                  <a:gd name="connsiteX4-161" fmla="*/ 6410 w 10842172"/>
                  <a:gd name="connsiteY4-162" fmla="*/ 0 h 2451015"/>
                  <a:gd name="connsiteX0-163" fmla="*/ 10842172 w 10842172"/>
                  <a:gd name="connsiteY0-164" fmla="*/ 1841415 h 2451015"/>
                  <a:gd name="connsiteX1-165" fmla="*/ 10348686 w 10842172"/>
                  <a:gd name="connsiteY1-166" fmla="*/ 2436501 h 2451015"/>
                  <a:gd name="connsiteX2-167" fmla="*/ 246743 w 10842172"/>
                  <a:gd name="connsiteY2-168" fmla="*/ 2451015 h 2451015"/>
                  <a:gd name="connsiteX3-169" fmla="*/ 0 w 10842172"/>
                  <a:gd name="connsiteY3-170" fmla="*/ 2131701 h 2451015"/>
                  <a:gd name="connsiteX4-171" fmla="*/ 6410 w 10842172"/>
                  <a:gd name="connsiteY4-172" fmla="*/ 0 h 2451015"/>
                  <a:gd name="connsiteX0-173" fmla="*/ 10846950 w 10846950"/>
                  <a:gd name="connsiteY0-174" fmla="*/ 1841415 h 2451015"/>
                  <a:gd name="connsiteX1-175" fmla="*/ 10353464 w 10846950"/>
                  <a:gd name="connsiteY1-176" fmla="*/ 2436501 h 2451015"/>
                  <a:gd name="connsiteX2-177" fmla="*/ 251521 w 10846950"/>
                  <a:gd name="connsiteY2-178" fmla="*/ 2451015 h 2451015"/>
                  <a:gd name="connsiteX3-179" fmla="*/ 4778 w 10846950"/>
                  <a:gd name="connsiteY3-180" fmla="*/ 2131701 h 2451015"/>
                  <a:gd name="connsiteX4-181" fmla="*/ 11188 w 10846950"/>
                  <a:gd name="connsiteY4-182" fmla="*/ 0 h 2451015"/>
                  <a:gd name="connsiteX0-183" fmla="*/ 10846950 w 10846950"/>
                  <a:gd name="connsiteY0-184" fmla="*/ 1841415 h 2451015"/>
                  <a:gd name="connsiteX1-185" fmla="*/ 10568788 w 10846950"/>
                  <a:gd name="connsiteY1-186" fmla="*/ 2430680 h 2451015"/>
                  <a:gd name="connsiteX2-187" fmla="*/ 251521 w 10846950"/>
                  <a:gd name="connsiteY2-188" fmla="*/ 2451015 h 2451015"/>
                  <a:gd name="connsiteX3-189" fmla="*/ 4778 w 10846950"/>
                  <a:gd name="connsiteY3-190" fmla="*/ 2131701 h 2451015"/>
                  <a:gd name="connsiteX4-191" fmla="*/ 11188 w 10846950"/>
                  <a:gd name="connsiteY4-192" fmla="*/ 0 h 2451015"/>
                  <a:gd name="connsiteX0-193" fmla="*/ 10846950 w 10846950"/>
                  <a:gd name="connsiteY0-194" fmla="*/ 1841415 h 2451015"/>
                  <a:gd name="connsiteX1-195" fmla="*/ 10522232 w 10846950"/>
                  <a:gd name="connsiteY1-196" fmla="*/ 2430680 h 2451015"/>
                  <a:gd name="connsiteX2-197" fmla="*/ 251521 w 10846950"/>
                  <a:gd name="connsiteY2-198" fmla="*/ 2451015 h 2451015"/>
                  <a:gd name="connsiteX3-199" fmla="*/ 4778 w 10846950"/>
                  <a:gd name="connsiteY3-200" fmla="*/ 2131701 h 2451015"/>
                  <a:gd name="connsiteX4-201" fmla="*/ 11188 w 10846950"/>
                  <a:gd name="connsiteY4-202" fmla="*/ 0 h 2451015"/>
                  <a:gd name="connsiteX0-203" fmla="*/ 10846950 w 10846950"/>
                  <a:gd name="connsiteY0-204" fmla="*/ 1841415 h 2451015"/>
                  <a:gd name="connsiteX1-205" fmla="*/ 10745593 w 10846950"/>
                  <a:gd name="connsiteY1-206" fmla="*/ 2046023 h 2451015"/>
                  <a:gd name="connsiteX2-207" fmla="*/ 10522232 w 10846950"/>
                  <a:gd name="connsiteY2-208" fmla="*/ 2430680 h 2451015"/>
                  <a:gd name="connsiteX3-209" fmla="*/ 251521 w 10846950"/>
                  <a:gd name="connsiteY3-210" fmla="*/ 2451015 h 2451015"/>
                  <a:gd name="connsiteX4-211" fmla="*/ 4778 w 10846950"/>
                  <a:gd name="connsiteY4-212" fmla="*/ 2131701 h 2451015"/>
                  <a:gd name="connsiteX5-213" fmla="*/ 11188 w 10846950"/>
                  <a:gd name="connsiteY5-214" fmla="*/ 0 h 2451015"/>
                  <a:gd name="connsiteX0-215" fmla="*/ 10745593 w 10745593"/>
                  <a:gd name="connsiteY0-216" fmla="*/ 2046023 h 2451015"/>
                  <a:gd name="connsiteX1-217" fmla="*/ 10522232 w 10745593"/>
                  <a:gd name="connsiteY1-218" fmla="*/ 2430680 h 2451015"/>
                  <a:gd name="connsiteX2-219" fmla="*/ 251521 w 10745593"/>
                  <a:gd name="connsiteY2-220" fmla="*/ 2451015 h 2451015"/>
                  <a:gd name="connsiteX3-221" fmla="*/ 4778 w 10745593"/>
                  <a:gd name="connsiteY3-222" fmla="*/ 2131701 h 2451015"/>
                  <a:gd name="connsiteX4-223" fmla="*/ 11188 w 10745593"/>
                  <a:gd name="connsiteY4-224" fmla="*/ 0 h 2451015"/>
                  <a:gd name="connsiteX0-225" fmla="*/ 10830947 w 10830947"/>
                  <a:gd name="connsiteY0-226" fmla="*/ 2046023 h 2451015"/>
                  <a:gd name="connsiteX1-227" fmla="*/ 10522232 w 10830947"/>
                  <a:gd name="connsiteY1-228" fmla="*/ 2430680 h 2451015"/>
                  <a:gd name="connsiteX2-229" fmla="*/ 251521 w 10830947"/>
                  <a:gd name="connsiteY2-230" fmla="*/ 2451015 h 2451015"/>
                  <a:gd name="connsiteX3-231" fmla="*/ 4778 w 10830947"/>
                  <a:gd name="connsiteY3-232" fmla="*/ 2131701 h 2451015"/>
                  <a:gd name="connsiteX4-233" fmla="*/ 11188 w 10830947"/>
                  <a:gd name="connsiteY4-234" fmla="*/ 0 h 2451015"/>
                  <a:gd name="connsiteX0-235" fmla="*/ 10877504 w 10877504"/>
                  <a:gd name="connsiteY0-236" fmla="*/ 2046023 h 2451015"/>
                  <a:gd name="connsiteX1-237" fmla="*/ 10522232 w 10877504"/>
                  <a:gd name="connsiteY1-238" fmla="*/ 2430680 h 2451015"/>
                  <a:gd name="connsiteX2-239" fmla="*/ 251521 w 10877504"/>
                  <a:gd name="connsiteY2-240" fmla="*/ 2451015 h 2451015"/>
                  <a:gd name="connsiteX3-241" fmla="*/ 4778 w 10877504"/>
                  <a:gd name="connsiteY3-242" fmla="*/ 2131701 h 2451015"/>
                  <a:gd name="connsiteX4-243" fmla="*/ 11188 w 10877504"/>
                  <a:gd name="connsiteY4-244" fmla="*/ 0 h 2451015"/>
                  <a:gd name="connsiteX0-245" fmla="*/ 10861985 w 10861985"/>
                  <a:gd name="connsiteY0-246" fmla="*/ 2084821 h 2451015"/>
                  <a:gd name="connsiteX1-247" fmla="*/ 10522232 w 10861985"/>
                  <a:gd name="connsiteY1-248" fmla="*/ 2430680 h 2451015"/>
                  <a:gd name="connsiteX2-249" fmla="*/ 251521 w 10861985"/>
                  <a:gd name="connsiteY2-250" fmla="*/ 2451015 h 2451015"/>
                  <a:gd name="connsiteX3-251" fmla="*/ 4778 w 10861985"/>
                  <a:gd name="connsiteY3-252" fmla="*/ 2131701 h 2451015"/>
                  <a:gd name="connsiteX4-253" fmla="*/ 11188 w 10861985"/>
                  <a:gd name="connsiteY4-254" fmla="*/ 0 h 2451015"/>
                  <a:gd name="connsiteX0-255" fmla="*/ 10857207 w 10857207"/>
                  <a:gd name="connsiteY0-256" fmla="*/ 0 h 366194"/>
                  <a:gd name="connsiteX1-257" fmla="*/ 10517454 w 10857207"/>
                  <a:gd name="connsiteY1-258" fmla="*/ 345859 h 366194"/>
                  <a:gd name="connsiteX2-259" fmla="*/ 246743 w 10857207"/>
                  <a:gd name="connsiteY2-260" fmla="*/ 366194 h 366194"/>
                  <a:gd name="connsiteX3-261" fmla="*/ 0 w 10857207"/>
                  <a:gd name="connsiteY3-262" fmla="*/ 46880 h 366194"/>
                  <a:gd name="connsiteX0-263" fmla="*/ 10610464 w 10610464"/>
                  <a:gd name="connsiteY0-264" fmla="*/ 0 h 366194"/>
                  <a:gd name="connsiteX1-265" fmla="*/ 10270711 w 10610464"/>
                  <a:gd name="connsiteY1-266" fmla="*/ 345859 h 366194"/>
                  <a:gd name="connsiteX2-267" fmla="*/ 0 w 10610464"/>
                  <a:gd name="connsiteY2-268" fmla="*/ 366194 h 366194"/>
                  <a:gd name="connsiteX0-269" fmla="*/ 339753 w 339753"/>
                  <a:gd name="connsiteY0-270" fmla="*/ 0 h 345859"/>
                  <a:gd name="connsiteX1-271" fmla="*/ 0 w 339753"/>
                  <a:gd name="connsiteY1-272" fmla="*/ 345859 h 345859"/>
                </a:gdLst>
                <a:ahLst/>
                <a:cxnLst>
                  <a:cxn ang="0">
                    <a:pos x="connsiteX0-1" y="connsiteY0-2"/>
                  </a:cxn>
                  <a:cxn ang="0">
                    <a:pos x="connsiteX1-3" y="connsiteY1-4"/>
                  </a:cxn>
                </a:cxnLst>
                <a:rect l="l" t="t" r="r" b="b"/>
                <a:pathLst>
                  <a:path w="339753" h="345859">
                    <a:moveTo>
                      <a:pt x="339753" y="0"/>
                    </a:moveTo>
                    <a:lnTo>
                      <a:pt x="0" y="345859"/>
                    </a:lnTo>
                  </a:path>
                </a:pathLst>
              </a:custGeom>
              <a:noFill/>
              <a:ln w="15875" cap="flat" cmpd="sng" algn="ctr">
                <a:solidFill>
                  <a:srgbClr val="00FFFF"/>
                </a:solid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80" name="任意多边形: 形状 29"/>
              <p:cNvSpPr/>
              <p:nvPr/>
            </p:nvSpPr>
            <p:spPr>
              <a:xfrm>
                <a:off x="3130275" y="3834314"/>
                <a:ext cx="61485" cy="62590"/>
              </a:xfrm>
              <a:custGeom>
                <a:avLst/>
                <a:gdLst>
                  <a:gd name="connsiteX0" fmla="*/ 10856686 w 10856686"/>
                  <a:gd name="connsiteY0" fmla="*/ 4180114 h 4789714"/>
                  <a:gd name="connsiteX1" fmla="*/ 10363200 w 10856686"/>
                  <a:gd name="connsiteY1" fmla="*/ 4775200 h 4789714"/>
                  <a:gd name="connsiteX2" fmla="*/ 261257 w 10856686"/>
                  <a:gd name="connsiteY2" fmla="*/ 4789714 h 4789714"/>
                  <a:gd name="connsiteX3" fmla="*/ 14514 w 10856686"/>
                  <a:gd name="connsiteY3" fmla="*/ 4470400 h 4789714"/>
                  <a:gd name="connsiteX4" fmla="*/ 0 w 10856686"/>
                  <a:gd name="connsiteY4" fmla="*/ 0 h 4789714"/>
                  <a:gd name="connsiteX0-1" fmla="*/ 10856686 w 10856686"/>
                  <a:gd name="connsiteY0-2" fmla="*/ 4180114 h 4789714"/>
                  <a:gd name="connsiteX1-3" fmla="*/ 10363200 w 10856686"/>
                  <a:gd name="connsiteY1-4" fmla="*/ 4775200 h 4789714"/>
                  <a:gd name="connsiteX2-5" fmla="*/ 261257 w 10856686"/>
                  <a:gd name="connsiteY2-6" fmla="*/ 4789714 h 4789714"/>
                  <a:gd name="connsiteX3-7" fmla="*/ 14514 w 10856686"/>
                  <a:gd name="connsiteY3-8" fmla="*/ 4470400 h 4789714"/>
                  <a:gd name="connsiteX4-9" fmla="*/ 749 w 10856686"/>
                  <a:gd name="connsiteY4-10" fmla="*/ 1242677 h 4789714"/>
                  <a:gd name="connsiteX5" fmla="*/ 0 w 10856686"/>
                  <a:gd name="connsiteY5" fmla="*/ 0 h 4789714"/>
                  <a:gd name="connsiteX0-11" fmla="*/ 10855937 w 10855937"/>
                  <a:gd name="connsiteY0-12" fmla="*/ 2937437 h 3547037"/>
                  <a:gd name="connsiteX1-13" fmla="*/ 10362451 w 10855937"/>
                  <a:gd name="connsiteY1-14" fmla="*/ 3532523 h 3547037"/>
                  <a:gd name="connsiteX2-15" fmla="*/ 260508 w 10855937"/>
                  <a:gd name="connsiteY2-16" fmla="*/ 3547037 h 3547037"/>
                  <a:gd name="connsiteX3-17" fmla="*/ 13765 w 10855937"/>
                  <a:gd name="connsiteY3-18" fmla="*/ 3227723 h 3547037"/>
                  <a:gd name="connsiteX4-19" fmla="*/ 0 w 10855937"/>
                  <a:gd name="connsiteY4-20" fmla="*/ 0 h 3547037"/>
                  <a:gd name="connsiteX0-21" fmla="*/ 10855937 w 10855937"/>
                  <a:gd name="connsiteY0-22" fmla="*/ 2937437 h 3547037"/>
                  <a:gd name="connsiteX1-23" fmla="*/ 10362451 w 10855937"/>
                  <a:gd name="connsiteY1-24" fmla="*/ 3532523 h 3547037"/>
                  <a:gd name="connsiteX2-25" fmla="*/ 260508 w 10855937"/>
                  <a:gd name="connsiteY2-26" fmla="*/ 3547037 h 3547037"/>
                  <a:gd name="connsiteX3-27" fmla="*/ 13765 w 10855937"/>
                  <a:gd name="connsiteY3-28" fmla="*/ 3227723 h 3547037"/>
                  <a:gd name="connsiteX4-29" fmla="*/ 0 w 10855937"/>
                  <a:gd name="connsiteY4-30" fmla="*/ 0 h 3547037"/>
                  <a:gd name="connsiteX0-31" fmla="*/ 10868873 w 10868873"/>
                  <a:gd name="connsiteY0-32" fmla="*/ 2937437 h 3547037"/>
                  <a:gd name="connsiteX1-33" fmla="*/ 10375387 w 10868873"/>
                  <a:gd name="connsiteY1-34" fmla="*/ 3532523 h 3547037"/>
                  <a:gd name="connsiteX2-35" fmla="*/ 273444 w 10868873"/>
                  <a:gd name="connsiteY2-36" fmla="*/ 3547037 h 3547037"/>
                  <a:gd name="connsiteX3-37" fmla="*/ 26701 w 10868873"/>
                  <a:gd name="connsiteY3-38" fmla="*/ 3227723 h 3547037"/>
                  <a:gd name="connsiteX4-39" fmla="*/ 5177 w 10868873"/>
                  <a:gd name="connsiteY4-40" fmla="*/ 1101841 h 3547037"/>
                  <a:gd name="connsiteX5-41" fmla="*/ 12936 w 10868873"/>
                  <a:gd name="connsiteY5-42" fmla="*/ 0 h 3547037"/>
                  <a:gd name="connsiteX0-43" fmla="*/ 10868873 w 10868873"/>
                  <a:gd name="connsiteY0-44" fmla="*/ 1835596 h 2445196"/>
                  <a:gd name="connsiteX1-45" fmla="*/ 10375387 w 10868873"/>
                  <a:gd name="connsiteY1-46" fmla="*/ 2430682 h 2445196"/>
                  <a:gd name="connsiteX2-47" fmla="*/ 273444 w 10868873"/>
                  <a:gd name="connsiteY2-48" fmla="*/ 2445196 h 2445196"/>
                  <a:gd name="connsiteX3-49" fmla="*/ 26701 w 10868873"/>
                  <a:gd name="connsiteY3-50" fmla="*/ 2125882 h 2445196"/>
                  <a:gd name="connsiteX4-51" fmla="*/ 5177 w 10868873"/>
                  <a:gd name="connsiteY4-52" fmla="*/ 0 h 2445196"/>
                  <a:gd name="connsiteX0-53" fmla="*/ 10863696 w 10863696"/>
                  <a:gd name="connsiteY0-54" fmla="*/ 1835596 h 2445196"/>
                  <a:gd name="connsiteX1-55" fmla="*/ 10370210 w 10863696"/>
                  <a:gd name="connsiteY1-56" fmla="*/ 2430682 h 2445196"/>
                  <a:gd name="connsiteX2-57" fmla="*/ 268267 w 10863696"/>
                  <a:gd name="connsiteY2-58" fmla="*/ 2445196 h 2445196"/>
                  <a:gd name="connsiteX3-59" fmla="*/ 21524 w 10863696"/>
                  <a:gd name="connsiteY3-60" fmla="*/ 2125882 h 2445196"/>
                  <a:gd name="connsiteX4-61" fmla="*/ 0 w 10863696"/>
                  <a:gd name="connsiteY4-62" fmla="*/ 0 h 2445196"/>
                  <a:gd name="connsiteX0-63" fmla="*/ 10882319 w 10882319"/>
                  <a:gd name="connsiteY0-64" fmla="*/ 1835596 h 2445196"/>
                  <a:gd name="connsiteX1-65" fmla="*/ 10388833 w 10882319"/>
                  <a:gd name="connsiteY1-66" fmla="*/ 2430682 h 2445196"/>
                  <a:gd name="connsiteX2-67" fmla="*/ 286890 w 10882319"/>
                  <a:gd name="connsiteY2-68" fmla="*/ 2445196 h 2445196"/>
                  <a:gd name="connsiteX3-69" fmla="*/ 40147 w 10882319"/>
                  <a:gd name="connsiteY3-70" fmla="*/ 2125882 h 2445196"/>
                  <a:gd name="connsiteX4-71" fmla="*/ 0 w 10882319"/>
                  <a:gd name="connsiteY4-72" fmla="*/ 0 h 2445196"/>
                  <a:gd name="connsiteX0-73" fmla="*/ 10853134 w 10853134"/>
                  <a:gd name="connsiteY0-74" fmla="*/ 1841415 h 2451015"/>
                  <a:gd name="connsiteX1-75" fmla="*/ 10359648 w 10853134"/>
                  <a:gd name="connsiteY1-76" fmla="*/ 2436501 h 2451015"/>
                  <a:gd name="connsiteX2-77" fmla="*/ 257705 w 10853134"/>
                  <a:gd name="connsiteY2-78" fmla="*/ 2451015 h 2451015"/>
                  <a:gd name="connsiteX3-79" fmla="*/ 10962 w 10853134"/>
                  <a:gd name="connsiteY3-80" fmla="*/ 2131701 h 2451015"/>
                  <a:gd name="connsiteX4-81" fmla="*/ 11553 w 10853134"/>
                  <a:gd name="connsiteY4-82" fmla="*/ 0 h 2451015"/>
                  <a:gd name="connsiteX0-83" fmla="*/ 10864860 w 10864860"/>
                  <a:gd name="connsiteY0-84" fmla="*/ 1841415 h 2451015"/>
                  <a:gd name="connsiteX1-85" fmla="*/ 10371374 w 10864860"/>
                  <a:gd name="connsiteY1-86" fmla="*/ 2436501 h 2451015"/>
                  <a:gd name="connsiteX2-87" fmla="*/ 269431 w 10864860"/>
                  <a:gd name="connsiteY2-88" fmla="*/ 2451015 h 2451015"/>
                  <a:gd name="connsiteX3-89" fmla="*/ 22688 w 10864860"/>
                  <a:gd name="connsiteY3-90" fmla="*/ 2131701 h 2451015"/>
                  <a:gd name="connsiteX4-91" fmla="*/ 0 w 10864860"/>
                  <a:gd name="connsiteY4-92" fmla="*/ 0 h 2451015"/>
                  <a:gd name="connsiteX0-93" fmla="*/ 10856761 w 10856761"/>
                  <a:gd name="connsiteY0-94" fmla="*/ 1841415 h 2451015"/>
                  <a:gd name="connsiteX1-95" fmla="*/ 10363275 w 10856761"/>
                  <a:gd name="connsiteY1-96" fmla="*/ 2436501 h 2451015"/>
                  <a:gd name="connsiteX2-97" fmla="*/ 261332 w 10856761"/>
                  <a:gd name="connsiteY2-98" fmla="*/ 2451015 h 2451015"/>
                  <a:gd name="connsiteX3-99" fmla="*/ 14589 w 10856761"/>
                  <a:gd name="connsiteY3-100" fmla="*/ 2131701 h 2451015"/>
                  <a:gd name="connsiteX4-101" fmla="*/ 3540 w 10856761"/>
                  <a:gd name="connsiteY4-102" fmla="*/ 0 h 2451015"/>
                  <a:gd name="connsiteX0-103" fmla="*/ 10858803 w 10858803"/>
                  <a:gd name="connsiteY0-104" fmla="*/ 1841415 h 2451015"/>
                  <a:gd name="connsiteX1-105" fmla="*/ 10365317 w 10858803"/>
                  <a:gd name="connsiteY1-106" fmla="*/ 2436501 h 2451015"/>
                  <a:gd name="connsiteX2-107" fmla="*/ 263374 w 10858803"/>
                  <a:gd name="connsiteY2-108" fmla="*/ 2451015 h 2451015"/>
                  <a:gd name="connsiteX3-109" fmla="*/ 16631 w 10858803"/>
                  <a:gd name="connsiteY3-110" fmla="*/ 2131701 h 2451015"/>
                  <a:gd name="connsiteX4-111" fmla="*/ 5582 w 10858803"/>
                  <a:gd name="connsiteY4-112" fmla="*/ 0 h 2451015"/>
                  <a:gd name="connsiteX0-113" fmla="*/ 10854255 w 10854255"/>
                  <a:gd name="connsiteY0-114" fmla="*/ 1841415 h 2451015"/>
                  <a:gd name="connsiteX1-115" fmla="*/ 10360769 w 10854255"/>
                  <a:gd name="connsiteY1-116" fmla="*/ 2436501 h 2451015"/>
                  <a:gd name="connsiteX2-117" fmla="*/ 258826 w 10854255"/>
                  <a:gd name="connsiteY2-118" fmla="*/ 2451015 h 2451015"/>
                  <a:gd name="connsiteX3-119" fmla="*/ 12083 w 10854255"/>
                  <a:gd name="connsiteY3-120" fmla="*/ 2131701 h 2451015"/>
                  <a:gd name="connsiteX4-121" fmla="*/ 1034 w 10854255"/>
                  <a:gd name="connsiteY4-122" fmla="*/ 0 h 2451015"/>
                  <a:gd name="connsiteX0-123" fmla="*/ 10846712 w 10846712"/>
                  <a:gd name="connsiteY0-124" fmla="*/ 1841415 h 2451015"/>
                  <a:gd name="connsiteX1-125" fmla="*/ 10353226 w 10846712"/>
                  <a:gd name="connsiteY1-126" fmla="*/ 2436501 h 2451015"/>
                  <a:gd name="connsiteX2-127" fmla="*/ 251283 w 10846712"/>
                  <a:gd name="connsiteY2-128" fmla="*/ 2451015 h 2451015"/>
                  <a:gd name="connsiteX3-129" fmla="*/ 4540 w 10846712"/>
                  <a:gd name="connsiteY3-130" fmla="*/ 2131701 h 2451015"/>
                  <a:gd name="connsiteX4-131" fmla="*/ 5130 w 10846712"/>
                  <a:gd name="connsiteY4-132" fmla="*/ 0 h 2451015"/>
                  <a:gd name="connsiteX0-133" fmla="*/ 10842172 w 10842172"/>
                  <a:gd name="connsiteY0-134" fmla="*/ 1841415 h 2451015"/>
                  <a:gd name="connsiteX1-135" fmla="*/ 10348686 w 10842172"/>
                  <a:gd name="connsiteY1-136" fmla="*/ 2436501 h 2451015"/>
                  <a:gd name="connsiteX2-137" fmla="*/ 246743 w 10842172"/>
                  <a:gd name="connsiteY2-138" fmla="*/ 2451015 h 2451015"/>
                  <a:gd name="connsiteX3-139" fmla="*/ 0 w 10842172"/>
                  <a:gd name="connsiteY3-140" fmla="*/ 2131701 h 2451015"/>
                  <a:gd name="connsiteX4-141" fmla="*/ 590 w 10842172"/>
                  <a:gd name="connsiteY4-142" fmla="*/ 0 h 2451015"/>
                  <a:gd name="connsiteX0-143" fmla="*/ 10842172 w 10842172"/>
                  <a:gd name="connsiteY0-144" fmla="*/ 1841415 h 2451015"/>
                  <a:gd name="connsiteX1-145" fmla="*/ 10348686 w 10842172"/>
                  <a:gd name="connsiteY1-146" fmla="*/ 2436501 h 2451015"/>
                  <a:gd name="connsiteX2-147" fmla="*/ 246743 w 10842172"/>
                  <a:gd name="connsiteY2-148" fmla="*/ 2451015 h 2451015"/>
                  <a:gd name="connsiteX3-149" fmla="*/ 0 w 10842172"/>
                  <a:gd name="connsiteY3-150" fmla="*/ 2131701 h 2451015"/>
                  <a:gd name="connsiteX4-151" fmla="*/ 590 w 10842172"/>
                  <a:gd name="connsiteY4-152" fmla="*/ 0 h 2451015"/>
                  <a:gd name="connsiteX0-153" fmla="*/ 10842172 w 10842172"/>
                  <a:gd name="connsiteY0-154" fmla="*/ 1841415 h 2451015"/>
                  <a:gd name="connsiteX1-155" fmla="*/ 10348686 w 10842172"/>
                  <a:gd name="connsiteY1-156" fmla="*/ 2436501 h 2451015"/>
                  <a:gd name="connsiteX2-157" fmla="*/ 246743 w 10842172"/>
                  <a:gd name="connsiteY2-158" fmla="*/ 2451015 h 2451015"/>
                  <a:gd name="connsiteX3-159" fmla="*/ 0 w 10842172"/>
                  <a:gd name="connsiteY3-160" fmla="*/ 2131701 h 2451015"/>
                  <a:gd name="connsiteX4-161" fmla="*/ 6410 w 10842172"/>
                  <a:gd name="connsiteY4-162" fmla="*/ 0 h 2451015"/>
                  <a:gd name="connsiteX0-163" fmla="*/ 10842172 w 10842172"/>
                  <a:gd name="connsiteY0-164" fmla="*/ 1841415 h 2451015"/>
                  <a:gd name="connsiteX1-165" fmla="*/ 10348686 w 10842172"/>
                  <a:gd name="connsiteY1-166" fmla="*/ 2436501 h 2451015"/>
                  <a:gd name="connsiteX2-167" fmla="*/ 246743 w 10842172"/>
                  <a:gd name="connsiteY2-168" fmla="*/ 2451015 h 2451015"/>
                  <a:gd name="connsiteX3-169" fmla="*/ 0 w 10842172"/>
                  <a:gd name="connsiteY3-170" fmla="*/ 2131701 h 2451015"/>
                  <a:gd name="connsiteX4-171" fmla="*/ 6410 w 10842172"/>
                  <a:gd name="connsiteY4-172" fmla="*/ 0 h 2451015"/>
                  <a:gd name="connsiteX0-173" fmla="*/ 10846950 w 10846950"/>
                  <a:gd name="connsiteY0-174" fmla="*/ 1841415 h 2451015"/>
                  <a:gd name="connsiteX1-175" fmla="*/ 10353464 w 10846950"/>
                  <a:gd name="connsiteY1-176" fmla="*/ 2436501 h 2451015"/>
                  <a:gd name="connsiteX2-177" fmla="*/ 251521 w 10846950"/>
                  <a:gd name="connsiteY2-178" fmla="*/ 2451015 h 2451015"/>
                  <a:gd name="connsiteX3-179" fmla="*/ 4778 w 10846950"/>
                  <a:gd name="connsiteY3-180" fmla="*/ 2131701 h 2451015"/>
                  <a:gd name="connsiteX4-181" fmla="*/ 11188 w 10846950"/>
                  <a:gd name="connsiteY4-182" fmla="*/ 0 h 2451015"/>
                  <a:gd name="connsiteX0-183" fmla="*/ 10846950 w 10846950"/>
                  <a:gd name="connsiteY0-184" fmla="*/ 1841415 h 2451015"/>
                  <a:gd name="connsiteX1-185" fmla="*/ 10568788 w 10846950"/>
                  <a:gd name="connsiteY1-186" fmla="*/ 2430680 h 2451015"/>
                  <a:gd name="connsiteX2-187" fmla="*/ 251521 w 10846950"/>
                  <a:gd name="connsiteY2-188" fmla="*/ 2451015 h 2451015"/>
                  <a:gd name="connsiteX3-189" fmla="*/ 4778 w 10846950"/>
                  <a:gd name="connsiteY3-190" fmla="*/ 2131701 h 2451015"/>
                  <a:gd name="connsiteX4-191" fmla="*/ 11188 w 10846950"/>
                  <a:gd name="connsiteY4-192" fmla="*/ 0 h 2451015"/>
                  <a:gd name="connsiteX0-193" fmla="*/ 10846950 w 10846950"/>
                  <a:gd name="connsiteY0-194" fmla="*/ 1841415 h 2451015"/>
                  <a:gd name="connsiteX1-195" fmla="*/ 10522232 w 10846950"/>
                  <a:gd name="connsiteY1-196" fmla="*/ 2430680 h 2451015"/>
                  <a:gd name="connsiteX2-197" fmla="*/ 251521 w 10846950"/>
                  <a:gd name="connsiteY2-198" fmla="*/ 2451015 h 2451015"/>
                  <a:gd name="connsiteX3-199" fmla="*/ 4778 w 10846950"/>
                  <a:gd name="connsiteY3-200" fmla="*/ 2131701 h 2451015"/>
                  <a:gd name="connsiteX4-201" fmla="*/ 11188 w 10846950"/>
                  <a:gd name="connsiteY4-202" fmla="*/ 0 h 2451015"/>
                  <a:gd name="connsiteX0-203" fmla="*/ 10846950 w 10846950"/>
                  <a:gd name="connsiteY0-204" fmla="*/ 1841415 h 2451015"/>
                  <a:gd name="connsiteX1-205" fmla="*/ 10745593 w 10846950"/>
                  <a:gd name="connsiteY1-206" fmla="*/ 2046023 h 2451015"/>
                  <a:gd name="connsiteX2-207" fmla="*/ 10522232 w 10846950"/>
                  <a:gd name="connsiteY2-208" fmla="*/ 2430680 h 2451015"/>
                  <a:gd name="connsiteX3-209" fmla="*/ 251521 w 10846950"/>
                  <a:gd name="connsiteY3-210" fmla="*/ 2451015 h 2451015"/>
                  <a:gd name="connsiteX4-211" fmla="*/ 4778 w 10846950"/>
                  <a:gd name="connsiteY4-212" fmla="*/ 2131701 h 2451015"/>
                  <a:gd name="connsiteX5-213" fmla="*/ 11188 w 10846950"/>
                  <a:gd name="connsiteY5-214" fmla="*/ 0 h 2451015"/>
                  <a:gd name="connsiteX0-215" fmla="*/ 10745593 w 10745593"/>
                  <a:gd name="connsiteY0-216" fmla="*/ 2046023 h 2451015"/>
                  <a:gd name="connsiteX1-217" fmla="*/ 10522232 w 10745593"/>
                  <a:gd name="connsiteY1-218" fmla="*/ 2430680 h 2451015"/>
                  <a:gd name="connsiteX2-219" fmla="*/ 251521 w 10745593"/>
                  <a:gd name="connsiteY2-220" fmla="*/ 2451015 h 2451015"/>
                  <a:gd name="connsiteX3-221" fmla="*/ 4778 w 10745593"/>
                  <a:gd name="connsiteY3-222" fmla="*/ 2131701 h 2451015"/>
                  <a:gd name="connsiteX4-223" fmla="*/ 11188 w 10745593"/>
                  <a:gd name="connsiteY4-224" fmla="*/ 0 h 2451015"/>
                  <a:gd name="connsiteX0-225" fmla="*/ 10830947 w 10830947"/>
                  <a:gd name="connsiteY0-226" fmla="*/ 2046023 h 2451015"/>
                  <a:gd name="connsiteX1-227" fmla="*/ 10522232 w 10830947"/>
                  <a:gd name="connsiteY1-228" fmla="*/ 2430680 h 2451015"/>
                  <a:gd name="connsiteX2-229" fmla="*/ 251521 w 10830947"/>
                  <a:gd name="connsiteY2-230" fmla="*/ 2451015 h 2451015"/>
                  <a:gd name="connsiteX3-231" fmla="*/ 4778 w 10830947"/>
                  <a:gd name="connsiteY3-232" fmla="*/ 2131701 h 2451015"/>
                  <a:gd name="connsiteX4-233" fmla="*/ 11188 w 10830947"/>
                  <a:gd name="connsiteY4-234" fmla="*/ 0 h 2451015"/>
                  <a:gd name="connsiteX0-235" fmla="*/ 10877504 w 10877504"/>
                  <a:gd name="connsiteY0-236" fmla="*/ 2046023 h 2451015"/>
                  <a:gd name="connsiteX1-237" fmla="*/ 10522232 w 10877504"/>
                  <a:gd name="connsiteY1-238" fmla="*/ 2430680 h 2451015"/>
                  <a:gd name="connsiteX2-239" fmla="*/ 251521 w 10877504"/>
                  <a:gd name="connsiteY2-240" fmla="*/ 2451015 h 2451015"/>
                  <a:gd name="connsiteX3-241" fmla="*/ 4778 w 10877504"/>
                  <a:gd name="connsiteY3-242" fmla="*/ 2131701 h 2451015"/>
                  <a:gd name="connsiteX4-243" fmla="*/ 11188 w 10877504"/>
                  <a:gd name="connsiteY4-244" fmla="*/ 0 h 2451015"/>
                  <a:gd name="connsiteX0-245" fmla="*/ 10861985 w 10861985"/>
                  <a:gd name="connsiteY0-246" fmla="*/ 2084821 h 2451015"/>
                  <a:gd name="connsiteX1-247" fmla="*/ 10522232 w 10861985"/>
                  <a:gd name="connsiteY1-248" fmla="*/ 2430680 h 2451015"/>
                  <a:gd name="connsiteX2-249" fmla="*/ 251521 w 10861985"/>
                  <a:gd name="connsiteY2-250" fmla="*/ 2451015 h 2451015"/>
                  <a:gd name="connsiteX3-251" fmla="*/ 4778 w 10861985"/>
                  <a:gd name="connsiteY3-252" fmla="*/ 2131701 h 2451015"/>
                  <a:gd name="connsiteX4-253" fmla="*/ 11188 w 10861985"/>
                  <a:gd name="connsiteY4-254" fmla="*/ 0 h 2451015"/>
                  <a:gd name="connsiteX0-255" fmla="*/ 10857207 w 10857207"/>
                  <a:gd name="connsiteY0-256" fmla="*/ 0 h 366194"/>
                  <a:gd name="connsiteX1-257" fmla="*/ 10517454 w 10857207"/>
                  <a:gd name="connsiteY1-258" fmla="*/ 345859 h 366194"/>
                  <a:gd name="connsiteX2-259" fmla="*/ 246743 w 10857207"/>
                  <a:gd name="connsiteY2-260" fmla="*/ 366194 h 366194"/>
                  <a:gd name="connsiteX3-261" fmla="*/ 0 w 10857207"/>
                  <a:gd name="connsiteY3-262" fmla="*/ 46880 h 366194"/>
                  <a:gd name="connsiteX0-263" fmla="*/ 10610464 w 10610464"/>
                  <a:gd name="connsiteY0-264" fmla="*/ 0 h 366194"/>
                  <a:gd name="connsiteX1-265" fmla="*/ 10270711 w 10610464"/>
                  <a:gd name="connsiteY1-266" fmla="*/ 345859 h 366194"/>
                  <a:gd name="connsiteX2-267" fmla="*/ 0 w 10610464"/>
                  <a:gd name="connsiteY2-268" fmla="*/ 366194 h 366194"/>
                  <a:gd name="connsiteX0-269" fmla="*/ 339753 w 339753"/>
                  <a:gd name="connsiteY0-270" fmla="*/ 0 h 345859"/>
                  <a:gd name="connsiteX1-271" fmla="*/ 0 w 339753"/>
                  <a:gd name="connsiteY1-272" fmla="*/ 345859 h 345859"/>
                </a:gdLst>
                <a:ahLst/>
                <a:cxnLst>
                  <a:cxn ang="0">
                    <a:pos x="connsiteX0-1" y="connsiteY0-2"/>
                  </a:cxn>
                  <a:cxn ang="0">
                    <a:pos x="connsiteX1-3" y="connsiteY1-4"/>
                  </a:cxn>
                </a:cxnLst>
                <a:rect l="l" t="t" r="r" b="b"/>
                <a:pathLst>
                  <a:path w="339753" h="345859">
                    <a:moveTo>
                      <a:pt x="339753" y="0"/>
                    </a:moveTo>
                    <a:lnTo>
                      <a:pt x="0" y="345859"/>
                    </a:lnTo>
                  </a:path>
                </a:pathLst>
              </a:custGeom>
              <a:noFill/>
              <a:ln w="15875" cap="flat" cmpd="sng" algn="ctr">
                <a:solidFill>
                  <a:srgbClr val="00FFFF"/>
                </a:solid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81" name="任意多边形: 形状 30"/>
              <p:cNvSpPr/>
              <p:nvPr/>
            </p:nvSpPr>
            <p:spPr>
              <a:xfrm>
                <a:off x="3130275" y="3774419"/>
                <a:ext cx="61485" cy="62590"/>
              </a:xfrm>
              <a:custGeom>
                <a:avLst/>
                <a:gdLst>
                  <a:gd name="connsiteX0" fmla="*/ 10856686 w 10856686"/>
                  <a:gd name="connsiteY0" fmla="*/ 4180114 h 4789714"/>
                  <a:gd name="connsiteX1" fmla="*/ 10363200 w 10856686"/>
                  <a:gd name="connsiteY1" fmla="*/ 4775200 h 4789714"/>
                  <a:gd name="connsiteX2" fmla="*/ 261257 w 10856686"/>
                  <a:gd name="connsiteY2" fmla="*/ 4789714 h 4789714"/>
                  <a:gd name="connsiteX3" fmla="*/ 14514 w 10856686"/>
                  <a:gd name="connsiteY3" fmla="*/ 4470400 h 4789714"/>
                  <a:gd name="connsiteX4" fmla="*/ 0 w 10856686"/>
                  <a:gd name="connsiteY4" fmla="*/ 0 h 4789714"/>
                  <a:gd name="connsiteX0-1" fmla="*/ 10856686 w 10856686"/>
                  <a:gd name="connsiteY0-2" fmla="*/ 4180114 h 4789714"/>
                  <a:gd name="connsiteX1-3" fmla="*/ 10363200 w 10856686"/>
                  <a:gd name="connsiteY1-4" fmla="*/ 4775200 h 4789714"/>
                  <a:gd name="connsiteX2-5" fmla="*/ 261257 w 10856686"/>
                  <a:gd name="connsiteY2-6" fmla="*/ 4789714 h 4789714"/>
                  <a:gd name="connsiteX3-7" fmla="*/ 14514 w 10856686"/>
                  <a:gd name="connsiteY3-8" fmla="*/ 4470400 h 4789714"/>
                  <a:gd name="connsiteX4-9" fmla="*/ 749 w 10856686"/>
                  <a:gd name="connsiteY4-10" fmla="*/ 1242677 h 4789714"/>
                  <a:gd name="connsiteX5" fmla="*/ 0 w 10856686"/>
                  <a:gd name="connsiteY5" fmla="*/ 0 h 4789714"/>
                  <a:gd name="connsiteX0-11" fmla="*/ 10855937 w 10855937"/>
                  <a:gd name="connsiteY0-12" fmla="*/ 2937437 h 3547037"/>
                  <a:gd name="connsiteX1-13" fmla="*/ 10362451 w 10855937"/>
                  <a:gd name="connsiteY1-14" fmla="*/ 3532523 h 3547037"/>
                  <a:gd name="connsiteX2-15" fmla="*/ 260508 w 10855937"/>
                  <a:gd name="connsiteY2-16" fmla="*/ 3547037 h 3547037"/>
                  <a:gd name="connsiteX3-17" fmla="*/ 13765 w 10855937"/>
                  <a:gd name="connsiteY3-18" fmla="*/ 3227723 h 3547037"/>
                  <a:gd name="connsiteX4-19" fmla="*/ 0 w 10855937"/>
                  <a:gd name="connsiteY4-20" fmla="*/ 0 h 3547037"/>
                  <a:gd name="connsiteX0-21" fmla="*/ 10855937 w 10855937"/>
                  <a:gd name="connsiteY0-22" fmla="*/ 2937437 h 3547037"/>
                  <a:gd name="connsiteX1-23" fmla="*/ 10362451 w 10855937"/>
                  <a:gd name="connsiteY1-24" fmla="*/ 3532523 h 3547037"/>
                  <a:gd name="connsiteX2-25" fmla="*/ 260508 w 10855937"/>
                  <a:gd name="connsiteY2-26" fmla="*/ 3547037 h 3547037"/>
                  <a:gd name="connsiteX3-27" fmla="*/ 13765 w 10855937"/>
                  <a:gd name="connsiteY3-28" fmla="*/ 3227723 h 3547037"/>
                  <a:gd name="connsiteX4-29" fmla="*/ 0 w 10855937"/>
                  <a:gd name="connsiteY4-30" fmla="*/ 0 h 3547037"/>
                  <a:gd name="connsiteX0-31" fmla="*/ 10868873 w 10868873"/>
                  <a:gd name="connsiteY0-32" fmla="*/ 2937437 h 3547037"/>
                  <a:gd name="connsiteX1-33" fmla="*/ 10375387 w 10868873"/>
                  <a:gd name="connsiteY1-34" fmla="*/ 3532523 h 3547037"/>
                  <a:gd name="connsiteX2-35" fmla="*/ 273444 w 10868873"/>
                  <a:gd name="connsiteY2-36" fmla="*/ 3547037 h 3547037"/>
                  <a:gd name="connsiteX3-37" fmla="*/ 26701 w 10868873"/>
                  <a:gd name="connsiteY3-38" fmla="*/ 3227723 h 3547037"/>
                  <a:gd name="connsiteX4-39" fmla="*/ 5177 w 10868873"/>
                  <a:gd name="connsiteY4-40" fmla="*/ 1101841 h 3547037"/>
                  <a:gd name="connsiteX5-41" fmla="*/ 12936 w 10868873"/>
                  <a:gd name="connsiteY5-42" fmla="*/ 0 h 3547037"/>
                  <a:gd name="connsiteX0-43" fmla="*/ 10868873 w 10868873"/>
                  <a:gd name="connsiteY0-44" fmla="*/ 1835596 h 2445196"/>
                  <a:gd name="connsiteX1-45" fmla="*/ 10375387 w 10868873"/>
                  <a:gd name="connsiteY1-46" fmla="*/ 2430682 h 2445196"/>
                  <a:gd name="connsiteX2-47" fmla="*/ 273444 w 10868873"/>
                  <a:gd name="connsiteY2-48" fmla="*/ 2445196 h 2445196"/>
                  <a:gd name="connsiteX3-49" fmla="*/ 26701 w 10868873"/>
                  <a:gd name="connsiteY3-50" fmla="*/ 2125882 h 2445196"/>
                  <a:gd name="connsiteX4-51" fmla="*/ 5177 w 10868873"/>
                  <a:gd name="connsiteY4-52" fmla="*/ 0 h 2445196"/>
                  <a:gd name="connsiteX0-53" fmla="*/ 10863696 w 10863696"/>
                  <a:gd name="connsiteY0-54" fmla="*/ 1835596 h 2445196"/>
                  <a:gd name="connsiteX1-55" fmla="*/ 10370210 w 10863696"/>
                  <a:gd name="connsiteY1-56" fmla="*/ 2430682 h 2445196"/>
                  <a:gd name="connsiteX2-57" fmla="*/ 268267 w 10863696"/>
                  <a:gd name="connsiteY2-58" fmla="*/ 2445196 h 2445196"/>
                  <a:gd name="connsiteX3-59" fmla="*/ 21524 w 10863696"/>
                  <a:gd name="connsiteY3-60" fmla="*/ 2125882 h 2445196"/>
                  <a:gd name="connsiteX4-61" fmla="*/ 0 w 10863696"/>
                  <a:gd name="connsiteY4-62" fmla="*/ 0 h 2445196"/>
                  <a:gd name="connsiteX0-63" fmla="*/ 10882319 w 10882319"/>
                  <a:gd name="connsiteY0-64" fmla="*/ 1835596 h 2445196"/>
                  <a:gd name="connsiteX1-65" fmla="*/ 10388833 w 10882319"/>
                  <a:gd name="connsiteY1-66" fmla="*/ 2430682 h 2445196"/>
                  <a:gd name="connsiteX2-67" fmla="*/ 286890 w 10882319"/>
                  <a:gd name="connsiteY2-68" fmla="*/ 2445196 h 2445196"/>
                  <a:gd name="connsiteX3-69" fmla="*/ 40147 w 10882319"/>
                  <a:gd name="connsiteY3-70" fmla="*/ 2125882 h 2445196"/>
                  <a:gd name="connsiteX4-71" fmla="*/ 0 w 10882319"/>
                  <a:gd name="connsiteY4-72" fmla="*/ 0 h 2445196"/>
                  <a:gd name="connsiteX0-73" fmla="*/ 10853134 w 10853134"/>
                  <a:gd name="connsiteY0-74" fmla="*/ 1841415 h 2451015"/>
                  <a:gd name="connsiteX1-75" fmla="*/ 10359648 w 10853134"/>
                  <a:gd name="connsiteY1-76" fmla="*/ 2436501 h 2451015"/>
                  <a:gd name="connsiteX2-77" fmla="*/ 257705 w 10853134"/>
                  <a:gd name="connsiteY2-78" fmla="*/ 2451015 h 2451015"/>
                  <a:gd name="connsiteX3-79" fmla="*/ 10962 w 10853134"/>
                  <a:gd name="connsiteY3-80" fmla="*/ 2131701 h 2451015"/>
                  <a:gd name="connsiteX4-81" fmla="*/ 11553 w 10853134"/>
                  <a:gd name="connsiteY4-82" fmla="*/ 0 h 2451015"/>
                  <a:gd name="connsiteX0-83" fmla="*/ 10864860 w 10864860"/>
                  <a:gd name="connsiteY0-84" fmla="*/ 1841415 h 2451015"/>
                  <a:gd name="connsiteX1-85" fmla="*/ 10371374 w 10864860"/>
                  <a:gd name="connsiteY1-86" fmla="*/ 2436501 h 2451015"/>
                  <a:gd name="connsiteX2-87" fmla="*/ 269431 w 10864860"/>
                  <a:gd name="connsiteY2-88" fmla="*/ 2451015 h 2451015"/>
                  <a:gd name="connsiteX3-89" fmla="*/ 22688 w 10864860"/>
                  <a:gd name="connsiteY3-90" fmla="*/ 2131701 h 2451015"/>
                  <a:gd name="connsiteX4-91" fmla="*/ 0 w 10864860"/>
                  <a:gd name="connsiteY4-92" fmla="*/ 0 h 2451015"/>
                  <a:gd name="connsiteX0-93" fmla="*/ 10856761 w 10856761"/>
                  <a:gd name="connsiteY0-94" fmla="*/ 1841415 h 2451015"/>
                  <a:gd name="connsiteX1-95" fmla="*/ 10363275 w 10856761"/>
                  <a:gd name="connsiteY1-96" fmla="*/ 2436501 h 2451015"/>
                  <a:gd name="connsiteX2-97" fmla="*/ 261332 w 10856761"/>
                  <a:gd name="connsiteY2-98" fmla="*/ 2451015 h 2451015"/>
                  <a:gd name="connsiteX3-99" fmla="*/ 14589 w 10856761"/>
                  <a:gd name="connsiteY3-100" fmla="*/ 2131701 h 2451015"/>
                  <a:gd name="connsiteX4-101" fmla="*/ 3540 w 10856761"/>
                  <a:gd name="connsiteY4-102" fmla="*/ 0 h 2451015"/>
                  <a:gd name="connsiteX0-103" fmla="*/ 10858803 w 10858803"/>
                  <a:gd name="connsiteY0-104" fmla="*/ 1841415 h 2451015"/>
                  <a:gd name="connsiteX1-105" fmla="*/ 10365317 w 10858803"/>
                  <a:gd name="connsiteY1-106" fmla="*/ 2436501 h 2451015"/>
                  <a:gd name="connsiteX2-107" fmla="*/ 263374 w 10858803"/>
                  <a:gd name="connsiteY2-108" fmla="*/ 2451015 h 2451015"/>
                  <a:gd name="connsiteX3-109" fmla="*/ 16631 w 10858803"/>
                  <a:gd name="connsiteY3-110" fmla="*/ 2131701 h 2451015"/>
                  <a:gd name="connsiteX4-111" fmla="*/ 5582 w 10858803"/>
                  <a:gd name="connsiteY4-112" fmla="*/ 0 h 2451015"/>
                  <a:gd name="connsiteX0-113" fmla="*/ 10854255 w 10854255"/>
                  <a:gd name="connsiteY0-114" fmla="*/ 1841415 h 2451015"/>
                  <a:gd name="connsiteX1-115" fmla="*/ 10360769 w 10854255"/>
                  <a:gd name="connsiteY1-116" fmla="*/ 2436501 h 2451015"/>
                  <a:gd name="connsiteX2-117" fmla="*/ 258826 w 10854255"/>
                  <a:gd name="connsiteY2-118" fmla="*/ 2451015 h 2451015"/>
                  <a:gd name="connsiteX3-119" fmla="*/ 12083 w 10854255"/>
                  <a:gd name="connsiteY3-120" fmla="*/ 2131701 h 2451015"/>
                  <a:gd name="connsiteX4-121" fmla="*/ 1034 w 10854255"/>
                  <a:gd name="connsiteY4-122" fmla="*/ 0 h 2451015"/>
                  <a:gd name="connsiteX0-123" fmla="*/ 10846712 w 10846712"/>
                  <a:gd name="connsiteY0-124" fmla="*/ 1841415 h 2451015"/>
                  <a:gd name="connsiteX1-125" fmla="*/ 10353226 w 10846712"/>
                  <a:gd name="connsiteY1-126" fmla="*/ 2436501 h 2451015"/>
                  <a:gd name="connsiteX2-127" fmla="*/ 251283 w 10846712"/>
                  <a:gd name="connsiteY2-128" fmla="*/ 2451015 h 2451015"/>
                  <a:gd name="connsiteX3-129" fmla="*/ 4540 w 10846712"/>
                  <a:gd name="connsiteY3-130" fmla="*/ 2131701 h 2451015"/>
                  <a:gd name="connsiteX4-131" fmla="*/ 5130 w 10846712"/>
                  <a:gd name="connsiteY4-132" fmla="*/ 0 h 2451015"/>
                  <a:gd name="connsiteX0-133" fmla="*/ 10842172 w 10842172"/>
                  <a:gd name="connsiteY0-134" fmla="*/ 1841415 h 2451015"/>
                  <a:gd name="connsiteX1-135" fmla="*/ 10348686 w 10842172"/>
                  <a:gd name="connsiteY1-136" fmla="*/ 2436501 h 2451015"/>
                  <a:gd name="connsiteX2-137" fmla="*/ 246743 w 10842172"/>
                  <a:gd name="connsiteY2-138" fmla="*/ 2451015 h 2451015"/>
                  <a:gd name="connsiteX3-139" fmla="*/ 0 w 10842172"/>
                  <a:gd name="connsiteY3-140" fmla="*/ 2131701 h 2451015"/>
                  <a:gd name="connsiteX4-141" fmla="*/ 590 w 10842172"/>
                  <a:gd name="connsiteY4-142" fmla="*/ 0 h 2451015"/>
                  <a:gd name="connsiteX0-143" fmla="*/ 10842172 w 10842172"/>
                  <a:gd name="connsiteY0-144" fmla="*/ 1841415 h 2451015"/>
                  <a:gd name="connsiteX1-145" fmla="*/ 10348686 w 10842172"/>
                  <a:gd name="connsiteY1-146" fmla="*/ 2436501 h 2451015"/>
                  <a:gd name="connsiteX2-147" fmla="*/ 246743 w 10842172"/>
                  <a:gd name="connsiteY2-148" fmla="*/ 2451015 h 2451015"/>
                  <a:gd name="connsiteX3-149" fmla="*/ 0 w 10842172"/>
                  <a:gd name="connsiteY3-150" fmla="*/ 2131701 h 2451015"/>
                  <a:gd name="connsiteX4-151" fmla="*/ 590 w 10842172"/>
                  <a:gd name="connsiteY4-152" fmla="*/ 0 h 2451015"/>
                  <a:gd name="connsiteX0-153" fmla="*/ 10842172 w 10842172"/>
                  <a:gd name="connsiteY0-154" fmla="*/ 1841415 h 2451015"/>
                  <a:gd name="connsiteX1-155" fmla="*/ 10348686 w 10842172"/>
                  <a:gd name="connsiteY1-156" fmla="*/ 2436501 h 2451015"/>
                  <a:gd name="connsiteX2-157" fmla="*/ 246743 w 10842172"/>
                  <a:gd name="connsiteY2-158" fmla="*/ 2451015 h 2451015"/>
                  <a:gd name="connsiteX3-159" fmla="*/ 0 w 10842172"/>
                  <a:gd name="connsiteY3-160" fmla="*/ 2131701 h 2451015"/>
                  <a:gd name="connsiteX4-161" fmla="*/ 6410 w 10842172"/>
                  <a:gd name="connsiteY4-162" fmla="*/ 0 h 2451015"/>
                  <a:gd name="connsiteX0-163" fmla="*/ 10842172 w 10842172"/>
                  <a:gd name="connsiteY0-164" fmla="*/ 1841415 h 2451015"/>
                  <a:gd name="connsiteX1-165" fmla="*/ 10348686 w 10842172"/>
                  <a:gd name="connsiteY1-166" fmla="*/ 2436501 h 2451015"/>
                  <a:gd name="connsiteX2-167" fmla="*/ 246743 w 10842172"/>
                  <a:gd name="connsiteY2-168" fmla="*/ 2451015 h 2451015"/>
                  <a:gd name="connsiteX3-169" fmla="*/ 0 w 10842172"/>
                  <a:gd name="connsiteY3-170" fmla="*/ 2131701 h 2451015"/>
                  <a:gd name="connsiteX4-171" fmla="*/ 6410 w 10842172"/>
                  <a:gd name="connsiteY4-172" fmla="*/ 0 h 2451015"/>
                  <a:gd name="connsiteX0-173" fmla="*/ 10846950 w 10846950"/>
                  <a:gd name="connsiteY0-174" fmla="*/ 1841415 h 2451015"/>
                  <a:gd name="connsiteX1-175" fmla="*/ 10353464 w 10846950"/>
                  <a:gd name="connsiteY1-176" fmla="*/ 2436501 h 2451015"/>
                  <a:gd name="connsiteX2-177" fmla="*/ 251521 w 10846950"/>
                  <a:gd name="connsiteY2-178" fmla="*/ 2451015 h 2451015"/>
                  <a:gd name="connsiteX3-179" fmla="*/ 4778 w 10846950"/>
                  <a:gd name="connsiteY3-180" fmla="*/ 2131701 h 2451015"/>
                  <a:gd name="connsiteX4-181" fmla="*/ 11188 w 10846950"/>
                  <a:gd name="connsiteY4-182" fmla="*/ 0 h 2451015"/>
                  <a:gd name="connsiteX0-183" fmla="*/ 10846950 w 10846950"/>
                  <a:gd name="connsiteY0-184" fmla="*/ 1841415 h 2451015"/>
                  <a:gd name="connsiteX1-185" fmla="*/ 10568788 w 10846950"/>
                  <a:gd name="connsiteY1-186" fmla="*/ 2430680 h 2451015"/>
                  <a:gd name="connsiteX2-187" fmla="*/ 251521 w 10846950"/>
                  <a:gd name="connsiteY2-188" fmla="*/ 2451015 h 2451015"/>
                  <a:gd name="connsiteX3-189" fmla="*/ 4778 w 10846950"/>
                  <a:gd name="connsiteY3-190" fmla="*/ 2131701 h 2451015"/>
                  <a:gd name="connsiteX4-191" fmla="*/ 11188 w 10846950"/>
                  <a:gd name="connsiteY4-192" fmla="*/ 0 h 2451015"/>
                  <a:gd name="connsiteX0-193" fmla="*/ 10846950 w 10846950"/>
                  <a:gd name="connsiteY0-194" fmla="*/ 1841415 h 2451015"/>
                  <a:gd name="connsiteX1-195" fmla="*/ 10522232 w 10846950"/>
                  <a:gd name="connsiteY1-196" fmla="*/ 2430680 h 2451015"/>
                  <a:gd name="connsiteX2-197" fmla="*/ 251521 w 10846950"/>
                  <a:gd name="connsiteY2-198" fmla="*/ 2451015 h 2451015"/>
                  <a:gd name="connsiteX3-199" fmla="*/ 4778 w 10846950"/>
                  <a:gd name="connsiteY3-200" fmla="*/ 2131701 h 2451015"/>
                  <a:gd name="connsiteX4-201" fmla="*/ 11188 w 10846950"/>
                  <a:gd name="connsiteY4-202" fmla="*/ 0 h 2451015"/>
                  <a:gd name="connsiteX0-203" fmla="*/ 10846950 w 10846950"/>
                  <a:gd name="connsiteY0-204" fmla="*/ 1841415 h 2451015"/>
                  <a:gd name="connsiteX1-205" fmla="*/ 10745593 w 10846950"/>
                  <a:gd name="connsiteY1-206" fmla="*/ 2046023 h 2451015"/>
                  <a:gd name="connsiteX2-207" fmla="*/ 10522232 w 10846950"/>
                  <a:gd name="connsiteY2-208" fmla="*/ 2430680 h 2451015"/>
                  <a:gd name="connsiteX3-209" fmla="*/ 251521 w 10846950"/>
                  <a:gd name="connsiteY3-210" fmla="*/ 2451015 h 2451015"/>
                  <a:gd name="connsiteX4-211" fmla="*/ 4778 w 10846950"/>
                  <a:gd name="connsiteY4-212" fmla="*/ 2131701 h 2451015"/>
                  <a:gd name="connsiteX5-213" fmla="*/ 11188 w 10846950"/>
                  <a:gd name="connsiteY5-214" fmla="*/ 0 h 2451015"/>
                  <a:gd name="connsiteX0-215" fmla="*/ 10745593 w 10745593"/>
                  <a:gd name="connsiteY0-216" fmla="*/ 2046023 h 2451015"/>
                  <a:gd name="connsiteX1-217" fmla="*/ 10522232 w 10745593"/>
                  <a:gd name="connsiteY1-218" fmla="*/ 2430680 h 2451015"/>
                  <a:gd name="connsiteX2-219" fmla="*/ 251521 w 10745593"/>
                  <a:gd name="connsiteY2-220" fmla="*/ 2451015 h 2451015"/>
                  <a:gd name="connsiteX3-221" fmla="*/ 4778 w 10745593"/>
                  <a:gd name="connsiteY3-222" fmla="*/ 2131701 h 2451015"/>
                  <a:gd name="connsiteX4-223" fmla="*/ 11188 w 10745593"/>
                  <a:gd name="connsiteY4-224" fmla="*/ 0 h 2451015"/>
                  <a:gd name="connsiteX0-225" fmla="*/ 10830947 w 10830947"/>
                  <a:gd name="connsiteY0-226" fmla="*/ 2046023 h 2451015"/>
                  <a:gd name="connsiteX1-227" fmla="*/ 10522232 w 10830947"/>
                  <a:gd name="connsiteY1-228" fmla="*/ 2430680 h 2451015"/>
                  <a:gd name="connsiteX2-229" fmla="*/ 251521 w 10830947"/>
                  <a:gd name="connsiteY2-230" fmla="*/ 2451015 h 2451015"/>
                  <a:gd name="connsiteX3-231" fmla="*/ 4778 w 10830947"/>
                  <a:gd name="connsiteY3-232" fmla="*/ 2131701 h 2451015"/>
                  <a:gd name="connsiteX4-233" fmla="*/ 11188 w 10830947"/>
                  <a:gd name="connsiteY4-234" fmla="*/ 0 h 2451015"/>
                  <a:gd name="connsiteX0-235" fmla="*/ 10877504 w 10877504"/>
                  <a:gd name="connsiteY0-236" fmla="*/ 2046023 h 2451015"/>
                  <a:gd name="connsiteX1-237" fmla="*/ 10522232 w 10877504"/>
                  <a:gd name="connsiteY1-238" fmla="*/ 2430680 h 2451015"/>
                  <a:gd name="connsiteX2-239" fmla="*/ 251521 w 10877504"/>
                  <a:gd name="connsiteY2-240" fmla="*/ 2451015 h 2451015"/>
                  <a:gd name="connsiteX3-241" fmla="*/ 4778 w 10877504"/>
                  <a:gd name="connsiteY3-242" fmla="*/ 2131701 h 2451015"/>
                  <a:gd name="connsiteX4-243" fmla="*/ 11188 w 10877504"/>
                  <a:gd name="connsiteY4-244" fmla="*/ 0 h 2451015"/>
                  <a:gd name="connsiteX0-245" fmla="*/ 10861985 w 10861985"/>
                  <a:gd name="connsiteY0-246" fmla="*/ 2084821 h 2451015"/>
                  <a:gd name="connsiteX1-247" fmla="*/ 10522232 w 10861985"/>
                  <a:gd name="connsiteY1-248" fmla="*/ 2430680 h 2451015"/>
                  <a:gd name="connsiteX2-249" fmla="*/ 251521 w 10861985"/>
                  <a:gd name="connsiteY2-250" fmla="*/ 2451015 h 2451015"/>
                  <a:gd name="connsiteX3-251" fmla="*/ 4778 w 10861985"/>
                  <a:gd name="connsiteY3-252" fmla="*/ 2131701 h 2451015"/>
                  <a:gd name="connsiteX4-253" fmla="*/ 11188 w 10861985"/>
                  <a:gd name="connsiteY4-254" fmla="*/ 0 h 2451015"/>
                  <a:gd name="connsiteX0-255" fmla="*/ 10857207 w 10857207"/>
                  <a:gd name="connsiteY0-256" fmla="*/ 0 h 366194"/>
                  <a:gd name="connsiteX1-257" fmla="*/ 10517454 w 10857207"/>
                  <a:gd name="connsiteY1-258" fmla="*/ 345859 h 366194"/>
                  <a:gd name="connsiteX2-259" fmla="*/ 246743 w 10857207"/>
                  <a:gd name="connsiteY2-260" fmla="*/ 366194 h 366194"/>
                  <a:gd name="connsiteX3-261" fmla="*/ 0 w 10857207"/>
                  <a:gd name="connsiteY3-262" fmla="*/ 46880 h 366194"/>
                  <a:gd name="connsiteX0-263" fmla="*/ 10610464 w 10610464"/>
                  <a:gd name="connsiteY0-264" fmla="*/ 0 h 366194"/>
                  <a:gd name="connsiteX1-265" fmla="*/ 10270711 w 10610464"/>
                  <a:gd name="connsiteY1-266" fmla="*/ 345859 h 366194"/>
                  <a:gd name="connsiteX2-267" fmla="*/ 0 w 10610464"/>
                  <a:gd name="connsiteY2-268" fmla="*/ 366194 h 366194"/>
                  <a:gd name="connsiteX0-269" fmla="*/ 339753 w 339753"/>
                  <a:gd name="connsiteY0-270" fmla="*/ 0 h 345859"/>
                  <a:gd name="connsiteX1-271" fmla="*/ 0 w 339753"/>
                  <a:gd name="connsiteY1-272" fmla="*/ 345859 h 345859"/>
                </a:gdLst>
                <a:ahLst/>
                <a:cxnLst>
                  <a:cxn ang="0">
                    <a:pos x="connsiteX0-1" y="connsiteY0-2"/>
                  </a:cxn>
                  <a:cxn ang="0">
                    <a:pos x="connsiteX1-3" y="connsiteY1-4"/>
                  </a:cxn>
                </a:cxnLst>
                <a:rect l="l" t="t" r="r" b="b"/>
                <a:pathLst>
                  <a:path w="339753" h="345859">
                    <a:moveTo>
                      <a:pt x="339753" y="0"/>
                    </a:moveTo>
                    <a:lnTo>
                      <a:pt x="0" y="345859"/>
                    </a:lnTo>
                  </a:path>
                </a:pathLst>
              </a:custGeom>
              <a:noFill/>
              <a:ln w="15875" cap="flat" cmpd="sng" algn="ctr">
                <a:solidFill>
                  <a:srgbClr val="00FFFF"/>
                </a:solid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82" name="任意多边形: 形状 31"/>
              <p:cNvSpPr/>
              <p:nvPr/>
            </p:nvSpPr>
            <p:spPr>
              <a:xfrm>
                <a:off x="3130275" y="3594734"/>
                <a:ext cx="61485" cy="62590"/>
              </a:xfrm>
              <a:custGeom>
                <a:avLst/>
                <a:gdLst>
                  <a:gd name="connsiteX0" fmla="*/ 10856686 w 10856686"/>
                  <a:gd name="connsiteY0" fmla="*/ 4180114 h 4789714"/>
                  <a:gd name="connsiteX1" fmla="*/ 10363200 w 10856686"/>
                  <a:gd name="connsiteY1" fmla="*/ 4775200 h 4789714"/>
                  <a:gd name="connsiteX2" fmla="*/ 261257 w 10856686"/>
                  <a:gd name="connsiteY2" fmla="*/ 4789714 h 4789714"/>
                  <a:gd name="connsiteX3" fmla="*/ 14514 w 10856686"/>
                  <a:gd name="connsiteY3" fmla="*/ 4470400 h 4789714"/>
                  <a:gd name="connsiteX4" fmla="*/ 0 w 10856686"/>
                  <a:gd name="connsiteY4" fmla="*/ 0 h 4789714"/>
                  <a:gd name="connsiteX0-1" fmla="*/ 10856686 w 10856686"/>
                  <a:gd name="connsiteY0-2" fmla="*/ 4180114 h 4789714"/>
                  <a:gd name="connsiteX1-3" fmla="*/ 10363200 w 10856686"/>
                  <a:gd name="connsiteY1-4" fmla="*/ 4775200 h 4789714"/>
                  <a:gd name="connsiteX2-5" fmla="*/ 261257 w 10856686"/>
                  <a:gd name="connsiteY2-6" fmla="*/ 4789714 h 4789714"/>
                  <a:gd name="connsiteX3-7" fmla="*/ 14514 w 10856686"/>
                  <a:gd name="connsiteY3-8" fmla="*/ 4470400 h 4789714"/>
                  <a:gd name="connsiteX4-9" fmla="*/ 749 w 10856686"/>
                  <a:gd name="connsiteY4-10" fmla="*/ 1242677 h 4789714"/>
                  <a:gd name="connsiteX5" fmla="*/ 0 w 10856686"/>
                  <a:gd name="connsiteY5" fmla="*/ 0 h 4789714"/>
                  <a:gd name="connsiteX0-11" fmla="*/ 10855937 w 10855937"/>
                  <a:gd name="connsiteY0-12" fmla="*/ 2937437 h 3547037"/>
                  <a:gd name="connsiteX1-13" fmla="*/ 10362451 w 10855937"/>
                  <a:gd name="connsiteY1-14" fmla="*/ 3532523 h 3547037"/>
                  <a:gd name="connsiteX2-15" fmla="*/ 260508 w 10855937"/>
                  <a:gd name="connsiteY2-16" fmla="*/ 3547037 h 3547037"/>
                  <a:gd name="connsiteX3-17" fmla="*/ 13765 w 10855937"/>
                  <a:gd name="connsiteY3-18" fmla="*/ 3227723 h 3547037"/>
                  <a:gd name="connsiteX4-19" fmla="*/ 0 w 10855937"/>
                  <a:gd name="connsiteY4-20" fmla="*/ 0 h 3547037"/>
                  <a:gd name="connsiteX0-21" fmla="*/ 10855937 w 10855937"/>
                  <a:gd name="connsiteY0-22" fmla="*/ 2937437 h 3547037"/>
                  <a:gd name="connsiteX1-23" fmla="*/ 10362451 w 10855937"/>
                  <a:gd name="connsiteY1-24" fmla="*/ 3532523 h 3547037"/>
                  <a:gd name="connsiteX2-25" fmla="*/ 260508 w 10855937"/>
                  <a:gd name="connsiteY2-26" fmla="*/ 3547037 h 3547037"/>
                  <a:gd name="connsiteX3-27" fmla="*/ 13765 w 10855937"/>
                  <a:gd name="connsiteY3-28" fmla="*/ 3227723 h 3547037"/>
                  <a:gd name="connsiteX4-29" fmla="*/ 0 w 10855937"/>
                  <a:gd name="connsiteY4-30" fmla="*/ 0 h 3547037"/>
                  <a:gd name="connsiteX0-31" fmla="*/ 10868873 w 10868873"/>
                  <a:gd name="connsiteY0-32" fmla="*/ 2937437 h 3547037"/>
                  <a:gd name="connsiteX1-33" fmla="*/ 10375387 w 10868873"/>
                  <a:gd name="connsiteY1-34" fmla="*/ 3532523 h 3547037"/>
                  <a:gd name="connsiteX2-35" fmla="*/ 273444 w 10868873"/>
                  <a:gd name="connsiteY2-36" fmla="*/ 3547037 h 3547037"/>
                  <a:gd name="connsiteX3-37" fmla="*/ 26701 w 10868873"/>
                  <a:gd name="connsiteY3-38" fmla="*/ 3227723 h 3547037"/>
                  <a:gd name="connsiteX4-39" fmla="*/ 5177 w 10868873"/>
                  <a:gd name="connsiteY4-40" fmla="*/ 1101841 h 3547037"/>
                  <a:gd name="connsiteX5-41" fmla="*/ 12936 w 10868873"/>
                  <a:gd name="connsiteY5-42" fmla="*/ 0 h 3547037"/>
                  <a:gd name="connsiteX0-43" fmla="*/ 10868873 w 10868873"/>
                  <a:gd name="connsiteY0-44" fmla="*/ 1835596 h 2445196"/>
                  <a:gd name="connsiteX1-45" fmla="*/ 10375387 w 10868873"/>
                  <a:gd name="connsiteY1-46" fmla="*/ 2430682 h 2445196"/>
                  <a:gd name="connsiteX2-47" fmla="*/ 273444 w 10868873"/>
                  <a:gd name="connsiteY2-48" fmla="*/ 2445196 h 2445196"/>
                  <a:gd name="connsiteX3-49" fmla="*/ 26701 w 10868873"/>
                  <a:gd name="connsiteY3-50" fmla="*/ 2125882 h 2445196"/>
                  <a:gd name="connsiteX4-51" fmla="*/ 5177 w 10868873"/>
                  <a:gd name="connsiteY4-52" fmla="*/ 0 h 2445196"/>
                  <a:gd name="connsiteX0-53" fmla="*/ 10863696 w 10863696"/>
                  <a:gd name="connsiteY0-54" fmla="*/ 1835596 h 2445196"/>
                  <a:gd name="connsiteX1-55" fmla="*/ 10370210 w 10863696"/>
                  <a:gd name="connsiteY1-56" fmla="*/ 2430682 h 2445196"/>
                  <a:gd name="connsiteX2-57" fmla="*/ 268267 w 10863696"/>
                  <a:gd name="connsiteY2-58" fmla="*/ 2445196 h 2445196"/>
                  <a:gd name="connsiteX3-59" fmla="*/ 21524 w 10863696"/>
                  <a:gd name="connsiteY3-60" fmla="*/ 2125882 h 2445196"/>
                  <a:gd name="connsiteX4-61" fmla="*/ 0 w 10863696"/>
                  <a:gd name="connsiteY4-62" fmla="*/ 0 h 2445196"/>
                  <a:gd name="connsiteX0-63" fmla="*/ 10882319 w 10882319"/>
                  <a:gd name="connsiteY0-64" fmla="*/ 1835596 h 2445196"/>
                  <a:gd name="connsiteX1-65" fmla="*/ 10388833 w 10882319"/>
                  <a:gd name="connsiteY1-66" fmla="*/ 2430682 h 2445196"/>
                  <a:gd name="connsiteX2-67" fmla="*/ 286890 w 10882319"/>
                  <a:gd name="connsiteY2-68" fmla="*/ 2445196 h 2445196"/>
                  <a:gd name="connsiteX3-69" fmla="*/ 40147 w 10882319"/>
                  <a:gd name="connsiteY3-70" fmla="*/ 2125882 h 2445196"/>
                  <a:gd name="connsiteX4-71" fmla="*/ 0 w 10882319"/>
                  <a:gd name="connsiteY4-72" fmla="*/ 0 h 2445196"/>
                  <a:gd name="connsiteX0-73" fmla="*/ 10853134 w 10853134"/>
                  <a:gd name="connsiteY0-74" fmla="*/ 1841415 h 2451015"/>
                  <a:gd name="connsiteX1-75" fmla="*/ 10359648 w 10853134"/>
                  <a:gd name="connsiteY1-76" fmla="*/ 2436501 h 2451015"/>
                  <a:gd name="connsiteX2-77" fmla="*/ 257705 w 10853134"/>
                  <a:gd name="connsiteY2-78" fmla="*/ 2451015 h 2451015"/>
                  <a:gd name="connsiteX3-79" fmla="*/ 10962 w 10853134"/>
                  <a:gd name="connsiteY3-80" fmla="*/ 2131701 h 2451015"/>
                  <a:gd name="connsiteX4-81" fmla="*/ 11553 w 10853134"/>
                  <a:gd name="connsiteY4-82" fmla="*/ 0 h 2451015"/>
                  <a:gd name="connsiteX0-83" fmla="*/ 10864860 w 10864860"/>
                  <a:gd name="connsiteY0-84" fmla="*/ 1841415 h 2451015"/>
                  <a:gd name="connsiteX1-85" fmla="*/ 10371374 w 10864860"/>
                  <a:gd name="connsiteY1-86" fmla="*/ 2436501 h 2451015"/>
                  <a:gd name="connsiteX2-87" fmla="*/ 269431 w 10864860"/>
                  <a:gd name="connsiteY2-88" fmla="*/ 2451015 h 2451015"/>
                  <a:gd name="connsiteX3-89" fmla="*/ 22688 w 10864860"/>
                  <a:gd name="connsiteY3-90" fmla="*/ 2131701 h 2451015"/>
                  <a:gd name="connsiteX4-91" fmla="*/ 0 w 10864860"/>
                  <a:gd name="connsiteY4-92" fmla="*/ 0 h 2451015"/>
                  <a:gd name="connsiteX0-93" fmla="*/ 10856761 w 10856761"/>
                  <a:gd name="connsiteY0-94" fmla="*/ 1841415 h 2451015"/>
                  <a:gd name="connsiteX1-95" fmla="*/ 10363275 w 10856761"/>
                  <a:gd name="connsiteY1-96" fmla="*/ 2436501 h 2451015"/>
                  <a:gd name="connsiteX2-97" fmla="*/ 261332 w 10856761"/>
                  <a:gd name="connsiteY2-98" fmla="*/ 2451015 h 2451015"/>
                  <a:gd name="connsiteX3-99" fmla="*/ 14589 w 10856761"/>
                  <a:gd name="connsiteY3-100" fmla="*/ 2131701 h 2451015"/>
                  <a:gd name="connsiteX4-101" fmla="*/ 3540 w 10856761"/>
                  <a:gd name="connsiteY4-102" fmla="*/ 0 h 2451015"/>
                  <a:gd name="connsiteX0-103" fmla="*/ 10858803 w 10858803"/>
                  <a:gd name="connsiteY0-104" fmla="*/ 1841415 h 2451015"/>
                  <a:gd name="connsiteX1-105" fmla="*/ 10365317 w 10858803"/>
                  <a:gd name="connsiteY1-106" fmla="*/ 2436501 h 2451015"/>
                  <a:gd name="connsiteX2-107" fmla="*/ 263374 w 10858803"/>
                  <a:gd name="connsiteY2-108" fmla="*/ 2451015 h 2451015"/>
                  <a:gd name="connsiteX3-109" fmla="*/ 16631 w 10858803"/>
                  <a:gd name="connsiteY3-110" fmla="*/ 2131701 h 2451015"/>
                  <a:gd name="connsiteX4-111" fmla="*/ 5582 w 10858803"/>
                  <a:gd name="connsiteY4-112" fmla="*/ 0 h 2451015"/>
                  <a:gd name="connsiteX0-113" fmla="*/ 10854255 w 10854255"/>
                  <a:gd name="connsiteY0-114" fmla="*/ 1841415 h 2451015"/>
                  <a:gd name="connsiteX1-115" fmla="*/ 10360769 w 10854255"/>
                  <a:gd name="connsiteY1-116" fmla="*/ 2436501 h 2451015"/>
                  <a:gd name="connsiteX2-117" fmla="*/ 258826 w 10854255"/>
                  <a:gd name="connsiteY2-118" fmla="*/ 2451015 h 2451015"/>
                  <a:gd name="connsiteX3-119" fmla="*/ 12083 w 10854255"/>
                  <a:gd name="connsiteY3-120" fmla="*/ 2131701 h 2451015"/>
                  <a:gd name="connsiteX4-121" fmla="*/ 1034 w 10854255"/>
                  <a:gd name="connsiteY4-122" fmla="*/ 0 h 2451015"/>
                  <a:gd name="connsiteX0-123" fmla="*/ 10846712 w 10846712"/>
                  <a:gd name="connsiteY0-124" fmla="*/ 1841415 h 2451015"/>
                  <a:gd name="connsiteX1-125" fmla="*/ 10353226 w 10846712"/>
                  <a:gd name="connsiteY1-126" fmla="*/ 2436501 h 2451015"/>
                  <a:gd name="connsiteX2-127" fmla="*/ 251283 w 10846712"/>
                  <a:gd name="connsiteY2-128" fmla="*/ 2451015 h 2451015"/>
                  <a:gd name="connsiteX3-129" fmla="*/ 4540 w 10846712"/>
                  <a:gd name="connsiteY3-130" fmla="*/ 2131701 h 2451015"/>
                  <a:gd name="connsiteX4-131" fmla="*/ 5130 w 10846712"/>
                  <a:gd name="connsiteY4-132" fmla="*/ 0 h 2451015"/>
                  <a:gd name="connsiteX0-133" fmla="*/ 10842172 w 10842172"/>
                  <a:gd name="connsiteY0-134" fmla="*/ 1841415 h 2451015"/>
                  <a:gd name="connsiteX1-135" fmla="*/ 10348686 w 10842172"/>
                  <a:gd name="connsiteY1-136" fmla="*/ 2436501 h 2451015"/>
                  <a:gd name="connsiteX2-137" fmla="*/ 246743 w 10842172"/>
                  <a:gd name="connsiteY2-138" fmla="*/ 2451015 h 2451015"/>
                  <a:gd name="connsiteX3-139" fmla="*/ 0 w 10842172"/>
                  <a:gd name="connsiteY3-140" fmla="*/ 2131701 h 2451015"/>
                  <a:gd name="connsiteX4-141" fmla="*/ 590 w 10842172"/>
                  <a:gd name="connsiteY4-142" fmla="*/ 0 h 2451015"/>
                  <a:gd name="connsiteX0-143" fmla="*/ 10842172 w 10842172"/>
                  <a:gd name="connsiteY0-144" fmla="*/ 1841415 h 2451015"/>
                  <a:gd name="connsiteX1-145" fmla="*/ 10348686 w 10842172"/>
                  <a:gd name="connsiteY1-146" fmla="*/ 2436501 h 2451015"/>
                  <a:gd name="connsiteX2-147" fmla="*/ 246743 w 10842172"/>
                  <a:gd name="connsiteY2-148" fmla="*/ 2451015 h 2451015"/>
                  <a:gd name="connsiteX3-149" fmla="*/ 0 w 10842172"/>
                  <a:gd name="connsiteY3-150" fmla="*/ 2131701 h 2451015"/>
                  <a:gd name="connsiteX4-151" fmla="*/ 590 w 10842172"/>
                  <a:gd name="connsiteY4-152" fmla="*/ 0 h 2451015"/>
                  <a:gd name="connsiteX0-153" fmla="*/ 10842172 w 10842172"/>
                  <a:gd name="connsiteY0-154" fmla="*/ 1841415 h 2451015"/>
                  <a:gd name="connsiteX1-155" fmla="*/ 10348686 w 10842172"/>
                  <a:gd name="connsiteY1-156" fmla="*/ 2436501 h 2451015"/>
                  <a:gd name="connsiteX2-157" fmla="*/ 246743 w 10842172"/>
                  <a:gd name="connsiteY2-158" fmla="*/ 2451015 h 2451015"/>
                  <a:gd name="connsiteX3-159" fmla="*/ 0 w 10842172"/>
                  <a:gd name="connsiteY3-160" fmla="*/ 2131701 h 2451015"/>
                  <a:gd name="connsiteX4-161" fmla="*/ 6410 w 10842172"/>
                  <a:gd name="connsiteY4-162" fmla="*/ 0 h 2451015"/>
                  <a:gd name="connsiteX0-163" fmla="*/ 10842172 w 10842172"/>
                  <a:gd name="connsiteY0-164" fmla="*/ 1841415 h 2451015"/>
                  <a:gd name="connsiteX1-165" fmla="*/ 10348686 w 10842172"/>
                  <a:gd name="connsiteY1-166" fmla="*/ 2436501 h 2451015"/>
                  <a:gd name="connsiteX2-167" fmla="*/ 246743 w 10842172"/>
                  <a:gd name="connsiteY2-168" fmla="*/ 2451015 h 2451015"/>
                  <a:gd name="connsiteX3-169" fmla="*/ 0 w 10842172"/>
                  <a:gd name="connsiteY3-170" fmla="*/ 2131701 h 2451015"/>
                  <a:gd name="connsiteX4-171" fmla="*/ 6410 w 10842172"/>
                  <a:gd name="connsiteY4-172" fmla="*/ 0 h 2451015"/>
                  <a:gd name="connsiteX0-173" fmla="*/ 10846950 w 10846950"/>
                  <a:gd name="connsiteY0-174" fmla="*/ 1841415 h 2451015"/>
                  <a:gd name="connsiteX1-175" fmla="*/ 10353464 w 10846950"/>
                  <a:gd name="connsiteY1-176" fmla="*/ 2436501 h 2451015"/>
                  <a:gd name="connsiteX2-177" fmla="*/ 251521 w 10846950"/>
                  <a:gd name="connsiteY2-178" fmla="*/ 2451015 h 2451015"/>
                  <a:gd name="connsiteX3-179" fmla="*/ 4778 w 10846950"/>
                  <a:gd name="connsiteY3-180" fmla="*/ 2131701 h 2451015"/>
                  <a:gd name="connsiteX4-181" fmla="*/ 11188 w 10846950"/>
                  <a:gd name="connsiteY4-182" fmla="*/ 0 h 2451015"/>
                  <a:gd name="connsiteX0-183" fmla="*/ 10846950 w 10846950"/>
                  <a:gd name="connsiteY0-184" fmla="*/ 1841415 h 2451015"/>
                  <a:gd name="connsiteX1-185" fmla="*/ 10568788 w 10846950"/>
                  <a:gd name="connsiteY1-186" fmla="*/ 2430680 h 2451015"/>
                  <a:gd name="connsiteX2-187" fmla="*/ 251521 w 10846950"/>
                  <a:gd name="connsiteY2-188" fmla="*/ 2451015 h 2451015"/>
                  <a:gd name="connsiteX3-189" fmla="*/ 4778 w 10846950"/>
                  <a:gd name="connsiteY3-190" fmla="*/ 2131701 h 2451015"/>
                  <a:gd name="connsiteX4-191" fmla="*/ 11188 w 10846950"/>
                  <a:gd name="connsiteY4-192" fmla="*/ 0 h 2451015"/>
                  <a:gd name="connsiteX0-193" fmla="*/ 10846950 w 10846950"/>
                  <a:gd name="connsiteY0-194" fmla="*/ 1841415 h 2451015"/>
                  <a:gd name="connsiteX1-195" fmla="*/ 10522232 w 10846950"/>
                  <a:gd name="connsiteY1-196" fmla="*/ 2430680 h 2451015"/>
                  <a:gd name="connsiteX2-197" fmla="*/ 251521 w 10846950"/>
                  <a:gd name="connsiteY2-198" fmla="*/ 2451015 h 2451015"/>
                  <a:gd name="connsiteX3-199" fmla="*/ 4778 w 10846950"/>
                  <a:gd name="connsiteY3-200" fmla="*/ 2131701 h 2451015"/>
                  <a:gd name="connsiteX4-201" fmla="*/ 11188 w 10846950"/>
                  <a:gd name="connsiteY4-202" fmla="*/ 0 h 2451015"/>
                  <a:gd name="connsiteX0-203" fmla="*/ 10846950 w 10846950"/>
                  <a:gd name="connsiteY0-204" fmla="*/ 1841415 h 2451015"/>
                  <a:gd name="connsiteX1-205" fmla="*/ 10745593 w 10846950"/>
                  <a:gd name="connsiteY1-206" fmla="*/ 2046023 h 2451015"/>
                  <a:gd name="connsiteX2-207" fmla="*/ 10522232 w 10846950"/>
                  <a:gd name="connsiteY2-208" fmla="*/ 2430680 h 2451015"/>
                  <a:gd name="connsiteX3-209" fmla="*/ 251521 w 10846950"/>
                  <a:gd name="connsiteY3-210" fmla="*/ 2451015 h 2451015"/>
                  <a:gd name="connsiteX4-211" fmla="*/ 4778 w 10846950"/>
                  <a:gd name="connsiteY4-212" fmla="*/ 2131701 h 2451015"/>
                  <a:gd name="connsiteX5-213" fmla="*/ 11188 w 10846950"/>
                  <a:gd name="connsiteY5-214" fmla="*/ 0 h 2451015"/>
                  <a:gd name="connsiteX0-215" fmla="*/ 10745593 w 10745593"/>
                  <a:gd name="connsiteY0-216" fmla="*/ 2046023 h 2451015"/>
                  <a:gd name="connsiteX1-217" fmla="*/ 10522232 w 10745593"/>
                  <a:gd name="connsiteY1-218" fmla="*/ 2430680 h 2451015"/>
                  <a:gd name="connsiteX2-219" fmla="*/ 251521 w 10745593"/>
                  <a:gd name="connsiteY2-220" fmla="*/ 2451015 h 2451015"/>
                  <a:gd name="connsiteX3-221" fmla="*/ 4778 w 10745593"/>
                  <a:gd name="connsiteY3-222" fmla="*/ 2131701 h 2451015"/>
                  <a:gd name="connsiteX4-223" fmla="*/ 11188 w 10745593"/>
                  <a:gd name="connsiteY4-224" fmla="*/ 0 h 2451015"/>
                  <a:gd name="connsiteX0-225" fmla="*/ 10830947 w 10830947"/>
                  <a:gd name="connsiteY0-226" fmla="*/ 2046023 h 2451015"/>
                  <a:gd name="connsiteX1-227" fmla="*/ 10522232 w 10830947"/>
                  <a:gd name="connsiteY1-228" fmla="*/ 2430680 h 2451015"/>
                  <a:gd name="connsiteX2-229" fmla="*/ 251521 w 10830947"/>
                  <a:gd name="connsiteY2-230" fmla="*/ 2451015 h 2451015"/>
                  <a:gd name="connsiteX3-231" fmla="*/ 4778 w 10830947"/>
                  <a:gd name="connsiteY3-232" fmla="*/ 2131701 h 2451015"/>
                  <a:gd name="connsiteX4-233" fmla="*/ 11188 w 10830947"/>
                  <a:gd name="connsiteY4-234" fmla="*/ 0 h 2451015"/>
                  <a:gd name="connsiteX0-235" fmla="*/ 10877504 w 10877504"/>
                  <a:gd name="connsiteY0-236" fmla="*/ 2046023 h 2451015"/>
                  <a:gd name="connsiteX1-237" fmla="*/ 10522232 w 10877504"/>
                  <a:gd name="connsiteY1-238" fmla="*/ 2430680 h 2451015"/>
                  <a:gd name="connsiteX2-239" fmla="*/ 251521 w 10877504"/>
                  <a:gd name="connsiteY2-240" fmla="*/ 2451015 h 2451015"/>
                  <a:gd name="connsiteX3-241" fmla="*/ 4778 w 10877504"/>
                  <a:gd name="connsiteY3-242" fmla="*/ 2131701 h 2451015"/>
                  <a:gd name="connsiteX4-243" fmla="*/ 11188 w 10877504"/>
                  <a:gd name="connsiteY4-244" fmla="*/ 0 h 2451015"/>
                  <a:gd name="connsiteX0-245" fmla="*/ 10861985 w 10861985"/>
                  <a:gd name="connsiteY0-246" fmla="*/ 2084821 h 2451015"/>
                  <a:gd name="connsiteX1-247" fmla="*/ 10522232 w 10861985"/>
                  <a:gd name="connsiteY1-248" fmla="*/ 2430680 h 2451015"/>
                  <a:gd name="connsiteX2-249" fmla="*/ 251521 w 10861985"/>
                  <a:gd name="connsiteY2-250" fmla="*/ 2451015 h 2451015"/>
                  <a:gd name="connsiteX3-251" fmla="*/ 4778 w 10861985"/>
                  <a:gd name="connsiteY3-252" fmla="*/ 2131701 h 2451015"/>
                  <a:gd name="connsiteX4-253" fmla="*/ 11188 w 10861985"/>
                  <a:gd name="connsiteY4-254" fmla="*/ 0 h 2451015"/>
                  <a:gd name="connsiteX0-255" fmla="*/ 10857207 w 10857207"/>
                  <a:gd name="connsiteY0-256" fmla="*/ 0 h 366194"/>
                  <a:gd name="connsiteX1-257" fmla="*/ 10517454 w 10857207"/>
                  <a:gd name="connsiteY1-258" fmla="*/ 345859 h 366194"/>
                  <a:gd name="connsiteX2-259" fmla="*/ 246743 w 10857207"/>
                  <a:gd name="connsiteY2-260" fmla="*/ 366194 h 366194"/>
                  <a:gd name="connsiteX3-261" fmla="*/ 0 w 10857207"/>
                  <a:gd name="connsiteY3-262" fmla="*/ 46880 h 366194"/>
                  <a:gd name="connsiteX0-263" fmla="*/ 10610464 w 10610464"/>
                  <a:gd name="connsiteY0-264" fmla="*/ 0 h 366194"/>
                  <a:gd name="connsiteX1-265" fmla="*/ 10270711 w 10610464"/>
                  <a:gd name="connsiteY1-266" fmla="*/ 345859 h 366194"/>
                  <a:gd name="connsiteX2-267" fmla="*/ 0 w 10610464"/>
                  <a:gd name="connsiteY2-268" fmla="*/ 366194 h 366194"/>
                  <a:gd name="connsiteX0-269" fmla="*/ 339753 w 339753"/>
                  <a:gd name="connsiteY0-270" fmla="*/ 0 h 345859"/>
                  <a:gd name="connsiteX1-271" fmla="*/ 0 w 339753"/>
                  <a:gd name="connsiteY1-272" fmla="*/ 345859 h 345859"/>
                </a:gdLst>
                <a:ahLst/>
                <a:cxnLst>
                  <a:cxn ang="0">
                    <a:pos x="connsiteX0-1" y="connsiteY0-2"/>
                  </a:cxn>
                  <a:cxn ang="0">
                    <a:pos x="connsiteX1-3" y="connsiteY1-4"/>
                  </a:cxn>
                </a:cxnLst>
                <a:rect l="l" t="t" r="r" b="b"/>
                <a:pathLst>
                  <a:path w="339753" h="345859">
                    <a:moveTo>
                      <a:pt x="339753" y="0"/>
                    </a:moveTo>
                    <a:lnTo>
                      <a:pt x="0" y="345859"/>
                    </a:lnTo>
                  </a:path>
                </a:pathLst>
              </a:custGeom>
              <a:noFill/>
              <a:ln w="15875" cap="flat" cmpd="sng" algn="ctr">
                <a:solidFill>
                  <a:srgbClr val="00FFFF"/>
                </a:solid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83" name="任意多边形: 形状 30"/>
              <p:cNvSpPr/>
              <p:nvPr/>
            </p:nvSpPr>
            <p:spPr>
              <a:xfrm>
                <a:off x="3130275" y="3714524"/>
                <a:ext cx="61485" cy="62590"/>
              </a:xfrm>
              <a:custGeom>
                <a:avLst/>
                <a:gdLst>
                  <a:gd name="connsiteX0" fmla="*/ 10856686 w 10856686"/>
                  <a:gd name="connsiteY0" fmla="*/ 4180114 h 4789714"/>
                  <a:gd name="connsiteX1" fmla="*/ 10363200 w 10856686"/>
                  <a:gd name="connsiteY1" fmla="*/ 4775200 h 4789714"/>
                  <a:gd name="connsiteX2" fmla="*/ 261257 w 10856686"/>
                  <a:gd name="connsiteY2" fmla="*/ 4789714 h 4789714"/>
                  <a:gd name="connsiteX3" fmla="*/ 14514 w 10856686"/>
                  <a:gd name="connsiteY3" fmla="*/ 4470400 h 4789714"/>
                  <a:gd name="connsiteX4" fmla="*/ 0 w 10856686"/>
                  <a:gd name="connsiteY4" fmla="*/ 0 h 4789714"/>
                  <a:gd name="connsiteX0-1" fmla="*/ 10856686 w 10856686"/>
                  <a:gd name="connsiteY0-2" fmla="*/ 4180114 h 4789714"/>
                  <a:gd name="connsiteX1-3" fmla="*/ 10363200 w 10856686"/>
                  <a:gd name="connsiteY1-4" fmla="*/ 4775200 h 4789714"/>
                  <a:gd name="connsiteX2-5" fmla="*/ 261257 w 10856686"/>
                  <a:gd name="connsiteY2-6" fmla="*/ 4789714 h 4789714"/>
                  <a:gd name="connsiteX3-7" fmla="*/ 14514 w 10856686"/>
                  <a:gd name="connsiteY3-8" fmla="*/ 4470400 h 4789714"/>
                  <a:gd name="connsiteX4-9" fmla="*/ 749 w 10856686"/>
                  <a:gd name="connsiteY4-10" fmla="*/ 1242677 h 4789714"/>
                  <a:gd name="connsiteX5" fmla="*/ 0 w 10856686"/>
                  <a:gd name="connsiteY5" fmla="*/ 0 h 4789714"/>
                  <a:gd name="connsiteX0-11" fmla="*/ 10855937 w 10855937"/>
                  <a:gd name="connsiteY0-12" fmla="*/ 2937437 h 3547037"/>
                  <a:gd name="connsiteX1-13" fmla="*/ 10362451 w 10855937"/>
                  <a:gd name="connsiteY1-14" fmla="*/ 3532523 h 3547037"/>
                  <a:gd name="connsiteX2-15" fmla="*/ 260508 w 10855937"/>
                  <a:gd name="connsiteY2-16" fmla="*/ 3547037 h 3547037"/>
                  <a:gd name="connsiteX3-17" fmla="*/ 13765 w 10855937"/>
                  <a:gd name="connsiteY3-18" fmla="*/ 3227723 h 3547037"/>
                  <a:gd name="connsiteX4-19" fmla="*/ 0 w 10855937"/>
                  <a:gd name="connsiteY4-20" fmla="*/ 0 h 3547037"/>
                  <a:gd name="connsiteX0-21" fmla="*/ 10855937 w 10855937"/>
                  <a:gd name="connsiteY0-22" fmla="*/ 2937437 h 3547037"/>
                  <a:gd name="connsiteX1-23" fmla="*/ 10362451 w 10855937"/>
                  <a:gd name="connsiteY1-24" fmla="*/ 3532523 h 3547037"/>
                  <a:gd name="connsiteX2-25" fmla="*/ 260508 w 10855937"/>
                  <a:gd name="connsiteY2-26" fmla="*/ 3547037 h 3547037"/>
                  <a:gd name="connsiteX3-27" fmla="*/ 13765 w 10855937"/>
                  <a:gd name="connsiteY3-28" fmla="*/ 3227723 h 3547037"/>
                  <a:gd name="connsiteX4-29" fmla="*/ 0 w 10855937"/>
                  <a:gd name="connsiteY4-30" fmla="*/ 0 h 3547037"/>
                  <a:gd name="connsiteX0-31" fmla="*/ 10868873 w 10868873"/>
                  <a:gd name="connsiteY0-32" fmla="*/ 2937437 h 3547037"/>
                  <a:gd name="connsiteX1-33" fmla="*/ 10375387 w 10868873"/>
                  <a:gd name="connsiteY1-34" fmla="*/ 3532523 h 3547037"/>
                  <a:gd name="connsiteX2-35" fmla="*/ 273444 w 10868873"/>
                  <a:gd name="connsiteY2-36" fmla="*/ 3547037 h 3547037"/>
                  <a:gd name="connsiteX3-37" fmla="*/ 26701 w 10868873"/>
                  <a:gd name="connsiteY3-38" fmla="*/ 3227723 h 3547037"/>
                  <a:gd name="connsiteX4-39" fmla="*/ 5177 w 10868873"/>
                  <a:gd name="connsiteY4-40" fmla="*/ 1101841 h 3547037"/>
                  <a:gd name="connsiteX5-41" fmla="*/ 12936 w 10868873"/>
                  <a:gd name="connsiteY5-42" fmla="*/ 0 h 3547037"/>
                  <a:gd name="connsiteX0-43" fmla="*/ 10868873 w 10868873"/>
                  <a:gd name="connsiteY0-44" fmla="*/ 1835596 h 2445196"/>
                  <a:gd name="connsiteX1-45" fmla="*/ 10375387 w 10868873"/>
                  <a:gd name="connsiteY1-46" fmla="*/ 2430682 h 2445196"/>
                  <a:gd name="connsiteX2-47" fmla="*/ 273444 w 10868873"/>
                  <a:gd name="connsiteY2-48" fmla="*/ 2445196 h 2445196"/>
                  <a:gd name="connsiteX3-49" fmla="*/ 26701 w 10868873"/>
                  <a:gd name="connsiteY3-50" fmla="*/ 2125882 h 2445196"/>
                  <a:gd name="connsiteX4-51" fmla="*/ 5177 w 10868873"/>
                  <a:gd name="connsiteY4-52" fmla="*/ 0 h 2445196"/>
                  <a:gd name="connsiteX0-53" fmla="*/ 10863696 w 10863696"/>
                  <a:gd name="connsiteY0-54" fmla="*/ 1835596 h 2445196"/>
                  <a:gd name="connsiteX1-55" fmla="*/ 10370210 w 10863696"/>
                  <a:gd name="connsiteY1-56" fmla="*/ 2430682 h 2445196"/>
                  <a:gd name="connsiteX2-57" fmla="*/ 268267 w 10863696"/>
                  <a:gd name="connsiteY2-58" fmla="*/ 2445196 h 2445196"/>
                  <a:gd name="connsiteX3-59" fmla="*/ 21524 w 10863696"/>
                  <a:gd name="connsiteY3-60" fmla="*/ 2125882 h 2445196"/>
                  <a:gd name="connsiteX4-61" fmla="*/ 0 w 10863696"/>
                  <a:gd name="connsiteY4-62" fmla="*/ 0 h 2445196"/>
                  <a:gd name="connsiteX0-63" fmla="*/ 10882319 w 10882319"/>
                  <a:gd name="connsiteY0-64" fmla="*/ 1835596 h 2445196"/>
                  <a:gd name="connsiteX1-65" fmla="*/ 10388833 w 10882319"/>
                  <a:gd name="connsiteY1-66" fmla="*/ 2430682 h 2445196"/>
                  <a:gd name="connsiteX2-67" fmla="*/ 286890 w 10882319"/>
                  <a:gd name="connsiteY2-68" fmla="*/ 2445196 h 2445196"/>
                  <a:gd name="connsiteX3-69" fmla="*/ 40147 w 10882319"/>
                  <a:gd name="connsiteY3-70" fmla="*/ 2125882 h 2445196"/>
                  <a:gd name="connsiteX4-71" fmla="*/ 0 w 10882319"/>
                  <a:gd name="connsiteY4-72" fmla="*/ 0 h 2445196"/>
                  <a:gd name="connsiteX0-73" fmla="*/ 10853134 w 10853134"/>
                  <a:gd name="connsiteY0-74" fmla="*/ 1841415 h 2451015"/>
                  <a:gd name="connsiteX1-75" fmla="*/ 10359648 w 10853134"/>
                  <a:gd name="connsiteY1-76" fmla="*/ 2436501 h 2451015"/>
                  <a:gd name="connsiteX2-77" fmla="*/ 257705 w 10853134"/>
                  <a:gd name="connsiteY2-78" fmla="*/ 2451015 h 2451015"/>
                  <a:gd name="connsiteX3-79" fmla="*/ 10962 w 10853134"/>
                  <a:gd name="connsiteY3-80" fmla="*/ 2131701 h 2451015"/>
                  <a:gd name="connsiteX4-81" fmla="*/ 11553 w 10853134"/>
                  <a:gd name="connsiteY4-82" fmla="*/ 0 h 2451015"/>
                  <a:gd name="connsiteX0-83" fmla="*/ 10864860 w 10864860"/>
                  <a:gd name="connsiteY0-84" fmla="*/ 1841415 h 2451015"/>
                  <a:gd name="connsiteX1-85" fmla="*/ 10371374 w 10864860"/>
                  <a:gd name="connsiteY1-86" fmla="*/ 2436501 h 2451015"/>
                  <a:gd name="connsiteX2-87" fmla="*/ 269431 w 10864860"/>
                  <a:gd name="connsiteY2-88" fmla="*/ 2451015 h 2451015"/>
                  <a:gd name="connsiteX3-89" fmla="*/ 22688 w 10864860"/>
                  <a:gd name="connsiteY3-90" fmla="*/ 2131701 h 2451015"/>
                  <a:gd name="connsiteX4-91" fmla="*/ 0 w 10864860"/>
                  <a:gd name="connsiteY4-92" fmla="*/ 0 h 2451015"/>
                  <a:gd name="connsiteX0-93" fmla="*/ 10856761 w 10856761"/>
                  <a:gd name="connsiteY0-94" fmla="*/ 1841415 h 2451015"/>
                  <a:gd name="connsiteX1-95" fmla="*/ 10363275 w 10856761"/>
                  <a:gd name="connsiteY1-96" fmla="*/ 2436501 h 2451015"/>
                  <a:gd name="connsiteX2-97" fmla="*/ 261332 w 10856761"/>
                  <a:gd name="connsiteY2-98" fmla="*/ 2451015 h 2451015"/>
                  <a:gd name="connsiteX3-99" fmla="*/ 14589 w 10856761"/>
                  <a:gd name="connsiteY3-100" fmla="*/ 2131701 h 2451015"/>
                  <a:gd name="connsiteX4-101" fmla="*/ 3540 w 10856761"/>
                  <a:gd name="connsiteY4-102" fmla="*/ 0 h 2451015"/>
                  <a:gd name="connsiteX0-103" fmla="*/ 10858803 w 10858803"/>
                  <a:gd name="connsiteY0-104" fmla="*/ 1841415 h 2451015"/>
                  <a:gd name="connsiteX1-105" fmla="*/ 10365317 w 10858803"/>
                  <a:gd name="connsiteY1-106" fmla="*/ 2436501 h 2451015"/>
                  <a:gd name="connsiteX2-107" fmla="*/ 263374 w 10858803"/>
                  <a:gd name="connsiteY2-108" fmla="*/ 2451015 h 2451015"/>
                  <a:gd name="connsiteX3-109" fmla="*/ 16631 w 10858803"/>
                  <a:gd name="connsiteY3-110" fmla="*/ 2131701 h 2451015"/>
                  <a:gd name="connsiteX4-111" fmla="*/ 5582 w 10858803"/>
                  <a:gd name="connsiteY4-112" fmla="*/ 0 h 2451015"/>
                  <a:gd name="connsiteX0-113" fmla="*/ 10854255 w 10854255"/>
                  <a:gd name="connsiteY0-114" fmla="*/ 1841415 h 2451015"/>
                  <a:gd name="connsiteX1-115" fmla="*/ 10360769 w 10854255"/>
                  <a:gd name="connsiteY1-116" fmla="*/ 2436501 h 2451015"/>
                  <a:gd name="connsiteX2-117" fmla="*/ 258826 w 10854255"/>
                  <a:gd name="connsiteY2-118" fmla="*/ 2451015 h 2451015"/>
                  <a:gd name="connsiteX3-119" fmla="*/ 12083 w 10854255"/>
                  <a:gd name="connsiteY3-120" fmla="*/ 2131701 h 2451015"/>
                  <a:gd name="connsiteX4-121" fmla="*/ 1034 w 10854255"/>
                  <a:gd name="connsiteY4-122" fmla="*/ 0 h 2451015"/>
                  <a:gd name="connsiteX0-123" fmla="*/ 10846712 w 10846712"/>
                  <a:gd name="connsiteY0-124" fmla="*/ 1841415 h 2451015"/>
                  <a:gd name="connsiteX1-125" fmla="*/ 10353226 w 10846712"/>
                  <a:gd name="connsiteY1-126" fmla="*/ 2436501 h 2451015"/>
                  <a:gd name="connsiteX2-127" fmla="*/ 251283 w 10846712"/>
                  <a:gd name="connsiteY2-128" fmla="*/ 2451015 h 2451015"/>
                  <a:gd name="connsiteX3-129" fmla="*/ 4540 w 10846712"/>
                  <a:gd name="connsiteY3-130" fmla="*/ 2131701 h 2451015"/>
                  <a:gd name="connsiteX4-131" fmla="*/ 5130 w 10846712"/>
                  <a:gd name="connsiteY4-132" fmla="*/ 0 h 2451015"/>
                  <a:gd name="connsiteX0-133" fmla="*/ 10842172 w 10842172"/>
                  <a:gd name="connsiteY0-134" fmla="*/ 1841415 h 2451015"/>
                  <a:gd name="connsiteX1-135" fmla="*/ 10348686 w 10842172"/>
                  <a:gd name="connsiteY1-136" fmla="*/ 2436501 h 2451015"/>
                  <a:gd name="connsiteX2-137" fmla="*/ 246743 w 10842172"/>
                  <a:gd name="connsiteY2-138" fmla="*/ 2451015 h 2451015"/>
                  <a:gd name="connsiteX3-139" fmla="*/ 0 w 10842172"/>
                  <a:gd name="connsiteY3-140" fmla="*/ 2131701 h 2451015"/>
                  <a:gd name="connsiteX4-141" fmla="*/ 590 w 10842172"/>
                  <a:gd name="connsiteY4-142" fmla="*/ 0 h 2451015"/>
                  <a:gd name="connsiteX0-143" fmla="*/ 10842172 w 10842172"/>
                  <a:gd name="connsiteY0-144" fmla="*/ 1841415 h 2451015"/>
                  <a:gd name="connsiteX1-145" fmla="*/ 10348686 w 10842172"/>
                  <a:gd name="connsiteY1-146" fmla="*/ 2436501 h 2451015"/>
                  <a:gd name="connsiteX2-147" fmla="*/ 246743 w 10842172"/>
                  <a:gd name="connsiteY2-148" fmla="*/ 2451015 h 2451015"/>
                  <a:gd name="connsiteX3-149" fmla="*/ 0 w 10842172"/>
                  <a:gd name="connsiteY3-150" fmla="*/ 2131701 h 2451015"/>
                  <a:gd name="connsiteX4-151" fmla="*/ 590 w 10842172"/>
                  <a:gd name="connsiteY4-152" fmla="*/ 0 h 2451015"/>
                  <a:gd name="connsiteX0-153" fmla="*/ 10842172 w 10842172"/>
                  <a:gd name="connsiteY0-154" fmla="*/ 1841415 h 2451015"/>
                  <a:gd name="connsiteX1-155" fmla="*/ 10348686 w 10842172"/>
                  <a:gd name="connsiteY1-156" fmla="*/ 2436501 h 2451015"/>
                  <a:gd name="connsiteX2-157" fmla="*/ 246743 w 10842172"/>
                  <a:gd name="connsiteY2-158" fmla="*/ 2451015 h 2451015"/>
                  <a:gd name="connsiteX3-159" fmla="*/ 0 w 10842172"/>
                  <a:gd name="connsiteY3-160" fmla="*/ 2131701 h 2451015"/>
                  <a:gd name="connsiteX4-161" fmla="*/ 6410 w 10842172"/>
                  <a:gd name="connsiteY4-162" fmla="*/ 0 h 2451015"/>
                  <a:gd name="connsiteX0-163" fmla="*/ 10842172 w 10842172"/>
                  <a:gd name="connsiteY0-164" fmla="*/ 1841415 h 2451015"/>
                  <a:gd name="connsiteX1-165" fmla="*/ 10348686 w 10842172"/>
                  <a:gd name="connsiteY1-166" fmla="*/ 2436501 h 2451015"/>
                  <a:gd name="connsiteX2-167" fmla="*/ 246743 w 10842172"/>
                  <a:gd name="connsiteY2-168" fmla="*/ 2451015 h 2451015"/>
                  <a:gd name="connsiteX3-169" fmla="*/ 0 w 10842172"/>
                  <a:gd name="connsiteY3-170" fmla="*/ 2131701 h 2451015"/>
                  <a:gd name="connsiteX4-171" fmla="*/ 6410 w 10842172"/>
                  <a:gd name="connsiteY4-172" fmla="*/ 0 h 2451015"/>
                  <a:gd name="connsiteX0-173" fmla="*/ 10846950 w 10846950"/>
                  <a:gd name="connsiteY0-174" fmla="*/ 1841415 h 2451015"/>
                  <a:gd name="connsiteX1-175" fmla="*/ 10353464 w 10846950"/>
                  <a:gd name="connsiteY1-176" fmla="*/ 2436501 h 2451015"/>
                  <a:gd name="connsiteX2-177" fmla="*/ 251521 w 10846950"/>
                  <a:gd name="connsiteY2-178" fmla="*/ 2451015 h 2451015"/>
                  <a:gd name="connsiteX3-179" fmla="*/ 4778 w 10846950"/>
                  <a:gd name="connsiteY3-180" fmla="*/ 2131701 h 2451015"/>
                  <a:gd name="connsiteX4-181" fmla="*/ 11188 w 10846950"/>
                  <a:gd name="connsiteY4-182" fmla="*/ 0 h 2451015"/>
                  <a:gd name="connsiteX0-183" fmla="*/ 10846950 w 10846950"/>
                  <a:gd name="connsiteY0-184" fmla="*/ 1841415 h 2451015"/>
                  <a:gd name="connsiteX1-185" fmla="*/ 10568788 w 10846950"/>
                  <a:gd name="connsiteY1-186" fmla="*/ 2430680 h 2451015"/>
                  <a:gd name="connsiteX2-187" fmla="*/ 251521 w 10846950"/>
                  <a:gd name="connsiteY2-188" fmla="*/ 2451015 h 2451015"/>
                  <a:gd name="connsiteX3-189" fmla="*/ 4778 w 10846950"/>
                  <a:gd name="connsiteY3-190" fmla="*/ 2131701 h 2451015"/>
                  <a:gd name="connsiteX4-191" fmla="*/ 11188 w 10846950"/>
                  <a:gd name="connsiteY4-192" fmla="*/ 0 h 2451015"/>
                  <a:gd name="connsiteX0-193" fmla="*/ 10846950 w 10846950"/>
                  <a:gd name="connsiteY0-194" fmla="*/ 1841415 h 2451015"/>
                  <a:gd name="connsiteX1-195" fmla="*/ 10522232 w 10846950"/>
                  <a:gd name="connsiteY1-196" fmla="*/ 2430680 h 2451015"/>
                  <a:gd name="connsiteX2-197" fmla="*/ 251521 w 10846950"/>
                  <a:gd name="connsiteY2-198" fmla="*/ 2451015 h 2451015"/>
                  <a:gd name="connsiteX3-199" fmla="*/ 4778 w 10846950"/>
                  <a:gd name="connsiteY3-200" fmla="*/ 2131701 h 2451015"/>
                  <a:gd name="connsiteX4-201" fmla="*/ 11188 w 10846950"/>
                  <a:gd name="connsiteY4-202" fmla="*/ 0 h 2451015"/>
                  <a:gd name="connsiteX0-203" fmla="*/ 10846950 w 10846950"/>
                  <a:gd name="connsiteY0-204" fmla="*/ 1841415 h 2451015"/>
                  <a:gd name="connsiteX1-205" fmla="*/ 10745593 w 10846950"/>
                  <a:gd name="connsiteY1-206" fmla="*/ 2046023 h 2451015"/>
                  <a:gd name="connsiteX2-207" fmla="*/ 10522232 w 10846950"/>
                  <a:gd name="connsiteY2-208" fmla="*/ 2430680 h 2451015"/>
                  <a:gd name="connsiteX3-209" fmla="*/ 251521 w 10846950"/>
                  <a:gd name="connsiteY3-210" fmla="*/ 2451015 h 2451015"/>
                  <a:gd name="connsiteX4-211" fmla="*/ 4778 w 10846950"/>
                  <a:gd name="connsiteY4-212" fmla="*/ 2131701 h 2451015"/>
                  <a:gd name="connsiteX5-213" fmla="*/ 11188 w 10846950"/>
                  <a:gd name="connsiteY5-214" fmla="*/ 0 h 2451015"/>
                  <a:gd name="connsiteX0-215" fmla="*/ 10745593 w 10745593"/>
                  <a:gd name="connsiteY0-216" fmla="*/ 2046023 h 2451015"/>
                  <a:gd name="connsiteX1-217" fmla="*/ 10522232 w 10745593"/>
                  <a:gd name="connsiteY1-218" fmla="*/ 2430680 h 2451015"/>
                  <a:gd name="connsiteX2-219" fmla="*/ 251521 w 10745593"/>
                  <a:gd name="connsiteY2-220" fmla="*/ 2451015 h 2451015"/>
                  <a:gd name="connsiteX3-221" fmla="*/ 4778 w 10745593"/>
                  <a:gd name="connsiteY3-222" fmla="*/ 2131701 h 2451015"/>
                  <a:gd name="connsiteX4-223" fmla="*/ 11188 w 10745593"/>
                  <a:gd name="connsiteY4-224" fmla="*/ 0 h 2451015"/>
                  <a:gd name="connsiteX0-225" fmla="*/ 10830947 w 10830947"/>
                  <a:gd name="connsiteY0-226" fmla="*/ 2046023 h 2451015"/>
                  <a:gd name="connsiteX1-227" fmla="*/ 10522232 w 10830947"/>
                  <a:gd name="connsiteY1-228" fmla="*/ 2430680 h 2451015"/>
                  <a:gd name="connsiteX2-229" fmla="*/ 251521 w 10830947"/>
                  <a:gd name="connsiteY2-230" fmla="*/ 2451015 h 2451015"/>
                  <a:gd name="connsiteX3-231" fmla="*/ 4778 w 10830947"/>
                  <a:gd name="connsiteY3-232" fmla="*/ 2131701 h 2451015"/>
                  <a:gd name="connsiteX4-233" fmla="*/ 11188 w 10830947"/>
                  <a:gd name="connsiteY4-234" fmla="*/ 0 h 2451015"/>
                  <a:gd name="connsiteX0-235" fmla="*/ 10877504 w 10877504"/>
                  <a:gd name="connsiteY0-236" fmla="*/ 2046023 h 2451015"/>
                  <a:gd name="connsiteX1-237" fmla="*/ 10522232 w 10877504"/>
                  <a:gd name="connsiteY1-238" fmla="*/ 2430680 h 2451015"/>
                  <a:gd name="connsiteX2-239" fmla="*/ 251521 w 10877504"/>
                  <a:gd name="connsiteY2-240" fmla="*/ 2451015 h 2451015"/>
                  <a:gd name="connsiteX3-241" fmla="*/ 4778 w 10877504"/>
                  <a:gd name="connsiteY3-242" fmla="*/ 2131701 h 2451015"/>
                  <a:gd name="connsiteX4-243" fmla="*/ 11188 w 10877504"/>
                  <a:gd name="connsiteY4-244" fmla="*/ 0 h 2451015"/>
                  <a:gd name="connsiteX0-245" fmla="*/ 10861985 w 10861985"/>
                  <a:gd name="connsiteY0-246" fmla="*/ 2084821 h 2451015"/>
                  <a:gd name="connsiteX1-247" fmla="*/ 10522232 w 10861985"/>
                  <a:gd name="connsiteY1-248" fmla="*/ 2430680 h 2451015"/>
                  <a:gd name="connsiteX2-249" fmla="*/ 251521 w 10861985"/>
                  <a:gd name="connsiteY2-250" fmla="*/ 2451015 h 2451015"/>
                  <a:gd name="connsiteX3-251" fmla="*/ 4778 w 10861985"/>
                  <a:gd name="connsiteY3-252" fmla="*/ 2131701 h 2451015"/>
                  <a:gd name="connsiteX4-253" fmla="*/ 11188 w 10861985"/>
                  <a:gd name="connsiteY4-254" fmla="*/ 0 h 2451015"/>
                  <a:gd name="connsiteX0-255" fmla="*/ 10857207 w 10857207"/>
                  <a:gd name="connsiteY0-256" fmla="*/ 0 h 366194"/>
                  <a:gd name="connsiteX1-257" fmla="*/ 10517454 w 10857207"/>
                  <a:gd name="connsiteY1-258" fmla="*/ 345859 h 366194"/>
                  <a:gd name="connsiteX2-259" fmla="*/ 246743 w 10857207"/>
                  <a:gd name="connsiteY2-260" fmla="*/ 366194 h 366194"/>
                  <a:gd name="connsiteX3-261" fmla="*/ 0 w 10857207"/>
                  <a:gd name="connsiteY3-262" fmla="*/ 46880 h 366194"/>
                  <a:gd name="connsiteX0-263" fmla="*/ 10610464 w 10610464"/>
                  <a:gd name="connsiteY0-264" fmla="*/ 0 h 366194"/>
                  <a:gd name="connsiteX1-265" fmla="*/ 10270711 w 10610464"/>
                  <a:gd name="connsiteY1-266" fmla="*/ 345859 h 366194"/>
                  <a:gd name="connsiteX2-267" fmla="*/ 0 w 10610464"/>
                  <a:gd name="connsiteY2-268" fmla="*/ 366194 h 366194"/>
                  <a:gd name="connsiteX0-269" fmla="*/ 339753 w 339753"/>
                  <a:gd name="connsiteY0-270" fmla="*/ 0 h 345859"/>
                  <a:gd name="connsiteX1-271" fmla="*/ 0 w 339753"/>
                  <a:gd name="connsiteY1-272" fmla="*/ 345859 h 345859"/>
                </a:gdLst>
                <a:ahLst/>
                <a:cxnLst>
                  <a:cxn ang="0">
                    <a:pos x="connsiteX0-1" y="connsiteY0-2"/>
                  </a:cxn>
                  <a:cxn ang="0">
                    <a:pos x="connsiteX1-3" y="connsiteY1-4"/>
                  </a:cxn>
                </a:cxnLst>
                <a:rect l="l" t="t" r="r" b="b"/>
                <a:pathLst>
                  <a:path w="339753" h="345859">
                    <a:moveTo>
                      <a:pt x="339753" y="0"/>
                    </a:moveTo>
                    <a:lnTo>
                      <a:pt x="0" y="345859"/>
                    </a:lnTo>
                  </a:path>
                </a:pathLst>
              </a:custGeom>
              <a:noFill/>
              <a:ln w="15875" cap="flat" cmpd="sng" algn="ctr">
                <a:solidFill>
                  <a:srgbClr val="00FFFF"/>
                </a:solid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84" name="任意多边形: 形状 30"/>
              <p:cNvSpPr/>
              <p:nvPr/>
            </p:nvSpPr>
            <p:spPr>
              <a:xfrm>
                <a:off x="3130275" y="3654629"/>
                <a:ext cx="61485" cy="62590"/>
              </a:xfrm>
              <a:custGeom>
                <a:avLst/>
                <a:gdLst>
                  <a:gd name="connsiteX0" fmla="*/ 10856686 w 10856686"/>
                  <a:gd name="connsiteY0" fmla="*/ 4180114 h 4789714"/>
                  <a:gd name="connsiteX1" fmla="*/ 10363200 w 10856686"/>
                  <a:gd name="connsiteY1" fmla="*/ 4775200 h 4789714"/>
                  <a:gd name="connsiteX2" fmla="*/ 261257 w 10856686"/>
                  <a:gd name="connsiteY2" fmla="*/ 4789714 h 4789714"/>
                  <a:gd name="connsiteX3" fmla="*/ 14514 w 10856686"/>
                  <a:gd name="connsiteY3" fmla="*/ 4470400 h 4789714"/>
                  <a:gd name="connsiteX4" fmla="*/ 0 w 10856686"/>
                  <a:gd name="connsiteY4" fmla="*/ 0 h 4789714"/>
                  <a:gd name="connsiteX0-1" fmla="*/ 10856686 w 10856686"/>
                  <a:gd name="connsiteY0-2" fmla="*/ 4180114 h 4789714"/>
                  <a:gd name="connsiteX1-3" fmla="*/ 10363200 w 10856686"/>
                  <a:gd name="connsiteY1-4" fmla="*/ 4775200 h 4789714"/>
                  <a:gd name="connsiteX2-5" fmla="*/ 261257 w 10856686"/>
                  <a:gd name="connsiteY2-6" fmla="*/ 4789714 h 4789714"/>
                  <a:gd name="connsiteX3-7" fmla="*/ 14514 w 10856686"/>
                  <a:gd name="connsiteY3-8" fmla="*/ 4470400 h 4789714"/>
                  <a:gd name="connsiteX4-9" fmla="*/ 749 w 10856686"/>
                  <a:gd name="connsiteY4-10" fmla="*/ 1242677 h 4789714"/>
                  <a:gd name="connsiteX5" fmla="*/ 0 w 10856686"/>
                  <a:gd name="connsiteY5" fmla="*/ 0 h 4789714"/>
                  <a:gd name="connsiteX0-11" fmla="*/ 10855937 w 10855937"/>
                  <a:gd name="connsiteY0-12" fmla="*/ 2937437 h 3547037"/>
                  <a:gd name="connsiteX1-13" fmla="*/ 10362451 w 10855937"/>
                  <a:gd name="connsiteY1-14" fmla="*/ 3532523 h 3547037"/>
                  <a:gd name="connsiteX2-15" fmla="*/ 260508 w 10855937"/>
                  <a:gd name="connsiteY2-16" fmla="*/ 3547037 h 3547037"/>
                  <a:gd name="connsiteX3-17" fmla="*/ 13765 w 10855937"/>
                  <a:gd name="connsiteY3-18" fmla="*/ 3227723 h 3547037"/>
                  <a:gd name="connsiteX4-19" fmla="*/ 0 w 10855937"/>
                  <a:gd name="connsiteY4-20" fmla="*/ 0 h 3547037"/>
                  <a:gd name="connsiteX0-21" fmla="*/ 10855937 w 10855937"/>
                  <a:gd name="connsiteY0-22" fmla="*/ 2937437 h 3547037"/>
                  <a:gd name="connsiteX1-23" fmla="*/ 10362451 w 10855937"/>
                  <a:gd name="connsiteY1-24" fmla="*/ 3532523 h 3547037"/>
                  <a:gd name="connsiteX2-25" fmla="*/ 260508 w 10855937"/>
                  <a:gd name="connsiteY2-26" fmla="*/ 3547037 h 3547037"/>
                  <a:gd name="connsiteX3-27" fmla="*/ 13765 w 10855937"/>
                  <a:gd name="connsiteY3-28" fmla="*/ 3227723 h 3547037"/>
                  <a:gd name="connsiteX4-29" fmla="*/ 0 w 10855937"/>
                  <a:gd name="connsiteY4-30" fmla="*/ 0 h 3547037"/>
                  <a:gd name="connsiteX0-31" fmla="*/ 10868873 w 10868873"/>
                  <a:gd name="connsiteY0-32" fmla="*/ 2937437 h 3547037"/>
                  <a:gd name="connsiteX1-33" fmla="*/ 10375387 w 10868873"/>
                  <a:gd name="connsiteY1-34" fmla="*/ 3532523 h 3547037"/>
                  <a:gd name="connsiteX2-35" fmla="*/ 273444 w 10868873"/>
                  <a:gd name="connsiteY2-36" fmla="*/ 3547037 h 3547037"/>
                  <a:gd name="connsiteX3-37" fmla="*/ 26701 w 10868873"/>
                  <a:gd name="connsiteY3-38" fmla="*/ 3227723 h 3547037"/>
                  <a:gd name="connsiteX4-39" fmla="*/ 5177 w 10868873"/>
                  <a:gd name="connsiteY4-40" fmla="*/ 1101841 h 3547037"/>
                  <a:gd name="connsiteX5-41" fmla="*/ 12936 w 10868873"/>
                  <a:gd name="connsiteY5-42" fmla="*/ 0 h 3547037"/>
                  <a:gd name="connsiteX0-43" fmla="*/ 10868873 w 10868873"/>
                  <a:gd name="connsiteY0-44" fmla="*/ 1835596 h 2445196"/>
                  <a:gd name="connsiteX1-45" fmla="*/ 10375387 w 10868873"/>
                  <a:gd name="connsiteY1-46" fmla="*/ 2430682 h 2445196"/>
                  <a:gd name="connsiteX2-47" fmla="*/ 273444 w 10868873"/>
                  <a:gd name="connsiteY2-48" fmla="*/ 2445196 h 2445196"/>
                  <a:gd name="connsiteX3-49" fmla="*/ 26701 w 10868873"/>
                  <a:gd name="connsiteY3-50" fmla="*/ 2125882 h 2445196"/>
                  <a:gd name="connsiteX4-51" fmla="*/ 5177 w 10868873"/>
                  <a:gd name="connsiteY4-52" fmla="*/ 0 h 2445196"/>
                  <a:gd name="connsiteX0-53" fmla="*/ 10863696 w 10863696"/>
                  <a:gd name="connsiteY0-54" fmla="*/ 1835596 h 2445196"/>
                  <a:gd name="connsiteX1-55" fmla="*/ 10370210 w 10863696"/>
                  <a:gd name="connsiteY1-56" fmla="*/ 2430682 h 2445196"/>
                  <a:gd name="connsiteX2-57" fmla="*/ 268267 w 10863696"/>
                  <a:gd name="connsiteY2-58" fmla="*/ 2445196 h 2445196"/>
                  <a:gd name="connsiteX3-59" fmla="*/ 21524 w 10863696"/>
                  <a:gd name="connsiteY3-60" fmla="*/ 2125882 h 2445196"/>
                  <a:gd name="connsiteX4-61" fmla="*/ 0 w 10863696"/>
                  <a:gd name="connsiteY4-62" fmla="*/ 0 h 2445196"/>
                  <a:gd name="connsiteX0-63" fmla="*/ 10882319 w 10882319"/>
                  <a:gd name="connsiteY0-64" fmla="*/ 1835596 h 2445196"/>
                  <a:gd name="connsiteX1-65" fmla="*/ 10388833 w 10882319"/>
                  <a:gd name="connsiteY1-66" fmla="*/ 2430682 h 2445196"/>
                  <a:gd name="connsiteX2-67" fmla="*/ 286890 w 10882319"/>
                  <a:gd name="connsiteY2-68" fmla="*/ 2445196 h 2445196"/>
                  <a:gd name="connsiteX3-69" fmla="*/ 40147 w 10882319"/>
                  <a:gd name="connsiteY3-70" fmla="*/ 2125882 h 2445196"/>
                  <a:gd name="connsiteX4-71" fmla="*/ 0 w 10882319"/>
                  <a:gd name="connsiteY4-72" fmla="*/ 0 h 2445196"/>
                  <a:gd name="connsiteX0-73" fmla="*/ 10853134 w 10853134"/>
                  <a:gd name="connsiteY0-74" fmla="*/ 1841415 h 2451015"/>
                  <a:gd name="connsiteX1-75" fmla="*/ 10359648 w 10853134"/>
                  <a:gd name="connsiteY1-76" fmla="*/ 2436501 h 2451015"/>
                  <a:gd name="connsiteX2-77" fmla="*/ 257705 w 10853134"/>
                  <a:gd name="connsiteY2-78" fmla="*/ 2451015 h 2451015"/>
                  <a:gd name="connsiteX3-79" fmla="*/ 10962 w 10853134"/>
                  <a:gd name="connsiteY3-80" fmla="*/ 2131701 h 2451015"/>
                  <a:gd name="connsiteX4-81" fmla="*/ 11553 w 10853134"/>
                  <a:gd name="connsiteY4-82" fmla="*/ 0 h 2451015"/>
                  <a:gd name="connsiteX0-83" fmla="*/ 10864860 w 10864860"/>
                  <a:gd name="connsiteY0-84" fmla="*/ 1841415 h 2451015"/>
                  <a:gd name="connsiteX1-85" fmla="*/ 10371374 w 10864860"/>
                  <a:gd name="connsiteY1-86" fmla="*/ 2436501 h 2451015"/>
                  <a:gd name="connsiteX2-87" fmla="*/ 269431 w 10864860"/>
                  <a:gd name="connsiteY2-88" fmla="*/ 2451015 h 2451015"/>
                  <a:gd name="connsiteX3-89" fmla="*/ 22688 w 10864860"/>
                  <a:gd name="connsiteY3-90" fmla="*/ 2131701 h 2451015"/>
                  <a:gd name="connsiteX4-91" fmla="*/ 0 w 10864860"/>
                  <a:gd name="connsiteY4-92" fmla="*/ 0 h 2451015"/>
                  <a:gd name="connsiteX0-93" fmla="*/ 10856761 w 10856761"/>
                  <a:gd name="connsiteY0-94" fmla="*/ 1841415 h 2451015"/>
                  <a:gd name="connsiteX1-95" fmla="*/ 10363275 w 10856761"/>
                  <a:gd name="connsiteY1-96" fmla="*/ 2436501 h 2451015"/>
                  <a:gd name="connsiteX2-97" fmla="*/ 261332 w 10856761"/>
                  <a:gd name="connsiteY2-98" fmla="*/ 2451015 h 2451015"/>
                  <a:gd name="connsiteX3-99" fmla="*/ 14589 w 10856761"/>
                  <a:gd name="connsiteY3-100" fmla="*/ 2131701 h 2451015"/>
                  <a:gd name="connsiteX4-101" fmla="*/ 3540 w 10856761"/>
                  <a:gd name="connsiteY4-102" fmla="*/ 0 h 2451015"/>
                  <a:gd name="connsiteX0-103" fmla="*/ 10858803 w 10858803"/>
                  <a:gd name="connsiteY0-104" fmla="*/ 1841415 h 2451015"/>
                  <a:gd name="connsiteX1-105" fmla="*/ 10365317 w 10858803"/>
                  <a:gd name="connsiteY1-106" fmla="*/ 2436501 h 2451015"/>
                  <a:gd name="connsiteX2-107" fmla="*/ 263374 w 10858803"/>
                  <a:gd name="connsiteY2-108" fmla="*/ 2451015 h 2451015"/>
                  <a:gd name="connsiteX3-109" fmla="*/ 16631 w 10858803"/>
                  <a:gd name="connsiteY3-110" fmla="*/ 2131701 h 2451015"/>
                  <a:gd name="connsiteX4-111" fmla="*/ 5582 w 10858803"/>
                  <a:gd name="connsiteY4-112" fmla="*/ 0 h 2451015"/>
                  <a:gd name="connsiteX0-113" fmla="*/ 10854255 w 10854255"/>
                  <a:gd name="connsiteY0-114" fmla="*/ 1841415 h 2451015"/>
                  <a:gd name="connsiteX1-115" fmla="*/ 10360769 w 10854255"/>
                  <a:gd name="connsiteY1-116" fmla="*/ 2436501 h 2451015"/>
                  <a:gd name="connsiteX2-117" fmla="*/ 258826 w 10854255"/>
                  <a:gd name="connsiteY2-118" fmla="*/ 2451015 h 2451015"/>
                  <a:gd name="connsiteX3-119" fmla="*/ 12083 w 10854255"/>
                  <a:gd name="connsiteY3-120" fmla="*/ 2131701 h 2451015"/>
                  <a:gd name="connsiteX4-121" fmla="*/ 1034 w 10854255"/>
                  <a:gd name="connsiteY4-122" fmla="*/ 0 h 2451015"/>
                  <a:gd name="connsiteX0-123" fmla="*/ 10846712 w 10846712"/>
                  <a:gd name="connsiteY0-124" fmla="*/ 1841415 h 2451015"/>
                  <a:gd name="connsiteX1-125" fmla="*/ 10353226 w 10846712"/>
                  <a:gd name="connsiteY1-126" fmla="*/ 2436501 h 2451015"/>
                  <a:gd name="connsiteX2-127" fmla="*/ 251283 w 10846712"/>
                  <a:gd name="connsiteY2-128" fmla="*/ 2451015 h 2451015"/>
                  <a:gd name="connsiteX3-129" fmla="*/ 4540 w 10846712"/>
                  <a:gd name="connsiteY3-130" fmla="*/ 2131701 h 2451015"/>
                  <a:gd name="connsiteX4-131" fmla="*/ 5130 w 10846712"/>
                  <a:gd name="connsiteY4-132" fmla="*/ 0 h 2451015"/>
                  <a:gd name="connsiteX0-133" fmla="*/ 10842172 w 10842172"/>
                  <a:gd name="connsiteY0-134" fmla="*/ 1841415 h 2451015"/>
                  <a:gd name="connsiteX1-135" fmla="*/ 10348686 w 10842172"/>
                  <a:gd name="connsiteY1-136" fmla="*/ 2436501 h 2451015"/>
                  <a:gd name="connsiteX2-137" fmla="*/ 246743 w 10842172"/>
                  <a:gd name="connsiteY2-138" fmla="*/ 2451015 h 2451015"/>
                  <a:gd name="connsiteX3-139" fmla="*/ 0 w 10842172"/>
                  <a:gd name="connsiteY3-140" fmla="*/ 2131701 h 2451015"/>
                  <a:gd name="connsiteX4-141" fmla="*/ 590 w 10842172"/>
                  <a:gd name="connsiteY4-142" fmla="*/ 0 h 2451015"/>
                  <a:gd name="connsiteX0-143" fmla="*/ 10842172 w 10842172"/>
                  <a:gd name="connsiteY0-144" fmla="*/ 1841415 h 2451015"/>
                  <a:gd name="connsiteX1-145" fmla="*/ 10348686 w 10842172"/>
                  <a:gd name="connsiteY1-146" fmla="*/ 2436501 h 2451015"/>
                  <a:gd name="connsiteX2-147" fmla="*/ 246743 w 10842172"/>
                  <a:gd name="connsiteY2-148" fmla="*/ 2451015 h 2451015"/>
                  <a:gd name="connsiteX3-149" fmla="*/ 0 w 10842172"/>
                  <a:gd name="connsiteY3-150" fmla="*/ 2131701 h 2451015"/>
                  <a:gd name="connsiteX4-151" fmla="*/ 590 w 10842172"/>
                  <a:gd name="connsiteY4-152" fmla="*/ 0 h 2451015"/>
                  <a:gd name="connsiteX0-153" fmla="*/ 10842172 w 10842172"/>
                  <a:gd name="connsiteY0-154" fmla="*/ 1841415 h 2451015"/>
                  <a:gd name="connsiteX1-155" fmla="*/ 10348686 w 10842172"/>
                  <a:gd name="connsiteY1-156" fmla="*/ 2436501 h 2451015"/>
                  <a:gd name="connsiteX2-157" fmla="*/ 246743 w 10842172"/>
                  <a:gd name="connsiteY2-158" fmla="*/ 2451015 h 2451015"/>
                  <a:gd name="connsiteX3-159" fmla="*/ 0 w 10842172"/>
                  <a:gd name="connsiteY3-160" fmla="*/ 2131701 h 2451015"/>
                  <a:gd name="connsiteX4-161" fmla="*/ 6410 w 10842172"/>
                  <a:gd name="connsiteY4-162" fmla="*/ 0 h 2451015"/>
                  <a:gd name="connsiteX0-163" fmla="*/ 10842172 w 10842172"/>
                  <a:gd name="connsiteY0-164" fmla="*/ 1841415 h 2451015"/>
                  <a:gd name="connsiteX1-165" fmla="*/ 10348686 w 10842172"/>
                  <a:gd name="connsiteY1-166" fmla="*/ 2436501 h 2451015"/>
                  <a:gd name="connsiteX2-167" fmla="*/ 246743 w 10842172"/>
                  <a:gd name="connsiteY2-168" fmla="*/ 2451015 h 2451015"/>
                  <a:gd name="connsiteX3-169" fmla="*/ 0 w 10842172"/>
                  <a:gd name="connsiteY3-170" fmla="*/ 2131701 h 2451015"/>
                  <a:gd name="connsiteX4-171" fmla="*/ 6410 w 10842172"/>
                  <a:gd name="connsiteY4-172" fmla="*/ 0 h 2451015"/>
                  <a:gd name="connsiteX0-173" fmla="*/ 10846950 w 10846950"/>
                  <a:gd name="connsiteY0-174" fmla="*/ 1841415 h 2451015"/>
                  <a:gd name="connsiteX1-175" fmla="*/ 10353464 w 10846950"/>
                  <a:gd name="connsiteY1-176" fmla="*/ 2436501 h 2451015"/>
                  <a:gd name="connsiteX2-177" fmla="*/ 251521 w 10846950"/>
                  <a:gd name="connsiteY2-178" fmla="*/ 2451015 h 2451015"/>
                  <a:gd name="connsiteX3-179" fmla="*/ 4778 w 10846950"/>
                  <a:gd name="connsiteY3-180" fmla="*/ 2131701 h 2451015"/>
                  <a:gd name="connsiteX4-181" fmla="*/ 11188 w 10846950"/>
                  <a:gd name="connsiteY4-182" fmla="*/ 0 h 2451015"/>
                  <a:gd name="connsiteX0-183" fmla="*/ 10846950 w 10846950"/>
                  <a:gd name="connsiteY0-184" fmla="*/ 1841415 h 2451015"/>
                  <a:gd name="connsiteX1-185" fmla="*/ 10568788 w 10846950"/>
                  <a:gd name="connsiteY1-186" fmla="*/ 2430680 h 2451015"/>
                  <a:gd name="connsiteX2-187" fmla="*/ 251521 w 10846950"/>
                  <a:gd name="connsiteY2-188" fmla="*/ 2451015 h 2451015"/>
                  <a:gd name="connsiteX3-189" fmla="*/ 4778 w 10846950"/>
                  <a:gd name="connsiteY3-190" fmla="*/ 2131701 h 2451015"/>
                  <a:gd name="connsiteX4-191" fmla="*/ 11188 w 10846950"/>
                  <a:gd name="connsiteY4-192" fmla="*/ 0 h 2451015"/>
                  <a:gd name="connsiteX0-193" fmla="*/ 10846950 w 10846950"/>
                  <a:gd name="connsiteY0-194" fmla="*/ 1841415 h 2451015"/>
                  <a:gd name="connsiteX1-195" fmla="*/ 10522232 w 10846950"/>
                  <a:gd name="connsiteY1-196" fmla="*/ 2430680 h 2451015"/>
                  <a:gd name="connsiteX2-197" fmla="*/ 251521 w 10846950"/>
                  <a:gd name="connsiteY2-198" fmla="*/ 2451015 h 2451015"/>
                  <a:gd name="connsiteX3-199" fmla="*/ 4778 w 10846950"/>
                  <a:gd name="connsiteY3-200" fmla="*/ 2131701 h 2451015"/>
                  <a:gd name="connsiteX4-201" fmla="*/ 11188 w 10846950"/>
                  <a:gd name="connsiteY4-202" fmla="*/ 0 h 2451015"/>
                  <a:gd name="connsiteX0-203" fmla="*/ 10846950 w 10846950"/>
                  <a:gd name="connsiteY0-204" fmla="*/ 1841415 h 2451015"/>
                  <a:gd name="connsiteX1-205" fmla="*/ 10745593 w 10846950"/>
                  <a:gd name="connsiteY1-206" fmla="*/ 2046023 h 2451015"/>
                  <a:gd name="connsiteX2-207" fmla="*/ 10522232 w 10846950"/>
                  <a:gd name="connsiteY2-208" fmla="*/ 2430680 h 2451015"/>
                  <a:gd name="connsiteX3-209" fmla="*/ 251521 w 10846950"/>
                  <a:gd name="connsiteY3-210" fmla="*/ 2451015 h 2451015"/>
                  <a:gd name="connsiteX4-211" fmla="*/ 4778 w 10846950"/>
                  <a:gd name="connsiteY4-212" fmla="*/ 2131701 h 2451015"/>
                  <a:gd name="connsiteX5-213" fmla="*/ 11188 w 10846950"/>
                  <a:gd name="connsiteY5-214" fmla="*/ 0 h 2451015"/>
                  <a:gd name="connsiteX0-215" fmla="*/ 10745593 w 10745593"/>
                  <a:gd name="connsiteY0-216" fmla="*/ 2046023 h 2451015"/>
                  <a:gd name="connsiteX1-217" fmla="*/ 10522232 w 10745593"/>
                  <a:gd name="connsiteY1-218" fmla="*/ 2430680 h 2451015"/>
                  <a:gd name="connsiteX2-219" fmla="*/ 251521 w 10745593"/>
                  <a:gd name="connsiteY2-220" fmla="*/ 2451015 h 2451015"/>
                  <a:gd name="connsiteX3-221" fmla="*/ 4778 w 10745593"/>
                  <a:gd name="connsiteY3-222" fmla="*/ 2131701 h 2451015"/>
                  <a:gd name="connsiteX4-223" fmla="*/ 11188 w 10745593"/>
                  <a:gd name="connsiteY4-224" fmla="*/ 0 h 2451015"/>
                  <a:gd name="connsiteX0-225" fmla="*/ 10830947 w 10830947"/>
                  <a:gd name="connsiteY0-226" fmla="*/ 2046023 h 2451015"/>
                  <a:gd name="connsiteX1-227" fmla="*/ 10522232 w 10830947"/>
                  <a:gd name="connsiteY1-228" fmla="*/ 2430680 h 2451015"/>
                  <a:gd name="connsiteX2-229" fmla="*/ 251521 w 10830947"/>
                  <a:gd name="connsiteY2-230" fmla="*/ 2451015 h 2451015"/>
                  <a:gd name="connsiteX3-231" fmla="*/ 4778 w 10830947"/>
                  <a:gd name="connsiteY3-232" fmla="*/ 2131701 h 2451015"/>
                  <a:gd name="connsiteX4-233" fmla="*/ 11188 w 10830947"/>
                  <a:gd name="connsiteY4-234" fmla="*/ 0 h 2451015"/>
                  <a:gd name="connsiteX0-235" fmla="*/ 10877504 w 10877504"/>
                  <a:gd name="connsiteY0-236" fmla="*/ 2046023 h 2451015"/>
                  <a:gd name="connsiteX1-237" fmla="*/ 10522232 w 10877504"/>
                  <a:gd name="connsiteY1-238" fmla="*/ 2430680 h 2451015"/>
                  <a:gd name="connsiteX2-239" fmla="*/ 251521 w 10877504"/>
                  <a:gd name="connsiteY2-240" fmla="*/ 2451015 h 2451015"/>
                  <a:gd name="connsiteX3-241" fmla="*/ 4778 w 10877504"/>
                  <a:gd name="connsiteY3-242" fmla="*/ 2131701 h 2451015"/>
                  <a:gd name="connsiteX4-243" fmla="*/ 11188 w 10877504"/>
                  <a:gd name="connsiteY4-244" fmla="*/ 0 h 2451015"/>
                  <a:gd name="connsiteX0-245" fmla="*/ 10861985 w 10861985"/>
                  <a:gd name="connsiteY0-246" fmla="*/ 2084821 h 2451015"/>
                  <a:gd name="connsiteX1-247" fmla="*/ 10522232 w 10861985"/>
                  <a:gd name="connsiteY1-248" fmla="*/ 2430680 h 2451015"/>
                  <a:gd name="connsiteX2-249" fmla="*/ 251521 w 10861985"/>
                  <a:gd name="connsiteY2-250" fmla="*/ 2451015 h 2451015"/>
                  <a:gd name="connsiteX3-251" fmla="*/ 4778 w 10861985"/>
                  <a:gd name="connsiteY3-252" fmla="*/ 2131701 h 2451015"/>
                  <a:gd name="connsiteX4-253" fmla="*/ 11188 w 10861985"/>
                  <a:gd name="connsiteY4-254" fmla="*/ 0 h 2451015"/>
                  <a:gd name="connsiteX0-255" fmla="*/ 10857207 w 10857207"/>
                  <a:gd name="connsiteY0-256" fmla="*/ 0 h 366194"/>
                  <a:gd name="connsiteX1-257" fmla="*/ 10517454 w 10857207"/>
                  <a:gd name="connsiteY1-258" fmla="*/ 345859 h 366194"/>
                  <a:gd name="connsiteX2-259" fmla="*/ 246743 w 10857207"/>
                  <a:gd name="connsiteY2-260" fmla="*/ 366194 h 366194"/>
                  <a:gd name="connsiteX3-261" fmla="*/ 0 w 10857207"/>
                  <a:gd name="connsiteY3-262" fmla="*/ 46880 h 366194"/>
                  <a:gd name="connsiteX0-263" fmla="*/ 10610464 w 10610464"/>
                  <a:gd name="connsiteY0-264" fmla="*/ 0 h 366194"/>
                  <a:gd name="connsiteX1-265" fmla="*/ 10270711 w 10610464"/>
                  <a:gd name="connsiteY1-266" fmla="*/ 345859 h 366194"/>
                  <a:gd name="connsiteX2-267" fmla="*/ 0 w 10610464"/>
                  <a:gd name="connsiteY2-268" fmla="*/ 366194 h 366194"/>
                  <a:gd name="connsiteX0-269" fmla="*/ 339753 w 339753"/>
                  <a:gd name="connsiteY0-270" fmla="*/ 0 h 345859"/>
                  <a:gd name="connsiteX1-271" fmla="*/ 0 w 339753"/>
                  <a:gd name="connsiteY1-272" fmla="*/ 345859 h 345859"/>
                </a:gdLst>
                <a:ahLst/>
                <a:cxnLst>
                  <a:cxn ang="0">
                    <a:pos x="connsiteX0-1" y="connsiteY0-2"/>
                  </a:cxn>
                  <a:cxn ang="0">
                    <a:pos x="connsiteX1-3" y="connsiteY1-4"/>
                  </a:cxn>
                </a:cxnLst>
                <a:rect l="l" t="t" r="r" b="b"/>
                <a:pathLst>
                  <a:path w="339753" h="345859">
                    <a:moveTo>
                      <a:pt x="339753" y="0"/>
                    </a:moveTo>
                    <a:lnTo>
                      <a:pt x="0" y="345859"/>
                    </a:lnTo>
                  </a:path>
                </a:pathLst>
              </a:custGeom>
              <a:noFill/>
              <a:ln w="15875" cap="flat" cmpd="sng" algn="ctr">
                <a:solidFill>
                  <a:srgbClr val="00FFFF"/>
                </a:solid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grpSp>
        <p:grpSp>
          <p:nvGrpSpPr>
            <p:cNvPr id="71" name="组合 70"/>
            <p:cNvGrpSpPr/>
            <p:nvPr/>
          </p:nvGrpSpPr>
          <p:grpSpPr>
            <a:xfrm rot="16200000">
              <a:off x="1040172" y="2910486"/>
              <a:ext cx="37789" cy="235034"/>
              <a:chOff x="3130275" y="3594734"/>
              <a:chExt cx="61485" cy="362065"/>
            </a:xfrm>
          </p:grpSpPr>
          <p:sp>
            <p:nvSpPr>
              <p:cNvPr id="73" name="任意多边形: 形状 28"/>
              <p:cNvSpPr/>
              <p:nvPr/>
            </p:nvSpPr>
            <p:spPr>
              <a:xfrm>
                <a:off x="3130275" y="3894209"/>
                <a:ext cx="61485" cy="62590"/>
              </a:xfrm>
              <a:custGeom>
                <a:avLst/>
                <a:gdLst>
                  <a:gd name="connsiteX0" fmla="*/ 10856686 w 10856686"/>
                  <a:gd name="connsiteY0" fmla="*/ 4180114 h 4789714"/>
                  <a:gd name="connsiteX1" fmla="*/ 10363200 w 10856686"/>
                  <a:gd name="connsiteY1" fmla="*/ 4775200 h 4789714"/>
                  <a:gd name="connsiteX2" fmla="*/ 261257 w 10856686"/>
                  <a:gd name="connsiteY2" fmla="*/ 4789714 h 4789714"/>
                  <a:gd name="connsiteX3" fmla="*/ 14514 w 10856686"/>
                  <a:gd name="connsiteY3" fmla="*/ 4470400 h 4789714"/>
                  <a:gd name="connsiteX4" fmla="*/ 0 w 10856686"/>
                  <a:gd name="connsiteY4" fmla="*/ 0 h 4789714"/>
                  <a:gd name="connsiteX0-1" fmla="*/ 10856686 w 10856686"/>
                  <a:gd name="connsiteY0-2" fmla="*/ 4180114 h 4789714"/>
                  <a:gd name="connsiteX1-3" fmla="*/ 10363200 w 10856686"/>
                  <a:gd name="connsiteY1-4" fmla="*/ 4775200 h 4789714"/>
                  <a:gd name="connsiteX2-5" fmla="*/ 261257 w 10856686"/>
                  <a:gd name="connsiteY2-6" fmla="*/ 4789714 h 4789714"/>
                  <a:gd name="connsiteX3-7" fmla="*/ 14514 w 10856686"/>
                  <a:gd name="connsiteY3-8" fmla="*/ 4470400 h 4789714"/>
                  <a:gd name="connsiteX4-9" fmla="*/ 749 w 10856686"/>
                  <a:gd name="connsiteY4-10" fmla="*/ 1242677 h 4789714"/>
                  <a:gd name="connsiteX5" fmla="*/ 0 w 10856686"/>
                  <a:gd name="connsiteY5" fmla="*/ 0 h 4789714"/>
                  <a:gd name="connsiteX0-11" fmla="*/ 10855937 w 10855937"/>
                  <a:gd name="connsiteY0-12" fmla="*/ 2937437 h 3547037"/>
                  <a:gd name="connsiteX1-13" fmla="*/ 10362451 w 10855937"/>
                  <a:gd name="connsiteY1-14" fmla="*/ 3532523 h 3547037"/>
                  <a:gd name="connsiteX2-15" fmla="*/ 260508 w 10855937"/>
                  <a:gd name="connsiteY2-16" fmla="*/ 3547037 h 3547037"/>
                  <a:gd name="connsiteX3-17" fmla="*/ 13765 w 10855937"/>
                  <a:gd name="connsiteY3-18" fmla="*/ 3227723 h 3547037"/>
                  <a:gd name="connsiteX4-19" fmla="*/ 0 w 10855937"/>
                  <a:gd name="connsiteY4-20" fmla="*/ 0 h 3547037"/>
                  <a:gd name="connsiteX0-21" fmla="*/ 10855937 w 10855937"/>
                  <a:gd name="connsiteY0-22" fmla="*/ 2937437 h 3547037"/>
                  <a:gd name="connsiteX1-23" fmla="*/ 10362451 w 10855937"/>
                  <a:gd name="connsiteY1-24" fmla="*/ 3532523 h 3547037"/>
                  <a:gd name="connsiteX2-25" fmla="*/ 260508 w 10855937"/>
                  <a:gd name="connsiteY2-26" fmla="*/ 3547037 h 3547037"/>
                  <a:gd name="connsiteX3-27" fmla="*/ 13765 w 10855937"/>
                  <a:gd name="connsiteY3-28" fmla="*/ 3227723 h 3547037"/>
                  <a:gd name="connsiteX4-29" fmla="*/ 0 w 10855937"/>
                  <a:gd name="connsiteY4-30" fmla="*/ 0 h 3547037"/>
                  <a:gd name="connsiteX0-31" fmla="*/ 10868873 w 10868873"/>
                  <a:gd name="connsiteY0-32" fmla="*/ 2937437 h 3547037"/>
                  <a:gd name="connsiteX1-33" fmla="*/ 10375387 w 10868873"/>
                  <a:gd name="connsiteY1-34" fmla="*/ 3532523 h 3547037"/>
                  <a:gd name="connsiteX2-35" fmla="*/ 273444 w 10868873"/>
                  <a:gd name="connsiteY2-36" fmla="*/ 3547037 h 3547037"/>
                  <a:gd name="connsiteX3-37" fmla="*/ 26701 w 10868873"/>
                  <a:gd name="connsiteY3-38" fmla="*/ 3227723 h 3547037"/>
                  <a:gd name="connsiteX4-39" fmla="*/ 5177 w 10868873"/>
                  <a:gd name="connsiteY4-40" fmla="*/ 1101841 h 3547037"/>
                  <a:gd name="connsiteX5-41" fmla="*/ 12936 w 10868873"/>
                  <a:gd name="connsiteY5-42" fmla="*/ 0 h 3547037"/>
                  <a:gd name="connsiteX0-43" fmla="*/ 10868873 w 10868873"/>
                  <a:gd name="connsiteY0-44" fmla="*/ 1835596 h 2445196"/>
                  <a:gd name="connsiteX1-45" fmla="*/ 10375387 w 10868873"/>
                  <a:gd name="connsiteY1-46" fmla="*/ 2430682 h 2445196"/>
                  <a:gd name="connsiteX2-47" fmla="*/ 273444 w 10868873"/>
                  <a:gd name="connsiteY2-48" fmla="*/ 2445196 h 2445196"/>
                  <a:gd name="connsiteX3-49" fmla="*/ 26701 w 10868873"/>
                  <a:gd name="connsiteY3-50" fmla="*/ 2125882 h 2445196"/>
                  <a:gd name="connsiteX4-51" fmla="*/ 5177 w 10868873"/>
                  <a:gd name="connsiteY4-52" fmla="*/ 0 h 2445196"/>
                  <a:gd name="connsiteX0-53" fmla="*/ 10863696 w 10863696"/>
                  <a:gd name="connsiteY0-54" fmla="*/ 1835596 h 2445196"/>
                  <a:gd name="connsiteX1-55" fmla="*/ 10370210 w 10863696"/>
                  <a:gd name="connsiteY1-56" fmla="*/ 2430682 h 2445196"/>
                  <a:gd name="connsiteX2-57" fmla="*/ 268267 w 10863696"/>
                  <a:gd name="connsiteY2-58" fmla="*/ 2445196 h 2445196"/>
                  <a:gd name="connsiteX3-59" fmla="*/ 21524 w 10863696"/>
                  <a:gd name="connsiteY3-60" fmla="*/ 2125882 h 2445196"/>
                  <a:gd name="connsiteX4-61" fmla="*/ 0 w 10863696"/>
                  <a:gd name="connsiteY4-62" fmla="*/ 0 h 2445196"/>
                  <a:gd name="connsiteX0-63" fmla="*/ 10882319 w 10882319"/>
                  <a:gd name="connsiteY0-64" fmla="*/ 1835596 h 2445196"/>
                  <a:gd name="connsiteX1-65" fmla="*/ 10388833 w 10882319"/>
                  <a:gd name="connsiteY1-66" fmla="*/ 2430682 h 2445196"/>
                  <a:gd name="connsiteX2-67" fmla="*/ 286890 w 10882319"/>
                  <a:gd name="connsiteY2-68" fmla="*/ 2445196 h 2445196"/>
                  <a:gd name="connsiteX3-69" fmla="*/ 40147 w 10882319"/>
                  <a:gd name="connsiteY3-70" fmla="*/ 2125882 h 2445196"/>
                  <a:gd name="connsiteX4-71" fmla="*/ 0 w 10882319"/>
                  <a:gd name="connsiteY4-72" fmla="*/ 0 h 2445196"/>
                  <a:gd name="connsiteX0-73" fmla="*/ 10853134 w 10853134"/>
                  <a:gd name="connsiteY0-74" fmla="*/ 1841415 h 2451015"/>
                  <a:gd name="connsiteX1-75" fmla="*/ 10359648 w 10853134"/>
                  <a:gd name="connsiteY1-76" fmla="*/ 2436501 h 2451015"/>
                  <a:gd name="connsiteX2-77" fmla="*/ 257705 w 10853134"/>
                  <a:gd name="connsiteY2-78" fmla="*/ 2451015 h 2451015"/>
                  <a:gd name="connsiteX3-79" fmla="*/ 10962 w 10853134"/>
                  <a:gd name="connsiteY3-80" fmla="*/ 2131701 h 2451015"/>
                  <a:gd name="connsiteX4-81" fmla="*/ 11553 w 10853134"/>
                  <a:gd name="connsiteY4-82" fmla="*/ 0 h 2451015"/>
                  <a:gd name="connsiteX0-83" fmla="*/ 10864860 w 10864860"/>
                  <a:gd name="connsiteY0-84" fmla="*/ 1841415 h 2451015"/>
                  <a:gd name="connsiteX1-85" fmla="*/ 10371374 w 10864860"/>
                  <a:gd name="connsiteY1-86" fmla="*/ 2436501 h 2451015"/>
                  <a:gd name="connsiteX2-87" fmla="*/ 269431 w 10864860"/>
                  <a:gd name="connsiteY2-88" fmla="*/ 2451015 h 2451015"/>
                  <a:gd name="connsiteX3-89" fmla="*/ 22688 w 10864860"/>
                  <a:gd name="connsiteY3-90" fmla="*/ 2131701 h 2451015"/>
                  <a:gd name="connsiteX4-91" fmla="*/ 0 w 10864860"/>
                  <a:gd name="connsiteY4-92" fmla="*/ 0 h 2451015"/>
                  <a:gd name="connsiteX0-93" fmla="*/ 10856761 w 10856761"/>
                  <a:gd name="connsiteY0-94" fmla="*/ 1841415 h 2451015"/>
                  <a:gd name="connsiteX1-95" fmla="*/ 10363275 w 10856761"/>
                  <a:gd name="connsiteY1-96" fmla="*/ 2436501 h 2451015"/>
                  <a:gd name="connsiteX2-97" fmla="*/ 261332 w 10856761"/>
                  <a:gd name="connsiteY2-98" fmla="*/ 2451015 h 2451015"/>
                  <a:gd name="connsiteX3-99" fmla="*/ 14589 w 10856761"/>
                  <a:gd name="connsiteY3-100" fmla="*/ 2131701 h 2451015"/>
                  <a:gd name="connsiteX4-101" fmla="*/ 3540 w 10856761"/>
                  <a:gd name="connsiteY4-102" fmla="*/ 0 h 2451015"/>
                  <a:gd name="connsiteX0-103" fmla="*/ 10858803 w 10858803"/>
                  <a:gd name="connsiteY0-104" fmla="*/ 1841415 h 2451015"/>
                  <a:gd name="connsiteX1-105" fmla="*/ 10365317 w 10858803"/>
                  <a:gd name="connsiteY1-106" fmla="*/ 2436501 h 2451015"/>
                  <a:gd name="connsiteX2-107" fmla="*/ 263374 w 10858803"/>
                  <a:gd name="connsiteY2-108" fmla="*/ 2451015 h 2451015"/>
                  <a:gd name="connsiteX3-109" fmla="*/ 16631 w 10858803"/>
                  <a:gd name="connsiteY3-110" fmla="*/ 2131701 h 2451015"/>
                  <a:gd name="connsiteX4-111" fmla="*/ 5582 w 10858803"/>
                  <a:gd name="connsiteY4-112" fmla="*/ 0 h 2451015"/>
                  <a:gd name="connsiteX0-113" fmla="*/ 10854255 w 10854255"/>
                  <a:gd name="connsiteY0-114" fmla="*/ 1841415 h 2451015"/>
                  <a:gd name="connsiteX1-115" fmla="*/ 10360769 w 10854255"/>
                  <a:gd name="connsiteY1-116" fmla="*/ 2436501 h 2451015"/>
                  <a:gd name="connsiteX2-117" fmla="*/ 258826 w 10854255"/>
                  <a:gd name="connsiteY2-118" fmla="*/ 2451015 h 2451015"/>
                  <a:gd name="connsiteX3-119" fmla="*/ 12083 w 10854255"/>
                  <a:gd name="connsiteY3-120" fmla="*/ 2131701 h 2451015"/>
                  <a:gd name="connsiteX4-121" fmla="*/ 1034 w 10854255"/>
                  <a:gd name="connsiteY4-122" fmla="*/ 0 h 2451015"/>
                  <a:gd name="connsiteX0-123" fmla="*/ 10846712 w 10846712"/>
                  <a:gd name="connsiteY0-124" fmla="*/ 1841415 h 2451015"/>
                  <a:gd name="connsiteX1-125" fmla="*/ 10353226 w 10846712"/>
                  <a:gd name="connsiteY1-126" fmla="*/ 2436501 h 2451015"/>
                  <a:gd name="connsiteX2-127" fmla="*/ 251283 w 10846712"/>
                  <a:gd name="connsiteY2-128" fmla="*/ 2451015 h 2451015"/>
                  <a:gd name="connsiteX3-129" fmla="*/ 4540 w 10846712"/>
                  <a:gd name="connsiteY3-130" fmla="*/ 2131701 h 2451015"/>
                  <a:gd name="connsiteX4-131" fmla="*/ 5130 w 10846712"/>
                  <a:gd name="connsiteY4-132" fmla="*/ 0 h 2451015"/>
                  <a:gd name="connsiteX0-133" fmla="*/ 10842172 w 10842172"/>
                  <a:gd name="connsiteY0-134" fmla="*/ 1841415 h 2451015"/>
                  <a:gd name="connsiteX1-135" fmla="*/ 10348686 w 10842172"/>
                  <a:gd name="connsiteY1-136" fmla="*/ 2436501 h 2451015"/>
                  <a:gd name="connsiteX2-137" fmla="*/ 246743 w 10842172"/>
                  <a:gd name="connsiteY2-138" fmla="*/ 2451015 h 2451015"/>
                  <a:gd name="connsiteX3-139" fmla="*/ 0 w 10842172"/>
                  <a:gd name="connsiteY3-140" fmla="*/ 2131701 h 2451015"/>
                  <a:gd name="connsiteX4-141" fmla="*/ 590 w 10842172"/>
                  <a:gd name="connsiteY4-142" fmla="*/ 0 h 2451015"/>
                  <a:gd name="connsiteX0-143" fmla="*/ 10842172 w 10842172"/>
                  <a:gd name="connsiteY0-144" fmla="*/ 1841415 h 2451015"/>
                  <a:gd name="connsiteX1-145" fmla="*/ 10348686 w 10842172"/>
                  <a:gd name="connsiteY1-146" fmla="*/ 2436501 h 2451015"/>
                  <a:gd name="connsiteX2-147" fmla="*/ 246743 w 10842172"/>
                  <a:gd name="connsiteY2-148" fmla="*/ 2451015 h 2451015"/>
                  <a:gd name="connsiteX3-149" fmla="*/ 0 w 10842172"/>
                  <a:gd name="connsiteY3-150" fmla="*/ 2131701 h 2451015"/>
                  <a:gd name="connsiteX4-151" fmla="*/ 590 w 10842172"/>
                  <a:gd name="connsiteY4-152" fmla="*/ 0 h 2451015"/>
                  <a:gd name="connsiteX0-153" fmla="*/ 10842172 w 10842172"/>
                  <a:gd name="connsiteY0-154" fmla="*/ 1841415 h 2451015"/>
                  <a:gd name="connsiteX1-155" fmla="*/ 10348686 w 10842172"/>
                  <a:gd name="connsiteY1-156" fmla="*/ 2436501 h 2451015"/>
                  <a:gd name="connsiteX2-157" fmla="*/ 246743 w 10842172"/>
                  <a:gd name="connsiteY2-158" fmla="*/ 2451015 h 2451015"/>
                  <a:gd name="connsiteX3-159" fmla="*/ 0 w 10842172"/>
                  <a:gd name="connsiteY3-160" fmla="*/ 2131701 h 2451015"/>
                  <a:gd name="connsiteX4-161" fmla="*/ 6410 w 10842172"/>
                  <a:gd name="connsiteY4-162" fmla="*/ 0 h 2451015"/>
                  <a:gd name="connsiteX0-163" fmla="*/ 10842172 w 10842172"/>
                  <a:gd name="connsiteY0-164" fmla="*/ 1841415 h 2451015"/>
                  <a:gd name="connsiteX1-165" fmla="*/ 10348686 w 10842172"/>
                  <a:gd name="connsiteY1-166" fmla="*/ 2436501 h 2451015"/>
                  <a:gd name="connsiteX2-167" fmla="*/ 246743 w 10842172"/>
                  <a:gd name="connsiteY2-168" fmla="*/ 2451015 h 2451015"/>
                  <a:gd name="connsiteX3-169" fmla="*/ 0 w 10842172"/>
                  <a:gd name="connsiteY3-170" fmla="*/ 2131701 h 2451015"/>
                  <a:gd name="connsiteX4-171" fmla="*/ 6410 w 10842172"/>
                  <a:gd name="connsiteY4-172" fmla="*/ 0 h 2451015"/>
                  <a:gd name="connsiteX0-173" fmla="*/ 10846950 w 10846950"/>
                  <a:gd name="connsiteY0-174" fmla="*/ 1841415 h 2451015"/>
                  <a:gd name="connsiteX1-175" fmla="*/ 10353464 w 10846950"/>
                  <a:gd name="connsiteY1-176" fmla="*/ 2436501 h 2451015"/>
                  <a:gd name="connsiteX2-177" fmla="*/ 251521 w 10846950"/>
                  <a:gd name="connsiteY2-178" fmla="*/ 2451015 h 2451015"/>
                  <a:gd name="connsiteX3-179" fmla="*/ 4778 w 10846950"/>
                  <a:gd name="connsiteY3-180" fmla="*/ 2131701 h 2451015"/>
                  <a:gd name="connsiteX4-181" fmla="*/ 11188 w 10846950"/>
                  <a:gd name="connsiteY4-182" fmla="*/ 0 h 2451015"/>
                  <a:gd name="connsiteX0-183" fmla="*/ 10846950 w 10846950"/>
                  <a:gd name="connsiteY0-184" fmla="*/ 1841415 h 2451015"/>
                  <a:gd name="connsiteX1-185" fmla="*/ 10568788 w 10846950"/>
                  <a:gd name="connsiteY1-186" fmla="*/ 2430680 h 2451015"/>
                  <a:gd name="connsiteX2-187" fmla="*/ 251521 w 10846950"/>
                  <a:gd name="connsiteY2-188" fmla="*/ 2451015 h 2451015"/>
                  <a:gd name="connsiteX3-189" fmla="*/ 4778 w 10846950"/>
                  <a:gd name="connsiteY3-190" fmla="*/ 2131701 h 2451015"/>
                  <a:gd name="connsiteX4-191" fmla="*/ 11188 w 10846950"/>
                  <a:gd name="connsiteY4-192" fmla="*/ 0 h 2451015"/>
                  <a:gd name="connsiteX0-193" fmla="*/ 10846950 w 10846950"/>
                  <a:gd name="connsiteY0-194" fmla="*/ 1841415 h 2451015"/>
                  <a:gd name="connsiteX1-195" fmla="*/ 10522232 w 10846950"/>
                  <a:gd name="connsiteY1-196" fmla="*/ 2430680 h 2451015"/>
                  <a:gd name="connsiteX2-197" fmla="*/ 251521 w 10846950"/>
                  <a:gd name="connsiteY2-198" fmla="*/ 2451015 h 2451015"/>
                  <a:gd name="connsiteX3-199" fmla="*/ 4778 w 10846950"/>
                  <a:gd name="connsiteY3-200" fmla="*/ 2131701 h 2451015"/>
                  <a:gd name="connsiteX4-201" fmla="*/ 11188 w 10846950"/>
                  <a:gd name="connsiteY4-202" fmla="*/ 0 h 2451015"/>
                  <a:gd name="connsiteX0-203" fmla="*/ 10846950 w 10846950"/>
                  <a:gd name="connsiteY0-204" fmla="*/ 1841415 h 2451015"/>
                  <a:gd name="connsiteX1-205" fmla="*/ 10745593 w 10846950"/>
                  <a:gd name="connsiteY1-206" fmla="*/ 2046023 h 2451015"/>
                  <a:gd name="connsiteX2-207" fmla="*/ 10522232 w 10846950"/>
                  <a:gd name="connsiteY2-208" fmla="*/ 2430680 h 2451015"/>
                  <a:gd name="connsiteX3-209" fmla="*/ 251521 w 10846950"/>
                  <a:gd name="connsiteY3-210" fmla="*/ 2451015 h 2451015"/>
                  <a:gd name="connsiteX4-211" fmla="*/ 4778 w 10846950"/>
                  <a:gd name="connsiteY4-212" fmla="*/ 2131701 h 2451015"/>
                  <a:gd name="connsiteX5-213" fmla="*/ 11188 w 10846950"/>
                  <a:gd name="connsiteY5-214" fmla="*/ 0 h 2451015"/>
                  <a:gd name="connsiteX0-215" fmla="*/ 10745593 w 10745593"/>
                  <a:gd name="connsiteY0-216" fmla="*/ 2046023 h 2451015"/>
                  <a:gd name="connsiteX1-217" fmla="*/ 10522232 w 10745593"/>
                  <a:gd name="connsiteY1-218" fmla="*/ 2430680 h 2451015"/>
                  <a:gd name="connsiteX2-219" fmla="*/ 251521 w 10745593"/>
                  <a:gd name="connsiteY2-220" fmla="*/ 2451015 h 2451015"/>
                  <a:gd name="connsiteX3-221" fmla="*/ 4778 w 10745593"/>
                  <a:gd name="connsiteY3-222" fmla="*/ 2131701 h 2451015"/>
                  <a:gd name="connsiteX4-223" fmla="*/ 11188 w 10745593"/>
                  <a:gd name="connsiteY4-224" fmla="*/ 0 h 2451015"/>
                  <a:gd name="connsiteX0-225" fmla="*/ 10830947 w 10830947"/>
                  <a:gd name="connsiteY0-226" fmla="*/ 2046023 h 2451015"/>
                  <a:gd name="connsiteX1-227" fmla="*/ 10522232 w 10830947"/>
                  <a:gd name="connsiteY1-228" fmla="*/ 2430680 h 2451015"/>
                  <a:gd name="connsiteX2-229" fmla="*/ 251521 w 10830947"/>
                  <a:gd name="connsiteY2-230" fmla="*/ 2451015 h 2451015"/>
                  <a:gd name="connsiteX3-231" fmla="*/ 4778 w 10830947"/>
                  <a:gd name="connsiteY3-232" fmla="*/ 2131701 h 2451015"/>
                  <a:gd name="connsiteX4-233" fmla="*/ 11188 w 10830947"/>
                  <a:gd name="connsiteY4-234" fmla="*/ 0 h 2451015"/>
                  <a:gd name="connsiteX0-235" fmla="*/ 10877504 w 10877504"/>
                  <a:gd name="connsiteY0-236" fmla="*/ 2046023 h 2451015"/>
                  <a:gd name="connsiteX1-237" fmla="*/ 10522232 w 10877504"/>
                  <a:gd name="connsiteY1-238" fmla="*/ 2430680 h 2451015"/>
                  <a:gd name="connsiteX2-239" fmla="*/ 251521 w 10877504"/>
                  <a:gd name="connsiteY2-240" fmla="*/ 2451015 h 2451015"/>
                  <a:gd name="connsiteX3-241" fmla="*/ 4778 w 10877504"/>
                  <a:gd name="connsiteY3-242" fmla="*/ 2131701 h 2451015"/>
                  <a:gd name="connsiteX4-243" fmla="*/ 11188 w 10877504"/>
                  <a:gd name="connsiteY4-244" fmla="*/ 0 h 2451015"/>
                  <a:gd name="connsiteX0-245" fmla="*/ 10861985 w 10861985"/>
                  <a:gd name="connsiteY0-246" fmla="*/ 2084821 h 2451015"/>
                  <a:gd name="connsiteX1-247" fmla="*/ 10522232 w 10861985"/>
                  <a:gd name="connsiteY1-248" fmla="*/ 2430680 h 2451015"/>
                  <a:gd name="connsiteX2-249" fmla="*/ 251521 w 10861985"/>
                  <a:gd name="connsiteY2-250" fmla="*/ 2451015 h 2451015"/>
                  <a:gd name="connsiteX3-251" fmla="*/ 4778 w 10861985"/>
                  <a:gd name="connsiteY3-252" fmla="*/ 2131701 h 2451015"/>
                  <a:gd name="connsiteX4-253" fmla="*/ 11188 w 10861985"/>
                  <a:gd name="connsiteY4-254" fmla="*/ 0 h 2451015"/>
                  <a:gd name="connsiteX0-255" fmla="*/ 10857207 w 10857207"/>
                  <a:gd name="connsiteY0-256" fmla="*/ 0 h 366194"/>
                  <a:gd name="connsiteX1-257" fmla="*/ 10517454 w 10857207"/>
                  <a:gd name="connsiteY1-258" fmla="*/ 345859 h 366194"/>
                  <a:gd name="connsiteX2-259" fmla="*/ 246743 w 10857207"/>
                  <a:gd name="connsiteY2-260" fmla="*/ 366194 h 366194"/>
                  <a:gd name="connsiteX3-261" fmla="*/ 0 w 10857207"/>
                  <a:gd name="connsiteY3-262" fmla="*/ 46880 h 366194"/>
                  <a:gd name="connsiteX0-263" fmla="*/ 10610464 w 10610464"/>
                  <a:gd name="connsiteY0-264" fmla="*/ 0 h 366194"/>
                  <a:gd name="connsiteX1-265" fmla="*/ 10270711 w 10610464"/>
                  <a:gd name="connsiteY1-266" fmla="*/ 345859 h 366194"/>
                  <a:gd name="connsiteX2-267" fmla="*/ 0 w 10610464"/>
                  <a:gd name="connsiteY2-268" fmla="*/ 366194 h 366194"/>
                  <a:gd name="connsiteX0-269" fmla="*/ 339753 w 339753"/>
                  <a:gd name="connsiteY0-270" fmla="*/ 0 h 345859"/>
                  <a:gd name="connsiteX1-271" fmla="*/ 0 w 339753"/>
                  <a:gd name="connsiteY1-272" fmla="*/ 345859 h 345859"/>
                </a:gdLst>
                <a:ahLst/>
                <a:cxnLst>
                  <a:cxn ang="0">
                    <a:pos x="connsiteX0-1" y="connsiteY0-2"/>
                  </a:cxn>
                  <a:cxn ang="0">
                    <a:pos x="connsiteX1-3" y="connsiteY1-4"/>
                  </a:cxn>
                </a:cxnLst>
                <a:rect l="l" t="t" r="r" b="b"/>
                <a:pathLst>
                  <a:path w="339753" h="345859">
                    <a:moveTo>
                      <a:pt x="339753" y="0"/>
                    </a:moveTo>
                    <a:lnTo>
                      <a:pt x="0" y="345859"/>
                    </a:lnTo>
                  </a:path>
                </a:pathLst>
              </a:custGeom>
              <a:noFill/>
              <a:ln w="15875" cap="flat" cmpd="sng" algn="ctr">
                <a:solidFill>
                  <a:srgbClr val="03B4FF"/>
                </a:solid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74" name="任意多边形: 形状 29"/>
              <p:cNvSpPr/>
              <p:nvPr/>
            </p:nvSpPr>
            <p:spPr>
              <a:xfrm>
                <a:off x="3130275" y="3834314"/>
                <a:ext cx="61485" cy="62590"/>
              </a:xfrm>
              <a:custGeom>
                <a:avLst/>
                <a:gdLst>
                  <a:gd name="connsiteX0" fmla="*/ 10856686 w 10856686"/>
                  <a:gd name="connsiteY0" fmla="*/ 4180114 h 4789714"/>
                  <a:gd name="connsiteX1" fmla="*/ 10363200 w 10856686"/>
                  <a:gd name="connsiteY1" fmla="*/ 4775200 h 4789714"/>
                  <a:gd name="connsiteX2" fmla="*/ 261257 w 10856686"/>
                  <a:gd name="connsiteY2" fmla="*/ 4789714 h 4789714"/>
                  <a:gd name="connsiteX3" fmla="*/ 14514 w 10856686"/>
                  <a:gd name="connsiteY3" fmla="*/ 4470400 h 4789714"/>
                  <a:gd name="connsiteX4" fmla="*/ 0 w 10856686"/>
                  <a:gd name="connsiteY4" fmla="*/ 0 h 4789714"/>
                  <a:gd name="connsiteX0-1" fmla="*/ 10856686 w 10856686"/>
                  <a:gd name="connsiteY0-2" fmla="*/ 4180114 h 4789714"/>
                  <a:gd name="connsiteX1-3" fmla="*/ 10363200 w 10856686"/>
                  <a:gd name="connsiteY1-4" fmla="*/ 4775200 h 4789714"/>
                  <a:gd name="connsiteX2-5" fmla="*/ 261257 w 10856686"/>
                  <a:gd name="connsiteY2-6" fmla="*/ 4789714 h 4789714"/>
                  <a:gd name="connsiteX3-7" fmla="*/ 14514 w 10856686"/>
                  <a:gd name="connsiteY3-8" fmla="*/ 4470400 h 4789714"/>
                  <a:gd name="connsiteX4-9" fmla="*/ 749 w 10856686"/>
                  <a:gd name="connsiteY4-10" fmla="*/ 1242677 h 4789714"/>
                  <a:gd name="connsiteX5" fmla="*/ 0 w 10856686"/>
                  <a:gd name="connsiteY5" fmla="*/ 0 h 4789714"/>
                  <a:gd name="connsiteX0-11" fmla="*/ 10855937 w 10855937"/>
                  <a:gd name="connsiteY0-12" fmla="*/ 2937437 h 3547037"/>
                  <a:gd name="connsiteX1-13" fmla="*/ 10362451 w 10855937"/>
                  <a:gd name="connsiteY1-14" fmla="*/ 3532523 h 3547037"/>
                  <a:gd name="connsiteX2-15" fmla="*/ 260508 w 10855937"/>
                  <a:gd name="connsiteY2-16" fmla="*/ 3547037 h 3547037"/>
                  <a:gd name="connsiteX3-17" fmla="*/ 13765 w 10855937"/>
                  <a:gd name="connsiteY3-18" fmla="*/ 3227723 h 3547037"/>
                  <a:gd name="connsiteX4-19" fmla="*/ 0 w 10855937"/>
                  <a:gd name="connsiteY4-20" fmla="*/ 0 h 3547037"/>
                  <a:gd name="connsiteX0-21" fmla="*/ 10855937 w 10855937"/>
                  <a:gd name="connsiteY0-22" fmla="*/ 2937437 h 3547037"/>
                  <a:gd name="connsiteX1-23" fmla="*/ 10362451 w 10855937"/>
                  <a:gd name="connsiteY1-24" fmla="*/ 3532523 h 3547037"/>
                  <a:gd name="connsiteX2-25" fmla="*/ 260508 w 10855937"/>
                  <a:gd name="connsiteY2-26" fmla="*/ 3547037 h 3547037"/>
                  <a:gd name="connsiteX3-27" fmla="*/ 13765 w 10855937"/>
                  <a:gd name="connsiteY3-28" fmla="*/ 3227723 h 3547037"/>
                  <a:gd name="connsiteX4-29" fmla="*/ 0 w 10855937"/>
                  <a:gd name="connsiteY4-30" fmla="*/ 0 h 3547037"/>
                  <a:gd name="connsiteX0-31" fmla="*/ 10868873 w 10868873"/>
                  <a:gd name="connsiteY0-32" fmla="*/ 2937437 h 3547037"/>
                  <a:gd name="connsiteX1-33" fmla="*/ 10375387 w 10868873"/>
                  <a:gd name="connsiteY1-34" fmla="*/ 3532523 h 3547037"/>
                  <a:gd name="connsiteX2-35" fmla="*/ 273444 w 10868873"/>
                  <a:gd name="connsiteY2-36" fmla="*/ 3547037 h 3547037"/>
                  <a:gd name="connsiteX3-37" fmla="*/ 26701 w 10868873"/>
                  <a:gd name="connsiteY3-38" fmla="*/ 3227723 h 3547037"/>
                  <a:gd name="connsiteX4-39" fmla="*/ 5177 w 10868873"/>
                  <a:gd name="connsiteY4-40" fmla="*/ 1101841 h 3547037"/>
                  <a:gd name="connsiteX5-41" fmla="*/ 12936 w 10868873"/>
                  <a:gd name="connsiteY5-42" fmla="*/ 0 h 3547037"/>
                  <a:gd name="connsiteX0-43" fmla="*/ 10868873 w 10868873"/>
                  <a:gd name="connsiteY0-44" fmla="*/ 1835596 h 2445196"/>
                  <a:gd name="connsiteX1-45" fmla="*/ 10375387 w 10868873"/>
                  <a:gd name="connsiteY1-46" fmla="*/ 2430682 h 2445196"/>
                  <a:gd name="connsiteX2-47" fmla="*/ 273444 w 10868873"/>
                  <a:gd name="connsiteY2-48" fmla="*/ 2445196 h 2445196"/>
                  <a:gd name="connsiteX3-49" fmla="*/ 26701 w 10868873"/>
                  <a:gd name="connsiteY3-50" fmla="*/ 2125882 h 2445196"/>
                  <a:gd name="connsiteX4-51" fmla="*/ 5177 w 10868873"/>
                  <a:gd name="connsiteY4-52" fmla="*/ 0 h 2445196"/>
                  <a:gd name="connsiteX0-53" fmla="*/ 10863696 w 10863696"/>
                  <a:gd name="connsiteY0-54" fmla="*/ 1835596 h 2445196"/>
                  <a:gd name="connsiteX1-55" fmla="*/ 10370210 w 10863696"/>
                  <a:gd name="connsiteY1-56" fmla="*/ 2430682 h 2445196"/>
                  <a:gd name="connsiteX2-57" fmla="*/ 268267 w 10863696"/>
                  <a:gd name="connsiteY2-58" fmla="*/ 2445196 h 2445196"/>
                  <a:gd name="connsiteX3-59" fmla="*/ 21524 w 10863696"/>
                  <a:gd name="connsiteY3-60" fmla="*/ 2125882 h 2445196"/>
                  <a:gd name="connsiteX4-61" fmla="*/ 0 w 10863696"/>
                  <a:gd name="connsiteY4-62" fmla="*/ 0 h 2445196"/>
                  <a:gd name="connsiteX0-63" fmla="*/ 10882319 w 10882319"/>
                  <a:gd name="connsiteY0-64" fmla="*/ 1835596 h 2445196"/>
                  <a:gd name="connsiteX1-65" fmla="*/ 10388833 w 10882319"/>
                  <a:gd name="connsiteY1-66" fmla="*/ 2430682 h 2445196"/>
                  <a:gd name="connsiteX2-67" fmla="*/ 286890 w 10882319"/>
                  <a:gd name="connsiteY2-68" fmla="*/ 2445196 h 2445196"/>
                  <a:gd name="connsiteX3-69" fmla="*/ 40147 w 10882319"/>
                  <a:gd name="connsiteY3-70" fmla="*/ 2125882 h 2445196"/>
                  <a:gd name="connsiteX4-71" fmla="*/ 0 w 10882319"/>
                  <a:gd name="connsiteY4-72" fmla="*/ 0 h 2445196"/>
                  <a:gd name="connsiteX0-73" fmla="*/ 10853134 w 10853134"/>
                  <a:gd name="connsiteY0-74" fmla="*/ 1841415 h 2451015"/>
                  <a:gd name="connsiteX1-75" fmla="*/ 10359648 w 10853134"/>
                  <a:gd name="connsiteY1-76" fmla="*/ 2436501 h 2451015"/>
                  <a:gd name="connsiteX2-77" fmla="*/ 257705 w 10853134"/>
                  <a:gd name="connsiteY2-78" fmla="*/ 2451015 h 2451015"/>
                  <a:gd name="connsiteX3-79" fmla="*/ 10962 w 10853134"/>
                  <a:gd name="connsiteY3-80" fmla="*/ 2131701 h 2451015"/>
                  <a:gd name="connsiteX4-81" fmla="*/ 11553 w 10853134"/>
                  <a:gd name="connsiteY4-82" fmla="*/ 0 h 2451015"/>
                  <a:gd name="connsiteX0-83" fmla="*/ 10864860 w 10864860"/>
                  <a:gd name="connsiteY0-84" fmla="*/ 1841415 h 2451015"/>
                  <a:gd name="connsiteX1-85" fmla="*/ 10371374 w 10864860"/>
                  <a:gd name="connsiteY1-86" fmla="*/ 2436501 h 2451015"/>
                  <a:gd name="connsiteX2-87" fmla="*/ 269431 w 10864860"/>
                  <a:gd name="connsiteY2-88" fmla="*/ 2451015 h 2451015"/>
                  <a:gd name="connsiteX3-89" fmla="*/ 22688 w 10864860"/>
                  <a:gd name="connsiteY3-90" fmla="*/ 2131701 h 2451015"/>
                  <a:gd name="connsiteX4-91" fmla="*/ 0 w 10864860"/>
                  <a:gd name="connsiteY4-92" fmla="*/ 0 h 2451015"/>
                  <a:gd name="connsiteX0-93" fmla="*/ 10856761 w 10856761"/>
                  <a:gd name="connsiteY0-94" fmla="*/ 1841415 h 2451015"/>
                  <a:gd name="connsiteX1-95" fmla="*/ 10363275 w 10856761"/>
                  <a:gd name="connsiteY1-96" fmla="*/ 2436501 h 2451015"/>
                  <a:gd name="connsiteX2-97" fmla="*/ 261332 w 10856761"/>
                  <a:gd name="connsiteY2-98" fmla="*/ 2451015 h 2451015"/>
                  <a:gd name="connsiteX3-99" fmla="*/ 14589 w 10856761"/>
                  <a:gd name="connsiteY3-100" fmla="*/ 2131701 h 2451015"/>
                  <a:gd name="connsiteX4-101" fmla="*/ 3540 w 10856761"/>
                  <a:gd name="connsiteY4-102" fmla="*/ 0 h 2451015"/>
                  <a:gd name="connsiteX0-103" fmla="*/ 10858803 w 10858803"/>
                  <a:gd name="connsiteY0-104" fmla="*/ 1841415 h 2451015"/>
                  <a:gd name="connsiteX1-105" fmla="*/ 10365317 w 10858803"/>
                  <a:gd name="connsiteY1-106" fmla="*/ 2436501 h 2451015"/>
                  <a:gd name="connsiteX2-107" fmla="*/ 263374 w 10858803"/>
                  <a:gd name="connsiteY2-108" fmla="*/ 2451015 h 2451015"/>
                  <a:gd name="connsiteX3-109" fmla="*/ 16631 w 10858803"/>
                  <a:gd name="connsiteY3-110" fmla="*/ 2131701 h 2451015"/>
                  <a:gd name="connsiteX4-111" fmla="*/ 5582 w 10858803"/>
                  <a:gd name="connsiteY4-112" fmla="*/ 0 h 2451015"/>
                  <a:gd name="connsiteX0-113" fmla="*/ 10854255 w 10854255"/>
                  <a:gd name="connsiteY0-114" fmla="*/ 1841415 h 2451015"/>
                  <a:gd name="connsiteX1-115" fmla="*/ 10360769 w 10854255"/>
                  <a:gd name="connsiteY1-116" fmla="*/ 2436501 h 2451015"/>
                  <a:gd name="connsiteX2-117" fmla="*/ 258826 w 10854255"/>
                  <a:gd name="connsiteY2-118" fmla="*/ 2451015 h 2451015"/>
                  <a:gd name="connsiteX3-119" fmla="*/ 12083 w 10854255"/>
                  <a:gd name="connsiteY3-120" fmla="*/ 2131701 h 2451015"/>
                  <a:gd name="connsiteX4-121" fmla="*/ 1034 w 10854255"/>
                  <a:gd name="connsiteY4-122" fmla="*/ 0 h 2451015"/>
                  <a:gd name="connsiteX0-123" fmla="*/ 10846712 w 10846712"/>
                  <a:gd name="connsiteY0-124" fmla="*/ 1841415 h 2451015"/>
                  <a:gd name="connsiteX1-125" fmla="*/ 10353226 w 10846712"/>
                  <a:gd name="connsiteY1-126" fmla="*/ 2436501 h 2451015"/>
                  <a:gd name="connsiteX2-127" fmla="*/ 251283 w 10846712"/>
                  <a:gd name="connsiteY2-128" fmla="*/ 2451015 h 2451015"/>
                  <a:gd name="connsiteX3-129" fmla="*/ 4540 w 10846712"/>
                  <a:gd name="connsiteY3-130" fmla="*/ 2131701 h 2451015"/>
                  <a:gd name="connsiteX4-131" fmla="*/ 5130 w 10846712"/>
                  <a:gd name="connsiteY4-132" fmla="*/ 0 h 2451015"/>
                  <a:gd name="connsiteX0-133" fmla="*/ 10842172 w 10842172"/>
                  <a:gd name="connsiteY0-134" fmla="*/ 1841415 h 2451015"/>
                  <a:gd name="connsiteX1-135" fmla="*/ 10348686 w 10842172"/>
                  <a:gd name="connsiteY1-136" fmla="*/ 2436501 h 2451015"/>
                  <a:gd name="connsiteX2-137" fmla="*/ 246743 w 10842172"/>
                  <a:gd name="connsiteY2-138" fmla="*/ 2451015 h 2451015"/>
                  <a:gd name="connsiteX3-139" fmla="*/ 0 w 10842172"/>
                  <a:gd name="connsiteY3-140" fmla="*/ 2131701 h 2451015"/>
                  <a:gd name="connsiteX4-141" fmla="*/ 590 w 10842172"/>
                  <a:gd name="connsiteY4-142" fmla="*/ 0 h 2451015"/>
                  <a:gd name="connsiteX0-143" fmla="*/ 10842172 w 10842172"/>
                  <a:gd name="connsiteY0-144" fmla="*/ 1841415 h 2451015"/>
                  <a:gd name="connsiteX1-145" fmla="*/ 10348686 w 10842172"/>
                  <a:gd name="connsiteY1-146" fmla="*/ 2436501 h 2451015"/>
                  <a:gd name="connsiteX2-147" fmla="*/ 246743 w 10842172"/>
                  <a:gd name="connsiteY2-148" fmla="*/ 2451015 h 2451015"/>
                  <a:gd name="connsiteX3-149" fmla="*/ 0 w 10842172"/>
                  <a:gd name="connsiteY3-150" fmla="*/ 2131701 h 2451015"/>
                  <a:gd name="connsiteX4-151" fmla="*/ 590 w 10842172"/>
                  <a:gd name="connsiteY4-152" fmla="*/ 0 h 2451015"/>
                  <a:gd name="connsiteX0-153" fmla="*/ 10842172 w 10842172"/>
                  <a:gd name="connsiteY0-154" fmla="*/ 1841415 h 2451015"/>
                  <a:gd name="connsiteX1-155" fmla="*/ 10348686 w 10842172"/>
                  <a:gd name="connsiteY1-156" fmla="*/ 2436501 h 2451015"/>
                  <a:gd name="connsiteX2-157" fmla="*/ 246743 w 10842172"/>
                  <a:gd name="connsiteY2-158" fmla="*/ 2451015 h 2451015"/>
                  <a:gd name="connsiteX3-159" fmla="*/ 0 w 10842172"/>
                  <a:gd name="connsiteY3-160" fmla="*/ 2131701 h 2451015"/>
                  <a:gd name="connsiteX4-161" fmla="*/ 6410 w 10842172"/>
                  <a:gd name="connsiteY4-162" fmla="*/ 0 h 2451015"/>
                  <a:gd name="connsiteX0-163" fmla="*/ 10842172 w 10842172"/>
                  <a:gd name="connsiteY0-164" fmla="*/ 1841415 h 2451015"/>
                  <a:gd name="connsiteX1-165" fmla="*/ 10348686 w 10842172"/>
                  <a:gd name="connsiteY1-166" fmla="*/ 2436501 h 2451015"/>
                  <a:gd name="connsiteX2-167" fmla="*/ 246743 w 10842172"/>
                  <a:gd name="connsiteY2-168" fmla="*/ 2451015 h 2451015"/>
                  <a:gd name="connsiteX3-169" fmla="*/ 0 w 10842172"/>
                  <a:gd name="connsiteY3-170" fmla="*/ 2131701 h 2451015"/>
                  <a:gd name="connsiteX4-171" fmla="*/ 6410 w 10842172"/>
                  <a:gd name="connsiteY4-172" fmla="*/ 0 h 2451015"/>
                  <a:gd name="connsiteX0-173" fmla="*/ 10846950 w 10846950"/>
                  <a:gd name="connsiteY0-174" fmla="*/ 1841415 h 2451015"/>
                  <a:gd name="connsiteX1-175" fmla="*/ 10353464 w 10846950"/>
                  <a:gd name="connsiteY1-176" fmla="*/ 2436501 h 2451015"/>
                  <a:gd name="connsiteX2-177" fmla="*/ 251521 w 10846950"/>
                  <a:gd name="connsiteY2-178" fmla="*/ 2451015 h 2451015"/>
                  <a:gd name="connsiteX3-179" fmla="*/ 4778 w 10846950"/>
                  <a:gd name="connsiteY3-180" fmla="*/ 2131701 h 2451015"/>
                  <a:gd name="connsiteX4-181" fmla="*/ 11188 w 10846950"/>
                  <a:gd name="connsiteY4-182" fmla="*/ 0 h 2451015"/>
                  <a:gd name="connsiteX0-183" fmla="*/ 10846950 w 10846950"/>
                  <a:gd name="connsiteY0-184" fmla="*/ 1841415 h 2451015"/>
                  <a:gd name="connsiteX1-185" fmla="*/ 10568788 w 10846950"/>
                  <a:gd name="connsiteY1-186" fmla="*/ 2430680 h 2451015"/>
                  <a:gd name="connsiteX2-187" fmla="*/ 251521 w 10846950"/>
                  <a:gd name="connsiteY2-188" fmla="*/ 2451015 h 2451015"/>
                  <a:gd name="connsiteX3-189" fmla="*/ 4778 w 10846950"/>
                  <a:gd name="connsiteY3-190" fmla="*/ 2131701 h 2451015"/>
                  <a:gd name="connsiteX4-191" fmla="*/ 11188 w 10846950"/>
                  <a:gd name="connsiteY4-192" fmla="*/ 0 h 2451015"/>
                  <a:gd name="connsiteX0-193" fmla="*/ 10846950 w 10846950"/>
                  <a:gd name="connsiteY0-194" fmla="*/ 1841415 h 2451015"/>
                  <a:gd name="connsiteX1-195" fmla="*/ 10522232 w 10846950"/>
                  <a:gd name="connsiteY1-196" fmla="*/ 2430680 h 2451015"/>
                  <a:gd name="connsiteX2-197" fmla="*/ 251521 w 10846950"/>
                  <a:gd name="connsiteY2-198" fmla="*/ 2451015 h 2451015"/>
                  <a:gd name="connsiteX3-199" fmla="*/ 4778 w 10846950"/>
                  <a:gd name="connsiteY3-200" fmla="*/ 2131701 h 2451015"/>
                  <a:gd name="connsiteX4-201" fmla="*/ 11188 w 10846950"/>
                  <a:gd name="connsiteY4-202" fmla="*/ 0 h 2451015"/>
                  <a:gd name="connsiteX0-203" fmla="*/ 10846950 w 10846950"/>
                  <a:gd name="connsiteY0-204" fmla="*/ 1841415 h 2451015"/>
                  <a:gd name="connsiteX1-205" fmla="*/ 10745593 w 10846950"/>
                  <a:gd name="connsiteY1-206" fmla="*/ 2046023 h 2451015"/>
                  <a:gd name="connsiteX2-207" fmla="*/ 10522232 w 10846950"/>
                  <a:gd name="connsiteY2-208" fmla="*/ 2430680 h 2451015"/>
                  <a:gd name="connsiteX3-209" fmla="*/ 251521 w 10846950"/>
                  <a:gd name="connsiteY3-210" fmla="*/ 2451015 h 2451015"/>
                  <a:gd name="connsiteX4-211" fmla="*/ 4778 w 10846950"/>
                  <a:gd name="connsiteY4-212" fmla="*/ 2131701 h 2451015"/>
                  <a:gd name="connsiteX5-213" fmla="*/ 11188 w 10846950"/>
                  <a:gd name="connsiteY5-214" fmla="*/ 0 h 2451015"/>
                  <a:gd name="connsiteX0-215" fmla="*/ 10745593 w 10745593"/>
                  <a:gd name="connsiteY0-216" fmla="*/ 2046023 h 2451015"/>
                  <a:gd name="connsiteX1-217" fmla="*/ 10522232 w 10745593"/>
                  <a:gd name="connsiteY1-218" fmla="*/ 2430680 h 2451015"/>
                  <a:gd name="connsiteX2-219" fmla="*/ 251521 w 10745593"/>
                  <a:gd name="connsiteY2-220" fmla="*/ 2451015 h 2451015"/>
                  <a:gd name="connsiteX3-221" fmla="*/ 4778 w 10745593"/>
                  <a:gd name="connsiteY3-222" fmla="*/ 2131701 h 2451015"/>
                  <a:gd name="connsiteX4-223" fmla="*/ 11188 w 10745593"/>
                  <a:gd name="connsiteY4-224" fmla="*/ 0 h 2451015"/>
                  <a:gd name="connsiteX0-225" fmla="*/ 10830947 w 10830947"/>
                  <a:gd name="connsiteY0-226" fmla="*/ 2046023 h 2451015"/>
                  <a:gd name="connsiteX1-227" fmla="*/ 10522232 w 10830947"/>
                  <a:gd name="connsiteY1-228" fmla="*/ 2430680 h 2451015"/>
                  <a:gd name="connsiteX2-229" fmla="*/ 251521 w 10830947"/>
                  <a:gd name="connsiteY2-230" fmla="*/ 2451015 h 2451015"/>
                  <a:gd name="connsiteX3-231" fmla="*/ 4778 w 10830947"/>
                  <a:gd name="connsiteY3-232" fmla="*/ 2131701 h 2451015"/>
                  <a:gd name="connsiteX4-233" fmla="*/ 11188 w 10830947"/>
                  <a:gd name="connsiteY4-234" fmla="*/ 0 h 2451015"/>
                  <a:gd name="connsiteX0-235" fmla="*/ 10877504 w 10877504"/>
                  <a:gd name="connsiteY0-236" fmla="*/ 2046023 h 2451015"/>
                  <a:gd name="connsiteX1-237" fmla="*/ 10522232 w 10877504"/>
                  <a:gd name="connsiteY1-238" fmla="*/ 2430680 h 2451015"/>
                  <a:gd name="connsiteX2-239" fmla="*/ 251521 w 10877504"/>
                  <a:gd name="connsiteY2-240" fmla="*/ 2451015 h 2451015"/>
                  <a:gd name="connsiteX3-241" fmla="*/ 4778 w 10877504"/>
                  <a:gd name="connsiteY3-242" fmla="*/ 2131701 h 2451015"/>
                  <a:gd name="connsiteX4-243" fmla="*/ 11188 w 10877504"/>
                  <a:gd name="connsiteY4-244" fmla="*/ 0 h 2451015"/>
                  <a:gd name="connsiteX0-245" fmla="*/ 10861985 w 10861985"/>
                  <a:gd name="connsiteY0-246" fmla="*/ 2084821 h 2451015"/>
                  <a:gd name="connsiteX1-247" fmla="*/ 10522232 w 10861985"/>
                  <a:gd name="connsiteY1-248" fmla="*/ 2430680 h 2451015"/>
                  <a:gd name="connsiteX2-249" fmla="*/ 251521 w 10861985"/>
                  <a:gd name="connsiteY2-250" fmla="*/ 2451015 h 2451015"/>
                  <a:gd name="connsiteX3-251" fmla="*/ 4778 w 10861985"/>
                  <a:gd name="connsiteY3-252" fmla="*/ 2131701 h 2451015"/>
                  <a:gd name="connsiteX4-253" fmla="*/ 11188 w 10861985"/>
                  <a:gd name="connsiteY4-254" fmla="*/ 0 h 2451015"/>
                  <a:gd name="connsiteX0-255" fmla="*/ 10857207 w 10857207"/>
                  <a:gd name="connsiteY0-256" fmla="*/ 0 h 366194"/>
                  <a:gd name="connsiteX1-257" fmla="*/ 10517454 w 10857207"/>
                  <a:gd name="connsiteY1-258" fmla="*/ 345859 h 366194"/>
                  <a:gd name="connsiteX2-259" fmla="*/ 246743 w 10857207"/>
                  <a:gd name="connsiteY2-260" fmla="*/ 366194 h 366194"/>
                  <a:gd name="connsiteX3-261" fmla="*/ 0 w 10857207"/>
                  <a:gd name="connsiteY3-262" fmla="*/ 46880 h 366194"/>
                  <a:gd name="connsiteX0-263" fmla="*/ 10610464 w 10610464"/>
                  <a:gd name="connsiteY0-264" fmla="*/ 0 h 366194"/>
                  <a:gd name="connsiteX1-265" fmla="*/ 10270711 w 10610464"/>
                  <a:gd name="connsiteY1-266" fmla="*/ 345859 h 366194"/>
                  <a:gd name="connsiteX2-267" fmla="*/ 0 w 10610464"/>
                  <a:gd name="connsiteY2-268" fmla="*/ 366194 h 366194"/>
                  <a:gd name="connsiteX0-269" fmla="*/ 339753 w 339753"/>
                  <a:gd name="connsiteY0-270" fmla="*/ 0 h 345859"/>
                  <a:gd name="connsiteX1-271" fmla="*/ 0 w 339753"/>
                  <a:gd name="connsiteY1-272" fmla="*/ 345859 h 345859"/>
                </a:gdLst>
                <a:ahLst/>
                <a:cxnLst>
                  <a:cxn ang="0">
                    <a:pos x="connsiteX0-1" y="connsiteY0-2"/>
                  </a:cxn>
                  <a:cxn ang="0">
                    <a:pos x="connsiteX1-3" y="connsiteY1-4"/>
                  </a:cxn>
                </a:cxnLst>
                <a:rect l="l" t="t" r="r" b="b"/>
                <a:pathLst>
                  <a:path w="339753" h="345859">
                    <a:moveTo>
                      <a:pt x="339753" y="0"/>
                    </a:moveTo>
                    <a:lnTo>
                      <a:pt x="0" y="345859"/>
                    </a:lnTo>
                  </a:path>
                </a:pathLst>
              </a:custGeom>
              <a:noFill/>
              <a:ln w="15875" cap="flat" cmpd="sng" algn="ctr">
                <a:solidFill>
                  <a:srgbClr val="03B4FF"/>
                </a:solid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75" name="任意多边形: 形状 30"/>
              <p:cNvSpPr/>
              <p:nvPr/>
            </p:nvSpPr>
            <p:spPr>
              <a:xfrm>
                <a:off x="3130275" y="3774419"/>
                <a:ext cx="61485" cy="62590"/>
              </a:xfrm>
              <a:custGeom>
                <a:avLst/>
                <a:gdLst>
                  <a:gd name="connsiteX0" fmla="*/ 10856686 w 10856686"/>
                  <a:gd name="connsiteY0" fmla="*/ 4180114 h 4789714"/>
                  <a:gd name="connsiteX1" fmla="*/ 10363200 w 10856686"/>
                  <a:gd name="connsiteY1" fmla="*/ 4775200 h 4789714"/>
                  <a:gd name="connsiteX2" fmla="*/ 261257 w 10856686"/>
                  <a:gd name="connsiteY2" fmla="*/ 4789714 h 4789714"/>
                  <a:gd name="connsiteX3" fmla="*/ 14514 w 10856686"/>
                  <a:gd name="connsiteY3" fmla="*/ 4470400 h 4789714"/>
                  <a:gd name="connsiteX4" fmla="*/ 0 w 10856686"/>
                  <a:gd name="connsiteY4" fmla="*/ 0 h 4789714"/>
                  <a:gd name="connsiteX0-1" fmla="*/ 10856686 w 10856686"/>
                  <a:gd name="connsiteY0-2" fmla="*/ 4180114 h 4789714"/>
                  <a:gd name="connsiteX1-3" fmla="*/ 10363200 w 10856686"/>
                  <a:gd name="connsiteY1-4" fmla="*/ 4775200 h 4789714"/>
                  <a:gd name="connsiteX2-5" fmla="*/ 261257 w 10856686"/>
                  <a:gd name="connsiteY2-6" fmla="*/ 4789714 h 4789714"/>
                  <a:gd name="connsiteX3-7" fmla="*/ 14514 w 10856686"/>
                  <a:gd name="connsiteY3-8" fmla="*/ 4470400 h 4789714"/>
                  <a:gd name="connsiteX4-9" fmla="*/ 749 w 10856686"/>
                  <a:gd name="connsiteY4-10" fmla="*/ 1242677 h 4789714"/>
                  <a:gd name="connsiteX5" fmla="*/ 0 w 10856686"/>
                  <a:gd name="connsiteY5" fmla="*/ 0 h 4789714"/>
                  <a:gd name="connsiteX0-11" fmla="*/ 10855937 w 10855937"/>
                  <a:gd name="connsiteY0-12" fmla="*/ 2937437 h 3547037"/>
                  <a:gd name="connsiteX1-13" fmla="*/ 10362451 w 10855937"/>
                  <a:gd name="connsiteY1-14" fmla="*/ 3532523 h 3547037"/>
                  <a:gd name="connsiteX2-15" fmla="*/ 260508 w 10855937"/>
                  <a:gd name="connsiteY2-16" fmla="*/ 3547037 h 3547037"/>
                  <a:gd name="connsiteX3-17" fmla="*/ 13765 w 10855937"/>
                  <a:gd name="connsiteY3-18" fmla="*/ 3227723 h 3547037"/>
                  <a:gd name="connsiteX4-19" fmla="*/ 0 w 10855937"/>
                  <a:gd name="connsiteY4-20" fmla="*/ 0 h 3547037"/>
                  <a:gd name="connsiteX0-21" fmla="*/ 10855937 w 10855937"/>
                  <a:gd name="connsiteY0-22" fmla="*/ 2937437 h 3547037"/>
                  <a:gd name="connsiteX1-23" fmla="*/ 10362451 w 10855937"/>
                  <a:gd name="connsiteY1-24" fmla="*/ 3532523 h 3547037"/>
                  <a:gd name="connsiteX2-25" fmla="*/ 260508 w 10855937"/>
                  <a:gd name="connsiteY2-26" fmla="*/ 3547037 h 3547037"/>
                  <a:gd name="connsiteX3-27" fmla="*/ 13765 w 10855937"/>
                  <a:gd name="connsiteY3-28" fmla="*/ 3227723 h 3547037"/>
                  <a:gd name="connsiteX4-29" fmla="*/ 0 w 10855937"/>
                  <a:gd name="connsiteY4-30" fmla="*/ 0 h 3547037"/>
                  <a:gd name="connsiteX0-31" fmla="*/ 10868873 w 10868873"/>
                  <a:gd name="connsiteY0-32" fmla="*/ 2937437 h 3547037"/>
                  <a:gd name="connsiteX1-33" fmla="*/ 10375387 w 10868873"/>
                  <a:gd name="connsiteY1-34" fmla="*/ 3532523 h 3547037"/>
                  <a:gd name="connsiteX2-35" fmla="*/ 273444 w 10868873"/>
                  <a:gd name="connsiteY2-36" fmla="*/ 3547037 h 3547037"/>
                  <a:gd name="connsiteX3-37" fmla="*/ 26701 w 10868873"/>
                  <a:gd name="connsiteY3-38" fmla="*/ 3227723 h 3547037"/>
                  <a:gd name="connsiteX4-39" fmla="*/ 5177 w 10868873"/>
                  <a:gd name="connsiteY4-40" fmla="*/ 1101841 h 3547037"/>
                  <a:gd name="connsiteX5-41" fmla="*/ 12936 w 10868873"/>
                  <a:gd name="connsiteY5-42" fmla="*/ 0 h 3547037"/>
                  <a:gd name="connsiteX0-43" fmla="*/ 10868873 w 10868873"/>
                  <a:gd name="connsiteY0-44" fmla="*/ 1835596 h 2445196"/>
                  <a:gd name="connsiteX1-45" fmla="*/ 10375387 w 10868873"/>
                  <a:gd name="connsiteY1-46" fmla="*/ 2430682 h 2445196"/>
                  <a:gd name="connsiteX2-47" fmla="*/ 273444 w 10868873"/>
                  <a:gd name="connsiteY2-48" fmla="*/ 2445196 h 2445196"/>
                  <a:gd name="connsiteX3-49" fmla="*/ 26701 w 10868873"/>
                  <a:gd name="connsiteY3-50" fmla="*/ 2125882 h 2445196"/>
                  <a:gd name="connsiteX4-51" fmla="*/ 5177 w 10868873"/>
                  <a:gd name="connsiteY4-52" fmla="*/ 0 h 2445196"/>
                  <a:gd name="connsiteX0-53" fmla="*/ 10863696 w 10863696"/>
                  <a:gd name="connsiteY0-54" fmla="*/ 1835596 h 2445196"/>
                  <a:gd name="connsiteX1-55" fmla="*/ 10370210 w 10863696"/>
                  <a:gd name="connsiteY1-56" fmla="*/ 2430682 h 2445196"/>
                  <a:gd name="connsiteX2-57" fmla="*/ 268267 w 10863696"/>
                  <a:gd name="connsiteY2-58" fmla="*/ 2445196 h 2445196"/>
                  <a:gd name="connsiteX3-59" fmla="*/ 21524 w 10863696"/>
                  <a:gd name="connsiteY3-60" fmla="*/ 2125882 h 2445196"/>
                  <a:gd name="connsiteX4-61" fmla="*/ 0 w 10863696"/>
                  <a:gd name="connsiteY4-62" fmla="*/ 0 h 2445196"/>
                  <a:gd name="connsiteX0-63" fmla="*/ 10882319 w 10882319"/>
                  <a:gd name="connsiteY0-64" fmla="*/ 1835596 h 2445196"/>
                  <a:gd name="connsiteX1-65" fmla="*/ 10388833 w 10882319"/>
                  <a:gd name="connsiteY1-66" fmla="*/ 2430682 h 2445196"/>
                  <a:gd name="connsiteX2-67" fmla="*/ 286890 w 10882319"/>
                  <a:gd name="connsiteY2-68" fmla="*/ 2445196 h 2445196"/>
                  <a:gd name="connsiteX3-69" fmla="*/ 40147 w 10882319"/>
                  <a:gd name="connsiteY3-70" fmla="*/ 2125882 h 2445196"/>
                  <a:gd name="connsiteX4-71" fmla="*/ 0 w 10882319"/>
                  <a:gd name="connsiteY4-72" fmla="*/ 0 h 2445196"/>
                  <a:gd name="connsiteX0-73" fmla="*/ 10853134 w 10853134"/>
                  <a:gd name="connsiteY0-74" fmla="*/ 1841415 h 2451015"/>
                  <a:gd name="connsiteX1-75" fmla="*/ 10359648 w 10853134"/>
                  <a:gd name="connsiteY1-76" fmla="*/ 2436501 h 2451015"/>
                  <a:gd name="connsiteX2-77" fmla="*/ 257705 w 10853134"/>
                  <a:gd name="connsiteY2-78" fmla="*/ 2451015 h 2451015"/>
                  <a:gd name="connsiteX3-79" fmla="*/ 10962 w 10853134"/>
                  <a:gd name="connsiteY3-80" fmla="*/ 2131701 h 2451015"/>
                  <a:gd name="connsiteX4-81" fmla="*/ 11553 w 10853134"/>
                  <a:gd name="connsiteY4-82" fmla="*/ 0 h 2451015"/>
                  <a:gd name="connsiteX0-83" fmla="*/ 10864860 w 10864860"/>
                  <a:gd name="connsiteY0-84" fmla="*/ 1841415 h 2451015"/>
                  <a:gd name="connsiteX1-85" fmla="*/ 10371374 w 10864860"/>
                  <a:gd name="connsiteY1-86" fmla="*/ 2436501 h 2451015"/>
                  <a:gd name="connsiteX2-87" fmla="*/ 269431 w 10864860"/>
                  <a:gd name="connsiteY2-88" fmla="*/ 2451015 h 2451015"/>
                  <a:gd name="connsiteX3-89" fmla="*/ 22688 w 10864860"/>
                  <a:gd name="connsiteY3-90" fmla="*/ 2131701 h 2451015"/>
                  <a:gd name="connsiteX4-91" fmla="*/ 0 w 10864860"/>
                  <a:gd name="connsiteY4-92" fmla="*/ 0 h 2451015"/>
                  <a:gd name="connsiteX0-93" fmla="*/ 10856761 w 10856761"/>
                  <a:gd name="connsiteY0-94" fmla="*/ 1841415 h 2451015"/>
                  <a:gd name="connsiteX1-95" fmla="*/ 10363275 w 10856761"/>
                  <a:gd name="connsiteY1-96" fmla="*/ 2436501 h 2451015"/>
                  <a:gd name="connsiteX2-97" fmla="*/ 261332 w 10856761"/>
                  <a:gd name="connsiteY2-98" fmla="*/ 2451015 h 2451015"/>
                  <a:gd name="connsiteX3-99" fmla="*/ 14589 w 10856761"/>
                  <a:gd name="connsiteY3-100" fmla="*/ 2131701 h 2451015"/>
                  <a:gd name="connsiteX4-101" fmla="*/ 3540 w 10856761"/>
                  <a:gd name="connsiteY4-102" fmla="*/ 0 h 2451015"/>
                  <a:gd name="connsiteX0-103" fmla="*/ 10858803 w 10858803"/>
                  <a:gd name="connsiteY0-104" fmla="*/ 1841415 h 2451015"/>
                  <a:gd name="connsiteX1-105" fmla="*/ 10365317 w 10858803"/>
                  <a:gd name="connsiteY1-106" fmla="*/ 2436501 h 2451015"/>
                  <a:gd name="connsiteX2-107" fmla="*/ 263374 w 10858803"/>
                  <a:gd name="connsiteY2-108" fmla="*/ 2451015 h 2451015"/>
                  <a:gd name="connsiteX3-109" fmla="*/ 16631 w 10858803"/>
                  <a:gd name="connsiteY3-110" fmla="*/ 2131701 h 2451015"/>
                  <a:gd name="connsiteX4-111" fmla="*/ 5582 w 10858803"/>
                  <a:gd name="connsiteY4-112" fmla="*/ 0 h 2451015"/>
                  <a:gd name="connsiteX0-113" fmla="*/ 10854255 w 10854255"/>
                  <a:gd name="connsiteY0-114" fmla="*/ 1841415 h 2451015"/>
                  <a:gd name="connsiteX1-115" fmla="*/ 10360769 w 10854255"/>
                  <a:gd name="connsiteY1-116" fmla="*/ 2436501 h 2451015"/>
                  <a:gd name="connsiteX2-117" fmla="*/ 258826 w 10854255"/>
                  <a:gd name="connsiteY2-118" fmla="*/ 2451015 h 2451015"/>
                  <a:gd name="connsiteX3-119" fmla="*/ 12083 w 10854255"/>
                  <a:gd name="connsiteY3-120" fmla="*/ 2131701 h 2451015"/>
                  <a:gd name="connsiteX4-121" fmla="*/ 1034 w 10854255"/>
                  <a:gd name="connsiteY4-122" fmla="*/ 0 h 2451015"/>
                  <a:gd name="connsiteX0-123" fmla="*/ 10846712 w 10846712"/>
                  <a:gd name="connsiteY0-124" fmla="*/ 1841415 h 2451015"/>
                  <a:gd name="connsiteX1-125" fmla="*/ 10353226 w 10846712"/>
                  <a:gd name="connsiteY1-126" fmla="*/ 2436501 h 2451015"/>
                  <a:gd name="connsiteX2-127" fmla="*/ 251283 w 10846712"/>
                  <a:gd name="connsiteY2-128" fmla="*/ 2451015 h 2451015"/>
                  <a:gd name="connsiteX3-129" fmla="*/ 4540 w 10846712"/>
                  <a:gd name="connsiteY3-130" fmla="*/ 2131701 h 2451015"/>
                  <a:gd name="connsiteX4-131" fmla="*/ 5130 w 10846712"/>
                  <a:gd name="connsiteY4-132" fmla="*/ 0 h 2451015"/>
                  <a:gd name="connsiteX0-133" fmla="*/ 10842172 w 10842172"/>
                  <a:gd name="connsiteY0-134" fmla="*/ 1841415 h 2451015"/>
                  <a:gd name="connsiteX1-135" fmla="*/ 10348686 w 10842172"/>
                  <a:gd name="connsiteY1-136" fmla="*/ 2436501 h 2451015"/>
                  <a:gd name="connsiteX2-137" fmla="*/ 246743 w 10842172"/>
                  <a:gd name="connsiteY2-138" fmla="*/ 2451015 h 2451015"/>
                  <a:gd name="connsiteX3-139" fmla="*/ 0 w 10842172"/>
                  <a:gd name="connsiteY3-140" fmla="*/ 2131701 h 2451015"/>
                  <a:gd name="connsiteX4-141" fmla="*/ 590 w 10842172"/>
                  <a:gd name="connsiteY4-142" fmla="*/ 0 h 2451015"/>
                  <a:gd name="connsiteX0-143" fmla="*/ 10842172 w 10842172"/>
                  <a:gd name="connsiteY0-144" fmla="*/ 1841415 h 2451015"/>
                  <a:gd name="connsiteX1-145" fmla="*/ 10348686 w 10842172"/>
                  <a:gd name="connsiteY1-146" fmla="*/ 2436501 h 2451015"/>
                  <a:gd name="connsiteX2-147" fmla="*/ 246743 w 10842172"/>
                  <a:gd name="connsiteY2-148" fmla="*/ 2451015 h 2451015"/>
                  <a:gd name="connsiteX3-149" fmla="*/ 0 w 10842172"/>
                  <a:gd name="connsiteY3-150" fmla="*/ 2131701 h 2451015"/>
                  <a:gd name="connsiteX4-151" fmla="*/ 590 w 10842172"/>
                  <a:gd name="connsiteY4-152" fmla="*/ 0 h 2451015"/>
                  <a:gd name="connsiteX0-153" fmla="*/ 10842172 w 10842172"/>
                  <a:gd name="connsiteY0-154" fmla="*/ 1841415 h 2451015"/>
                  <a:gd name="connsiteX1-155" fmla="*/ 10348686 w 10842172"/>
                  <a:gd name="connsiteY1-156" fmla="*/ 2436501 h 2451015"/>
                  <a:gd name="connsiteX2-157" fmla="*/ 246743 w 10842172"/>
                  <a:gd name="connsiteY2-158" fmla="*/ 2451015 h 2451015"/>
                  <a:gd name="connsiteX3-159" fmla="*/ 0 w 10842172"/>
                  <a:gd name="connsiteY3-160" fmla="*/ 2131701 h 2451015"/>
                  <a:gd name="connsiteX4-161" fmla="*/ 6410 w 10842172"/>
                  <a:gd name="connsiteY4-162" fmla="*/ 0 h 2451015"/>
                  <a:gd name="connsiteX0-163" fmla="*/ 10842172 w 10842172"/>
                  <a:gd name="connsiteY0-164" fmla="*/ 1841415 h 2451015"/>
                  <a:gd name="connsiteX1-165" fmla="*/ 10348686 w 10842172"/>
                  <a:gd name="connsiteY1-166" fmla="*/ 2436501 h 2451015"/>
                  <a:gd name="connsiteX2-167" fmla="*/ 246743 w 10842172"/>
                  <a:gd name="connsiteY2-168" fmla="*/ 2451015 h 2451015"/>
                  <a:gd name="connsiteX3-169" fmla="*/ 0 w 10842172"/>
                  <a:gd name="connsiteY3-170" fmla="*/ 2131701 h 2451015"/>
                  <a:gd name="connsiteX4-171" fmla="*/ 6410 w 10842172"/>
                  <a:gd name="connsiteY4-172" fmla="*/ 0 h 2451015"/>
                  <a:gd name="connsiteX0-173" fmla="*/ 10846950 w 10846950"/>
                  <a:gd name="connsiteY0-174" fmla="*/ 1841415 h 2451015"/>
                  <a:gd name="connsiteX1-175" fmla="*/ 10353464 w 10846950"/>
                  <a:gd name="connsiteY1-176" fmla="*/ 2436501 h 2451015"/>
                  <a:gd name="connsiteX2-177" fmla="*/ 251521 w 10846950"/>
                  <a:gd name="connsiteY2-178" fmla="*/ 2451015 h 2451015"/>
                  <a:gd name="connsiteX3-179" fmla="*/ 4778 w 10846950"/>
                  <a:gd name="connsiteY3-180" fmla="*/ 2131701 h 2451015"/>
                  <a:gd name="connsiteX4-181" fmla="*/ 11188 w 10846950"/>
                  <a:gd name="connsiteY4-182" fmla="*/ 0 h 2451015"/>
                  <a:gd name="connsiteX0-183" fmla="*/ 10846950 w 10846950"/>
                  <a:gd name="connsiteY0-184" fmla="*/ 1841415 h 2451015"/>
                  <a:gd name="connsiteX1-185" fmla="*/ 10568788 w 10846950"/>
                  <a:gd name="connsiteY1-186" fmla="*/ 2430680 h 2451015"/>
                  <a:gd name="connsiteX2-187" fmla="*/ 251521 w 10846950"/>
                  <a:gd name="connsiteY2-188" fmla="*/ 2451015 h 2451015"/>
                  <a:gd name="connsiteX3-189" fmla="*/ 4778 w 10846950"/>
                  <a:gd name="connsiteY3-190" fmla="*/ 2131701 h 2451015"/>
                  <a:gd name="connsiteX4-191" fmla="*/ 11188 w 10846950"/>
                  <a:gd name="connsiteY4-192" fmla="*/ 0 h 2451015"/>
                  <a:gd name="connsiteX0-193" fmla="*/ 10846950 w 10846950"/>
                  <a:gd name="connsiteY0-194" fmla="*/ 1841415 h 2451015"/>
                  <a:gd name="connsiteX1-195" fmla="*/ 10522232 w 10846950"/>
                  <a:gd name="connsiteY1-196" fmla="*/ 2430680 h 2451015"/>
                  <a:gd name="connsiteX2-197" fmla="*/ 251521 w 10846950"/>
                  <a:gd name="connsiteY2-198" fmla="*/ 2451015 h 2451015"/>
                  <a:gd name="connsiteX3-199" fmla="*/ 4778 w 10846950"/>
                  <a:gd name="connsiteY3-200" fmla="*/ 2131701 h 2451015"/>
                  <a:gd name="connsiteX4-201" fmla="*/ 11188 w 10846950"/>
                  <a:gd name="connsiteY4-202" fmla="*/ 0 h 2451015"/>
                  <a:gd name="connsiteX0-203" fmla="*/ 10846950 w 10846950"/>
                  <a:gd name="connsiteY0-204" fmla="*/ 1841415 h 2451015"/>
                  <a:gd name="connsiteX1-205" fmla="*/ 10745593 w 10846950"/>
                  <a:gd name="connsiteY1-206" fmla="*/ 2046023 h 2451015"/>
                  <a:gd name="connsiteX2-207" fmla="*/ 10522232 w 10846950"/>
                  <a:gd name="connsiteY2-208" fmla="*/ 2430680 h 2451015"/>
                  <a:gd name="connsiteX3-209" fmla="*/ 251521 w 10846950"/>
                  <a:gd name="connsiteY3-210" fmla="*/ 2451015 h 2451015"/>
                  <a:gd name="connsiteX4-211" fmla="*/ 4778 w 10846950"/>
                  <a:gd name="connsiteY4-212" fmla="*/ 2131701 h 2451015"/>
                  <a:gd name="connsiteX5-213" fmla="*/ 11188 w 10846950"/>
                  <a:gd name="connsiteY5-214" fmla="*/ 0 h 2451015"/>
                  <a:gd name="connsiteX0-215" fmla="*/ 10745593 w 10745593"/>
                  <a:gd name="connsiteY0-216" fmla="*/ 2046023 h 2451015"/>
                  <a:gd name="connsiteX1-217" fmla="*/ 10522232 w 10745593"/>
                  <a:gd name="connsiteY1-218" fmla="*/ 2430680 h 2451015"/>
                  <a:gd name="connsiteX2-219" fmla="*/ 251521 w 10745593"/>
                  <a:gd name="connsiteY2-220" fmla="*/ 2451015 h 2451015"/>
                  <a:gd name="connsiteX3-221" fmla="*/ 4778 w 10745593"/>
                  <a:gd name="connsiteY3-222" fmla="*/ 2131701 h 2451015"/>
                  <a:gd name="connsiteX4-223" fmla="*/ 11188 w 10745593"/>
                  <a:gd name="connsiteY4-224" fmla="*/ 0 h 2451015"/>
                  <a:gd name="connsiteX0-225" fmla="*/ 10830947 w 10830947"/>
                  <a:gd name="connsiteY0-226" fmla="*/ 2046023 h 2451015"/>
                  <a:gd name="connsiteX1-227" fmla="*/ 10522232 w 10830947"/>
                  <a:gd name="connsiteY1-228" fmla="*/ 2430680 h 2451015"/>
                  <a:gd name="connsiteX2-229" fmla="*/ 251521 w 10830947"/>
                  <a:gd name="connsiteY2-230" fmla="*/ 2451015 h 2451015"/>
                  <a:gd name="connsiteX3-231" fmla="*/ 4778 w 10830947"/>
                  <a:gd name="connsiteY3-232" fmla="*/ 2131701 h 2451015"/>
                  <a:gd name="connsiteX4-233" fmla="*/ 11188 w 10830947"/>
                  <a:gd name="connsiteY4-234" fmla="*/ 0 h 2451015"/>
                  <a:gd name="connsiteX0-235" fmla="*/ 10877504 w 10877504"/>
                  <a:gd name="connsiteY0-236" fmla="*/ 2046023 h 2451015"/>
                  <a:gd name="connsiteX1-237" fmla="*/ 10522232 w 10877504"/>
                  <a:gd name="connsiteY1-238" fmla="*/ 2430680 h 2451015"/>
                  <a:gd name="connsiteX2-239" fmla="*/ 251521 w 10877504"/>
                  <a:gd name="connsiteY2-240" fmla="*/ 2451015 h 2451015"/>
                  <a:gd name="connsiteX3-241" fmla="*/ 4778 w 10877504"/>
                  <a:gd name="connsiteY3-242" fmla="*/ 2131701 h 2451015"/>
                  <a:gd name="connsiteX4-243" fmla="*/ 11188 w 10877504"/>
                  <a:gd name="connsiteY4-244" fmla="*/ 0 h 2451015"/>
                  <a:gd name="connsiteX0-245" fmla="*/ 10861985 w 10861985"/>
                  <a:gd name="connsiteY0-246" fmla="*/ 2084821 h 2451015"/>
                  <a:gd name="connsiteX1-247" fmla="*/ 10522232 w 10861985"/>
                  <a:gd name="connsiteY1-248" fmla="*/ 2430680 h 2451015"/>
                  <a:gd name="connsiteX2-249" fmla="*/ 251521 w 10861985"/>
                  <a:gd name="connsiteY2-250" fmla="*/ 2451015 h 2451015"/>
                  <a:gd name="connsiteX3-251" fmla="*/ 4778 w 10861985"/>
                  <a:gd name="connsiteY3-252" fmla="*/ 2131701 h 2451015"/>
                  <a:gd name="connsiteX4-253" fmla="*/ 11188 w 10861985"/>
                  <a:gd name="connsiteY4-254" fmla="*/ 0 h 2451015"/>
                  <a:gd name="connsiteX0-255" fmla="*/ 10857207 w 10857207"/>
                  <a:gd name="connsiteY0-256" fmla="*/ 0 h 366194"/>
                  <a:gd name="connsiteX1-257" fmla="*/ 10517454 w 10857207"/>
                  <a:gd name="connsiteY1-258" fmla="*/ 345859 h 366194"/>
                  <a:gd name="connsiteX2-259" fmla="*/ 246743 w 10857207"/>
                  <a:gd name="connsiteY2-260" fmla="*/ 366194 h 366194"/>
                  <a:gd name="connsiteX3-261" fmla="*/ 0 w 10857207"/>
                  <a:gd name="connsiteY3-262" fmla="*/ 46880 h 366194"/>
                  <a:gd name="connsiteX0-263" fmla="*/ 10610464 w 10610464"/>
                  <a:gd name="connsiteY0-264" fmla="*/ 0 h 366194"/>
                  <a:gd name="connsiteX1-265" fmla="*/ 10270711 w 10610464"/>
                  <a:gd name="connsiteY1-266" fmla="*/ 345859 h 366194"/>
                  <a:gd name="connsiteX2-267" fmla="*/ 0 w 10610464"/>
                  <a:gd name="connsiteY2-268" fmla="*/ 366194 h 366194"/>
                  <a:gd name="connsiteX0-269" fmla="*/ 339753 w 339753"/>
                  <a:gd name="connsiteY0-270" fmla="*/ 0 h 345859"/>
                  <a:gd name="connsiteX1-271" fmla="*/ 0 w 339753"/>
                  <a:gd name="connsiteY1-272" fmla="*/ 345859 h 345859"/>
                </a:gdLst>
                <a:ahLst/>
                <a:cxnLst>
                  <a:cxn ang="0">
                    <a:pos x="connsiteX0-1" y="connsiteY0-2"/>
                  </a:cxn>
                  <a:cxn ang="0">
                    <a:pos x="connsiteX1-3" y="connsiteY1-4"/>
                  </a:cxn>
                </a:cxnLst>
                <a:rect l="l" t="t" r="r" b="b"/>
                <a:pathLst>
                  <a:path w="339753" h="345859">
                    <a:moveTo>
                      <a:pt x="339753" y="0"/>
                    </a:moveTo>
                    <a:lnTo>
                      <a:pt x="0" y="345859"/>
                    </a:lnTo>
                  </a:path>
                </a:pathLst>
              </a:custGeom>
              <a:noFill/>
              <a:ln w="15875" cap="flat" cmpd="sng" algn="ctr">
                <a:solidFill>
                  <a:srgbClr val="03B4FF"/>
                </a:solid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76" name="任意多边形: 形状 31"/>
              <p:cNvSpPr/>
              <p:nvPr/>
            </p:nvSpPr>
            <p:spPr>
              <a:xfrm>
                <a:off x="3130275" y="3594734"/>
                <a:ext cx="61485" cy="62590"/>
              </a:xfrm>
              <a:custGeom>
                <a:avLst/>
                <a:gdLst>
                  <a:gd name="connsiteX0" fmla="*/ 10856686 w 10856686"/>
                  <a:gd name="connsiteY0" fmla="*/ 4180114 h 4789714"/>
                  <a:gd name="connsiteX1" fmla="*/ 10363200 w 10856686"/>
                  <a:gd name="connsiteY1" fmla="*/ 4775200 h 4789714"/>
                  <a:gd name="connsiteX2" fmla="*/ 261257 w 10856686"/>
                  <a:gd name="connsiteY2" fmla="*/ 4789714 h 4789714"/>
                  <a:gd name="connsiteX3" fmla="*/ 14514 w 10856686"/>
                  <a:gd name="connsiteY3" fmla="*/ 4470400 h 4789714"/>
                  <a:gd name="connsiteX4" fmla="*/ 0 w 10856686"/>
                  <a:gd name="connsiteY4" fmla="*/ 0 h 4789714"/>
                  <a:gd name="connsiteX0-1" fmla="*/ 10856686 w 10856686"/>
                  <a:gd name="connsiteY0-2" fmla="*/ 4180114 h 4789714"/>
                  <a:gd name="connsiteX1-3" fmla="*/ 10363200 w 10856686"/>
                  <a:gd name="connsiteY1-4" fmla="*/ 4775200 h 4789714"/>
                  <a:gd name="connsiteX2-5" fmla="*/ 261257 w 10856686"/>
                  <a:gd name="connsiteY2-6" fmla="*/ 4789714 h 4789714"/>
                  <a:gd name="connsiteX3-7" fmla="*/ 14514 w 10856686"/>
                  <a:gd name="connsiteY3-8" fmla="*/ 4470400 h 4789714"/>
                  <a:gd name="connsiteX4-9" fmla="*/ 749 w 10856686"/>
                  <a:gd name="connsiteY4-10" fmla="*/ 1242677 h 4789714"/>
                  <a:gd name="connsiteX5" fmla="*/ 0 w 10856686"/>
                  <a:gd name="connsiteY5" fmla="*/ 0 h 4789714"/>
                  <a:gd name="connsiteX0-11" fmla="*/ 10855937 w 10855937"/>
                  <a:gd name="connsiteY0-12" fmla="*/ 2937437 h 3547037"/>
                  <a:gd name="connsiteX1-13" fmla="*/ 10362451 w 10855937"/>
                  <a:gd name="connsiteY1-14" fmla="*/ 3532523 h 3547037"/>
                  <a:gd name="connsiteX2-15" fmla="*/ 260508 w 10855937"/>
                  <a:gd name="connsiteY2-16" fmla="*/ 3547037 h 3547037"/>
                  <a:gd name="connsiteX3-17" fmla="*/ 13765 w 10855937"/>
                  <a:gd name="connsiteY3-18" fmla="*/ 3227723 h 3547037"/>
                  <a:gd name="connsiteX4-19" fmla="*/ 0 w 10855937"/>
                  <a:gd name="connsiteY4-20" fmla="*/ 0 h 3547037"/>
                  <a:gd name="connsiteX0-21" fmla="*/ 10855937 w 10855937"/>
                  <a:gd name="connsiteY0-22" fmla="*/ 2937437 h 3547037"/>
                  <a:gd name="connsiteX1-23" fmla="*/ 10362451 w 10855937"/>
                  <a:gd name="connsiteY1-24" fmla="*/ 3532523 h 3547037"/>
                  <a:gd name="connsiteX2-25" fmla="*/ 260508 w 10855937"/>
                  <a:gd name="connsiteY2-26" fmla="*/ 3547037 h 3547037"/>
                  <a:gd name="connsiteX3-27" fmla="*/ 13765 w 10855937"/>
                  <a:gd name="connsiteY3-28" fmla="*/ 3227723 h 3547037"/>
                  <a:gd name="connsiteX4-29" fmla="*/ 0 w 10855937"/>
                  <a:gd name="connsiteY4-30" fmla="*/ 0 h 3547037"/>
                  <a:gd name="connsiteX0-31" fmla="*/ 10868873 w 10868873"/>
                  <a:gd name="connsiteY0-32" fmla="*/ 2937437 h 3547037"/>
                  <a:gd name="connsiteX1-33" fmla="*/ 10375387 w 10868873"/>
                  <a:gd name="connsiteY1-34" fmla="*/ 3532523 h 3547037"/>
                  <a:gd name="connsiteX2-35" fmla="*/ 273444 w 10868873"/>
                  <a:gd name="connsiteY2-36" fmla="*/ 3547037 h 3547037"/>
                  <a:gd name="connsiteX3-37" fmla="*/ 26701 w 10868873"/>
                  <a:gd name="connsiteY3-38" fmla="*/ 3227723 h 3547037"/>
                  <a:gd name="connsiteX4-39" fmla="*/ 5177 w 10868873"/>
                  <a:gd name="connsiteY4-40" fmla="*/ 1101841 h 3547037"/>
                  <a:gd name="connsiteX5-41" fmla="*/ 12936 w 10868873"/>
                  <a:gd name="connsiteY5-42" fmla="*/ 0 h 3547037"/>
                  <a:gd name="connsiteX0-43" fmla="*/ 10868873 w 10868873"/>
                  <a:gd name="connsiteY0-44" fmla="*/ 1835596 h 2445196"/>
                  <a:gd name="connsiteX1-45" fmla="*/ 10375387 w 10868873"/>
                  <a:gd name="connsiteY1-46" fmla="*/ 2430682 h 2445196"/>
                  <a:gd name="connsiteX2-47" fmla="*/ 273444 w 10868873"/>
                  <a:gd name="connsiteY2-48" fmla="*/ 2445196 h 2445196"/>
                  <a:gd name="connsiteX3-49" fmla="*/ 26701 w 10868873"/>
                  <a:gd name="connsiteY3-50" fmla="*/ 2125882 h 2445196"/>
                  <a:gd name="connsiteX4-51" fmla="*/ 5177 w 10868873"/>
                  <a:gd name="connsiteY4-52" fmla="*/ 0 h 2445196"/>
                  <a:gd name="connsiteX0-53" fmla="*/ 10863696 w 10863696"/>
                  <a:gd name="connsiteY0-54" fmla="*/ 1835596 h 2445196"/>
                  <a:gd name="connsiteX1-55" fmla="*/ 10370210 w 10863696"/>
                  <a:gd name="connsiteY1-56" fmla="*/ 2430682 h 2445196"/>
                  <a:gd name="connsiteX2-57" fmla="*/ 268267 w 10863696"/>
                  <a:gd name="connsiteY2-58" fmla="*/ 2445196 h 2445196"/>
                  <a:gd name="connsiteX3-59" fmla="*/ 21524 w 10863696"/>
                  <a:gd name="connsiteY3-60" fmla="*/ 2125882 h 2445196"/>
                  <a:gd name="connsiteX4-61" fmla="*/ 0 w 10863696"/>
                  <a:gd name="connsiteY4-62" fmla="*/ 0 h 2445196"/>
                  <a:gd name="connsiteX0-63" fmla="*/ 10882319 w 10882319"/>
                  <a:gd name="connsiteY0-64" fmla="*/ 1835596 h 2445196"/>
                  <a:gd name="connsiteX1-65" fmla="*/ 10388833 w 10882319"/>
                  <a:gd name="connsiteY1-66" fmla="*/ 2430682 h 2445196"/>
                  <a:gd name="connsiteX2-67" fmla="*/ 286890 w 10882319"/>
                  <a:gd name="connsiteY2-68" fmla="*/ 2445196 h 2445196"/>
                  <a:gd name="connsiteX3-69" fmla="*/ 40147 w 10882319"/>
                  <a:gd name="connsiteY3-70" fmla="*/ 2125882 h 2445196"/>
                  <a:gd name="connsiteX4-71" fmla="*/ 0 w 10882319"/>
                  <a:gd name="connsiteY4-72" fmla="*/ 0 h 2445196"/>
                  <a:gd name="connsiteX0-73" fmla="*/ 10853134 w 10853134"/>
                  <a:gd name="connsiteY0-74" fmla="*/ 1841415 h 2451015"/>
                  <a:gd name="connsiteX1-75" fmla="*/ 10359648 w 10853134"/>
                  <a:gd name="connsiteY1-76" fmla="*/ 2436501 h 2451015"/>
                  <a:gd name="connsiteX2-77" fmla="*/ 257705 w 10853134"/>
                  <a:gd name="connsiteY2-78" fmla="*/ 2451015 h 2451015"/>
                  <a:gd name="connsiteX3-79" fmla="*/ 10962 w 10853134"/>
                  <a:gd name="connsiteY3-80" fmla="*/ 2131701 h 2451015"/>
                  <a:gd name="connsiteX4-81" fmla="*/ 11553 w 10853134"/>
                  <a:gd name="connsiteY4-82" fmla="*/ 0 h 2451015"/>
                  <a:gd name="connsiteX0-83" fmla="*/ 10864860 w 10864860"/>
                  <a:gd name="connsiteY0-84" fmla="*/ 1841415 h 2451015"/>
                  <a:gd name="connsiteX1-85" fmla="*/ 10371374 w 10864860"/>
                  <a:gd name="connsiteY1-86" fmla="*/ 2436501 h 2451015"/>
                  <a:gd name="connsiteX2-87" fmla="*/ 269431 w 10864860"/>
                  <a:gd name="connsiteY2-88" fmla="*/ 2451015 h 2451015"/>
                  <a:gd name="connsiteX3-89" fmla="*/ 22688 w 10864860"/>
                  <a:gd name="connsiteY3-90" fmla="*/ 2131701 h 2451015"/>
                  <a:gd name="connsiteX4-91" fmla="*/ 0 w 10864860"/>
                  <a:gd name="connsiteY4-92" fmla="*/ 0 h 2451015"/>
                  <a:gd name="connsiteX0-93" fmla="*/ 10856761 w 10856761"/>
                  <a:gd name="connsiteY0-94" fmla="*/ 1841415 h 2451015"/>
                  <a:gd name="connsiteX1-95" fmla="*/ 10363275 w 10856761"/>
                  <a:gd name="connsiteY1-96" fmla="*/ 2436501 h 2451015"/>
                  <a:gd name="connsiteX2-97" fmla="*/ 261332 w 10856761"/>
                  <a:gd name="connsiteY2-98" fmla="*/ 2451015 h 2451015"/>
                  <a:gd name="connsiteX3-99" fmla="*/ 14589 w 10856761"/>
                  <a:gd name="connsiteY3-100" fmla="*/ 2131701 h 2451015"/>
                  <a:gd name="connsiteX4-101" fmla="*/ 3540 w 10856761"/>
                  <a:gd name="connsiteY4-102" fmla="*/ 0 h 2451015"/>
                  <a:gd name="connsiteX0-103" fmla="*/ 10858803 w 10858803"/>
                  <a:gd name="connsiteY0-104" fmla="*/ 1841415 h 2451015"/>
                  <a:gd name="connsiteX1-105" fmla="*/ 10365317 w 10858803"/>
                  <a:gd name="connsiteY1-106" fmla="*/ 2436501 h 2451015"/>
                  <a:gd name="connsiteX2-107" fmla="*/ 263374 w 10858803"/>
                  <a:gd name="connsiteY2-108" fmla="*/ 2451015 h 2451015"/>
                  <a:gd name="connsiteX3-109" fmla="*/ 16631 w 10858803"/>
                  <a:gd name="connsiteY3-110" fmla="*/ 2131701 h 2451015"/>
                  <a:gd name="connsiteX4-111" fmla="*/ 5582 w 10858803"/>
                  <a:gd name="connsiteY4-112" fmla="*/ 0 h 2451015"/>
                  <a:gd name="connsiteX0-113" fmla="*/ 10854255 w 10854255"/>
                  <a:gd name="connsiteY0-114" fmla="*/ 1841415 h 2451015"/>
                  <a:gd name="connsiteX1-115" fmla="*/ 10360769 w 10854255"/>
                  <a:gd name="connsiteY1-116" fmla="*/ 2436501 h 2451015"/>
                  <a:gd name="connsiteX2-117" fmla="*/ 258826 w 10854255"/>
                  <a:gd name="connsiteY2-118" fmla="*/ 2451015 h 2451015"/>
                  <a:gd name="connsiteX3-119" fmla="*/ 12083 w 10854255"/>
                  <a:gd name="connsiteY3-120" fmla="*/ 2131701 h 2451015"/>
                  <a:gd name="connsiteX4-121" fmla="*/ 1034 w 10854255"/>
                  <a:gd name="connsiteY4-122" fmla="*/ 0 h 2451015"/>
                  <a:gd name="connsiteX0-123" fmla="*/ 10846712 w 10846712"/>
                  <a:gd name="connsiteY0-124" fmla="*/ 1841415 h 2451015"/>
                  <a:gd name="connsiteX1-125" fmla="*/ 10353226 w 10846712"/>
                  <a:gd name="connsiteY1-126" fmla="*/ 2436501 h 2451015"/>
                  <a:gd name="connsiteX2-127" fmla="*/ 251283 w 10846712"/>
                  <a:gd name="connsiteY2-128" fmla="*/ 2451015 h 2451015"/>
                  <a:gd name="connsiteX3-129" fmla="*/ 4540 w 10846712"/>
                  <a:gd name="connsiteY3-130" fmla="*/ 2131701 h 2451015"/>
                  <a:gd name="connsiteX4-131" fmla="*/ 5130 w 10846712"/>
                  <a:gd name="connsiteY4-132" fmla="*/ 0 h 2451015"/>
                  <a:gd name="connsiteX0-133" fmla="*/ 10842172 w 10842172"/>
                  <a:gd name="connsiteY0-134" fmla="*/ 1841415 h 2451015"/>
                  <a:gd name="connsiteX1-135" fmla="*/ 10348686 w 10842172"/>
                  <a:gd name="connsiteY1-136" fmla="*/ 2436501 h 2451015"/>
                  <a:gd name="connsiteX2-137" fmla="*/ 246743 w 10842172"/>
                  <a:gd name="connsiteY2-138" fmla="*/ 2451015 h 2451015"/>
                  <a:gd name="connsiteX3-139" fmla="*/ 0 w 10842172"/>
                  <a:gd name="connsiteY3-140" fmla="*/ 2131701 h 2451015"/>
                  <a:gd name="connsiteX4-141" fmla="*/ 590 w 10842172"/>
                  <a:gd name="connsiteY4-142" fmla="*/ 0 h 2451015"/>
                  <a:gd name="connsiteX0-143" fmla="*/ 10842172 w 10842172"/>
                  <a:gd name="connsiteY0-144" fmla="*/ 1841415 h 2451015"/>
                  <a:gd name="connsiteX1-145" fmla="*/ 10348686 w 10842172"/>
                  <a:gd name="connsiteY1-146" fmla="*/ 2436501 h 2451015"/>
                  <a:gd name="connsiteX2-147" fmla="*/ 246743 w 10842172"/>
                  <a:gd name="connsiteY2-148" fmla="*/ 2451015 h 2451015"/>
                  <a:gd name="connsiteX3-149" fmla="*/ 0 w 10842172"/>
                  <a:gd name="connsiteY3-150" fmla="*/ 2131701 h 2451015"/>
                  <a:gd name="connsiteX4-151" fmla="*/ 590 w 10842172"/>
                  <a:gd name="connsiteY4-152" fmla="*/ 0 h 2451015"/>
                  <a:gd name="connsiteX0-153" fmla="*/ 10842172 w 10842172"/>
                  <a:gd name="connsiteY0-154" fmla="*/ 1841415 h 2451015"/>
                  <a:gd name="connsiteX1-155" fmla="*/ 10348686 w 10842172"/>
                  <a:gd name="connsiteY1-156" fmla="*/ 2436501 h 2451015"/>
                  <a:gd name="connsiteX2-157" fmla="*/ 246743 w 10842172"/>
                  <a:gd name="connsiteY2-158" fmla="*/ 2451015 h 2451015"/>
                  <a:gd name="connsiteX3-159" fmla="*/ 0 w 10842172"/>
                  <a:gd name="connsiteY3-160" fmla="*/ 2131701 h 2451015"/>
                  <a:gd name="connsiteX4-161" fmla="*/ 6410 w 10842172"/>
                  <a:gd name="connsiteY4-162" fmla="*/ 0 h 2451015"/>
                  <a:gd name="connsiteX0-163" fmla="*/ 10842172 w 10842172"/>
                  <a:gd name="connsiteY0-164" fmla="*/ 1841415 h 2451015"/>
                  <a:gd name="connsiteX1-165" fmla="*/ 10348686 w 10842172"/>
                  <a:gd name="connsiteY1-166" fmla="*/ 2436501 h 2451015"/>
                  <a:gd name="connsiteX2-167" fmla="*/ 246743 w 10842172"/>
                  <a:gd name="connsiteY2-168" fmla="*/ 2451015 h 2451015"/>
                  <a:gd name="connsiteX3-169" fmla="*/ 0 w 10842172"/>
                  <a:gd name="connsiteY3-170" fmla="*/ 2131701 h 2451015"/>
                  <a:gd name="connsiteX4-171" fmla="*/ 6410 w 10842172"/>
                  <a:gd name="connsiteY4-172" fmla="*/ 0 h 2451015"/>
                  <a:gd name="connsiteX0-173" fmla="*/ 10846950 w 10846950"/>
                  <a:gd name="connsiteY0-174" fmla="*/ 1841415 h 2451015"/>
                  <a:gd name="connsiteX1-175" fmla="*/ 10353464 w 10846950"/>
                  <a:gd name="connsiteY1-176" fmla="*/ 2436501 h 2451015"/>
                  <a:gd name="connsiteX2-177" fmla="*/ 251521 w 10846950"/>
                  <a:gd name="connsiteY2-178" fmla="*/ 2451015 h 2451015"/>
                  <a:gd name="connsiteX3-179" fmla="*/ 4778 w 10846950"/>
                  <a:gd name="connsiteY3-180" fmla="*/ 2131701 h 2451015"/>
                  <a:gd name="connsiteX4-181" fmla="*/ 11188 w 10846950"/>
                  <a:gd name="connsiteY4-182" fmla="*/ 0 h 2451015"/>
                  <a:gd name="connsiteX0-183" fmla="*/ 10846950 w 10846950"/>
                  <a:gd name="connsiteY0-184" fmla="*/ 1841415 h 2451015"/>
                  <a:gd name="connsiteX1-185" fmla="*/ 10568788 w 10846950"/>
                  <a:gd name="connsiteY1-186" fmla="*/ 2430680 h 2451015"/>
                  <a:gd name="connsiteX2-187" fmla="*/ 251521 w 10846950"/>
                  <a:gd name="connsiteY2-188" fmla="*/ 2451015 h 2451015"/>
                  <a:gd name="connsiteX3-189" fmla="*/ 4778 w 10846950"/>
                  <a:gd name="connsiteY3-190" fmla="*/ 2131701 h 2451015"/>
                  <a:gd name="connsiteX4-191" fmla="*/ 11188 w 10846950"/>
                  <a:gd name="connsiteY4-192" fmla="*/ 0 h 2451015"/>
                  <a:gd name="connsiteX0-193" fmla="*/ 10846950 w 10846950"/>
                  <a:gd name="connsiteY0-194" fmla="*/ 1841415 h 2451015"/>
                  <a:gd name="connsiteX1-195" fmla="*/ 10522232 w 10846950"/>
                  <a:gd name="connsiteY1-196" fmla="*/ 2430680 h 2451015"/>
                  <a:gd name="connsiteX2-197" fmla="*/ 251521 w 10846950"/>
                  <a:gd name="connsiteY2-198" fmla="*/ 2451015 h 2451015"/>
                  <a:gd name="connsiteX3-199" fmla="*/ 4778 w 10846950"/>
                  <a:gd name="connsiteY3-200" fmla="*/ 2131701 h 2451015"/>
                  <a:gd name="connsiteX4-201" fmla="*/ 11188 w 10846950"/>
                  <a:gd name="connsiteY4-202" fmla="*/ 0 h 2451015"/>
                  <a:gd name="connsiteX0-203" fmla="*/ 10846950 w 10846950"/>
                  <a:gd name="connsiteY0-204" fmla="*/ 1841415 h 2451015"/>
                  <a:gd name="connsiteX1-205" fmla="*/ 10745593 w 10846950"/>
                  <a:gd name="connsiteY1-206" fmla="*/ 2046023 h 2451015"/>
                  <a:gd name="connsiteX2-207" fmla="*/ 10522232 w 10846950"/>
                  <a:gd name="connsiteY2-208" fmla="*/ 2430680 h 2451015"/>
                  <a:gd name="connsiteX3-209" fmla="*/ 251521 w 10846950"/>
                  <a:gd name="connsiteY3-210" fmla="*/ 2451015 h 2451015"/>
                  <a:gd name="connsiteX4-211" fmla="*/ 4778 w 10846950"/>
                  <a:gd name="connsiteY4-212" fmla="*/ 2131701 h 2451015"/>
                  <a:gd name="connsiteX5-213" fmla="*/ 11188 w 10846950"/>
                  <a:gd name="connsiteY5-214" fmla="*/ 0 h 2451015"/>
                  <a:gd name="connsiteX0-215" fmla="*/ 10745593 w 10745593"/>
                  <a:gd name="connsiteY0-216" fmla="*/ 2046023 h 2451015"/>
                  <a:gd name="connsiteX1-217" fmla="*/ 10522232 w 10745593"/>
                  <a:gd name="connsiteY1-218" fmla="*/ 2430680 h 2451015"/>
                  <a:gd name="connsiteX2-219" fmla="*/ 251521 w 10745593"/>
                  <a:gd name="connsiteY2-220" fmla="*/ 2451015 h 2451015"/>
                  <a:gd name="connsiteX3-221" fmla="*/ 4778 w 10745593"/>
                  <a:gd name="connsiteY3-222" fmla="*/ 2131701 h 2451015"/>
                  <a:gd name="connsiteX4-223" fmla="*/ 11188 w 10745593"/>
                  <a:gd name="connsiteY4-224" fmla="*/ 0 h 2451015"/>
                  <a:gd name="connsiteX0-225" fmla="*/ 10830947 w 10830947"/>
                  <a:gd name="connsiteY0-226" fmla="*/ 2046023 h 2451015"/>
                  <a:gd name="connsiteX1-227" fmla="*/ 10522232 w 10830947"/>
                  <a:gd name="connsiteY1-228" fmla="*/ 2430680 h 2451015"/>
                  <a:gd name="connsiteX2-229" fmla="*/ 251521 w 10830947"/>
                  <a:gd name="connsiteY2-230" fmla="*/ 2451015 h 2451015"/>
                  <a:gd name="connsiteX3-231" fmla="*/ 4778 w 10830947"/>
                  <a:gd name="connsiteY3-232" fmla="*/ 2131701 h 2451015"/>
                  <a:gd name="connsiteX4-233" fmla="*/ 11188 w 10830947"/>
                  <a:gd name="connsiteY4-234" fmla="*/ 0 h 2451015"/>
                  <a:gd name="connsiteX0-235" fmla="*/ 10877504 w 10877504"/>
                  <a:gd name="connsiteY0-236" fmla="*/ 2046023 h 2451015"/>
                  <a:gd name="connsiteX1-237" fmla="*/ 10522232 w 10877504"/>
                  <a:gd name="connsiteY1-238" fmla="*/ 2430680 h 2451015"/>
                  <a:gd name="connsiteX2-239" fmla="*/ 251521 w 10877504"/>
                  <a:gd name="connsiteY2-240" fmla="*/ 2451015 h 2451015"/>
                  <a:gd name="connsiteX3-241" fmla="*/ 4778 w 10877504"/>
                  <a:gd name="connsiteY3-242" fmla="*/ 2131701 h 2451015"/>
                  <a:gd name="connsiteX4-243" fmla="*/ 11188 w 10877504"/>
                  <a:gd name="connsiteY4-244" fmla="*/ 0 h 2451015"/>
                  <a:gd name="connsiteX0-245" fmla="*/ 10861985 w 10861985"/>
                  <a:gd name="connsiteY0-246" fmla="*/ 2084821 h 2451015"/>
                  <a:gd name="connsiteX1-247" fmla="*/ 10522232 w 10861985"/>
                  <a:gd name="connsiteY1-248" fmla="*/ 2430680 h 2451015"/>
                  <a:gd name="connsiteX2-249" fmla="*/ 251521 w 10861985"/>
                  <a:gd name="connsiteY2-250" fmla="*/ 2451015 h 2451015"/>
                  <a:gd name="connsiteX3-251" fmla="*/ 4778 w 10861985"/>
                  <a:gd name="connsiteY3-252" fmla="*/ 2131701 h 2451015"/>
                  <a:gd name="connsiteX4-253" fmla="*/ 11188 w 10861985"/>
                  <a:gd name="connsiteY4-254" fmla="*/ 0 h 2451015"/>
                  <a:gd name="connsiteX0-255" fmla="*/ 10857207 w 10857207"/>
                  <a:gd name="connsiteY0-256" fmla="*/ 0 h 366194"/>
                  <a:gd name="connsiteX1-257" fmla="*/ 10517454 w 10857207"/>
                  <a:gd name="connsiteY1-258" fmla="*/ 345859 h 366194"/>
                  <a:gd name="connsiteX2-259" fmla="*/ 246743 w 10857207"/>
                  <a:gd name="connsiteY2-260" fmla="*/ 366194 h 366194"/>
                  <a:gd name="connsiteX3-261" fmla="*/ 0 w 10857207"/>
                  <a:gd name="connsiteY3-262" fmla="*/ 46880 h 366194"/>
                  <a:gd name="connsiteX0-263" fmla="*/ 10610464 w 10610464"/>
                  <a:gd name="connsiteY0-264" fmla="*/ 0 h 366194"/>
                  <a:gd name="connsiteX1-265" fmla="*/ 10270711 w 10610464"/>
                  <a:gd name="connsiteY1-266" fmla="*/ 345859 h 366194"/>
                  <a:gd name="connsiteX2-267" fmla="*/ 0 w 10610464"/>
                  <a:gd name="connsiteY2-268" fmla="*/ 366194 h 366194"/>
                  <a:gd name="connsiteX0-269" fmla="*/ 339753 w 339753"/>
                  <a:gd name="connsiteY0-270" fmla="*/ 0 h 345859"/>
                  <a:gd name="connsiteX1-271" fmla="*/ 0 w 339753"/>
                  <a:gd name="connsiteY1-272" fmla="*/ 345859 h 345859"/>
                </a:gdLst>
                <a:ahLst/>
                <a:cxnLst>
                  <a:cxn ang="0">
                    <a:pos x="connsiteX0-1" y="connsiteY0-2"/>
                  </a:cxn>
                  <a:cxn ang="0">
                    <a:pos x="connsiteX1-3" y="connsiteY1-4"/>
                  </a:cxn>
                </a:cxnLst>
                <a:rect l="l" t="t" r="r" b="b"/>
                <a:pathLst>
                  <a:path w="339753" h="345859">
                    <a:moveTo>
                      <a:pt x="339753" y="0"/>
                    </a:moveTo>
                    <a:lnTo>
                      <a:pt x="0" y="345859"/>
                    </a:lnTo>
                  </a:path>
                </a:pathLst>
              </a:custGeom>
              <a:noFill/>
              <a:ln w="15875" cap="flat" cmpd="sng" algn="ctr">
                <a:solidFill>
                  <a:srgbClr val="03B4FF"/>
                </a:solid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77" name="任意多边形: 形状 30"/>
              <p:cNvSpPr/>
              <p:nvPr/>
            </p:nvSpPr>
            <p:spPr>
              <a:xfrm>
                <a:off x="3130275" y="3714524"/>
                <a:ext cx="61485" cy="62590"/>
              </a:xfrm>
              <a:custGeom>
                <a:avLst/>
                <a:gdLst>
                  <a:gd name="connsiteX0" fmla="*/ 10856686 w 10856686"/>
                  <a:gd name="connsiteY0" fmla="*/ 4180114 h 4789714"/>
                  <a:gd name="connsiteX1" fmla="*/ 10363200 w 10856686"/>
                  <a:gd name="connsiteY1" fmla="*/ 4775200 h 4789714"/>
                  <a:gd name="connsiteX2" fmla="*/ 261257 w 10856686"/>
                  <a:gd name="connsiteY2" fmla="*/ 4789714 h 4789714"/>
                  <a:gd name="connsiteX3" fmla="*/ 14514 w 10856686"/>
                  <a:gd name="connsiteY3" fmla="*/ 4470400 h 4789714"/>
                  <a:gd name="connsiteX4" fmla="*/ 0 w 10856686"/>
                  <a:gd name="connsiteY4" fmla="*/ 0 h 4789714"/>
                  <a:gd name="connsiteX0-1" fmla="*/ 10856686 w 10856686"/>
                  <a:gd name="connsiteY0-2" fmla="*/ 4180114 h 4789714"/>
                  <a:gd name="connsiteX1-3" fmla="*/ 10363200 w 10856686"/>
                  <a:gd name="connsiteY1-4" fmla="*/ 4775200 h 4789714"/>
                  <a:gd name="connsiteX2-5" fmla="*/ 261257 w 10856686"/>
                  <a:gd name="connsiteY2-6" fmla="*/ 4789714 h 4789714"/>
                  <a:gd name="connsiteX3-7" fmla="*/ 14514 w 10856686"/>
                  <a:gd name="connsiteY3-8" fmla="*/ 4470400 h 4789714"/>
                  <a:gd name="connsiteX4-9" fmla="*/ 749 w 10856686"/>
                  <a:gd name="connsiteY4-10" fmla="*/ 1242677 h 4789714"/>
                  <a:gd name="connsiteX5" fmla="*/ 0 w 10856686"/>
                  <a:gd name="connsiteY5" fmla="*/ 0 h 4789714"/>
                  <a:gd name="connsiteX0-11" fmla="*/ 10855937 w 10855937"/>
                  <a:gd name="connsiteY0-12" fmla="*/ 2937437 h 3547037"/>
                  <a:gd name="connsiteX1-13" fmla="*/ 10362451 w 10855937"/>
                  <a:gd name="connsiteY1-14" fmla="*/ 3532523 h 3547037"/>
                  <a:gd name="connsiteX2-15" fmla="*/ 260508 w 10855937"/>
                  <a:gd name="connsiteY2-16" fmla="*/ 3547037 h 3547037"/>
                  <a:gd name="connsiteX3-17" fmla="*/ 13765 w 10855937"/>
                  <a:gd name="connsiteY3-18" fmla="*/ 3227723 h 3547037"/>
                  <a:gd name="connsiteX4-19" fmla="*/ 0 w 10855937"/>
                  <a:gd name="connsiteY4-20" fmla="*/ 0 h 3547037"/>
                  <a:gd name="connsiteX0-21" fmla="*/ 10855937 w 10855937"/>
                  <a:gd name="connsiteY0-22" fmla="*/ 2937437 h 3547037"/>
                  <a:gd name="connsiteX1-23" fmla="*/ 10362451 w 10855937"/>
                  <a:gd name="connsiteY1-24" fmla="*/ 3532523 h 3547037"/>
                  <a:gd name="connsiteX2-25" fmla="*/ 260508 w 10855937"/>
                  <a:gd name="connsiteY2-26" fmla="*/ 3547037 h 3547037"/>
                  <a:gd name="connsiteX3-27" fmla="*/ 13765 w 10855937"/>
                  <a:gd name="connsiteY3-28" fmla="*/ 3227723 h 3547037"/>
                  <a:gd name="connsiteX4-29" fmla="*/ 0 w 10855937"/>
                  <a:gd name="connsiteY4-30" fmla="*/ 0 h 3547037"/>
                  <a:gd name="connsiteX0-31" fmla="*/ 10868873 w 10868873"/>
                  <a:gd name="connsiteY0-32" fmla="*/ 2937437 h 3547037"/>
                  <a:gd name="connsiteX1-33" fmla="*/ 10375387 w 10868873"/>
                  <a:gd name="connsiteY1-34" fmla="*/ 3532523 h 3547037"/>
                  <a:gd name="connsiteX2-35" fmla="*/ 273444 w 10868873"/>
                  <a:gd name="connsiteY2-36" fmla="*/ 3547037 h 3547037"/>
                  <a:gd name="connsiteX3-37" fmla="*/ 26701 w 10868873"/>
                  <a:gd name="connsiteY3-38" fmla="*/ 3227723 h 3547037"/>
                  <a:gd name="connsiteX4-39" fmla="*/ 5177 w 10868873"/>
                  <a:gd name="connsiteY4-40" fmla="*/ 1101841 h 3547037"/>
                  <a:gd name="connsiteX5-41" fmla="*/ 12936 w 10868873"/>
                  <a:gd name="connsiteY5-42" fmla="*/ 0 h 3547037"/>
                  <a:gd name="connsiteX0-43" fmla="*/ 10868873 w 10868873"/>
                  <a:gd name="connsiteY0-44" fmla="*/ 1835596 h 2445196"/>
                  <a:gd name="connsiteX1-45" fmla="*/ 10375387 w 10868873"/>
                  <a:gd name="connsiteY1-46" fmla="*/ 2430682 h 2445196"/>
                  <a:gd name="connsiteX2-47" fmla="*/ 273444 w 10868873"/>
                  <a:gd name="connsiteY2-48" fmla="*/ 2445196 h 2445196"/>
                  <a:gd name="connsiteX3-49" fmla="*/ 26701 w 10868873"/>
                  <a:gd name="connsiteY3-50" fmla="*/ 2125882 h 2445196"/>
                  <a:gd name="connsiteX4-51" fmla="*/ 5177 w 10868873"/>
                  <a:gd name="connsiteY4-52" fmla="*/ 0 h 2445196"/>
                  <a:gd name="connsiteX0-53" fmla="*/ 10863696 w 10863696"/>
                  <a:gd name="connsiteY0-54" fmla="*/ 1835596 h 2445196"/>
                  <a:gd name="connsiteX1-55" fmla="*/ 10370210 w 10863696"/>
                  <a:gd name="connsiteY1-56" fmla="*/ 2430682 h 2445196"/>
                  <a:gd name="connsiteX2-57" fmla="*/ 268267 w 10863696"/>
                  <a:gd name="connsiteY2-58" fmla="*/ 2445196 h 2445196"/>
                  <a:gd name="connsiteX3-59" fmla="*/ 21524 w 10863696"/>
                  <a:gd name="connsiteY3-60" fmla="*/ 2125882 h 2445196"/>
                  <a:gd name="connsiteX4-61" fmla="*/ 0 w 10863696"/>
                  <a:gd name="connsiteY4-62" fmla="*/ 0 h 2445196"/>
                  <a:gd name="connsiteX0-63" fmla="*/ 10882319 w 10882319"/>
                  <a:gd name="connsiteY0-64" fmla="*/ 1835596 h 2445196"/>
                  <a:gd name="connsiteX1-65" fmla="*/ 10388833 w 10882319"/>
                  <a:gd name="connsiteY1-66" fmla="*/ 2430682 h 2445196"/>
                  <a:gd name="connsiteX2-67" fmla="*/ 286890 w 10882319"/>
                  <a:gd name="connsiteY2-68" fmla="*/ 2445196 h 2445196"/>
                  <a:gd name="connsiteX3-69" fmla="*/ 40147 w 10882319"/>
                  <a:gd name="connsiteY3-70" fmla="*/ 2125882 h 2445196"/>
                  <a:gd name="connsiteX4-71" fmla="*/ 0 w 10882319"/>
                  <a:gd name="connsiteY4-72" fmla="*/ 0 h 2445196"/>
                  <a:gd name="connsiteX0-73" fmla="*/ 10853134 w 10853134"/>
                  <a:gd name="connsiteY0-74" fmla="*/ 1841415 h 2451015"/>
                  <a:gd name="connsiteX1-75" fmla="*/ 10359648 w 10853134"/>
                  <a:gd name="connsiteY1-76" fmla="*/ 2436501 h 2451015"/>
                  <a:gd name="connsiteX2-77" fmla="*/ 257705 w 10853134"/>
                  <a:gd name="connsiteY2-78" fmla="*/ 2451015 h 2451015"/>
                  <a:gd name="connsiteX3-79" fmla="*/ 10962 w 10853134"/>
                  <a:gd name="connsiteY3-80" fmla="*/ 2131701 h 2451015"/>
                  <a:gd name="connsiteX4-81" fmla="*/ 11553 w 10853134"/>
                  <a:gd name="connsiteY4-82" fmla="*/ 0 h 2451015"/>
                  <a:gd name="connsiteX0-83" fmla="*/ 10864860 w 10864860"/>
                  <a:gd name="connsiteY0-84" fmla="*/ 1841415 h 2451015"/>
                  <a:gd name="connsiteX1-85" fmla="*/ 10371374 w 10864860"/>
                  <a:gd name="connsiteY1-86" fmla="*/ 2436501 h 2451015"/>
                  <a:gd name="connsiteX2-87" fmla="*/ 269431 w 10864860"/>
                  <a:gd name="connsiteY2-88" fmla="*/ 2451015 h 2451015"/>
                  <a:gd name="connsiteX3-89" fmla="*/ 22688 w 10864860"/>
                  <a:gd name="connsiteY3-90" fmla="*/ 2131701 h 2451015"/>
                  <a:gd name="connsiteX4-91" fmla="*/ 0 w 10864860"/>
                  <a:gd name="connsiteY4-92" fmla="*/ 0 h 2451015"/>
                  <a:gd name="connsiteX0-93" fmla="*/ 10856761 w 10856761"/>
                  <a:gd name="connsiteY0-94" fmla="*/ 1841415 h 2451015"/>
                  <a:gd name="connsiteX1-95" fmla="*/ 10363275 w 10856761"/>
                  <a:gd name="connsiteY1-96" fmla="*/ 2436501 h 2451015"/>
                  <a:gd name="connsiteX2-97" fmla="*/ 261332 w 10856761"/>
                  <a:gd name="connsiteY2-98" fmla="*/ 2451015 h 2451015"/>
                  <a:gd name="connsiteX3-99" fmla="*/ 14589 w 10856761"/>
                  <a:gd name="connsiteY3-100" fmla="*/ 2131701 h 2451015"/>
                  <a:gd name="connsiteX4-101" fmla="*/ 3540 w 10856761"/>
                  <a:gd name="connsiteY4-102" fmla="*/ 0 h 2451015"/>
                  <a:gd name="connsiteX0-103" fmla="*/ 10858803 w 10858803"/>
                  <a:gd name="connsiteY0-104" fmla="*/ 1841415 h 2451015"/>
                  <a:gd name="connsiteX1-105" fmla="*/ 10365317 w 10858803"/>
                  <a:gd name="connsiteY1-106" fmla="*/ 2436501 h 2451015"/>
                  <a:gd name="connsiteX2-107" fmla="*/ 263374 w 10858803"/>
                  <a:gd name="connsiteY2-108" fmla="*/ 2451015 h 2451015"/>
                  <a:gd name="connsiteX3-109" fmla="*/ 16631 w 10858803"/>
                  <a:gd name="connsiteY3-110" fmla="*/ 2131701 h 2451015"/>
                  <a:gd name="connsiteX4-111" fmla="*/ 5582 w 10858803"/>
                  <a:gd name="connsiteY4-112" fmla="*/ 0 h 2451015"/>
                  <a:gd name="connsiteX0-113" fmla="*/ 10854255 w 10854255"/>
                  <a:gd name="connsiteY0-114" fmla="*/ 1841415 h 2451015"/>
                  <a:gd name="connsiteX1-115" fmla="*/ 10360769 w 10854255"/>
                  <a:gd name="connsiteY1-116" fmla="*/ 2436501 h 2451015"/>
                  <a:gd name="connsiteX2-117" fmla="*/ 258826 w 10854255"/>
                  <a:gd name="connsiteY2-118" fmla="*/ 2451015 h 2451015"/>
                  <a:gd name="connsiteX3-119" fmla="*/ 12083 w 10854255"/>
                  <a:gd name="connsiteY3-120" fmla="*/ 2131701 h 2451015"/>
                  <a:gd name="connsiteX4-121" fmla="*/ 1034 w 10854255"/>
                  <a:gd name="connsiteY4-122" fmla="*/ 0 h 2451015"/>
                  <a:gd name="connsiteX0-123" fmla="*/ 10846712 w 10846712"/>
                  <a:gd name="connsiteY0-124" fmla="*/ 1841415 h 2451015"/>
                  <a:gd name="connsiteX1-125" fmla="*/ 10353226 w 10846712"/>
                  <a:gd name="connsiteY1-126" fmla="*/ 2436501 h 2451015"/>
                  <a:gd name="connsiteX2-127" fmla="*/ 251283 w 10846712"/>
                  <a:gd name="connsiteY2-128" fmla="*/ 2451015 h 2451015"/>
                  <a:gd name="connsiteX3-129" fmla="*/ 4540 w 10846712"/>
                  <a:gd name="connsiteY3-130" fmla="*/ 2131701 h 2451015"/>
                  <a:gd name="connsiteX4-131" fmla="*/ 5130 w 10846712"/>
                  <a:gd name="connsiteY4-132" fmla="*/ 0 h 2451015"/>
                  <a:gd name="connsiteX0-133" fmla="*/ 10842172 w 10842172"/>
                  <a:gd name="connsiteY0-134" fmla="*/ 1841415 h 2451015"/>
                  <a:gd name="connsiteX1-135" fmla="*/ 10348686 w 10842172"/>
                  <a:gd name="connsiteY1-136" fmla="*/ 2436501 h 2451015"/>
                  <a:gd name="connsiteX2-137" fmla="*/ 246743 w 10842172"/>
                  <a:gd name="connsiteY2-138" fmla="*/ 2451015 h 2451015"/>
                  <a:gd name="connsiteX3-139" fmla="*/ 0 w 10842172"/>
                  <a:gd name="connsiteY3-140" fmla="*/ 2131701 h 2451015"/>
                  <a:gd name="connsiteX4-141" fmla="*/ 590 w 10842172"/>
                  <a:gd name="connsiteY4-142" fmla="*/ 0 h 2451015"/>
                  <a:gd name="connsiteX0-143" fmla="*/ 10842172 w 10842172"/>
                  <a:gd name="connsiteY0-144" fmla="*/ 1841415 h 2451015"/>
                  <a:gd name="connsiteX1-145" fmla="*/ 10348686 w 10842172"/>
                  <a:gd name="connsiteY1-146" fmla="*/ 2436501 h 2451015"/>
                  <a:gd name="connsiteX2-147" fmla="*/ 246743 w 10842172"/>
                  <a:gd name="connsiteY2-148" fmla="*/ 2451015 h 2451015"/>
                  <a:gd name="connsiteX3-149" fmla="*/ 0 w 10842172"/>
                  <a:gd name="connsiteY3-150" fmla="*/ 2131701 h 2451015"/>
                  <a:gd name="connsiteX4-151" fmla="*/ 590 w 10842172"/>
                  <a:gd name="connsiteY4-152" fmla="*/ 0 h 2451015"/>
                  <a:gd name="connsiteX0-153" fmla="*/ 10842172 w 10842172"/>
                  <a:gd name="connsiteY0-154" fmla="*/ 1841415 h 2451015"/>
                  <a:gd name="connsiteX1-155" fmla="*/ 10348686 w 10842172"/>
                  <a:gd name="connsiteY1-156" fmla="*/ 2436501 h 2451015"/>
                  <a:gd name="connsiteX2-157" fmla="*/ 246743 w 10842172"/>
                  <a:gd name="connsiteY2-158" fmla="*/ 2451015 h 2451015"/>
                  <a:gd name="connsiteX3-159" fmla="*/ 0 w 10842172"/>
                  <a:gd name="connsiteY3-160" fmla="*/ 2131701 h 2451015"/>
                  <a:gd name="connsiteX4-161" fmla="*/ 6410 w 10842172"/>
                  <a:gd name="connsiteY4-162" fmla="*/ 0 h 2451015"/>
                  <a:gd name="connsiteX0-163" fmla="*/ 10842172 w 10842172"/>
                  <a:gd name="connsiteY0-164" fmla="*/ 1841415 h 2451015"/>
                  <a:gd name="connsiteX1-165" fmla="*/ 10348686 w 10842172"/>
                  <a:gd name="connsiteY1-166" fmla="*/ 2436501 h 2451015"/>
                  <a:gd name="connsiteX2-167" fmla="*/ 246743 w 10842172"/>
                  <a:gd name="connsiteY2-168" fmla="*/ 2451015 h 2451015"/>
                  <a:gd name="connsiteX3-169" fmla="*/ 0 w 10842172"/>
                  <a:gd name="connsiteY3-170" fmla="*/ 2131701 h 2451015"/>
                  <a:gd name="connsiteX4-171" fmla="*/ 6410 w 10842172"/>
                  <a:gd name="connsiteY4-172" fmla="*/ 0 h 2451015"/>
                  <a:gd name="connsiteX0-173" fmla="*/ 10846950 w 10846950"/>
                  <a:gd name="connsiteY0-174" fmla="*/ 1841415 h 2451015"/>
                  <a:gd name="connsiteX1-175" fmla="*/ 10353464 w 10846950"/>
                  <a:gd name="connsiteY1-176" fmla="*/ 2436501 h 2451015"/>
                  <a:gd name="connsiteX2-177" fmla="*/ 251521 w 10846950"/>
                  <a:gd name="connsiteY2-178" fmla="*/ 2451015 h 2451015"/>
                  <a:gd name="connsiteX3-179" fmla="*/ 4778 w 10846950"/>
                  <a:gd name="connsiteY3-180" fmla="*/ 2131701 h 2451015"/>
                  <a:gd name="connsiteX4-181" fmla="*/ 11188 w 10846950"/>
                  <a:gd name="connsiteY4-182" fmla="*/ 0 h 2451015"/>
                  <a:gd name="connsiteX0-183" fmla="*/ 10846950 w 10846950"/>
                  <a:gd name="connsiteY0-184" fmla="*/ 1841415 h 2451015"/>
                  <a:gd name="connsiteX1-185" fmla="*/ 10568788 w 10846950"/>
                  <a:gd name="connsiteY1-186" fmla="*/ 2430680 h 2451015"/>
                  <a:gd name="connsiteX2-187" fmla="*/ 251521 w 10846950"/>
                  <a:gd name="connsiteY2-188" fmla="*/ 2451015 h 2451015"/>
                  <a:gd name="connsiteX3-189" fmla="*/ 4778 w 10846950"/>
                  <a:gd name="connsiteY3-190" fmla="*/ 2131701 h 2451015"/>
                  <a:gd name="connsiteX4-191" fmla="*/ 11188 w 10846950"/>
                  <a:gd name="connsiteY4-192" fmla="*/ 0 h 2451015"/>
                  <a:gd name="connsiteX0-193" fmla="*/ 10846950 w 10846950"/>
                  <a:gd name="connsiteY0-194" fmla="*/ 1841415 h 2451015"/>
                  <a:gd name="connsiteX1-195" fmla="*/ 10522232 w 10846950"/>
                  <a:gd name="connsiteY1-196" fmla="*/ 2430680 h 2451015"/>
                  <a:gd name="connsiteX2-197" fmla="*/ 251521 w 10846950"/>
                  <a:gd name="connsiteY2-198" fmla="*/ 2451015 h 2451015"/>
                  <a:gd name="connsiteX3-199" fmla="*/ 4778 w 10846950"/>
                  <a:gd name="connsiteY3-200" fmla="*/ 2131701 h 2451015"/>
                  <a:gd name="connsiteX4-201" fmla="*/ 11188 w 10846950"/>
                  <a:gd name="connsiteY4-202" fmla="*/ 0 h 2451015"/>
                  <a:gd name="connsiteX0-203" fmla="*/ 10846950 w 10846950"/>
                  <a:gd name="connsiteY0-204" fmla="*/ 1841415 h 2451015"/>
                  <a:gd name="connsiteX1-205" fmla="*/ 10745593 w 10846950"/>
                  <a:gd name="connsiteY1-206" fmla="*/ 2046023 h 2451015"/>
                  <a:gd name="connsiteX2-207" fmla="*/ 10522232 w 10846950"/>
                  <a:gd name="connsiteY2-208" fmla="*/ 2430680 h 2451015"/>
                  <a:gd name="connsiteX3-209" fmla="*/ 251521 w 10846950"/>
                  <a:gd name="connsiteY3-210" fmla="*/ 2451015 h 2451015"/>
                  <a:gd name="connsiteX4-211" fmla="*/ 4778 w 10846950"/>
                  <a:gd name="connsiteY4-212" fmla="*/ 2131701 h 2451015"/>
                  <a:gd name="connsiteX5-213" fmla="*/ 11188 w 10846950"/>
                  <a:gd name="connsiteY5-214" fmla="*/ 0 h 2451015"/>
                  <a:gd name="connsiteX0-215" fmla="*/ 10745593 w 10745593"/>
                  <a:gd name="connsiteY0-216" fmla="*/ 2046023 h 2451015"/>
                  <a:gd name="connsiteX1-217" fmla="*/ 10522232 w 10745593"/>
                  <a:gd name="connsiteY1-218" fmla="*/ 2430680 h 2451015"/>
                  <a:gd name="connsiteX2-219" fmla="*/ 251521 w 10745593"/>
                  <a:gd name="connsiteY2-220" fmla="*/ 2451015 h 2451015"/>
                  <a:gd name="connsiteX3-221" fmla="*/ 4778 w 10745593"/>
                  <a:gd name="connsiteY3-222" fmla="*/ 2131701 h 2451015"/>
                  <a:gd name="connsiteX4-223" fmla="*/ 11188 w 10745593"/>
                  <a:gd name="connsiteY4-224" fmla="*/ 0 h 2451015"/>
                  <a:gd name="connsiteX0-225" fmla="*/ 10830947 w 10830947"/>
                  <a:gd name="connsiteY0-226" fmla="*/ 2046023 h 2451015"/>
                  <a:gd name="connsiteX1-227" fmla="*/ 10522232 w 10830947"/>
                  <a:gd name="connsiteY1-228" fmla="*/ 2430680 h 2451015"/>
                  <a:gd name="connsiteX2-229" fmla="*/ 251521 w 10830947"/>
                  <a:gd name="connsiteY2-230" fmla="*/ 2451015 h 2451015"/>
                  <a:gd name="connsiteX3-231" fmla="*/ 4778 w 10830947"/>
                  <a:gd name="connsiteY3-232" fmla="*/ 2131701 h 2451015"/>
                  <a:gd name="connsiteX4-233" fmla="*/ 11188 w 10830947"/>
                  <a:gd name="connsiteY4-234" fmla="*/ 0 h 2451015"/>
                  <a:gd name="connsiteX0-235" fmla="*/ 10877504 w 10877504"/>
                  <a:gd name="connsiteY0-236" fmla="*/ 2046023 h 2451015"/>
                  <a:gd name="connsiteX1-237" fmla="*/ 10522232 w 10877504"/>
                  <a:gd name="connsiteY1-238" fmla="*/ 2430680 h 2451015"/>
                  <a:gd name="connsiteX2-239" fmla="*/ 251521 w 10877504"/>
                  <a:gd name="connsiteY2-240" fmla="*/ 2451015 h 2451015"/>
                  <a:gd name="connsiteX3-241" fmla="*/ 4778 w 10877504"/>
                  <a:gd name="connsiteY3-242" fmla="*/ 2131701 h 2451015"/>
                  <a:gd name="connsiteX4-243" fmla="*/ 11188 w 10877504"/>
                  <a:gd name="connsiteY4-244" fmla="*/ 0 h 2451015"/>
                  <a:gd name="connsiteX0-245" fmla="*/ 10861985 w 10861985"/>
                  <a:gd name="connsiteY0-246" fmla="*/ 2084821 h 2451015"/>
                  <a:gd name="connsiteX1-247" fmla="*/ 10522232 w 10861985"/>
                  <a:gd name="connsiteY1-248" fmla="*/ 2430680 h 2451015"/>
                  <a:gd name="connsiteX2-249" fmla="*/ 251521 w 10861985"/>
                  <a:gd name="connsiteY2-250" fmla="*/ 2451015 h 2451015"/>
                  <a:gd name="connsiteX3-251" fmla="*/ 4778 w 10861985"/>
                  <a:gd name="connsiteY3-252" fmla="*/ 2131701 h 2451015"/>
                  <a:gd name="connsiteX4-253" fmla="*/ 11188 w 10861985"/>
                  <a:gd name="connsiteY4-254" fmla="*/ 0 h 2451015"/>
                  <a:gd name="connsiteX0-255" fmla="*/ 10857207 w 10857207"/>
                  <a:gd name="connsiteY0-256" fmla="*/ 0 h 366194"/>
                  <a:gd name="connsiteX1-257" fmla="*/ 10517454 w 10857207"/>
                  <a:gd name="connsiteY1-258" fmla="*/ 345859 h 366194"/>
                  <a:gd name="connsiteX2-259" fmla="*/ 246743 w 10857207"/>
                  <a:gd name="connsiteY2-260" fmla="*/ 366194 h 366194"/>
                  <a:gd name="connsiteX3-261" fmla="*/ 0 w 10857207"/>
                  <a:gd name="connsiteY3-262" fmla="*/ 46880 h 366194"/>
                  <a:gd name="connsiteX0-263" fmla="*/ 10610464 w 10610464"/>
                  <a:gd name="connsiteY0-264" fmla="*/ 0 h 366194"/>
                  <a:gd name="connsiteX1-265" fmla="*/ 10270711 w 10610464"/>
                  <a:gd name="connsiteY1-266" fmla="*/ 345859 h 366194"/>
                  <a:gd name="connsiteX2-267" fmla="*/ 0 w 10610464"/>
                  <a:gd name="connsiteY2-268" fmla="*/ 366194 h 366194"/>
                  <a:gd name="connsiteX0-269" fmla="*/ 339753 w 339753"/>
                  <a:gd name="connsiteY0-270" fmla="*/ 0 h 345859"/>
                  <a:gd name="connsiteX1-271" fmla="*/ 0 w 339753"/>
                  <a:gd name="connsiteY1-272" fmla="*/ 345859 h 345859"/>
                </a:gdLst>
                <a:ahLst/>
                <a:cxnLst>
                  <a:cxn ang="0">
                    <a:pos x="connsiteX0-1" y="connsiteY0-2"/>
                  </a:cxn>
                  <a:cxn ang="0">
                    <a:pos x="connsiteX1-3" y="connsiteY1-4"/>
                  </a:cxn>
                </a:cxnLst>
                <a:rect l="l" t="t" r="r" b="b"/>
                <a:pathLst>
                  <a:path w="339753" h="345859">
                    <a:moveTo>
                      <a:pt x="339753" y="0"/>
                    </a:moveTo>
                    <a:lnTo>
                      <a:pt x="0" y="345859"/>
                    </a:lnTo>
                  </a:path>
                </a:pathLst>
              </a:custGeom>
              <a:noFill/>
              <a:ln w="15875" cap="flat" cmpd="sng" algn="ctr">
                <a:solidFill>
                  <a:srgbClr val="03B4FF"/>
                </a:solid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78" name="任意多边形: 形状 30"/>
              <p:cNvSpPr/>
              <p:nvPr/>
            </p:nvSpPr>
            <p:spPr>
              <a:xfrm>
                <a:off x="3130275" y="3654629"/>
                <a:ext cx="61485" cy="62590"/>
              </a:xfrm>
              <a:custGeom>
                <a:avLst/>
                <a:gdLst>
                  <a:gd name="connsiteX0" fmla="*/ 10856686 w 10856686"/>
                  <a:gd name="connsiteY0" fmla="*/ 4180114 h 4789714"/>
                  <a:gd name="connsiteX1" fmla="*/ 10363200 w 10856686"/>
                  <a:gd name="connsiteY1" fmla="*/ 4775200 h 4789714"/>
                  <a:gd name="connsiteX2" fmla="*/ 261257 w 10856686"/>
                  <a:gd name="connsiteY2" fmla="*/ 4789714 h 4789714"/>
                  <a:gd name="connsiteX3" fmla="*/ 14514 w 10856686"/>
                  <a:gd name="connsiteY3" fmla="*/ 4470400 h 4789714"/>
                  <a:gd name="connsiteX4" fmla="*/ 0 w 10856686"/>
                  <a:gd name="connsiteY4" fmla="*/ 0 h 4789714"/>
                  <a:gd name="connsiteX0-1" fmla="*/ 10856686 w 10856686"/>
                  <a:gd name="connsiteY0-2" fmla="*/ 4180114 h 4789714"/>
                  <a:gd name="connsiteX1-3" fmla="*/ 10363200 w 10856686"/>
                  <a:gd name="connsiteY1-4" fmla="*/ 4775200 h 4789714"/>
                  <a:gd name="connsiteX2-5" fmla="*/ 261257 w 10856686"/>
                  <a:gd name="connsiteY2-6" fmla="*/ 4789714 h 4789714"/>
                  <a:gd name="connsiteX3-7" fmla="*/ 14514 w 10856686"/>
                  <a:gd name="connsiteY3-8" fmla="*/ 4470400 h 4789714"/>
                  <a:gd name="connsiteX4-9" fmla="*/ 749 w 10856686"/>
                  <a:gd name="connsiteY4-10" fmla="*/ 1242677 h 4789714"/>
                  <a:gd name="connsiteX5" fmla="*/ 0 w 10856686"/>
                  <a:gd name="connsiteY5" fmla="*/ 0 h 4789714"/>
                  <a:gd name="connsiteX0-11" fmla="*/ 10855937 w 10855937"/>
                  <a:gd name="connsiteY0-12" fmla="*/ 2937437 h 3547037"/>
                  <a:gd name="connsiteX1-13" fmla="*/ 10362451 w 10855937"/>
                  <a:gd name="connsiteY1-14" fmla="*/ 3532523 h 3547037"/>
                  <a:gd name="connsiteX2-15" fmla="*/ 260508 w 10855937"/>
                  <a:gd name="connsiteY2-16" fmla="*/ 3547037 h 3547037"/>
                  <a:gd name="connsiteX3-17" fmla="*/ 13765 w 10855937"/>
                  <a:gd name="connsiteY3-18" fmla="*/ 3227723 h 3547037"/>
                  <a:gd name="connsiteX4-19" fmla="*/ 0 w 10855937"/>
                  <a:gd name="connsiteY4-20" fmla="*/ 0 h 3547037"/>
                  <a:gd name="connsiteX0-21" fmla="*/ 10855937 w 10855937"/>
                  <a:gd name="connsiteY0-22" fmla="*/ 2937437 h 3547037"/>
                  <a:gd name="connsiteX1-23" fmla="*/ 10362451 w 10855937"/>
                  <a:gd name="connsiteY1-24" fmla="*/ 3532523 h 3547037"/>
                  <a:gd name="connsiteX2-25" fmla="*/ 260508 w 10855937"/>
                  <a:gd name="connsiteY2-26" fmla="*/ 3547037 h 3547037"/>
                  <a:gd name="connsiteX3-27" fmla="*/ 13765 w 10855937"/>
                  <a:gd name="connsiteY3-28" fmla="*/ 3227723 h 3547037"/>
                  <a:gd name="connsiteX4-29" fmla="*/ 0 w 10855937"/>
                  <a:gd name="connsiteY4-30" fmla="*/ 0 h 3547037"/>
                  <a:gd name="connsiteX0-31" fmla="*/ 10868873 w 10868873"/>
                  <a:gd name="connsiteY0-32" fmla="*/ 2937437 h 3547037"/>
                  <a:gd name="connsiteX1-33" fmla="*/ 10375387 w 10868873"/>
                  <a:gd name="connsiteY1-34" fmla="*/ 3532523 h 3547037"/>
                  <a:gd name="connsiteX2-35" fmla="*/ 273444 w 10868873"/>
                  <a:gd name="connsiteY2-36" fmla="*/ 3547037 h 3547037"/>
                  <a:gd name="connsiteX3-37" fmla="*/ 26701 w 10868873"/>
                  <a:gd name="connsiteY3-38" fmla="*/ 3227723 h 3547037"/>
                  <a:gd name="connsiteX4-39" fmla="*/ 5177 w 10868873"/>
                  <a:gd name="connsiteY4-40" fmla="*/ 1101841 h 3547037"/>
                  <a:gd name="connsiteX5-41" fmla="*/ 12936 w 10868873"/>
                  <a:gd name="connsiteY5-42" fmla="*/ 0 h 3547037"/>
                  <a:gd name="connsiteX0-43" fmla="*/ 10868873 w 10868873"/>
                  <a:gd name="connsiteY0-44" fmla="*/ 1835596 h 2445196"/>
                  <a:gd name="connsiteX1-45" fmla="*/ 10375387 w 10868873"/>
                  <a:gd name="connsiteY1-46" fmla="*/ 2430682 h 2445196"/>
                  <a:gd name="connsiteX2-47" fmla="*/ 273444 w 10868873"/>
                  <a:gd name="connsiteY2-48" fmla="*/ 2445196 h 2445196"/>
                  <a:gd name="connsiteX3-49" fmla="*/ 26701 w 10868873"/>
                  <a:gd name="connsiteY3-50" fmla="*/ 2125882 h 2445196"/>
                  <a:gd name="connsiteX4-51" fmla="*/ 5177 w 10868873"/>
                  <a:gd name="connsiteY4-52" fmla="*/ 0 h 2445196"/>
                  <a:gd name="connsiteX0-53" fmla="*/ 10863696 w 10863696"/>
                  <a:gd name="connsiteY0-54" fmla="*/ 1835596 h 2445196"/>
                  <a:gd name="connsiteX1-55" fmla="*/ 10370210 w 10863696"/>
                  <a:gd name="connsiteY1-56" fmla="*/ 2430682 h 2445196"/>
                  <a:gd name="connsiteX2-57" fmla="*/ 268267 w 10863696"/>
                  <a:gd name="connsiteY2-58" fmla="*/ 2445196 h 2445196"/>
                  <a:gd name="connsiteX3-59" fmla="*/ 21524 w 10863696"/>
                  <a:gd name="connsiteY3-60" fmla="*/ 2125882 h 2445196"/>
                  <a:gd name="connsiteX4-61" fmla="*/ 0 w 10863696"/>
                  <a:gd name="connsiteY4-62" fmla="*/ 0 h 2445196"/>
                  <a:gd name="connsiteX0-63" fmla="*/ 10882319 w 10882319"/>
                  <a:gd name="connsiteY0-64" fmla="*/ 1835596 h 2445196"/>
                  <a:gd name="connsiteX1-65" fmla="*/ 10388833 w 10882319"/>
                  <a:gd name="connsiteY1-66" fmla="*/ 2430682 h 2445196"/>
                  <a:gd name="connsiteX2-67" fmla="*/ 286890 w 10882319"/>
                  <a:gd name="connsiteY2-68" fmla="*/ 2445196 h 2445196"/>
                  <a:gd name="connsiteX3-69" fmla="*/ 40147 w 10882319"/>
                  <a:gd name="connsiteY3-70" fmla="*/ 2125882 h 2445196"/>
                  <a:gd name="connsiteX4-71" fmla="*/ 0 w 10882319"/>
                  <a:gd name="connsiteY4-72" fmla="*/ 0 h 2445196"/>
                  <a:gd name="connsiteX0-73" fmla="*/ 10853134 w 10853134"/>
                  <a:gd name="connsiteY0-74" fmla="*/ 1841415 h 2451015"/>
                  <a:gd name="connsiteX1-75" fmla="*/ 10359648 w 10853134"/>
                  <a:gd name="connsiteY1-76" fmla="*/ 2436501 h 2451015"/>
                  <a:gd name="connsiteX2-77" fmla="*/ 257705 w 10853134"/>
                  <a:gd name="connsiteY2-78" fmla="*/ 2451015 h 2451015"/>
                  <a:gd name="connsiteX3-79" fmla="*/ 10962 w 10853134"/>
                  <a:gd name="connsiteY3-80" fmla="*/ 2131701 h 2451015"/>
                  <a:gd name="connsiteX4-81" fmla="*/ 11553 w 10853134"/>
                  <a:gd name="connsiteY4-82" fmla="*/ 0 h 2451015"/>
                  <a:gd name="connsiteX0-83" fmla="*/ 10864860 w 10864860"/>
                  <a:gd name="connsiteY0-84" fmla="*/ 1841415 h 2451015"/>
                  <a:gd name="connsiteX1-85" fmla="*/ 10371374 w 10864860"/>
                  <a:gd name="connsiteY1-86" fmla="*/ 2436501 h 2451015"/>
                  <a:gd name="connsiteX2-87" fmla="*/ 269431 w 10864860"/>
                  <a:gd name="connsiteY2-88" fmla="*/ 2451015 h 2451015"/>
                  <a:gd name="connsiteX3-89" fmla="*/ 22688 w 10864860"/>
                  <a:gd name="connsiteY3-90" fmla="*/ 2131701 h 2451015"/>
                  <a:gd name="connsiteX4-91" fmla="*/ 0 w 10864860"/>
                  <a:gd name="connsiteY4-92" fmla="*/ 0 h 2451015"/>
                  <a:gd name="connsiteX0-93" fmla="*/ 10856761 w 10856761"/>
                  <a:gd name="connsiteY0-94" fmla="*/ 1841415 h 2451015"/>
                  <a:gd name="connsiteX1-95" fmla="*/ 10363275 w 10856761"/>
                  <a:gd name="connsiteY1-96" fmla="*/ 2436501 h 2451015"/>
                  <a:gd name="connsiteX2-97" fmla="*/ 261332 w 10856761"/>
                  <a:gd name="connsiteY2-98" fmla="*/ 2451015 h 2451015"/>
                  <a:gd name="connsiteX3-99" fmla="*/ 14589 w 10856761"/>
                  <a:gd name="connsiteY3-100" fmla="*/ 2131701 h 2451015"/>
                  <a:gd name="connsiteX4-101" fmla="*/ 3540 w 10856761"/>
                  <a:gd name="connsiteY4-102" fmla="*/ 0 h 2451015"/>
                  <a:gd name="connsiteX0-103" fmla="*/ 10858803 w 10858803"/>
                  <a:gd name="connsiteY0-104" fmla="*/ 1841415 h 2451015"/>
                  <a:gd name="connsiteX1-105" fmla="*/ 10365317 w 10858803"/>
                  <a:gd name="connsiteY1-106" fmla="*/ 2436501 h 2451015"/>
                  <a:gd name="connsiteX2-107" fmla="*/ 263374 w 10858803"/>
                  <a:gd name="connsiteY2-108" fmla="*/ 2451015 h 2451015"/>
                  <a:gd name="connsiteX3-109" fmla="*/ 16631 w 10858803"/>
                  <a:gd name="connsiteY3-110" fmla="*/ 2131701 h 2451015"/>
                  <a:gd name="connsiteX4-111" fmla="*/ 5582 w 10858803"/>
                  <a:gd name="connsiteY4-112" fmla="*/ 0 h 2451015"/>
                  <a:gd name="connsiteX0-113" fmla="*/ 10854255 w 10854255"/>
                  <a:gd name="connsiteY0-114" fmla="*/ 1841415 h 2451015"/>
                  <a:gd name="connsiteX1-115" fmla="*/ 10360769 w 10854255"/>
                  <a:gd name="connsiteY1-116" fmla="*/ 2436501 h 2451015"/>
                  <a:gd name="connsiteX2-117" fmla="*/ 258826 w 10854255"/>
                  <a:gd name="connsiteY2-118" fmla="*/ 2451015 h 2451015"/>
                  <a:gd name="connsiteX3-119" fmla="*/ 12083 w 10854255"/>
                  <a:gd name="connsiteY3-120" fmla="*/ 2131701 h 2451015"/>
                  <a:gd name="connsiteX4-121" fmla="*/ 1034 w 10854255"/>
                  <a:gd name="connsiteY4-122" fmla="*/ 0 h 2451015"/>
                  <a:gd name="connsiteX0-123" fmla="*/ 10846712 w 10846712"/>
                  <a:gd name="connsiteY0-124" fmla="*/ 1841415 h 2451015"/>
                  <a:gd name="connsiteX1-125" fmla="*/ 10353226 w 10846712"/>
                  <a:gd name="connsiteY1-126" fmla="*/ 2436501 h 2451015"/>
                  <a:gd name="connsiteX2-127" fmla="*/ 251283 w 10846712"/>
                  <a:gd name="connsiteY2-128" fmla="*/ 2451015 h 2451015"/>
                  <a:gd name="connsiteX3-129" fmla="*/ 4540 w 10846712"/>
                  <a:gd name="connsiteY3-130" fmla="*/ 2131701 h 2451015"/>
                  <a:gd name="connsiteX4-131" fmla="*/ 5130 w 10846712"/>
                  <a:gd name="connsiteY4-132" fmla="*/ 0 h 2451015"/>
                  <a:gd name="connsiteX0-133" fmla="*/ 10842172 w 10842172"/>
                  <a:gd name="connsiteY0-134" fmla="*/ 1841415 h 2451015"/>
                  <a:gd name="connsiteX1-135" fmla="*/ 10348686 w 10842172"/>
                  <a:gd name="connsiteY1-136" fmla="*/ 2436501 h 2451015"/>
                  <a:gd name="connsiteX2-137" fmla="*/ 246743 w 10842172"/>
                  <a:gd name="connsiteY2-138" fmla="*/ 2451015 h 2451015"/>
                  <a:gd name="connsiteX3-139" fmla="*/ 0 w 10842172"/>
                  <a:gd name="connsiteY3-140" fmla="*/ 2131701 h 2451015"/>
                  <a:gd name="connsiteX4-141" fmla="*/ 590 w 10842172"/>
                  <a:gd name="connsiteY4-142" fmla="*/ 0 h 2451015"/>
                  <a:gd name="connsiteX0-143" fmla="*/ 10842172 w 10842172"/>
                  <a:gd name="connsiteY0-144" fmla="*/ 1841415 h 2451015"/>
                  <a:gd name="connsiteX1-145" fmla="*/ 10348686 w 10842172"/>
                  <a:gd name="connsiteY1-146" fmla="*/ 2436501 h 2451015"/>
                  <a:gd name="connsiteX2-147" fmla="*/ 246743 w 10842172"/>
                  <a:gd name="connsiteY2-148" fmla="*/ 2451015 h 2451015"/>
                  <a:gd name="connsiteX3-149" fmla="*/ 0 w 10842172"/>
                  <a:gd name="connsiteY3-150" fmla="*/ 2131701 h 2451015"/>
                  <a:gd name="connsiteX4-151" fmla="*/ 590 w 10842172"/>
                  <a:gd name="connsiteY4-152" fmla="*/ 0 h 2451015"/>
                  <a:gd name="connsiteX0-153" fmla="*/ 10842172 w 10842172"/>
                  <a:gd name="connsiteY0-154" fmla="*/ 1841415 h 2451015"/>
                  <a:gd name="connsiteX1-155" fmla="*/ 10348686 w 10842172"/>
                  <a:gd name="connsiteY1-156" fmla="*/ 2436501 h 2451015"/>
                  <a:gd name="connsiteX2-157" fmla="*/ 246743 w 10842172"/>
                  <a:gd name="connsiteY2-158" fmla="*/ 2451015 h 2451015"/>
                  <a:gd name="connsiteX3-159" fmla="*/ 0 w 10842172"/>
                  <a:gd name="connsiteY3-160" fmla="*/ 2131701 h 2451015"/>
                  <a:gd name="connsiteX4-161" fmla="*/ 6410 w 10842172"/>
                  <a:gd name="connsiteY4-162" fmla="*/ 0 h 2451015"/>
                  <a:gd name="connsiteX0-163" fmla="*/ 10842172 w 10842172"/>
                  <a:gd name="connsiteY0-164" fmla="*/ 1841415 h 2451015"/>
                  <a:gd name="connsiteX1-165" fmla="*/ 10348686 w 10842172"/>
                  <a:gd name="connsiteY1-166" fmla="*/ 2436501 h 2451015"/>
                  <a:gd name="connsiteX2-167" fmla="*/ 246743 w 10842172"/>
                  <a:gd name="connsiteY2-168" fmla="*/ 2451015 h 2451015"/>
                  <a:gd name="connsiteX3-169" fmla="*/ 0 w 10842172"/>
                  <a:gd name="connsiteY3-170" fmla="*/ 2131701 h 2451015"/>
                  <a:gd name="connsiteX4-171" fmla="*/ 6410 w 10842172"/>
                  <a:gd name="connsiteY4-172" fmla="*/ 0 h 2451015"/>
                  <a:gd name="connsiteX0-173" fmla="*/ 10846950 w 10846950"/>
                  <a:gd name="connsiteY0-174" fmla="*/ 1841415 h 2451015"/>
                  <a:gd name="connsiteX1-175" fmla="*/ 10353464 w 10846950"/>
                  <a:gd name="connsiteY1-176" fmla="*/ 2436501 h 2451015"/>
                  <a:gd name="connsiteX2-177" fmla="*/ 251521 w 10846950"/>
                  <a:gd name="connsiteY2-178" fmla="*/ 2451015 h 2451015"/>
                  <a:gd name="connsiteX3-179" fmla="*/ 4778 w 10846950"/>
                  <a:gd name="connsiteY3-180" fmla="*/ 2131701 h 2451015"/>
                  <a:gd name="connsiteX4-181" fmla="*/ 11188 w 10846950"/>
                  <a:gd name="connsiteY4-182" fmla="*/ 0 h 2451015"/>
                  <a:gd name="connsiteX0-183" fmla="*/ 10846950 w 10846950"/>
                  <a:gd name="connsiteY0-184" fmla="*/ 1841415 h 2451015"/>
                  <a:gd name="connsiteX1-185" fmla="*/ 10568788 w 10846950"/>
                  <a:gd name="connsiteY1-186" fmla="*/ 2430680 h 2451015"/>
                  <a:gd name="connsiteX2-187" fmla="*/ 251521 w 10846950"/>
                  <a:gd name="connsiteY2-188" fmla="*/ 2451015 h 2451015"/>
                  <a:gd name="connsiteX3-189" fmla="*/ 4778 w 10846950"/>
                  <a:gd name="connsiteY3-190" fmla="*/ 2131701 h 2451015"/>
                  <a:gd name="connsiteX4-191" fmla="*/ 11188 w 10846950"/>
                  <a:gd name="connsiteY4-192" fmla="*/ 0 h 2451015"/>
                  <a:gd name="connsiteX0-193" fmla="*/ 10846950 w 10846950"/>
                  <a:gd name="connsiteY0-194" fmla="*/ 1841415 h 2451015"/>
                  <a:gd name="connsiteX1-195" fmla="*/ 10522232 w 10846950"/>
                  <a:gd name="connsiteY1-196" fmla="*/ 2430680 h 2451015"/>
                  <a:gd name="connsiteX2-197" fmla="*/ 251521 w 10846950"/>
                  <a:gd name="connsiteY2-198" fmla="*/ 2451015 h 2451015"/>
                  <a:gd name="connsiteX3-199" fmla="*/ 4778 w 10846950"/>
                  <a:gd name="connsiteY3-200" fmla="*/ 2131701 h 2451015"/>
                  <a:gd name="connsiteX4-201" fmla="*/ 11188 w 10846950"/>
                  <a:gd name="connsiteY4-202" fmla="*/ 0 h 2451015"/>
                  <a:gd name="connsiteX0-203" fmla="*/ 10846950 w 10846950"/>
                  <a:gd name="connsiteY0-204" fmla="*/ 1841415 h 2451015"/>
                  <a:gd name="connsiteX1-205" fmla="*/ 10745593 w 10846950"/>
                  <a:gd name="connsiteY1-206" fmla="*/ 2046023 h 2451015"/>
                  <a:gd name="connsiteX2-207" fmla="*/ 10522232 w 10846950"/>
                  <a:gd name="connsiteY2-208" fmla="*/ 2430680 h 2451015"/>
                  <a:gd name="connsiteX3-209" fmla="*/ 251521 w 10846950"/>
                  <a:gd name="connsiteY3-210" fmla="*/ 2451015 h 2451015"/>
                  <a:gd name="connsiteX4-211" fmla="*/ 4778 w 10846950"/>
                  <a:gd name="connsiteY4-212" fmla="*/ 2131701 h 2451015"/>
                  <a:gd name="connsiteX5-213" fmla="*/ 11188 w 10846950"/>
                  <a:gd name="connsiteY5-214" fmla="*/ 0 h 2451015"/>
                  <a:gd name="connsiteX0-215" fmla="*/ 10745593 w 10745593"/>
                  <a:gd name="connsiteY0-216" fmla="*/ 2046023 h 2451015"/>
                  <a:gd name="connsiteX1-217" fmla="*/ 10522232 w 10745593"/>
                  <a:gd name="connsiteY1-218" fmla="*/ 2430680 h 2451015"/>
                  <a:gd name="connsiteX2-219" fmla="*/ 251521 w 10745593"/>
                  <a:gd name="connsiteY2-220" fmla="*/ 2451015 h 2451015"/>
                  <a:gd name="connsiteX3-221" fmla="*/ 4778 w 10745593"/>
                  <a:gd name="connsiteY3-222" fmla="*/ 2131701 h 2451015"/>
                  <a:gd name="connsiteX4-223" fmla="*/ 11188 w 10745593"/>
                  <a:gd name="connsiteY4-224" fmla="*/ 0 h 2451015"/>
                  <a:gd name="connsiteX0-225" fmla="*/ 10830947 w 10830947"/>
                  <a:gd name="connsiteY0-226" fmla="*/ 2046023 h 2451015"/>
                  <a:gd name="connsiteX1-227" fmla="*/ 10522232 w 10830947"/>
                  <a:gd name="connsiteY1-228" fmla="*/ 2430680 h 2451015"/>
                  <a:gd name="connsiteX2-229" fmla="*/ 251521 w 10830947"/>
                  <a:gd name="connsiteY2-230" fmla="*/ 2451015 h 2451015"/>
                  <a:gd name="connsiteX3-231" fmla="*/ 4778 w 10830947"/>
                  <a:gd name="connsiteY3-232" fmla="*/ 2131701 h 2451015"/>
                  <a:gd name="connsiteX4-233" fmla="*/ 11188 w 10830947"/>
                  <a:gd name="connsiteY4-234" fmla="*/ 0 h 2451015"/>
                  <a:gd name="connsiteX0-235" fmla="*/ 10877504 w 10877504"/>
                  <a:gd name="connsiteY0-236" fmla="*/ 2046023 h 2451015"/>
                  <a:gd name="connsiteX1-237" fmla="*/ 10522232 w 10877504"/>
                  <a:gd name="connsiteY1-238" fmla="*/ 2430680 h 2451015"/>
                  <a:gd name="connsiteX2-239" fmla="*/ 251521 w 10877504"/>
                  <a:gd name="connsiteY2-240" fmla="*/ 2451015 h 2451015"/>
                  <a:gd name="connsiteX3-241" fmla="*/ 4778 w 10877504"/>
                  <a:gd name="connsiteY3-242" fmla="*/ 2131701 h 2451015"/>
                  <a:gd name="connsiteX4-243" fmla="*/ 11188 w 10877504"/>
                  <a:gd name="connsiteY4-244" fmla="*/ 0 h 2451015"/>
                  <a:gd name="connsiteX0-245" fmla="*/ 10861985 w 10861985"/>
                  <a:gd name="connsiteY0-246" fmla="*/ 2084821 h 2451015"/>
                  <a:gd name="connsiteX1-247" fmla="*/ 10522232 w 10861985"/>
                  <a:gd name="connsiteY1-248" fmla="*/ 2430680 h 2451015"/>
                  <a:gd name="connsiteX2-249" fmla="*/ 251521 w 10861985"/>
                  <a:gd name="connsiteY2-250" fmla="*/ 2451015 h 2451015"/>
                  <a:gd name="connsiteX3-251" fmla="*/ 4778 w 10861985"/>
                  <a:gd name="connsiteY3-252" fmla="*/ 2131701 h 2451015"/>
                  <a:gd name="connsiteX4-253" fmla="*/ 11188 w 10861985"/>
                  <a:gd name="connsiteY4-254" fmla="*/ 0 h 2451015"/>
                  <a:gd name="connsiteX0-255" fmla="*/ 10857207 w 10857207"/>
                  <a:gd name="connsiteY0-256" fmla="*/ 0 h 366194"/>
                  <a:gd name="connsiteX1-257" fmla="*/ 10517454 w 10857207"/>
                  <a:gd name="connsiteY1-258" fmla="*/ 345859 h 366194"/>
                  <a:gd name="connsiteX2-259" fmla="*/ 246743 w 10857207"/>
                  <a:gd name="connsiteY2-260" fmla="*/ 366194 h 366194"/>
                  <a:gd name="connsiteX3-261" fmla="*/ 0 w 10857207"/>
                  <a:gd name="connsiteY3-262" fmla="*/ 46880 h 366194"/>
                  <a:gd name="connsiteX0-263" fmla="*/ 10610464 w 10610464"/>
                  <a:gd name="connsiteY0-264" fmla="*/ 0 h 366194"/>
                  <a:gd name="connsiteX1-265" fmla="*/ 10270711 w 10610464"/>
                  <a:gd name="connsiteY1-266" fmla="*/ 345859 h 366194"/>
                  <a:gd name="connsiteX2-267" fmla="*/ 0 w 10610464"/>
                  <a:gd name="connsiteY2-268" fmla="*/ 366194 h 366194"/>
                  <a:gd name="connsiteX0-269" fmla="*/ 339753 w 339753"/>
                  <a:gd name="connsiteY0-270" fmla="*/ 0 h 345859"/>
                  <a:gd name="connsiteX1-271" fmla="*/ 0 w 339753"/>
                  <a:gd name="connsiteY1-272" fmla="*/ 345859 h 345859"/>
                </a:gdLst>
                <a:ahLst/>
                <a:cxnLst>
                  <a:cxn ang="0">
                    <a:pos x="connsiteX0-1" y="connsiteY0-2"/>
                  </a:cxn>
                  <a:cxn ang="0">
                    <a:pos x="connsiteX1-3" y="connsiteY1-4"/>
                  </a:cxn>
                </a:cxnLst>
                <a:rect l="l" t="t" r="r" b="b"/>
                <a:pathLst>
                  <a:path w="339753" h="345859">
                    <a:moveTo>
                      <a:pt x="339753" y="0"/>
                    </a:moveTo>
                    <a:lnTo>
                      <a:pt x="0" y="345859"/>
                    </a:lnTo>
                  </a:path>
                </a:pathLst>
              </a:custGeom>
              <a:noFill/>
              <a:ln w="15875" cap="flat" cmpd="sng" algn="ctr">
                <a:solidFill>
                  <a:srgbClr val="03B4FF"/>
                </a:solid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grpSp>
        <p:pic>
          <p:nvPicPr>
            <p:cNvPr id="72" name="Picture 6" descr="https://t10.baidu.com/it/u=3128931735,180223098&amp;fm=30&amp;app=106&amp;f=JPEG?w=640&amp;h=427&amp;s=9BB8F7A21C53FFCC50B9C50C0300A0DB"/>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716" b="16544"/>
            <a:stretch>
              <a:fillRect/>
            </a:stretch>
          </p:blipFill>
          <p:spPr bwMode="auto">
            <a:xfrm>
              <a:off x="899554" y="1431546"/>
              <a:ext cx="3226646" cy="1544377"/>
            </a:xfrm>
            <a:prstGeom prst="rect">
              <a:avLst/>
            </a:prstGeom>
            <a:noFill/>
            <a:extLst>
              <a:ext uri="{909E8E84-426E-40DD-AFC4-6F175D3DCCD1}">
                <a14:hiddenFill xmlns:a14="http://schemas.microsoft.com/office/drawing/2010/main">
                  <a:solidFill>
                    <a:srgbClr val="FFFFFF"/>
                  </a:solidFill>
                </a14:hiddenFill>
              </a:ext>
            </a:extLst>
          </p:spPr>
        </p:pic>
      </p:grpSp>
      <p:sp>
        <p:nvSpPr>
          <p:cNvPr id="109" name="文本框 108"/>
          <p:cNvSpPr txBox="1"/>
          <p:nvPr/>
        </p:nvSpPr>
        <p:spPr>
          <a:xfrm>
            <a:off x="581320" y="4375738"/>
            <a:ext cx="2679535" cy="2275688"/>
          </a:xfrm>
          <a:prstGeom prst="rect">
            <a:avLst/>
          </a:prstGeom>
          <a:noFill/>
        </p:spPr>
        <p:txBody>
          <a:bodyPr wrap="square" rtlCol="0">
            <a:spAutoFit/>
          </a:bodyPr>
          <a:lstStyle/>
          <a:p>
            <a:pPr algn="just" fontAlgn="base">
              <a:lnSpc>
                <a:spcPct val="150000"/>
              </a:lnSpc>
              <a:spcBef>
                <a:spcPct val="0"/>
              </a:spcBef>
              <a:spcAft>
                <a:spcPct val="0"/>
              </a:spcAft>
              <a:defRPr/>
            </a:pPr>
            <a:r>
              <a:rPr lang="zh-CN" altLang="en-US" sz="1200" kern="0" dirty="0">
                <a:solidFill>
                  <a:srgbClr val="FFFFFF"/>
                </a:solidFill>
                <a:latin typeface="Microsoft YaHei" panose="020B0502040204020203" pitchFamily="34" charset="-122"/>
              </a:rPr>
              <a:t>新华</a:t>
            </a:r>
            <a:r>
              <a:rPr lang="zh-CN" altLang="en-US" sz="1200" kern="0" dirty="0" smtClean="0">
                <a:solidFill>
                  <a:srgbClr val="FFFFFF"/>
                </a:solidFill>
                <a:latin typeface="Microsoft YaHei" panose="020B0502040204020203" pitchFamily="34" charset="-122"/>
              </a:rPr>
              <a:t>三算力为</a:t>
            </a:r>
            <a:r>
              <a:rPr lang="zh-CN" altLang="en-US" sz="1200" kern="0" dirty="0">
                <a:solidFill>
                  <a:srgbClr val="FFFFFF"/>
                </a:solidFill>
                <a:latin typeface="Microsoft YaHei" panose="020B0502040204020203" pitchFamily="34" charset="-122"/>
              </a:rPr>
              <a:t>清华大学的人工智能研究团队和相关领域的学者提供了一个广阔的学术研究和交流平台，促进了不同领域之间的交叉合作和协同发展</a:t>
            </a:r>
            <a:r>
              <a:rPr lang="zh-CN" altLang="en-US" sz="1200" kern="0" dirty="0" smtClean="0">
                <a:solidFill>
                  <a:srgbClr val="FFFFFF"/>
                </a:solidFill>
                <a:latin typeface="Microsoft YaHei" panose="020B0502040204020203" pitchFamily="34" charset="-122"/>
              </a:rPr>
              <a:t>。为</a:t>
            </a:r>
            <a:r>
              <a:rPr lang="zh-CN" altLang="en-US" sz="1200" kern="0" dirty="0">
                <a:solidFill>
                  <a:srgbClr val="FFFFFF"/>
                </a:solidFill>
                <a:latin typeface="Microsoft YaHei" panose="020B0502040204020203" pitchFamily="34" charset="-122"/>
              </a:rPr>
              <a:t>人工智能领域输出了一批优秀的人才，同时推动了相关行业的技术进步和发展，为社会和行业的发展做出了积极贡献。</a:t>
            </a:r>
          </a:p>
        </p:txBody>
      </p:sp>
      <p:grpSp>
        <p:nvGrpSpPr>
          <p:cNvPr id="110" name="组合 109"/>
          <p:cNvGrpSpPr>
            <a:grpSpLocks noChangeAspect="1"/>
          </p:cNvGrpSpPr>
          <p:nvPr/>
        </p:nvGrpSpPr>
        <p:grpSpPr>
          <a:xfrm>
            <a:off x="3976178" y="1453291"/>
            <a:ext cx="3964463" cy="1730679"/>
            <a:chOff x="660400" y="1721461"/>
            <a:chExt cx="3376421" cy="1682162"/>
          </a:xfrm>
        </p:grpSpPr>
        <p:sp>
          <p:nvSpPr>
            <p:cNvPr id="111" name="任意多边形: 形状 23"/>
            <p:cNvSpPr/>
            <p:nvPr/>
          </p:nvSpPr>
          <p:spPr>
            <a:xfrm rot="16200000">
              <a:off x="1719803" y="1086333"/>
              <a:ext cx="1649649" cy="2959201"/>
            </a:xfrm>
            <a:custGeom>
              <a:avLst/>
              <a:gdLst>
                <a:gd name="connsiteX0" fmla="*/ 10856686 w 10856686"/>
                <a:gd name="connsiteY0" fmla="*/ 4180114 h 4789714"/>
                <a:gd name="connsiteX1" fmla="*/ 10363200 w 10856686"/>
                <a:gd name="connsiteY1" fmla="*/ 4775200 h 4789714"/>
                <a:gd name="connsiteX2" fmla="*/ 261257 w 10856686"/>
                <a:gd name="connsiteY2" fmla="*/ 4789714 h 4789714"/>
                <a:gd name="connsiteX3" fmla="*/ 14514 w 10856686"/>
                <a:gd name="connsiteY3" fmla="*/ 4470400 h 4789714"/>
                <a:gd name="connsiteX4" fmla="*/ 0 w 10856686"/>
                <a:gd name="connsiteY4" fmla="*/ 0 h 4789714"/>
                <a:gd name="connsiteX0-1" fmla="*/ 10856686 w 10856686"/>
                <a:gd name="connsiteY0-2" fmla="*/ 4180114 h 4789714"/>
                <a:gd name="connsiteX1-3" fmla="*/ 10363200 w 10856686"/>
                <a:gd name="connsiteY1-4" fmla="*/ 4775200 h 4789714"/>
                <a:gd name="connsiteX2-5" fmla="*/ 261257 w 10856686"/>
                <a:gd name="connsiteY2-6" fmla="*/ 4789714 h 4789714"/>
                <a:gd name="connsiteX3-7" fmla="*/ 14514 w 10856686"/>
                <a:gd name="connsiteY3-8" fmla="*/ 4470400 h 4789714"/>
                <a:gd name="connsiteX4-9" fmla="*/ 749 w 10856686"/>
                <a:gd name="connsiteY4-10" fmla="*/ 1242677 h 4789714"/>
                <a:gd name="connsiteX5" fmla="*/ 0 w 10856686"/>
                <a:gd name="connsiteY5" fmla="*/ 0 h 4789714"/>
                <a:gd name="connsiteX0-11" fmla="*/ 10855937 w 10855937"/>
                <a:gd name="connsiteY0-12" fmla="*/ 2937437 h 3547037"/>
                <a:gd name="connsiteX1-13" fmla="*/ 10362451 w 10855937"/>
                <a:gd name="connsiteY1-14" fmla="*/ 3532523 h 3547037"/>
                <a:gd name="connsiteX2-15" fmla="*/ 260508 w 10855937"/>
                <a:gd name="connsiteY2-16" fmla="*/ 3547037 h 3547037"/>
                <a:gd name="connsiteX3-17" fmla="*/ 13765 w 10855937"/>
                <a:gd name="connsiteY3-18" fmla="*/ 3227723 h 3547037"/>
                <a:gd name="connsiteX4-19" fmla="*/ 0 w 10855937"/>
                <a:gd name="connsiteY4-20" fmla="*/ 0 h 3547037"/>
                <a:gd name="connsiteX0-21" fmla="*/ 10855937 w 10855937"/>
                <a:gd name="connsiteY0-22" fmla="*/ 2937437 h 3547037"/>
                <a:gd name="connsiteX1-23" fmla="*/ 10362451 w 10855937"/>
                <a:gd name="connsiteY1-24" fmla="*/ 3532523 h 3547037"/>
                <a:gd name="connsiteX2-25" fmla="*/ 260508 w 10855937"/>
                <a:gd name="connsiteY2-26" fmla="*/ 3547037 h 3547037"/>
                <a:gd name="connsiteX3-27" fmla="*/ 13765 w 10855937"/>
                <a:gd name="connsiteY3-28" fmla="*/ 3227723 h 3547037"/>
                <a:gd name="connsiteX4-29" fmla="*/ 0 w 10855937"/>
                <a:gd name="connsiteY4-30" fmla="*/ 0 h 3547037"/>
                <a:gd name="connsiteX0-31" fmla="*/ 10868873 w 10868873"/>
                <a:gd name="connsiteY0-32" fmla="*/ 2937437 h 3547037"/>
                <a:gd name="connsiteX1-33" fmla="*/ 10375387 w 10868873"/>
                <a:gd name="connsiteY1-34" fmla="*/ 3532523 h 3547037"/>
                <a:gd name="connsiteX2-35" fmla="*/ 273444 w 10868873"/>
                <a:gd name="connsiteY2-36" fmla="*/ 3547037 h 3547037"/>
                <a:gd name="connsiteX3-37" fmla="*/ 26701 w 10868873"/>
                <a:gd name="connsiteY3-38" fmla="*/ 3227723 h 3547037"/>
                <a:gd name="connsiteX4-39" fmla="*/ 5177 w 10868873"/>
                <a:gd name="connsiteY4-40" fmla="*/ 1101841 h 3547037"/>
                <a:gd name="connsiteX5-41" fmla="*/ 12936 w 10868873"/>
                <a:gd name="connsiteY5-42" fmla="*/ 0 h 3547037"/>
                <a:gd name="connsiteX0-43" fmla="*/ 10868873 w 10868873"/>
                <a:gd name="connsiteY0-44" fmla="*/ 1835596 h 2445196"/>
                <a:gd name="connsiteX1-45" fmla="*/ 10375387 w 10868873"/>
                <a:gd name="connsiteY1-46" fmla="*/ 2430682 h 2445196"/>
                <a:gd name="connsiteX2-47" fmla="*/ 273444 w 10868873"/>
                <a:gd name="connsiteY2-48" fmla="*/ 2445196 h 2445196"/>
                <a:gd name="connsiteX3-49" fmla="*/ 26701 w 10868873"/>
                <a:gd name="connsiteY3-50" fmla="*/ 2125882 h 2445196"/>
                <a:gd name="connsiteX4-51" fmla="*/ 5177 w 10868873"/>
                <a:gd name="connsiteY4-52" fmla="*/ 0 h 2445196"/>
                <a:gd name="connsiteX0-53" fmla="*/ 10863696 w 10863696"/>
                <a:gd name="connsiteY0-54" fmla="*/ 1835596 h 2445196"/>
                <a:gd name="connsiteX1-55" fmla="*/ 10370210 w 10863696"/>
                <a:gd name="connsiteY1-56" fmla="*/ 2430682 h 2445196"/>
                <a:gd name="connsiteX2-57" fmla="*/ 268267 w 10863696"/>
                <a:gd name="connsiteY2-58" fmla="*/ 2445196 h 2445196"/>
                <a:gd name="connsiteX3-59" fmla="*/ 21524 w 10863696"/>
                <a:gd name="connsiteY3-60" fmla="*/ 2125882 h 2445196"/>
                <a:gd name="connsiteX4-61" fmla="*/ 0 w 10863696"/>
                <a:gd name="connsiteY4-62" fmla="*/ 0 h 2445196"/>
                <a:gd name="connsiteX0-63" fmla="*/ 10882319 w 10882319"/>
                <a:gd name="connsiteY0-64" fmla="*/ 1835596 h 2445196"/>
                <a:gd name="connsiteX1-65" fmla="*/ 10388833 w 10882319"/>
                <a:gd name="connsiteY1-66" fmla="*/ 2430682 h 2445196"/>
                <a:gd name="connsiteX2-67" fmla="*/ 286890 w 10882319"/>
                <a:gd name="connsiteY2-68" fmla="*/ 2445196 h 2445196"/>
                <a:gd name="connsiteX3-69" fmla="*/ 40147 w 10882319"/>
                <a:gd name="connsiteY3-70" fmla="*/ 2125882 h 2445196"/>
                <a:gd name="connsiteX4-71" fmla="*/ 0 w 10882319"/>
                <a:gd name="connsiteY4-72" fmla="*/ 0 h 2445196"/>
                <a:gd name="connsiteX0-73" fmla="*/ 10853134 w 10853134"/>
                <a:gd name="connsiteY0-74" fmla="*/ 1841415 h 2451015"/>
                <a:gd name="connsiteX1-75" fmla="*/ 10359648 w 10853134"/>
                <a:gd name="connsiteY1-76" fmla="*/ 2436501 h 2451015"/>
                <a:gd name="connsiteX2-77" fmla="*/ 257705 w 10853134"/>
                <a:gd name="connsiteY2-78" fmla="*/ 2451015 h 2451015"/>
                <a:gd name="connsiteX3-79" fmla="*/ 10962 w 10853134"/>
                <a:gd name="connsiteY3-80" fmla="*/ 2131701 h 2451015"/>
                <a:gd name="connsiteX4-81" fmla="*/ 11553 w 10853134"/>
                <a:gd name="connsiteY4-82" fmla="*/ 0 h 2451015"/>
                <a:gd name="connsiteX0-83" fmla="*/ 10864860 w 10864860"/>
                <a:gd name="connsiteY0-84" fmla="*/ 1841415 h 2451015"/>
                <a:gd name="connsiteX1-85" fmla="*/ 10371374 w 10864860"/>
                <a:gd name="connsiteY1-86" fmla="*/ 2436501 h 2451015"/>
                <a:gd name="connsiteX2-87" fmla="*/ 269431 w 10864860"/>
                <a:gd name="connsiteY2-88" fmla="*/ 2451015 h 2451015"/>
                <a:gd name="connsiteX3-89" fmla="*/ 22688 w 10864860"/>
                <a:gd name="connsiteY3-90" fmla="*/ 2131701 h 2451015"/>
                <a:gd name="connsiteX4-91" fmla="*/ 0 w 10864860"/>
                <a:gd name="connsiteY4-92" fmla="*/ 0 h 2451015"/>
                <a:gd name="connsiteX0-93" fmla="*/ 10856761 w 10856761"/>
                <a:gd name="connsiteY0-94" fmla="*/ 1841415 h 2451015"/>
                <a:gd name="connsiteX1-95" fmla="*/ 10363275 w 10856761"/>
                <a:gd name="connsiteY1-96" fmla="*/ 2436501 h 2451015"/>
                <a:gd name="connsiteX2-97" fmla="*/ 261332 w 10856761"/>
                <a:gd name="connsiteY2-98" fmla="*/ 2451015 h 2451015"/>
                <a:gd name="connsiteX3-99" fmla="*/ 14589 w 10856761"/>
                <a:gd name="connsiteY3-100" fmla="*/ 2131701 h 2451015"/>
                <a:gd name="connsiteX4-101" fmla="*/ 3540 w 10856761"/>
                <a:gd name="connsiteY4-102" fmla="*/ 0 h 2451015"/>
                <a:gd name="connsiteX0-103" fmla="*/ 10858803 w 10858803"/>
                <a:gd name="connsiteY0-104" fmla="*/ 1841415 h 2451015"/>
                <a:gd name="connsiteX1-105" fmla="*/ 10365317 w 10858803"/>
                <a:gd name="connsiteY1-106" fmla="*/ 2436501 h 2451015"/>
                <a:gd name="connsiteX2-107" fmla="*/ 263374 w 10858803"/>
                <a:gd name="connsiteY2-108" fmla="*/ 2451015 h 2451015"/>
                <a:gd name="connsiteX3-109" fmla="*/ 16631 w 10858803"/>
                <a:gd name="connsiteY3-110" fmla="*/ 2131701 h 2451015"/>
                <a:gd name="connsiteX4-111" fmla="*/ 5582 w 10858803"/>
                <a:gd name="connsiteY4-112" fmla="*/ 0 h 2451015"/>
                <a:gd name="connsiteX0-113" fmla="*/ 10854255 w 10854255"/>
                <a:gd name="connsiteY0-114" fmla="*/ 1841415 h 2451015"/>
                <a:gd name="connsiteX1-115" fmla="*/ 10360769 w 10854255"/>
                <a:gd name="connsiteY1-116" fmla="*/ 2436501 h 2451015"/>
                <a:gd name="connsiteX2-117" fmla="*/ 258826 w 10854255"/>
                <a:gd name="connsiteY2-118" fmla="*/ 2451015 h 2451015"/>
                <a:gd name="connsiteX3-119" fmla="*/ 12083 w 10854255"/>
                <a:gd name="connsiteY3-120" fmla="*/ 2131701 h 2451015"/>
                <a:gd name="connsiteX4-121" fmla="*/ 1034 w 10854255"/>
                <a:gd name="connsiteY4-122" fmla="*/ 0 h 2451015"/>
                <a:gd name="connsiteX0-123" fmla="*/ 10846712 w 10846712"/>
                <a:gd name="connsiteY0-124" fmla="*/ 1841415 h 2451015"/>
                <a:gd name="connsiteX1-125" fmla="*/ 10353226 w 10846712"/>
                <a:gd name="connsiteY1-126" fmla="*/ 2436501 h 2451015"/>
                <a:gd name="connsiteX2-127" fmla="*/ 251283 w 10846712"/>
                <a:gd name="connsiteY2-128" fmla="*/ 2451015 h 2451015"/>
                <a:gd name="connsiteX3-129" fmla="*/ 4540 w 10846712"/>
                <a:gd name="connsiteY3-130" fmla="*/ 2131701 h 2451015"/>
                <a:gd name="connsiteX4-131" fmla="*/ 5130 w 10846712"/>
                <a:gd name="connsiteY4-132" fmla="*/ 0 h 2451015"/>
                <a:gd name="connsiteX0-133" fmla="*/ 10842172 w 10842172"/>
                <a:gd name="connsiteY0-134" fmla="*/ 1841415 h 2451015"/>
                <a:gd name="connsiteX1-135" fmla="*/ 10348686 w 10842172"/>
                <a:gd name="connsiteY1-136" fmla="*/ 2436501 h 2451015"/>
                <a:gd name="connsiteX2-137" fmla="*/ 246743 w 10842172"/>
                <a:gd name="connsiteY2-138" fmla="*/ 2451015 h 2451015"/>
                <a:gd name="connsiteX3-139" fmla="*/ 0 w 10842172"/>
                <a:gd name="connsiteY3-140" fmla="*/ 2131701 h 2451015"/>
                <a:gd name="connsiteX4-141" fmla="*/ 590 w 10842172"/>
                <a:gd name="connsiteY4-142" fmla="*/ 0 h 2451015"/>
                <a:gd name="connsiteX0-143" fmla="*/ 10842172 w 10842172"/>
                <a:gd name="connsiteY0-144" fmla="*/ 1841415 h 2451015"/>
                <a:gd name="connsiteX1-145" fmla="*/ 10348686 w 10842172"/>
                <a:gd name="connsiteY1-146" fmla="*/ 2436501 h 2451015"/>
                <a:gd name="connsiteX2-147" fmla="*/ 246743 w 10842172"/>
                <a:gd name="connsiteY2-148" fmla="*/ 2451015 h 2451015"/>
                <a:gd name="connsiteX3-149" fmla="*/ 0 w 10842172"/>
                <a:gd name="connsiteY3-150" fmla="*/ 2131701 h 2451015"/>
                <a:gd name="connsiteX4-151" fmla="*/ 590 w 10842172"/>
                <a:gd name="connsiteY4-152" fmla="*/ 0 h 2451015"/>
                <a:gd name="connsiteX0-153" fmla="*/ 10842172 w 10842172"/>
                <a:gd name="connsiteY0-154" fmla="*/ 1841415 h 2451015"/>
                <a:gd name="connsiteX1-155" fmla="*/ 10348686 w 10842172"/>
                <a:gd name="connsiteY1-156" fmla="*/ 2436501 h 2451015"/>
                <a:gd name="connsiteX2-157" fmla="*/ 246743 w 10842172"/>
                <a:gd name="connsiteY2-158" fmla="*/ 2451015 h 2451015"/>
                <a:gd name="connsiteX3-159" fmla="*/ 0 w 10842172"/>
                <a:gd name="connsiteY3-160" fmla="*/ 2131701 h 2451015"/>
                <a:gd name="connsiteX4-161" fmla="*/ 6410 w 10842172"/>
                <a:gd name="connsiteY4-162" fmla="*/ 0 h 2451015"/>
                <a:gd name="connsiteX0-163" fmla="*/ 10842172 w 10842172"/>
                <a:gd name="connsiteY0-164" fmla="*/ 1841415 h 2451015"/>
                <a:gd name="connsiteX1-165" fmla="*/ 10348686 w 10842172"/>
                <a:gd name="connsiteY1-166" fmla="*/ 2436501 h 2451015"/>
                <a:gd name="connsiteX2-167" fmla="*/ 246743 w 10842172"/>
                <a:gd name="connsiteY2-168" fmla="*/ 2451015 h 2451015"/>
                <a:gd name="connsiteX3-169" fmla="*/ 0 w 10842172"/>
                <a:gd name="connsiteY3-170" fmla="*/ 2131701 h 2451015"/>
                <a:gd name="connsiteX4-171" fmla="*/ 6410 w 10842172"/>
                <a:gd name="connsiteY4-172" fmla="*/ 0 h 2451015"/>
                <a:gd name="connsiteX0-173" fmla="*/ 10846950 w 10846950"/>
                <a:gd name="connsiteY0-174" fmla="*/ 1841415 h 2451015"/>
                <a:gd name="connsiteX1-175" fmla="*/ 10353464 w 10846950"/>
                <a:gd name="connsiteY1-176" fmla="*/ 2436501 h 2451015"/>
                <a:gd name="connsiteX2-177" fmla="*/ 251521 w 10846950"/>
                <a:gd name="connsiteY2-178" fmla="*/ 2451015 h 2451015"/>
                <a:gd name="connsiteX3-179" fmla="*/ 4778 w 10846950"/>
                <a:gd name="connsiteY3-180" fmla="*/ 2131701 h 2451015"/>
                <a:gd name="connsiteX4-181" fmla="*/ 11188 w 10846950"/>
                <a:gd name="connsiteY4-182" fmla="*/ 0 h 2451015"/>
                <a:gd name="connsiteX0-183" fmla="*/ 10846950 w 10846950"/>
                <a:gd name="connsiteY0-184" fmla="*/ 1841415 h 2451015"/>
                <a:gd name="connsiteX1-185" fmla="*/ 10568788 w 10846950"/>
                <a:gd name="connsiteY1-186" fmla="*/ 2430680 h 2451015"/>
                <a:gd name="connsiteX2-187" fmla="*/ 251521 w 10846950"/>
                <a:gd name="connsiteY2-188" fmla="*/ 2451015 h 2451015"/>
                <a:gd name="connsiteX3-189" fmla="*/ 4778 w 10846950"/>
                <a:gd name="connsiteY3-190" fmla="*/ 2131701 h 2451015"/>
                <a:gd name="connsiteX4-191" fmla="*/ 11188 w 10846950"/>
                <a:gd name="connsiteY4-192" fmla="*/ 0 h 2451015"/>
                <a:gd name="connsiteX0-193" fmla="*/ 10846950 w 10846950"/>
                <a:gd name="connsiteY0-194" fmla="*/ 1841415 h 2451015"/>
                <a:gd name="connsiteX1-195" fmla="*/ 10522232 w 10846950"/>
                <a:gd name="connsiteY1-196" fmla="*/ 2430680 h 2451015"/>
                <a:gd name="connsiteX2-197" fmla="*/ 251521 w 10846950"/>
                <a:gd name="connsiteY2-198" fmla="*/ 2451015 h 2451015"/>
                <a:gd name="connsiteX3-199" fmla="*/ 4778 w 10846950"/>
                <a:gd name="connsiteY3-200" fmla="*/ 2131701 h 2451015"/>
                <a:gd name="connsiteX4-201" fmla="*/ 11188 w 10846950"/>
                <a:gd name="connsiteY4-202" fmla="*/ 0 h 2451015"/>
                <a:gd name="connsiteX0-203" fmla="*/ 10846950 w 10846950"/>
                <a:gd name="connsiteY0-204" fmla="*/ 1841415 h 2451015"/>
                <a:gd name="connsiteX1-205" fmla="*/ 10745593 w 10846950"/>
                <a:gd name="connsiteY1-206" fmla="*/ 2046023 h 2451015"/>
                <a:gd name="connsiteX2-207" fmla="*/ 10522232 w 10846950"/>
                <a:gd name="connsiteY2-208" fmla="*/ 2430680 h 2451015"/>
                <a:gd name="connsiteX3-209" fmla="*/ 251521 w 10846950"/>
                <a:gd name="connsiteY3-210" fmla="*/ 2451015 h 2451015"/>
                <a:gd name="connsiteX4-211" fmla="*/ 4778 w 10846950"/>
                <a:gd name="connsiteY4-212" fmla="*/ 2131701 h 2451015"/>
                <a:gd name="connsiteX5-213" fmla="*/ 11188 w 10846950"/>
                <a:gd name="connsiteY5-214" fmla="*/ 0 h 2451015"/>
                <a:gd name="connsiteX0-215" fmla="*/ 10745593 w 10745593"/>
                <a:gd name="connsiteY0-216" fmla="*/ 2046023 h 2451015"/>
                <a:gd name="connsiteX1-217" fmla="*/ 10522232 w 10745593"/>
                <a:gd name="connsiteY1-218" fmla="*/ 2430680 h 2451015"/>
                <a:gd name="connsiteX2-219" fmla="*/ 251521 w 10745593"/>
                <a:gd name="connsiteY2-220" fmla="*/ 2451015 h 2451015"/>
                <a:gd name="connsiteX3-221" fmla="*/ 4778 w 10745593"/>
                <a:gd name="connsiteY3-222" fmla="*/ 2131701 h 2451015"/>
                <a:gd name="connsiteX4-223" fmla="*/ 11188 w 10745593"/>
                <a:gd name="connsiteY4-224" fmla="*/ 0 h 2451015"/>
                <a:gd name="connsiteX0-225" fmla="*/ 10830947 w 10830947"/>
                <a:gd name="connsiteY0-226" fmla="*/ 2046023 h 2451015"/>
                <a:gd name="connsiteX1-227" fmla="*/ 10522232 w 10830947"/>
                <a:gd name="connsiteY1-228" fmla="*/ 2430680 h 2451015"/>
                <a:gd name="connsiteX2-229" fmla="*/ 251521 w 10830947"/>
                <a:gd name="connsiteY2-230" fmla="*/ 2451015 h 2451015"/>
                <a:gd name="connsiteX3-231" fmla="*/ 4778 w 10830947"/>
                <a:gd name="connsiteY3-232" fmla="*/ 2131701 h 2451015"/>
                <a:gd name="connsiteX4-233" fmla="*/ 11188 w 10830947"/>
                <a:gd name="connsiteY4-234" fmla="*/ 0 h 2451015"/>
                <a:gd name="connsiteX0-235" fmla="*/ 10877504 w 10877504"/>
                <a:gd name="connsiteY0-236" fmla="*/ 2046023 h 2451015"/>
                <a:gd name="connsiteX1-237" fmla="*/ 10522232 w 10877504"/>
                <a:gd name="connsiteY1-238" fmla="*/ 2430680 h 2451015"/>
                <a:gd name="connsiteX2-239" fmla="*/ 251521 w 10877504"/>
                <a:gd name="connsiteY2-240" fmla="*/ 2451015 h 2451015"/>
                <a:gd name="connsiteX3-241" fmla="*/ 4778 w 10877504"/>
                <a:gd name="connsiteY3-242" fmla="*/ 2131701 h 2451015"/>
                <a:gd name="connsiteX4-243" fmla="*/ 11188 w 10877504"/>
                <a:gd name="connsiteY4-244" fmla="*/ 0 h 2451015"/>
                <a:gd name="connsiteX0-245" fmla="*/ 10861985 w 10861985"/>
                <a:gd name="connsiteY0-246" fmla="*/ 2084821 h 2451015"/>
                <a:gd name="connsiteX1-247" fmla="*/ 10522232 w 10861985"/>
                <a:gd name="connsiteY1-248" fmla="*/ 2430680 h 2451015"/>
                <a:gd name="connsiteX2-249" fmla="*/ 251521 w 10861985"/>
                <a:gd name="connsiteY2-250" fmla="*/ 2451015 h 2451015"/>
                <a:gd name="connsiteX3-251" fmla="*/ 4778 w 10861985"/>
                <a:gd name="connsiteY3-252" fmla="*/ 2131701 h 2451015"/>
                <a:gd name="connsiteX4-253" fmla="*/ 11188 w 10861985"/>
                <a:gd name="connsiteY4-254" fmla="*/ 0 h 2451015"/>
                <a:gd name="connsiteX0-1" fmla="*/ 10859540 w 10859540"/>
                <a:gd name="connsiteY0-2" fmla="*/ 9277010 h 9643204"/>
                <a:gd name="connsiteX1-3" fmla="*/ 10519787 w 10859540"/>
                <a:gd name="connsiteY1-4" fmla="*/ 9622869 h 9643204"/>
                <a:gd name="connsiteX2-5" fmla="*/ 249076 w 10859540"/>
                <a:gd name="connsiteY2-6" fmla="*/ 9643204 h 9643204"/>
                <a:gd name="connsiteX3-7" fmla="*/ 2333 w 10859540"/>
                <a:gd name="connsiteY3-8" fmla="*/ 9323890 h 9643204"/>
                <a:gd name="connsiteX4-9" fmla="*/ 43070 w 10859540"/>
                <a:gd name="connsiteY4-10" fmla="*/ 0 h 9643204"/>
                <a:gd name="connsiteX0-11" fmla="*/ 10883166 w 10883166"/>
                <a:gd name="connsiteY0-12" fmla="*/ 18117822 h 18484016"/>
                <a:gd name="connsiteX1-13" fmla="*/ 10543413 w 10883166"/>
                <a:gd name="connsiteY1-14" fmla="*/ 18463681 h 18484016"/>
                <a:gd name="connsiteX2-15" fmla="*/ 272702 w 10883166"/>
                <a:gd name="connsiteY2-16" fmla="*/ 18484016 h 18484016"/>
                <a:gd name="connsiteX3-17" fmla="*/ 25959 w 10883166"/>
                <a:gd name="connsiteY3-18" fmla="*/ 18164702 h 18484016"/>
                <a:gd name="connsiteX4-19" fmla="*/ 0 w 10883166"/>
                <a:gd name="connsiteY4-20" fmla="*/ 0 h 184840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83166" h="18484016">
                  <a:moveTo>
                    <a:pt x="10883166" y="18117822"/>
                  </a:moveTo>
                  <a:lnTo>
                    <a:pt x="10543413" y="18463681"/>
                  </a:lnTo>
                  <a:lnTo>
                    <a:pt x="272702" y="18484016"/>
                  </a:lnTo>
                  <a:lnTo>
                    <a:pt x="25959" y="18164702"/>
                  </a:lnTo>
                  <a:cubicBezTo>
                    <a:pt x="11508" y="17125164"/>
                    <a:pt x="2292" y="881310"/>
                    <a:pt x="0" y="0"/>
                  </a:cubicBezTo>
                </a:path>
              </a:pathLst>
            </a:custGeom>
            <a:noFill/>
            <a:ln w="6350" cap="flat" cmpd="sng" algn="ctr">
              <a:solidFill>
                <a:srgbClr val="03B4FF"/>
              </a:solid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r>
                <a:rPr kumimoji="0" lang="zh-CN" altLang="en-US" sz="2000" b="0" i="0" u="none" strike="noStrike" kern="0" cap="none" spc="0" normalizeH="0" baseline="0" noProof="0" dirty="0" smtClean="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rPr>
                <a:t>方</a:t>
              </a:r>
              <a:endParaRPr kumimoji="0" lang="zh-CN" altLang="en-US" sz="2000" b="0" i="0" u="none" strike="noStrike" kern="0" cap="none" spc="0" normalizeH="0" baseline="0" noProof="0" dirty="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112" name="梯形 111"/>
            <p:cNvSpPr/>
            <p:nvPr/>
          </p:nvSpPr>
          <p:spPr>
            <a:xfrm flipV="1">
              <a:off x="3819738" y="3388102"/>
              <a:ext cx="81998" cy="11968"/>
            </a:xfrm>
            <a:prstGeom prst="trapezoid">
              <a:avLst>
                <a:gd name="adj" fmla="val 83457"/>
              </a:avLst>
            </a:prstGeom>
            <a:solidFill>
              <a:srgbClr val="03B4FF"/>
            </a:solidFill>
            <a:ln w="25400" cap="flat" cmpd="sng" algn="ctr">
              <a:no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113" name="梯形 4"/>
            <p:cNvSpPr/>
            <p:nvPr/>
          </p:nvSpPr>
          <p:spPr>
            <a:xfrm rot="19320575" flipV="1">
              <a:off x="3946731" y="3358395"/>
              <a:ext cx="90090" cy="11968"/>
            </a:xfrm>
            <a:custGeom>
              <a:avLst/>
              <a:gdLst>
                <a:gd name="connsiteX0" fmla="*/ 0 w 512180"/>
                <a:gd name="connsiteY0" fmla="*/ 78953 h 78953"/>
                <a:gd name="connsiteX1" fmla="*/ 65892 w 512180"/>
                <a:gd name="connsiteY1" fmla="*/ 0 h 78953"/>
                <a:gd name="connsiteX2" fmla="*/ 446288 w 512180"/>
                <a:gd name="connsiteY2" fmla="*/ 0 h 78953"/>
                <a:gd name="connsiteX3" fmla="*/ 512180 w 512180"/>
                <a:gd name="connsiteY3" fmla="*/ 78953 h 78953"/>
                <a:gd name="connsiteX4" fmla="*/ 0 w 512180"/>
                <a:gd name="connsiteY4" fmla="*/ 78953 h 78953"/>
                <a:gd name="connsiteX0-1" fmla="*/ 0 w 562727"/>
                <a:gd name="connsiteY0-2" fmla="*/ 76132 h 78953"/>
                <a:gd name="connsiteX1-3" fmla="*/ 116439 w 562727"/>
                <a:gd name="connsiteY1-4" fmla="*/ 0 h 78953"/>
                <a:gd name="connsiteX2-5" fmla="*/ 496835 w 562727"/>
                <a:gd name="connsiteY2-6" fmla="*/ 0 h 78953"/>
                <a:gd name="connsiteX3-7" fmla="*/ 562727 w 562727"/>
                <a:gd name="connsiteY3-8" fmla="*/ 78953 h 78953"/>
                <a:gd name="connsiteX4-9" fmla="*/ 0 w 562727"/>
                <a:gd name="connsiteY4-10" fmla="*/ 76132 h 789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2727" h="78953">
                  <a:moveTo>
                    <a:pt x="0" y="76132"/>
                  </a:moveTo>
                  <a:lnTo>
                    <a:pt x="116439" y="0"/>
                  </a:lnTo>
                  <a:lnTo>
                    <a:pt x="496835" y="0"/>
                  </a:lnTo>
                  <a:lnTo>
                    <a:pt x="562727" y="78953"/>
                  </a:lnTo>
                  <a:lnTo>
                    <a:pt x="0" y="76132"/>
                  </a:lnTo>
                  <a:close/>
                </a:path>
              </a:pathLst>
            </a:custGeom>
            <a:solidFill>
              <a:srgbClr val="03B4FF"/>
            </a:solidFill>
            <a:ln w="25400" cap="flat" cmpd="sng" algn="ctr">
              <a:no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114" name="椭圆 113"/>
            <p:cNvSpPr/>
            <p:nvPr/>
          </p:nvSpPr>
          <p:spPr>
            <a:xfrm rot="16200000">
              <a:off x="3949503" y="1723502"/>
              <a:ext cx="19648" cy="20753"/>
            </a:xfrm>
            <a:prstGeom prst="ellipse">
              <a:avLst/>
            </a:prstGeom>
            <a:noFill/>
            <a:ln w="6350" cap="flat" cmpd="sng" algn="ctr">
              <a:solidFill>
                <a:srgbClr val="03B4FF"/>
              </a:solid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115" name="任意多边形: 形状 14"/>
            <p:cNvSpPr/>
            <p:nvPr/>
          </p:nvSpPr>
          <p:spPr>
            <a:xfrm rot="16200000" flipH="1" flipV="1">
              <a:off x="1344251" y="1076192"/>
              <a:ext cx="1646068" cy="2962394"/>
            </a:xfrm>
            <a:custGeom>
              <a:avLst/>
              <a:gdLst>
                <a:gd name="connsiteX0" fmla="*/ 10856686 w 10856686"/>
                <a:gd name="connsiteY0" fmla="*/ 4180114 h 4789714"/>
                <a:gd name="connsiteX1" fmla="*/ 10363200 w 10856686"/>
                <a:gd name="connsiteY1" fmla="*/ 4775200 h 4789714"/>
                <a:gd name="connsiteX2" fmla="*/ 261257 w 10856686"/>
                <a:gd name="connsiteY2" fmla="*/ 4789714 h 4789714"/>
                <a:gd name="connsiteX3" fmla="*/ 14514 w 10856686"/>
                <a:gd name="connsiteY3" fmla="*/ 4470400 h 4789714"/>
                <a:gd name="connsiteX4" fmla="*/ 0 w 10856686"/>
                <a:gd name="connsiteY4" fmla="*/ 0 h 4789714"/>
                <a:gd name="connsiteX0-1" fmla="*/ 10856686 w 10856686"/>
                <a:gd name="connsiteY0-2" fmla="*/ 4180114 h 4789714"/>
                <a:gd name="connsiteX1-3" fmla="*/ 10363200 w 10856686"/>
                <a:gd name="connsiteY1-4" fmla="*/ 4775200 h 4789714"/>
                <a:gd name="connsiteX2-5" fmla="*/ 261257 w 10856686"/>
                <a:gd name="connsiteY2-6" fmla="*/ 4789714 h 4789714"/>
                <a:gd name="connsiteX3-7" fmla="*/ 14514 w 10856686"/>
                <a:gd name="connsiteY3-8" fmla="*/ 4470400 h 4789714"/>
                <a:gd name="connsiteX4-9" fmla="*/ 749 w 10856686"/>
                <a:gd name="connsiteY4-10" fmla="*/ 1242677 h 4789714"/>
                <a:gd name="connsiteX5" fmla="*/ 0 w 10856686"/>
                <a:gd name="connsiteY5" fmla="*/ 0 h 4789714"/>
                <a:gd name="connsiteX0-11" fmla="*/ 10855937 w 10855937"/>
                <a:gd name="connsiteY0-12" fmla="*/ 2937437 h 3547037"/>
                <a:gd name="connsiteX1-13" fmla="*/ 10362451 w 10855937"/>
                <a:gd name="connsiteY1-14" fmla="*/ 3532523 h 3547037"/>
                <a:gd name="connsiteX2-15" fmla="*/ 260508 w 10855937"/>
                <a:gd name="connsiteY2-16" fmla="*/ 3547037 h 3547037"/>
                <a:gd name="connsiteX3-17" fmla="*/ 13765 w 10855937"/>
                <a:gd name="connsiteY3-18" fmla="*/ 3227723 h 3547037"/>
                <a:gd name="connsiteX4-19" fmla="*/ 0 w 10855937"/>
                <a:gd name="connsiteY4-20" fmla="*/ 0 h 3547037"/>
                <a:gd name="connsiteX0-21" fmla="*/ 10855937 w 10855937"/>
                <a:gd name="connsiteY0-22" fmla="*/ 2937437 h 3547037"/>
                <a:gd name="connsiteX1-23" fmla="*/ 10362451 w 10855937"/>
                <a:gd name="connsiteY1-24" fmla="*/ 3532523 h 3547037"/>
                <a:gd name="connsiteX2-25" fmla="*/ 260508 w 10855937"/>
                <a:gd name="connsiteY2-26" fmla="*/ 3547037 h 3547037"/>
                <a:gd name="connsiteX3-27" fmla="*/ 13765 w 10855937"/>
                <a:gd name="connsiteY3-28" fmla="*/ 3227723 h 3547037"/>
                <a:gd name="connsiteX4-29" fmla="*/ 0 w 10855937"/>
                <a:gd name="connsiteY4-30" fmla="*/ 0 h 3547037"/>
                <a:gd name="connsiteX0-31" fmla="*/ 10868873 w 10868873"/>
                <a:gd name="connsiteY0-32" fmla="*/ 2937437 h 3547037"/>
                <a:gd name="connsiteX1-33" fmla="*/ 10375387 w 10868873"/>
                <a:gd name="connsiteY1-34" fmla="*/ 3532523 h 3547037"/>
                <a:gd name="connsiteX2-35" fmla="*/ 273444 w 10868873"/>
                <a:gd name="connsiteY2-36" fmla="*/ 3547037 h 3547037"/>
                <a:gd name="connsiteX3-37" fmla="*/ 26701 w 10868873"/>
                <a:gd name="connsiteY3-38" fmla="*/ 3227723 h 3547037"/>
                <a:gd name="connsiteX4-39" fmla="*/ 5177 w 10868873"/>
                <a:gd name="connsiteY4-40" fmla="*/ 1101841 h 3547037"/>
                <a:gd name="connsiteX5-41" fmla="*/ 12936 w 10868873"/>
                <a:gd name="connsiteY5-42" fmla="*/ 0 h 3547037"/>
                <a:gd name="connsiteX0-43" fmla="*/ 10868873 w 10868873"/>
                <a:gd name="connsiteY0-44" fmla="*/ 1835596 h 2445196"/>
                <a:gd name="connsiteX1-45" fmla="*/ 10375387 w 10868873"/>
                <a:gd name="connsiteY1-46" fmla="*/ 2430682 h 2445196"/>
                <a:gd name="connsiteX2-47" fmla="*/ 273444 w 10868873"/>
                <a:gd name="connsiteY2-48" fmla="*/ 2445196 h 2445196"/>
                <a:gd name="connsiteX3-49" fmla="*/ 26701 w 10868873"/>
                <a:gd name="connsiteY3-50" fmla="*/ 2125882 h 2445196"/>
                <a:gd name="connsiteX4-51" fmla="*/ 5177 w 10868873"/>
                <a:gd name="connsiteY4-52" fmla="*/ 0 h 2445196"/>
                <a:gd name="connsiteX0-53" fmla="*/ 10863696 w 10863696"/>
                <a:gd name="connsiteY0-54" fmla="*/ 1835596 h 2445196"/>
                <a:gd name="connsiteX1-55" fmla="*/ 10370210 w 10863696"/>
                <a:gd name="connsiteY1-56" fmla="*/ 2430682 h 2445196"/>
                <a:gd name="connsiteX2-57" fmla="*/ 268267 w 10863696"/>
                <a:gd name="connsiteY2-58" fmla="*/ 2445196 h 2445196"/>
                <a:gd name="connsiteX3-59" fmla="*/ 21524 w 10863696"/>
                <a:gd name="connsiteY3-60" fmla="*/ 2125882 h 2445196"/>
                <a:gd name="connsiteX4-61" fmla="*/ 0 w 10863696"/>
                <a:gd name="connsiteY4-62" fmla="*/ 0 h 2445196"/>
                <a:gd name="connsiteX0-63" fmla="*/ 10882319 w 10882319"/>
                <a:gd name="connsiteY0-64" fmla="*/ 1835596 h 2445196"/>
                <a:gd name="connsiteX1-65" fmla="*/ 10388833 w 10882319"/>
                <a:gd name="connsiteY1-66" fmla="*/ 2430682 h 2445196"/>
                <a:gd name="connsiteX2-67" fmla="*/ 286890 w 10882319"/>
                <a:gd name="connsiteY2-68" fmla="*/ 2445196 h 2445196"/>
                <a:gd name="connsiteX3-69" fmla="*/ 40147 w 10882319"/>
                <a:gd name="connsiteY3-70" fmla="*/ 2125882 h 2445196"/>
                <a:gd name="connsiteX4-71" fmla="*/ 0 w 10882319"/>
                <a:gd name="connsiteY4-72" fmla="*/ 0 h 2445196"/>
                <a:gd name="connsiteX0-73" fmla="*/ 10853134 w 10853134"/>
                <a:gd name="connsiteY0-74" fmla="*/ 1841415 h 2451015"/>
                <a:gd name="connsiteX1-75" fmla="*/ 10359648 w 10853134"/>
                <a:gd name="connsiteY1-76" fmla="*/ 2436501 h 2451015"/>
                <a:gd name="connsiteX2-77" fmla="*/ 257705 w 10853134"/>
                <a:gd name="connsiteY2-78" fmla="*/ 2451015 h 2451015"/>
                <a:gd name="connsiteX3-79" fmla="*/ 10962 w 10853134"/>
                <a:gd name="connsiteY3-80" fmla="*/ 2131701 h 2451015"/>
                <a:gd name="connsiteX4-81" fmla="*/ 11553 w 10853134"/>
                <a:gd name="connsiteY4-82" fmla="*/ 0 h 2451015"/>
                <a:gd name="connsiteX0-83" fmla="*/ 10864860 w 10864860"/>
                <a:gd name="connsiteY0-84" fmla="*/ 1841415 h 2451015"/>
                <a:gd name="connsiteX1-85" fmla="*/ 10371374 w 10864860"/>
                <a:gd name="connsiteY1-86" fmla="*/ 2436501 h 2451015"/>
                <a:gd name="connsiteX2-87" fmla="*/ 269431 w 10864860"/>
                <a:gd name="connsiteY2-88" fmla="*/ 2451015 h 2451015"/>
                <a:gd name="connsiteX3-89" fmla="*/ 22688 w 10864860"/>
                <a:gd name="connsiteY3-90" fmla="*/ 2131701 h 2451015"/>
                <a:gd name="connsiteX4-91" fmla="*/ 0 w 10864860"/>
                <a:gd name="connsiteY4-92" fmla="*/ 0 h 2451015"/>
                <a:gd name="connsiteX0-93" fmla="*/ 10856761 w 10856761"/>
                <a:gd name="connsiteY0-94" fmla="*/ 1841415 h 2451015"/>
                <a:gd name="connsiteX1-95" fmla="*/ 10363275 w 10856761"/>
                <a:gd name="connsiteY1-96" fmla="*/ 2436501 h 2451015"/>
                <a:gd name="connsiteX2-97" fmla="*/ 261332 w 10856761"/>
                <a:gd name="connsiteY2-98" fmla="*/ 2451015 h 2451015"/>
                <a:gd name="connsiteX3-99" fmla="*/ 14589 w 10856761"/>
                <a:gd name="connsiteY3-100" fmla="*/ 2131701 h 2451015"/>
                <a:gd name="connsiteX4-101" fmla="*/ 3540 w 10856761"/>
                <a:gd name="connsiteY4-102" fmla="*/ 0 h 2451015"/>
                <a:gd name="connsiteX0-103" fmla="*/ 10858803 w 10858803"/>
                <a:gd name="connsiteY0-104" fmla="*/ 1841415 h 2451015"/>
                <a:gd name="connsiteX1-105" fmla="*/ 10365317 w 10858803"/>
                <a:gd name="connsiteY1-106" fmla="*/ 2436501 h 2451015"/>
                <a:gd name="connsiteX2-107" fmla="*/ 263374 w 10858803"/>
                <a:gd name="connsiteY2-108" fmla="*/ 2451015 h 2451015"/>
                <a:gd name="connsiteX3-109" fmla="*/ 16631 w 10858803"/>
                <a:gd name="connsiteY3-110" fmla="*/ 2131701 h 2451015"/>
                <a:gd name="connsiteX4-111" fmla="*/ 5582 w 10858803"/>
                <a:gd name="connsiteY4-112" fmla="*/ 0 h 2451015"/>
                <a:gd name="connsiteX0-113" fmla="*/ 10854255 w 10854255"/>
                <a:gd name="connsiteY0-114" fmla="*/ 1841415 h 2451015"/>
                <a:gd name="connsiteX1-115" fmla="*/ 10360769 w 10854255"/>
                <a:gd name="connsiteY1-116" fmla="*/ 2436501 h 2451015"/>
                <a:gd name="connsiteX2-117" fmla="*/ 258826 w 10854255"/>
                <a:gd name="connsiteY2-118" fmla="*/ 2451015 h 2451015"/>
                <a:gd name="connsiteX3-119" fmla="*/ 12083 w 10854255"/>
                <a:gd name="connsiteY3-120" fmla="*/ 2131701 h 2451015"/>
                <a:gd name="connsiteX4-121" fmla="*/ 1034 w 10854255"/>
                <a:gd name="connsiteY4-122" fmla="*/ 0 h 2451015"/>
                <a:gd name="connsiteX0-123" fmla="*/ 10846712 w 10846712"/>
                <a:gd name="connsiteY0-124" fmla="*/ 1841415 h 2451015"/>
                <a:gd name="connsiteX1-125" fmla="*/ 10353226 w 10846712"/>
                <a:gd name="connsiteY1-126" fmla="*/ 2436501 h 2451015"/>
                <a:gd name="connsiteX2-127" fmla="*/ 251283 w 10846712"/>
                <a:gd name="connsiteY2-128" fmla="*/ 2451015 h 2451015"/>
                <a:gd name="connsiteX3-129" fmla="*/ 4540 w 10846712"/>
                <a:gd name="connsiteY3-130" fmla="*/ 2131701 h 2451015"/>
                <a:gd name="connsiteX4-131" fmla="*/ 5130 w 10846712"/>
                <a:gd name="connsiteY4-132" fmla="*/ 0 h 2451015"/>
                <a:gd name="connsiteX0-133" fmla="*/ 10842172 w 10842172"/>
                <a:gd name="connsiteY0-134" fmla="*/ 1841415 h 2451015"/>
                <a:gd name="connsiteX1-135" fmla="*/ 10348686 w 10842172"/>
                <a:gd name="connsiteY1-136" fmla="*/ 2436501 h 2451015"/>
                <a:gd name="connsiteX2-137" fmla="*/ 246743 w 10842172"/>
                <a:gd name="connsiteY2-138" fmla="*/ 2451015 h 2451015"/>
                <a:gd name="connsiteX3-139" fmla="*/ 0 w 10842172"/>
                <a:gd name="connsiteY3-140" fmla="*/ 2131701 h 2451015"/>
                <a:gd name="connsiteX4-141" fmla="*/ 590 w 10842172"/>
                <a:gd name="connsiteY4-142" fmla="*/ 0 h 2451015"/>
                <a:gd name="connsiteX0-143" fmla="*/ 10842172 w 10842172"/>
                <a:gd name="connsiteY0-144" fmla="*/ 1841415 h 2451015"/>
                <a:gd name="connsiteX1-145" fmla="*/ 10348686 w 10842172"/>
                <a:gd name="connsiteY1-146" fmla="*/ 2436501 h 2451015"/>
                <a:gd name="connsiteX2-147" fmla="*/ 246743 w 10842172"/>
                <a:gd name="connsiteY2-148" fmla="*/ 2451015 h 2451015"/>
                <a:gd name="connsiteX3-149" fmla="*/ 0 w 10842172"/>
                <a:gd name="connsiteY3-150" fmla="*/ 2131701 h 2451015"/>
                <a:gd name="connsiteX4-151" fmla="*/ 590 w 10842172"/>
                <a:gd name="connsiteY4-152" fmla="*/ 0 h 2451015"/>
                <a:gd name="connsiteX0-153" fmla="*/ 10842172 w 10842172"/>
                <a:gd name="connsiteY0-154" fmla="*/ 1841415 h 2451015"/>
                <a:gd name="connsiteX1-155" fmla="*/ 10348686 w 10842172"/>
                <a:gd name="connsiteY1-156" fmla="*/ 2436501 h 2451015"/>
                <a:gd name="connsiteX2-157" fmla="*/ 246743 w 10842172"/>
                <a:gd name="connsiteY2-158" fmla="*/ 2451015 h 2451015"/>
                <a:gd name="connsiteX3-159" fmla="*/ 0 w 10842172"/>
                <a:gd name="connsiteY3-160" fmla="*/ 2131701 h 2451015"/>
                <a:gd name="connsiteX4-161" fmla="*/ 6410 w 10842172"/>
                <a:gd name="connsiteY4-162" fmla="*/ 0 h 2451015"/>
                <a:gd name="connsiteX0-163" fmla="*/ 10842172 w 10842172"/>
                <a:gd name="connsiteY0-164" fmla="*/ 1841415 h 2451015"/>
                <a:gd name="connsiteX1-165" fmla="*/ 10348686 w 10842172"/>
                <a:gd name="connsiteY1-166" fmla="*/ 2436501 h 2451015"/>
                <a:gd name="connsiteX2-167" fmla="*/ 246743 w 10842172"/>
                <a:gd name="connsiteY2-168" fmla="*/ 2451015 h 2451015"/>
                <a:gd name="connsiteX3-169" fmla="*/ 0 w 10842172"/>
                <a:gd name="connsiteY3-170" fmla="*/ 2131701 h 2451015"/>
                <a:gd name="connsiteX4-171" fmla="*/ 6410 w 10842172"/>
                <a:gd name="connsiteY4-172" fmla="*/ 0 h 2451015"/>
                <a:gd name="connsiteX0-173" fmla="*/ 10846950 w 10846950"/>
                <a:gd name="connsiteY0-174" fmla="*/ 1841415 h 2451015"/>
                <a:gd name="connsiteX1-175" fmla="*/ 10353464 w 10846950"/>
                <a:gd name="connsiteY1-176" fmla="*/ 2436501 h 2451015"/>
                <a:gd name="connsiteX2-177" fmla="*/ 251521 w 10846950"/>
                <a:gd name="connsiteY2-178" fmla="*/ 2451015 h 2451015"/>
                <a:gd name="connsiteX3-179" fmla="*/ 4778 w 10846950"/>
                <a:gd name="connsiteY3-180" fmla="*/ 2131701 h 2451015"/>
                <a:gd name="connsiteX4-181" fmla="*/ 11188 w 10846950"/>
                <a:gd name="connsiteY4-182" fmla="*/ 0 h 2451015"/>
                <a:gd name="connsiteX0-183" fmla="*/ 10846950 w 10846950"/>
                <a:gd name="connsiteY0-184" fmla="*/ 1841415 h 2451015"/>
                <a:gd name="connsiteX1-185" fmla="*/ 10568788 w 10846950"/>
                <a:gd name="connsiteY1-186" fmla="*/ 2430680 h 2451015"/>
                <a:gd name="connsiteX2-187" fmla="*/ 251521 w 10846950"/>
                <a:gd name="connsiteY2-188" fmla="*/ 2451015 h 2451015"/>
                <a:gd name="connsiteX3-189" fmla="*/ 4778 w 10846950"/>
                <a:gd name="connsiteY3-190" fmla="*/ 2131701 h 2451015"/>
                <a:gd name="connsiteX4-191" fmla="*/ 11188 w 10846950"/>
                <a:gd name="connsiteY4-192" fmla="*/ 0 h 2451015"/>
                <a:gd name="connsiteX0-193" fmla="*/ 10846950 w 10846950"/>
                <a:gd name="connsiteY0-194" fmla="*/ 1841415 h 2451015"/>
                <a:gd name="connsiteX1-195" fmla="*/ 10522232 w 10846950"/>
                <a:gd name="connsiteY1-196" fmla="*/ 2430680 h 2451015"/>
                <a:gd name="connsiteX2-197" fmla="*/ 251521 w 10846950"/>
                <a:gd name="connsiteY2-198" fmla="*/ 2451015 h 2451015"/>
                <a:gd name="connsiteX3-199" fmla="*/ 4778 w 10846950"/>
                <a:gd name="connsiteY3-200" fmla="*/ 2131701 h 2451015"/>
                <a:gd name="connsiteX4-201" fmla="*/ 11188 w 10846950"/>
                <a:gd name="connsiteY4-202" fmla="*/ 0 h 2451015"/>
                <a:gd name="connsiteX0-203" fmla="*/ 10846950 w 10846950"/>
                <a:gd name="connsiteY0-204" fmla="*/ 1841415 h 2451015"/>
                <a:gd name="connsiteX1-205" fmla="*/ 10745593 w 10846950"/>
                <a:gd name="connsiteY1-206" fmla="*/ 2046023 h 2451015"/>
                <a:gd name="connsiteX2-207" fmla="*/ 10522232 w 10846950"/>
                <a:gd name="connsiteY2-208" fmla="*/ 2430680 h 2451015"/>
                <a:gd name="connsiteX3-209" fmla="*/ 251521 w 10846950"/>
                <a:gd name="connsiteY3-210" fmla="*/ 2451015 h 2451015"/>
                <a:gd name="connsiteX4-211" fmla="*/ 4778 w 10846950"/>
                <a:gd name="connsiteY4-212" fmla="*/ 2131701 h 2451015"/>
                <a:gd name="connsiteX5-213" fmla="*/ 11188 w 10846950"/>
                <a:gd name="connsiteY5-214" fmla="*/ 0 h 2451015"/>
                <a:gd name="connsiteX0-215" fmla="*/ 10745593 w 10745593"/>
                <a:gd name="connsiteY0-216" fmla="*/ 2046023 h 2451015"/>
                <a:gd name="connsiteX1-217" fmla="*/ 10522232 w 10745593"/>
                <a:gd name="connsiteY1-218" fmla="*/ 2430680 h 2451015"/>
                <a:gd name="connsiteX2-219" fmla="*/ 251521 w 10745593"/>
                <a:gd name="connsiteY2-220" fmla="*/ 2451015 h 2451015"/>
                <a:gd name="connsiteX3-221" fmla="*/ 4778 w 10745593"/>
                <a:gd name="connsiteY3-222" fmla="*/ 2131701 h 2451015"/>
                <a:gd name="connsiteX4-223" fmla="*/ 11188 w 10745593"/>
                <a:gd name="connsiteY4-224" fmla="*/ 0 h 2451015"/>
                <a:gd name="connsiteX0-225" fmla="*/ 10830947 w 10830947"/>
                <a:gd name="connsiteY0-226" fmla="*/ 2046023 h 2451015"/>
                <a:gd name="connsiteX1-227" fmla="*/ 10522232 w 10830947"/>
                <a:gd name="connsiteY1-228" fmla="*/ 2430680 h 2451015"/>
                <a:gd name="connsiteX2-229" fmla="*/ 251521 w 10830947"/>
                <a:gd name="connsiteY2-230" fmla="*/ 2451015 h 2451015"/>
                <a:gd name="connsiteX3-231" fmla="*/ 4778 w 10830947"/>
                <a:gd name="connsiteY3-232" fmla="*/ 2131701 h 2451015"/>
                <a:gd name="connsiteX4-233" fmla="*/ 11188 w 10830947"/>
                <a:gd name="connsiteY4-234" fmla="*/ 0 h 2451015"/>
                <a:gd name="connsiteX0-235" fmla="*/ 10877504 w 10877504"/>
                <a:gd name="connsiteY0-236" fmla="*/ 2046023 h 2451015"/>
                <a:gd name="connsiteX1-237" fmla="*/ 10522232 w 10877504"/>
                <a:gd name="connsiteY1-238" fmla="*/ 2430680 h 2451015"/>
                <a:gd name="connsiteX2-239" fmla="*/ 251521 w 10877504"/>
                <a:gd name="connsiteY2-240" fmla="*/ 2451015 h 2451015"/>
                <a:gd name="connsiteX3-241" fmla="*/ 4778 w 10877504"/>
                <a:gd name="connsiteY3-242" fmla="*/ 2131701 h 2451015"/>
                <a:gd name="connsiteX4-243" fmla="*/ 11188 w 10877504"/>
                <a:gd name="connsiteY4-244" fmla="*/ 0 h 2451015"/>
                <a:gd name="connsiteX0-245" fmla="*/ 10861985 w 10861985"/>
                <a:gd name="connsiteY0-246" fmla="*/ 2084821 h 2451015"/>
                <a:gd name="connsiteX1-247" fmla="*/ 10522232 w 10861985"/>
                <a:gd name="connsiteY1-248" fmla="*/ 2430680 h 2451015"/>
                <a:gd name="connsiteX2-249" fmla="*/ 251521 w 10861985"/>
                <a:gd name="connsiteY2-250" fmla="*/ 2451015 h 2451015"/>
                <a:gd name="connsiteX3-251" fmla="*/ 4778 w 10861985"/>
                <a:gd name="connsiteY3-252" fmla="*/ 2131701 h 2451015"/>
                <a:gd name="connsiteX4-253" fmla="*/ 11188 w 10861985"/>
                <a:gd name="connsiteY4-254" fmla="*/ 0 h 2451015"/>
                <a:gd name="connsiteX0-1" fmla="*/ 10859540 w 10859540"/>
                <a:gd name="connsiteY0-2" fmla="*/ 9328509 h 9694703"/>
                <a:gd name="connsiteX1-3" fmla="*/ 10519787 w 10859540"/>
                <a:gd name="connsiteY1-4" fmla="*/ 9674368 h 9694703"/>
                <a:gd name="connsiteX2-5" fmla="*/ 249076 w 10859540"/>
                <a:gd name="connsiteY2-6" fmla="*/ 9694703 h 9694703"/>
                <a:gd name="connsiteX3-7" fmla="*/ 2333 w 10859540"/>
                <a:gd name="connsiteY3-8" fmla="*/ 9375389 h 9694703"/>
                <a:gd name="connsiteX4-9" fmla="*/ 43070 w 10859540"/>
                <a:gd name="connsiteY4-10" fmla="*/ 0 h 9694703"/>
                <a:gd name="connsiteX0-11" fmla="*/ 10859540 w 10859540"/>
                <a:gd name="connsiteY0-12" fmla="*/ 18137763 h 18503957"/>
                <a:gd name="connsiteX1-13" fmla="*/ 10519787 w 10859540"/>
                <a:gd name="connsiteY1-14" fmla="*/ 18483622 h 18503957"/>
                <a:gd name="connsiteX2-15" fmla="*/ 249076 w 10859540"/>
                <a:gd name="connsiteY2-16" fmla="*/ 18503957 h 18503957"/>
                <a:gd name="connsiteX3-17" fmla="*/ 2333 w 10859540"/>
                <a:gd name="connsiteY3-18" fmla="*/ 18184643 h 18503957"/>
                <a:gd name="connsiteX4-19" fmla="*/ 43068 w 10859540"/>
                <a:gd name="connsiteY4-20" fmla="*/ 2 h 1850395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59540" h="18503957">
                  <a:moveTo>
                    <a:pt x="10859540" y="18137763"/>
                  </a:moveTo>
                  <a:lnTo>
                    <a:pt x="10519787" y="18483622"/>
                  </a:lnTo>
                  <a:lnTo>
                    <a:pt x="249076" y="18503957"/>
                  </a:lnTo>
                  <a:lnTo>
                    <a:pt x="2333" y="18184643"/>
                  </a:lnTo>
                  <a:cubicBezTo>
                    <a:pt x="-12118" y="17145105"/>
                    <a:pt x="45360" y="881312"/>
                    <a:pt x="43068" y="2"/>
                  </a:cubicBezTo>
                </a:path>
              </a:pathLst>
            </a:custGeom>
            <a:noFill/>
            <a:ln w="6350" cap="flat" cmpd="sng" algn="ctr">
              <a:solidFill>
                <a:srgbClr val="00FFFF"/>
              </a:solid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116" name="梯形 115"/>
            <p:cNvSpPr/>
            <p:nvPr/>
          </p:nvSpPr>
          <p:spPr>
            <a:xfrm rot="16200000" flipH="1">
              <a:off x="594358" y="2011762"/>
              <a:ext cx="157771" cy="25688"/>
            </a:xfrm>
            <a:prstGeom prst="trapezoid">
              <a:avLst>
                <a:gd name="adj" fmla="val 83457"/>
              </a:avLst>
            </a:prstGeom>
            <a:solidFill>
              <a:srgbClr val="00FFFF"/>
            </a:solidFill>
            <a:ln w="25400" cap="flat" cmpd="sng" algn="ctr">
              <a:no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117" name="梯形 116"/>
            <p:cNvSpPr/>
            <p:nvPr/>
          </p:nvSpPr>
          <p:spPr>
            <a:xfrm flipH="1">
              <a:off x="808581" y="1721461"/>
              <a:ext cx="81998" cy="11968"/>
            </a:xfrm>
            <a:prstGeom prst="trapezoid">
              <a:avLst>
                <a:gd name="adj" fmla="val 83457"/>
              </a:avLst>
            </a:prstGeom>
            <a:solidFill>
              <a:srgbClr val="00FFFF"/>
            </a:solidFill>
            <a:ln w="25400" cap="flat" cmpd="sng" algn="ctr">
              <a:no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118" name="梯形 4"/>
            <p:cNvSpPr/>
            <p:nvPr/>
          </p:nvSpPr>
          <p:spPr>
            <a:xfrm rot="19320575" flipH="1">
              <a:off x="673959" y="1750726"/>
              <a:ext cx="90090" cy="11968"/>
            </a:xfrm>
            <a:custGeom>
              <a:avLst/>
              <a:gdLst>
                <a:gd name="connsiteX0" fmla="*/ 0 w 512180"/>
                <a:gd name="connsiteY0" fmla="*/ 78953 h 78953"/>
                <a:gd name="connsiteX1" fmla="*/ 65892 w 512180"/>
                <a:gd name="connsiteY1" fmla="*/ 0 h 78953"/>
                <a:gd name="connsiteX2" fmla="*/ 446288 w 512180"/>
                <a:gd name="connsiteY2" fmla="*/ 0 h 78953"/>
                <a:gd name="connsiteX3" fmla="*/ 512180 w 512180"/>
                <a:gd name="connsiteY3" fmla="*/ 78953 h 78953"/>
                <a:gd name="connsiteX4" fmla="*/ 0 w 512180"/>
                <a:gd name="connsiteY4" fmla="*/ 78953 h 78953"/>
                <a:gd name="connsiteX0-1" fmla="*/ 0 w 562727"/>
                <a:gd name="connsiteY0-2" fmla="*/ 76132 h 78953"/>
                <a:gd name="connsiteX1-3" fmla="*/ 116439 w 562727"/>
                <a:gd name="connsiteY1-4" fmla="*/ 0 h 78953"/>
                <a:gd name="connsiteX2-5" fmla="*/ 496835 w 562727"/>
                <a:gd name="connsiteY2-6" fmla="*/ 0 h 78953"/>
                <a:gd name="connsiteX3-7" fmla="*/ 562727 w 562727"/>
                <a:gd name="connsiteY3-8" fmla="*/ 78953 h 78953"/>
                <a:gd name="connsiteX4-9" fmla="*/ 0 w 562727"/>
                <a:gd name="connsiteY4-10" fmla="*/ 76132 h 789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2727" h="78953">
                  <a:moveTo>
                    <a:pt x="0" y="76132"/>
                  </a:moveTo>
                  <a:lnTo>
                    <a:pt x="116439" y="0"/>
                  </a:lnTo>
                  <a:lnTo>
                    <a:pt x="496835" y="0"/>
                  </a:lnTo>
                  <a:lnTo>
                    <a:pt x="562727" y="78953"/>
                  </a:lnTo>
                  <a:lnTo>
                    <a:pt x="0" y="76132"/>
                  </a:lnTo>
                  <a:close/>
                </a:path>
              </a:pathLst>
            </a:custGeom>
            <a:solidFill>
              <a:srgbClr val="00FFFF"/>
            </a:solidFill>
            <a:ln w="25400" cap="flat" cmpd="sng" algn="ctr">
              <a:no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119" name="椭圆 118"/>
            <p:cNvSpPr/>
            <p:nvPr/>
          </p:nvSpPr>
          <p:spPr>
            <a:xfrm rot="16200000" flipH="1" flipV="1">
              <a:off x="741164" y="3377276"/>
              <a:ext cx="19648" cy="20753"/>
            </a:xfrm>
            <a:prstGeom prst="ellipse">
              <a:avLst/>
            </a:prstGeom>
            <a:noFill/>
            <a:ln w="6350" cap="flat" cmpd="sng" algn="ctr">
              <a:solidFill>
                <a:srgbClr val="00FFFF"/>
              </a:solid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grpSp>
          <p:nvGrpSpPr>
            <p:cNvPr id="120" name="组合 119"/>
            <p:cNvGrpSpPr/>
            <p:nvPr/>
          </p:nvGrpSpPr>
          <p:grpSpPr>
            <a:xfrm rot="16200000">
              <a:off x="3779822" y="1622839"/>
              <a:ext cx="37789" cy="235034"/>
              <a:chOff x="3130275" y="3594734"/>
              <a:chExt cx="61485" cy="362065"/>
            </a:xfrm>
          </p:grpSpPr>
          <p:sp>
            <p:nvSpPr>
              <p:cNvPr id="129" name="任意多边形: 形状 28"/>
              <p:cNvSpPr/>
              <p:nvPr/>
            </p:nvSpPr>
            <p:spPr>
              <a:xfrm>
                <a:off x="3130275" y="3894209"/>
                <a:ext cx="61485" cy="62590"/>
              </a:xfrm>
              <a:custGeom>
                <a:avLst/>
                <a:gdLst>
                  <a:gd name="connsiteX0" fmla="*/ 10856686 w 10856686"/>
                  <a:gd name="connsiteY0" fmla="*/ 4180114 h 4789714"/>
                  <a:gd name="connsiteX1" fmla="*/ 10363200 w 10856686"/>
                  <a:gd name="connsiteY1" fmla="*/ 4775200 h 4789714"/>
                  <a:gd name="connsiteX2" fmla="*/ 261257 w 10856686"/>
                  <a:gd name="connsiteY2" fmla="*/ 4789714 h 4789714"/>
                  <a:gd name="connsiteX3" fmla="*/ 14514 w 10856686"/>
                  <a:gd name="connsiteY3" fmla="*/ 4470400 h 4789714"/>
                  <a:gd name="connsiteX4" fmla="*/ 0 w 10856686"/>
                  <a:gd name="connsiteY4" fmla="*/ 0 h 4789714"/>
                  <a:gd name="connsiteX0-1" fmla="*/ 10856686 w 10856686"/>
                  <a:gd name="connsiteY0-2" fmla="*/ 4180114 h 4789714"/>
                  <a:gd name="connsiteX1-3" fmla="*/ 10363200 w 10856686"/>
                  <a:gd name="connsiteY1-4" fmla="*/ 4775200 h 4789714"/>
                  <a:gd name="connsiteX2-5" fmla="*/ 261257 w 10856686"/>
                  <a:gd name="connsiteY2-6" fmla="*/ 4789714 h 4789714"/>
                  <a:gd name="connsiteX3-7" fmla="*/ 14514 w 10856686"/>
                  <a:gd name="connsiteY3-8" fmla="*/ 4470400 h 4789714"/>
                  <a:gd name="connsiteX4-9" fmla="*/ 749 w 10856686"/>
                  <a:gd name="connsiteY4-10" fmla="*/ 1242677 h 4789714"/>
                  <a:gd name="connsiteX5" fmla="*/ 0 w 10856686"/>
                  <a:gd name="connsiteY5" fmla="*/ 0 h 4789714"/>
                  <a:gd name="connsiteX0-11" fmla="*/ 10855937 w 10855937"/>
                  <a:gd name="connsiteY0-12" fmla="*/ 2937437 h 3547037"/>
                  <a:gd name="connsiteX1-13" fmla="*/ 10362451 w 10855937"/>
                  <a:gd name="connsiteY1-14" fmla="*/ 3532523 h 3547037"/>
                  <a:gd name="connsiteX2-15" fmla="*/ 260508 w 10855937"/>
                  <a:gd name="connsiteY2-16" fmla="*/ 3547037 h 3547037"/>
                  <a:gd name="connsiteX3-17" fmla="*/ 13765 w 10855937"/>
                  <a:gd name="connsiteY3-18" fmla="*/ 3227723 h 3547037"/>
                  <a:gd name="connsiteX4-19" fmla="*/ 0 w 10855937"/>
                  <a:gd name="connsiteY4-20" fmla="*/ 0 h 3547037"/>
                  <a:gd name="connsiteX0-21" fmla="*/ 10855937 w 10855937"/>
                  <a:gd name="connsiteY0-22" fmla="*/ 2937437 h 3547037"/>
                  <a:gd name="connsiteX1-23" fmla="*/ 10362451 w 10855937"/>
                  <a:gd name="connsiteY1-24" fmla="*/ 3532523 h 3547037"/>
                  <a:gd name="connsiteX2-25" fmla="*/ 260508 w 10855937"/>
                  <a:gd name="connsiteY2-26" fmla="*/ 3547037 h 3547037"/>
                  <a:gd name="connsiteX3-27" fmla="*/ 13765 w 10855937"/>
                  <a:gd name="connsiteY3-28" fmla="*/ 3227723 h 3547037"/>
                  <a:gd name="connsiteX4-29" fmla="*/ 0 w 10855937"/>
                  <a:gd name="connsiteY4-30" fmla="*/ 0 h 3547037"/>
                  <a:gd name="connsiteX0-31" fmla="*/ 10868873 w 10868873"/>
                  <a:gd name="connsiteY0-32" fmla="*/ 2937437 h 3547037"/>
                  <a:gd name="connsiteX1-33" fmla="*/ 10375387 w 10868873"/>
                  <a:gd name="connsiteY1-34" fmla="*/ 3532523 h 3547037"/>
                  <a:gd name="connsiteX2-35" fmla="*/ 273444 w 10868873"/>
                  <a:gd name="connsiteY2-36" fmla="*/ 3547037 h 3547037"/>
                  <a:gd name="connsiteX3-37" fmla="*/ 26701 w 10868873"/>
                  <a:gd name="connsiteY3-38" fmla="*/ 3227723 h 3547037"/>
                  <a:gd name="connsiteX4-39" fmla="*/ 5177 w 10868873"/>
                  <a:gd name="connsiteY4-40" fmla="*/ 1101841 h 3547037"/>
                  <a:gd name="connsiteX5-41" fmla="*/ 12936 w 10868873"/>
                  <a:gd name="connsiteY5-42" fmla="*/ 0 h 3547037"/>
                  <a:gd name="connsiteX0-43" fmla="*/ 10868873 w 10868873"/>
                  <a:gd name="connsiteY0-44" fmla="*/ 1835596 h 2445196"/>
                  <a:gd name="connsiteX1-45" fmla="*/ 10375387 w 10868873"/>
                  <a:gd name="connsiteY1-46" fmla="*/ 2430682 h 2445196"/>
                  <a:gd name="connsiteX2-47" fmla="*/ 273444 w 10868873"/>
                  <a:gd name="connsiteY2-48" fmla="*/ 2445196 h 2445196"/>
                  <a:gd name="connsiteX3-49" fmla="*/ 26701 w 10868873"/>
                  <a:gd name="connsiteY3-50" fmla="*/ 2125882 h 2445196"/>
                  <a:gd name="connsiteX4-51" fmla="*/ 5177 w 10868873"/>
                  <a:gd name="connsiteY4-52" fmla="*/ 0 h 2445196"/>
                  <a:gd name="connsiteX0-53" fmla="*/ 10863696 w 10863696"/>
                  <a:gd name="connsiteY0-54" fmla="*/ 1835596 h 2445196"/>
                  <a:gd name="connsiteX1-55" fmla="*/ 10370210 w 10863696"/>
                  <a:gd name="connsiteY1-56" fmla="*/ 2430682 h 2445196"/>
                  <a:gd name="connsiteX2-57" fmla="*/ 268267 w 10863696"/>
                  <a:gd name="connsiteY2-58" fmla="*/ 2445196 h 2445196"/>
                  <a:gd name="connsiteX3-59" fmla="*/ 21524 w 10863696"/>
                  <a:gd name="connsiteY3-60" fmla="*/ 2125882 h 2445196"/>
                  <a:gd name="connsiteX4-61" fmla="*/ 0 w 10863696"/>
                  <a:gd name="connsiteY4-62" fmla="*/ 0 h 2445196"/>
                  <a:gd name="connsiteX0-63" fmla="*/ 10882319 w 10882319"/>
                  <a:gd name="connsiteY0-64" fmla="*/ 1835596 h 2445196"/>
                  <a:gd name="connsiteX1-65" fmla="*/ 10388833 w 10882319"/>
                  <a:gd name="connsiteY1-66" fmla="*/ 2430682 h 2445196"/>
                  <a:gd name="connsiteX2-67" fmla="*/ 286890 w 10882319"/>
                  <a:gd name="connsiteY2-68" fmla="*/ 2445196 h 2445196"/>
                  <a:gd name="connsiteX3-69" fmla="*/ 40147 w 10882319"/>
                  <a:gd name="connsiteY3-70" fmla="*/ 2125882 h 2445196"/>
                  <a:gd name="connsiteX4-71" fmla="*/ 0 w 10882319"/>
                  <a:gd name="connsiteY4-72" fmla="*/ 0 h 2445196"/>
                  <a:gd name="connsiteX0-73" fmla="*/ 10853134 w 10853134"/>
                  <a:gd name="connsiteY0-74" fmla="*/ 1841415 h 2451015"/>
                  <a:gd name="connsiteX1-75" fmla="*/ 10359648 w 10853134"/>
                  <a:gd name="connsiteY1-76" fmla="*/ 2436501 h 2451015"/>
                  <a:gd name="connsiteX2-77" fmla="*/ 257705 w 10853134"/>
                  <a:gd name="connsiteY2-78" fmla="*/ 2451015 h 2451015"/>
                  <a:gd name="connsiteX3-79" fmla="*/ 10962 w 10853134"/>
                  <a:gd name="connsiteY3-80" fmla="*/ 2131701 h 2451015"/>
                  <a:gd name="connsiteX4-81" fmla="*/ 11553 w 10853134"/>
                  <a:gd name="connsiteY4-82" fmla="*/ 0 h 2451015"/>
                  <a:gd name="connsiteX0-83" fmla="*/ 10864860 w 10864860"/>
                  <a:gd name="connsiteY0-84" fmla="*/ 1841415 h 2451015"/>
                  <a:gd name="connsiteX1-85" fmla="*/ 10371374 w 10864860"/>
                  <a:gd name="connsiteY1-86" fmla="*/ 2436501 h 2451015"/>
                  <a:gd name="connsiteX2-87" fmla="*/ 269431 w 10864860"/>
                  <a:gd name="connsiteY2-88" fmla="*/ 2451015 h 2451015"/>
                  <a:gd name="connsiteX3-89" fmla="*/ 22688 w 10864860"/>
                  <a:gd name="connsiteY3-90" fmla="*/ 2131701 h 2451015"/>
                  <a:gd name="connsiteX4-91" fmla="*/ 0 w 10864860"/>
                  <a:gd name="connsiteY4-92" fmla="*/ 0 h 2451015"/>
                  <a:gd name="connsiteX0-93" fmla="*/ 10856761 w 10856761"/>
                  <a:gd name="connsiteY0-94" fmla="*/ 1841415 h 2451015"/>
                  <a:gd name="connsiteX1-95" fmla="*/ 10363275 w 10856761"/>
                  <a:gd name="connsiteY1-96" fmla="*/ 2436501 h 2451015"/>
                  <a:gd name="connsiteX2-97" fmla="*/ 261332 w 10856761"/>
                  <a:gd name="connsiteY2-98" fmla="*/ 2451015 h 2451015"/>
                  <a:gd name="connsiteX3-99" fmla="*/ 14589 w 10856761"/>
                  <a:gd name="connsiteY3-100" fmla="*/ 2131701 h 2451015"/>
                  <a:gd name="connsiteX4-101" fmla="*/ 3540 w 10856761"/>
                  <a:gd name="connsiteY4-102" fmla="*/ 0 h 2451015"/>
                  <a:gd name="connsiteX0-103" fmla="*/ 10858803 w 10858803"/>
                  <a:gd name="connsiteY0-104" fmla="*/ 1841415 h 2451015"/>
                  <a:gd name="connsiteX1-105" fmla="*/ 10365317 w 10858803"/>
                  <a:gd name="connsiteY1-106" fmla="*/ 2436501 h 2451015"/>
                  <a:gd name="connsiteX2-107" fmla="*/ 263374 w 10858803"/>
                  <a:gd name="connsiteY2-108" fmla="*/ 2451015 h 2451015"/>
                  <a:gd name="connsiteX3-109" fmla="*/ 16631 w 10858803"/>
                  <a:gd name="connsiteY3-110" fmla="*/ 2131701 h 2451015"/>
                  <a:gd name="connsiteX4-111" fmla="*/ 5582 w 10858803"/>
                  <a:gd name="connsiteY4-112" fmla="*/ 0 h 2451015"/>
                  <a:gd name="connsiteX0-113" fmla="*/ 10854255 w 10854255"/>
                  <a:gd name="connsiteY0-114" fmla="*/ 1841415 h 2451015"/>
                  <a:gd name="connsiteX1-115" fmla="*/ 10360769 w 10854255"/>
                  <a:gd name="connsiteY1-116" fmla="*/ 2436501 h 2451015"/>
                  <a:gd name="connsiteX2-117" fmla="*/ 258826 w 10854255"/>
                  <a:gd name="connsiteY2-118" fmla="*/ 2451015 h 2451015"/>
                  <a:gd name="connsiteX3-119" fmla="*/ 12083 w 10854255"/>
                  <a:gd name="connsiteY3-120" fmla="*/ 2131701 h 2451015"/>
                  <a:gd name="connsiteX4-121" fmla="*/ 1034 w 10854255"/>
                  <a:gd name="connsiteY4-122" fmla="*/ 0 h 2451015"/>
                  <a:gd name="connsiteX0-123" fmla="*/ 10846712 w 10846712"/>
                  <a:gd name="connsiteY0-124" fmla="*/ 1841415 h 2451015"/>
                  <a:gd name="connsiteX1-125" fmla="*/ 10353226 w 10846712"/>
                  <a:gd name="connsiteY1-126" fmla="*/ 2436501 h 2451015"/>
                  <a:gd name="connsiteX2-127" fmla="*/ 251283 w 10846712"/>
                  <a:gd name="connsiteY2-128" fmla="*/ 2451015 h 2451015"/>
                  <a:gd name="connsiteX3-129" fmla="*/ 4540 w 10846712"/>
                  <a:gd name="connsiteY3-130" fmla="*/ 2131701 h 2451015"/>
                  <a:gd name="connsiteX4-131" fmla="*/ 5130 w 10846712"/>
                  <a:gd name="connsiteY4-132" fmla="*/ 0 h 2451015"/>
                  <a:gd name="connsiteX0-133" fmla="*/ 10842172 w 10842172"/>
                  <a:gd name="connsiteY0-134" fmla="*/ 1841415 h 2451015"/>
                  <a:gd name="connsiteX1-135" fmla="*/ 10348686 w 10842172"/>
                  <a:gd name="connsiteY1-136" fmla="*/ 2436501 h 2451015"/>
                  <a:gd name="connsiteX2-137" fmla="*/ 246743 w 10842172"/>
                  <a:gd name="connsiteY2-138" fmla="*/ 2451015 h 2451015"/>
                  <a:gd name="connsiteX3-139" fmla="*/ 0 w 10842172"/>
                  <a:gd name="connsiteY3-140" fmla="*/ 2131701 h 2451015"/>
                  <a:gd name="connsiteX4-141" fmla="*/ 590 w 10842172"/>
                  <a:gd name="connsiteY4-142" fmla="*/ 0 h 2451015"/>
                  <a:gd name="connsiteX0-143" fmla="*/ 10842172 w 10842172"/>
                  <a:gd name="connsiteY0-144" fmla="*/ 1841415 h 2451015"/>
                  <a:gd name="connsiteX1-145" fmla="*/ 10348686 w 10842172"/>
                  <a:gd name="connsiteY1-146" fmla="*/ 2436501 h 2451015"/>
                  <a:gd name="connsiteX2-147" fmla="*/ 246743 w 10842172"/>
                  <a:gd name="connsiteY2-148" fmla="*/ 2451015 h 2451015"/>
                  <a:gd name="connsiteX3-149" fmla="*/ 0 w 10842172"/>
                  <a:gd name="connsiteY3-150" fmla="*/ 2131701 h 2451015"/>
                  <a:gd name="connsiteX4-151" fmla="*/ 590 w 10842172"/>
                  <a:gd name="connsiteY4-152" fmla="*/ 0 h 2451015"/>
                  <a:gd name="connsiteX0-153" fmla="*/ 10842172 w 10842172"/>
                  <a:gd name="connsiteY0-154" fmla="*/ 1841415 h 2451015"/>
                  <a:gd name="connsiteX1-155" fmla="*/ 10348686 w 10842172"/>
                  <a:gd name="connsiteY1-156" fmla="*/ 2436501 h 2451015"/>
                  <a:gd name="connsiteX2-157" fmla="*/ 246743 w 10842172"/>
                  <a:gd name="connsiteY2-158" fmla="*/ 2451015 h 2451015"/>
                  <a:gd name="connsiteX3-159" fmla="*/ 0 w 10842172"/>
                  <a:gd name="connsiteY3-160" fmla="*/ 2131701 h 2451015"/>
                  <a:gd name="connsiteX4-161" fmla="*/ 6410 w 10842172"/>
                  <a:gd name="connsiteY4-162" fmla="*/ 0 h 2451015"/>
                  <a:gd name="connsiteX0-163" fmla="*/ 10842172 w 10842172"/>
                  <a:gd name="connsiteY0-164" fmla="*/ 1841415 h 2451015"/>
                  <a:gd name="connsiteX1-165" fmla="*/ 10348686 w 10842172"/>
                  <a:gd name="connsiteY1-166" fmla="*/ 2436501 h 2451015"/>
                  <a:gd name="connsiteX2-167" fmla="*/ 246743 w 10842172"/>
                  <a:gd name="connsiteY2-168" fmla="*/ 2451015 h 2451015"/>
                  <a:gd name="connsiteX3-169" fmla="*/ 0 w 10842172"/>
                  <a:gd name="connsiteY3-170" fmla="*/ 2131701 h 2451015"/>
                  <a:gd name="connsiteX4-171" fmla="*/ 6410 w 10842172"/>
                  <a:gd name="connsiteY4-172" fmla="*/ 0 h 2451015"/>
                  <a:gd name="connsiteX0-173" fmla="*/ 10846950 w 10846950"/>
                  <a:gd name="connsiteY0-174" fmla="*/ 1841415 h 2451015"/>
                  <a:gd name="connsiteX1-175" fmla="*/ 10353464 w 10846950"/>
                  <a:gd name="connsiteY1-176" fmla="*/ 2436501 h 2451015"/>
                  <a:gd name="connsiteX2-177" fmla="*/ 251521 w 10846950"/>
                  <a:gd name="connsiteY2-178" fmla="*/ 2451015 h 2451015"/>
                  <a:gd name="connsiteX3-179" fmla="*/ 4778 w 10846950"/>
                  <a:gd name="connsiteY3-180" fmla="*/ 2131701 h 2451015"/>
                  <a:gd name="connsiteX4-181" fmla="*/ 11188 w 10846950"/>
                  <a:gd name="connsiteY4-182" fmla="*/ 0 h 2451015"/>
                  <a:gd name="connsiteX0-183" fmla="*/ 10846950 w 10846950"/>
                  <a:gd name="connsiteY0-184" fmla="*/ 1841415 h 2451015"/>
                  <a:gd name="connsiteX1-185" fmla="*/ 10568788 w 10846950"/>
                  <a:gd name="connsiteY1-186" fmla="*/ 2430680 h 2451015"/>
                  <a:gd name="connsiteX2-187" fmla="*/ 251521 w 10846950"/>
                  <a:gd name="connsiteY2-188" fmla="*/ 2451015 h 2451015"/>
                  <a:gd name="connsiteX3-189" fmla="*/ 4778 w 10846950"/>
                  <a:gd name="connsiteY3-190" fmla="*/ 2131701 h 2451015"/>
                  <a:gd name="connsiteX4-191" fmla="*/ 11188 w 10846950"/>
                  <a:gd name="connsiteY4-192" fmla="*/ 0 h 2451015"/>
                  <a:gd name="connsiteX0-193" fmla="*/ 10846950 w 10846950"/>
                  <a:gd name="connsiteY0-194" fmla="*/ 1841415 h 2451015"/>
                  <a:gd name="connsiteX1-195" fmla="*/ 10522232 w 10846950"/>
                  <a:gd name="connsiteY1-196" fmla="*/ 2430680 h 2451015"/>
                  <a:gd name="connsiteX2-197" fmla="*/ 251521 w 10846950"/>
                  <a:gd name="connsiteY2-198" fmla="*/ 2451015 h 2451015"/>
                  <a:gd name="connsiteX3-199" fmla="*/ 4778 w 10846950"/>
                  <a:gd name="connsiteY3-200" fmla="*/ 2131701 h 2451015"/>
                  <a:gd name="connsiteX4-201" fmla="*/ 11188 w 10846950"/>
                  <a:gd name="connsiteY4-202" fmla="*/ 0 h 2451015"/>
                  <a:gd name="connsiteX0-203" fmla="*/ 10846950 w 10846950"/>
                  <a:gd name="connsiteY0-204" fmla="*/ 1841415 h 2451015"/>
                  <a:gd name="connsiteX1-205" fmla="*/ 10745593 w 10846950"/>
                  <a:gd name="connsiteY1-206" fmla="*/ 2046023 h 2451015"/>
                  <a:gd name="connsiteX2-207" fmla="*/ 10522232 w 10846950"/>
                  <a:gd name="connsiteY2-208" fmla="*/ 2430680 h 2451015"/>
                  <a:gd name="connsiteX3-209" fmla="*/ 251521 w 10846950"/>
                  <a:gd name="connsiteY3-210" fmla="*/ 2451015 h 2451015"/>
                  <a:gd name="connsiteX4-211" fmla="*/ 4778 w 10846950"/>
                  <a:gd name="connsiteY4-212" fmla="*/ 2131701 h 2451015"/>
                  <a:gd name="connsiteX5-213" fmla="*/ 11188 w 10846950"/>
                  <a:gd name="connsiteY5-214" fmla="*/ 0 h 2451015"/>
                  <a:gd name="connsiteX0-215" fmla="*/ 10745593 w 10745593"/>
                  <a:gd name="connsiteY0-216" fmla="*/ 2046023 h 2451015"/>
                  <a:gd name="connsiteX1-217" fmla="*/ 10522232 w 10745593"/>
                  <a:gd name="connsiteY1-218" fmla="*/ 2430680 h 2451015"/>
                  <a:gd name="connsiteX2-219" fmla="*/ 251521 w 10745593"/>
                  <a:gd name="connsiteY2-220" fmla="*/ 2451015 h 2451015"/>
                  <a:gd name="connsiteX3-221" fmla="*/ 4778 w 10745593"/>
                  <a:gd name="connsiteY3-222" fmla="*/ 2131701 h 2451015"/>
                  <a:gd name="connsiteX4-223" fmla="*/ 11188 w 10745593"/>
                  <a:gd name="connsiteY4-224" fmla="*/ 0 h 2451015"/>
                  <a:gd name="connsiteX0-225" fmla="*/ 10830947 w 10830947"/>
                  <a:gd name="connsiteY0-226" fmla="*/ 2046023 h 2451015"/>
                  <a:gd name="connsiteX1-227" fmla="*/ 10522232 w 10830947"/>
                  <a:gd name="connsiteY1-228" fmla="*/ 2430680 h 2451015"/>
                  <a:gd name="connsiteX2-229" fmla="*/ 251521 w 10830947"/>
                  <a:gd name="connsiteY2-230" fmla="*/ 2451015 h 2451015"/>
                  <a:gd name="connsiteX3-231" fmla="*/ 4778 w 10830947"/>
                  <a:gd name="connsiteY3-232" fmla="*/ 2131701 h 2451015"/>
                  <a:gd name="connsiteX4-233" fmla="*/ 11188 w 10830947"/>
                  <a:gd name="connsiteY4-234" fmla="*/ 0 h 2451015"/>
                  <a:gd name="connsiteX0-235" fmla="*/ 10877504 w 10877504"/>
                  <a:gd name="connsiteY0-236" fmla="*/ 2046023 h 2451015"/>
                  <a:gd name="connsiteX1-237" fmla="*/ 10522232 w 10877504"/>
                  <a:gd name="connsiteY1-238" fmla="*/ 2430680 h 2451015"/>
                  <a:gd name="connsiteX2-239" fmla="*/ 251521 w 10877504"/>
                  <a:gd name="connsiteY2-240" fmla="*/ 2451015 h 2451015"/>
                  <a:gd name="connsiteX3-241" fmla="*/ 4778 w 10877504"/>
                  <a:gd name="connsiteY3-242" fmla="*/ 2131701 h 2451015"/>
                  <a:gd name="connsiteX4-243" fmla="*/ 11188 w 10877504"/>
                  <a:gd name="connsiteY4-244" fmla="*/ 0 h 2451015"/>
                  <a:gd name="connsiteX0-245" fmla="*/ 10861985 w 10861985"/>
                  <a:gd name="connsiteY0-246" fmla="*/ 2084821 h 2451015"/>
                  <a:gd name="connsiteX1-247" fmla="*/ 10522232 w 10861985"/>
                  <a:gd name="connsiteY1-248" fmla="*/ 2430680 h 2451015"/>
                  <a:gd name="connsiteX2-249" fmla="*/ 251521 w 10861985"/>
                  <a:gd name="connsiteY2-250" fmla="*/ 2451015 h 2451015"/>
                  <a:gd name="connsiteX3-251" fmla="*/ 4778 w 10861985"/>
                  <a:gd name="connsiteY3-252" fmla="*/ 2131701 h 2451015"/>
                  <a:gd name="connsiteX4-253" fmla="*/ 11188 w 10861985"/>
                  <a:gd name="connsiteY4-254" fmla="*/ 0 h 2451015"/>
                  <a:gd name="connsiteX0-255" fmla="*/ 10857207 w 10857207"/>
                  <a:gd name="connsiteY0-256" fmla="*/ 0 h 366194"/>
                  <a:gd name="connsiteX1-257" fmla="*/ 10517454 w 10857207"/>
                  <a:gd name="connsiteY1-258" fmla="*/ 345859 h 366194"/>
                  <a:gd name="connsiteX2-259" fmla="*/ 246743 w 10857207"/>
                  <a:gd name="connsiteY2-260" fmla="*/ 366194 h 366194"/>
                  <a:gd name="connsiteX3-261" fmla="*/ 0 w 10857207"/>
                  <a:gd name="connsiteY3-262" fmla="*/ 46880 h 366194"/>
                  <a:gd name="connsiteX0-263" fmla="*/ 10610464 w 10610464"/>
                  <a:gd name="connsiteY0-264" fmla="*/ 0 h 366194"/>
                  <a:gd name="connsiteX1-265" fmla="*/ 10270711 w 10610464"/>
                  <a:gd name="connsiteY1-266" fmla="*/ 345859 h 366194"/>
                  <a:gd name="connsiteX2-267" fmla="*/ 0 w 10610464"/>
                  <a:gd name="connsiteY2-268" fmla="*/ 366194 h 366194"/>
                  <a:gd name="connsiteX0-269" fmla="*/ 339753 w 339753"/>
                  <a:gd name="connsiteY0-270" fmla="*/ 0 h 345859"/>
                  <a:gd name="connsiteX1-271" fmla="*/ 0 w 339753"/>
                  <a:gd name="connsiteY1-272" fmla="*/ 345859 h 345859"/>
                </a:gdLst>
                <a:ahLst/>
                <a:cxnLst>
                  <a:cxn ang="0">
                    <a:pos x="connsiteX0-1" y="connsiteY0-2"/>
                  </a:cxn>
                  <a:cxn ang="0">
                    <a:pos x="connsiteX1-3" y="connsiteY1-4"/>
                  </a:cxn>
                </a:cxnLst>
                <a:rect l="l" t="t" r="r" b="b"/>
                <a:pathLst>
                  <a:path w="339753" h="345859">
                    <a:moveTo>
                      <a:pt x="339753" y="0"/>
                    </a:moveTo>
                    <a:lnTo>
                      <a:pt x="0" y="345859"/>
                    </a:lnTo>
                  </a:path>
                </a:pathLst>
              </a:custGeom>
              <a:noFill/>
              <a:ln w="15875" cap="flat" cmpd="sng" algn="ctr">
                <a:solidFill>
                  <a:srgbClr val="00FFFF"/>
                </a:solid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130" name="任意多边形: 形状 29"/>
              <p:cNvSpPr/>
              <p:nvPr/>
            </p:nvSpPr>
            <p:spPr>
              <a:xfrm>
                <a:off x="3130275" y="3834314"/>
                <a:ext cx="61485" cy="62590"/>
              </a:xfrm>
              <a:custGeom>
                <a:avLst/>
                <a:gdLst>
                  <a:gd name="connsiteX0" fmla="*/ 10856686 w 10856686"/>
                  <a:gd name="connsiteY0" fmla="*/ 4180114 h 4789714"/>
                  <a:gd name="connsiteX1" fmla="*/ 10363200 w 10856686"/>
                  <a:gd name="connsiteY1" fmla="*/ 4775200 h 4789714"/>
                  <a:gd name="connsiteX2" fmla="*/ 261257 w 10856686"/>
                  <a:gd name="connsiteY2" fmla="*/ 4789714 h 4789714"/>
                  <a:gd name="connsiteX3" fmla="*/ 14514 w 10856686"/>
                  <a:gd name="connsiteY3" fmla="*/ 4470400 h 4789714"/>
                  <a:gd name="connsiteX4" fmla="*/ 0 w 10856686"/>
                  <a:gd name="connsiteY4" fmla="*/ 0 h 4789714"/>
                  <a:gd name="connsiteX0-1" fmla="*/ 10856686 w 10856686"/>
                  <a:gd name="connsiteY0-2" fmla="*/ 4180114 h 4789714"/>
                  <a:gd name="connsiteX1-3" fmla="*/ 10363200 w 10856686"/>
                  <a:gd name="connsiteY1-4" fmla="*/ 4775200 h 4789714"/>
                  <a:gd name="connsiteX2-5" fmla="*/ 261257 w 10856686"/>
                  <a:gd name="connsiteY2-6" fmla="*/ 4789714 h 4789714"/>
                  <a:gd name="connsiteX3-7" fmla="*/ 14514 w 10856686"/>
                  <a:gd name="connsiteY3-8" fmla="*/ 4470400 h 4789714"/>
                  <a:gd name="connsiteX4-9" fmla="*/ 749 w 10856686"/>
                  <a:gd name="connsiteY4-10" fmla="*/ 1242677 h 4789714"/>
                  <a:gd name="connsiteX5" fmla="*/ 0 w 10856686"/>
                  <a:gd name="connsiteY5" fmla="*/ 0 h 4789714"/>
                  <a:gd name="connsiteX0-11" fmla="*/ 10855937 w 10855937"/>
                  <a:gd name="connsiteY0-12" fmla="*/ 2937437 h 3547037"/>
                  <a:gd name="connsiteX1-13" fmla="*/ 10362451 w 10855937"/>
                  <a:gd name="connsiteY1-14" fmla="*/ 3532523 h 3547037"/>
                  <a:gd name="connsiteX2-15" fmla="*/ 260508 w 10855937"/>
                  <a:gd name="connsiteY2-16" fmla="*/ 3547037 h 3547037"/>
                  <a:gd name="connsiteX3-17" fmla="*/ 13765 w 10855937"/>
                  <a:gd name="connsiteY3-18" fmla="*/ 3227723 h 3547037"/>
                  <a:gd name="connsiteX4-19" fmla="*/ 0 w 10855937"/>
                  <a:gd name="connsiteY4-20" fmla="*/ 0 h 3547037"/>
                  <a:gd name="connsiteX0-21" fmla="*/ 10855937 w 10855937"/>
                  <a:gd name="connsiteY0-22" fmla="*/ 2937437 h 3547037"/>
                  <a:gd name="connsiteX1-23" fmla="*/ 10362451 w 10855937"/>
                  <a:gd name="connsiteY1-24" fmla="*/ 3532523 h 3547037"/>
                  <a:gd name="connsiteX2-25" fmla="*/ 260508 w 10855937"/>
                  <a:gd name="connsiteY2-26" fmla="*/ 3547037 h 3547037"/>
                  <a:gd name="connsiteX3-27" fmla="*/ 13765 w 10855937"/>
                  <a:gd name="connsiteY3-28" fmla="*/ 3227723 h 3547037"/>
                  <a:gd name="connsiteX4-29" fmla="*/ 0 w 10855937"/>
                  <a:gd name="connsiteY4-30" fmla="*/ 0 h 3547037"/>
                  <a:gd name="connsiteX0-31" fmla="*/ 10868873 w 10868873"/>
                  <a:gd name="connsiteY0-32" fmla="*/ 2937437 h 3547037"/>
                  <a:gd name="connsiteX1-33" fmla="*/ 10375387 w 10868873"/>
                  <a:gd name="connsiteY1-34" fmla="*/ 3532523 h 3547037"/>
                  <a:gd name="connsiteX2-35" fmla="*/ 273444 w 10868873"/>
                  <a:gd name="connsiteY2-36" fmla="*/ 3547037 h 3547037"/>
                  <a:gd name="connsiteX3-37" fmla="*/ 26701 w 10868873"/>
                  <a:gd name="connsiteY3-38" fmla="*/ 3227723 h 3547037"/>
                  <a:gd name="connsiteX4-39" fmla="*/ 5177 w 10868873"/>
                  <a:gd name="connsiteY4-40" fmla="*/ 1101841 h 3547037"/>
                  <a:gd name="connsiteX5-41" fmla="*/ 12936 w 10868873"/>
                  <a:gd name="connsiteY5-42" fmla="*/ 0 h 3547037"/>
                  <a:gd name="connsiteX0-43" fmla="*/ 10868873 w 10868873"/>
                  <a:gd name="connsiteY0-44" fmla="*/ 1835596 h 2445196"/>
                  <a:gd name="connsiteX1-45" fmla="*/ 10375387 w 10868873"/>
                  <a:gd name="connsiteY1-46" fmla="*/ 2430682 h 2445196"/>
                  <a:gd name="connsiteX2-47" fmla="*/ 273444 w 10868873"/>
                  <a:gd name="connsiteY2-48" fmla="*/ 2445196 h 2445196"/>
                  <a:gd name="connsiteX3-49" fmla="*/ 26701 w 10868873"/>
                  <a:gd name="connsiteY3-50" fmla="*/ 2125882 h 2445196"/>
                  <a:gd name="connsiteX4-51" fmla="*/ 5177 w 10868873"/>
                  <a:gd name="connsiteY4-52" fmla="*/ 0 h 2445196"/>
                  <a:gd name="connsiteX0-53" fmla="*/ 10863696 w 10863696"/>
                  <a:gd name="connsiteY0-54" fmla="*/ 1835596 h 2445196"/>
                  <a:gd name="connsiteX1-55" fmla="*/ 10370210 w 10863696"/>
                  <a:gd name="connsiteY1-56" fmla="*/ 2430682 h 2445196"/>
                  <a:gd name="connsiteX2-57" fmla="*/ 268267 w 10863696"/>
                  <a:gd name="connsiteY2-58" fmla="*/ 2445196 h 2445196"/>
                  <a:gd name="connsiteX3-59" fmla="*/ 21524 w 10863696"/>
                  <a:gd name="connsiteY3-60" fmla="*/ 2125882 h 2445196"/>
                  <a:gd name="connsiteX4-61" fmla="*/ 0 w 10863696"/>
                  <a:gd name="connsiteY4-62" fmla="*/ 0 h 2445196"/>
                  <a:gd name="connsiteX0-63" fmla="*/ 10882319 w 10882319"/>
                  <a:gd name="connsiteY0-64" fmla="*/ 1835596 h 2445196"/>
                  <a:gd name="connsiteX1-65" fmla="*/ 10388833 w 10882319"/>
                  <a:gd name="connsiteY1-66" fmla="*/ 2430682 h 2445196"/>
                  <a:gd name="connsiteX2-67" fmla="*/ 286890 w 10882319"/>
                  <a:gd name="connsiteY2-68" fmla="*/ 2445196 h 2445196"/>
                  <a:gd name="connsiteX3-69" fmla="*/ 40147 w 10882319"/>
                  <a:gd name="connsiteY3-70" fmla="*/ 2125882 h 2445196"/>
                  <a:gd name="connsiteX4-71" fmla="*/ 0 w 10882319"/>
                  <a:gd name="connsiteY4-72" fmla="*/ 0 h 2445196"/>
                  <a:gd name="connsiteX0-73" fmla="*/ 10853134 w 10853134"/>
                  <a:gd name="connsiteY0-74" fmla="*/ 1841415 h 2451015"/>
                  <a:gd name="connsiteX1-75" fmla="*/ 10359648 w 10853134"/>
                  <a:gd name="connsiteY1-76" fmla="*/ 2436501 h 2451015"/>
                  <a:gd name="connsiteX2-77" fmla="*/ 257705 w 10853134"/>
                  <a:gd name="connsiteY2-78" fmla="*/ 2451015 h 2451015"/>
                  <a:gd name="connsiteX3-79" fmla="*/ 10962 w 10853134"/>
                  <a:gd name="connsiteY3-80" fmla="*/ 2131701 h 2451015"/>
                  <a:gd name="connsiteX4-81" fmla="*/ 11553 w 10853134"/>
                  <a:gd name="connsiteY4-82" fmla="*/ 0 h 2451015"/>
                  <a:gd name="connsiteX0-83" fmla="*/ 10864860 w 10864860"/>
                  <a:gd name="connsiteY0-84" fmla="*/ 1841415 h 2451015"/>
                  <a:gd name="connsiteX1-85" fmla="*/ 10371374 w 10864860"/>
                  <a:gd name="connsiteY1-86" fmla="*/ 2436501 h 2451015"/>
                  <a:gd name="connsiteX2-87" fmla="*/ 269431 w 10864860"/>
                  <a:gd name="connsiteY2-88" fmla="*/ 2451015 h 2451015"/>
                  <a:gd name="connsiteX3-89" fmla="*/ 22688 w 10864860"/>
                  <a:gd name="connsiteY3-90" fmla="*/ 2131701 h 2451015"/>
                  <a:gd name="connsiteX4-91" fmla="*/ 0 w 10864860"/>
                  <a:gd name="connsiteY4-92" fmla="*/ 0 h 2451015"/>
                  <a:gd name="connsiteX0-93" fmla="*/ 10856761 w 10856761"/>
                  <a:gd name="connsiteY0-94" fmla="*/ 1841415 h 2451015"/>
                  <a:gd name="connsiteX1-95" fmla="*/ 10363275 w 10856761"/>
                  <a:gd name="connsiteY1-96" fmla="*/ 2436501 h 2451015"/>
                  <a:gd name="connsiteX2-97" fmla="*/ 261332 w 10856761"/>
                  <a:gd name="connsiteY2-98" fmla="*/ 2451015 h 2451015"/>
                  <a:gd name="connsiteX3-99" fmla="*/ 14589 w 10856761"/>
                  <a:gd name="connsiteY3-100" fmla="*/ 2131701 h 2451015"/>
                  <a:gd name="connsiteX4-101" fmla="*/ 3540 w 10856761"/>
                  <a:gd name="connsiteY4-102" fmla="*/ 0 h 2451015"/>
                  <a:gd name="connsiteX0-103" fmla="*/ 10858803 w 10858803"/>
                  <a:gd name="connsiteY0-104" fmla="*/ 1841415 h 2451015"/>
                  <a:gd name="connsiteX1-105" fmla="*/ 10365317 w 10858803"/>
                  <a:gd name="connsiteY1-106" fmla="*/ 2436501 h 2451015"/>
                  <a:gd name="connsiteX2-107" fmla="*/ 263374 w 10858803"/>
                  <a:gd name="connsiteY2-108" fmla="*/ 2451015 h 2451015"/>
                  <a:gd name="connsiteX3-109" fmla="*/ 16631 w 10858803"/>
                  <a:gd name="connsiteY3-110" fmla="*/ 2131701 h 2451015"/>
                  <a:gd name="connsiteX4-111" fmla="*/ 5582 w 10858803"/>
                  <a:gd name="connsiteY4-112" fmla="*/ 0 h 2451015"/>
                  <a:gd name="connsiteX0-113" fmla="*/ 10854255 w 10854255"/>
                  <a:gd name="connsiteY0-114" fmla="*/ 1841415 h 2451015"/>
                  <a:gd name="connsiteX1-115" fmla="*/ 10360769 w 10854255"/>
                  <a:gd name="connsiteY1-116" fmla="*/ 2436501 h 2451015"/>
                  <a:gd name="connsiteX2-117" fmla="*/ 258826 w 10854255"/>
                  <a:gd name="connsiteY2-118" fmla="*/ 2451015 h 2451015"/>
                  <a:gd name="connsiteX3-119" fmla="*/ 12083 w 10854255"/>
                  <a:gd name="connsiteY3-120" fmla="*/ 2131701 h 2451015"/>
                  <a:gd name="connsiteX4-121" fmla="*/ 1034 w 10854255"/>
                  <a:gd name="connsiteY4-122" fmla="*/ 0 h 2451015"/>
                  <a:gd name="connsiteX0-123" fmla="*/ 10846712 w 10846712"/>
                  <a:gd name="connsiteY0-124" fmla="*/ 1841415 h 2451015"/>
                  <a:gd name="connsiteX1-125" fmla="*/ 10353226 w 10846712"/>
                  <a:gd name="connsiteY1-126" fmla="*/ 2436501 h 2451015"/>
                  <a:gd name="connsiteX2-127" fmla="*/ 251283 w 10846712"/>
                  <a:gd name="connsiteY2-128" fmla="*/ 2451015 h 2451015"/>
                  <a:gd name="connsiteX3-129" fmla="*/ 4540 w 10846712"/>
                  <a:gd name="connsiteY3-130" fmla="*/ 2131701 h 2451015"/>
                  <a:gd name="connsiteX4-131" fmla="*/ 5130 w 10846712"/>
                  <a:gd name="connsiteY4-132" fmla="*/ 0 h 2451015"/>
                  <a:gd name="connsiteX0-133" fmla="*/ 10842172 w 10842172"/>
                  <a:gd name="connsiteY0-134" fmla="*/ 1841415 h 2451015"/>
                  <a:gd name="connsiteX1-135" fmla="*/ 10348686 w 10842172"/>
                  <a:gd name="connsiteY1-136" fmla="*/ 2436501 h 2451015"/>
                  <a:gd name="connsiteX2-137" fmla="*/ 246743 w 10842172"/>
                  <a:gd name="connsiteY2-138" fmla="*/ 2451015 h 2451015"/>
                  <a:gd name="connsiteX3-139" fmla="*/ 0 w 10842172"/>
                  <a:gd name="connsiteY3-140" fmla="*/ 2131701 h 2451015"/>
                  <a:gd name="connsiteX4-141" fmla="*/ 590 w 10842172"/>
                  <a:gd name="connsiteY4-142" fmla="*/ 0 h 2451015"/>
                  <a:gd name="connsiteX0-143" fmla="*/ 10842172 w 10842172"/>
                  <a:gd name="connsiteY0-144" fmla="*/ 1841415 h 2451015"/>
                  <a:gd name="connsiteX1-145" fmla="*/ 10348686 w 10842172"/>
                  <a:gd name="connsiteY1-146" fmla="*/ 2436501 h 2451015"/>
                  <a:gd name="connsiteX2-147" fmla="*/ 246743 w 10842172"/>
                  <a:gd name="connsiteY2-148" fmla="*/ 2451015 h 2451015"/>
                  <a:gd name="connsiteX3-149" fmla="*/ 0 w 10842172"/>
                  <a:gd name="connsiteY3-150" fmla="*/ 2131701 h 2451015"/>
                  <a:gd name="connsiteX4-151" fmla="*/ 590 w 10842172"/>
                  <a:gd name="connsiteY4-152" fmla="*/ 0 h 2451015"/>
                  <a:gd name="connsiteX0-153" fmla="*/ 10842172 w 10842172"/>
                  <a:gd name="connsiteY0-154" fmla="*/ 1841415 h 2451015"/>
                  <a:gd name="connsiteX1-155" fmla="*/ 10348686 w 10842172"/>
                  <a:gd name="connsiteY1-156" fmla="*/ 2436501 h 2451015"/>
                  <a:gd name="connsiteX2-157" fmla="*/ 246743 w 10842172"/>
                  <a:gd name="connsiteY2-158" fmla="*/ 2451015 h 2451015"/>
                  <a:gd name="connsiteX3-159" fmla="*/ 0 w 10842172"/>
                  <a:gd name="connsiteY3-160" fmla="*/ 2131701 h 2451015"/>
                  <a:gd name="connsiteX4-161" fmla="*/ 6410 w 10842172"/>
                  <a:gd name="connsiteY4-162" fmla="*/ 0 h 2451015"/>
                  <a:gd name="connsiteX0-163" fmla="*/ 10842172 w 10842172"/>
                  <a:gd name="connsiteY0-164" fmla="*/ 1841415 h 2451015"/>
                  <a:gd name="connsiteX1-165" fmla="*/ 10348686 w 10842172"/>
                  <a:gd name="connsiteY1-166" fmla="*/ 2436501 h 2451015"/>
                  <a:gd name="connsiteX2-167" fmla="*/ 246743 w 10842172"/>
                  <a:gd name="connsiteY2-168" fmla="*/ 2451015 h 2451015"/>
                  <a:gd name="connsiteX3-169" fmla="*/ 0 w 10842172"/>
                  <a:gd name="connsiteY3-170" fmla="*/ 2131701 h 2451015"/>
                  <a:gd name="connsiteX4-171" fmla="*/ 6410 w 10842172"/>
                  <a:gd name="connsiteY4-172" fmla="*/ 0 h 2451015"/>
                  <a:gd name="connsiteX0-173" fmla="*/ 10846950 w 10846950"/>
                  <a:gd name="connsiteY0-174" fmla="*/ 1841415 h 2451015"/>
                  <a:gd name="connsiteX1-175" fmla="*/ 10353464 w 10846950"/>
                  <a:gd name="connsiteY1-176" fmla="*/ 2436501 h 2451015"/>
                  <a:gd name="connsiteX2-177" fmla="*/ 251521 w 10846950"/>
                  <a:gd name="connsiteY2-178" fmla="*/ 2451015 h 2451015"/>
                  <a:gd name="connsiteX3-179" fmla="*/ 4778 w 10846950"/>
                  <a:gd name="connsiteY3-180" fmla="*/ 2131701 h 2451015"/>
                  <a:gd name="connsiteX4-181" fmla="*/ 11188 w 10846950"/>
                  <a:gd name="connsiteY4-182" fmla="*/ 0 h 2451015"/>
                  <a:gd name="connsiteX0-183" fmla="*/ 10846950 w 10846950"/>
                  <a:gd name="connsiteY0-184" fmla="*/ 1841415 h 2451015"/>
                  <a:gd name="connsiteX1-185" fmla="*/ 10568788 w 10846950"/>
                  <a:gd name="connsiteY1-186" fmla="*/ 2430680 h 2451015"/>
                  <a:gd name="connsiteX2-187" fmla="*/ 251521 w 10846950"/>
                  <a:gd name="connsiteY2-188" fmla="*/ 2451015 h 2451015"/>
                  <a:gd name="connsiteX3-189" fmla="*/ 4778 w 10846950"/>
                  <a:gd name="connsiteY3-190" fmla="*/ 2131701 h 2451015"/>
                  <a:gd name="connsiteX4-191" fmla="*/ 11188 w 10846950"/>
                  <a:gd name="connsiteY4-192" fmla="*/ 0 h 2451015"/>
                  <a:gd name="connsiteX0-193" fmla="*/ 10846950 w 10846950"/>
                  <a:gd name="connsiteY0-194" fmla="*/ 1841415 h 2451015"/>
                  <a:gd name="connsiteX1-195" fmla="*/ 10522232 w 10846950"/>
                  <a:gd name="connsiteY1-196" fmla="*/ 2430680 h 2451015"/>
                  <a:gd name="connsiteX2-197" fmla="*/ 251521 w 10846950"/>
                  <a:gd name="connsiteY2-198" fmla="*/ 2451015 h 2451015"/>
                  <a:gd name="connsiteX3-199" fmla="*/ 4778 w 10846950"/>
                  <a:gd name="connsiteY3-200" fmla="*/ 2131701 h 2451015"/>
                  <a:gd name="connsiteX4-201" fmla="*/ 11188 w 10846950"/>
                  <a:gd name="connsiteY4-202" fmla="*/ 0 h 2451015"/>
                  <a:gd name="connsiteX0-203" fmla="*/ 10846950 w 10846950"/>
                  <a:gd name="connsiteY0-204" fmla="*/ 1841415 h 2451015"/>
                  <a:gd name="connsiteX1-205" fmla="*/ 10745593 w 10846950"/>
                  <a:gd name="connsiteY1-206" fmla="*/ 2046023 h 2451015"/>
                  <a:gd name="connsiteX2-207" fmla="*/ 10522232 w 10846950"/>
                  <a:gd name="connsiteY2-208" fmla="*/ 2430680 h 2451015"/>
                  <a:gd name="connsiteX3-209" fmla="*/ 251521 w 10846950"/>
                  <a:gd name="connsiteY3-210" fmla="*/ 2451015 h 2451015"/>
                  <a:gd name="connsiteX4-211" fmla="*/ 4778 w 10846950"/>
                  <a:gd name="connsiteY4-212" fmla="*/ 2131701 h 2451015"/>
                  <a:gd name="connsiteX5-213" fmla="*/ 11188 w 10846950"/>
                  <a:gd name="connsiteY5-214" fmla="*/ 0 h 2451015"/>
                  <a:gd name="connsiteX0-215" fmla="*/ 10745593 w 10745593"/>
                  <a:gd name="connsiteY0-216" fmla="*/ 2046023 h 2451015"/>
                  <a:gd name="connsiteX1-217" fmla="*/ 10522232 w 10745593"/>
                  <a:gd name="connsiteY1-218" fmla="*/ 2430680 h 2451015"/>
                  <a:gd name="connsiteX2-219" fmla="*/ 251521 w 10745593"/>
                  <a:gd name="connsiteY2-220" fmla="*/ 2451015 h 2451015"/>
                  <a:gd name="connsiteX3-221" fmla="*/ 4778 w 10745593"/>
                  <a:gd name="connsiteY3-222" fmla="*/ 2131701 h 2451015"/>
                  <a:gd name="connsiteX4-223" fmla="*/ 11188 w 10745593"/>
                  <a:gd name="connsiteY4-224" fmla="*/ 0 h 2451015"/>
                  <a:gd name="connsiteX0-225" fmla="*/ 10830947 w 10830947"/>
                  <a:gd name="connsiteY0-226" fmla="*/ 2046023 h 2451015"/>
                  <a:gd name="connsiteX1-227" fmla="*/ 10522232 w 10830947"/>
                  <a:gd name="connsiteY1-228" fmla="*/ 2430680 h 2451015"/>
                  <a:gd name="connsiteX2-229" fmla="*/ 251521 w 10830947"/>
                  <a:gd name="connsiteY2-230" fmla="*/ 2451015 h 2451015"/>
                  <a:gd name="connsiteX3-231" fmla="*/ 4778 w 10830947"/>
                  <a:gd name="connsiteY3-232" fmla="*/ 2131701 h 2451015"/>
                  <a:gd name="connsiteX4-233" fmla="*/ 11188 w 10830947"/>
                  <a:gd name="connsiteY4-234" fmla="*/ 0 h 2451015"/>
                  <a:gd name="connsiteX0-235" fmla="*/ 10877504 w 10877504"/>
                  <a:gd name="connsiteY0-236" fmla="*/ 2046023 h 2451015"/>
                  <a:gd name="connsiteX1-237" fmla="*/ 10522232 w 10877504"/>
                  <a:gd name="connsiteY1-238" fmla="*/ 2430680 h 2451015"/>
                  <a:gd name="connsiteX2-239" fmla="*/ 251521 w 10877504"/>
                  <a:gd name="connsiteY2-240" fmla="*/ 2451015 h 2451015"/>
                  <a:gd name="connsiteX3-241" fmla="*/ 4778 w 10877504"/>
                  <a:gd name="connsiteY3-242" fmla="*/ 2131701 h 2451015"/>
                  <a:gd name="connsiteX4-243" fmla="*/ 11188 w 10877504"/>
                  <a:gd name="connsiteY4-244" fmla="*/ 0 h 2451015"/>
                  <a:gd name="connsiteX0-245" fmla="*/ 10861985 w 10861985"/>
                  <a:gd name="connsiteY0-246" fmla="*/ 2084821 h 2451015"/>
                  <a:gd name="connsiteX1-247" fmla="*/ 10522232 w 10861985"/>
                  <a:gd name="connsiteY1-248" fmla="*/ 2430680 h 2451015"/>
                  <a:gd name="connsiteX2-249" fmla="*/ 251521 w 10861985"/>
                  <a:gd name="connsiteY2-250" fmla="*/ 2451015 h 2451015"/>
                  <a:gd name="connsiteX3-251" fmla="*/ 4778 w 10861985"/>
                  <a:gd name="connsiteY3-252" fmla="*/ 2131701 h 2451015"/>
                  <a:gd name="connsiteX4-253" fmla="*/ 11188 w 10861985"/>
                  <a:gd name="connsiteY4-254" fmla="*/ 0 h 2451015"/>
                  <a:gd name="connsiteX0-255" fmla="*/ 10857207 w 10857207"/>
                  <a:gd name="connsiteY0-256" fmla="*/ 0 h 366194"/>
                  <a:gd name="connsiteX1-257" fmla="*/ 10517454 w 10857207"/>
                  <a:gd name="connsiteY1-258" fmla="*/ 345859 h 366194"/>
                  <a:gd name="connsiteX2-259" fmla="*/ 246743 w 10857207"/>
                  <a:gd name="connsiteY2-260" fmla="*/ 366194 h 366194"/>
                  <a:gd name="connsiteX3-261" fmla="*/ 0 w 10857207"/>
                  <a:gd name="connsiteY3-262" fmla="*/ 46880 h 366194"/>
                  <a:gd name="connsiteX0-263" fmla="*/ 10610464 w 10610464"/>
                  <a:gd name="connsiteY0-264" fmla="*/ 0 h 366194"/>
                  <a:gd name="connsiteX1-265" fmla="*/ 10270711 w 10610464"/>
                  <a:gd name="connsiteY1-266" fmla="*/ 345859 h 366194"/>
                  <a:gd name="connsiteX2-267" fmla="*/ 0 w 10610464"/>
                  <a:gd name="connsiteY2-268" fmla="*/ 366194 h 366194"/>
                  <a:gd name="connsiteX0-269" fmla="*/ 339753 w 339753"/>
                  <a:gd name="connsiteY0-270" fmla="*/ 0 h 345859"/>
                  <a:gd name="connsiteX1-271" fmla="*/ 0 w 339753"/>
                  <a:gd name="connsiteY1-272" fmla="*/ 345859 h 345859"/>
                </a:gdLst>
                <a:ahLst/>
                <a:cxnLst>
                  <a:cxn ang="0">
                    <a:pos x="connsiteX0-1" y="connsiteY0-2"/>
                  </a:cxn>
                  <a:cxn ang="0">
                    <a:pos x="connsiteX1-3" y="connsiteY1-4"/>
                  </a:cxn>
                </a:cxnLst>
                <a:rect l="l" t="t" r="r" b="b"/>
                <a:pathLst>
                  <a:path w="339753" h="345859">
                    <a:moveTo>
                      <a:pt x="339753" y="0"/>
                    </a:moveTo>
                    <a:lnTo>
                      <a:pt x="0" y="345859"/>
                    </a:lnTo>
                  </a:path>
                </a:pathLst>
              </a:custGeom>
              <a:noFill/>
              <a:ln w="15875" cap="flat" cmpd="sng" algn="ctr">
                <a:solidFill>
                  <a:srgbClr val="00FFFF"/>
                </a:solid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131" name="任意多边形: 形状 30"/>
              <p:cNvSpPr/>
              <p:nvPr/>
            </p:nvSpPr>
            <p:spPr>
              <a:xfrm>
                <a:off x="3130275" y="3774419"/>
                <a:ext cx="61485" cy="62590"/>
              </a:xfrm>
              <a:custGeom>
                <a:avLst/>
                <a:gdLst>
                  <a:gd name="connsiteX0" fmla="*/ 10856686 w 10856686"/>
                  <a:gd name="connsiteY0" fmla="*/ 4180114 h 4789714"/>
                  <a:gd name="connsiteX1" fmla="*/ 10363200 w 10856686"/>
                  <a:gd name="connsiteY1" fmla="*/ 4775200 h 4789714"/>
                  <a:gd name="connsiteX2" fmla="*/ 261257 w 10856686"/>
                  <a:gd name="connsiteY2" fmla="*/ 4789714 h 4789714"/>
                  <a:gd name="connsiteX3" fmla="*/ 14514 w 10856686"/>
                  <a:gd name="connsiteY3" fmla="*/ 4470400 h 4789714"/>
                  <a:gd name="connsiteX4" fmla="*/ 0 w 10856686"/>
                  <a:gd name="connsiteY4" fmla="*/ 0 h 4789714"/>
                  <a:gd name="connsiteX0-1" fmla="*/ 10856686 w 10856686"/>
                  <a:gd name="connsiteY0-2" fmla="*/ 4180114 h 4789714"/>
                  <a:gd name="connsiteX1-3" fmla="*/ 10363200 w 10856686"/>
                  <a:gd name="connsiteY1-4" fmla="*/ 4775200 h 4789714"/>
                  <a:gd name="connsiteX2-5" fmla="*/ 261257 w 10856686"/>
                  <a:gd name="connsiteY2-6" fmla="*/ 4789714 h 4789714"/>
                  <a:gd name="connsiteX3-7" fmla="*/ 14514 w 10856686"/>
                  <a:gd name="connsiteY3-8" fmla="*/ 4470400 h 4789714"/>
                  <a:gd name="connsiteX4-9" fmla="*/ 749 w 10856686"/>
                  <a:gd name="connsiteY4-10" fmla="*/ 1242677 h 4789714"/>
                  <a:gd name="connsiteX5" fmla="*/ 0 w 10856686"/>
                  <a:gd name="connsiteY5" fmla="*/ 0 h 4789714"/>
                  <a:gd name="connsiteX0-11" fmla="*/ 10855937 w 10855937"/>
                  <a:gd name="connsiteY0-12" fmla="*/ 2937437 h 3547037"/>
                  <a:gd name="connsiteX1-13" fmla="*/ 10362451 w 10855937"/>
                  <a:gd name="connsiteY1-14" fmla="*/ 3532523 h 3547037"/>
                  <a:gd name="connsiteX2-15" fmla="*/ 260508 w 10855937"/>
                  <a:gd name="connsiteY2-16" fmla="*/ 3547037 h 3547037"/>
                  <a:gd name="connsiteX3-17" fmla="*/ 13765 w 10855937"/>
                  <a:gd name="connsiteY3-18" fmla="*/ 3227723 h 3547037"/>
                  <a:gd name="connsiteX4-19" fmla="*/ 0 w 10855937"/>
                  <a:gd name="connsiteY4-20" fmla="*/ 0 h 3547037"/>
                  <a:gd name="connsiteX0-21" fmla="*/ 10855937 w 10855937"/>
                  <a:gd name="connsiteY0-22" fmla="*/ 2937437 h 3547037"/>
                  <a:gd name="connsiteX1-23" fmla="*/ 10362451 w 10855937"/>
                  <a:gd name="connsiteY1-24" fmla="*/ 3532523 h 3547037"/>
                  <a:gd name="connsiteX2-25" fmla="*/ 260508 w 10855937"/>
                  <a:gd name="connsiteY2-26" fmla="*/ 3547037 h 3547037"/>
                  <a:gd name="connsiteX3-27" fmla="*/ 13765 w 10855937"/>
                  <a:gd name="connsiteY3-28" fmla="*/ 3227723 h 3547037"/>
                  <a:gd name="connsiteX4-29" fmla="*/ 0 w 10855937"/>
                  <a:gd name="connsiteY4-30" fmla="*/ 0 h 3547037"/>
                  <a:gd name="connsiteX0-31" fmla="*/ 10868873 w 10868873"/>
                  <a:gd name="connsiteY0-32" fmla="*/ 2937437 h 3547037"/>
                  <a:gd name="connsiteX1-33" fmla="*/ 10375387 w 10868873"/>
                  <a:gd name="connsiteY1-34" fmla="*/ 3532523 h 3547037"/>
                  <a:gd name="connsiteX2-35" fmla="*/ 273444 w 10868873"/>
                  <a:gd name="connsiteY2-36" fmla="*/ 3547037 h 3547037"/>
                  <a:gd name="connsiteX3-37" fmla="*/ 26701 w 10868873"/>
                  <a:gd name="connsiteY3-38" fmla="*/ 3227723 h 3547037"/>
                  <a:gd name="connsiteX4-39" fmla="*/ 5177 w 10868873"/>
                  <a:gd name="connsiteY4-40" fmla="*/ 1101841 h 3547037"/>
                  <a:gd name="connsiteX5-41" fmla="*/ 12936 w 10868873"/>
                  <a:gd name="connsiteY5-42" fmla="*/ 0 h 3547037"/>
                  <a:gd name="connsiteX0-43" fmla="*/ 10868873 w 10868873"/>
                  <a:gd name="connsiteY0-44" fmla="*/ 1835596 h 2445196"/>
                  <a:gd name="connsiteX1-45" fmla="*/ 10375387 w 10868873"/>
                  <a:gd name="connsiteY1-46" fmla="*/ 2430682 h 2445196"/>
                  <a:gd name="connsiteX2-47" fmla="*/ 273444 w 10868873"/>
                  <a:gd name="connsiteY2-48" fmla="*/ 2445196 h 2445196"/>
                  <a:gd name="connsiteX3-49" fmla="*/ 26701 w 10868873"/>
                  <a:gd name="connsiteY3-50" fmla="*/ 2125882 h 2445196"/>
                  <a:gd name="connsiteX4-51" fmla="*/ 5177 w 10868873"/>
                  <a:gd name="connsiteY4-52" fmla="*/ 0 h 2445196"/>
                  <a:gd name="connsiteX0-53" fmla="*/ 10863696 w 10863696"/>
                  <a:gd name="connsiteY0-54" fmla="*/ 1835596 h 2445196"/>
                  <a:gd name="connsiteX1-55" fmla="*/ 10370210 w 10863696"/>
                  <a:gd name="connsiteY1-56" fmla="*/ 2430682 h 2445196"/>
                  <a:gd name="connsiteX2-57" fmla="*/ 268267 w 10863696"/>
                  <a:gd name="connsiteY2-58" fmla="*/ 2445196 h 2445196"/>
                  <a:gd name="connsiteX3-59" fmla="*/ 21524 w 10863696"/>
                  <a:gd name="connsiteY3-60" fmla="*/ 2125882 h 2445196"/>
                  <a:gd name="connsiteX4-61" fmla="*/ 0 w 10863696"/>
                  <a:gd name="connsiteY4-62" fmla="*/ 0 h 2445196"/>
                  <a:gd name="connsiteX0-63" fmla="*/ 10882319 w 10882319"/>
                  <a:gd name="connsiteY0-64" fmla="*/ 1835596 h 2445196"/>
                  <a:gd name="connsiteX1-65" fmla="*/ 10388833 w 10882319"/>
                  <a:gd name="connsiteY1-66" fmla="*/ 2430682 h 2445196"/>
                  <a:gd name="connsiteX2-67" fmla="*/ 286890 w 10882319"/>
                  <a:gd name="connsiteY2-68" fmla="*/ 2445196 h 2445196"/>
                  <a:gd name="connsiteX3-69" fmla="*/ 40147 w 10882319"/>
                  <a:gd name="connsiteY3-70" fmla="*/ 2125882 h 2445196"/>
                  <a:gd name="connsiteX4-71" fmla="*/ 0 w 10882319"/>
                  <a:gd name="connsiteY4-72" fmla="*/ 0 h 2445196"/>
                  <a:gd name="connsiteX0-73" fmla="*/ 10853134 w 10853134"/>
                  <a:gd name="connsiteY0-74" fmla="*/ 1841415 h 2451015"/>
                  <a:gd name="connsiteX1-75" fmla="*/ 10359648 w 10853134"/>
                  <a:gd name="connsiteY1-76" fmla="*/ 2436501 h 2451015"/>
                  <a:gd name="connsiteX2-77" fmla="*/ 257705 w 10853134"/>
                  <a:gd name="connsiteY2-78" fmla="*/ 2451015 h 2451015"/>
                  <a:gd name="connsiteX3-79" fmla="*/ 10962 w 10853134"/>
                  <a:gd name="connsiteY3-80" fmla="*/ 2131701 h 2451015"/>
                  <a:gd name="connsiteX4-81" fmla="*/ 11553 w 10853134"/>
                  <a:gd name="connsiteY4-82" fmla="*/ 0 h 2451015"/>
                  <a:gd name="connsiteX0-83" fmla="*/ 10864860 w 10864860"/>
                  <a:gd name="connsiteY0-84" fmla="*/ 1841415 h 2451015"/>
                  <a:gd name="connsiteX1-85" fmla="*/ 10371374 w 10864860"/>
                  <a:gd name="connsiteY1-86" fmla="*/ 2436501 h 2451015"/>
                  <a:gd name="connsiteX2-87" fmla="*/ 269431 w 10864860"/>
                  <a:gd name="connsiteY2-88" fmla="*/ 2451015 h 2451015"/>
                  <a:gd name="connsiteX3-89" fmla="*/ 22688 w 10864860"/>
                  <a:gd name="connsiteY3-90" fmla="*/ 2131701 h 2451015"/>
                  <a:gd name="connsiteX4-91" fmla="*/ 0 w 10864860"/>
                  <a:gd name="connsiteY4-92" fmla="*/ 0 h 2451015"/>
                  <a:gd name="connsiteX0-93" fmla="*/ 10856761 w 10856761"/>
                  <a:gd name="connsiteY0-94" fmla="*/ 1841415 h 2451015"/>
                  <a:gd name="connsiteX1-95" fmla="*/ 10363275 w 10856761"/>
                  <a:gd name="connsiteY1-96" fmla="*/ 2436501 h 2451015"/>
                  <a:gd name="connsiteX2-97" fmla="*/ 261332 w 10856761"/>
                  <a:gd name="connsiteY2-98" fmla="*/ 2451015 h 2451015"/>
                  <a:gd name="connsiteX3-99" fmla="*/ 14589 w 10856761"/>
                  <a:gd name="connsiteY3-100" fmla="*/ 2131701 h 2451015"/>
                  <a:gd name="connsiteX4-101" fmla="*/ 3540 w 10856761"/>
                  <a:gd name="connsiteY4-102" fmla="*/ 0 h 2451015"/>
                  <a:gd name="connsiteX0-103" fmla="*/ 10858803 w 10858803"/>
                  <a:gd name="connsiteY0-104" fmla="*/ 1841415 h 2451015"/>
                  <a:gd name="connsiteX1-105" fmla="*/ 10365317 w 10858803"/>
                  <a:gd name="connsiteY1-106" fmla="*/ 2436501 h 2451015"/>
                  <a:gd name="connsiteX2-107" fmla="*/ 263374 w 10858803"/>
                  <a:gd name="connsiteY2-108" fmla="*/ 2451015 h 2451015"/>
                  <a:gd name="connsiteX3-109" fmla="*/ 16631 w 10858803"/>
                  <a:gd name="connsiteY3-110" fmla="*/ 2131701 h 2451015"/>
                  <a:gd name="connsiteX4-111" fmla="*/ 5582 w 10858803"/>
                  <a:gd name="connsiteY4-112" fmla="*/ 0 h 2451015"/>
                  <a:gd name="connsiteX0-113" fmla="*/ 10854255 w 10854255"/>
                  <a:gd name="connsiteY0-114" fmla="*/ 1841415 h 2451015"/>
                  <a:gd name="connsiteX1-115" fmla="*/ 10360769 w 10854255"/>
                  <a:gd name="connsiteY1-116" fmla="*/ 2436501 h 2451015"/>
                  <a:gd name="connsiteX2-117" fmla="*/ 258826 w 10854255"/>
                  <a:gd name="connsiteY2-118" fmla="*/ 2451015 h 2451015"/>
                  <a:gd name="connsiteX3-119" fmla="*/ 12083 w 10854255"/>
                  <a:gd name="connsiteY3-120" fmla="*/ 2131701 h 2451015"/>
                  <a:gd name="connsiteX4-121" fmla="*/ 1034 w 10854255"/>
                  <a:gd name="connsiteY4-122" fmla="*/ 0 h 2451015"/>
                  <a:gd name="connsiteX0-123" fmla="*/ 10846712 w 10846712"/>
                  <a:gd name="connsiteY0-124" fmla="*/ 1841415 h 2451015"/>
                  <a:gd name="connsiteX1-125" fmla="*/ 10353226 w 10846712"/>
                  <a:gd name="connsiteY1-126" fmla="*/ 2436501 h 2451015"/>
                  <a:gd name="connsiteX2-127" fmla="*/ 251283 w 10846712"/>
                  <a:gd name="connsiteY2-128" fmla="*/ 2451015 h 2451015"/>
                  <a:gd name="connsiteX3-129" fmla="*/ 4540 w 10846712"/>
                  <a:gd name="connsiteY3-130" fmla="*/ 2131701 h 2451015"/>
                  <a:gd name="connsiteX4-131" fmla="*/ 5130 w 10846712"/>
                  <a:gd name="connsiteY4-132" fmla="*/ 0 h 2451015"/>
                  <a:gd name="connsiteX0-133" fmla="*/ 10842172 w 10842172"/>
                  <a:gd name="connsiteY0-134" fmla="*/ 1841415 h 2451015"/>
                  <a:gd name="connsiteX1-135" fmla="*/ 10348686 w 10842172"/>
                  <a:gd name="connsiteY1-136" fmla="*/ 2436501 h 2451015"/>
                  <a:gd name="connsiteX2-137" fmla="*/ 246743 w 10842172"/>
                  <a:gd name="connsiteY2-138" fmla="*/ 2451015 h 2451015"/>
                  <a:gd name="connsiteX3-139" fmla="*/ 0 w 10842172"/>
                  <a:gd name="connsiteY3-140" fmla="*/ 2131701 h 2451015"/>
                  <a:gd name="connsiteX4-141" fmla="*/ 590 w 10842172"/>
                  <a:gd name="connsiteY4-142" fmla="*/ 0 h 2451015"/>
                  <a:gd name="connsiteX0-143" fmla="*/ 10842172 w 10842172"/>
                  <a:gd name="connsiteY0-144" fmla="*/ 1841415 h 2451015"/>
                  <a:gd name="connsiteX1-145" fmla="*/ 10348686 w 10842172"/>
                  <a:gd name="connsiteY1-146" fmla="*/ 2436501 h 2451015"/>
                  <a:gd name="connsiteX2-147" fmla="*/ 246743 w 10842172"/>
                  <a:gd name="connsiteY2-148" fmla="*/ 2451015 h 2451015"/>
                  <a:gd name="connsiteX3-149" fmla="*/ 0 w 10842172"/>
                  <a:gd name="connsiteY3-150" fmla="*/ 2131701 h 2451015"/>
                  <a:gd name="connsiteX4-151" fmla="*/ 590 w 10842172"/>
                  <a:gd name="connsiteY4-152" fmla="*/ 0 h 2451015"/>
                  <a:gd name="connsiteX0-153" fmla="*/ 10842172 w 10842172"/>
                  <a:gd name="connsiteY0-154" fmla="*/ 1841415 h 2451015"/>
                  <a:gd name="connsiteX1-155" fmla="*/ 10348686 w 10842172"/>
                  <a:gd name="connsiteY1-156" fmla="*/ 2436501 h 2451015"/>
                  <a:gd name="connsiteX2-157" fmla="*/ 246743 w 10842172"/>
                  <a:gd name="connsiteY2-158" fmla="*/ 2451015 h 2451015"/>
                  <a:gd name="connsiteX3-159" fmla="*/ 0 w 10842172"/>
                  <a:gd name="connsiteY3-160" fmla="*/ 2131701 h 2451015"/>
                  <a:gd name="connsiteX4-161" fmla="*/ 6410 w 10842172"/>
                  <a:gd name="connsiteY4-162" fmla="*/ 0 h 2451015"/>
                  <a:gd name="connsiteX0-163" fmla="*/ 10842172 w 10842172"/>
                  <a:gd name="connsiteY0-164" fmla="*/ 1841415 h 2451015"/>
                  <a:gd name="connsiteX1-165" fmla="*/ 10348686 w 10842172"/>
                  <a:gd name="connsiteY1-166" fmla="*/ 2436501 h 2451015"/>
                  <a:gd name="connsiteX2-167" fmla="*/ 246743 w 10842172"/>
                  <a:gd name="connsiteY2-168" fmla="*/ 2451015 h 2451015"/>
                  <a:gd name="connsiteX3-169" fmla="*/ 0 w 10842172"/>
                  <a:gd name="connsiteY3-170" fmla="*/ 2131701 h 2451015"/>
                  <a:gd name="connsiteX4-171" fmla="*/ 6410 w 10842172"/>
                  <a:gd name="connsiteY4-172" fmla="*/ 0 h 2451015"/>
                  <a:gd name="connsiteX0-173" fmla="*/ 10846950 w 10846950"/>
                  <a:gd name="connsiteY0-174" fmla="*/ 1841415 h 2451015"/>
                  <a:gd name="connsiteX1-175" fmla="*/ 10353464 w 10846950"/>
                  <a:gd name="connsiteY1-176" fmla="*/ 2436501 h 2451015"/>
                  <a:gd name="connsiteX2-177" fmla="*/ 251521 w 10846950"/>
                  <a:gd name="connsiteY2-178" fmla="*/ 2451015 h 2451015"/>
                  <a:gd name="connsiteX3-179" fmla="*/ 4778 w 10846950"/>
                  <a:gd name="connsiteY3-180" fmla="*/ 2131701 h 2451015"/>
                  <a:gd name="connsiteX4-181" fmla="*/ 11188 w 10846950"/>
                  <a:gd name="connsiteY4-182" fmla="*/ 0 h 2451015"/>
                  <a:gd name="connsiteX0-183" fmla="*/ 10846950 w 10846950"/>
                  <a:gd name="connsiteY0-184" fmla="*/ 1841415 h 2451015"/>
                  <a:gd name="connsiteX1-185" fmla="*/ 10568788 w 10846950"/>
                  <a:gd name="connsiteY1-186" fmla="*/ 2430680 h 2451015"/>
                  <a:gd name="connsiteX2-187" fmla="*/ 251521 w 10846950"/>
                  <a:gd name="connsiteY2-188" fmla="*/ 2451015 h 2451015"/>
                  <a:gd name="connsiteX3-189" fmla="*/ 4778 w 10846950"/>
                  <a:gd name="connsiteY3-190" fmla="*/ 2131701 h 2451015"/>
                  <a:gd name="connsiteX4-191" fmla="*/ 11188 w 10846950"/>
                  <a:gd name="connsiteY4-192" fmla="*/ 0 h 2451015"/>
                  <a:gd name="connsiteX0-193" fmla="*/ 10846950 w 10846950"/>
                  <a:gd name="connsiteY0-194" fmla="*/ 1841415 h 2451015"/>
                  <a:gd name="connsiteX1-195" fmla="*/ 10522232 w 10846950"/>
                  <a:gd name="connsiteY1-196" fmla="*/ 2430680 h 2451015"/>
                  <a:gd name="connsiteX2-197" fmla="*/ 251521 w 10846950"/>
                  <a:gd name="connsiteY2-198" fmla="*/ 2451015 h 2451015"/>
                  <a:gd name="connsiteX3-199" fmla="*/ 4778 w 10846950"/>
                  <a:gd name="connsiteY3-200" fmla="*/ 2131701 h 2451015"/>
                  <a:gd name="connsiteX4-201" fmla="*/ 11188 w 10846950"/>
                  <a:gd name="connsiteY4-202" fmla="*/ 0 h 2451015"/>
                  <a:gd name="connsiteX0-203" fmla="*/ 10846950 w 10846950"/>
                  <a:gd name="connsiteY0-204" fmla="*/ 1841415 h 2451015"/>
                  <a:gd name="connsiteX1-205" fmla="*/ 10745593 w 10846950"/>
                  <a:gd name="connsiteY1-206" fmla="*/ 2046023 h 2451015"/>
                  <a:gd name="connsiteX2-207" fmla="*/ 10522232 w 10846950"/>
                  <a:gd name="connsiteY2-208" fmla="*/ 2430680 h 2451015"/>
                  <a:gd name="connsiteX3-209" fmla="*/ 251521 w 10846950"/>
                  <a:gd name="connsiteY3-210" fmla="*/ 2451015 h 2451015"/>
                  <a:gd name="connsiteX4-211" fmla="*/ 4778 w 10846950"/>
                  <a:gd name="connsiteY4-212" fmla="*/ 2131701 h 2451015"/>
                  <a:gd name="connsiteX5-213" fmla="*/ 11188 w 10846950"/>
                  <a:gd name="connsiteY5-214" fmla="*/ 0 h 2451015"/>
                  <a:gd name="connsiteX0-215" fmla="*/ 10745593 w 10745593"/>
                  <a:gd name="connsiteY0-216" fmla="*/ 2046023 h 2451015"/>
                  <a:gd name="connsiteX1-217" fmla="*/ 10522232 w 10745593"/>
                  <a:gd name="connsiteY1-218" fmla="*/ 2430680 h 2451015"/>
                  <a:gd name="connsiteX2-219" fmla="*/ 251521 w 10745593"/>
                  <a:gd name="connsiteY2-220" fmla="*/ 2451015 h 2451015"/>
                  <a:gd name="connsiteX3-221" fmla="*/ 4778 w 10745593"/>
                  <a:gd name="connsiteY3-222" fmla="*/ 2131701 h 2451015"/>
                  <a:gd name="connsiteX4-223" fmla="*/ 11188 w 10745593"/>
                  <a:gd name="connsiteY4-224" fmla="*/ 0 h 2451015"/>
                  <a:gd name="connsiteX0-225" fmla="*/ 10830947 w 10830947"/>
                  <a:gd name="connsiteY0-226" fmla="*/ 2046023 h 2451015"/>
                  <a:gd name="connsiteX1-227" fmla="*/ 10522232 w 10830947"/>
                  <a:gd name="connsiteY1-228" fmla="*/ 2430680 h 2451015"/>
                  <a:gd name="connsiteX2-229" fmla="*/ 251521 w 10830947"/>
                  <a:gd name="connsiteY2-230" fmla="*/ 2451015 h 2451015"/>
                  <a:gd name="connsiteX3-231" fmla="*/ 4778 w 10830947"/>
                  <a:gd name="connsiteY3-232" fmla="*/ 2131701 h 2451015"/>
                  <a:gd name="connsiteX4-233" fmla="*/ 11188 w 10830947"/>
                  <a:gd name="connsiteY4-234" fmla="*/ 0 h 2451015"/>
                  <a:gd name="connsiteX0-235" fmla="*/ 10877504 w 10877504"/>
                  <a:gd name="connsiteY0-236" fmla="*/ 2046023 h 2451015"/>
                  <a:gd name="connsiteX1-237" fmla="*/ 10522232 w 10877504"/>
                  <a:gd name="connsiteY1-238" fmla="*/ 2430680 h 2451015"/>
                  <a:gd name="connsiteX2-239" fmla="*/ 251521 w 10877504"/>
                  <a:gd name="connsiteY2-240" fmla="*/ 2451015 h 2451015"/>
                  <a:gd name="connsiteX3-241" fmla="*/ 4778 w 10877504"/>
                  <a:gd name="connsiteY3-242" fmla="*/ 2131701 h 2451015"/>
                  <a:gd name="connsiteX4-243" fmla="*/ 11188 w 10877504"/>
                  <a:gd name="connsiteY4-244" fmla="*/ 0 h 2451015"/>
                  <a:gd name="connsiteX0-245" fmla="*/ 10861985 w 10861985"/>
                  <a:gd name="connsiteY0-246" fmla="*/ 2084821 h 2451015"/>
                  <a:gd name="connsiteX1-247" fmla="*/ 10522232 w 10861985"/>
                  <a:gd name="connsiteY1-248" fmla="*/ 2430680 h 2451015"/>
                  <a:gd name="connsiteX2-249" fmla="*/ 251521 w 10861985"/>
                  <a:gd name="connsiteY2-250" fmla="*/ 2451015 h 2451015"/>
                  <a:gd name="connsiteX3-251" fmla="*/ 4778 w 10861985"/>
                  <a:gd name="connsiteY3-252" fmla="*/ 2131701 h 2451015"/>
                  <a:gd name="connsiteX4-253" fmla="*/ 11188 w 10861985"/>
                  <a:gd name="connsiteY4-254" fmla="*/ 0 h 2451015"/>
                  <a:gd name="connsiteX0-255" fmla="*/ 10857207 w 10857207"/>
                  <a:gd name="connsiteY0-256" fmla="*/ 0 h 366194"/>
                  <a:gd name="connsiteX1-257" fmla="*/ 10517454 w 10857207"/>
                  <a:gd name="connsiteY1-258" fmla="*/ 345859 h 366194"/>
                  <a:gd name="connsiteX2-259" fmla="*/ 246743 w 10857207"/>
                  <a:gd name="connsiteY2-260" fmla="*/ 366194 h 366194"/>
                  <a:gd name="connsiteX3-261" fmla="*/ 0 w 10857207"/>
                  <a:gd name="connsiteY3-262" fmla="*/ 46880 h 366194"/>
                  <a:gd name="connsiteX0-263" fmla="*/ 10610464 w 10610464"/>
                  <a:gd name="connsiteY0-264" fmla="*/ 0 h 366194"/>
                  <a:gd name="connsiteX1-265" fmla="*/ 10270711 w 10610464"/>
                  <a:gd name="connsiteY1-266" fmla="*/ 345859 h 366194"/>
                  <a:gd name="connsiteX2-267" fmla="*/ 0 w 10610464"/>
                  <a:gd name="connsiteY2-268" fmla="*/ 366194 h 366194"/>
                  <a:gd name="connsiteX0-269" fmla="*/ 339753 w 339753"/>
                  <a:gd name="connsiteY0-270" fmla="*/ 0 h 345859"/>
                  <a:gd name="connsiteX1-271" fmla="*/ 0 w 339753"/>
                  <a:gd name="connsiteY1-272" fmla="*/ 345859 h 345859"/>
                </a:gdLst>
                <a:ahLst/>
                <a:cxnLst>
                  <a:cxn ang="0">
                    <a:pos x="connsiteX0-1" y="connsiteY0-2"/>
                  </a:cxn>
                  <a:cxn ang="0">
                    <a:pos x="connsiteX1-3" y="connsiteY1-4"/>
                  </a:cxn>
                </a:cxnLst>
                <a:rect l="l" t="t" r="r" b="b"/>
                <a:pathLst>
                  <a:path w="339753" h="345859">
                    <a:moveTo>
                      <a:pt x="339753" y="0"/>
                    </a:moveTo>
                    <a:lnTo>
                      <a:pt x="0" y="345859"/>
                    </a:lnTo>
                  </a:path>
                </a:pathLst>
              </a:custGeom>
              <a:noFill/>
              <a:ln w="15875" cap="flat" cmpd="sng" algn="ctr">
                <a:solidFill>
                  <a:srgbClr val="00FFFF"/>
                </a:solid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132" name="任意多边形: 形状 31"/>
              <p:cNvSpPr/>
              <p:nvPr/>
            </p:nvSpPr>
            <p:spPr>
              <a:xfrm>
                <a:off x="3130275" y="3594734"/>
                <a:ext cx="61485" cy="62590"/>
              </a:xfrm>
              <a:custGeom>
                <a:avLst/>
                <a:gdLst>
                  <a:gd name="connsiteX0" fmla="*/ 10856686 w 10856686"/>
                  <a:gd name="connsiteY0" fmla="*/ 4180114 h 4789714"/>
                  <a:gd name="connsiteX1" fmla="*/ 10363200 w 10856686"/>
                  <a:gd name="connsiteY1" fmla="*/ 4775200 h 4789714"/>
                  <a:gd name="connsiteX2" fmla="*/ 261257 w 10856686"/>
                  <a:gd name="connsiteY2" fmla="*/ 4789714 h 4789714"/>
                  <a:gd name="connsiteX3" fmla="*/ 14514 w 10856686"/>
                  <a:gd name="connsiteY3" fmla="*/ 4470400 h 4789714"/>
                  <a:gd name="connsiteX4" fmla="*/ 0 w 10856686"/>
                  <a:gd name="connsiteY4" fmla="*/ 0 h 4789714"/>
                  <a:gd name="connsiteX0-1" fmla="*/ 10856686 w 10856686"/>
                  <a:gd name="connsiteY0-2" fmla="*/ 4180114 h 4789714"/>
                  <a:gd name="connsiteX1-3" fmla="*/ 10363200 w 10856686"/>
                  <a:gd name="connsiteY1-4" fmla="*/ 4775200 h 4789714"/>
                  <a:gd name="connsiteX2-5" fmla="*/ 261257 w 10856686"/>
                  <a:gd name="connsiteY2-6" fmla="*/ 4789714 h 4789714"/>
                  <a:gd name="connsiteX3-7" fmla="*/ 14514 w 10856686"/>
                  <a:gd name="connsiteY3-8" fmla="*/ 4470400 h 4789714"/>
                  <a:gd name="connsiteX4-9" fmla="*/ 749 w 10856686"/>
                  <a:gd name="connsiteY4-10" fmla="*/ 1242677 h 4789714"/>
                  <a:gd name="connsiteX5" fmla="*/ 0 w 10856686"/>
                  <a:gd name="connsiteY5" fmla="*/ 0 h 4789714"/>
                  <a:gd name="connsiteX0-11" fmla="*/ 10855937 w 10855937"/>
                  <a:gd name="connsiteY0-12" fmla="*/ 2937437 h 3547037"/>
                  <a:gd name="connsiteX1-13" fmla="*/ 10362451 w 10855937"/>
                  <a:gd name="connsiteY1-14" fmla="*/ 3532523 h 3547037"/>
                  <a:gd name="connsiteX2-15" fmla="*/ 260508 w 10855937"/>
                  <a:gd name="connsiteY2-16" fmla="*/ 3547037 h 3547037"/>
                  <a:gd name="connsiteX3-17" fmla="*/ 13765 w 10855937"/>
                  <a:gd name="connsiteY3-18" fmla="*/ 3227723 h 3547037"/>
                  <a:gd name="connsiteX4-19" fmla="*/ 0 w 10855937"/>
                  <a:gd name="connsiteY4-20" fmla="*/ 0 h 3547037"/>
                  <a:gd name="connsiteX0-21" fmla="*/ 10855937 w 10855937"/>
                  <a:gd name="connsiteY0-22" fmla="*/ 2937437 h 3547037"/>
                  <a:gd name="connsiteX1-23" fmla="*/ 10362451 w 10855937"/>
                  <a:gd name="connsiteY1-24" fmla="*/ 3532523 h 3547037"/>
                  <a:gd name="connsiteX2-25" fmla="*/ 260508 w 10855937"/>
                  <a:gd name="connsiteY2-26" fmla="*/ 3547037 h 3547037"/>
                  <a:gd name="connsiteX3-27" fmla="*/ 13765 w 10855937"/>
                  <a:gd name="connsiteY3-28" fmla="*/ 3227723 h 3547037"/>
                  <a:gd name="connsiteX4-29" fmla="*/ 0 w 10855937"/>
                  <a:gd name="connsiteY4-30" fmla="*/ 0 h 3547037"/>
                  <a:gd name="connsiteX0-31" fmla="*/ 10868873 w 10868873"/>
                  <a:gd name="connsiteY0-32" fmla="*/ 2937437 h 3547037"/>
                  <a:gd name="connsiteX1-33" fmla="*/ 10375387 w 10868873"/>
                  <a:gd name="connsiteY1-34" fmla="*/ 3532523 h 3547037"/>
                  <a:gd name="connsiteX2-35" fmla="*/ 273444 w 10868873"/>
                  <a:gd name="connsiteY2-36" fmla="*/ 3547037 h 3547037"/>
                  <a:gd name="connsiteX3-37" fmla="*/ 26701 w 10868873"/>
                  <a:gd name="connsiteY3-38" fmla="*/ 3227723 h 3547037"/>
                  <a:gd name="connsiteX4-39" fmla="*/ 5177 w 10868873"/>
                  <a:gd name="connsiteY4-40" fmla="*/ 1101841 h 3547037"/>
                  <a:gd name="connsiteX5-41" fmla="*/ 12936 w 10868873"/>
                  <a:gd name="connsiteY5-42" fmla="*/ 0 h 3547037"/>
                  <a:gd name="connsiteX0-43" fmla="*/ 10868873 w 10868873"/>
                  <a:gd name="connsiteY0-44" fmla="*/ 1835596 h 2445196"/>
                  <a:gd name="connsiteX1-45" fmla="*/ 10375387 w 10868873"/>
                  <a:gd name="connsiteY1-46" fmla="*/ 2430682 h 2445196"/>
                  <a:gd name="connsiteX2-47" fmla="*/ 273444 w 10868873"/>
                  <a:gd name="connsiteY2-48" fmla="*/ 2445196 h 2445196"/>
                  <a:gd name="connsiteX3-49" fmla="*/ 26701 w 10868873"/>
                  <a:gd name="connsiteY3-50" fmla="*/ 2125882 h 2445196"/>
                  <a:gd name="connsiteX4-51" fmla="*/ 5177 w 10868873"/>
                  <a:gd name="connsiteY4-52" fmla="*/ 0 h 2445196"/>
                  <a:gd name="connsiteX0-53" fmla="*/ 10863696 w 10863696"/>
                  <a:gd name="connsiteY0-54" fmla="*/ 1835596 h 2445196"/>
                  <a:gd name="connsiteX1-55" fmla="*/ 10370210 w 10863696"/>
                  <a:gd name="connsiteY1-56" fmla="*/ 2430682 h 2445196"/>
                  <a:gd name="connsiteX2-57" fmla="*/ 268267 w 10863696"/>
                  <a:gd name="connsiteY2-58" fmla="*/ 2445196 h 2445196"/>
                  <a:gd name="connsiteX3-59" fmla="*/ 21524 w 10863696"/>
                  <a:gd name="connsiteY3-60" fmla="*/ 2125882 h 2445196"/>
                  <a:gd name="connsiteX4-61" fmla="*/ 0 w 10863696"/>
                  <a:gd name="connsiteY4-62" fmla="*/ 0 h 2445196"/>
                  <a:gd name="connsiteX0-63" fmla="*/ 10882319 w 10882319"/>
                  <a:gd name="connsiteY0-64" fmla="*/ 1835596 h 2445196"/>
                  <a:gd name="connsiteX1-65" fmla="*/ 10388833 w 10882319"/>
                  <a:gd name="connsiteY1-66" fmla="*/ 2430682 h 2445196"/>
                  <a:gd name="connsiteX2-67" fmla="*/ 286890 w 10882319"/>
                  <a:gd name="connsiteY2-68" fmla="*/ 2445196 h 2445196"/>
                  <a:gd name="connsiteX3-69" fmla="*/ 40147 w 10882319"/>
                  <a:gd name="connsiteY3-70" fmla="*/ 2125882 h 2445196"/>
                  <a:gd name="connsiteX4-71" fmla="*/ 0 w 10882319"/>
                  <a:gd name="connsiteY4-72" fmla="*/ 0 h 2445196"/>
                  <a:gd name="connsiteX0-73" fmla="*/ 10853134 w 10853134"/>
                  <a:gd name="connsiteY0-74" fmla="*/ 1841415 h 2451015"/>
                  <a:gd name="connsiteX1-75" fmla="*/ 10359648 w 10853134"/>
                  <a:gd name="connsiteY1-76" fmla="*/ 2436501 h 2451015"/>
                  <a:gd name="connsiteX2-77" fmla="*/ 257705 w 10853134"/>
                  <a:gd name="connsiteY2-78" fmla="*/ 2451015 h 2451015"/>
                  <a:gd name="connsiteX3-79" fmla="*/ 10962 w 10853134"/>
                  <a:gd name="connsiteY3-80" fmla="*/ 2131701 h 2451015"/>
                  <a:gd name="connsiteX4-81" fmla="*/ 11553 w 10853134"/>
                  <a:gd name="connsiteY4-82" fmla="*/ 0 h 2451015"/>
                  <a:gd name="connsiteX0-83" fmla="*/ 10864860 w 10864860"/>
                  <a:gd name="connsiteY0-84" fmla="*/ 1841415 h 2451015"/>
                  <a:gd name="connsiteX1-85" fmla="*/ 10371374 w 10864860"/>
                  <a:gd name="connsiteY1-86" fmla="*/ 2436501 h 2451015"/>
                  <a:gd name="connsiteX2-87" fmla="*/ 269431 w 10864860"/>
                  <a:gd name="connsiteY2-88" fmla="*/ 2451015 h 2451015"/>
                  <a:gd name="connsiteX3-89" fmla="*/ 22688 w 10864860"/>
                  <a:gd name="connsiteY3-90" fmla="*/ 2131701 h 2451015"/>
                  <a:gd name="connsiteX4-91" fmla="*/ 0 w 10864860"/>
                  <a:gd name="connsiteY4-92" fmla="*/ 0 h 2451015"/>
                  <a:gd name="connsiteX0-93" fmla="*/ 10856761 w 10856761"/>
                  <a:gd name="connsiteY0-94" fmla="*/ 1841415 h 2451015"/>
                  <a:gd name="connsiteX1-95" fmla="*/ 10363275 w 10856761"/>
                  <a:gd name="connsiteY1-96" fmla="*/ 2436501 h 2451015"/>
                  <a:gd name="connsiteX2-97" fmla="*/ 261332 w 10856761"/>
                  <a:gd name="connsiteY2-98" fmla="*/ 2451015 h 2451015"/>
                  <a:gd name="connsiteX3-99" fmla="*/ 14589 w 10856761"/>
                  <a:gd name="connsiteY3-100" fmla="*/ 2131701 h 2451015"/>
                  <a:gd name="connsiteX4-101" fmla="*/ 3540 w 10856761"/>
                  <a:gd name="connsiteY4-102" fmla="*/ 0 h 2451015"/>
                  <a:gd name="connsiteX0-103" fmla="*/ 10858803 w 10858803"/>
                  <a:gd name="connsiteY0-104" fmla="*/ 1841415 h 2451015"/>
                  <a:gd name="connsiteX1-105" fmla="*/ 10365317 w 10858803"/>
                  <a:gd name="connsiteY1-106" fmla="*/ 2436501 h 2451015"/>
                  <a:gd name="connsiteX2-107" fmla="*/ 263374 w 10858803"/>
                  <a:gd name="connsiteY2-108" fmla="*/ 2451015 h 2451015"/>
                  <a:gd name="connsiteX3-109" fmla="*/ 16631 w 10858803"/>
                  <a:gd name="connsiteY3-110" fmla="*/ 2131701 h 2451015"/>
                  <a:gd name="connsiteX4-111" fmla="*/ 5582 w 10858803"/>
                  <a:gd name="connsiteY4-112" fmla="*/ 0 h 2451015"/>
                  <a:gd name="connsiteX0-113" fmla="*/ 10854255 w 10854255"/>
                  <a:gd name="connsiteY0-114" fmla="*/ 1841415 h 2451015"/>
                  <a:gd name="connsiteX1-115" fmla="*/ 10360769 w 10854255"/>
                  <a:gd name="connsiteY1-116" fmla="*/ 2436501 h 2451015"/>
                  <a:gd name="connsiteX2-117" fmla="*/ 258826 w 10854255"/>
                  <a:gd name="connsiteY2-118" fmla="*/ 2451015 h 2451015"/>
                  <a:gd name="connsiteX3-119" fmla="*/ 12083 w 10854255"/>
                  <a:gd name="connsiteY3-120" fmla="*/ 2131701 h 2451015"/>
                  <a:gd name="connsiteX4-121" fmla="*/ 1034 w 10854255"/>
                  <a:gd name="connsiteY4-122" fmla="*/ 0 h 2451015"/>
                  <a:gd name="connsiteX0-123" fmla="*/ 10846712 w 10846712"/>
                  <a:gd name="connsiteY0-124" fmla="*/ 1841415 h 2451015"/>
                  <a:gd name="connsiteX1-125" fmla="*/ 10353226 w 10846712"/>
                  <a:gd name="connsiteY1-126" fmla="*/ 2436501 h 2451015"/>
                  <a:gd name="connsiteX2-127" fmla="*/ 251283 w 10846712"/>
                  <a:gd name="connsiteY2-128" fmla="*/ 2451015 h 2451015"/>
                  <a:gd name="connsiteX3-129" fmla="*/ 4540 w 10846712"/>
                  <a:gd name="connsiteY3-130" fmla="*/ 2131701 h 2451015"/>
                  <a:gd name="connsiteX4-131" fmla="*/ 5130 w 10846712"/>
                  <a:gd name="connsiteY4-132" fmla="*/ 0 h 2451015"/>
                  <a:gd name="connsiteX0-133" fmla="*/ 10842172 w 10842172"/>
                  <a:gd name="connsiteY0-134" fmla="*/ 1841415 h 2451015"/>
                  <a:gd name="connsiteX1-135" fmla="*/ 10348686 w 10842172"/>
                  <a:gd name="connsiteY1-136" fmla="*/ 2436501 h 2451015"/>
                  <a:gd name="connsiteX2-137" fmla="*/ 246743 w 10842172"/>
                  <a:gd name="connsiteY2-138" fmla="*/ 2451015 h 2451015"/>
                  <a:gd name="connsiteX3-139" fmla="*/ 0 w 10842172"/>
                  <a:gd name="connsiteY3-140" fmla="*/ 2131701 h 2451015"/>
                  <a:gd name="connsiteX4-141" fmla="*/ 590 w 10842172"/>
                  <a:gd name="connsiteY4-142" fmla="*/ 0 h 2451015"/>
                  <a:gd name="connsiteX0-143" fmla="*/ 10842172 w 10842172"/>
                  <a:gd name="connsiteY0-144" fmla="*/ 1841415 h 2451015"/>
                  <a:gd name="connsiteX1-145" fmla="*/ 10348686 w 10842172"/>
                  <a:gd name="connsiteY1-146" fmla="*/ 2436501 h 2451015"/>
                  <a:gd name="connsiteX2-147" fmla="*/ 246743 w 10842172"/>
                  <a:gd name="connsiteY2-148" fmla="*/ 2451015 h 2451015"/>
                  <a:gd name="connsiteX3-149" fmla="*/ 0 w 10842172"/>
                  <a:gd name="connsiteY3-150" fmla="*/ 2131701 h 2451015"/>
                  <a:gd name="connsiteX4-151" fmla="*/ 590 w 10842172"/>
                  <a:gd name="connsiteY4-152" fmla="*/ 0 h 2451015"/>
                  <a:gd name="connsiteX0-153" fmla="*/ 10842172 w 10842172"/>
                  <a:gd name="connsiteY0-154" fmla="*/ 1841415 h 2451015"/>
                  <a:gd name="connsiteX1-155" fmla="*/ 10348686 w 10842172"/>
                  <a:gd name="connsiteY1-156" fmla="*/ 2436501 h 2451015"/>
                  <a:gd name="connsiteX2-157" fmla="*/ 246743 w 10842172"/>
                  <a:gd name="connsiteY2-158" fmla="*/ 2451015 h 2451015"/>
                  <a:gd name="connsiteX3-159" fmla="*/ 0 w 10842172"/>
                  <a:gd name="connsiteY3-160" fmla="*/ 2131701 h 2451015"/>
                  <a:gd name="connsiteX4-161" fmla="*/ 6410 w 10842172"/>
                  <a:gd name="connsiteY4-162" fmla="*/ 0 h 2451015"/>
                  <a:gd name="connsiteX0-163" fmla="*/ 10842172 w 10842172"/>
                  <a:gd name="connsiteY0-164" fmla="*/ 1841415 h 2451015"/>
                  <a:gd name="connsiteX1-165" fmla="*/ 10348686 w 10842172"/>
                  <a:gd name="connsiteY1-166" fmla="*/ 2436501 h 2451015"/>
                  <a:gd name="connsiteX2-167" fmla="*/ 246743 w 10842172"/>
                  <a:gd name="connsiteY2-168" fmla="*/ 2451015 h 2451015"/>
                  <a:gd name="connsiteX3-169" fmla="*/ 0 w 10842172"/>
                  <a:gd name="connsiteY3-170" fmla="*/ 2131701 h 2451015"/>
                  <a:gd name="connsiteX4-171" fmla="*/ 6410 w 10842172"/>
                  <a:gd name="connsiteY4-172" fmla="*/ 0 h 2451015"/>
                  <a:gd name="connsiteX0-173" fmla="*/ 10846950 w 10846950"/>
                  <a:gd name="connsiteY0-174" fmla="*/ 1841415 h 2451015"/>
                  <a:gd name="connsiteX1-175" fmla="*/ 10353464 w 10846950"/>
                  <a:gd name="connsiteY1-176" fmla="*/ 2436501 h 2451015"/>
                  <a:gd name="connsiteX2-177" fmla="*/ 251521 w 10846950"/>
                  <a:gd name="connsiteY2-178" fmla="*/ 2451015 h 2451015"/>
                  <a:gd name="connsiteX3-179" fmla="*/ 4778 w 10846950"/>
                  <a:gd name="connsiteY3-180" fmla="*/ 2131701 h 2451015"/>
                  <a:gd name="connsiteX4-181" fmla="*/ 11188 w 10846950"/>
                  <a:gd name="connsiteY4-182" fmla="*/ 0 h 2451015"/>
                  <a:gd name="connsiteX0-183" fmla="*/ 10846950 w 10846950"/>
                  <a:gd name="connsiteY0-184" fmla="*/ 1841415 h 2451015"/>
                  <a:gd name="connsiteX1-185" fmla="*/ 10568788 w 10846950"/>
                  <a:gd name="connsiteY1-186" fmla="*/ 2430680 h 2451015"/>
                  <a:gd name="connsiteX2-187" fmla="*/ 251521 w 10846950"/>
                  <a:gd name="connsiteY2-188" fmla="*/ 2451015 h 2451015"/>
                  <a:gd name="connsiteX3-189" fmla="*/ 4778 w 10846950"/>
                  <a:gd name="connsiteY3-190" fmla="*/ 2131701 h 2451015"/>
                  <a:gd name="connsiteX4-191" fmla="*/ 11188 w 10846950"/>
                  <a:gd name="connsiteY4-192" fmla="*/ 0 h 2451015"/>
                  <a:gd name="connsiteX0-193" fmla="*/ 10846950 w 10846950"/>
                  <a:gd name="connsiteY0-194" fmla="*/ 1841415 h 2451015"/>
                  <a:gd name="connsiteX1-195" fmla="*/ 10522232 w 10846950"/>
                  <a:gd name="connsiteY1-196" fmla="*/ 2430680 h 2451015"/>
                  <a:gd name="connsiteX2-197" fmla="*/ 251521 w 10846950"/>
                  <a:gd name="connsiteY2-198" fmla="*/ 2451015 h 2451015"/>
                  <a:gd name="connsiteX3-199" fmla="*/ 4778 w 10846950"/>
                  <a:gd name="connsiteY3-200" fmla="*/ 2131701 h 2451015"/>
                  <a:gd name="connsiteX4-201" fmla="*/ 11188 w 10846950"/>
                  <a:gd name="connsiteY4-202" fmla="*/ 0 h 2451015"/>
                  <a:gd name="connsiteX0-203" fmla="*/ 10846950 w 10846950"/>
                  <a:gd name="connsiteY0-204" fmla="*/ 1841415 h 2451015"/>
                  <a:gd name="connsiteX1-205" fmla="*/ 10745593 w 10846950"/>
                  <a:gd name="connsiteY1-206" fmla="*/ 2046023 h 2451015"/>
                  <a:gd name="connsiteX2-207" fmla="*/ 10522232 w 10846950"/>
                  <a:gd name="connsiteY2-208" fmla="*/ 2430680 h 2451015"/>
                  <a:gd name="connsiteX3-209" fmla="*/ 251521 w 10846950"/>
                  <a:gd name="connsiteY3-210" fmla="*/ 2451015 h 2451015"/>
                  <a:gd name="connsiteX4-211" fmla="*/ 4778 w 10846950"/>
                  <a:gd name="connsiteY4-212" fmla="*/ 2131701 h 2451015"/>
                  <a:gd name="connsiteX5-213" fmla="*/ 11188 w 10846950"/>
                  <a:gd name="connsiteY5-214" fmla="*/ 0 h 2451015"/>
                  <a:gd name="connsiteX0-215" fmla="*/ 10745593 w 10745593"/>
                  <a:gd name="connsiteY0-216" fmla="*/ 2046023 h 2451015"/>
                  <a:gd name="connsiteX1-217" fmla="*/ 10522232 w 10745593"/>
                  <a:gd name="connsiteY1-218" fmla="*/ 2430680 h 2451015"/>
                  <a:gd name="connsiteX2-219" fmla="*/ 251521 w 10745593"/>
                  <a:gd name="connsiteY2-220" fmla="*/ 2451015 h 2451015"/>
                  <a:gd name="connsiteX3-221" fmla="*/ 4778 w 10745593"/>
                  <a:gd name="connsiteY3-222" fmla="*/ 2131701 h 2451015"/>
                  <a:gd name="connsiteX4-223" fmla="*/ 11188 w 10745593"/>
                  <a:gd name="connsiteY4-224" fmla="*/ 0 h 2451015"/>
                  <a:gd name="connsiteX0-225" fmla="*/ 10830947 w 10830947"/>
                  <a:gd name="connsiteY0-226" fmla="*/ 2046023 h 2451015"/>
                  <a:gd name="connsiteX1-227" fmla="*/ 10522232 w 10830947"/>
                  <a:gd name="connsiteY1-228" fmla="*/ 2430680 h 2451015"/>
                  <a:gd name="connsiteX2-229" fmla="*/ 251521 w 10830947"/>
                  <a:gd name="connsiteY2-230" fmla="*/ 2451015 h 2451015"/>
                  <a:gd name="connsiteX3-231" fmla="*/ 4778 w 10830947"/>
                  <a:gd name="connsiteY3-232" fmla="*/ 2131701 h 2451015"/>
                  <a:gd name="connsiteX4-233" fmla="*/ 11188 w 10830947"/>
                  <a:gd name="connsiteY4-234" fmla="*/ 0 h 2451015"/>
                  <a:gd name="connsiteX0-235" fmla="*/ 10877504 w 10877504"/>
                  <a:gd name="connsiteY0-236" fmla="*/ 2046023 h 2451015"/>
                  <a:gd name="connsiteX1-237" fmla="*/ 10522232 w 10877504"/>
                  <a:gd name="connsiteY1-238" fmla="*/ 2430680 h 2451015"/>
                  <a:gd name="connsiteX2-239" fmla="*/ 251521 w 10877504"/>
                  <a:gd name="connsiteY2-240" fmla="*/ 2451015 h 2451015"/>
                  <a:gd name="connsiteX3-241" fmla="*/ 4778 w 10877504"/>
                  <a:gd name="connsiteY3-242" fmla="*/ 2131701 h 2451015"/>
                  <a:gd name="connsiteX4-243" fmla="*/ 11188 w 10877504"/>
                  <a:gd name="connsiteY4-244" fmla="*/ 0 h 2451015"/>
                  <a:gd name="connsiteX0-245" fmla="*/ 10861985 w 10861985"/>
                  <a:gd name="connsiteY0-246" fmla="*/ 2084821 h 2451015"/>
                  <a:gd name="connsiteX1-247" fmla="*/ 10522232 w 10861985"/>
                  <a:gd name="connsiteY1-248" fmla="*/ 2430680 h 2451015"/>
                  <a:gd name="connsiteX2-249" fmla="*/ 251521 w 10861985"/>
                  <a:gd name="connsiteY2-250" fmla="*/ 2451015 h 2451015"/>
                  <a:gd name="connsiteX3-251" fmla="*/ 4778 w 10861985"/>
                  <a:gd name="connsiteY3-252" fmla="*/ 2131701 h 2451015"/>
                  <a:gd name="connsiteX4-253" fmla="*/ 11188 w 10861985"/>
                  <a:gd name="connsiteY4-254" fmla="*/ 0 h 2451015"/>
                  <a:gd name="connsiteX0-255" fmla="*/ 10857207 w 10857207"/>
                  <a:gd name="connsiteY0-256" fmla="*/ 0 h 366194"/>
                  <a:gd name="connsiteX1-257" fmla="*/ 10517454 w 10857207"/>
                  <a:gd name="connsiteY1-258" fmla="*/ 345859 h 366194"/>
                  <a:gd name="connsiteX2-259" fmla="*/ 246743 w 10857207"/>
                  <a:gd name="connsiteY2-260" fmla="*/ 366194 h 366194"/>
                  <a:gd name="connsiteX3-261" fmla="*/ 0 w 10857207"/>
                  <a:gd name="connsiteY3-262" fmla="*/ 46880 h 366194"/>
                  <a:gd name="connsiteX0-263" fmla="*/ 10610464 w 10610464"/>
                  <a:gd name="connsiteY0-264" fmla="*/ 0 h 366194"/>
                  <a:gd name="connsiteX1-265" fmla="*/ 10270711 w 10610464"/>
                  <a:gd name="connsiteY1-266" fmla="*/ 345859 h 366194"/>
                  <a:gd name="connsiteX2-267" fmla="*/ 0 w 10610464"/>
                  <a:gd name="connsiteY2-268" fmla="*/ 366194 h 366194"/>
                  <a:gd name="connsiteX0-269" fmla="*/ 339753 w 339753"/>
                  <a:gd name="connsiteY0-270" fmla="*/ 0 h 345859"/>
                  <a:gd name="connsiteX1-271" fmla="*/ 0 w 339753"/>
                  <a:gd name="connsiteY1-272" fmla="*/ 345859 h 345859"/>
                </a:gdLst>
                <a:ahLst/>
                <a:cxnLst>
                  <a:cxn ang="0">
                    <a:pos x="connsiteX0-1" y="connsiteY0-2"/>
                  </a:cxn>
                  <a:cxn ang="0">
                    <a:pos x="connsiteX1-3" y="connsiteY1-4"/>
                  </a:cxn>
                </a:cxnLst>
                <a:rect l="l" t="t" r="r" b="b"/>
                <a:pathLst>
                  <a:path w="339753" h="345859">
                    <a:moveTo>
                      <a:pt x="339753" y="0"/>
                    </a:moveTo>
                    <a:lnTo>
                      <a:pt x="0" y="345859"/>
                    </a:lnTo>
                  </a:path>
                </a:pathLst>
              </a:custGeom>
              <a:noFill/>
              <a:ln w="15875" cap="flat" cmpd="sng" algn="ctr">
                <a:solidFill>
                  <a:srgbClr val="00FFFF"/>
                </a:solid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133" name="任意多边形: 形状 30"/>
              <p:cNvSpPr/>
              <p:nvPr/>
            </p:nvSpPr>
            <p:spPr>
              <a:xfrm>
                <a:off x="3130275" y="3714524"/>
                <a:ext cx="61485" cy="62590"/>
              </a:xfrm>
              <a:custGeom>
                <a:avLst/>
                <a:gdLst>
                  <a:gd name="connsiteX0" fmla="*/ 10856686 w 10856686"/>
                  <a:gd name="connsiteY0" fmla="*/ 4180114 h 4789714"/>
                  <a:gd name="connsiteX1" fmla="*/ 10363200 w 10856686"/>
                  <a:gd name="connsiteY1" fmla="*/ 4775200 h 4789714"/>
                  <a:gd name="connsiteX2" fmla="*/ 261257 w 10856686"/>
                  <a:gd name="connsiteY2" fmla="*/ 4789714 h 4789714"/>
                  <a:gd name="connsiteX3" fmla="*/ 14514 w 10856686"/>
                  <a:gd name="connsiteY3" fmla="*/ 4470400 h 4789714"/>
                  <a:gd name="connsiteX4" fmla="*/ 0 w 10856686"/>
                  <a:gd name="connsiteY4" fmla="*/ 0 h 4789714"/>
                  <a:gd name="connsiteX0-1" fmla="*/ 10856686 w 10856686"/>
                  <a:gd name="connsiteY0-2" fmla="*/ 4180114 h 4789714"/>
                  <a:gd name="connsiteX1-3" fmla="*/ 10363200 w 10856686"/>
                  <a:gd name="connsiteY1-4" fmla="*/ 4775200 h 4789714"/>
                  <a:gd name="connsiteX2-5" fmla="*/ 261257 w 10856686"/>
                  <a:gd name="connsiteY2-6" fmla="*/ 4789714 h 4789714"/>
                  <a:gd name="connsiteX3-7" fmla="*/ 14514 w 10856686"/>
                  <a:gd name="connsiteY3-8" fmla="*/ 4470400 h 4789714"/>
                  <a:gd name="connsiteX4-9" fmla="*/ 749 w 10856686"/>
                  <a:gd name="connsiteY4-10" fmla="*/ 1242677 h 4789714"/>
                  <a:gd name="connsiteX5" fmla="*/ 0 w 10856686"/>
                  <a:gd name="connsiteY5" fmla="*/ 0 h 4789714"/>
                  <a:gd name="connsiteX0-11" fmla="*/ 10855937 w 10855937"/>
                  <a:gd name="connsiteY0-12" fmla="*/ 2937437 h 3547037"/>
                  <a:gd name="connsiteX1-13" fmla="*/ 10362451 w 10855937"/>
                  <a:gd name="connsiteY1-14" fmla="*/ 3532523 h 3547037"/>
                  <a:gd name="connsiteX2-15" fmla="*/ 260508 w 10855937"/>
                  <a:gd name="connsiteY2-16" fmla="*/ 3547037 h 3547037"/>
                  <a:gd name="connsiteX3-17" fmla="*/ 13765 w 10855937"/>
                  <a:gd name="connsiteY3-18" fmla="*/ 3227723 h 3547037"/>
                  <a:gd name="connsiteX4-19" fmla="*/ 0 w 10855937"/>
                  <a:gd name="connsiteY4-20" fmla="*/ 0 h 3547037"/>
                  <a:gd name="connsiteX0-21" fmla="*/ 10855937 w 10855937"/>
                  <a:gd name="connsiteY0-22" fmla="*/ 2937437 h 3547037"/>
                  <a:gd name="connsiteX1-23" fmla="*/ 10362451 w 10855937"/>
                  <a:gd name="connsiteY1-24" fmla="*/ 3532523 h 3547037"/>
                  <a:gd name="connsiteX2-25" fmla="*/ 260508 w 10855937"/>
                  <a:gd name="connsiteY2-26" fmla="*/ 3547037 h 3547037"/>
                  <a:gd name="connsiteX3-27" fmla="*/ 13765 w 10855937"/>
                  <a:gd name="connsiteY3-28" fmla="*/ 3227723 h 3547037"/>
                  <a:gd name="connsiteX4-29" fmla="*/ 0 w 10855937"/>
                  <a:gd name="connsiteY4-30" fmla="*/ 0 h 3547037"/>
                  <a:gd name="connsiteX0-31" fmla="*/ 10868873 w 10868873"/>
                  <a:gd name="connsiteY0-32" fmla="*/ 2937437 h 3547037"/>
                  <a:gd name="connsiteX1-33" fmla="*/ 10375387 w 10868873"/>
                  <a:gd name="connsiteY1-34" fmla="*/ 3532523 h 3547037"/>
                  <a:gd name="connsiteX2-35" fmla="*/ 273444 w 10868873"/>
                  <a:gd name="connsiteY2-36" fmla="*/ 3547037 h 3547037"/>
                  <a:gd name="connsiteX3-37" fmla="*/ 26701 w 10868873"/>
                  <a:gd name="connsiteY3-38" fmla="*/ 3227723 h 3547037"/>
                  <a:gd name="connsiteX4-39" fmla="*/ 5177 w 10868873"/>
                  <a:gd name="connsiteY4-40" fmla="*/ 1101841 h 3547037"/>
                  <a:gd name="connsiteX5-41" fmla="*/ 12936 w 10868873"/>
                  <a:gd name="connsiteY5-42" fmla="*/ 0 h 3547037"/>
                  <a:gd name="connsiteX0-43" fmla="*/ 10868873 w 10868873"/>
                  <a:gd name="connsiteY0-44" fmla="*/ 1835596 h 2445196"/>
                  <a:gd name="connsiteX1-45" fmla="*/ 10375387 w 10868873"/>
                  <a:gd name="connsiteY1-46" fmla="*/ 2430682 h 2445196"/>
                  <a:gd name="connsiteX2-47" fmla="*/ 273444 w 10868873"/>
                  <a:gd name="connsiteY2-48" fmla="*/ 2445196 h 2445196"/>
                  <a:gd name="connsiteX3-49" fmla="*/ 26701 w 10868873"/>
                  <a:gd name="connsiteY3-50" fmla="*/ 2125882 h 2445196"/>
                  <a:gd name="connsiteX4-51" fmla="*/ 5177 w 10868873"/>
                  <a:gd name="connsiteY4-52" fmla="*/ 0 h 2445196"/>
                  <a:gd name="connsiteX0-53" fmla="*/ 10863696 w 10863696"/>
                  <a:gd name="connsiteY0-54" fmla="*/ 1835596 h 2445196"/>
                  <a:gd name="connsiteX1-55" fmla="*/ 10370210 w 10863696"/>
                  <a:gd name="connsiteY1-56" fmla="*/ 2430682 h 2445196"/>
                  <a:gd name="connsiteX2-57" fmla="*/ 268267 w 10863696"/>
                  <a:gd name="connsiteY2-58" fmla="*/ 2445196 h 2445196"/>
                  <a:gd name="connsiteX3-59" fmla="*/ 21524 w 10863696"/>
                  <a:gd name="connsiteY3-60" fmla="*/ 2125882 h 2445196"/>
                  <a:gd name="connsiteX4-61" fmla="*/ 0 w 10863696"/>
                  <a:gd name="connsiteY4-62" fmla="*/ 0 h 2445196"/>
                  <a:gd name="connsiteX0-63" fmla="*/ 10882319 w 10882319"/>
                  <a:gd name="connsiteY0-64" fmla="*/ 1835596 h 2445196"/>
                  <a:gd name="connsiteX1-65" fmla="*/ 10388833 w 10882319"/>
                  <a:gd name="connsiteY1-66" fmla="*/ 2430682 h 2445196"/>
                  <a:gd name="connsiteX2-67" fmla="*/ 286890 w 10882319"/>
                  <a:gd name="connsiteY2-68" fmla="*/ 2445196 h 2445196"/>
                  <a:gd name="connsiteX3-69" fmla="*/ 40147 w 10882319"/>
                  <a:gd name="connsiteY3-70" fmla="*/ 2125882 h 2445196"/>
                  <a:gd name="connsiteX4-71" fmla="*/ 0 w 10882319"/>
                  <a:gd name="connsiteY4-72" fmla="*/ 0 h 2445196"/>
                  <a:gd name="connsiteX0-73" fmla="*/ 10853134 w 10853134"/>
                  <a:gd name="connsiteY0-74" fmla="*/ 1841415 h 2451015"/>
                  <a:gd name="connsiteX1-75" fmla="*/ 10359648 w 10853134"/>
                  <a:gd name="connsiteY1-76" fmla="*/ 2436501 h 2451015"/>
                  <a:gd name="connsiteX2-77" fmla="*/ 257705 w 10853134"/>
                  <a:gd name="connsiteY2-78" fmla="*/ 2451015 h 2451015"/>
                  <a:gd name="connsiteX3-79" fmla="*/ 10962 w 10853134"/>
                  <a:gd name="connsiteY3-80" fmla="*/ 2131701 h 2451015"/>
                  <a:gd name="connsiteX4-81" fmla="*/ 11553 w 10853134"/>
                  <a:gd name="connsiteY4-82" fmla="*/ 0 h 2451015"/>
                  <a:gd name="connsiteX0-83" fmla="*/ 10864860 w 10864860"/>
                  <a:gd name="connsiteY0-84" fmla="*/ 1841415 h 2451015"/>
                  <a:gd name="connsiteX1-85" fmla="*/ 10371374 w 10864860"/>
                  <a:gd name="connsiteY1-86" fmla="*/ 2436501 h 2451015"/>
                  <a:gd name="connsiteX2-87" fmla="*/ 269431 w 10864860"/>
                  <a:gd name="connsiteY2-88" fmla="*/ 2451015 h 2451015"/>
                  <a:gd name="connsiteX3-89" fmla="*/ 22688 w 10864860"/>
                  <a:gd name="connsiteY3-90" fmla="*/ 2131701 h 2451015"/>
                  <a:gd name="connsiteX4-91" fmla="*/ 0 w 10864860"/>
                  <a:gd name="connsiteY4-92" fmla="*/ 0 h 2451015"/>
                  <a:gd name="connsiteX0-93" fmla="*/ 10856761 w 10856761"/>
                  <a:gd name="connsiteY0-94" fmla="*/ 1841415 h 2451015"/>
                  <a:gd name="connsiteX1-95" fmla="*/ 10363275 w 10856761"/>
                  <a:gd name="connsiteY1-96" fmla="*/ 2436501 h 2451015"/>
                  <a:gd name="connsiteX2-97" fmla="*/ 261332 w 10856761"/>
                  <a:gd name="connsiteY2-98" fmla="*/ 2451015 h 2451015"/>
                  <a:gd name="connsiteX3-99" fmla="*/ 14589 w 10856761"/>
                  <a:gd name="connsiteY3-100" fmla="*/ 2131701 h 2451015"/>
                  <a:gd name="connsiteX4-101" fmla="*/ 3540 w 10856761"/>
                  <a:gd name="connsiteY4-102" fmla="*/ 0 h 2451015"/>
                  <a:gd name="connsiteX0-103" fmla="*/ 10858803 w 10858803"/>
                  <a:gd name="connsiteY0-104" fmla="*/ 1841415 h 2451015"/>
                  <a:gd name="connsiteX1-105" fmla="*/ 10365317 w 10858803"/>
                  <a:gd name="connsiteY1-106" fmla="*/ 2436501 h 2451015"/>
                  <a:gd name="connsiteX2-107" fmla="*/ 263374 w 10858803"/>
                  <a:gd name="connsiteY2-108" fmla="*/ 2451015 h 2451015"/>
                  <a:gd name="connsiteX3-109" fmla="*/ 16631 w 10858803"/>
                  <a:gd name="connsiteY3-110" fmla="*/ 2131701 h 2451015"/>
                  <a:gd name="connsiteX4-111" fmla="*/ 5582 w 10858803"/>
                  <a:gd name="connsiteY4-112" fmla="*/ 0 h 2451015"/>
                  <a:gd name="connsiteX0-113" fmla="*/ 10854255 w 10854255"/>
                  <a:gd name="connsiteY0-114" fmla="*/ 1841415 h 2451015"/>
                  <a:gd name="connsiteX1-115" fmla="*/ 10360769 w 10854255"/>
                  <a:gd name="connsiteY1-116" fmla="*/ 2436501 h 2451015"/>
                  <a:gd name="connsiteX2-117" fmla="*/ 258826 w 10854255"/>
                  <a:gd name="connsiteY2-118" fmla="*/ 2451015 h 2451015"/>
                  <a:gd name="connsiteX3-119" fmla="*/ 12083 w 10854255"/>
                  <a:gd name="connsiteY3-120" fmla="*/ 2131701 h 2451015"/>
                  <a:gd name="connsiteX4-121" fmla="*/ 1034 w 10854255"/>
                  <a:gd name="connsiteY4-122" fmla="*/ 0 h 2451015"/>
                  <a:gd name="connsiteX0-123" fmla="*/ 10846712 w 10846712"/>
                  <a:gd name="connsiteY0-124" fmla="*/ 1841415 h 2451015"/>
                  <a:gd name="connsiteX1-125" fmla="*/ 10353226 w 10846712"/>
                  <a:gd name="connsiteY1-126" fmla="*/ 2436501 h 2451015"/>
                  <a:gd name="connsiteX2-127" fmla="*/ 251283 w 10846712"/>
                  <a:gd name="connsiteY2-128" fmla="*/ 2451015 h 2451015"/>
                  <a:gd name="connsiteX3-129" fmla="*/ 4540 w 10846712"/>
                  <a:gd name="connsiteY3-130" fmla="*/ 2131701 h 2451015"/>
                  <a:gd name="connsiteX4-131" fmla="*/ 5130 w 10846712"/>
                  <a:gd name="connsiteY4-132" fmla="*/ 0 h 2451015"/>
                  <a:gd name="connsiteX0-133" fmla="*/ 10842172 w 10842172"/>
                  <a:gd name="connsiteY0-134" fmla="*/ 1841415 h 2451015"/>
                  <a:gd name="connsiteX1-135" fmla="*/ 10348686 w 10842172"/>
                  <a:gd name="connsiteY1-136" fmla="*/ 2436501 h 2451015"/>
                  <a:gd name="connsiteX2-137" fmla="*/ 246743 w 10842172"/>
                  <a:gd name="connsiteY2-138" fmla="*/ 2451015 h 2451015"/>
                  <a:gd name="connsiteX3-139" fmla="*/ 0 w 10842172"/>
                  <a:gd name="connsiteY3-140" fmla="*/ 2131701 h 2451015"/>
                  <a:gd name="connsiteX4-141" fmla="*/ 590 w 10842172"/>
                  <a:gd name="connsiteY4-142" fmla="*/ 0 h 2451015"/>
                  <a:gd name="connsiteX0-143" fmla="*/ 10842172 w 10842172"/>
                  <a:gd name="connsiteY0-144" fmla="*/ 1841415 h 2451015"/>
                  <a:gd name="connsiteX1-145" fmla="*/ 10348686 w 10842172"/>
                  <a:gd name="connsiteY1-146" fmla="*/ 2436501 h 2451015"/>
                  <a:gd name="connsiteX2-147" fmla="*/ 246743 w 10842172"/>
                  <a:gd name="connsiteY2-148" fmla="*/ 2451015 h 2451015"/>
                  <a:gd name="connsiteX3-149" fmla="*/ 0 w 10842172"/>
                  <a:gd name="connsiteY3-150" fmla="*/ 2131701 h 2451015"/>
                  <a:gd name="connsiteX4-151" fmla="*/ 590 w 10842172"/>
                  <a:gd name="connsiteY4-152" fmla="*/ 0 h 2451015"/>
                  <a:gd name="connsiteX0-153" fmla="*/ 10842172 w 10842172"/>
                  <a:gd name="connsiteY0-154" fmla="*/ 1841415 h 2451015"/>
                  <a:gd name="connsiteX1-155" fmla="*/ 10348686 w 10842172"/>
                  <a:gd name="connsiteY1-156" fmla="*/ 2436501 h 2451015"/>
                  <a:gd name="connsiteX2-157" fmla="*/ 246743 w 10842172"/>
                  <a:gd name="connsiteY2-158" fmla="*/ 2451015 h 2451015"/>
                  <a:gd name="connsiteX3-159" fmla="*/ 0 w 10842172"/>
                  <a:gd name="connsiteY3-160" fmla="*/ 2131701 h 2451015"/>
                  <a:gd name="connsiteX4-161" fmla="*/ 6410 w 10842172"/>
                  <a:gd name="connsiteY4-162" fmla="*/ 0 h 2451015"/>
                  <a:gd name="connsiteX0-163" fmla="*/ 10842172 w 10842172"/>
                  <a:gd name="connsiteY0-164" fmla="*/ 1841415 h 2451015"/>
                  <a:gd name="connsiteX1-165" fmla="*/ 10348686 w 10842172"/>
                  <a:gd name="connsiteY1-166" fmla="*/ 2436501 h 2451015"/>
                  <a:gd name="connsiteX2-167" fmla="*/ 246743 w 10842172"/>
                  <a:gd name="connsiteY2-168" fmla="*/ 2451015 h 2451015"/>
                  <a:gd name="connsiteX3-169" fmla="*/ 0 w 10842172"/>
                  <a:gd name="connsiteY3-170" fmla="*/ 2131701 h 2451015"/>
                  <a:gd name="connsiteX4-171" fmla="*/ 6410 w 10842172"/>
                  <a:gd name="connsiteY4-172" fmla="*/ 0 h 2451015"/>
                  <a:gd name="connsiteX0-173" fmla="*/ 10846950 w 10846950"/>
                  <a:gd name="connsiteY0-174" fmla="*/ 1841415 h 2451015"/>
                  <a:gd name="connsiteX1-175" fmla="*/ 10353464 w 10846950"/>
                  <a:gd name="connsiteY1-176" fmla="*/ 2436501 h 2451015"/>
                  <a:gd name="connsiteX2-177" fmla="*/ 251521 w 10846950"/>
                  <a:gd name="connsiteY2-178" fmla="*/ 2451015 h 2451015"/>
                  <a:gd name="connsiteX3-179" fmla="*/ 4778 w 10846950"/>
                  <a:gd name="connsiteY3-180" fmla="*/ 2131701 h 2451015"/>
                  <a:gd name="connsiteX4-181" fmla="*/ 11188 w 10846950"/>
                  <a:gd name="connsiteY4-182" fmla="*/ 0 h 2451015"/>
                  <a:gd name="connsiteX0-183" fmla="*/ 10846950 w 10846950"/>
                  <a:gd name="connsiteY0-184" fmla="*/ 1841415 h 2451015"/>
                  <a:gd name="connsiteX1-185" fmla="*/ 10568788 w 10846950"/>
                  <a:gd name="connsiteY1-186" fmla="*/ 2430680 h 2451015"/>
                  <a:gd name="connsiteX2-187" fmla="*/ 251521 w 10846950"/>
                  <a:gd name="connsiteY2-188" fmla="*/ 2451015 h 2451015"/>
                  <a:gd name="connsiteX3-189" fmla="*/ 4778 w 10846950"/>
                  <a:gd name="connsiteY3-190" fmla="*/ 2131701 h 2451015"/>
                  <a:gd name="connsiteX4-191" fmla="*/ 11188 w 10846950"/>
                  <a:gd name="connsiteY4-192" fmla="*/ 0 h 2451015"/>
                  <a:gd name="connsiteX0-193" fmla="*/ 10846950 w 10846950"/>
                  <a:gd name="connsiteY0-194" fmla="*/ 1841415 h 2451015"/>
                  <a:gd name="connsiteX1-195" fmla="*/ 10522232 w 10846950"/>
                  <a:gd name="connsiteY1-196" fmla="*/ 2430680 h 2451015"/>
                  <a:gd name="connsiteX2-197" fmla="*/ 251521 w 10846950"/>
                  <a:gd name="connsiteY2-198" fmla="*/ 2451015 h 2451015"/>
                  <a:gd name="connsiteX3-199" fmla="*/ 4778 w 10846950"/>
                  <a:gd name="connsiteY3-200" fmla="*/ 2131701 h 2451015"/>
                  <a:gd name="connsiteX4-201" fmla="*/ 11188 w 10846950"/>
                  <a:gd name="connsiteY4-202" fmla="*/ 0 h 2451015"/>
                  <a:gd name="connsiteX0-203" fmla="*/ 10846950 w 10846950"/>
                  <a:gd name="connsiteY0-204" fmla="*/ 1841415 h 2451015"/>
                  <a:gd name="connsiteX1-205" fmla="*/ 10745593 w 10846950"/>
                  <a:gd name="connsiteY1-206" fmla="*/ 2046023 h 2451015"/>
                  <a:gd name="connsiteX2-207" fmla="*/ 10522232 w 10846950"/>
                  <a:gd name="connsiteY2-208" fmla="*/ 2430680 h 2451015"/>
                  <a:gd name="connsiteX3-209" fmla="*/ 251521 w 10846950"/>
                  <a:gd name="connsiteY3-210" fmla="*/ 2451015 h 2451015"/>
                  <a:gd name="connsiteX4-211" fmla="*/ 4778 w 10846950"/>
                  <a:gd name="connsiteY4-212" fmla="*/ 2131701 h 2451015"/>
                  <a:gd name="connsiteX5-213" fmla="*/ 11188 w 10846950"/>
                  <a:gd name="connsiteY5-214" fmla="*/ 0 h 2451015"/>
                  <a:gd name="connsiteX0-215" fmla="*/ 10745593 w 10745593"/>
                  <a:gd name="connsiteY0-216" fmla="*/ 2046023 h 2451015"/>
                  <a:gd name="connsiteX1-217" fmla="*/ 10522232 w 10745593"/>
                  <a:gd name="connsiteY1-218" fmla="*/ 2430680 h 2451015"/>
                  <a:gd name="connsiteX2-219" fmla="*/ 251521 w 10745593"/>
                  <a:gd name="connsiteY2-220" fmla="*/ 2451015 h 2451015"/>
                  <a:gd name="connsiteX3-221" fmla="*/ 4778 w 10745593"/>
                  <a:gd name="connsiteY3-222" fmla="*/ 2131701 h 2451015"/>
                  <a:gd name="connsiteX4-223" fmla="*/ 11188 w 10745593"/>
                  <a:gd name="connsiteY4-224" fmla="*/ 0 h 2451015"/>
                  <a:gd name="connsiteX0-225" fmla="*/ 10830947 w 10830947"/>
                  <a:gd name="connsiteY0-226" fmla="*/ 2046023 h 2451015"/>
                  <a:gd name="connsiteX1-227" fmla="*/ 10522232 w 10830947"/>
                  <a:gd name="connsiteY1-228" fmla="*/ 2430680 h 2451015"/>
                  <a:gd name="connsiteX2-229" fmla="*/ 251521 w 10830947"/>
                  <a:gd name="connsiteY2-230" fmla="*/ 2451015 h 2451015"/>
                  <a:gd name="connsiteX3-231" fmla="*/ 4778 w 10830947"/>
                  <a:gd name="connsiteY3-232" fmla="*/ 2131701 h 2451015"/>
                  <a:gd name="connsiteX4-233" fmla="*/ 11188 w 10830947"/>
                  <a:gd name="connsiteY4-234" fmla="*/ 0 h 2451015"/>
                  <a:gd name="connsiteX0-235" fmla="*/ 10877504 w 10877504"/>
                  <a:gd name="connsiteY0-236" fmla="*/ 2046023 h 2451015"/>
                  <a:gd name="connsiteX1-237" fmla="*/ 10522232 w 10877504"/>
                  <a:gd name="connsiteY1-238" fmla="*/ 2430680 h 2451015"/>
                  <a:gd name="connsiteX2-239" fmla="*/ 251521 w 10877504"/>
                  <a:gd name="connsiteY2-240" fmla="*/ 2451015 h 2451015"/>
                  <a:gd name="connsiteX3-241" fmla="*/ 4778 w 10877504"/>
                  <a:gd name="connsiteY3-242" fmla="*/ 2131701 h 2451015"/>
                  <a:gd name="connsiteX4-243" fmla="*/ 11188 w 10877504"/>
                  <a:gd name="connsiteY4-244" fmla="*/ 0 h 2451015"/>
                  <a:gd name="connsiteX0-245" fmla="*/ 10861985 w 10861985"/>
                  <a:gd name="connsiteY0-246" fmla="*/ 2084821 h 2451015"/>
                  <a:gd name="connsiteX1-247" fmla="*/ 10522232 w 10861985"/>
                  <a:gd name="connsiteY1-248" fmla="*/ 2430680 h 2451015"/>
                  <a:gd name="connsiteX2-249" fmla="*/ 251521 w 10861985"/>
                  <a:gd name="connsiteY2-250" fmla="*/ 2451015 h 2451015"/>
                  <a:gd name="connsiteX3-251" fmla="*/ 4778 w 10861985"/>
                  <a:gd name="connsiteY3-252" fmla="*/ 2131701 h 2451015"/>
                  <a:gd name="connsiteX4-253" fmla="*/ 11188 w 10861985"/>
                  <a:gd name="connsiteY4-254" fmla="*/ 0 h 2451015"/>
                  <a:gd name="connsiteX0-255" fmla="*/ 10857207 w 10857207"/>
                  <a:gd name="connsiteY0-256" fmla="*/ 0 h 366194"/>
                  <a:gd name="connsiteX1-257" fmla="*/ 10517454 w 10857207"/>
                  <a:gd name="connsiteY1-258" fmla="*/ 345859 h 366194"/>
                  <a:gd name="connsiteX2-259" fmla="*/ 246743 w 10857207"/>
                  <a:gd name="connsiteY2-260" fmla="*/ 366194 h 366194"/>
                  <a:gd name="connsiteX3-261" fmla="*/ 0 w 10857207"/>
                  <a:gd name="connsiteY3-262" fmla="*/ 46880 h 366194"/>
                  <a:gd name="connsiteX0-263" fmla="*/ 10610464 w 10610464"/>
                  <a:gd name="connsiteY0-264" fmla="*/ 0 h 366194"/>
                  <a:gd name="connsiteX1-265" fmla="*/ 10270711 w 10610464"/>
                  <a:gd name="connsiteY1-266" fmla="*/ 345859 h 366194"/>
                  <a:gd name="connsiteX2-267" fmla="*/ 0 w 10610464"/>
                  <a:gd name="connsiteY2-268" fmla="*/ 366194 h 366194"/>
                  <a:gd name="connsiteX0-269" fmla="*/ 339753 w 339753"/>
                  <a:gd name="connsiteY0-270" fmla="*/ 0 h 345859"/>
                  <a:gd name="connsiteX1-271" fmla="*/ 0 w 339753"/>
                  <a:gd name="connsiteY1-272" fmla="*/ 345859 h 345859"/>
                </a:gdLst>
                <a:ahLst/>
                <a:cxnLst>
                  <a:cxn ang="0">
                    <a:pos x="connsiteX0-1" y="connsiteY0-2"/>
                  </a:cxn>
                  <a:cxn ang="0">
                    <a:pos x="connsiteX1-3" y="connsiteY1-4"/>
                  </a:cxn>
                </a:cxnLst>
                <a:rect l="l" t="t" r="r" b="b"/>
                <a:pathLst>
                  <a:path w="339753" h="345859">
                    <a:moveTo>
                      <a:pt x="339753" y="0"/>
                    </a:moveTo>
                    <a:lnTo>
                      <a:pt x="0" y="345859"/>
                    </a:lnTo>
                  </a:path>
                </a:pathLst>
              </a:custGeom>
              <a:noFill/>
              <a:ln w="15875" cap="flat" cmpd="sng" algn="ctr">
                <a:solidFill>
                  <a:srgbClr val="00FFFF"/>
                </a:solid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134" name="任意多边形: 形状 30"/>
              <p:cNvSpPr/>
              <p:nvPr/>
            </p:nvSpPr>
            <p:spPr>
              <a:xfrm>
                <a:off x="3130275" y="3654629"/>
                <a:ext cx="61485" cy="62590"/>
              </a:xfrm>
              <a:custGeom>
                <a:avLst/>
                <a:gdLst>
                  <a:gd name="connsiteX0" fmla="*/ 10856686 w 10856686"/>
                  <a:gd name="connsiteY0" fmla="*/ 4180114 h 4789714"/>
                  <a:gd name="connsiteX1" fmla="*/ 10363200 w 10856686"/>
                  <a:gd name="connsiteY1" fmla="*/ 4775200 h 4789714"/>
                  <a:gd name="connsiteX2" fmla="*/ 261257 w 10856686"/>
                  <a:gd name="connsiteY2" fmla="*/ 4789714 h 4789714"/>
                  <a:gd name="connsiteX3" fmla="*/ 14514 w 10856686"/>
                  <a:gd name="connsiteY3" fmla="*/ 4470400 h 4789714"/>
                  <a:gd name="connsiteX4" fmla="*/ 0 w 10856686"/>
                  <a:gd name="connsiteY4" fmla="*/ 0 h 4789714"/>
                  <a:gd name="connsiteX0-1" fmla="*/ 10856686 w 10856686"/>
                  <a:gd name="connsiteY0-2" fmla="*/ 4180114 h 4789714"/>
                  <a:gd name="connsiteX1-3" fmla="*/ 10363200 w 10856686"/>
                  <a:gd name="connsiteY1-4" fmla="*/ 4775200 h 4789714"/>
                  <a:gd name="connsiteX2-5" fmla="*/ 261257 w 10856686"/>
                  <a:gd name="connsiteY2-6" fmla="*/ 4789714 h 4789714"/>
                  <a:gd name="connsiteX3-7" fmla="*/ 14514 w 10856686"/>
                  <a:gd name="connsiteY3-8" fmla="*/ 4470400 h 4789714"/>
                  <a:gd name="connsiteX4-9" fmla="*/ 749 w 10856686"/>
                  <a:gd name="connsiteY4-10" fmla="*/ 1242677 h 4789714"/>
                  <a:gd name="connsiteX5" fmla="*/ 0 w 10856686"/>
                  <a:gd name="connsiteY5" fmla="*/ 0 h 4789714"/>
                  <a:gd name="connsiteX0-11" fmla="*/ 10855937 w 10855937"/>
                  <a:gd name="connsiteY0-12" fmla="*/ 2937437 h 3547037"/>
                  <a:gd name="connsiteX1-13" fmla="*/ 10362451 w 10855937"/>
                  <a:gd name="connsiteY1-14" fmla="*/ 3532523 h 3547037"/>
                  <a:gd name="connsiteX2-15" fmla="*/ 260508 w 10855937"/>
                  <a:gd name="connsiteY2-16" fmla="*/ 3547037 h 3547037"/>
                  <a:gd name="connsiteX3-17" fmla="*/ 13765 w 10855937"/>
                  <a:gd name="connsiteY3-18" fmla="*/ 3227723 h 3547037"/>
                  <a:gd name="connsiteX4-19" fmla="*/ 0 w 10855937"/>
                  <a:gd name="connsiteY4-20" fmla="*/ 0 h 3547037"/>
                  <a:gd name="connsiteX0-21" fmla="*/ 10855937 w 10855937"/>
                  <a:gd name="connsiteY0-22" fmla="*/ 2937437 h 3547037"/>
                  <a:gd name="connsiteX1-23" fmla="*/ 10362451 w 10855937"/>
                  <a:gd name="connsiteY1-24" fmla="*/ 3532523 h 3547037"/>
                  <a:gd name="connsiteX2-25" fmla="*/ 260508 w 10855937"/>
                  <a:gd name="connsiteY2-26" fmla="*/ 3547037 h 3547037"/>
                  <a:gd name="connsiteX3-27" fmla="*/ 13765 w 10855937"/>
                  <a:gd name="connsiteY3-28" fmla="*/ 3227723 h 3547037"/>
                  <a:gd name="connsiteX4-29" fmla="*/ 0 w 10855937"/>
                  <a:gd name="connsiteY4-30" fmla="*/ 0 h 3547037"/>
                  <a:gd name="connsiteX0-31" fmla="*/ 10868873 w 10868873"/>
                  <a:gd name="connsiteY0-32" fmla="*/ 2937437 h 3547037"/>
                  <a:gd name="connsiteX1-33" fmla="*/ 10375387 w 10868873"/>
                  <a:gd name="connsiteY1-34" fmla="*/ 3532523 h 3547037"/>
                  <a:gd name="connsiteX2-35" fmla="*/ 273444 w 10868873"/>
                  <a:gd name="connsiteY2-36" fmla="*/ 3547037 h 3547037"/>
                  <a:gd name="connsiteX3-37" fmla="*/ 26701 w 10868873"/>
                  <a:gd name="connsiteY3-38" fmla="*/ 3227723 h 3547037"/>
                  <a:gd name="connsiteX4-39" fmla="*/ 5177 w 10868873"/>
                  <a:gd name="connsiteY4-40" fmla="*/ 1101841 h 3547037"/>
                  <a:gd name="connsiteX5-41" fmla="*/ 12936 w 10868873"/>
                  <a:gd name="connsiteY5-42" fmla="*/ 0 h 3547037"/>
                  <a:gd name="connsiteX0-43" fmla="*/ 10868873 w 10868873"/>
                  <a:gd name="connsiteY0-44" fmla="*/ 1835596 h 2445196"/>
                  <a:gd name="connsiteX1-45" fmla="*/ 10375387 w 10868873"/>
                  <a:gd name="connsiteY1-46" fmla="*/ 2430682 h 2445196"/>
                  <a:gd name="connsiteX2-47" fmla="*/ 273444 w 10868873"/>
                  <a:gd name="connsiteY2-48" fmla="*/ 2445196 h 2445196"/>
                  <a:gd name="connsiteX3-49" fmla="*/ 26701 w 10868873"/>
                  <a:gd name="connsiteY3-50" fmla="*/ 2125882 h 2445196"/>
                  <a:gd name="connsiteX4-51" fmla="*/ 5177 w 10868873"/>
                  <a:gd name="connsiteY4-52" fmla="*/ 0 h 2445196"/>
                  <a:gd name="connsiteX0-53" fmla="*/ 10863696 w 10863696"/>
                  <a:gd name="connsiteY0-54" fmla="*/ 1835596 h 2445196"/>
                  <a:gd name="connsiteX1-55" fmla="*/ 10370210 w 10863696"/>
                  <a:gd name="connsiteY1-56" fmla="*/ 2430682 h 2445196"/>
                  <a:gd name="connsiteX2-57" fmla="*/ 268267 w 10863696"/>
                  <a:gd name="connsiteY2-58" fmla="*/ 2445196 h 2445196"/>
                  <a:gd name="connsiteX3-59" fmla="*/ 21524 w 10863696"/>
                  <a:gd name="connsiteY3-60" fmla="*/ 2125882 h 2445196"/>
                  <a:gd name="connsiteX4-61" fmla="*/ 0 w 10863696"/>
                  <a:gd name="connsiteY4-62" fmla="*/ 0 h 2445196"/>
                  <a:gd name="connsiteX0-63" fmla="*/ 10882319 w 10882319"/>
                  <a:gd name="connsiteY0-64" fmla="*/ 1835596 h 2445196"/>
                  <a:gd name="connsiteX1-65" fmla="*/ 10388833 w 10882319"/>
                  <a:gd name="connsiteY1-66" fmla="*/ 2430682 h 2445196"/>
                  <a:gd name="connsiteX2-67" fmla="*/ 286890 w 10882319"/>
                  <a:gd name="connsiteY2-68" fmla="*/ 2445196 h 2445196"/>
                  <a:gd name="connsiteX3-69" fmla="*/ 40147 w 10882319"/>
                  <a:gd name="connsiteY3-70" fmla="*/ 2125882 h 2445196"/>
                  <a:gd name="connsiteX4-71" fmla="*/ 0 w 10882319"/>
                  <a:gd name="connsiteY4-72" fmla="*/ 0 h 2445196"/>
                  <a:gd name="connsiteX0-73" fmla="*/ 10853134 w 10853134"/>
                  <a:gd name="connsiteY0-74" fmla="*/ 1841415 h 2451015"/>
                  <a:gd name="connsiteX1-75" fmla="*/ 10359648 w 10853134"/>
                  <a:gd name="connsiteY1-76" fmla="*/ 2436501 h 2451015"/>
                  <a:gd name="connsiteX2-77" fmla="*/ 257705 w 10853134"/>
                  <a:gd name="connsiteY2-78" fmla="*/ 2451015 h 2451015"/>
                  <a:gd name="connsiteX3-79" fmla="*/ 10962 w 10853134"/>
                  <a:gd name="connsiteY3-80" fmla="*/ 2131701 h 2451015"/>
                  <a:gd name="connsiteX4-81" fmla="*/ 11553 w 10853134"/>
                  <a:gd name="connsiteY4-82" fmla="*/ 0 h 2451015"/>
                  <a:gd name="connsiteX0-83" fmla="*/ 10864860 w 10864860"/>
                  <a:gd name="connsiteY0-84" fmla="*/ 1841415 h 2451015"/>
                  <a:gd name="connsiteX1-85" fmla="*/ 10371374 w 10864860"/>
                  <a:gd name="connsiteY1-86" fmla="*/ 2436501 h 2451015"/>
                  <a:gd name="connsiteX2-87" fmla="*/ 269431 w 10864860"/>
                  <a:gd name="connsiteY2-88" fmla="*/ 2451015 h 2451015"/>
                  <a:gd name="connsiteX3-89" fmla="*/ 22688 w 10864860"/>
                  <a:gd name="connsiteY3-90" fmla="*/ 2131701 h 2451015"/>
                  <a:gd name="connsiteX4-91" fmla="*/ 0 w 10864860"/>
                  <a:gd name="connsiteY4-92" fmla="*/ 0 h 2451015"/>
                  <a:gd name="connsiteX0-93" fmla="*/ 10856761 w 10856761"/>
                  <a:gd name="connsiteY0-94" fmla="*/ 1841415 h 2451015"/>
                  <a:gd name="connsiteX1-95" fmla="*/ 10363275 w 10856761"/>
                  <a:gd name="connsiteY1-96" fmla="*/ 2436501 h 2451015"/>
                  <a:gd name="connsiteX2-97" fmla="*/ 261332 w 10856761"/>
                  <a:gd name="connsiteY2-98" fmla="*/ 2451015 h 2451015"/>
                  <a:gd name="connsiteX3-99" fmla="*/ 14589 w 10856761"/>
                  <a:gd name="connsiteY3-100" fmla="*/ 2131701 h 2451015"/>
                  <a:gd name="connsiteX4-101" fmla="*/ 3540 w 10856761"/>
                  <a:gd name="connsiteY4-102" fmla="*/ 0 h 2451015"/>
                  <a:gd name="connsiteX0-103" fmla="*/ 10858803 w 10858803"/>
                  <a:gd name="connsiteY0-104" fmla="*/ 1841415 h 2451015"/>
                  <a:gd name="connsiteX1-105" fmla="*/ 10365317 w 10858803"/>
                  <a:gd name="connsiteY1-106" fmla="*/ 2436501 h 2451015"/>
                  <a:gd name="connsiteX2-107" fmla="*/ 263374 w 10858803"/>
                  <a:gd name="connsiteY2-108" fmla="*/ 2451015 h 2451015"/>
                  <a:gd name="connsiteX3-109" fmla="*/ 16631 w 10858803"/>
                  <a:gd name="connsiteY3-110" fmla="*/ 2131701 h 2451015"/>
                  <a:gd name="connsiteX4-111" fmla="*/ 5582 w 10858803"/>
                  <a:gd name="connsiteY4-112" fmla="*/ 0 h 2451015"/>
                  <a:gd name="connsiteX0-113" fmla="*/ 10854255 w 10854255"/>
                  <a:gd name="connsiteY0-114" fmla="*/ 1841415 h 2451015"/>
                  <a:gd name="connsiteX1-115" fmla="*/ 10360769 w 10854255"/>
                  <a:gd name="connsiteY1-116" fmla="*/ 2436501 h 2451015"/>
                  <a:gd name="connsiteX2-117" fmla="*/ 258826 w 10854255"/>
                  <a:gd name="connsiteY2-118" fmla="*/ 2451015 h 2451015"/>
                  <a:gd name="connsiteX3-119" fmla="*/ 12083 w 10854255"/>
                  <a:gd name="connsiteY3-120" fmla="*/ 2131701 h 2451015"/>
                  <a:gd name="connsiteX4-121" fmla="*/ 1034 w 10854255"/>
                  <a:gd name="connsiteY4-122" fmla="*/ 0 h 2451015"/>
                  <a:gd name="connsiteX0-123" fmla="*/ 10846712 w 10846712"/>
                  <a:gd name="connsiteY0-124" fmla="*/ 1841415 h 2451015"/>
                  <a:gd name="connsiteX1-125" fmla="*/ 10353226 w 10846712"/>
                  <a:gd name="connsiteY1-126" fmla="*/ 2436501 h 2451015"/>
                  <a:gd name="connsiteX2-127" fmla="*/ 251283 w 10846712"/>
                  <a:gd name="connsiteY2-128" fmla="*/ 2451015 h 2451015"/>
                  <a:gd name="connsiteX3-129" fmla="*/ 4540 w 10846712"/>
                  <a:gd name="connsiteY3-130" fmla="*/ 2131701 h 2451015"/>
                  <a:gd name="connsiteX4-131" fmla="*/ 5130 w 10846712"/>
                  <a:gd name="connsiteY4-132" fmla="*/ 0 h 2451015"/>
                  <a:gd name="connsiteX0-133" fmla="*/ 10842172 w 10842172"/>
                  <a:gd name="connsiteY0-134" fmla="*/ 1841415 h 2451015"/>
                  <a:gd name="connsiteX1-135" fmla="*/ 10348686 w 10842172"/>
                  <a:gd name="connsiteY1-136" fmla="*/ 2436501 h 2451015"/>
                  <a:gd name="connsiteX2-137" fmla="*/ 246743 w 10842172"/>
                  <a:gd name="connsiteY2-138" fmla="*/ 2451015 h 2451015"/>
                  <a:gd name="connsiteX3-139" fmla="*/ 0 w 10842172"/>
                  <a:gd name="connsiteY3-140" fmla="*/ 2131701 h 2451015"/>
                  <a:gd name="connsiteX4-141" fmla="*/ 590 w 10842172"/>
                  <a:gd name="connsiteY4-142" fmla="*/ 0 h 2451015"/>
                  <a:gd name="connsiteX0-143" fmla="*/ 10842172 w 10842172"/>
                  <a:gd name="connsiteY0-144" fmla="*/ 1841415 h 2451015"/>
                  <a:gd name="connsiteX1-145" fmla="*/ 10348686 w 10842172"/>
                  <a:gd name="connsiteY1-146" fmla="*/ 2436501 h 2451015"/>
                  <a:gd name="connsiteX2-147" fmla="*/ 246743 w 10842172"/>
                  <a:gd name="connsiteY2-148" fmla="*/ 2451015 h 2451015"/>
                  <a:gd name="connsiteX3-149" fmla="*/ 0 w 10842172"/>
                  <a:gd name="connsiteY3-150" fmla="*/ 2131701 h 2451015"/>
                  <a:gd name="connsiteX4-151" fmla="*/ 590 w 10842172"/>
                  <a:gd name="connsiteY4-152" fmla="*/ 0 h 2451015"/>
                  <a:gd name="connsiteX0-153" fmla="*/ 10842172 w 10842172"/>
                  <a:gd name="connsiteY0-154" fmla="*/ 1841415 h 2451015"/>
                  <a:gd name="connsiteX1-155" fmla="*/ 10348686 w 10842172"/>
                  <a:gd name="connsiteY1-156" fmla="*/ 2436501 h 2451015"/>
                  <a:gd name="connsiteX2-157" fmla="*/ 246743 w 10842172"/>
                  <a:gd name="connsiteY2-158" fmla="*/ 2451015 h 2451015"/>
                  <a:gd name="connsiteX3-159" fmla="*/ 0 w 10842172"/>
                  <a:gd name="connsiteY3-160" fmla="*/ 2131701 h 2451015"/>
                  <a:gd name="connsiteX4-161" fmla="*/ 6410 w 10842172"/>
                  <a:gd name="connsiteY4-162" fmla="*/ 0 h 2451015"/>
                  <a:gd name="connsiteX0-163" fmla="*/ 10842172 w 10842172"/>
                  <a:gd name="connsiteY0-164" fmla="*/ 1841415 h 2451015"/>
                  <a:gd name="connsiteX1-165" fmla="*/ 10348686 w 10842172"/>
                  <a:gd name="connsiteY1-166" fmla="*/ 2436501 h 2451015"/>
                  <a:gd name="connsiteX2-167" fmla="*/ 246743 w 10842172"/>
                  <a:gd name="connsiteY2-168" fmla="*/ 2451015 h 2451015"/>
                  <a:gd name="connsiteX3-169" fmla="*/ 0 w 10842172"/>
                  <a:gd name="connsiteY3-170" fmla="*/ 2131701 h 2451015"/>
                  <a:gd name="connsiteX4-171" fmla="*/ 6410 w 10842172"/>
                  <a:gd name="connsiteY4-172" fmla="*/ 0 h 2451015"/>
                  <a:gd name="connsiteX0-173" fmla="*/ 10846950 w 10846950"/>
                  <a:gd name="connsiteY0-174" fmla="*/ 1841415 h 2451015"/>
                  <a:gd name="connsiteX1-175" fmla="*/ 10353464 w 10846950"/>
                  <a:gd name="connsiteY1-176" fmla="*/ 2436501 h 2451015"/>
                  <a:gd name="connsiteX2-177" fmla="*/ 251521 w 10846950"/>
                  <a:gd name="connsiteY2-178" fmla="*/ 2451015 h 2451015"/>
                  <a:gd name="connsiteX3-179" fmla="*/ 4778 w 10846950"/>
                  <a:gd name="connsiteY3-180" fmla="*/ 2131701 h 2451015"/>
                  <a:gd name="connsiteX4-181" fmla="*/ 11188 w 10846950"/>
                  <a:gd name="connsiteY4-182" fmla="*/ 0 h 2451015"/>
                  <a:gd name="connsiteX0-183" fmla="*/ 10846950 w 10846950"/>
                  <a:gd name="connsiteY0-184" fmla="*/ 1841415 h 2451015"/>
                  <a:gd name="connsiteX1-185" fmla="*/ 10568788 w 10846950"/>
                  <a:gd name="connsiteY1-186" fmla="*/ 2430680 h 2451015"/>
                  <a:gd name="connsiteX2-187" fmla="*/ 251521 w 10846950"/>
                  <a:gd name="connsiteY2-188" fmla="*/ 2451015 h 2451015"/>
                  <a:gd name="connsiteX3-189" fmla="*/ 4778 w 10846950"/>
                  <a:gd name="connsiteY3-190" fmla="*/ 2131701 h 2451015"/>
                  <a:gd name="connsiteX4-191" fmla="*/ 11188 w 10846950"/>
                  <a:gd name="connsiteY4-192" fmla="*/ 0 h 2451015"/>
                  <a:gd name="connsiteX0-193" fmla="*/ 10846950 w 10846950"/>
                  <a:gd name="connsiteY0-194" fmla="*/ 1841415 h 2451015"/>
                  <a:gd name="connsiteX1-195" fmla="*/ 10522232 w 10846950"/>
                  <a:gd name="connsiteY1-196" fmla="*/ 2430680 h 2451015"/>
                  <a:gd name="connsiteX2-197" fmla="*/ 251521 w 10846950"/>
                  <a:gd name="connsiteY2-198" fmla="*/ 2451015 h 2451015"/>
                  <a:gd name="connsiteX3-199" fmla="*/ 4778 w 10846950"/>
                  <a:gd name="connsiteY3-200" fmla="*/ 2131701 h 2451015"/>
                  <a:gd name="connsiteX4-201" fmla="*/ 11188 w 10846950"/>
                  <a:gd name="connsiteY4-202" fmla="*/ 0 h 2451015"/>
                  <a:gd name="connsiteX0-203" fmla="*/ 10846950 w 10846950"/>
                  <a:gd name="connsiteY0-204" fmla="*/ 1841415 h 2451015"/>
                  <a:gd name="connsiteX1-205" fmla="*/ 10745593 w 10846950"/>
                  <a:gd name="connsiteY1-206" fmla="*/ 2046023 h 2451015"/>
                  <a:gd name="connsiteX2-207" fmla="*/ 10522232 w 10846950"/>
                  <a:gd name="connsiteY2-208" fmla="*/ 2430680 h 2451015"/>
                  <a:gd name="connsiteX3-209" fmla="*/ 251521 w 10846950"/>
                  <a:gd name="connsiteY3-210" fmla="*/ 2451015 h 2451015"/>
                  <a:gd name="connsiteX4-211" fmla="*/ 4778 w 10846950"/>
                  <a:gd name="connsiteY4-212" fmla="*/ 2131701 h 2451015"/>
                  <a:gd name="connsiteX5-213" fmla="*/ 11188 w 10846950"/>
                  <a:gd name="connsiteY5-214" fmla="*/ 0 h 2451015"/>
                  <a:gd name="connsiteX0-215" fmla="*/ 10745593 w 10745593"/>
                  <a:gd name="connsiteY0-216" fmla="*/ 2046023 h 2451015"/>
                  <a:gd name="connsiteX1-217" fmla="*/ 10522232 w 10745593"/>
                  <a:gd name="connsiteY1-218" fmla="*/ 2430680 h 2451015"/>
                  <a:gd name="connsiteX2-219" fmla="*/ 251521 w 10745593"/>
                  <a:gd name="connsiteY2-220" fmla="*/ 2451015 h 2451015"/>
                  <a:gd name="connsiteX3-221" fmla="*/ 4778 w 10745593"/>
                  <a:gd name="connsiteY3-222" fmla="*/ 2131701 h 2451015"/>
                  <a:gd name="connsiteX4-223" fmla="*/ 11188 w 10745593"/>
                  <a:gd name="connsiteY4-224" fmla="*/ 0 h 2451015"/>
                  <a:gd name="connsiteX0-225" fmla="*/ 10830947 w 10830947"/>
                  <a:gd name="connsiteY0-226" fmla="*/ 2046023 h 2451015"/>
                  <a:gd name="connsiteX1-227" fmla="*/ 10522232 w 10830947"/>
                  <a:gd name="connsiteY1-228" fmla="*/ 2430680 h 2451015"/>
                  <a:gd name="connsiteX2-229" fmla="*/ 251521 w 10830947"/>
                  <a:gd name="connsiteY2-230" fmla="*/ 2451015 h 2451015"/>
                  <a:gd name="connsiteX3-231" fmla="*/ 4778 w 10830947"/>
                  <a:gd name="connsiteY3-232" fmla="*/ 2131701 h 2451015"/>
                  <a:gd name="connsiteX4-233" fmla="*/ 11188 w 10830947"/>
                  <a:gd name="connsiteY4-234" fmla="*/ 0 h 2451015"/>
                  <a:gd name="connsiteX0-235" fmla="*/ 10877504 w 10877504"/>
                  <a:gd name="connsiteY0-236" fmla="*/ 2046023 h 2451015"/>
                  <a:gd name="connsiteX1-237" fmla="*/ 10522232 w 10877504"/>
                  <a:gd name="connsiteY1-238" fmla="*/ 2430680 h 2451015"/>
                  <a:gd name="connsiteX2-239" fmla="*/ 251521 w 10877504"/>
                  <a:gd name="connsiteY2-240" fmla="*/ 2451015 h 2451015"/>
                  <a:gd name="connsiteX3-241" fmla="*/ 4778 w 10877504"/>
                  <a:gd name="connsiteY3-242" fmla="*/ 2131701 h 2451015"/>
                  <a:gd name="connsiteX4-243" fmla="*/ 11188 w 10877504"/>
                  <a:gd name="connsiteY4-244" fmla="*/ 0 h 2451015"/>
                  <a:gd name="connsiteX0-245" fmla="*/ 10861985 w 10861985"/>
                  <a:gd name="connsiteY0-246" fmla="*/ 2084821 h 2451015"/>
                  <a:gd name="connsiteX1-247" fmla="*/ 10522232 w 10861985"/>
                  <a:gd name="connsiteY1-248" fmla="*/ 2430680 h 2451015"/>
                  <a:gd name="connsiteX2-249" fmla="*/ 251521 w 10861985"/>
                  <a:gd name="connsiteY2-250" fmla="*/ 2451015 h 2451015"/>
                  <a:gd name="connsiteX3-251" fmla="*/ 4778 w 10861985"/>
                  <a:gd name="connsiteY3-252" fmla="*/ 2131701 h 2451015"/>
                  <a:gd name="connsiteX4-253" fmla="*/ 11188 w 10861985"/>
                  <a:gd name="connsiteY4-254" fmla="*/ 0 h 2451015"/>
                  <a:gd name="connsiteX0-255" fmla="*/ 10857207 w 10857207"/>
                  <a:gd name="connsiteY0-256" fmla="*/ 0 h 366194"/>
                  <a:gd name="connsiteX1-257" fmla="*/ 10517454 w 10857207"/>
                  <a:gd name="connsiteY1-258" fmla="*/ 345859 h 366194"/>
                  <a:gd name="connsiteX2-259" fmla="*/ 246743 w 10857207"/>
                  <a:gd name="connsiteY2-260" fmla="*/ 366194 h 366194"/>
                  <a:gd name="connsiteX3-261" fmla="*/ 0 w 10857207"/>
                  <a:gd name="connsiteY3-262" fmla="*/ 46880 h 366194"/>
                  <a:gd name="connsiteX0-263" fmla="*/ 10610464 w 10610464"/>
                  <a:gd name="connsiteY0-264" fmla="*/ 0 h 366194"/>
                  <a:gd name="connsiteX1-265" fmla="*/ 10270711 w 10610464"/>
                  <a:gd name="connsiteY1-266" fmla="*/ 345859 h 366194"/>
                  <a:gd name="connsiteX2-267" fmla="*/ 0 w 10610464"/>
                  <a:gd name="connsiteY2-268" fmla="*/ 366194 h 366194"/>
                  <a:gd name="connsiteX0-269" fmla="*/ 339753 w 339753"/>
                  <a:gd name="connsiteY0-270" fmla="*/ 0 h 345859"/>
                  <a:gd name="connsiteX1-271" fmla="*/ 0 w 339753"/>
                  <a:gd name="connsiteY1-272" fmla="*/ 345859 h 345859"/>
                </a:gdLst>
                <a:ahLst/>
                <a:cxnLst>
                  <a:cxn ang="0">
                    <a:pos x="connsiteX0-1" y="connsiteY0-2"/>
                  </a:cxn>
                  <a:cxn ang="0">
                    <a:pos x="connsiteX1-3" y="connsiteY1-4"/>
                  </a:cxn>
                </a:cxnLst>
                <a:rect l="l" t="t" r="r" b="b"/>
                <a:pathLst>
                  <a:path w="339753" h="345859">
                    <a:moveTo>
                      <a:pt x="339753" y="0"/>
                    </a:moveTo>
                    <a:lnTo>
                      <a:pt x="0" y="345859"/>
                    </a:lnTo>
                  </a:path>
                </a:pathLst>
              </a:custGeom>
              <a:noFill/>
              <a:ln w="15875" cap="flat" cmpd="sng" algn="ctr">
                <a:solidFill>
                  <a:srgbClr val="00FFFF"/>
                </a:solid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grpSp>
        <p:grpSp>
          <p:nvGrpSpPr>
            <p:cNvPr id="121" name="组合 120"/>
            <p:cNvGrpSpPr/>
            <p:nvPr/>
          </p:nvGrpSpPr>
          <p:grpSpPr>
            <a:xfrm rot="16200000">
              <a:off x="892714" y="3267212"/>
              <a:ext cx="37789" cy="235034"/>
              <a:chOff x="3130275" y="3594734"/>
              <a:chExt cx="61485" cy="362065"/>
            </a:xfrm>
          </p:grpSpPr>
          <p:sp>
            <p:nvSpPr>
              <p:cNvPr id="123" name="任意多边形: 形状 28"/>
              <p:cNvSpPr/>
              <p:nvPr/>
            </p:nvSpPr>
            <p:spPr>
              <a:xfrm>
                <a:off x="3130275" y="3894209"/>
                <a:ext cx="61485" cy="62590"/>
              </a:xfrm>
              <a:custGeom>
                <a:avLst/>
                <a:gdLst>
                  <a:gd name="connsiteX0" fmla="*/ 10856686 w 10856686"/>
                  <a:gd name="connsiteY0" fmla="*/ 4180114 h 4789714"/>
                  <a:gd name="connsiteX1" fmla="*/ 10363200 w 10856686"/>
                  <a:gd name="connsiteY1" fmla="*/ 4775200 h 4789714"/>
                  <a:gd name="connsiteX2" fmla="*/ 261257 w 10856686"/>
                  <a:gd name="connsiteY2" fmla="*/ 4789714 h 4789714"/>
                  <a:gd name="connsiteX3" fmla="*/ 14514 w 10856686"/>
                  <a:gd name="connsiteY3" fmla="*/ 4470400 h 4789714"/>
                  <a:gd name="connsiteX4" fmla="*/ 0 w 10856686"/>
                  <a:gd name="connsiteY4" fmla="*/ 0 h 4789714"/>
                  <a:gd name="connsiteX0-1" fmla="*/ 10856686 w 10856686"/>
                  <a:gd name="connsiteY0-2" fmla="*/ 4180114 h 4789714"/>
                  <a:gd name="connsiteX1-3" fmla="*/ 10363200 w 10856686"/>
                  <a:gd name="connsiteY1-4" fmla="*/ 4775200 h 4789714"/>
                  <a:gd name="connsiteX2-5" fmla="*/ 261257 w 10856686"/>
                  <a:gd name="connsiteY2-6" fmla="*/ 4789714 h 4789714"/>
                  <a:gd name="connsiteX3-7" fmla="*/ 14514 w 10856686"/>
                  <a:gd name="connsiteY3-8" fmla="*/ 4470400 h 4789714"/>
                  <a:gd name="connsiteX4-9" fmla="*/ 749 w 10856686"/>
                  <a:gd name="connsiteY4-10" fmla="*/ 1242677 h 4789714"/>
                  <a:gd name="connsiteX5" fmla="*/ 0 w 10856686"/>
                  <a:gd name="connsiteY5" fmla="*/ 0 h 4789714"/>
                  <a:gd name="connsiteX0-11" fmla="*/ 10855937 w 10855937"/>
                  <a:gd name="connsiteY0-12" fmla="*/ 2937437 h 3547037"/>
                  <a:gd name="connsiteX1-13" fmla="*/ 10362451 w 10855937"/>
                  <a:gd name="connsiteY1-14" fmla="*/ 3532523 h 3547037"/>
                  <a:gd name="connsiteX2-15" fmla="*/ 260508 w 10855937"/>
                  <a:gd name="connsiteY2-16" fmla="*/ 3547037 h 3547037"/>
                  <a:gd name="connsiteX3-17" fmla="*/ 13765 w 10855937"/>
                  <a:gd name="connsiteY3-18" fmla="*/ 3227723 h 3547037"/>
                  <a:gd name="connsiteX4-19" fmla="*/ 0 w 10855937"/>
                  <a:gd name="connsiteY4-20" fmla="*/ 0 h 3547037"/>
                  <a:gd name="connsiteX0-21" fmla="*/ 10855937 w 10855937"/>
                  <a:gd name="connsiteY0-22" fmla="*/ 2937437 h 3547037"/>
                  <a:gd name="connsiteX1-23" fmla="*/ 10362451 w 10855937"/>
                  <a:gd name="connsiteY1-24" fmla="*/ 3532523 h 3547037"/>
                  <a:gd name="connsiteX2-25" fmla="*/ 260508 w 10855937"/>
                  <a:gd name="connsiteY2-26" fmla="*/ 3547037 h 3547037"/>
                  <a:gd name="connsiteX3-27" fmla="*/ 13765 w 10855937"/>
                  <a:gd name="connsiteY3-28" fmla="*/ 3227723 h 3547037"/>
                  <a:gd name="connsiteX4-29" fmla="*/ 0 w 10855937"/>
                  <a:gd name="connsiteY4-30" fmla="*/ 0 h 3547037"/>
                  <a:gd name="connsiteX0-31" fmla="*/ 10868873 w 10868873"/>
                  <a:gd name="connsiteY0-32" fmla="*/ 2937437 h 3547037"/>
                  <a:gd name="connsiteX1-33" fmla="*/ 10375387 w 10868873"/>
                  <a:gd name="connsiteY1-34" fmla="*/ 3532523 h 3547037"/>
                  <a:gd name="connsiteX2-35" fmla="*/ 273444 w 10868873"/>
                  <a:gd name="connsiteY2-36" fmla="*/ 3547037 h 3547037"/>
                  <a:gd name="connsiteX3-37" fmla="*/ 26701 w 10868873"/>
                  <a:gd name="connsiteY3-38" fmla="*/ 3227723 h 3547037"/>
                  <a:gd name="connsiteX4-39" fmla="*/ 5177 w 10868873"/>
                  <a:gd name="connsiteY4-40" fmla="*/ 1101841 h 3547037"/>
                  <a:gd name="connsiteX5-41" fmla="*/ 12936 w 10868873"/>
                  <a:gd name="connsiteY5-42" fmla="*/ 0 h 3547037"/>
                  <a:gd name="connsiteX0-43" fmla="*/ 10868873 w 10868873"/>
                  <a:gd name="connsiteY0-44" fmla="*/ 1835596 h 2445196"/>
                  <a:gd name="connsiteX1-45" fmla="*/ 10375387 w 10868873"/>
                  <a:gd name="connsiteY1-46" fmla="*/ 2430682 h 2445196"/>
                  <a:gd name="connsiteX2-47" fmla="*/ 273444 w 10868873"/>
                  <a:gd name="connsiteY2-48" fmla="*/ 2445196 h 2445196"/>
                  <a:gd name="connsiteX3-49" fmla="*/ 26701 w 10868873"/>
                  <a:gd name="connsiteY3-50" fmla="*/ 2125882 h 2445196"/>
                  <a:gd name="connsiteX4-51" fmla="*/ 5177 w 10868873"/>
                  <a:gd name="connsiteY4-52" fmla="*/ 0 h 2445196"/>
                  <a:gd name="connsiteX0-53" fmla="*/ 10863696 w 10863696"/>
                  <a:gd name="connsiteY0-54" fmla="*/ 1835596 h 2445196"/>
                  <a:gd name="connsiteX1-55" fmla="*/ 10370210 w 10863696"/>
                  <a:gd name="connsiteY1-56" fmla="*/ 2430682 h 2445196"/>
                  <a:gd name="connsiteX2-57" fmla="*/ 268267 w 10863696"/>
                  <a:gd name="connsiteY2-58" fmla="*/ 2445196 h 2445196"/>
                  <a:gd name="connsiteX3-59" fmla="*/ 21524 w 10863696"/>
                  <a:gd name="connsiteY3-60" fmla="*/ 2125882 h 2445196"/>
                  <a:gd name="connsiteX4-61" fmla="*/ 0 w 10863696"/>
                  <a:gd name="connsiteY4-62" fmla="*/ 0 h 2445196"/>
                  <a:gd name="connsiteX0-63" fmla="*/ 10882319 w 10882319"/>
                  <a:gd name="connsiteY0-64" fmla="*/ 1835596 h 2445196"/>
                  <a:gd name="connsiteX1-65" fmla="*/ 10388833 w 10882319"/>
                  <a:gd name="connsiteY1-66" fmla="*/ 2430682 h 2445196"/>
                  <a:gd name="connsiteX2-67" fmla="*/ 286890 w 10882319"/>
                  <a:gd name="connsiteY2-68" fmla="*/ 2445196 h 2445196"/>
                  <a:gd name="connsiteX3-69" fmla="*/ 40147 w 10882319"/>
                  <a:gd name="connsiteY3-70" fmla="*/ 2125882 h 2445196"/>
                  <a:gd name="connsiteX4-71" fmla="*/ 0 w 10882319"/>
                  <a:gd name="connsiteY4-72" fmla="*/ 0 h 2445196"/>
                  <a:gd name="connsiteX0-73" fmla="*/ 10853134 w 10853134"/>
                  <a:gd name="connsiteY0-74" fmla="*/ 1841415 h 2451015"/>
                  <a:gd name="connsiteX1-75" fmla="*/ 10359648 w 10853134"/>
                  <a:gd name="connsiteY1-76" fmla="*/ 2436501 h 2451015"/>
                  <a:gd name="connsiteX2-77" fmla="*/ 257705 w 10853134"/>
                  <a:gd name="connsiteY2-78" fmla="*/ 2451015 h 2451015"/>
                  <a:gd name="connsiteX3-79" fmla="*/ 10962 w 10853134"/>
                  <a:gd name="connsiteY3-80" fmla="*/ 2131701 h 2451015"/>
                  <a:gd name="connsiteX4-81" fmla="*/ 11553 w 10853134"/>
                  <a:gd name="connsiteY4-82" fmla="*/ 0 h 2451015"/>
                  <a:gd name="connsiteX0-83" fmla="*/ 10864860 w 10864860"/>
                  <a:gd name="connsiteY0-84" fmla="*/ 1841415 h 2451015"/>
                  <a:gd name="connsiteX1-85" fmla="*/ 10371374 w 10864860"/>
                  <a:gd name="connsiteY1-86" fmla="*/ 2436501 h 2451015"/>
                  <a:gd name="connsiteX2-87" fmla="*/ 269431 w 10864860"/>
                  <a:gd name="connsiteY2-88" fmla="*/ 2451015 h 2451015"/>
                  <a:gd name="connsiteX3-89" fmla="*/ 22688 w 10864860"/>
                  <a:gd name="connsiteY3-90" fmla="*/ 2131701 h 2451015"/>
                  <a:gd name="connsiteX4-91" fmla="*/ 0 w 10864860"/>
                  <a:gd name="connsiteY4-92" fmla="*/ 0 h 2451015"/>
                  <a:gd name="connsiteX0-93" fmla="*/ 10856761 w 10856761"/>
                  <a:gd name="connsiteY0-94" fmla="*/ 1841415 h 2451015"/>
                  <a:gd name="connsiteX1-95" fmla="*/ 10363275 w 10856761"/>
                  <a:gd name="connsiteY1-96" fmla="*/ 2436501 h 2451015"/>
                  <a:gd name="connsiteX2-97" fmla="*/ 261332 w 10856761"/>
                  <a:gd name="connsiteY2-98" fmla="*/ 2451015 h 2451015"/>
                  <a:gd name="connsiteX3-99" fmla="*/ 14589 w 10856761"/>
                  <a:gd name="connsiteY3-100" fmla="*/ 2131701 h 2451015"/>
                  <a:gd name="connsiteX4-101" fmla="*/ 3540 w 10856761"/>
                  <a:gd name="connsiteY4-102" fmla="*/ 0 h 2451015"/>
                  <a:gd name="connsiteX0-103" fmla="*/ 10858803 w 10858803"/>
                  <a:gd name="connsiteY0-104" fmla="*/ 1841415 h 2451015"/>
                  <a:gd name="connsiteX1-105" fmla="*/ 10365317 w 10858803"/>
                  <a:gd name="connsiteY1-106" fmla="*/ 2436501 h 2451015"/>
                  <a:gd name="connsiteX2-107" fmla="*/ 263374 w 10858803"/>
                  <a:gd name="connsiteY2-108" fmla="*/ 2451015 h 2451015"/>
                  <a:gd name="connsiteX3-109" fmla="*/ 16631 w 10858803"/>
                  <a:gd name="connsiteY3-110" fmla="*/ 2131701 h 2451015"/>
                  <a:gd name="connsiteX4-111" fmla="*/ 5582 w 10858803"/>
                  <a:gd name="connsiteY4-112" fmla="*/ 0 h 2451015"/>
                  <a:gd name="connsiteX0-113" fmla="*/ 10854255 w 10854255"/>
                  <a:gd name="connsiteY0-114" fmla="*/ 1841415 h 2451015"/>
                  <a:gd name="connsiteX1-115" fmla="*/ 10360769 w 10854255"/>
                  <a:gd name="connsiteY1-116" fmla="*/ 2436501 h 2451015"/>
                  <a:gd name="connsiteX2-117" fmla="*/ 258826 w 10854255"/>
                  <a:gd name="connsiteY2-118" fmla="*/ 2451015 h 2451015"/>
                  <a:gd name="connsiteX3-119" fmla="*/ 12083 w 10854255"/>
                  <a:gd name="connsiteY3-120" fmla="*/ 2131701 h 2451015"/>
                  <a:gd name="connsiteX4-121" fmla="*/ 1034 w 10854255"/>
                  <a:gd name="connsiteY4-122" fmla="*/ 0 h 2451015"/>
                  <a:gd name="connsiteX0-123" fmla="*/ 10846712 w 10846712"/>
                  <a:gd name="connsiteY0-124" fmla="*/ 1841415 h 2451015"/>
                  <a:gd name="connsiteX1-125" fmla="*/ 10353226 w 10846712"/>
                  <a:gd name="connsiteY1-126" fmla="*/ 2436501 h 2451015"/>
                  <a:gd name="connsiteX2-127" fmla="*/ 251283 w 10846712"/>
                  <a:gd name="connsiteY2-128" fmla="*/ 2451015 h 2451015"/>
                  <a:gd name="connsiteX3-129" fmla="*/ 4540 w 10846712"/>
                  <a:gd name="connsiteY3-130" fmla="*/ 2131701 h 2451015"/>
                  <a:gd name="connsiteX4-131" fmla="*/ 5130 w 10846712"/>
                  <a:gd name="connsiteY4-132" fmla="*/ 0 h 2451015"/>
                  <a:gd name="connsiteX0-133" fmla="*/ 10842172 w 10842172"/>
                  <a:gd name="connsiteY0-134" fmla="*/ 1841415 h 2451015"/>
                  <a:gd name="connsiteX1-135" fmla="*/ 10348686 w 10842172"/>
                  <a:gd name="connsiteY1-136" fmla="*/ 2436501 h 2451015"/>
                  <a:gd name="connsiteX2-137" fmla="*/ 246743 w 10842172"/>
                  <a:gd name="connsiteY2-138" fmla="*/ 2451015 h 2451015"/>
                  <a:gd name="connsiteX3-139" fmla="*/ 0 w 10842172"/>
                  <a:gd name="connsiteY3-140" fmla="*/ 2131701 h 2451015"/>
                  <a:gd name="connsiteX4-141" fmla="*/ 590 w 10842172"/>
                  <a:gd name="connsiteY4-142" fmla="*/ 0 h 2451015"/>
                  <a:gd name="connsiteX0-143" fmla="*/ 10842172 w 10842172"/>
                  <a:gd name="connsiteY0-144" fmla="*/ 1841415 h 2451015"/>
                  <a:gd name="connsiteX1-145" fmla="*/ 10348686 w 10842172"/>
                  <a:gd name="connsiteY1-146" fmla="*/ 2436501 h 2451015"/>
                  <a:gd name="connsiteX2-147" fmla="*/ 246743 w 10842172"/>
                  <a:gd name="connsiteY2-148" fmla="*/ 2451015 h 2451015"/>
                  <a:gd name="connsiteX3-149" fmla="*/ 0 w 10842172"/>
                  <a:gd name="connsiteY3-150" fmla="*/ 2131701 h 2451015"/>
                  <a:gd name="connsiteX4-151" fmla="*/ 590 w 10842172"/>
                  <a:gd name="connsiteY4-152" fmla="*/ 0 h 2451015"/>
                  <a:gd name="connsiteX0-153" fmla="*/ 10842172 w 10842172"/>
                  <a:gd name="connsiteY0-154" fmla="*/ 1841415 h 2451015"/>
                  <a:gd name="connsiteX1-155" fmla="*/ 10348686 w 10842172"/>
                  <a:gd name="connsiteY1-156" fmla="*/ 2436501 h 2451015"/>
                  <a:gd name="connsiteX2-157" fmla="*/ 246743 w 10842172"/>
                  <a:gd name="connsiteY2-158" fmla="*/ 2451015 h 2451015"/>
                  <a:gd name="connsiteX3-159" fmla="*/ 0 w 10842172"/>
                  <a:gd name="connsiteY3-160" fmla="*/ 2131701 h 2451015"/>
                  <a:gd name="connsiteX4-161" fmla="*/ 6410 w 10842172"/>
                  <a:gd name="connsiteY4-162" fmla="*/ 0 h 2451015"/>
                  <a:gd name="connsiteX0-163" fmla="*/ 10842172 w 10842172"/>
                  <a:gd name="connsiteY0-164" fmla="*/ 1841415 h 2451015"/>
                  <a:gd name="connsiteX1-165" fmla="*/ 10348686 w 10842172"/>
                  <a:gd name="connsiteY1-166" fmla="*/ 2436501 h 2451015"/>
                  <a:gd name="connsiteX2-167" fmla="*/ 246743 w 10842172"/>
                  <a:gd name="connsiteY2-168" fmla="*/ 2451015 h 2451015"/>
                  <a:gd name="connsiteX3-169" fmla="*/ 0 w 10842172"/>
                  <a:gd name="connsiteY3-170" fmla="*/ 2131701 h 2451015"/>
                  <a:gd name="connsiteX4-171" fmla="*/ 6410 w 10842172"/>
                  <a:gd name="connsiteY4-172" fmla="*/ 0 h 2451015"/>
                  <a:gd name="connsiteX0-173" fmla="*/ 10846950 w 10846950"/>
                  <a:gd name="connsiteY0-174" fmla="*/ 1841415 h 2451015"/>
                  <a:gd name="connsiteX1-175" fmla="*/ 10353464 w 10846950"/>
                  <a:gd name="connsiteY1-176" fmla="*/ 2436501 h 2451015"/>
                  <a:gd name="connsiteX2-177" fmla="*/ 251521 w 10846950"/>
                  <a:gd name="connsiteY2-178" fmla="*/ 2451015 h 2451015"/>
                  <a:gd name="connsiteX3-179" fmla="*/ 4778 w 10846950"/>
                  <a:gd name="connsiteY3-180" fmla="*/ 2131701 h 2451015"/>
                  <a:gd name="connsiteX4-181" fmla="*/ 11188 w 10846950"/>
                  <a:gd name="connsiteY4-182" fmla="*/ 0 h 2451015"/>
                  <a:gd name="connsiteX0-183" fmla="*/ 10846950 w 10846950"/>
                  <a:gd name="connsiteY0-184" fmla="*/ 1841415 h 2451015"/>
                  <a:gd name="connsiteX1-185" fmla="*/ 10568788 w 10846950"/>
                  <a:gd name="connsiteY1-186" fmla="*/ 2430680 h 2451015"/>
                  <a:gd name="connsiteX2-187" fmla="*/ 251521 w 10846950"/>
                  <a:gd name="connsiteY2-188" fmla="*/ 2451015 h 2451015"/>
                  <a:gd name="connsiteX3-189" fmla="*/ 4778 w 10846950"/>
                  <a:gd name="connsiteY3-190" fmla="*/ 2131701 h 2451015"/>
                  <a:gd name="connsiteX4-191" fmla="*/ 11188 w 10846950"/>
                  <a:gd name="connsiteY4-192" fmla="*/ 0 h 2451015"/>
                  <a:gd name="connsiteX0-193" fmla="*/ 10846950 w 10846950"/>
                  <a:gd name="connsiteY0-194" fmla="*/ 1841415 h 2451015"/>
                  <a:gd name="connsiteX1-195" fmla="*/ 10522232 w 10846950"/>
                  <a:gd name="connsiteY1-196" fmla="*/ 2430680 h 2451015"/>
                  <a:gd name="connsiteX2-197" fmla="*/ 251521 w 10846950"/>
                  <a:gd name="connsiteY2-198" fmla="*/ 2451015 h 2451015"/>
                  <a:gd name="connsiteX3-199" fmla="*/ 4778 w 10846950"/>
                  <a:gd name="connsiteY3-200" fmla="*/ 2131701 h 2451015"/>
                  <a:gd name="connsiteX4-201" fmla="*/ 11188 w 10846950"/>
                  <a:gd name="connsiteY4-202" fmla="*/ 0 h 2451015"/>
                  <a:gd name="connsiteX0-203" fmla="*/ 10846950 w 10846950"/>
                  <a:gd name="connsiteY0-204" fmla="*/ 1841415 h 2451015"/>
                  <a:gd name="connsiteX1-205" fmla="*/ 10745593 w 10846950"/>
                  <a:gd name="connsiteY1-206" fmla="*/ 2046023 h 2451015"/>
                  <a:gd name="connsiteX2-207" fmla="*/ 10522232 w 10846950"/>
                  <a:gd name="connsiteY2-208" fmla="*/ 2430680 h 2451015"/>
                  <a:gd name="connsiteX3-209" fmla="*/ 251521 w 10846950"/>
                  <a:gd name="connsiteY3-210" fmla="*/ 2451015 h 2451015"/>
                  <a:gd name="connsiteX4-211" fmla="*/ 4778 w 10846950"/>
                  <a:gd name="connsiteY4-212" fmla="*/ 2131701 h 2451015"/>
                  <a:gd name="connsiteX5-213" fmla="*/ 11188 w 10846950"/>
                  <a:gd name="connsiteY5-214" fmla="*/ 0 h 2451015"/>
                  <a:gd name="connsiteX0-215" fmla="*/ 10745593 w 10745593"/>
                  <a:gd name="connsiteY0-216" fmla="*/ 2046023 h 2451015"/>
                  <a:gd name="connsiteX1-217" fmla="*/ 10522232 w 10745593"/>
                  <a:gd name="connsiteY1-218" fmla="*/ 2430680 h 2451015"/>
                  <a:gd name="connsiteX2-219" fmla="*/ 251521 w 10745593"/>
                  <a:gd name="connsiteY2-220" fmla="*/ 2451015 h 2451015"/>
                  <a:gd name="connsiteX3-221" fmla="*/ 4778 w 10745593"/>
                  <a:gd name="connsiteY3-222" fmla="*/ 2131701 h 2451015"/>
                  <a:gd name="connsiteX4-223" fmla="*/ 11188 w 10745593"/>
                  <a:gd name="connsiteY4-224" fmla="*/ 0 h 2451015"/>
                  <a:gd name="connsiteX0-225" fmla="*/ 10830947 w 10830947"/>
                  <a:gd name="connsiteY0-226" fmla="*/ 2046023 h 2451015"/>
                  <a:gd name="connsiteX1-227" fmla="*/ 10522232 w 10830947"/>
                  <a:gd name="connsiteY1-228" fmla="*/ 2430680 h 2451015"/>
                  <a:gd name="connsiteX2-229" fmla="*/ 251521 w 10830947"/>
                  <a:gd name="connsiteY2-230" fmla="*/ 2451015 h 2451015"/>
                  <a:gd name="connsiteX3-231" fmla="*/ 4778 w 10830947"/>
                  <a:gd name="connsiteY3-232" fmla="*/ 2131701 h 2451015"/>
                  <a:gd name="connsiteX4-233" fmla="*/ 11188 w 10830947"/>
                  <a:gd name="connsiteY4-234" fmla="*/ 0 h 2451015"/>
                  <a:gd name="connsiteX0-235" fmla="*/ 10877504 w 10877504"/>
                  <a:gd name="connsiteY0-236" fmla="*/ 2046023 h 2451015"/>
                  <a:gd name="connsiteX1-237" fmla="*/ 10522232 w 10877504"/>
                  <a:gd name="connsiteY1-238" fmla="*/ 2430680 h 2451015"/>
                  <a:gd name="connsiteX2-239" fmla="*/ 251521 w 10877504"/>
                  <a:gd name="connsiteY2-240" fmla="*/ 2451015 h 2451015"/>
                  <a:gd name="connsiteX3-241" fmla="*/ 4778 w 10877504"/>
                  <a:gd name="connsiteY3-242" fmla="*/ 2131701 h 2451015"/>
                  <a:gd name="connsiteX4-243" fmla="*/ 11188 w 10877504"/>
                  <a:gd name="connsiteY4-244" fmla="*/ 0 h 2451015"/>
                  <a:gd name="connsiteX0-245" fmla="*/ 10861985 w 10861985"/>
                  <a:gd name="connsiteY0-246" fmla="*/ 2084821 h 2451015"/>
                  <a:gd name="connsiteX1-247" fmla="*/ 10522232 w 10861985"/>
                  <a:gd name="connsiteY1-248" fmla="*/ 2430680 h 2451015"/>
                  <a:gd name="connsiteX2-249" fmla="*/ 251521 w 10861985"/>
                  <a:gd name="connsiteY2-250" fmla="*/ 2451015 h 2451015"/>
                  <a:gd name="connsiteX3-251" fmla="*/ 4778 w 10861985"/>
                  <a:gd name="connsiteY3-252" fmla="*/ 2131701 h 2451015"/>
                  <a:gd name="connsiteX4-253" fmla="*/ 11188 w 10861985"/>
                  <a:gd name="connsiteY4-254" fmla="*/ 0 h 2451015"/>
                  <a:gd name="connsiteX0-255" fmla="*/ 10857207 w 10857207"/>
                  <a:gd name="connsiteY0-256" fmla="*/ 0 h 366194"/>
                  <a:gd name="connsiteX1-257" fmla="*/ 10517454 w 10857207"/>
                  <a:gd name="connsiteY1-258" fmla="*/ 345859 h 366194"/>
                  <a:gd name="connsiteX2-259" fmla="*/ 246743 w 10857207"/>
                  <a:gd name="connsiteY2-260" fmla="*/ 366194 h 366194"/>
                  <a:gd name="connsiteX3-261" fmla="*/ 0 w 10857207"/>
                  <a:gd name="connsiteY3-262" fmla="*/ 46880 h 366194"/>
                  <a:gd name="connsiteX0-263" fmla="*/ 10610464 w 10610464"/>
                  <a:gd name="connsiteY0-264" fmla="*/ 0 h 366194"/>
                  <a:gd name="connsiteX1-265" fmla="*/ 10270711 w 10610464"/>
                  <a:gd name="connsiteY1-266" fmla="*/ 345859 h 366194"/>
                  <a:gd name="connsiteX2-267" fmla="*/ 0 w 10610464"/>
                  <a:gd name="connsiteY2-268" fmla="*/ 366194 h 366194"/>
                  <a:gd name="connsiteX0-269" fmla="*/ 339753 w 339753"/>
                  <a:gd name="connsiteY0-270" fmla="*/ 0 h 345859"/>
                  <a:gd name="connsiteX1-271" fmla="*/ 0 w 339753"/>
                  <a:gd name="connsiteY1-272" fmla="*/ 345859 h 345859"/>
                </a:gdLst>
                <a:ahLst/>
                <a:cxnLst>
                  <a:cxn ang="0">
                    <a:pos x="connsiteX0-1" y="connsiteY0-2"/>
                  </a:cxn>
                  <a:cxn ang="0">
                    <a:pos x="connsiteX1-3" y="connsiteY1-4"/>
                  </a:cxn>
                </a:cxnLst>
                <a:rect l="l" t="t" r="r" b="b"/>
                <a:pathLst>
                  <a:path w="339753" h="345859">
                    <a:moveTo>
                      <a:pt x="339753" y="0"/>
                    </a:moveTo>
                    <a:lnTo>
                      <a:pt x="0" y="345859"/>
                    </a:lnTo>
                  </a:path>
                </a:pathLst>
              </a:custGeom>
              <a:noFill/>
              <a:ln w="15875" cap="flat" cmpd="sng" algn="ctr">
                <a:solidFill>
                  <a:srgbClr val="03B4FF"/>
                </a:solid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124" name="任意多边形: 形状 29"/>
              <p:cNvSpPr/>
              <p:nvPr/>
            </p:nvSpPr>
            <p:spPr>
              <a:xfrm>
                <a:off x="3130275" y="3834314"/>
                <a:ext cx="61485" cy="62590"/>
              </a:xfrm>
              <a:custGeom>
                <a:avLst/>
                <a:gdLst>
                  <a:gd name="connsiteX0" fmla="*/ 10856686 w 10856686"/>
                  <a:gd name="connsiteY0" fmla="*/ 4180114 h 4789714"/>
                  <a:gd name="connsiteX1" fmla="*/ 10363200 w 10856686"/>
                  <a:gd name="connsiteY1" fmla="*/ 4775200 h 4789714"/>
                  <a:gd name="connsiteX2" fmla="*/ 261257 w 10856686"/>
                  <a:gd name="connsiteY2" fmla="*/ 4789714 h 4789714"/>
                  <a:gd name="connsiteX3" fmla="*/ 14514 w 10856686"/>
                  <a:gd name="connsiteY3" fmla="*/ 4470400 h 4789714"/>
                  <a:gd name="connsiteX4" fmla="*/ 0 w 10856686"/>
                  <a:gd name="connsiteY4" fmla="*/ 0 h 4789714"/>
                  <a:gd name="connsiteX0-1" fmla="*/ 10856686 w 10856686"/>
                  <a:gd name="connsiteY0-2" fmla="*/ 4180114 h 4789714"/>
                  <a:gd name="connsiteX1-3" fmla="*/ 10363200 w 10856686"/>
                  <a:gd name="connsiteY1-4" fmla="*/ 4775200 h 4789714"/>
                  <a:gd name="connsiteX2-5" fmla="*/ 261257 w 10856686"/>
                  <a:gd name="connsiteY2-6" fmla="*/ 4789714 h 4789714"/>
                  <a:gd name="connsiteX3-7" fmla="*/ 14514 w 10856686"/>
                  <a:gd name="connsiteY3-8" fmla="*/ 4470400 h 4789714"/>
                  <a:gd name="connsiteX4-9" fmla="*/ 749 w 10856686"/>
                  <a:gd name="connsiteY4-10" fmla="*/ 1242677 h 4789714"/>
                  <a:gd name="connsiteX5" fmla="*/ 0 w 10856686"/>
                  <a:gd name="connsiteY5" fmla="*/ 0 h 4789714"/>
                  <a:gd name="connsiteX0-11" fmla="*/ 10855937 w 10855937"/>
                  <a:gd name="connsiteY0-12" fmla="*/ 2937437 h 3547037"/>
                  <a:gd name="connsiteX1-13" fmla="*/ 10362451 w 10855937"/>
                  <a:gd name="connsiteY1-14" fmla="*/ 3532523 h 3547037"/>
                  <a:gd name="connsiteX2-15" fmla="*/ 260508 w 10855937"/>
                  <a:gd name="connsiteY2-16" fmla="*/ 3547037 h 3547037"/>
                  <a:gd name="connsiteX3-17" fmla="*/ 13765 w 10855937"/>
                  <a:gd name="connsiteY3-18" fmla="*/ 3227723 h 3547037"/>
                  <a:gd name="connsiteX4-19" fmla="*/ 0 w 10855937"/>
                  <a:gd name="connsiteY4-20" fmla="*/ 0 h 3547037"/>
                  <a:gd name="connsiteX0-21" fmla="*/ 10855937 w 10855937"/>
                  <a:gd name="connsiteY0-22" fmla="*/ 2937437 h 3547037"/>
                  <a:gd name="connsiteX1-23" fmla="*/ 10362451 w 10855937"/>
                  <a:gd name="connsiteY1-24" fmla="*/ 3532523 h 3547037"/>
                  <a:gd name="connsiteX2-25" fmla="*/ 260508 w 10855937"/>
                  <a:gd name="connsiteY2-26" fmla="*/ 3547037 h 3547037"/>
                  <a:gd name="connsiteX3-27" fmla="*/ 13765 w 10855937"/>
                  <a:gd name="connsiteY3-28" fmla="*/ 3227723 h 3547037"/>
                  <a:gd name="connsiteX4-29" fmla="*/ 0 w 10855937"/>
                  <a:gd name="connsiteY4-30" fmla="*/ 0 h 3547037"/>
                  <a:gd name="connsiteX0-31" fmla="*/ 10868873 w 10868873"/>
                  <a:gd name="connsiteY0-32" fmla="*/ 2937437 h 3547037"/>
                  <a:gd name="connsiteX1-33" fmla="*/ 10375387 w 10868873"/>
                  <a:gd name="connsiteY1-34" fmla="*/ 3532523 h 3547037"/>
                  <a:gd name="connsiteX2-35" fmla="*/ 273444 w 10868873"/>
                  <a:gd name="connsiteY2-36" fmla="*/ 3547037 h 3547037"/>
                  <a:gd name="connsiteX3-37" fmla="*/ 26701 w 10868873"/>
                  <a:gd name="connsiteY3-38" fmla="*/ 3227723 h 3547037"/>
                  <a:gd name="connsiteX4-39" fmla="*/ 5177 w 10868873"/>
                  <a:gd name="connsiteY4-40" fmla="*/ 1101841 h 3547037"/>
                  <a:gd name="connsiteX5-41" fmla="*/ 12936 w 10868873"/>
                  <a:gd name="connsiteY5-42" fmla="*/ 0 h 3547037"/>
                  <a:gd name="connsiteX0-43" fmla="*/ 10868873 w 10868873"/>
                  <a:gd name="connsiteY0-44" fmla="*/ 1835596 h 2445196"/>
                  <a:gd name="connsiteX1-45" fmla="*/ 10375387 w 10868873"/>
                  <a:gd name="connsiteY1-46" fmla="*/ 2430682 h 2445196"/>
                  <a:gd name="connsiteX2-47" fmla="*/ 273444 w 10868873"/>
                  <a:gd name="connsiteY2-48" fmla="*/ 2445196 h 2445196"/>
                  <a:gd name="connsiteX3-49" fmla="*/ 26701 w 10868873"/>
                  <a:gd name="connsiteY3-50" fmla="*/ 2125882 h 2445196"/>
                  <a:gd name="connsiteX4-51" fmla="*/ 5177 w 10868873"/>
                  <a:gd name="connsiteY4-52" fmla="*/ 0 h 2445196"/>
                  <a:gd name="connsiteX0-53" fmla="*/ 10863696 w 10863696"/>
                  <a:gd name="connsiteY0-54" fmla="*/ 1835596 h 2445196"/>
                  <a:gd name="connsiteX1-55" fmla="*/ 10370210 w 10863696"/>
                  <a:gd name="connsiteY1-56" fmla="*/ 2430682 h 2445196"/>
                  <a:gd name="connsiteX2-57" fmla="*/ 268267 w 10863696"/>
                  <a:gd name="connsiteY2-58" fmla="*/ 2445196 h 2445196"/>
                  <a:gd name="connsiteX3-59" fmla="*/ 21524 w 10863696"/>
                  <a:gd name="connsiteY3-60" fmla="*/ 2125882 h 2445196"/>
                  <a:gd name="connsiteX4-61" fmla="*/ 0 w 10863696"/>
                  <a:gd name="connsiteY4-62" fmla="*/ 0 h 2445196"/>
                  <a:gd name="connsiteX0-63" fmla="*/ 10882319 w 10882319"/>
                  <a:gd name="connsiteY0-64" fmla="*/ 1835596 h 2445196"/>
                  <a:gd name="connsiteX1-65" fmla="*/ 10388833 w 10882319"/>
                  <a:gd name="connsiteY1-66" fmla="*/ 2430682 h 2445196"/>
                  <a:gd name="connsiteX2-67" fmla="*/ 286890 w 10882319"/>
                  <a:gd name="connsiteY2-68" fmla="*/ 2445196 h 2445196"/>
                  <a:gd name="connsiteX3-69" fmla="*/ 40147 w 10882319"/>
                  <a:gd name="connsiteY3-70" fmla="*/ 2125882 h 2445196"/>
                  <a:gd name="connsiteX4-71" fmla="*/ 0 w 10882319"/>
                  <a:gd name="connsiteY4-72" fmla="*/ 0 h 2445196"/>
                  <a:gd name="connsiteX0-73" fmla="*/ 10853134 w 10853134"/>
                  <a:gd name="connsiteY0-74" fmla="*/ 1841415 h 2451015"/>
                  <a:gd name="connsiteX1-75" fmla="*/ 10359648 w 10853134"/>
                  <a:gd name="connsiteY1-76" fmla="*/ 2436501 h 2451015"/>
                  <a:gd name="connsiteX2-77" fmla="*/ 257705 w 10853134"/>
                  <a:gd name="connsiteY2-78" fmla="*/ 2451015 h 2451015"/>
                  <a:gd name="connsiteX3-79" fmla="*/ 10962 w 10853134"/>
                  <a:gd name="connsiteY3-80" fmla="*/ 2131701 h 2451015"/>
                  <a:gd name="connsiteX4-81" fmla="*/ 11553 w 10853134"/>
                  <a:gd name="connsiteY4-82" fmla="*/ 0 h 2451015"/>
                  <a:gd name="connsiteX0-83" fmla="*/ 10864860 w 10864860"/>
                  <a:gd name="connsiteY0-84" fmla="*/ 1841415 h 2451015"/>
                  <a:gd name="connsiteX1-85" fmla="*/ 10371374 w 10864860"/>
                  <a:gd name="connsiteY1-86" fmla="*/ 2436501 h 2451015"/>
                  <a:gd name="connsiteX2-87" fmla="*/ 269431 w 10864860"/>
                  <a:gd name="connsiteY2-88" fmla="*/ 2451015 h 2451015"/>
                  <a:gd name="connsiteX3-89" fmla="*/ 22688 w 10864860"/>
                  <a:gd name="connsiteY3-90" fmla="*/ 2131701 h 2451015"/>
                  <a:gd name="connsiteX4-91" fmla="*/ 0 w 10864860"/>
                  <a:gd name="connsiteY4-92" fmla="*/ 0 h 2451015"/>
                  <a:gd name="connsiteX0-93" fmla="*/ 10856761 w 10856761"/>
                  <a:gd name="connsiteY0-94" fmla="*/ 1841415 h 2451015"/>
                  <a:gd name="connsiteX1-95" fmla="*/ 10363275 w 10856761"/>
                  <a:gd name="connsiteY1-96" fmla="*/ 2436501 h 2451015"/>
                  <a:gd name="connsiteX2-97" fmla="*/ 261332 w 10856761"/>
                  <a:gd name="connsiteY2-98" fmla="*/ 2451015 h 2451015"/>
                  <a:gd name="connsiteX3-99" fmla="*/ 14589 w 10856761"/>
                  <a:gd name="connsiteY3-100" fmla="*/ 2131701 h 2451015"/>
                  <a:gd name="connsiteX4-101" fmla="*/ 3540 w 10856761"/>
                  <a:gd name="connsiteY4-102" fmla="*/ 0 h 2451015"/>
                  <a:gd name="connsiteX0-103" fmla="*/ 10858803 w 10858803"/>
                  <a:gd name="connsiteY0-104" fmla="*/ 1841415 h 2451015"/>
                  <a:gd name="connsiteX1-105" fmla="*/ 10365317 w 10858803"/>
                  <a:gd name="connsiteY1-106" fmla="*/ 2436501 h 2451015"/>
                  <a:gd name="connsiteX2-107" fmla="*/ 263374 w 10858803"/>
                  <a:gd name="connsiteY2-108" fmla="*/ 2451015 h 2451015"/>
                  <a:gd name="connsiteX3-109" fmla="*/ 16631 w 10858803"/>
                  <a:gd name="connsiteY3-110" fmla="*/ 2131701 h 2451015"/>
                  <a:gd name="connsiteX4-111" fmla="*/ 5582 w 10858803"/>
                  <a:gd name="connsiteY4-112" fmla="*/ 0 h 2451015"/>
                  <a:gd name="connsiteX0-113" fmla="*/ 10854255 w 10854255"/>
                  <a:gd name="connsiteY0-114" fmla="*/ 1841415 h 2451015"/>
                  <a:gd name="connsiteX1-115" fmla="*/ 10360769 w 10854255"/>
                  <a:gd name="connsiteY1-116" fmla="*/ 2436501 h 2451015"/>
                  <a:gd name="connsiteX2-117" fmla="*/ 258826 w 10854255"/>
                  <a:gd name="connsiteY2-118" fmla="*/ 2451015 h 2451015"/>
                  <a:gd name="connsiteX3-119" fmla="*/ 12083 w 10854255"/>
                  <a:gd name="connsiteY3-120" fmla="*/ 2131701 h 2451015"/>
                  <a:gd name="connsiteX4-121" fmla="*/ 1034 w 10854255"/>
                  <a:gd name="connsiteY4-122" fmla="*/ 0 h 2451015"/>
                  <a:gd name="connsiteX0-123" fmla="*/ 10846712 w 10846712"/>
                  <a:gd name="connsiteY0-124" fmla="*/ 1841415 h 2451015"/>
                  <a:gd name="connsiteX1-125" fmla="*/ 10353226 w 10846712"/>
                  <a:gd name="connsiteY1-126" fmla="*/ 2436501 h 2451015"/>
                  <a:gd name="connsiteX2-127" fmla="*/ 251283 w 10846712"/>
                  <a:gd name="connsiteY2-128" fmla="*/ 2451015 h 2451015"/>
                  <a:gd name="connsiteX3-129" fmla="*/ 4540 w 10846712"/>
                  <a:gd name="connsiteY3-130" fmla="*/ 2131701 h 2451015"/>
                  <a:gd name="connsiteX4-131" fmla="*/ 5130 w 10846712"/>
                  <a:gd name="connsiteY4-132" fmla="*/ 0 h 2451015"/>
                  <a:gd name="connsiteX0-133" fmla="*/ 10842172 w 10842172"/>
                  <a:gd name="connsiteY0-134" fmla="*/ 1841415 h 2451015"/>
                  <a:gd name="connsiteX1-135" fmla="*/ 10348686 w 10842172"/>
                  <a:gd name="connsiteY1-136" fmla="*/ 2436501 h 2451015"/>
                  <a:gd name="connsiteX2-137" fmla="*/ 246743 w 10842172"/>
                  <a:gd name="connsiteY2-138" fmla="*/ 2451015 h 2451015"/>
                  <a:gd name="connsiteX3-139" fmla="*/ 0 w 10842172"/>
                  <a:gd name="connsiteY3-140" fmla="*/ 2131701 h 2451015"/>
                  <a:gd name="connsiteX4-141" fmla="*/ 590 w 10842172"/>
                  <a:gd name="connsiteY4-142" fmla="*/ 0 h 2451015"/>
                  <a:gd name="connsiteX0-143" fmla="*/ 10842172 w 10842172"/>
                  <a:gd name="connsiteY0-144" fmla="*/ 1841415 h 2451015"/>
                  <a:gd name="connsiteX1-145" fmla="*/ 10348686 w 10842172"/>
                  <a:gd name="connsiteY1-146" fmla="*/ 2436501 h 2451015"/>
                  <a:gd name="connsiteX2-147" fmla="*/ 246743 w 10842172"/>
                  <a:gd name="connsiteY2-148" fmla="*/ 2451015 h 2451015"/>
                  <a:gd name="connsiteX3-149" fmla="*/ 0 w 10842172"/>
                  <a:gd name="connsiteY3-150" fmla="*/ 2131701 h 2451015"/>
                  <a:gd name="connsiteX4-151" fmla="*/ 590 w 10842172"/>
                  <a:gd name="connsiteY4-152" fmla="*/ 0 h 2451015"/>
                  <a:gd name="connsiteX0-153" fmla="*/ 10842172 w 10842172"/>
                  <a:gd name="connsiteY0-154" fmla="*/ 1841415 h 2451015"/>
                  <a:gd name="connsiteX1-155" fmla="*/ 10348686 w 10842172"/>
                  <a:gd name="connsiteY1-156" fmla="*/ 2436501 h 2451015"/>
                  <a:gd name="connsiteX2-157" fmla="*/ 246743 w 10842172"/>
                  <a:gd name="connsiteY2-158" fmla="*/ 2451015 h 2451015"/>
                  <a:gd name="connsiteX3-159" fmla="*/ 0 w 10842172"/>
                  <a:gd name="connsiteY3-160" fmla="*/ 2131701 h 2451015"/>
                  <a:gd name="connsiteX4-161" fmla="*/ 6410 w 10842172"/>
                  <a:gd name="connsiteY4-162" fmla="*/ 0 h 2451015"/>
                  <a:gd name="connsiteX0-163" fmla="*/ 10842172 w 10842172"/>
                  <a:gd name="connsiteY0-164" fmla="*/ 1841415 h 2451015"/>
                  <a:gd name="connsiteX1-165" fmla="*/ 10348686 w 10842172"/>
                  <a:gd name="connsiteY1-166" fmla="*/ 2436501 h 2451015"/>
                  <a:gd name="connsiteX2-167" fmla="*/ 246743 w 10842172"/>
                  <a:gd name="connsiteY2-168" fmla="*/ 2451015 h 2451015"/>
                  <a:gd name="connsiteX3-169" fmla="*/ 0 w 10842172"/>
                  <a:gd name="connsiteY3-170" fmla="*/ 2131701 h 2451015"/>
                  <a:gd name="connsiteX4-171" fmla="*/ 6410 w 10842172"/>
                  <a:gd name="connsiteY4-172" fmla="*/ 0 h 2451015"/>
                  <a:gd name="connsiteX0-173" fmla="*/ 10846950 w 10846950"/>
                  <a:gd name="connsiteY0-174" fmla="*/ 1841415 h 2451015"/>
                  <a:gd name="connsiteX1-175" fmla="*/ 10353464 w 10846950"/>
                  <a:gd name="connsiteY1-176" fmla="*/ 2436501 h 2451015"/>
                  <a:gd name="connsiteX2-177" fmla="*/ 251521 w 10846950"/>
                  <a:gd name="connsiteY2-178" fmla="*/ 2451015 h 2451015"/>
                  <a:gd name="connsiteX3-179" fmla="*/ 4778 w 10846950"/>
                  <a:gd name="connsiteY3-180" fmla="*/ 2131701 h 2451015"/>
                  <a:gd name="connsiteX4-181" fmla="*/ 11188 w 10846950"/>
                  <a:gd name="connsiteY4-182" fmla="*/ 0 h 2451015"/>
                  <a:gd name="connsiteX0-183" fmla="*/ 10846950 w 10846950"/>
                  <a:gd name="connsiteY0-184" fmla="*/ 1841415 h 2451015"/>
                  <a:gd name="connsiteX1-185" fmla="*/ 10568788 w 10846950"/>
                  <a:gd name="connsiteY1-186" fmla="*/ 2430680 h 2451015"/>
                  <a:gd name="connsiteX2-187" fmla="*/ 251521 w 10846950"/>
                  <a:gd name="connsiteY2-188" fmla="*/ 2451015 h 2451015"/>
                  <a:gd name="connsiteX3-189" fmla="*/ 4778 w 10846950"/>
                  <a:gd name="connsiteY3-190" fmla="*/ 2131701 h 2451015"/>
                  <a:gd name="connsiteX4-191" fmla="*/ 11188 w 10846950"/>
                  <a:gd name="connsiteY4-192" fmla="*/ 0 h 2451015"/>
                  <a:gd name="connsiteX0-193" fmla="*/ 10846950 w 10846950"/>
                  <a:gd name="connsiteY0-194" fmla="*/ 1841415 h 2451015"/>
                  <a:gd name="connsiteX1-195" fmla="*/ 10522232 w 10846950"/>
                  <a:gd name="connsiteY1-196" fmla="*/ 2430680 h 2451015"/>
                  <a:gd name="connsiteX2-197" fmla="*/ 251521 w 10846950"/>
                  <a:gd name="connsiteY2-198" fmla="*/ 2451015 h 2451015"/>
                  <a:gd name="connsiteX3-199" fmla="*/ 4778 w 10846950"/>
                  <a:gd name="connsiteY3-200" fmla="*/ 2131701 h 2451015"/>
                  <a:gd name="connsiteX4-201" fmla="*/ 11188 w 10846950"/>
                  <a:gd name="connsiteY4-202" fmla="*/ 0 h 2451015"/>
                  <a:gd name="connsiteX0-203" fmla="*/ 10846950 w 10846950"/>
                  <a:gd name="connsiteY0-204" fmla="*/ 1841415 h 2451015"/>
                  <a:gd name="connsiteX1-205" fmla="*/ 10745593 w 10846950"/>
                  <a:gd name="connsiteY1-206" fmla="*/ 2046023 h 2451015"/>
                  <a:gd name="connsiteX2-207" fmla="*/ 10522232 w 10846950"/>
                  <a:gd name="connsiteY2-208" fmla="*/ 2430680 h 2451015"/>
                  <a:gd name="connsiteX3-209" fmla="*/ 251521 w 10846950"/>
                  <a:gd name="connsiteY3-210" fmla="*/ 2451015 h 2451015"/>
                  <a:gd name="connsiteX4-211" fmla="*/ 4778 w 10846950"/>
                  <a:gd name="connsiteY4-212" fmla="*/ 2131701 h 2451015"/>
                  <a:gd name="connsiteX5-213" fmla="*/ 11188 w 10846950"/>
                  <a:gd name="connsiteY5-214" fmla="*/ 0 h 2451015"/>
                  <a:gd name="connsiteX0-215" fmla="*/ 10745593 w 10745593"/>
                  <a:gd name="connsiteY0-216" fmla="*/ 2046023 h 2451015"/>
                  <a:gd name="connsiteX1-217" fmla="*/ 10522232 w 10745593"/>
                  <a:gd name="connsiteY1-218" fmla="*/ 2430680 h 2451015"/>
                  <a:gd name="connsiteX2-219" fmla="*/ 251521 w 10745593"/>
                  <a:gd name="connsiteY2-220" fmla="*/ 2451015 h 2451015"/>
                  <a:gd name="connsiteX3-221" fmla="*/ 4778 w 10745593"/>
                  <a:gd name="connsiteY3-222" fmla="*/ 2131701 h 2451015"/>
                  <a:gd name="connsiteX4-223" fmla="*/ 11188 w 10745593"/>
                  <a:gd name="connsiteY4-224" fmla="*/ 0 h 2451015"/>
                  <a:gd name="connsiteX0-225" fmla="*/ 10830947 w 10830947"/>
                  <a:gd name="connsiteY0-226" fmla="*/ 2046023 h 2451015"/>
                  <a:gd name="connsiteX1-227" fmla="*/ 10522232 w 10830947"/>
                  <a:gd name="connsiteY1-228" fmla="*/ 2430680 h 2451015"/>
                  <a:gd name="connsiteX2-229" fmla="*/ 251521 w 10830947"/>
                  <a:gd name="connsiteY2-230" fmla="*/ 2451015 h 2451015"/>
                  <a:gd name="connsiteX3-231" fmla="*/ 4778 w 10830947"/>
                  <a:gd name="connsiteY3-232" fmla="*/ 2131701 h 2451015"/>
                  <a:gd name="connsiteX4-233" fmla="*/ 11188 w 10830947"/>
                  <a:gd name="connsiteY4-234" fmla="*/ 0 h 2451015"/>
                  <a:gd name="connsiteX0-235" fmla="*/ 10877504 w 10877504"/>
                  <a:gd name="connsiteY0-236" fmla="*/ 2046023 h 2451015"/>
                  <a:gd name="connsiteX1-237" fmla="*/ 10522232 w 10877504"/>
                  <a:gd name="connsiteY1-238" fmla="*/ 2430680 h 2451015"/>
                  <a:gd name="connsiteX2-239" fmla="*/ 251521 w 10877504"/>
                  <a:gd name="connsiteY2-240" fmla="*/ 2451015 h 2451015"/>
                  <a:gd name="connsiteX3-241" fmla="*/ 4778 w 10877504"/>
                  <a:gd name="connsiteY3-242" fmla="*/ 2131701 h 2451015"/>
                  <a:gd name="connsiteX4-243" fmla="*/ 11188 w 10877504"/>
                  <a:gd name="connsiteY4-244" fmla="*/ 0 h 2451015"/>
                  <a:gd name="connsiteX0-245" fmla="*/ 10861985 w 10861985"/>
                  <a:gd name="connsiteY0-246" fmla="*/ 2084821 h 2451015"/>
                  <a:gd name="connsiteX1-247" fmla="*/ 10522232 w 10861985"/>
                  <a:gd name="connsiteY1-248" fmla="*/ 2430680 h 2451015"/>
                  <a:gd name="connsiteX2-249" fmla="*/ 251521 w 10861985"/>
                  <a:gd name="connsiteY2-250" fmla="*/ 2451015 h 2451015"/>
                  <a:gd name="connsiteX3-251" fmla="*/ 4778 w 10861985"/>
                  <a:gd name="connsiteY3-252" fmla="*/ 2131701 h 2451015"/>
                  <a:gd name="connsiteX4-253" fmla="*/ 11188 w 10861985"/>
                  <a:gd name="connsiteY4-254" fmla="*/ 0 h 2451015"/>
                  <a:gd name="connsiteX0-255" fmla="*/ 10857207 w 10857207"/>
                  <a:gd name="connsiteY0-256" fmla="*/ 0 h 366194"/>
                  <a:gd name="connsiteX1-257" fmla="*/ 10517454 w 10857207"/>
                  <a:gd name="connsiteY1-258" fmla="*/ 345859 h 366194"/>
                  <a:gd name="connsiteX2-259" fmla="*/ 246743 w 10857207"/>
                  <a:gd name="connsiteY2-260" fmla="*/ 366194 h 366194"/>
                  <a:gd name="connsiteX3-261" fmla="*/ 0 w 10857207"/>
                  <a:gd name="connsiteY3-262" fmla="*/ 46880 h 366194"/>
                  <a:gd name="connsiteX0-263" fmla="*/ 10610464 w 10610464"/>
                  <a:gd name="connsiteY0-264" fmla="*/ 0 h 366194"/>
                  <a:gd name="connsiteX1-265" fmla="*/ 10270711 w 10610464"/>
                  <a:gd name="connsiteY1-266" fmla="*/ 345859 h 366194"/>
                  <a:gd name="connsiteX2-267" fmla="*/ 0 w 10610464"/>
                  <a:gd name="connsiteY2-268" fmla="*/ 366194 h 366194"/>
                  <a:gd name="connsiteX0-269" fmla="*/ 339753 w 339753"/>
                  <a:gd name="connsiteY0-270" fmla="*/ 0 h 345859"/>
                  <a:gd name="connsiteX1-271" fmla="*/ 0 w 339753"/>
                  <a:gd name="connsiteY1-272" fmla="*/ 345859 h 345859"/>
                </a:gdLst>
                <a:ahLst/>
                <a:cxnLst>
                  <a:cxn ang="0">
                    <a:pos x="connsiteX0-1" y="connsiteY0-2"/>
                  </a:cxn>
                  <a:cxn ang="0">
                    <a:pos x="connsiteX1-3" y="connsiteY1-4"/>
                  </a:cxn>
                </a:cxnLst>
                <a:rect l="l" t="t" r="r" b="b"/>
                <a:pathLst>
                  <a:path w="339753" h="345859">
                    <a:moveTo>
                      <a:pt x="339753" y="0"/>
                    </a:moveTo>
                    <a:lnTo>
                      <a:pt x="0" y="345859"/>
                    </a:lnTo>
                  </a:path>
                </a:pathLst>
              </a:custGeom>
              <a:noFill/>
              <a:ln w="15875" cap="flat" cmpd="sng" algn="ctr">
                <a:solidFill>
                  <a:srgbClr val="03B4FF"/>
                </a:solid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125" name="任意多边形: 形状 30"/>
              <p:cNvSpPr/>
              <p:nvPr/>
            </p:nvSpPr>
            <p:spPr>
              <a:xfrm>
                <a:off x="3130275" y="3774419"/>
                <a:ext cx="61485" cy="62590"/>
              </a:xfrm>
              <a:custGeom>
                <a:avLst/>
                <a:gdLst>
                  <a:gd name="connsiteX0" fmla="*/ 10856686 w 10856686"/>
                  <a:gd name="connsiteY0" fmla="*/ 4180114 h 4789714"/>
                  <a:gd name="connsiteX1" fmla="*/ 10363200 w 10856686"/>
                  <a:gd name="connsiteY1" fmla="*/ 4775200 h 4789714"/>
                  <a:gd name="connsiteX2" fmla="*/ 261257 w 10856686"/>
                  <a:gd name="connsiteY2" fmla="*/ 4789714 h 4789714"/>
                  <a:gd name="connsiteX3" fmla="*/ 14514 w 10856686"/>
                  <a:gd name="connsiteY3" fmla="*/ 4470400 h 4789714"/>
                  <a:gd name="connsiteX4" fmla="*/ 0 w 10856686"/>
                  <a:gd name="connsiteY4" fmla="*/ 0 h 4789714"/>
                  <a:gd name="connsiteX0-1" fmla="*/ 10856686 w 10856686"/>
                  <a:gd name="connsiteY0-2" fmla="*/ 4180114 h 4789714"/>
                  <a:gd name="connsiteX1-3" fmla="*/ 10363200 w 10856686"/>
                  <a:gd name="connsiteY1-4" fmla="*/ 4775200 h 4789714"/>
                  <a:gd name="connsiteX2-5" fmla="*/ 261257 w 10856686"/>
                  <a:gd name="connsiteY2-6" fmla="*/ 4789714 h 4789714"/>
                  <a:gd name="connsiteX3-7" fmla="*/ 14514 w 10856686"/>
                  <a:gd name="connsiteY3-8" fmla="*/ 4470400 h 4789714"/>
                  <a:gd name="connsiteX4-9" fmla="*/ 749 w 10856686"/>
                  <a:gd name="connsiteY4-10" fmla="*/ 1242677 h 4789714"/>
                  <a:gd name="connsiteX5" fmla="*/ 0 w 10856686"/>
                  <a:gd name="connsiteY5" fmla="*/ 0 h 4789714"/>
                  <a:gd name="connsiteX0-11" fmla="*/ 10855937 w 10855937"/>
                  <a:gd name="connsiteY0-12" fmla="*/ 2937437 h 3547037"/>
                  <a:gd name="connsiteX1-13" fmla="*/ 10362451 w 10855937"/>
                  <a:gd name="connsiteY1-14" fmla="*/ 3532523 h 3547037"/>
                  <a:gd name="connsiteX2-15" fmla="*/ 260508 w 10855937"/>
                  <a:gd name="connsiteY2-16" fmla="*/ 3547037 h 3547037"/>
                  <a:gd name="connsiteX3-17" fmla="*/ 13765 w 10855937"/>
                  <a:gd name="connsiteY3-18" fmla="*/ 3227723 h 3547037"/>
                  <a:gd name="connsiteX4-19" fmla="*/ 0 w 10855937"/>
                  <a:gd name="connsiteY4-20" fmla="*/ 0 h 3547037"/>
                  <a:gd name="connsiteX0-21" fmla="*/ 10855937 w 10855937"/>
                  <a:gd name="connsiteY0-22" fmla="*/ 2937437 h 3547037"/>
                  <a:gd name="connsiteX1-23" fmla="*/ 10362451 w 10855937"/>
                  <a:gd name="connsiteY1-24" fmla="*/ 3532523 h 3547037"/>
                  <a:gd name="connsiteX2-25" fmla="*/ 260508 w 10855937"/>
                  <a:gd name="connsiteY2-26" fmla="*/ 3547037 h 3547037"/>
                  <a:gd name="connsiteX3-27" fmla="*/ 13765 w 10855937"/>
                  <a:gd name="connsiteY3-28" fmla="*/ 3227723 h 3547037"/>
                  <a:gd name="connsiteX4-29" fmla="*/ 0 w 10855937"/>
                  <a:gd name="connsiteY4-30" fmla="*/ 0 h 3547037"/>
                  <a:gd name="connsiteX0-31" fmla="*/ 10868873 w 10868873"/>
                  <a:gd name="connsiteY0-32" fmla="*/ 2937437 h 3547037"/>
                  <a:gd name="connsiteX1-33" fmla="*/ 10375387 w 10868873"/>
                  <a:gd name="connsiteY1-34" fmla="*/ 3532523 h 3547037"/>
                  <a:gd name="connsiteX2-35" fmla="*/ 273444 w 10868873"/>
                  <a:gd name="connsiteY2-36" fmla="*/ 3547037 h 3547037"/>
                  <a:gd name="connsiteX3-37" fmla="*/ 26701 w 10868873"/>
                  <a:gd name="connsiteY3-38" fmla="*/ 3227723 h 3547037"/>
                  <a:gd name="connsiteX4-39" fmla="*/ 5177 w 10868873"/>
                  <a:gd name="connsiteY4-40" fmla="*/ 1101841 h 3547037"/>
                  <a:gd name="connsiteX5-41" fmla="*/ 12936 w 10868873"/>
                  <a:gd name="connsiteY5-42" fmla="*/ 0 h 3547037"/>
                  <a:gd name="connsiteX0-43" fmla="*/ 10868873 w 10868873"/>
                  <a:gd name="connsiteY0-44" fmla="*/ 1835596 h 2445196"/>
                  <a:gd name="connsiteX1-45" fmla="*/ 10375387 w 10868873"/>
                  <a:gd name="connsiteY1-46" fmla="*/ 2430682 h 2445196"/>
                  <a:gd name="connsiteX2-47" fmla="*/ 273444 w 10868873"/>
                  <a:gd name="connsiteY2-48" fmla="*/ 2445196 h 2445196"/>
                  <a:gd name="connsiteX3-49" fmla="*/ 26701 w 10868873"/>
                  <a:gd name="connsiteY3-50" fmla="*/ 2125882 h 2445196"/>
                  <a:gd name="connsiteX4-51" fmla="*/ 5177 w 10868873"/>
                  <a:gd name="connsiteY4-52" fmla="*/ 0 h 2445196"/>
                  <a:gd name="connsiteX0-53" fmla="*/ 10863696 w 10863696"/>
                  <a:gd name="connsiteY0-54" fmla="*/ 1835596 h 2445196"/>
                  <a:gd name="connsiteX1-55" fmla="*/ 10370210 w 10863696"/>
                  <a:gd name="connsiteY1-56" fmla="*/ 2430682 h 2445196"/>
                  <a:gd name="connsiteX2-57" fmla="*/ 268267 w 10863696"/>
                  <a:gd name="connsiteY2-58" fmla="*/ 2445196 h 2445196"/>
                  <a:gd name="connsiteX3-59" fmla="*/ 21524 w 10863696"/>
                  <a:gd name="connsiteY3-60" fmla="*/ 2125882 h 2445196"/>
                  <a:gd name="connsiteX4-61" fmla="*/ 0 w 10863696"/>
                  <a:gd name="connsiteY4-62" fmla="*/ 0 h 2445196"/>
                  <a:gd name="connsiteX0-63" fmla="*/ 10882319 w 10882319"/>
                  <a:gd name="connsiteY0-64" fmla="*/ 1835596 h 2445196"/>
                  <a:gd name="connsiteX1-65" fmla="*/ 10388833 w 10882319"/>
                  <a:gd name="connsiteY1-66" fmla="*/ 2430682 h 2445196"/>
                  <a:gd name="connsiteX2-67" fmla="*/ 286890 w 10882319"/>
                  <a:gd name="connsiteY2-68" fmla="*/ 2445196 h 2445196"/>
                  <a:gd name="connsiteX3-69" fmla="*/ 40147 w 10882319"/>
                  <a:gd name="connsiteY3-70" fmla="*/ 2125882 h 2445196"/>
                  <a:gd name="connsiteX4-71" fmla="*/ 0 w 10882319"/>
                  <a:gd name="connsiteY4-72" fmla="*/ 0 h 2445196"/>
                  <a:gd name="connsiteX0-73" fmla="*/ 10853134 w 10853134"/>
                  <a:gd name="connsiteY0-74" fmla="*/ 1841415 h 2451015"/>
                  <a:gd name="connsiteX1-75" fmla="*/ 10359648 w 10853134"/>
                  <a:gd name="connsiteY1-76" fmla="*/ 2436501 h 2451015"/>
                  <a:gd name="connsiteX2-77" fmla="*/ 257705 w 10853134"/>
                  <a:gd name="connsiteY2-78" fmla="*/ 2451015 h 2451015"/>
                  <a:gd name="connsiteX3-79" fmla="*/ 10962 w 10853134"/>
                  <a:gd name="connsiteY3-80" fmla="*/ 2131701 h 2451015"/>
                  <a:gd name="connsiteX4-81" fmla="*/ 11553 w 10853134"/>
                  <a:gd name="connsiteY4-82" fmla="*/ 0 h 2451015"/>
                  <a:gd name="connsiteX0-83" fmla="*/ 10864860 w 10864860"/>
                  <a:gd name="connsiteY0-84" fmla="*/ 1841415 h 2451015"/>
                  <a:gd name="connsiteX1-85" fmla="*/ 10371374 w 10864860"/>
                  <a:gd name="connsiteY1-86" fmla="*/ 2436501 h 2451015"/>
                  <a:gd name="connsiteX2-87" fmla="*/ 269431 w 10864860"/>
                  <a:gd name="connsiteY2-88" fmla="*/ 2451015 h 2451015"/>
                  <a:gd name="connsiteX3-89" fmla="*/ 22688 w 10864860"/>
                  <a:gd name="connsiteY3-90" fmla="*/ 2131701 h 2451015"/>
                  <a:gd name="connsiteX4-91" fmla="*/ 0 w 10864860"/>
                  <a:gd name="connsiteY4-92" fmla="*/ 0 h 2451015"/>
                  <a:gd name="connsiteX0-93" fmla="*/ 10856761 w 10856761"/>
                  <a:gd name="connsiteY0-94" fmla="*/ 1841415 h 2451015"/>
                  <a:gd name="connsiteX1-95" fmla="*/ 10363275 w 10856761"/>
                  <a:gd name="connsiteY1-96" fmla="*/ 2436501 h 2451015"/>
                  <a:gd name="connsiteX2-97" fmla="*/ 261332 w 10856761"/>
                  <a:gd name="connsiteY2-98" fmla="*/ 2451015 h 2451015"/>
                  <a:gd name="connsiteX3-99" fmla="*/ 14589 w 10856761"/>
                  <a:gd name="connsiteY3-100" fmla="*/ 2131701 h 2451015"/>
                  <a:gd name="connsiteX4-101" fmla="*/ 3540 w 10856761"/>
                  <a:gd name="connsiteY4-102" fmla="*/ 0 h 2451015"/>
                  <a:gd name="connsiteX0-103" fmla="*/ 10858803 w 10858803"/>
                  <a:gd name="connsiteY0-104" fmla="*/ 1841415 h 2451015"/>
                  <a:gd name="connsiteX1-105" fmla="*/ 10365317 w 10858803"/>
                  <a:gd name="connsiteY1-106" fmla="*/ 2436501 h 2451015"/>
                  <a:gd name="connsiteX2-107" fmla="*/ 263374 w 10858803"/>
                  <a:gd name="connsiteY2-108" fmla="*/ 2451015 h 2451015"/>
                  <a:gd name="connsiteX3-109" fmla="*/ 16631 w 10858803"/>
                  <a:gd name="connsiteY3-110" fmla="*/ 2131701 h 2451015"/>
                  <a:gd name="connsiteX4-111" fmla="*/ 5582 w 10858803"/>
                  <a:gd name="connsiteY4-112" fmla="*/ 0 h 2451015"/>
                  <a:gd name="connsiteX0-113" fmla="*/ 10854255 w 10854255"/>
                  <a:gd name="connsiteY0-114" fmla="*/ 1841415 h 2451015"/>
                  <a:gd name="connsiteX1-115" fmla="*/ 10360769 w 10854255"/>
                  <a:gd name="connsiteY1-116" fmla="*/ 2436501 h 2451015"/>
                  <a:gd name="connsiteX2-117" fmla="*/ 258826 w 10854255"/>
                  <a:gd name="connsiteY2-118" fmla="*/ 2451015 h 2451015"/>
                  <a:gd name="connsiteX3-119" fmla="*/ 12083 w 10854255"/>
                  <a:gd name="connsiteY3-120" fmla="*/ 2131701 h 2451015"/>
                  <a:gd name="connsiteX4-121" fmla="*/ 1034 w 10854255"/>
                  <a:gd name="connsiteY4-122" fmla="*/ 0 h 2451015"/>
                  <a:gd name="connsiteX0-123" fmla="*/ 10846712 w 10846712"/>
                  <a:gd name="connsiteY0-124" fmla="*/ 1841415 h 2451015"/>
                  <a:gd name="connsiteX1-125" fmla="*/ 10353226 w 10846712"/>
                  <a:gd name="connsiteY1-126" fmla="*/ 2436501 h 2451015"/>
                  <a:gd name="connsiteX2-127" fmla="*/ 251283 w 10846712"/>
                  <a:gd name="connsiteY2-128" fmla="*/ 2451015 h 2451015"/>
                  <a:gd name="connsiteX3-129" fmla="*/ 4540 w 10846712"/>
                  <a:gd name="connsiteY3-130" fmla="*/ 2131701 h 2451015"/>
                  <a:gd name="connsiteX4-131" fmla="*/ 5130 w 10846712"/>
                  <a:gd name="connsiteY4-132" fmla="*/ 0 h 2451015"/>
                  <a:gd name="connsiteX0-133" fmla="*/ 10842172 w 10842172"/>
                  <a:gd name="connsiteY0-134" fmla="*/ 1841415 h 2451015"/>
                  <a:gd name="connsiteX1-135" fmla="*/ 10348686 w 10842172"/>
                  <a:gd name="connsiteY1-136" fmla="*/ 2436501 h 2451015"/>
                  <a:gd name="connsiteX2-137" fmla="*/ 246743 w 10842172"/>
                  <a:gd name="connsiteY2-138" fmla="*/ 2451015 h 2451015"/>
                  <a:gd name="connsiteX3-139" fmla="*/ 0 w 10842172"/>
                  <a:gd name="connsiteY3-140" fmla="*/ 2131701 h 2451015"/>
                  <a:gd name="connsiteX4-141" fmla="*/ 590 w 10842172"/>
                  <a:gd name="connsiteY4-142" fmla="*/ 0 h 2451015"/>
                  <a:gd name="connsiteX0-143" fmla="*/ 10842172 w 10842172"/>
                  <a:gd name="connsiteY0-144" fmla="*/ 1841415 h 2451015"/>
                  <a:gd name="connsiteX1-145" fmla="*/ 10348686 w 10842172"/>
                  <a:gd name="connsiteY1-146" fmla="*/ 2436501 h 2451015"/>
                  <a:gd name="connsiteX2-147" fmla="*/ 246743 w 10842172"/>
                  <a:gd name="connsiteY2-148" fmla="*/ 2451015 h 2451015"/>
                  <a:gd name="connsiteX3-149" fmla="*/ 0 w 10842172"/>
                  <a:gd name="connsiteY3-150" fmla="*/ 2131701 h 2451015"/>
                  <a:gd name="connsiteX4-151" fmla="*/ 590 w 10842172"/>
                  <a:gd name="connsiteY4-152" fmla="*/ 0 h 2451015"/>
                  <a:gd name="connsiteX0-153" fmla="*/ 10842172 w 10842172"/>
                  <a:gd name="connsiteY0-154" fmla="*/ 1841415 h 2451015"/>
                  <a:gd name="connsiteX1-155" fmla="*/ 10348686 w 10842172"/>
                  <a:gd name="connsiteY1-156" fmla="*/ 2436501 h 2451015"/>
                  <a:gd name="connsiteX2-157" fmla="*/ 246743 w 10842172"/>
                  <a:gd name="connsiteY2-158" fmla="*/ 2451015 h 2451015"/>
                  <a:gd name="connsiteX3-159" fmla="*/ 0 w 10842172"/>
                  <a:gd name="connsiteY3-160" fmla="*/ 2131701 h 2451015"/>
                  <a:gd name="connsiteX4-161" fmla="*/ 6410 w 10842172"/>
                  <a:gd name="connsiteY4-162" fmla="*/ 0 h 2451015"/>
                  <a:gd name="connsiteX0-163" fmla="*/ 10842172 w 10842172"/>
                  <a:gd name="connsiteY0-164" fmla="*/ 1841415 h 2451015"/>
                  <a:gd name="connsiteX1-165" fmla="*/ 10348686 w 10842172"/>
                  <a:gd name="connsiteY1-166" fmla="*/ 2436501 h 2451015"/>
                  <a:gd name="connsiteX2-167" fmla="*/ 246743 w 10842172"/>
                  <a:gd name="connsiteY2-168" fmla="*/ 2451015 h 2451015"/>
                  <a:gd name="connsiteX3-169" fmla="*/ 0 w 10842172"/>
                  <a:gd name="connsiteY3-170" fmla="*/ 2131701 h 2451015"/>
                  <a:gd name="connsiteX4-171" fmla="*/ 6410 w 10842172"/>
                  <a:gd name="connsiteY4-172" fmla="*/ 0 h 2451015"/>
                  <a:gd name="connsiteX0-173" fmla="*/ 10846950 w 10846950"/>
                  <a:gd name="connsiteY0-174" fmla="*/ 1841415 h 2451015"/>
                  <a:gd name="connsiteX1-175" fmla="*/ 10353464 w 10846950"/>
                  <a:gd name="connsiteY1-176" fmla="*/ 2436501 h 2451015"/>
                  <a:gd name="connsiteX2-177" fmla="*/ 251521 w 10846950"/>
                  <a:gd name="connsiteY2-178" fmla="*/ 2451015 h 2451015"/>
                  <a:gd name="connsiteX3-179" fmla="*/ 4778 w 10846950"/>
                  <a:gd name="connsiteY3-180" fmla="*/ 2131701 h 2451015"/>
                  <a:gd name="connsiteX4-181" fmla="*/ 11188 w 10846950"/>
                  <a:gd name="connsiteY4-182" fmla="*/ 0 h 2451015"/>
                  <a:gd name="connsiteX0-183" fmla="*/ 10846950 w 10846950"/>
                  <a:gd name="connsiteY0-184" fmla="*/ 1841415 h 2451015"/>
                  <a:gd name="connsiteX1-185" fmla="*/ 10568788 w 10846950"/>
                  <a:gd name="connsiteY1-186" fmla="*/ 2430680 h 2451015"/>
                  <a:gd name="connsiteX2-187" fmla="*/ 251521 w 10846950"/>
                  <a:gd name="connsiteY2-188" fmla="*/ 2451015 h 2451015"/>
                  <a:gd name="connsiteX3-189" fmla="*/ 4778 w 10846950"/>
                  <a:gd name="connsiteY3-190" fmla="*/ 2131701 h 2451015"/>
                  <a:gd name="connsiteX4-191" fmla="*/ 11188 w 10846950"/>
                  <a:gd name="connsiteY4-192" fmla="*/ 0 h 2451015"/>
                  <a:gd name="connsiteX0-193" fmla="*/ 10846950 w 10846950"/>
                  <a:gd name="connsiteY0-194" fmla="*/ 1841415 h 2451015"/>
                  <a:gd name="connsiteX1-195" fmla="*/ 10522232 w 10846950"/>
                  <a:gd name="connsiteY1-196" fmla="*/ 2430680 h 2451015"/>
                  <a:gd name="connsiteX2-197" fmla="*/ 251521 w 10846950"/>
                  <a:gd name="connsiteY2-198" fmla="*/ 2451015 h 2451015"/>
                  <a:gd name="connsiteX3-199" fmla="*/ 4778 w 10846950"/>
                  <a:gd name="connsiteY3-200" fmla="*/ 2131701 h 2451015"/>
                  <a:gd name="connsiteX4-201" fmla="*/ 11188 w 10846950"/>
                  <a:gd name="connsiteY4-202" fmla="*/ 0 h 2451015"/>
                  <a:gd name="connsiteX0-203" fmla="*/ 10846950 w 10846950"/>
                  <a:gd name="connsiteY0-204" fmla="*/ 1841415 h 2451015"/>
                  <a:gd name="connsiteX1-205" fmla="*/ 10745593 w 10846950"/>
                  <a:gd name="connsiteY1-206" fmla="*/ 2046023 h 2451015"/>
                  <a:gd name="connsiteX2-207" fmla="*/ 10522232 w 10846950"/>
                  <a:gd name="connsiteY2-208" fmla="*/ 2430680 h 2451015"/>
                  <a:gd name="connsiteX3-209" fmla="*/ 251521 w 10846950"/>
                  <a:gd name="connsiteY3-210" fmla="*/ 2451015 h 2451015"/>
                  <a:gd name="connsiteX4-211" fmla="*/ 4778 w 10846950"/>
                  <a:gd name="connsiteY4-212" fmla="*/ 2131701 h 2451015"/>
                  <a:gd name="connsiteX5-213" fmla="*/ 11188 w 10846950"/>
                  <a:gd name="connsiteY5-214" fmla="*/ 0 h 2451015"/>
                  <a:gd name="connsiteX0-215" fmla="*/ 10745593 w 10745593"/>
                  <a:gd name="connsiteY0-216" fmla="*/ 2046023 h 2451015"/>
                  <a:gd name="connsiteX1-217" fmla="*/ 10522232 w 10745593"/>
                  <a:gd name="connsiteY1-218" fmla="*/ 2430680 h 2451015"/>
                  <a:gd name="connsiteX2-219" fmla="*/ 251521 w 10745593"/>
                  <a:gd name="connsiteY2-220" fmla="*/ 2451015 h 2451015"/>
                  <a:gd name="connsiteX3-221" fmla="*/ 4778 w 10745593"/>
                  <a:gd name="connsiteY3-222" fmla="*/ 2131701 h 2451015"/>
                  <a:gd name="connsiteX4-223" fmla="*/ 11188 w 10745593"/>
                  <a:gd name="connsiteY4-224" fmla="*/ 0 h 2451015"/>
                  <a:gd name="connsiteX0-225" fmla="*/ 10830947 w 10830947"/>
                  <a:gd name="connsiteY0-226" fmla="*/ 2046023 h 2451015"/>
                  <a:gd name="connsiteX1-227" fmla="*/ 10522232 w 10830947"/>
                  <a:gd name="connsiteY1-228" fmla="*/ 2430680 h 2451015"/>
                  <a:gd name="connsiteX2-229" fmla="*/ 251521 w 10830947"/>
                  <a:gd name="connsiteY2-230" fmla="*/ 2451015 h 2451015"/>
                  <a:gd name="connsiteX3-231" fmla="*/ 4778 w 10830947"/>
                  <a:gd name="connsiteY3-232" fmla="*/ 2131701 h 2451015"/>
                  <a:gd name="connsiteX4-233" fmla="*/ 11188 w 10830947"/>
                  <a:gd name="connsiteY4-234" fmla="*/ 0 h 2451015"/>
                  <a:gd name="connsiteX0-235" fmla="*/ 10877504 w 10877504"/>
                  <a:gd name="connsiteY0-236" fmla="*/ 2046023 h 2451015"/>
                  <a:gd name="connsiteX1-237" fmla="*/ 10522232 w 10877504"/>
                  <a:gd name="connsiteY1-238" fmla="*/ 2430680 h 2451015"/>
                  <a:gd name="connsiteX2-239" fmla="*/ 251521 w 10877504"/>
                  <a:gd name="connsiteY2-240" fmla="*/ 2451015 h 2451015"/>
                  <a:gd name="connsiteX3-241" fmla="*/ 4778 w 10877504"/>
                  <a:gd name="connsiteY3-242" fmla="*/ 2131701 h 2451015"/>
                  <a:gd name="connsiteX4-243" fmla="*/ 11188 w 10877504"/>
                  <a:gd name="connsiteY4-244" fmla="*/ 0 h 2451015"/>
                  <a:gd name="connsiteX0-245" fmla="*/ 10861985 w 10861985"/>
                  <a:gd name="connsiteY0-246" fmla="*/ 2084821 h 2451015"/>
                  <a:gd name="connsiteX1-247" fmla="*/ 10522232 w 10861985"/>
                  <a:gd name="connsiteY1-248" fmla="*/ 2430680 h 2451015"/>
                  <a:gd name="connsiteX2-249" fmla="*/ 251521 w 10861985"/>
                  <a:gd name="connsiteY2-250" fmla="*/ 2451015 h 2451015"/>
                  <a:gd name="connsiteX3-251" fmla="*/ 4778 w 10861985"/>
                  <a:gd name="connsiteY3-252" fmla="*/ 2131701 h 2451015"/>
                  <a:gd name="connsiteX4-253" fmla="*/ 11188 w 10861985"/>
                  <a:gd name="connsiteY4-254" fmla="*/ 0 h 2451015"/>
                  <a:gd name="connsiteX0-255" fmla="*/ 10857207 w 10857207"/>
                  <a:gd name="connsiteY0-256" fmla="*/ 0 h 366194"/>
                  <a:gd name="connsiteX1-257" fmla="*/ 10517454 w 10857207"/>
                  <a:gd name="connsiteY1-258" fmla="*/ 345859 h 366194"/>
                  <a:gd name="connsiteX2-259" fmla="*/ 246743 w 10857207"/>
                  <a:gd name="connsiteY2-260" fmla="*/ 366194 h 366194"/>
                  <a:gd name="connsiteX3-261" fmla="*/ 0 w 10857207"/>
                  <a:gd name="connsiteY3-262" fmla="*/ 46880 h 366194"/>
                  <a:gd name="connsiteX0-263" fmla="*/ 10610464 w 10610464"/>
                  <a:gd name="connsiteY0-264" fmla="*/ 0 h 366194"/>
                  <a:gd name="connsiteX1-265" fmla="*/ 10270711 w 10610464"/>
                  <a:gd name="connsiteY1-266" fmla="*/ 345859 h 366194"/>
                  <a:gd name="connsiteX2-267" fmla="*/ 0 w 10610464"/>
                  <a:gd name="connsiteY2-268" fmla="*/ 366194 h 366194"/>
                  <a:gd name="connsiteX0-269" fmla="*/ 339753 w 339753"/>
                  <a:gd name="connsiteY0-270" fmla="*/ 0 h 345859"/>
                  <a:gd name="connsiteX1-271" fmla="*/ 0 w 339753"/>
                  <a:gd name="connsiteY1-272" fmla="*/ 345859 h 345859"/>
                </a:gdLst>
                <a:ahLst/>
                <a:cxnLst>
                  <a:cxn ang="0">
                    <a:pos x="connsiteX0-1" y="connsiteY0-2"/>
                  </a:cxn>
                  <a:cxn ang="0">
                    <a:pos x="connsiteX1-3" y="connsiteY1-4"/>
                  </a:cxn>
                </a:cxnLst>
                <a:rect l="l" t="t" r="r" b="b"/>
                <a:pathLst>
                  <a:path w="339753" h="345859">
                    <a:moveTo>
                      <a:pt x="339753" y="0"/>
                    </a:moveTo>
                    <a:lnTo>
                      <a:pt x="0" y="345859"/>
                    </a:lnTo>
                  </a:path>
                </a:pathLst>
              </a:custGeom>
              <a:noFill/>
              <a:ln w="15875" cap="flat" cmpd="sng" algn="ctr">
                <a:solidFill>
                  <a:srgbClr val="03B4FF"/>
                </a:solid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126" name="任意多边形: 形状 31"/>
              <p:cNvSpPr/>
              <p:nvPr/>
            </p:nvSpPr>
            <p:spPr>
              <a:xfrm>
                <a:off x="3130275" y="3594734"/>
                <a:ext cx="61485" cy="62590"/>
              </a:xfrm>
              <a:custGeom>
                <a:avLst/>
                <a:gdLst>
                  <a:gd name="connsiteX0" fmla="*/ 10856686 w 10856686"/>
                  <a:gd name="connsiteY0" fmla="*/ 4180114 h 4789714"/>
                  <a:gd name="connsiteX1" fmla="*/ 10363200 w 10856686"/>
                  <a:gd name="connsiteY1" fmla="*/ 4775200 h 4789714"/>
                  <a:gd name="connsiteX2" fmla="*/ 261257 w 10856686"/>
                  <a:gd name="connsiteY2" fmla="*/ 4789714 h 4789714"/>
                  <a:gd name="connsiteX3" fmla="*/ 14514 w 10856686"/>
                  <a:gd name="connsiteY3" fmla="*/ 4470400 h 4789714"/>
                  <a:gd name="connsiteX4" fmla="*/ 0 w 10856686"/>
                  <a:gd name="connsiteY4" fmla="*/ 0 h 4789714"/>
                  <a:gd name="connsiteX0-1" fmla="*/ 10856686 w 10856686"/>
                  <a:gd name="connsiteY0-2" fmla="*/ 4180114 h 4789714"/>
                  <a:gd name="connsiteX1-3" fmla="*/ 10363200 w 10856686"/>
                  <a:gd name="connsiteY1-4" fmla="*/ 4775200 h 4789714"/>
                  <a:gd name="connsiteX2-5" fmla="*/ 261257 w 10856686"/>
                  <a:gd name="connsiteY2-6" fmla="*/ 4789714 h 4789714"/>
                  <a:gd name="connsiteX3-7" fmla="*/ 14514 w 10856686"/>
                  <a:gd name="connsiteY3-8" fmla="*/ 4470400 h 4789714"/>
                  <a:gd name="connsiteX4-9" fmla="*/ 749 w 10856686"/>
                  <a:gd name="connsiteY4-10" fmla="*/ 1242677 h 4789714"/>
                  <a:gd name="connsiteX5" fmla="*/ 0 w 10856686"/>
                  <a:gd name="connsiteY5" fmla="*/ 0 h 4789714"/>
                  <a:gd name="connsiteX0-11" fmla="*/ 10855937 w 10855937"/>
                  <a:gd name="connsiteY0-12" fmla="*/ 2937437 h 3547037"/>
                  <a:gd name="connsiteX1-13" fmla="*/ 10362451 w 10855937"/>
                  <a:gd name="connsiteY1-14" fmla="*/ 3532523 h 3547037"/>
                  <a:gd name="connsiteX2-15" fmla="*/ 260508 w 10855937"/>
                  <a:gd name="connsiteY2-16" fmla="*/ 3547037 h 3547037"/>
                  <a:gd name="connsiteX3-17" fmla="*/ 13765 w 10855937"/>
                  <a:gd name="connsiteY3-18" fmla="*/ 3227723 h 3547037"/>
                  <a:gd name="connsiteX4-19" fmla="*/ 0 w 10855937"/>
                  <a:gd name="connsiteY4-20" fmla="*/ 0 h 3547037"/>
                  <a:gd name="connsiteX0-21" fmla="*/ 10855937 w 10855937"/>
                  <a:gd name="connsiteY0-22" fmla="*/ 2937437 h 3547037"/>
                  <a:gd name="connsiteX1-23" fmla="*/ 10362451 w 10855937"/>
                  <a:gd name="connsiteY1-24" fmla="*/ 3532523 h 3547037"/>
                  <a:gd name="connsiteX2-25" fmla="*/ 260508 w 10855937"/>
                  <a:gd name="connsiteY2-26" fmla="*/ 3547037 h 3547037"/>
                  <a:gd name="connsiteX3-27" fmla="*/ 13765 w 10855937"/>
                  <a:gd name="connsiteY3-28" fmla="*/ 3227723 h 3547037"/>
                  <a:gd name="connsiteX4-29" fmla="*/ 0 w 10855937"/>
                  <a:gd name="connsiteY4-30" fmla="*/ 0 h 3547037"/>
                  <a:gd name="connsiteX0-31" fmla="*/ 10868873 w 10868873"/>
                  <a:gd name="connsiteY0-32" fmla="*/ 2937437 h 3547037"/>
                  <a:gd name="connsiteX1-33" fmla="*/ 10375387 w 10868873"/>
                  <a:gd name="connsiteY1-34" fmla="*/ 3532523 h 3547037"/>
                  <a:gd name="connsiteX2-35" fmla="*/ 273444 w 10868873"/>
                  <a:gd name="connsiteY2-36" fmla="*/ 3547037 h 3547037"/>
                  <a:gd name="connsiteX3-37" fmla="*/ 26701 w 10868873"/>
                  <a:gd name="connsiteY3-38" fmla="*/ 3227723 h 3547037"/>
                  <a:gd name="connsiteX4-39" fmla="*/ 5177 w 10868873"/>
                  <a:gd name="connsiteY4-40" fmla="*/ 1101841 h 3547037"/>
                  <a:gd name="connsiteX5-41" fmla="*/ 12936 w 10868873"/>
                  <a:gd name="connsiteY5-42" fmla="*/ 0 h 3547037"/>
                  <a:gd name="connsiteX0-43" fmla="*/ 10868873 w 10868873"/>
                  <a:gd name="connsiteY0-44" fmla="*/ 1835596 h 2445196"/>
                  <a:gd name="connsiteX1-45" fmla="*/ 10375387 w 10868873"/>
                  <a:gd name="connsiteY1-46" fmla="*/ 2430682 h 2445196"/>
                  <a:gd name="connsiteX2-47" fmla="*/ 273444 w 10868873"/>
                  <a:gd name="connsiteY2-48" fmla="*/ 2445196 h 2445196"/>
                  <a:gd name="connsiteX3-49" fmla="*/ 26701 w 10868873"/>
                  <a:gd name="connsiteY3-50" fmla="*/ 2125882 h 2445196"/>
                  <a:gd name="connsiteX4-51" fmla="*/ 5177 w 10868873"/>
                  <a:gd name="connsiteY4-52" fmla="*/ 0 h 2445196"/>
                  <a:gd name="connsiteX0-53" fmla="*/ 10863696 w 10863696"/>
                  <a:gd name="connsiteY0-54" fmla="*/ 1835596 h 2445196"/>
                  <a:gd name="connsiteX1-55" fmla="*/ 10370210 w 10863696"/>
                  <a:gd name="connsiteY1-56" fmla="*/ 2430682 h 2445196"/>
                  <a:gd name="connsiteX2-57" fmla="*/ 268267 w 10863696"/>
                  <a:gd name="connsiteY2-58" fmla="*/ 2445196 h 2445196"/>
                  <a:gd name="connsiteX3-59" fmla="*/ 21524 w 10863696"/>
                  <a:gd name="connsiteY3-60" fmla="*/ 2125882 h 2445196"/>
                  <a:gd name="connsiteX4-61" fmla="*/ 0 w 10863696"/>
                  <a:gd name="connsiteY4-62" fmla="*/ 0 h 2445196"/>
                  <a:gd name="connsiteX0-63" fmla="*/ 10882319 w 10882319"/>
                  <a:gd name="connsiteY0-64" fmla="*/ 1835596 h 2445196"/>
                  <a:gd name="connsiteX1-65" fmla="*/ 10388833 w 10882319"/>
                  <a:gd name="connsiteY1-66" fmla="*/ 2430682 h 2445196"/>
                  <a:gd name="connsiteX2-67" fmla="*/ 286890 w 10882319"/>
                  <a:gd name="connsiteY2-68" fmla="*/ 2445196 h 2445196"/>
                  <a:gd name="connsiteX3-69" fmla="*/ 40147 w 10882319"/>
                  <a:gd name="connsiteY3-70" fmla="*/ 2125882 h 2445196"/>
                  <a:gd name="connsiteX4-71" fmla="*/ 0 w 10882319"/>
                  <a:gd name="connsiteY4-72" fmla="*/ 0 h 2445196"/>
                  <a:gd name="connsiteX0-73" fmla="*/ 10853134 w 10853134"/>
                  <a:gd name="connsiteY0-74" fmla="*/ 1841415 h 2451015"/>
                  <a:gd name="connsiteX1-75" fmla="*/ 10359648 w 10853134"/>
                  <a:gd name="connsiteY1-76" fmla="*/ 2436501 h 2451015"/>
                  <a:gd name="connsiteX2-77" fmla="*/ 257705 w 10853134"/>
                  <a:gd name="connsiteY2-78" fmla="*/ 2451015 h 2451015"/>
                  <a:gd name="connsiteX3-79" fmla="*/ 10962 w 10853134"/>
                  <a:gd name="connsiteY3-80" fmla="*/ 2131701 h 2451015"/>
                  <a:gd name="connsiteX4-81" fmla="*/ 11553 w 10853134"/>
                  <a:gd name="connsiteY4-82" fmla="*/ 0 h 2451015"/>
                  <a:gd name="connsiteX0-83" fmla="*/ 10864860 w 10864860"/>
                  <a:gd name="connsiteY0-84" fmla="*/ 1841415 h 2451015"/>
                  <a:gd name="connsiteX1-85" fmla="*/ 10371374 w 10864860"/>
                  <a:gd name="connsiteY1-86" fmla="*/ 2436501 h 2451015"/>
                  <a:gd name="connsiteX2-87" fmla="*/ 269431 w 10864860"/>
                  <a:gd name="connsiteY2-88" fmla="*/ 2451015 h 2451015"/>
                  <a:gd name="connsiteX3-89" fmla="*/ 22688 w 10864860"/>
                  <a:gd name="connsiteY3-90" fmla="*/ 2131701 h 2451015"/>
                  <a:gd name="connsiteX4-91" fmla="*/ 0 w 10864860"/>
                  <a:gd name="connsiteY4-92" fmla="*/ 0 h 2451015"/>
                  <a:gd name="connsiteX0-93" fmla="*/ 10856761 w 10856761"/>
                  <a:gd name="connsiteY0-94" fmla="*/ 1841415 h 2451015"/>
                  <a:gd name="connsiteX1-95" fmla="*/ 10363275 w 10856761"/>
                  <a:gd name="connsiteY1-96" fmla="*/ 2436501 h 2451015"/>
                  <a:gd name="connsiteX2-97" fmla="*/ 261332 w 10856761"/>
                  <a:gd name="connsiteY2-98" fmla="*/ 2451015 h 2451015"/>
                  <a:gd name="connsiteX3-99" fmla="*/ 14589 w 10856761"/>
                  <a:gd name="connsiteY3-100" fmla="*/ 2131701 h 2451015"/>
                  <a:gd name="connsiteX4-101" fmla="*/ 3540 w 10856761"/>
                  <a:gd name="connsiteY4-102" fmla="*/ 0 h 2451015"/>
                  <a:gd name="connsiteX0-103" fmla="*/ 10858803 w 10858803"/>
                  <a:gd name="connsiteY0-104" fmla="*/ 1841415 h 2451015"/>
                  <a:gd name="connsiteX1-105" fmla="*/ 10365317 w 10858803"/>
                  <a:gd name="connsiteY1-106" fmla="*/ 2436501 h 2451015"/>
                  <a:gd name="connsiteX2-107" fmla="*/ 263374 w 10858803"/>
                  <a:gd name="connsiteY2-108" fmla="*/ 2451015 h 2451015"/>
                  <a:gd name="connsiteX3-109" fmla="*/ 16631 w 10858803"/>
                  <a:gd name="connsiteY3-110" fmla="*/ 2131701 h 2451015"/>
                  <a:gd name="connsiteX4-111" fmla="*/ 5582 w 10858803"/>
                  <a:gd name="connsiteY4-112" fmla="*/ 0 h 2451015"/>
                  <a:gd name="connsiteX0-113" fmla="*/ 10854255 w 10854255"/>
                  <a:gd name="connsiteY0-114" fmla="*/ 1841415 h 2451015"/>
                  <a:gd name="connsiteX1-115" fmla="*/ 10360769 w 10854255"/>
                  <a:gd name="connsiteY1-116" fmla="*/ 2436501 h 2451015"/>
                  <a:gd name="connsiteX2-117" fmla="*/ 258826 w 10854255"/>
                  <a:gd name="connsiteY2-118" fmla="*/ 2451015 h 2451015"/>
                  <a:gd name="connsiteX3-119" fmla="*/ 12083 w 10854255"/>
                  <a:gd name="connsiteY3-120" fmla="*/ 2131701 h 2451015"/>
                  <a:gd name="connsiteX4-121" fmla="*/ 1034 w 10854255"/>
                  <a:gd name="connsiteY4-122" fmla="*/ 0 h 2451015"/>
                  <a:gd name="connsiteX0-123" fmla="*/ 10846712 w 10846712"/>
                  <a:gd name="connsiteY0-124" fmla="*/ 1841415 h 2451015"/>
                  <a:gd name="connsiteX1-125" fmla="*/ 10353226 w 10846712"/>
                  <a:gd name="connsiteY1-126" fmla="*/ 2436501 h 2451015"/>
                  <a:gd name="connsiteX2-127" fmla="*/ 251283 w 10846712"/>
                  <a:gd name="connsiteY2-128" fmla="*/ 2451015 h 2451015"/>
                  <a:gd name="connsiteX3-129" fmla="*/ 4540 w 10846712"/>
                  <a:gd name="connsiteY3-130" fmla="*/ 2131701 h 2451015"/>
                  <a:gd name="connsiteX4-131" fmla="*/ 5130 w 10846712"/>
                  <a:gd name="connsiteY4-132" fmla="*/ 0 h 2451015"/>
                  <a:gd name="connsiteX0-133" fmla="*/ 10842172 w 10842172"/>
                  <a:gd name="connsiteY0-134" fmla="*/ 1841415 h 2451015"/>
                  <a:gd name="connsiteX1-135" fmla="*/ 10348686 w 10842172"/>
                  <a:gd name="connsiteY1-136" fmla="*/ 2436501 h 2451015"/>
                  <a:gd name="connsiteX2-137" fmla="*/ 246743 w 10842172"/>
                  <a:gd name="connsiteY2-138" fmla="*/ 2451015 h 2451015"/>
                  <a:gd name="connsiteX3-139" fmla="*/ 0 w 10842172"/>
                  <a:gd name="connsiteY3-140" fmla="*/ 2131701 h 2451015"/>
                  <a:gd name="connsiteX4-141" fmla="*/ 590 w 10842172"/>
                  <a:gd name="connsiteY4-142" fmla="*/ 0 h 2451015"/>
                  <a:gd name="connsiteX0-143" fmla="*/ 10842172 w 10842172"/>
                  <a:gd name="connsiteY0-144" fmla="*/ 1841415 h 2451015"/>
                  <a:gd name="connsiteX1-145" fmla="*/ 10348686 w 10842172"/>
                  <a:gd name="connsiteY1-146" fmla="*/ 2436501 h 2451015"/>
                  <a:gd name="connsiteX2-147" fmla="*/ 246743 w 10842172"/>
                  <a:gd name="connsiteY2-148" fmla="*/ 2451015 h 2451015"/>
                  <a:gd name="connsiteX3-149" fmla="*/ 0 w 10842172"/>
                  <a:gd name="connsiteY3-150" fmla="*/ 2131701 h 2451015"/>
                  <a:gd name="connsiteX4-151" fmla="*/ 590 w 10842172"/>
                  <a:gd name="connsiteY4-152" fmla="*/ 0 h 2451015"/>
                  <a:gd name="connsiteX0-153" fmla="*/ 10842172 w 10842172"/>
                  <a:gd name="connsiteY0-154" fmla="*/ 1841415 h 2451015"/>
                  <a:gd name="connsiteX1-155" fmla="*/ 10348686 w 10842172"/>
                  <a:gd name="connsiteY1-156" fmla="*/ 2436501 h 2451015"/>
                  <a:gd name="connsiteX2-157" fmla="*/ 246743 w 10842172"/>
                  <a:gd name="connsiteY2-158" fmla="*/ 2451015 h 2451015"/>
                  <a:gd name="connsiteX3-159" fmla="*/ 0 w 10842172"/>
                  <a:gd name="connsiteY3-160" fmla="*/ 2131701 h 2451015"/>
                  <a:gd name="connsiteX4-161" fmla="*/ 6410 w 10842172"/>
                  <a:gd name="connsiteY4-162" fmla="*/ 0 h 2451015"/>
                  <a:gd name="connsiteX0-163" fmla="*/ 10842172 w 10842172"/>
                  <a:gd name="connsiteY0-164" fmla="*/ 1841415 h 2451015"/>
                  <a:gd name="connsiteX1-165" fmla="*/ 10348686 w 10842172"/>
                  <a:gd name="connsiteY1-166" fmla="*/ 2436501 h 2451015"/>
                  <a:gd name="connsiteX2-167" fmla="*/ 246743 w 10842172"/>
                  <a:gd name="connsiteY2-168" fmla="*/ 2451015 h 2451015"/>
                  <a:gd name="connsiteX3-169" fmla="*/ 0 w 10842172"/>
                  <a:gd name="connsiteY3-170" fmla="*/ 2131701 h 2451015"/>
                  <a:gd name="connsiteX4-171" fmla="*/ 6410 w 10842172"/>
                  <a:gd name="connsiteY4-172" fmla="*/ 0 h 2451015"/>
                  <a:gd name="connsiteX0-173" fmla="*/ 10846950 w 10846950"/>
                  <a:gd name="connsiteY0-174" fmla="*/ 1841415 h 2451015"/>
                  <a:gd name="connsiteX1-175" fmla="*/ 10353464 w 10846950"/>
                  <a:gd name="connsiteY1-176" fmla="*/ 2436501 h 2451015"/>
                  <a:gd name="connsiteX2-177" fmla="*/ 251521 w 10846950"/>
                  <a:gd name="connsiteY2-178" fmla="*/ 2451015 h 2451015"/>
                  <a:gd name="connsiteX3-179" fmla="*/ 4778 w 10846950"/>
                  <a:gd name="connsiteY3-180" fmla="*/ 2131701 h 2451015"/>
                  <a:gd name="connsiteX4-181" fmla="*/ 11188 w 10846950"/>
                  <a:gd name="connsiteY4-182" fmla="*/ 0 h 2451015"/>
                  <a:gd name="connsiteX0-183" fmla="*/ 10846950 w 10846950"/>
                  <a:gd name="connsiteY0-184" fmla="*/ 1841415 h 2451015"/>
                  <a:gd name="connsiteX1-185" fmla="*/ 10568788 w 10846950"/>
                  <a:gd name="connsiteY1-186" fmla="*/ 2430680 h 2451015"/>
                  <a:gd name="connsiteX2-187" fmla="*/ 251521 w 10846950"/>
                  <a:gd name="connsiteY2-188" fmla="*/ 2451015 h 2451015"/>
                  <a:gd name="connsiteX3-189" fmla="*/ 4778 w 10846950"/>
                  <a:gd name="connsiteY3-190" fmla="*/ 2131701 h 2451015"/>
                  <a:gd name="connsiteX4-191" fmla="*/ 11188 w 10846950"/>
                  <a:gd name="connsiteY4-192" fmla="*/ 0 h 2451015"/>
                  <a:gd name="connsiteX0-193" fmla="*/ 10846950 w 10846950"/>
                  <a:gd name="connsiteY0-194" fmla="*/ 1841415 h 2451015"/>
                  <a:gd name="connsiteX1-195" fmla="*/ 10522232 w 10846950"/>
                  <a:gd name="connsiteY1-196" fmla="*/ 2430680 h 2451015"/>
                  <a:gd name="connsiteX2-197" fmla="*/ 251521 w 10846950"/>
                  <a:gd name="connsiteY2-198" fmla="*/ 2451015 h 2451015"/>
                  <a:gd name="connsiteX3-199" fmla="*/ 4778 w 10846950"/>
                  <a:gd name="connsiteY3-200" fmla="*/ 2131701 h 2451015"/>
                  <a:gd name="connsiteX4-201" fmla="*/ 11188 w 10846950"/>
                  <a:gd name="connsiteY4-202" fmla="*/ 0 h 2451015"/>
                  <a:gd name="connsiteX0-203" fmla="*/ 10846950 w 10846950"/>
                  <a:gd name="connsiteY0-204" fmla="*/ 1841415 h 2451015"/>
                  <a:gd name="connsiteX1-205" fmla="*/ 10745593 w 10846950"/>
                  <a:gd name="connsiteY1-206" fmla="*/ 2046023 h 2451015"/>
                  <a:gd name="connsiteX2-207" fmla="*/ 10522232 w 10846950"/>
                  <a:gd name="connsiteY2-208" fmla="*/ 2430680 h 2451015"/>
                  <a:gd name="connsiteX3-209" fmla="*/ 251521 w 10846950"/>
                  <a:gd name="connsiteY3-210" fmla="*/ 2451015 h 2451015"/>
                  <a:gd name="connsiteX4-211" fmla="*/ 4778 w 10846950"/>
                  <a:gd name="connsiteY4-212" fmla="*/ 2131701 h 2451015"/>
                  <a:gd name="connsiteX5-213" fmla="*/ 11188 w 10846950"/>
                  <a:gd name="connsiteY5-214" fmla="*/ 0 h 2451015"/>
                  <a:gd name="connsiteX0-215" fmla="*/ 10745593 w 10745593"/>
                  <a:gd name="connsiteY0-216" fmla="*/ 2046023 h 2451015"/>
                  <a:gd name="connsiteX1-217" fmla="*/ 10522232 w 10745593"/>
                  <a:gd name="connsiteY1-218" fmla="*/ 2430680 h 2451015"/>
                  <a:gd name="connsiteX2-219" fmla="*/ 251521 w 10745593"/>
                  <a:gd name="connsiteY2-220" fmla="*/ 2451015 h 2451015"/>
                  <a:gd name="connsiteX3-221" fmla="*/ 4778 w 10745593"/>
                  <a:gd name="connsiteY3-222" fmla="*/ 2131701 h 2451015"/>
                  <a:gd name="connsiteX4-223" fmla="*/ 11188 w 10745593"/>
                  <a:gd name="connsiteY4-224" fmla="*/ 0 h 2451015"/>
                  <a:gd name="connsiteX0-225" fmla="*/ 10830947 w 10830947"/>
                  <a:gd name="connsiteY0-226" fmla="*/ 2046023 h 2451015"/>
                  <a:gd name="connsiteX1-227" fmla="*/ 10522232 w 10830947"/>
                  <a:gd name="connsiteY1-228" fmla="*/ 2430680 h 2451015"/>
                  <a:gd name="connsiteX2-229" fmla="*/ 251521 w 10830947"/>
                  <a:gd name="connsiteY2-230" fmla="*/ 2451015 h 2451015"/>
                  <a:gd name="connsiteX3-231" fmla="*/ 4778 w 10830947"/>
                  <a:gd name="connsiteY3-232" fmla="*/ 2131701 h 2451015"/>
                  <a:gd name="connsiteX4-233" fmla="*/ 11188 w 10830947"/>
                  <a:gd name="connsiteY4-234" fmla="*/ 0 h 2451015"/>
                  <a:gd name="connsiteX0-235" fmla="*/ 10877504 w 10877504"/>
                  <a:gd name="connsiteY0-236" fmla="*/ 2046023 h 2451015"/>
                  <a:gd name="connsiteX1-237" fmla="*/ 10522232 w 10877504"/>
                  <a:gd name="connsiteY1-238" fmla="*/ 2430680 h 2451015"/>
                  <a:gd name="connsiteX2-239" fmla="*/ 251521 w 10877504"/>
                  <a:gd name="connsiteY2-240" fmla="*/ 2451015 h 2451015"/>
                  <a:gd name="connsiteX3-241" fmla="*/ 4778 w 10877504"/>
                  <a:gd name="connsiteY3-242" fmla="*/ 2131701 h 2451015"/>
                  <a:gd name="connsiteX4-243" fmla="*/ 11188 w 10877504"/>
                  <a:gd name="connsiteY4-244" fmla="*/ 0 h 2451015"/>
                  <a:gd name="connsiteX0-245" fmla="*/ 10861985 w 10861985"/>
                  <a:gd name="connsiteY0-246" fmla="*/ 2084821 h 2451015"/>
                  <a:gd name="connsiteX1-247" fmla="*/ 10522232 w 10861985"/>
                  <a:gd name="connsiteY1-248" fmla="*/ 2430680 h 2451015"/>
                  <a:gd name="connsiteX2-249" fmla="*/ 251521 w 10861985"/>
                  <a:gd name="connsiteY2-250" fmla="*/ 2451015 h 2451015"/>
                  <a:gd name="connsiteX3-251" fmla="*/ 4778 w 10861985"/>
                  <a:gd name="connsiteY3-252" fmla="*/ 2131701 h 2451015"/>
                  <a:gd name="connsiteX4-253" fmla="*/ 11188 w 10861985"/>
                  <a:gd name="connsiteY4-254" fmla="*/ 0 h 2451015"/>
                  <a:gd name="connsiteX0-255" fmla="*/ 10857207 w 10857207"/>
                  <a:gd name="connsiteY0-256" fmla="*/ 0 h 366194"/>
                  <a:gd name="connsiteX1-257" fmla="*/ 10517454 w 10857207"/>
                  <a:gd name="connsiteY1-258" fmla="*/ 345859 h 366194"/>
                  <a:gd name="connsiteX2-259" fmla="*/ 246743 w 10857207"/>
                  <a:gd name="connsiteY2-260" fmla="*/ 366194 h 366194"/>
                  <a:gd name="connsiteX3-261" fmla="*/ 0 w 10857207"/>
                  <a:gd name="connsiteY3-262" fmla="*/ 46880 h 366194"/>
                  <a:gd name="connsiteX0-263" fmla="*/ 10610464 w 10610464"/>
                  <a:gd name="connsiteY0-264" fmla="*/ 0 h 366194"/>
                  <a:gd name="connsiteX1-265" fmla="*/ 10270711 w 10610464"/>
                  <a:gd name="connsiteY1-266" fmla="*/ 345859 h 366194"/>
                  <a:gd name="connsiteX2-267" fmla="*/ 0 w 10610464"/>
                  <a:gd name="connsiteY2-268" fmla="*/ 366194 h 366194"/>
                  <a:gd name="connsiteX0-269" fmla="*/ 339753 w 339753"/>
                  <a:gd name="connsiteY0-270" fmla="*/ 0 h 345859"/>
                  <a:gd name="connsiteX1-271" fmla="*/ 0 w 339753"/>
                  <a:gd name="connsiteY1-272" fmla="*/ 345859 h 345859"/>
                </a:gdLst>
                <a:ahLst/>
                <a:cxnLst>
                  <a:cxn ang="0">
                    <a:pos x="connsiteX0-1" y="connsiteY0-2"/>
                  </a:cxn>
                  <a:cxn ang="0">
                    <a:pos x="connsiteX1-3" y="connsiteY1-4"/>
                  </a:cxn>
                </a:cxnLst>
                <a:rect l="l" t="t" r="r" b="b"/>
                <a:pathLst>
                  <a:path w="339753" h="345859">
                    <a:moveTo>
                      <a:pt x="339753" y="0"/>
                    </a:moveTo>
                    <a:lnTo>
                      <a:pt x="0" y="345859"/>
                    </a:lnTo>
                  </a:path>
                </a:pathLst>
              </a:custGeom>
              <a:noFill/>
              <a:ln w="15875" cap="flat" cmpd="sng" algn="ctr">
                <a:solidFill>
                  <a:srgbClr val="03B4FF"/>
                </a:solid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127" name="任意多边形: 形状 30"/>
              <p:cNvSpPr/>
              <p:nvPr/>
            </p:nvSpPr>
            <p:spPr>
              <a:xfrm>
                <a:off x="3130275" y="3714524"/>
                <a:ext cx="61485" cy="62590"/>
              </a:xfrm>
              <a:custGeom>
                <a:avLst/>
                <a:gdLst>
                  <a:gd name="connsiteX0" fmla="*/ 10856686 w 10856686"/>
                  <a:gd name="connsiteY0" fmla="*/ 4180114 h 4789714"/>
                  <a:gd name="connsiteX1" fmla="*/ 10363200 w 10856686"/>
                  <a:gd name="connsiteY1" fmla="*/ 4775200 h 4789714"/>
                  <a:gd name="connsiteX2" fmla="*/ 261257 w 10856686"/>
                  <a:gd name="connsiteY2" fmla="*/ 4789714 h 4789714"/>
                  <a:gd name="connsiteX3" fmla="*/ 14514 w 10856686"/>
                  <a:gd name="connsiteY3" fmla="*/ 4470400 h 4789714"/>
                  <a:gd name="connsiteX4" fmla="*/ 0 w 10856686"/>
                  <a:gd name="connsiteY4" fmla="*/ 0 h 4789714"/>
                  <a:gd name="connsiteX0-1" fmla="*/ 10856686 w 10856686"/>
                  <a:gd name="connsiteY0-2" fmla="*/ 4180114 h 4789714"/>
                  <a:gd name="connsiteX1-3" fmla="*/ 10363200 w 10856686"/>
                  <a:gd name="connsiteY1-4" fmla="*/ 4775200 h 4789714"/>
                  <a:gd name="connsiteX2-5" fmla="*/ 261257 w 10856686"/>
                  <a:gd name="connsiteY2-6" fmla="*/ 4789714 h 4789714"/>
                  <a:gd name="connsiteX3-7" fmla="*/ 14514 w 10856686"/>
                  <a:gd name="connsiteY3-8" fmla="*/ 4470400 h 4789714"/>
                  <a:gd name="connsiteX4-9" fmla="*/ 749 w 10856686"/>
                  <a:gd name="connsiteY4-10" fmla="*/ 1242677 h 4789714"/>
                  <a:gd name="connsiteX5" fmla="*/ 0 w 10856686"/>
                  <a:gd name="connsiteY5" fmla="*/ 0 h 4789714"/>
                  <a:gd name="connsiteX0-11" fmla="*/ 10855937 w 10855937"/>
                  <a:gd name="connsiteY0-12" fmla="*/ 2937437 h 3547037"/>
                  <a:gd name="connsiteX1-13" fmla="*/ 10362451 w 10855937"/>
                  <a:gd name="connsiteY1-14" fmla="*/ 3532523 h 3547037"/>
                  <a:gd name="connsiteX2-15" fmla="*/ 260508 w 10855937"/>
                  <a:gd name="connsiteY2-16" fmla="*/ 3547037 h 3547037"/>
                  <a:gd name="connsiteX3-17" fmla="*/ 13765 w 10855937"/>
                  <a:gd name="connsiteY3-18" fmla="*/ 3227723 h 3547037"/>
                  <a:gd name="connsiteX4-19" fmla="*/ 0 w 10855937"/>
                  <a:gd name="connsiteY4-20" fmla="*/ 0 h 3547037"/>
                  <a:gd name="connsiteX0-21" fmla="*/ 10855937 w 10855937"/>
                  <a:gd name="connsiteY0-22" fmla="*/ 2937437 h 3547037"/>
                  <a:gd name="connsiteX1-23" fmla="*/ 10362451 w 10855937"/>
                  <a:gd name="connsiteY1-24" fmla="*/ 3532523 h 3547037"/>
                  <a:gd name="connsiteX2-25" fmla="*/ 260508 w 10855937"/>
                  <a:gd name="connsiteY2-26" fmla="*/ 3547037 h 3547037"/>
                  <a:gd name="connsiteX3-27" fmla="*/ 13765 w 10855937"/>
                  <a:gd name="connsiteY3-28" fmla="*/ 3227723 h 3547037"/>
                  <a:gd name="connsiteX4-29" fmla="*/ 0 w 10855937"/>
                  <a:gd name="connsiteY4-30" fmla="*/ 0 h 3547037"/>
                  <a:gd name="connsiteX0-31" fmla="*/ 10868873 w 10868873"/>
                  <a:gd name="connsiteY0-32" fmla="*/ 2937437 h 3547037"/>
                  <a:gd name="connsiteX1-33" fmla="*/ 10375387 w 10868873"/>
                  <a:gd name="connsiteY1-34" fmla="*/ 3532523 h 3547037"/>
                  <a:gd name="connsiteX2-35" fmla="*/ 273444 w 10868873"/>
                  <a:gd name="connsiteY2-36" fmla="*/ 3547037 h 3547037"/>
                  <a:gd name="connsiteX3-37" fmla="*/ 26701 w 10868873"/>
                  <a:gd name="connsiteY3-38" fmla="*/ 3227723 h 3547037"/>
                  <a:gd name="connsiteX4-39" fmla="*/ 5177 w 10868873"/>
                  <a:gd name="connsiteY4-40" fmla="*/ 1101841 h 3547037"/>
                  <a:gd name="connsiteX5-41" fmla="*/ 12936 w 10868873"/>
                  <a:gd name="connsiteY5-42" fmla="*/ 0 h 3547037"/>
                  <a:gd name="connsiteX0-43" fmla="*/ 10868873 w 10868873"/>
                  <a:gd name="connsiteY0-44" fmla="*/ 1835596 h 2445196"/>
                  <a:gd name="connsiteX1-45" fmla="*/ 10375387 w 10868873"/>
                  <a:gd name="connsiteY1-46" fmla="*/ 2430682 h 2445196"/>
                  <a:gd name="connsiteX2-47" fmla="*/ 273444 w 10868873"/>
                  <a:gd name="connsiteY2-48" fmla="*/ 2445196 h 2445196"/>
                  <a:gd name="connsiteX3-49" fmla="*/ 26701 w 10868873"/>
                  <a:gd name="connsiteY3-50" fmla="*/ 2125882 h 2445196"/>
                  <a:gd name="connsiteX4-51" fmla="*/ 5177 w 10868873"/>
                  <a:gd name="connsiteY4-52" fmla="*/ 0 h 2445196"/>
                  <a:gd name="connsiteX0-53" fmla="*/ 10863696 w 10863696"/>
                  <a:gd name="connsiteY0-54" fmla="*/ 1835596 h 2445196"/>
                  <a:gd name="connsiteX1-55" fmla="*/ 10370210 w 10863696"/>
                  <a:gd name="connsiteY1-56" fmla="*/ 2430682 h 2445196"/>
                  <a:gd name="connsiteX2-57" fmla="*/ 268267 w 10863696"/>
                  <a:gd name="connsiteY2-58" fmla="*/ 2445196 h 2445196"/>
                  <a:gd name="connsiteX3-59" fmla="*/ 21524 w 10863696"/>
                  <a:gd name="connsiteY3-60" fmla="*/ 2125882 h 2445196"/>
                  <a:gd name="connsiteX4-61" fmla="*/ 0 w 10863696"/>
                  <a:gd name="connsiteY4-62" fmla="*/ 0 h 2445196"/>
                  <a:gd name="connsiteX0-63" fmla="*/ 10882319 w 10882319"/>
                  <a:gd name="connsiteY0-64" fmla="*/ 1835596 h 2445196"/>
                  <a:gd name="connsiteX1-65" fmla="*/ 10388833 w 10882319"/>
                  <a:gd name="connsiteY1-66" fmla="*/ 2430682 h 2445196"/>
                  <a:gd name="connsiteX2-67" fmla="*/ 286890 w 10882319"/>
                  <a:gd name="connsiteY2-68" fmla="*/ 2445196 h 2445196"/>
                  <a:gd name="connsiteX3-69" fmla="*/ 40147 w 10882319"/>
                  <a:gd name="connsiteY3-70" fmla="*/ 2125882 h 2445196"/>
                  <a:gd name="connsiteX4-71" fmla="*/ 0 w 10882319"/>
                  <a:gd name="connsiteY4-72" fmla="*/ 0 h 2445196"/>
                  <a:gd name="connsiteX0-73" fmla="*/ 10853134 w 10853134"/>
                  <a:gd name="connsiteY0-74" fmla="*/ 1841415 h 2451015"/>
                  <a:gd name="connsiteX1-75" fmla="*/ 10359648 w 10853134"/>
                  <a:gd name="connsiteY1-76" fmla="*/ 2436501 h 2451015"/>
                  <a:gd name="connsiteX2-77" fmla="*/ 257705 w 10853134"/>
                  <a:gd name="connsiteY2-78" fmla="*/ 2451015 h 2451015"/>
                  <a:gd name="connsiteX3-79" fmla="*/ 10962 w 10853134"/>
                  <a:gd name="connsiteY3-80" fmla="*/ 2131701 h 2451015"/>
                  <a:gd name="connsiteX4-81" fmla="*/ 11553 w 10853134"/>
                  <a:gd name="connsiteY4-82" fmla="*/ 0 h 2451015"/>
                  <a:gd name="connsiteX0-83" fmla="*/ 10864860 w 10864860"/>
                  <a:gd name="connsiteY0-84" fmla="*/ 1841415 h 2451015"/>
                  <a:gd name="connsiteX1-85" fmla="*/ 10371374 w 10864860"/>
                  <a:gd name="connsiteY1-86" fmla="*/ 2436501 h 2451015"/>
                  <a:gd name="connsiteX2-87" fmla="*/ 269431 w 10864860"/>
                  <a:gd name="connsiteY2-88" fmla="*/ 2451015 h 2451015"/>
                  <a:gd name="connsiteX3-89" fmla="*/ 22688 w 10864860"/>
                  <a:gd name="connsiteY3-90" fmla="*/ 2131701 h 2451015"/>
                  <a:gd name="connsiteX4-91" fmla="*/ 0 w 10864860"/>
                  <a:gd name="connsiteY4-92" fmla="*/ 0 h 2451015"/>
                  <a:gd name="connsiteX0-93" fmla="*/ 10856761 w 10856761"/>
                  <a:gd name="connsiteY0-94" fmla="*/ 1841415 h 2451015"/>
                  <a:gd name="connsiteX1-95" fmla="*/ 10363275 w 10856761"/>
                  <a:gd name="connsiteY1-96" fmla="*/ 2436501 h 2451015"/>
                  <a:gd name="connsiteX2-97" fmla="*/ 261332 w 10856761"/>
                  <a:gd name="connsiteY2-98" fmla="*/ 2451015 h 2451015"/>
                  <a:gd name="connsiteX3-99" fmla="*/ 14589 w 10856761"/>
                  <a:gd name="connsiteY3-100" fmla="*/ 2131701 h 2451015"/>
                  <a:gd name="connsiteX4-101" fmla="*/ 3540 w 10856761"/>
                  <a:gd name="connsiteY4-102" fmla="*/ 0 h 2451015"/>
                  <a:gd name="connsiteX0-103" fmla="*/ 10858803 w 10858803"/>
                  <a:gd name="connsiteY0-104" fmla="*/ 1841415 h 2451015"/>
                  <a:gd name="connsiteX1-105" fmla="*/ 10365317 w 10858803"/>
                  <a:gd name="connsiteY1-106" fmla="*/ 2436501 h 2451015"/>
                  <a:gd name="connsiteX2-107" fmla="*/ 263374 w 10858803"/>
                  <a:gd name="connsiteY2-108" fmla="*/ 2451015 h 2451015"/>
                  <a:gd name="connsiteX3-109" fmla="*/ 16631 w 10858803"/>
                  <a:gd name="connsiteY3-110" fmla="*/ 2131701 h 2451015"/>
                  <a:gd name="connsiteX4-111" fmla="*/ 5582 w 10858803"/>
                  <a:gd name="connsiteY4-112" fmla="*/ 0 h 2451015"/>
                  <a:gd name="connsiteX0-113" fmla="*/ 10854255 w 10854255"/>
                  <a:gd name="connsiteY0-114" fmla="*/ 1841415 h 2451015"/>
                  <a:gd name="connsiteX1-115" fmla="*/ 10360769 w 10854255"/>
                  <a:gd name="connsiteY1-116" fmla="*/ 2436501 h 2451015"/>
                  <a:gd name="connsiteX2-117" fmla="*/ 258826 w 10854255"/>
                  <a:gd name="connsiteY2-118" fmla="*/ 2451015 h 2451015"/>
                  <a:gd name="connsiteX3-119" fmla="*/ 12083 w 10854255"/>
                  <a:gd name="connsiteY3-120" fmla="*/ 2131701 h 2451015"/>
                  <a:gd name="connsiteX4-121" fmla="*/ 1034 w 10854255"/>
                  <a:gd name="connsiteY4-122" fmla="*/ 0 h 2451015"/>
                  <a:gd name="connsiteX0-123" fmla="*/ 10846712 w 10846712"/>
                  <a:gd name="connsiteY0-124" fmla="*/ 1841415 h 2451015"/>
                  <a:gd name="connsiteX1-125" fmla="*/ 10353226 w 10846712"/>
                  <a:gd name="connsiteY1-126" fmla="*/ 2436501 h 2451015"/>
                  <a:gd name="connsiteX2-127" fmla="*/ 251283 w 10846712"/>
                  <a:gd name="connsiteY2-128" fmla="*/ 2451015 h 2451015"/>
                  <a:gd name="connsiteX3-129" fmla="*/ 4540 w 10846712"/>
                  <a:gd name="connsiteY3-130" fmla="*/ 2131701 h 2451015"/>
                  <a:gd name="connsiteX4-131" fmla="*/ 5130 w 10846712"/>
                  <a:gd name="connsiteY4-132" fmla="*/ 0 h 2451015"/>
                  <a:gd name="connsiteX0-133" fmla="*/ 10842172 w 10842172"/>
                  <a:gd name="connsiteY0-134" fmla="*/ 1841415 h 2451015"/>
                  <a:gd name="connsiteX1-135" fmla="*/ 10348686 w 10842172"/>
                  <a:gd name="connsiteY1-136" fmla="*/ 2436501 h 2451015"/>
                  <a:gd name="connsiteX2-137" fmla="*/ 246743 w 10842172"/>
                  <a:gd name="connsiteY2-138" fmla="*/ 2451015 h 2451015"/>
                  <a:gd name="connsiteX3-139" fmla="*/ 0 w 10842172"/>
                  <a:gd name="connsiteY3-140" fmla="*/ 2131701 h 2451015"/>
                  <a:gd name="connsiteX4-141" fmla="*/ 590 w 10842172"/>
                  <a:gd name="connsiteY4-142" fmla="*/ 0 h 2451015"/>
                  <a:gd name="connsiteX0-143" fmla="*/ 10842172 w 10842172"/>
                  <a:gd name="connsiteY0-144" fmla="*/ 1841415 h 2451015"/>
                  <a:gd name="connsiteX1-145" fmla="*/ 10348686 w 10842172"/>
                  <a:gd name="connsiteY1-146" fmla="*/ 2436501 h 2451015"/>
                  <a:gd name="connsiteX2-147" fmla="*/ 246743 w 10842172"/>
                  <a:gd name="connsiteY2-148" fmla="*/ 2451015 h 2451015"/>
                  <a:gd name="connsiteX3-149" fmla="*/ 0 w 10842172"/>
                  <a:gd name="connsiteY3-150" fmla="*/ 2131701 h 2451015"/>
                  <a:gd name="connsiteX4-151" fmla="*/ 590 w 10842172"/>
                  <a:gd name="connsiteY4-152" fmla="*/ 0 h 2451015"/>
                  <a:gd name="connsiteX0-153" fmla="*/ 10842172 w 10842172"/>
                  <a:gd name="connsiteY0-154" fmla="*/ 1841415 h 2451015"/>
                  <a:gd name="connsiteX1-155" fmla="*/ 10348686 w 10842172"/>
                  <a:gd name="connsiteY1-156" fmla="*/ 2436501 h 2451015"/>
                  <a:gd name="connsiteX2-157" fmla="*/ 246743 w 10842172"/>
                  <a:gd name="connsiteY2-158" fmla="*/ 2451015 h 2451015"/>
                  <a:gd name="connsiteX3-159" fmla="*/ 0 w 10842172"/>
                  <a:gd name="connsiteY3-160" fmla="*/ 2131701 h 2451015"/>
                  <a:gd name="connsiteX4-161" fmla="*/ 6410 w 10842172"/>
                  <a:gd name="connsiteY4-162" fmla="*/ 0 h 2451015"/>
                  <a:gd name="connsiteX0-163" fmla="*/ 10842172 w 10842172"/>
                  <a:gd name="connsiteY0-164" fmla="*/ 1841415 h 2451015"/>
                  <a:gd name="connsiteX1-165" fmla="*/ 10348686 w 10842172"/>
                  <a:gd name="connsiteY1-166" fmla="*/ 2436501 h 2451015"/>
                  <a:gd name="connsiteX2-167" fmla="*/ 246743 w 10842172"/>
                  <a:gd name="connsiteY2-168" fmla="*/ 2451015 h 2451015"/>
                  <a:gd name="connsiteX3-169" fmla="*/ 0 w 10842172"/>
                  <a:gd name="connsiteY3-170" fmla="*/ 2131701 h 2451015"/>
                  <a:gd name="connsiteX4-171" fmla="*/ 6410 w 10842172"/>
                  <a:gd name="connsiteY4-172" fmla="*/ 0 h 2451015"/>
                  <a:gd name="connsiteX0-173" fmla="*/ 10846950 w 10846950"/>
                  <a:gd name="connsiteY0-174" fmla="*/ 1841415 h 2451015"/>
                  <a:gd name="connsiteX1-175" fmla="*/ 10353464 w 10846950"/>
                  <a:gd name="connsiteY1-176" fmla="*/ 2436501 h 2451015"/>
                  <a:gd name="connsiteX2-177" fmla="*/ 251521 w 10846950"/>
                  <a:gd name="connsiteY2-178" fmla="*/ 2451015 h 2451015"/>
                  <a:gd name="connsiteX3-179" fmla="*/ 4778 w 10846950"/>
                  <a:gd name="connsiteY3-180" fmla="*/ 2131701 h 2451015"/>
                  <a:gd name="connsiteX4-181" fmla="*/ 11188 w 10846950"/>
                  <a:gd name="connsiteY4-182" fmla="*/ 0 h 2451015"/>
                  <a:gd name="connsiteX0-183" fmla="*/ 10846950 w 10846950"/>
                  <a:gd name="connsiteY0-184" fmla="*/ 1841415 h 2451015"/>
                  <a:gd name="connsiteX1-185" fmla="*/ 10568788 w 10846950"/>
                  <a:gd name="connsiteY1-186" fmla="*/ 2430680 h 2451015"/>
                  <a:gd name="connsiteX2-187" fmla="*/ 251521 w 10846950"/>
                  <a:gd name="connsiteY2-188" fmla="*/ 2451015 h 2451015"/>
                  <a:gd name="connsiteX3-189" fmla="*/ 4778 w 10846950"/>
                  <a:gd name="connsiteY3-190" fmla="*/ 2131701 h 2451015"/>
                  <a:gd name="connsiteX4-191" fmla="*/ 11188 w 10846950"/>
                  <a:gd name="connsiteY4-192" fmla="*/ 0 h 2451015"/>
                  <a:gd name="connsiteX0-193" fmla="*/ 10846950 w 10846950"/>
                  <a:gd name="connsiteY0-194" fmla="*/ 1841415 h 2451015"/>
                  <a:gd name="connsiteX1-195" fmla="*/ 10522232 w 10846950"/>
                  <a:gd name="connsiteY1-196" fmla="*/ 2430680 h 2451015"/>
                  <a:gd name="connsiteX2-197" fmla="*/ 251521 w 10846950"/>
                  <a:gd name="connsiteY2-198" fmla="*/ 2451015 h 2451015"/>
                  <a:gd name="connsiteX3-199" fmla="*/ 4778 w 10846950"/>
                  <a:gd name="connsiteY3-200" fmla="*/ 2131701 h 2451015"/>
                  <a:gd name="connsiteX4-201" fmla="*/ 11188 w 10846950"/>
                  <a:gd name="connsiteY4-202" fmla="*/ 0 h 2451015"/>
                  <a:gd name="connsiteX0-203" fmla="*/ 10846950 w 10846950"/>
                  <a:gd name="connsiteY0-204" fmla="*/ 1841415 h 2451015"/>
                  <a:gd name="connsiteX1-205" fmla="*/ 10745593 w 10846950"/>
                  <a:gd name="connsiteY1-206" fmla="*/ 2046023 h 2451015"/>
                  <a:gd name="connsiteX2-207" fmla="*/ 10522232 w 10846950"/>
                  <a:gd name="connsiteY2-208" fmla="*/ 2430680 h 2451015"/>
                  <a:gd name="connsiteX3-209" fmla="*/ 251521 w 10846950"/>
                  <a:gd name="connsiteY3-210" fmla="*/ 2451015 h 2451015"/>
                  <a:gd name="connsiteX4-211" fmla="*/ 4778 w 10846950"/>
                  <a:gd name="connsiteY4-212" fmla="*/ 2131701 h 2451015"/>
                  <a:gd name="connsiteX5-213" fmla="*/ 11188 w 10846950"/>
                  <a:gd name="connsiteY5-214" fmla="*/ 0 h 2451015"/>
                  <a:gd name="connsiteX0-215" fmla="*/ 10745593 w 10745593"/>
                  <a:gd name="connsiteY0-216" fmla="*/ 2046023 h 2451015"/>
                  <a:gd name="connsiteX1-217" fmla="*/ 10522232 w 10745593"/>
                  <a:gd name="connsiteY1-218" fmla="*/ 2430680 h 2451015"/>
                  <a:gd name="connsiteX2-219" fmla="*/ 251521 w 10745593"/>
                  <a:gd name="connsiteY2-220" fmla="*/ 2451015 h 2451015"/>
                  <a:gd name="connsiteX3-221" fmla="*/ 4778 w 10745593"/>
                  <a:gd name="connsiteY3-222" fmla="*/ 2131701 h 2451015"/>
                  <a:gd name="connsiteX4-223" fmla="*/ 11188 w 10745593"/>
                  <a:gd name="connsiteY4-224" fmla="*/ 0 h 2451015"/>
                  <a:gd name="connsiteX0-225" fmla="*/ 10830947 w 10830947"/>
                  <a:gd name="connsiteY0-226" fmla="*/ 2046023 h 2451015"/>
                  <a:gd name="connsiteX1-227" fmla="*/ 10522232 w 10830947"/>
                  <a:gd name="connsiteY1-228" fmla="*/ 2430680 h 2451015"/>
                  <a:gd name="connsiteX2-229" fmla="*/ 251521 w 10830947"/>
                  <a:gd name="connsiteY2-230" fmla="*/ 2451015 h 2451015"/>
                  <a:gd name="connsiteX3-231" fmla="*/ 4778 w 10830947"/>
                  <a:gd name="connsiteY3-232" fmla="*/ 2131701 h 2451015"/>
                  <a:gd name="connsiteX4-233" fmla="*/ 11188 w 10830947"/>
                  <a:gd name="connsiteY4-234" fmla="*/ 0 h 2451015"/>
                  <a:gd name="connsiteX0-235" fmla="*/ 10877504 w 10877504"/>
                  <a:gd name="connsiteY0-236" fmla="*/ 2046023 h 2451015"/>
                  <a:gd name="connsiteX1-237" fmla="*/ 10522232 w 10877504"/>
                  <a:gd name="connsiteY1-238" fmla="*/ 2430680 h 2451015"/>
                  <a:gd name="connsiteX2-239" fmla="*/ 251521 w 10877504"/>
                  <a:gd name="connsiteY2-240" fmla="*/ 2451015 h 2451015"/>
                  <a:gd name="connsiteX3-241" fmla="*/ 4778 w 10877504"/>
                  <a:gd name="connsiteY3-242" fmla="*/ 2131701 h 2451015"/>
                  <a:gd name="connsiteX4-243" fmla="*/ 11188 w 10877504"/>
                  <a:gd name="connsiteY4-244" fmla="*/ 0 h 2451015"/>
                  <a:gd name="connsiteX0-245" fmla="*/ 10861985 w 10861985"/>
                  <a:gd name="connsiteY0-246" fmla="*/ 2084821 h 2451015"/>
                  <a:gd name="connsiteX1-247" fmla="*/ 10522232 w 10861985"/>
                  <a:gd name="connsiteY1-248" fmla="*/ 2430680 h 2451015"/>
                  <a:gd name="connsiteX2-249" fmla="*/ 251521 w 10861985"/>
                  <a:gd name="connsiteY2-250" fmla="*/ 2451015 h 2451015"/>
                  <a:gd name="connsiteX3-251" fmla="*/ 4778 w 10861985"/>
                  <a:gd name="connsiteY3-252" fmla="*/ 2131701 h 2451015"/>
                  <a:gd name="connsiteX4-253" fmla="*/ 11188 w 10861985"/>
                  <a:gd name="connsiteY4-254" fmla="*/ 0 h 2451015"/>
                  <a:gd name="connsiteX0-255" fmla="*/ 10857207 w 10857207"/>
                  <a:gd name="connsiteY0-256" fmla="*/ 0 h 366194"/>
                  <a:gd name="connsiteX1-257" fmla="*/ 10517454 w 10857207"/>
                  <a:gd name="connsiteY1-258" fmla="*/ 345859 h 366194"/>
                  <a:gd name="connsiteX2-259" fmla="*/ 246743 w 10857207"/>
                  <a:gd name="connsiteY2-260" fmla="*/ 366194 h 366194"/>
                  <a:gd name="connsiteX3-261" fmla="*/ 0 w 10857207"/>
                  <a:gd name="connsiteY3-262" fmla="*/ 46880 h 366194"/>
                  <a:gd name="connsiteX0-263" fmla="*/ 10610464 w 10610464"/>
                  <a:gd name="connsiteY0-264" fmla="*/ 0 h 366194"/>
                  <a:gd name="connsiteX1-265" fmla="*/ 10270711 w 10610464"/>
                  <a:gd name="connsiteY1-266" fmla="*/ 345859 h 366194"/>
                  <a:gd name="connsiteX2-267" fmla="*/ 0 w 10610464"/>
                  <a:gd name="connsiteY2-268" fmla="*/ 366194 h 366194"/>
                  <a:gd name="connsiteX0-269" fmla="*/ 339753 w 339753"/>
                  <a:gd name="connsiteY0-270" fmla="*/ 0 h 345859"/>
                  <a:gd name="connsiteX1-271" fmla="*/ 0 w 339753"/>
                  <a:gd name="connsiteY1-272" fmla="*/ 345859 h 345859"/>
                </a:gdLst>
                <a:ahLst/>
                <a:cxnLst>
                  <a:cxn ang="0">
                    <a:pos x="connsiteX0-1" y="connsiteY0-2"/>
                  </a:cxn>
                  <a:cxn ang="0">
                    <a:pos x="connsiteX1-3" y="connsiteY1-4"/>
                  </a:cxn>
                </a:cxnLst>
                <a:rect l="l" t="t" r="r" b="b"/>
                <a:pathLst>
                  <a:path w="339753" h="345859">
                    <a:moveTo>
                      <a:pt x="339753" y="0"/>
                    </a:moveTo>
                    <a:lnTo>
                      <a:pt x="0" y="345859"/>
                    </a:lnTo>
                  </a:path>
                </a:pathLst>
              </a:custGeom>
              <a:noFill/>
              <a:ln w="15875" cap="flat" cmpd="sng" algn="ctr">
                <a:solidFill>
                  <a:srgbClr val="03B4FF"/>
                </a:solid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128" name="任意多边形: 形状 30"/>
              <p:cNvSpPr/>
              <p:nvPr/>
            </p:nvSpPr>
            <p:spPr>
              <a:xfrm>
                <a:off x="3130275" y="3654629"/>
                <a:ext cx="61485" cy="62590"/>
              </a:xfrm>
              <a:custGeom>
                <a:avLst/>
                <a:gdLst>
                  <a:gd name="connsiteX0" fmla="*/ 10856686 w 10856686"/>
                  <a:gd name="connsiteY0" fmla="*/ 4180114 h 4789714"/>
                  <a:gd name="connsiteX1" fmla="*/ 10363200 w 10856686"/>
                  <a:gd name="connsiteY1" fmla="*/ 4775200 h 4789714"/>
                  <a:gd name="connsiteX2" fmla="*/ 261257 w 10856686"/>
                  <a:gd name="connsiteY2" fmla="*/ 4789714 h 4789714"/>
                  <a:gd name="connsiteX3" fmla="*/ 14514 w 10856686"/>
                  <a:gd name="connsiteY3" fmla="*/ 4470400 h 4789714"/>
                  <a:gd name="connsiteX4" fmla="*/ 0 w 10856686"/>
                  <a:gd name="connsiteY4" fmla="*/ 0 h 4789714"/>
                  <a:gd name="connsiteX0-1" fmla="*/ 10856686 w 10856686"/>
                  <a:gd name="connsiteY0-2" fmla="*/ 4180114 h 4789714"/>
                  <a:gd name="connsiteX1-3" fmla="*/ 10363200 w 10856686"/>
                  <a:gd name="connsiteY1-4" fmla="*/ 4775200 h 4789714"/>
                  <a:gd name="connsiteX2-5" fmla="*/ 261257 w 10856686"/>
                  <a:gd name="connsiteY2-6" fmla="*/ 4789714 h 4789714"/>
                  <a:gd name="connsiteX3-7" fmla="*/ 14514 w 10856686"/>
                  <a:gd name="connsiteY3-8" fmla="*/ 4470400 h 4789714"/>
                  <a:gd name="connsiteX4-9" fmla="*/ 749 w 10856686"/>
                  <a:gd name="connsiteY4-10" fmla="*/ 1242677 h 4789714"/>
                  <a:gd name="connsiteX5" fmla="*/ 0 w 10856686"/>
                  <a:gd name="connsiteY5" fmla="*/ 0 h 4789714"/>
                  <a:gd name="connsiteX0-11" fmla="*/ 10855937 w 10855937"/>
                  <a:gd name="connsiteY0-12" fmla="*/ 2937437 h 3547037"/>
                  <a:gd name="connsiteX1-13" fmla="*/ 10362451 w 10855937"/>
                  <a:gd name="connsiteY1-14" fmla="*/ 3532523 h 3547037"/>
                  <a:gd name="connsiteX2-15" fmla="*/ 260508 w 10855937"/>
                  <a:gd name="connsiteY2-16" fmla="*/ 3547037 h 3547037"/>
                  <a:gd name="connsiteX3-17" fmla="*/ 13765 w 10855937"/>
                  <a:gd name="connsiteY3-18" fmla="*/ 3227723 h 3547037"/>
                  <a:gd name="connsiteX4-19" fmla="*/ 0 w 10855937"/>
                  <a:gd name="connsiteY4-20" fmla="*/ 0 h 3547037"/>
                  <a:gd name="connsiteX0-21" fmla="*/ 10855937 w 10855937"/>
                  <a:gd name="connsiteY0-22" fmla="*/ 2937437 h 3547037"/>
                  <a:gd name="connsiteX1-23" fmla="*/ 10362451 w 10855937"/>
                  <a:gd name="connsiteY1-24" fmla="*/ 3532523 h 3547037"/>
                  <a:gd name="connsiteX2-25" fmla="*/ 260508 w 10855937"/>
                  <a:gd name="connsiteY2-26" fmla="*/ 3547037 h 3547037"/>
                  <a:gd name="connsiteX3-27" fmla="*/ 13765 w 10855937"/>
                  <a:gd name="connsiteY3-28" fmla="*/ 3227723 h 3547037"/>
                  <a:gd name="connsiteX4-29" fmla="*/ 0 w 10855937"/>
                  <a:gd name="connsiteY4-30" fmla="*/ 0 h 3547037"/>
                  <a:gd name="connsiteX0-31" fmla="*/ 10868873 w 10868873"/>
                  <a:gd name="connsiteY0-32" fmla="*/ 2937437 h 3547037"/>
                  <a:gd name="connsiteX1-33" fmla="*/ 10375387 w 10868873"/>
                  <a:gd name="connsiteY1-34" fmla="*/ 3532523 h 3547037"/>
                  <a:gd name="connsiteX2-35" fmla="*/ 273444 w 10868873"/>
                  <a:gd name="connsiteY2-36" fmla="*/ 3547037 h 3547037"/>
                  <a:gd name="connsiteX3-37" fmla="*/ 26701 w 10868873"/>
                  <a:gd name="connsiteY3-38" fmla="*/ 3227723 h 3547037"/>
                  <a:gd name="connsiteX4-39" fmla="*/ 5177 w 10868873"/>
                  <a:gd name="connsiteY4-40" fmla="*/ 1101841 h 3547037"/>
                  <a:gd name="connsiteX5-41" fmla="*/ 12936 w 10868873"/>
                  <a:gd name="connsiteY5-42" fmla="*/ 0 h 3547037"/>
                  <a:gd name="connsiteX0-43" fmla="*/ 10868873 w 10868873"/>
                  <a:gd name="connsiteY0-44" fmla="*/ 1835596 h 2445196"/>
                  <a:gd name="connsiteX1-45" fmla="*/ 10375387 w 10868873"/>
                  <a:gd name="connsiteY1-46" fmla="*/ 2430682 h 2445196"/>
                  <a:gd name="connsiteX2-47" fmla="*/ 273444 w 10868873"/>
                  <a:gd name="connsiteY2-48" fmla="*/ 2445196 h 2445196"/>
                  <a:gd name="connsiteX3-49" fmla="*/ 26701 w 10868873"/>
                  <a:gd name="connsiteY3-50" fmla="*/ 2125882 h 2445196"/>
                  <a:gd name="connsiteX4-51" fmla="*/ 5177 w 10868873"/>
                  <a:gd name="connsiteY4-52" fmla="*/ 0 h 2445196"/>
                  <a:gd name="connsiteX0-53" fmla="*/ 10863696 w 10863696"/>
                  <a:gd name="connsiteY0-54" fmla="*/ 1835596 h 2445196"/>
                  <a:gd name="connsiteX1-55" fmla="*/ 10370210 w 10863696"/>
                  <a:gd name="connsiteY1-56" fmla="*/ 2430682 h 2445196"/>
                  <a:gd name="connsiteX2-57" fmla="*/ 268267 w 10863696"/>
                  <a:gd name="connsiteY2-58" fmla="*/ 2445196 h 2445196"/>
                  <a:gd name="connsiteX3-59" fmla="*/ 21524 w 10863696"/>
                  <a:gd name="connsiteY3-60" fmla="*/ 2125882 h 2445196"/>
                  <a:gd name="connsiteX4-61" fmla="*/ 0 w 10863696"/>
                  <a:gd name="connsiteY4-62" fmla="*/ 0 h 2445196"/>
                  <a:gd name="connsiteX0-63" fmla="*/ 10882319 w 10882319"/>
                  <a:gd name="connsiteY0-64" fmla="*/ 1835596 h 2445196"/>
                  <a:gd name="connsiteX1-65" fmla="*/ 10388833 w 10882319"/>
                  <a:gd name="connsiteY1-66" fmla="*/ 2430682 h 2445196"/>
                  <a:gd name="connsiteX2-67" fmla="*/ 286890 w 10882319"/>
                  <a:gd name="connsiteY2-68" fmla="*/ 2445196 h 2445196"/>
                  <a:gd name="connsiteX3-69" fmla="*/ 40147 w 10882319"/>
                  <a:gd name="connsiteY3-70" fmla="*/ 2125882 h 2445196"/>
                  <a:gd name="connsiteX4-71" fmla="*/ 0 w 10882319"/>
                  <a:gd name="connsiteY4-72" fmla="*/ 0 h 2445196"/>
                  <a:gd name="connsiteX0-73" fmla="*/ 10853134 w 10853134"/>
                  <a:gd name="connsiteY0-74" fmla="*/ 1841415 h 2451015"/>
                  <a:gd name="connsiteX1-75" fmla="*/ 10359648 w 10853134"/>
                  <a:gd name="connsiteY1-76" fmla="*/ 2436501 h 2451015"/>
                  <a:gd name="connsiteX2-77" fmla="*/ 257705 w 10853134"/>
                  <a:gd name="connsiteY2-78" fmla="*/ 2451015 h 2451015"/>
                  <a:gd name="connsiteX3-79" fmla="*/ 10962 w 10853134"/>
                  <a:gd name="connsiteY3-80" fmla="*/ 2131701 h 2451015"/>
                  <a:gd name="connsiteX4-81" fmla="*/ 11553 w 10853134"/>
                  <a:gd name="connsiteY4-82" fmla="*/ 0 h 2451015"/>
                  <a:gd name="connsiteX0-83" fmla="*/ 10864860 w 10864860"/>
                  <a:gd name="connsiteY0-84" fmla="*/ 1841415 h 2451015"/>
                  <a:gd name="connsiteX1-85" fmla="*/ 10371374 w 10864860"/>
                  <a:gd name="connsiteY1-86" fmla="*/ 2436501 h 2451015"/>
                  <a:gd name="connsiteX2-87" fmla="*/ 269431 w 10864860"/>
                  <a:gd name="connsiteY2-88" fmla="*/ 2451015 h 2451015"/>
                  <a:gd name="connsiteX3-89" fmla="*/ 22688 w 10864860"/>
                  <a:gd name="connsiteY3-90" fmla="*/ 2131701 h 2451015"/>
                  <a:gd name="connsiteX4-91" fmla="*/ 0 w 10864860"/>
                  <a:gd name="connsiteY4-92" fmla="*/ 0 h 2451015"/>
                  <a:gd name="connsiteX0-93" fmla="*/ 10856761 w 10856761"/>
                  <a:gd name="connsiteY0-94" fmla="*/ 1841415 h 2451015"/>
                  <a:gd name="connsiteX1-95" fmla="*/ 10363275 w 10856761"/>
                  <a:gd name="connsiteY1-96" fmla="*/ 2436501 h 2451015"/>
                  <a:gd name="connsiteX2-97" fmla="*/ 261332 w 10856761"/>
                  <a:gd name="connsiteY2-98" fmla="*/ 2451015 h 2451015"/>
                  <a:gd name="connsiteX3-99" fmla="*/ 14589 w 10856761"/>
                  <a:gd name="connsiteY3-100" fmla="*/ 2131701 h 2451015"/>
                  <a:gd name="connsiteX4-101" fmla="*/ 3540 w 10856761"/>
                  <a:gd name="connsiteY4-102" fmla="*/ 0 h 2451015"/>
                  <a:gd name="connsiteX0-103" fmla="*/ 10858803 w 10858803"/>
                  <a:gd name="connsiteY0-104" fmla="*/ 1841415 h 2451015"/>
                  <a:gd name="connsiteX1-105" fmla="*/ 10365317 w 10858803"/>
                  <a:gd name="connsiteY1-106" fmla="*/ 2436501 h 2451015"/>
                  <a:gd name="connsiteX2-107" fmla="*/ 263374 w 10858803"/>
                  <a:gd name="connsiteY2-108" fmla="*/ 2451015 h 2451015"/>
                  <a:gd name="connsiteX3-109" fmla="*/ 16631 w 10858803"/>
                  <a:gd name="connsiteY3-110" fmla="*/ 2131701 h 2451015"/>
                  <a:gd name="connsiteX4-111" fmla="*/ 5582 w 10858803"/>
                  <a:gd name="connsiteY4-112" fmla="*/ 0 h 2451015"/>
                  <a:gd name="connsiteX0-113" fmla="*/ 10854255 w 10854255"/>
                  <a:gd name="connsiteY0-114" fmla="*/ 1841415 h 2451015"/>
                  <a:gd name="connsiteX1-115" fmla="*/ 10360769 w 10854255"/>
                  <a:gd name="connsiteY1-116" fmla="*/ 2436501 h 2451015"/>
                  <a:gd name="connsiteX2-117" fmla="*/ 258826 w 10854255"/>
                  <a:gd name="connsiteY2-118" fmla="*/ 2451015 h 2451015"/>
                  <a:gd name="connsiteX3-119" fmla="*/ 12083 w 10854255"/>
                  <a:gd name="connsiteY3-120" fmla="*/ 2131701 h 2451015"/>
                  <a:gd name="connsiteX4-121" fmla="*/ 1034 w 10854255"/>
                  <a:gd name="connsiteY4-122" fmla="*/ 0 h 2451015"/>
                  <a:gd name="connsiteX0-123" fmla="*/ 10846712 w 10846712"/>
                  <a:gd name="connsiteY0-124" fmla="*/ 1841415 h 2451015"/>
                  <a:gd name="connsiteX1-125" fmla="*/ 10353226 w 10846712"/>
                  <a:gd name="connsiteY1-126" fmla="*/ 2436501 h 2451015"/>
                  <a:gd name="connsiteX2-127" fmla="*/ 251283 w 10846712"/>
                  <a:gd name="connsiteY2-128" fmla="*/ 2451015 h 2451015"/>
                  <a:gd name="connsiteX3-129" fmla="*/ 4540 w 10846712"/>
                  <a:gd name="connsiteY3-130" fmla="*/ 2131701 h 2451015"/>
                  <a:gd name="connsiteX4-131" fmla="*/ 5130 w 10846712"/>
                  <a:gd name="connsiteY4-132" fmla="*/ 0 h 2451015"/>
                  <a:gd name="connsiteX0-133" fmla="*/ 10842172 w 10842172"/>
                  <a:gd name="connsiteY0-134" fmla="*/ 1841415 h 2451015"/>
                  <a:gd name="connsiteX1-135" fmla="*/ 10348686 w 10842172"/>
                  <a:gd name="connsiteY1-136" fmla="*/ 2436501 h 2451015"/>
                  <a:gd name="connsiteX2-137" fmla="*/ 246743 w 10842172"/>
                  <a:gd name="connsiteY2-138" fmla="*/ 2451015 h 2451015"/>
                  <a:gd name="connsiteX3-139" fmla="*/ 0 w 10842172"/>
                  <a:gd name="connsiteY3-140" fmla="*/ 2131701 h 2451015"/>
                  <a:gd name="connsiteX4-141" fmla="*/ 590 w 10842172"/>
                  <a:gd name="connsiteY4-142" fmla="*/ 0 h 2451015"/>
                  <a:gd name="connsiteX0-143" fmla="*/ 10842172 w 10842172"/>
                  <a:gd name="connsiteY0-144" fmla="*/ 1841415 h 2451015"/>
                  <a:gd name="connsiteX1-145" fmla="*/ 10348686 w 10842172"/>
                  <a:gd name="connsiteY1-146" fmla="*/ 2436501 h 2451015"/>
                  <a:gd name="connsiteX2-147" fmla="*/ 246743 w 10842172"/>
                  <a:gd name="connsiteY2-148" fmla="*/ 2451015 h 2451015"/>
                  <a:gd name="connsiteX3-149" fmla="*/ 0 w 10842172"/>
                  <a:gd name="connsiteY3-150" fmla="*/ 2131701 h 2451015"/>
                  <a:gd name="connsiteX4-151" fmla="*/ 590 w 10842172"/>
                  <a:gd name="connsiteY4-152" fmla="*/ 0 h 2451015"/>
                  <a:gd name="connsiteX0-153" fmla="*/ 10842172 w 10842172"/>
                  <a:gd name="connsiteY0-154" fmla="*/ 1841415 h 2451015"/>
                  <a:gd name="connsiteX1-155" fmla="*/ 10348686 w 10842172"/>
                  <a:gd name="connsiteY1-156" fmla="*/ 2436501 h 2451015"/>
                  <a:gd name="connsiteX2-157" fmla="*/ 246743 w 10842172"/>
                  <a:gd name="connsiteY2-158" fmla="*/ 2451015 h 2451015"/>
                  <a:gd name="connsiteX3-159" fmla="*/ 0 w 10842172"/>
                  <a:gd name="connsiteY3-160" fmla="*/ 2131701 h 2451015"/>
                  <a:gd name="connsiteX4-161" fmla="*/ 6410 w 10842172"/>
                  <a:gd name="connsiteY4-162" fmla="*/ 0 h 2451015"/>
                  <a:gd name="connsiteX0-163" fmla="*/ 10842172 w 10842172"/>
                  <a:gd name="connsiteY0-164" fmla="*/ 1841415 h 2451015"/>
                  <a:gd name="connsiteX1-165" fmla="*/ 10348686 w 10842172"/>
                  <a:gd name="connsiteY1-166" fmla="*/ 2436501 h 2451015"/>
                  <a:gd name="connsiteX2-167" fmla="*/ 246743 w 10842172"/>
                  <a:gd name="connsiteY2-168" fmla="*/ 2451015 h 2451015"/>
                  <a:gd name="connsiteX3-169" fmla="*/ 0 w 10842172"/>
                  <a:gd name="connsiteY3-170" fmla="*/ 2131701 h 2451015"/>
                  <a:gd name="connsiteX4-171" fmla="*/ 6410 w 10842172"/>
                  <a:gd name="connsiteY4-172" fmla="*/ 0 h 2451015"/>
                  <a:gd name="connsiteX0-173" fmla="*/ 10846950 w 10846950"/>
                  <a:gd name="connsiteY0-174" fmla="*/ 1841415 h 2451015"/>
                  <a:gd name="connsiteX1-175" fmla="*/ 10353464 w 10846950"/>
                  <a:gd name="connsiteY1-176" fmla="*/ 2436501 h 2451015"/>
                  <a:gd name="connsiteX2-177" fmla="*/ 251521 w 10846950"/>
                  <a:gd name="connsiteY2-178" fmla="*/ 2451015 h 2451015"/>
                  <a:gd name="connsiteX3-179" fmla="*/ 4778 w 10846950"/>
                  <a:gd name="connsiteY3-180" fmla="*/ 2131701 h 2451015"/>
                  <a:gd name="connsiteX4-181" fmla="*/ 11188 w 10846950"/>
                  <a:gd name="connsiteY4-182" fmla="*/ 0 h 2451015"/>
                  <a:gd name="connsiteX0-183" fmla="*/ 10846950 w 10846950"/>
                  <a:gd name="connsiteY0-184" fmla="*/ 1841415 h 2451015"/>
                  <a:gd name="connsiteX1-185" fmla="*/ 10568788 w 10846950"/>
                  <a:gd name="connsiteY1-186" fmla="*/ 2430680 h 2451015"/>
                  <a:gd name="connsiteX2-187" fmla="*/ 251521 w 10846950"/>
                  <a:gd name="connsiteY2-188" fmla="*/ 2451015 h 2451015"/>
                  <a:gd name="connsiteX3-189" fmla="*/ 4778 w 10846950"/>
                  <a:gd name="connsiteY3-190" fmla="*/ 2131701 h 2451015"/>
                  <a:gd name="connsiteX4-191" fmla="*/ 11188 w 10846950"/>
                  <a:gd name="connsiteY4-192" fmla="*/ 0 h 2451015"/>
                  <a:gd name="connsiteX0-193" fmla="*/ 10846950 w 10846950"/>
                  <a:gd name="connsiteY0-194" fmla="*/ 1841415 h 2451015"/>
                  <a:gd name="connsiteX1-195" fmla="*/ 10522232 w 10846950"/>
                  <a:gd name="connsiteY1-196" fmla="*/ 2430680 h 2451015"/>
                  <a:gd name="connsiteX2-197" fmla="*/ 251521 w 10846950"/>
                  <a:gd name="connsiteY2-198" fmla="*/ 2451015 h 2451015"/>
                  <a:gd name="connsiteX3-199" fmla="*/ 4778 w 10846950"/>
                  <a:gd name="connsiteY3-200" fmla="*/ 2131701 h 2451015"/>
                  <a:gd name="connsiteX4-201" fmla="*/ 11188 w 10846950"/>
                  <a:gd name="connsiteY4-202" fmla="*/ 0 h 2451015"/>
                  <a:gd name="connsiteX0-203" fmla="*/ 10846950 w 10846950"/>
                  <a:gd name="connsiteY0-204" fmla="*/ 1841415 h 2451015"/>
                  <a:gd name="connsiteX1-205" fmla="*/ 10745593 w 10846950"/>
                  <a:gd name="connsiteY1-206" fmla="*/ 2046023 h 2451015"/>
                  <a:gd name="connsiteX2-207" fmla="*/ 10522232 w 10846950"/>
                  <a:gd name="connsiteY2-208" fmla="*/ 2430680 h 2451015"/>
                  <a:gd name="connsiteX3-209" fmla="*/ 251521 w 10846950"/>
                  <a:gd name="connsiteY3-210" fmla="*/ 2451015 h 2451015"/>
                  <a:gd name="connsiteX4-211" fmla="*/ 4778 w 10846950"/>
                  <a:gd name="connsiteY4-212" fmla="*/ 2131701 h 2451015"/>
                  <a:gd name="connsiteX5-213" fmla="*/ 11188 w 10846950"/>
                  <a:gd name="connsiteY5-214" fmla="*/ 0 h 2451015"/>
                  <a:gd name="connsiteX0-215" fmla="*/ 10745593 w 10745593"/>
                  <a:gd name="connsiteY0-216" fmla="*/ 2046023 h 2451015"/>
                  <a:gd name="connsiteX1-217" fmla="*/ 10522232 w 10745593"/>
                  <a:gd name="connsiteY1-218" fmla="*/ 2430680 h 2451015"/>
                  <a:gd name="connsiteX2-219" fmla="*/ 251521 w 10745593"/>
                  <a:gd name="connsiteY2-220" fmla="*/ 2451015 h 2451015"/>
                  <a:gd name="connsiteX3-221" fmla="*/ 4778 w 10745593"/>
                  <a:gd name="connsiteY3-222" fmla="*/ 2131701 h 2451015"/>
                  <a:gd name="connsiteX4-223" fmla="*/ 11188 w 10745593"/>
                  <a:gd name="connsiteY4-224" fmla="*/ 0 h 2451015"/>
                  <a:gd name="connsiteX0-225" fmla="*/ 10830947 w 10830947"/>
                  <a:gd name="connsiteY0-226" fmla="*/ 2046023 h 2451015"/>
                  <a:gd name="connsiteX1-227" fmla="*/ 10522232 w 10830947"/>
                  <a:gd name="connsiteY1-228" fmla="*/ 2430680 h 2451015"/>
                  <a:gd name="connsiteX2-229" fmla="*/ 251521 w 10830947"/>
                  <a:gd name="connsiteY2-230" fmla="*/ 2451015 h 2451015"/>
                  <a:gd name="connsiteX3-231" fmla="*/ 4778 w 10830947"/>
                  <a:gd name="connsiteY3-232" fmla="*/ 2131701 h 2451015"/>
                  <a:gd name="connsiteX4-233" fmla="*/ 11188 w 10830947"/>
                  <a:gd name="connsiteY4-234" fmla="*/ 0 h 2451015"/>
                  <a:gd name="connsiteX0-235" fmla="*/ 10877504 w 10877504"/>
                  <a:gd name="connsiteY0-236" fmla="*/ 2046023 h 2451015"/>
                  <a:gd name="connsiteX1-237" fmla="*/ 10522232 w 10877504"/>
                  <a:gd name="connsiteY1-238" fmla="*/ 2430680 h 2451015"/>
                  <a:gd name="connsiteX2-239" fmla="*/ 251521 w 10877504"/>
                  <a:gd name="connsiteY2-240" fmla="*/ 2451015 h 2451015"/>
                  <a:gd name="connsiteX3-241" fmla="*/ 4778 w 10877504"/>
                  <a:gd name="connsiteY3-242" fmla="*/ 2131701 h 2451015"/>
                  <a:gd name="connsiteX4-243" fmla="*/ 11188 w 10877504"/>
                  <a:gd name="connsiteY4-244" fmla="*/ 0 h 2451015"/>
                  <a:gd name="connsiteX0-245" fmla="*/ 10861985 w 10861985"/>
                  <a:gd name="connsiteY0-246" fmla="*/ 2084821 h 2451015"/>
                  <a:gd name="connsiteX1-247" fmla="*/ 10522232 w 10861985"/>
                  <a:gd name="connsiteY1-248" fmla="*/ 2430680 h 2451015"/>
                  <a:gd name="connsiteX2-249" fmla="*/ 251521 w 10861985"/>
                  <a:gd name="connsiteY2-250" fmla="*/ 2451015 h 2451015"/>
                  <a:gd name="connsiteX3-251" fmla="*/ 4778 w 10861985"/>
                  <a:gd name="connsiteY3-252" fmla="*/ 2131701 h 2451015"/>
                  <a:gd name="connsiteX4-253" fmla="*/ 11188 w 10861985"/>
                  <a:gd name="connsiteY4-254" fmla="*/ 0 h 2451015"/>
                  <a:gd name="connsiteX0-255" fmla="*/ 10857207 w 10857207"/>
                  <a:gd name="connsiteY0-256" fmla="*/ 0 h 366194"/>
                  <a:gd name="connsiteX1-257" fmla="*/ 10517454 w 10857207"/>
                  <a:gd name="connsiteY1-258" fmla="*/ 345859 h 366194"/>
                  <a:gd name="connsiteX2-259" fmla="*/ 246743 w 10857207"/>
                  <a:gd name="connsiteY2-260" fmla="*/ 366194 h 366194"/>
                  <a:gd name="connsiteX3-261" fmla="*/ 0 w 10857207"/>
                  <a:gd name="connsiteY3-262" fmla="*/ 46880 h 366194"/>
                  <a:gd name="connsiteX0-263" fmla="*/ 10610464 w 10610464"/>
                  <a:gd name="connsiteY0-264" fmla="*/ 0 h 366194"/>
                  <a:gd name="connsiteX1-265" fmla="*/ 10270711 w 10610464"/>
                  <a:gd name="connsiteY1-266" fmla="*/ 345859 h 366194"/>
                  <a:gd name="connsiteX2-267" fmla="*/ 0 w 10610464"/>
                  <a:gd name="connsiteY2-268" fmla="*/ 366194 h 366194"/>
                  <a:gd name="connsiteX0-269" fmla="*/ 339753 w 339753"/>
                  <a:gd name="connsiteY0-270" fmla="*/ 0 h 345859"/>
                  <a:gd name="connsiteX1-271" fmla="*/ 0 w 339753"/>
                  <a:gd name="connsiteY1-272" fmla="*/ 345859 h 345859"/>
                </a:gdLst>
                <a:ahLst/>
                <a:cxnLst>
                  <a:cxn ang="0">
                    <a:pos x="connsiteX0-1" y="connsiteY0-2"/>
                  </a:cxn>
                  <a:cxn ang="0">
                    <a:pos x="connsiteX1-3" y="connsiteY1-4"/>
                  </a:cxn>
                </a:cxnLst>
                <a:rect l="l" t="t" r="r" b="b"/>
                <a:pathLst>
                  <a:path w="339753" h="345859">
                    <a:moveTo>
                      <a:pt x="339753" y="0"/>
                    </a:moveTo>
                    <a:lnTo>
                      <a:pt x="0" y="345859"/>
                    </a:lnTo>
                  </a:path>
                </a:pathLst>
              </a:custGeom>
              <a:noFill/>
              <a:ln w="15875" cap="flat" cmpd="sng" algn="ctr">
                <a:solidFill>
                  <a:srgbClr val="03B4FF"/>
                </a:solid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grpSp>
        <p:pic>
          <p:nvPicPr>
            <p:cNvPr id="122" name="Picture 2" descr="https://img2.baidu.com/it/u=437813832,4074918696&amp;fm=253&amp;fmt=auto&amp;app=120&amp;f=JPEG?w=1422&amp;h=80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416" b="9803"/>
            <a:stretch>
              <a:fillRect/>
            </a:stretch>
          </p:blipFill>
          <p:spPr bwMode="auto">
            <a:xfrm>
              <a:off x="742590" y="1804003"/>
              <a:ext cx="3208862" cy="1530528"/>
            </a:xfrm>
            <a:prstGeom prst="rect">
              <a:avLst/>
            </a:prstGeom>
            <a:noFill/>
            <a:extLst>
              <a:ext uri="{909E8E84-426E-40DD-AFC4-6F175D3DCCD1}">
                <a14:hiddenFill xmlns:a14="http://schemas.microsoft.com/office/drawing/2010/main">
                  <a:solidFill>
                    <a:srgbClr val="FFFFFF"/>
                  </a:solidFill>
                </a14:hiddenFill>
              </a:ext>
            </a:extLst>
          </p:spPr>
        </p:pic>
      </p:grpSp>
      <p:sp>
        <p:nvSpPr>
          <p:cNvPr id="135" name="文本框 134"/>
          <p:cNvSpPr txBox="1"/>
          <p:nvPr/>
        </p:nvSpPr>
        <p:spPr>
          <a:xfrm>
            <a:off x="4666148" y="3434905"/>
            <a:ext cx="2860114" cy="461665"/>
          </a:xfrm>
          <a:prstGeom prst="rect">
            <a:avLst/>
          </a:prstGeom>
          <a:noFill/>
        </p:spPr>
        <p:txBody>
          <a:bodyPr wrap="square" rtlCol="0">
            <a:spAutoFit/>
          </a:bodyPr>
          <a:lstStyle/>
          <a:p>
            <a:pPr algn="ctr" fontAlgn="base">
              <a:spcBef>
                <a:spcPct val="0"/>
              </a:spcBef>
              <a:spcAft>
                <a:spcPct val="0"/>
              </a:spcAft>
              <a:defRPr/>
            </a:pPr>
            <a:r>
              <a:rPr lang="zh-CN" altLang="en-US" sz="2400" b="1" kern="0" dirty="0">
                <a:solidFill>
                  <a:schemeClr val="bg1"/>
                </a:solidFill>
                <a:latin typeface="Microsoft YaHei" panose="020B0502040204020203" pitchFamily="34" charset="-122"/>
                <a:ea typeface="Microsoft YaHei" panose="020B0502040204020203" pitchFamily="34" charset="-122"/>
                <a:sym typeface="+mn-ea"/>
              </a:rPr>
              <a:t>润泽一号高算中心</a:t>
            </a:r>
          </a:p>
        </p:txBody>
      </p:sp>
      <p:sp>
        <p:nvSpPr>
          <p:cNvPr id="136" name="梯形 135"/>
          <p:cNvSpPr/>
          <p:nvPr/>
        </p:nvSpPr>
        <p:spPr>
          <a:xfrm>
            <a:off x="3877206" y="3706406"/>
            <a:ext cx="4080623" cy="198171"/>
          </a:xfrm>
          <a:prstGeom prst="trapezoid">
            <a:avLst>
              <a:gd name="adj" fmla="val 78649"/>
            </a:avLst>
          </a:prstGeom>
          <a:gradFill>
            <a:gsLst>
              <a:gs pos="0">
                <a:srgbClr val="01B0EF">
                  <a:alpha val="0"/>
                </a:srgbClr>
              </a:gs>
              <a:gs pos="99000">
                <a:srgbClr val="01B0EF">
                  <a:alpha val="40000"/>
                </a:srgbClr>
              </a:gs>
            </a:gsLst>
            <a:lin ang="5400000" scaled="0"/>
          </a:gradFill>
          <a:ln>
            <a:gradFill>
              <a:gsLst>
                <a:gs pos="0">
                  <a:srgbClr val="00B1EF">
                    <a:alpha val="0"/>
                  </a:srgbClr>
                </a:gs>
                <a:gs pos="100000">
                  <a:srgbClr val="00B1E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Microsoft YaHei" panose="020B0502040204020203" pitchFamily="34" charset="-122"/>
              <a:ea typeface="Microsoft YaHei" panose="020B0502040204020203" pitchFamily="34" charset="-122"/>
              <a:cs typeface="+mn-cs"/>
            </a:endParaRPr>
          </a:p>
        </p:txBody>
      </p:sp>
      <p:sp>
        <p:nvSpPr>
          <p:cNvPr id="158" name="矩形 157"/>
          <p:cNvSpPr/>
          <p:nvPr/>
        </p:nvSpPr>
        <p:spPr>
          <a:xfrm>
            <a:off x="4143584" y="4376547"/>
            <a:ext cx="3539101" cy="2243691"/>
          </a:xfrm>
          <a:prstGeom prst="rect">
            <a:avLst/>
          </a:prstGeom>
        </p:spPr>
        <p:txBody>
          <a:bodyPr wrap="square">
            <a:spAutoFit/>
          </a:bodyPr>
          <a:lstStyle/>
          <a:p>
            <a:pPr marL="171450" indent="-171450" algn="just" fontAlgn="base">
              <a:lnSpc>
                <a:spcPct val="130000"/>
              </a:lnSpc>
              <a:spcBef>
                <a:spcPct val="0"/>
              </a:spcBef>
              <a:spcAft>
                <a:spcPts val="600"/>
              </a:spcAft>
              <a:buClr>
                <a:srgbClr val="0BFFE8"/>
              </a:buClr>
              <a:buSzPct val="80000"/>
              <a:buFont typeface="Wingdings" panose="05000000000000000000" pitchFamily="2" charset="2"/>
              <a:buChar char="n"/>
              <a:defRPr/>
            </a:pPr>
            <a:r>
              <a:rPr lang="zh-CN" altLang="en-US" sz="1200" kern="0" dirty="0">
                <a:solidFill>
                  <a:srgbClr val="FFFFFF"/>
                </a:solidFill>
                <a:latin typeface="Microsoft YaHei" panose="020B0502040204020203" pitchFamily="34" charset="-122"/>
              </a:rPr>
              <a:t>客户业务本地部署，数据保留在本地，保障安全，自主可控</a:t>
            </a:r>
            <a:endParaRPr lang="en-US" altLang="zh-CN" sz="1200" kern="0" dirty="0">
              <a:solidFill>
                <a:srgbClr val="FFFFFF"/>
              </a:solidFill>
              <a:latin typeface="Microsoft YaHei" panose="020B0502040204020203" pitchFamily="34" charset="-122"/>
            </a:endParaRPr>
          </a:p>
          <a:p>
            <a:pPr marL="171450" indent="-171450" algn="just" fontAlgn="base">
              <a:lnSpc>
                <a:spcPct val="130000"/>
              </a:lnSpc>
              <a:spcBef>
                <a:spcPct val="0"/>
              </a:spcBef>
              <a:spcAft>
                <a:spcPts val="600"/>
              </a:spcAft>
              <a:buClr>
                <a:srgbClr val="0BFFE8"/>
              </a:buClr>
              <a:buSzPct val="80000"/>
              <a:buFont typeface="Wingdings" panose="05000000000000000000" pitchFamily="2" charset="2"/>
              <a:buChar char="n"/>
              <a:defRPr/>
            </a:pPr>
            <a:r>
              <a:rPr lang="zh-CN" altLang="en-US" sz="1200" kern="0" dirty="0">
                <a:solidFill>
                  <a:srgbClr val="FFFFFF"/>
                </a:solidFill>
                <a:latin typeface="Microsoft YaHei" panose="020B0502040204020203" pitchFamily="34" charset="-122"/>
              </a:rPr>
              <a:t>原厂现场和远程运维相结合，支持原厂定制</a:t>
            </a:r>
          </a:p>
          <a:p>
            <a:pPr marL="171450" indent="-171450" algn="just" fontAlgn="base">
              <a:lnSpc>
                <a:spcPct val="130000"/>
              </a:lnSpc>
              <a:spcBef>
                <a:spcPct val="0"/>
              </a:spcBef>
              <a:spcAft>
                <a:spcPts val="600"/>
              </a:spcAft>
              <a:buClr>
                <a:srgbClr val="0BFFE8"/>
              </a:buClr>
              <a:buSzPct val="80000"/>
              <a:buFont typeface="Wingdings" panose="05000000000000000000" pitchFamily="2" charset="2"/>
              <a:buChar char="n"/>
              <a:defRPr/>
            </a:pPr>
            <a:r>
              <a:rPr lang="zh-CN" altLang="en-US" sz="1200" kern="0" dirty="0">
                <a:solidFill>
                  <a:srgbClr val="FFFFFF"/>
                </a:solidFill>
                <a:latin typeface="Microsoft YaHei" panose="020B0502040204020203" pitchFamily="34" charset="-122"/>
              </a:rPr>
              <a:t>提供极致时延和性能体验，</a:t>
            </a:r>
            <a:r>
              <a:rPr lang="en-US" altLang="zh-CN" sz="1200" kern="0" dirty="0">
                <a:solidFill>
                  <a:srgbClr val="FFFFFF"/>
                </a:solidFill>
                <a:latin typeface="Microsoft YaHei" panose="020B0502040204020203" pitchFamily="34" charset="-122"/>
              </a:rPr>
              <a:t>T3+</a:t>
            </a:r>
            <a:r>
              <a:rPr lang="zh-CN" altLang="en-US" sz="1200" kern="0" dirty="0">
                <a:solidFill>
                  <a:srgbClr val="FFFFFF"/>
                </a:solidFill>
                <a:latin typeface="Microsoft YaHei" panose="020B0502040204020203" pitchFamily="34" charset="-122"/>
              </a:rPr>
              <a:t>机房可靠性，</a:t>
            </a:r>
            <a:r>
              <a:rPr lang="en-US" altLang="zh-CN" sz="1200" kern="0" dirty="0">
                <a:solidFill>
                  <a:srgbClr val="FFFFFF"/>
                </a:solidFill>
                <a:latin typeface="Microsoft YaHei" panose="020B0502040204020203" pitchFamily="34" charset="-122"/>
              </a:rPr>
              <a:t>SLA</a:t>
            </a:r>
            <a:r>
              <a:rPr lang="zh-CN" altLang="en-US" sz="1200" kern="0" dirty="0">
                <a:solidFill>
                  <a:srgbClr val="FFFFFF"/>
                </a:solidFill>
                <a:latin typeface="Microsoft YaHei" panose="020B0502040204020203" pitchFamily="34" charset="-122"/>
              </a:rPr>
              <a:t>统一管理</a:t>
            </a:r>
          </a:p>
          <a:p>
            <a:pPr marL="171450" indent="-171450" algn="just" fontAlgn="base">
              <a:lnSpc>
                <a:spcPct val="130000"/>
              </a:lnSpc>
              <a:spcBef>
                <a:spcPct val="0"/>
              </a:spcBef>
              <a:spcAft>
                <a:spcPts val="600"/>
              </a:spcAft>
              <a:buClr>
                <a:srgbClr val="0BFFE8"/>
              </a:buClr>
              <a:buSzPct val="80000"/>
              <a:buFont typeface="Wingdings" panose="05000000000000000000" pitchFamily="2" charset="2"/>
              <a:buChar char="n"/>
              <a:defRPr/>
            </a:pPr>
            <a:r>
              <a:rPr lang="zh-CN" altLang="en-US" sz="1200" kern="0" dirty="0">
                <a:solidFill>
                  <a:srgbClr val="FFFFFF"/>
                </a:solidFill>
                <a:latin typeface="Microsoft YaHei" panose="020B0502040204020203" pitchFamily="34" charset="-122"/>
              </a:rPr>
              <a:t>整体的计算、存储、网络和安全的全套硬件方案，能够持续提供研发力量，不断优化产品和方案 </a:t>
            </a:r>
          </a:p>
        </p:txBody>
      </p:sp>
      <p:grpSp>
        <p:nvGrpSpPr>
          <p:cNvPr id="159" name="组合 158"/>
          <p:cNvGrpSpPr>
            <a:grpSpLocks noChangeAspect="1"/>
          </p:cNvGrpSpPr>
          <p:nvPr/>
        </p:nvGrpSpPr>
        <p:grpSpPr>
          <a:xfrm>
            <a:off x="8184209" y="1448735"/>
            <a:ext cx="3548684" cy="1761154"/>
            <a:chOff x="899593" y="889588"/>
            <a:chExt cx="3389517" cy="1682162"/>
          </a:xfrm>
        </p:grpSpPr>
        <p:pic>
          <p:nvPicPr>
            <p:cNvPr id="160" name="图片 159"/>
            <p:cNvPicPr>
              <a:picLocks noChangeAspect="1"/>
            </p:cNvPicPr>
            <p:nvPr/>
          </p:nvPicPr>
          <p:blipFill rotWithShape="1">
            <a:blip r:embed="rId4">
              <a:extLst>
                <a:ext uri="{28A0092B-C50C-407E-A947-70E740481C1C}">
                  <a14:useLocalDpi xmlns:a14="http://schemas.microsoft.com/office/drawing/2010/main" val="0"/>
                </a:ext>
              </a:extLst>
            </a:blip>
            <a:srcRect t="15119" b="22678"/>
            <a:stretch>
              <a:fillRect/>
            </a:stretch>
          </p:blipFill>
          <p:spPr>
            <a:xfrm>
              <a:off x="983915" y="951189"/>
              <a:ext cx="3224270" cy="1528083"/>
            </a:xfrm>
            <a:prstGeom prst="rect">
              <a:avLst/>
            </a:prstGeom>
          </p:spPr>
        </p:pic>
        <p:grpSp>
          <p:nvGrpSpPr>
            <p:cNvPr id="161" name="组合 160"/>
            <p:cNvGrpSpPr/>
            <p:nvPr/>
          </p:nvGrpSpPr>
          <p:grpSpPr>
            <a:xfrm>
              <a:off x="899593" y="889588"/>
              <a:ext cx="3389517" cy="1682162"/>
              <a:chOff x="909866" y="1241392"/>
              <a:chExt cx="4519356" cy="2242883"/>
            </a:xfrm>
          </p:grpSpPr>
          <p:sp>
            <p:nvSpPr>
              <p:cNvPr id="163" name="任意多边形: 形状 23"/>
              <p:cNvSpPr/>
              <p:nvPr/>
            </p:nvSpPr>
            <p:spPr>
              <a:xfrm rot="16200000">
                <a:off x="2322405" y="394555"/>
                <a:ext cx="2199532" cy="3945601"/>
              </a:xfrm>
              <a:custGeom>
                <a:avLst/>
                <a:gdLst>
                  <a:gd name="connsiteX0" fmla="*/ 10856686 w 10856686"/>
                  <a:gd name="connsiteY0" fmla="*/ 4180114 h 4789714"/>
                  <a:gd name="connsiteX1" fmla="*/ 10363200 w 10856686"/>
                  <a:gd name="connsiteY1" fmla="*/ 4775200 h 4789714"/>
                  <a:gd name="connsiteX2" fmla="*/ 261257 w 10856686"/>
                  <a:gd name="connsiteY2" fmla="*/ 4789714 h 4789714"/>
                  <a:gd name="connsiteX3" fmla="*/ 14514 w 10856686"/>
                  <a:gd name="connsiteY3" fmla="*/ 4470400 h 4789714"/>
                  <a:gd name="connsiteX4" fmla="*/ 0 w 10856686"/>
                  <a:gd name="connsiteY4" fmla="*/ 0 h 4789714"/>
                  <a:gd name="connsiteX0-1" fmla="*/ 10856686 w 10856686"/>
                  <a:gd name="connsiteY0-2" fmla="*/ 4180114 h 4789714"/>
                  <a:gd name="connsiteX1-3" fmla="*/ 10363200 w 10856686"/>
                  <a:gd name="connsiteY1-4" fmla="*/ 4775200 h 4789714"/>
                  <a:gd name="connsiteX2-5" fmla="*/ 261257 w 10856686"/>
                  <a:gd name="connsiteY2-6" fmla="*/ 4789714 h 4789714"/>
                  <a:gd name="connsiteX3-7" fmla="*/ 14514 w 10856686"/>
                  <a:gd name="connsiteY3-8" fmla="*/ 4470400 h 4789714"/>
                  <a:gd name="connsiteX4-9" fmla="*/ 749 w 10856686"/>
                  <a:gd name="connsiteY4-10" fmla="*/ 1242677 h 4789714"/>
                  <a:gd name="connsiteX5" fmla="*/ 0 w 10856686"/>
                  <a:gd name="connsiteY5" fmla="*/ 0 h 4789714"/>
                  <a:gd name="connsiteX0-11" fmla="*/ 10855937 w 10855937"/>
                  <a:gd name="connsiteY0-12" fmla="*/ 2937437 h 3547037"/>
                  <a:gd name="connsiteX1-13" fmla="*/ 10362451 w 10855937"/>
                  <a:gd name="connsiteY1-14" fmla="*/ 3532523 h 3547037"/>
                  <a:gd name="connsiteX2-15" fmla="*/ 260508 w 10855937"/>
                  <a:gd name="connsiteY2-16" fmla="*/ 3547037 h 3547037"/>
                  <a:gd name="connsiteX3-17" fmla="*/ 13765 w 10855937"/>
                  <a:gd name="connsiteY3-18" fmla="*/ 3227723 h 3547037"/>
                  <a:gd name="connsiteX4-19" fmla="*/ 0 w 10855937"/>
                  <a:gd name="connsiteY4-20" fmla="*/ 0 h 3547037"/>
                  <a:gd name="connsiteX0-21" fmla="*/ 10855937 w 10855937"/>
                  <a:gd name="connsiteY0-22" fmla="*/ 2937437 h 3547037"/>
                  <a:gd name="connsiteX1-23" fmla="*/ 10362451 w 10855937"/>
                  <a:gd name="connsiteY1-24" fmla="*/ 3532523 h 3547037"/>
                  <a:gd name="connsiteX2-25" fmla="*/ 260508 w 10855937"/>
                  <a:gd name="connsiteY2-26" fmla="*/ 3547037 h 3547037"/>
                  <a:gd name="connsiteX3-27" fmla="*/ 13765 w 10855937"/>
                  <a:gd name="connsiteY3-28" fmla="*/ 3227723 h 3547037"/>
                  <a:gd name="connsiteX4-29" fmla="*/ 0 w 10855937"/>
                  <a:gd name="connsiteY4-30" fmla="*/ 0 h 3547037"/>
                  <a:gd name="connsiteX0-31" fmla="*/ 10868873 w 10868873"/>
                  <a:gd name="connsiteY0-32" fmla="*/ 2937437 h 3547037"/>
                  <a:gd name="connsiteX1-33" fmla="*/ 10375387 w 10868873"/>
                  <a:gd name="connsiteY1-34" fmla="*/ 3532523 h 3547037"/>
                  <a:gd name="connsiteX2-35" fmla="*/ 273444 w 10868873"/>
                  <a:gd name="connsiteY2-36" fmla="*/ 3547037 h 3547037"/>
                  <a:gd name="connsiteX3-37" fmla="*/ 26701 w 10868873"/>
                  <a:gd name="connsiteY3-38" fmla="*/ 3227723 h 3547037"/>
                  <a:gd name="connsiteX4-39" fmla="*/ 5177 w 10868873"/>
                  <a:gd name="connsiteY4-40" fmla="*/ 1101841 h 3547037"/>
                  <a:gd name="connsiteX5-41" fmla="*/ 12936 w 10868873"/>
                  <a:gd name="connsiteY5-42" fmla="*/ 0 h 3547037"/>
                  <a:gd name="connsiteX0-43" fmla="*/ 10868873 w 10868873"/>
                  <a:gd name="connsiteY0-44" fmla="*/ 1835596 h 2445196"/>
                  <a:gd name="connsiteX1-45" fmla="*/ 10375387 w 10868873"/>
                  <a:gd name="connsiteY1-46" fmla="*/ 2430682 h 2445196"/>
                  <a:gd name="connsiteX2-47" fmla="*/ 273444 w 10868873"/>
                  <a:gd name="connsiteY2-48" fmla="*/ 2445196 h 2445196"/>
                  <a:gd name="connsiteX3-49" fmla="*/ 26701 w 10868873"/>
                  <a:gd name="connsiteY3-50" fmla="*/ 2125882 h 2445196"/>
                  <a:gd name="connsiteX4-51" fmla="*/ 5177 w 10868873"/>
                  <a:gd name="connsiteY4-52" fmla="*/ 0 h 2445196"/>
                  <a:gd name="connsiteX0-53" fmla="*/ 10863696 w 10863696"/>
                  <a:gd name="connsiteY0-54" fmla="*/ 1835596 h 2445196"/>
                  <a:gd name="connsiteX1-55" fmla="*/ 10370210 w 10863696"/>
                  <a:gd name="connsiteY1-56" fmla="*/ 2430682 h 2445196"/>
                  <a:gd name="connsiteX2-57" fmla="*/ 268267 w 10863696"/>
                  <a:gd name="connsiteY2-58" fmla="*/ 2445196 h 2445196"/>
                  <a:gd name="connsiteX3-59" fmla="*/ 21524 w 10863696"/>
                  <a:gd name="connsiteY3-60" fmla="*/ 2125882 h 2445196"/>
                  <a:gd name="connsiteX4-61" fmla="*/ 0 w 10863696"/>
                  <a:gd name="connsiteY4-62" fmla="*/ 0 h 2445196"/>
                  <a:gd name="connsiteX0-63" fmla="*/ 10882319 w 10882319"/>
                  <a:gd name="connsiteY0-64" fmla="*/ 1835596 h 2445196"/>
                  <a:gd name="connsiteX1-65" fmla="*/ 10388833 w 10882319"/>
                  <a:gd name="connsiteY1-66" fmla="*/ 2430682 h 2445196"/>
                  <a:gd name="connsiteX2-67" fmla="*/ 286890 w 10882319"/>
                  <a:gd name="connsiteY2-68" fmla="*/ 2445196 h 2445196"/>
                  <a:gd name="connsiteX3-69" fmla="*/ 40147 w 10882319"/>
                  <a:gd name="connsiteY3-70" fmla="*/ 2125882 h 2445196"/>
                  <a:gd name="connsiteX4-71" fmla="*/ 0 w 10882319"/>
                  <a:gd name="connsiteY4-72" fmla="*/ 0 h 2445196"/>
                  <a:gd name="connsiteX0-73" fmla="*/ 10853134 w 10853134"/>
                  <a:gd name="connsiteY0-74" fmla="*/ 1841415 h 2451015"/>
                  <a:gd name="connsiteX1-75" fmla="*/ 10359648 w 10853134"/>
                  <a:gd name="connsiteY1-76" fmla="*/ 2436501 h 2451015"/>
                  <a:gd name="connsiteX2-77" fmla="*/ 257705 w 10853134"/>
                  <a:gd name="connsiteY2-78" fmla="*/ 2451015 h 2451015"/>
                  <a:gd name="connsiteX3-79" fmla="*/ 10962 w 10853134"/>
                  <a:gd name="connsiteY3-80" fmla="*/ 2131701 h 2451015"/>
                  <a:gd name="connsiteX4-81" fmla="*/ 11553 w 10853134"/>
                  <a:gd name="connsiteY4-82" fmla="*/ 0 h 2451015"/>
                  <a:gd name="connsiteX0-83" fmla="*/ 10864860 w 10864860"/>
                  <a:gd name="connsiteY0-84" fmla="*/ 1841415 h 2451015"/>
                  <a:gd name="connsiteX1-85" fmla="*/ 10371374 w 10864860"/>
                  <a:gd name="connsiteY1-86" fmla="*/ 2436501 h 2451015"/>
                  <a:gd name="connsiteX2-87" fmla="*/ 269431 w 10864860"/>
                  <a:gd name="connsiteY2-88" fmla="*/ 2451015 h 2451015"/>
                  <a:gd name="connsiteX3-89" fmla="*/ 22688 w 10864860"/>
                  <a:gd name="connsiteY3-90" fmla="*/ 2131701 h 2451015"/>
                  <a:gd name="connsiteX4-91" fmla="*/ 0 w 10864860"/>
                  <a:gd name="connsiteY4-92" fmla="*/ 0 h 2451015"/>
                  <a:gd name="connsiteX0-93" fmla="*/ 10856761 w 10856761"/>
                  <a:gd name="connsiteY0-94" fmla="*/ 1841415 h 2451015"/>
                  <a:gd name="connsiteX1-95" fmla="*/ 10363275 w 10856761"/>
                  <a:gd name="connsiteY1-96" fmla="*/ 2436501 h 2451015"/>
                  <a:gd name="connsiteX2-97" fmla="*/ 261332 w 10856761"/>
                  <a:gd name="connsiteY2-98" fmla="*/ 2451015 h 2451015"/>
                  <a:gd name="connsiteX3-99" fmla="*/ 14589 w 10856761"/>
                  <a:gd name="connsiteY3-100" fmla="*/ 2131701 h 2451015"/>
                  <a:gd name="connsiteX4-101" fmla="*/ 3540 w 10856761"/>
                  <a:gd name="connsiteY4-102" fmla="*/ 0 h 2451015"/>
                  <a:gd name="connsiteX0-103" fmla="*/ 10858803 w 10858803"/>
                  <a:gd name="connsiteY0-104" fmla="*/ 1841415 h 2451015"/>
                  <a:gd name="connsiteX1-105" fmla="*/ 10365317 w 10858803"/>
                  <a:gd name="connsiteY1-106" fmla="*/ 2436501 h 2451015"/>
                  <a:gd name="connsiteX2-107" fmla="*/ 263374 w 10858803"/>
                  <a:gd name="connsiteY2-108" fmla="*/ 2451015 h 2451015"/>
                  <a:gd name="connsiteX3-109" fmla="*/ 16631 w 10858803"/>
                  <a:gd name="connsiteY3-110" fmla="*/ 2131701 h 2451015"/>
                  <a:gd name="connsiteX4-111" fmla="*/ 5582 w 10858803"/>
                  <a:gd name="connsiteY4-112" fmla="*/ 0 h 2451015"/>
                  <a:gd name="connsiteX0-113" fmla="*/ 10854255 w 10854255"/>
                  <a:gd name="connsiteY0-114" fmla="*/ 1841415 h 2451015"/>
                  <a:gd name="connsiteX1-115" fmla="*/ 10360769 w 10854255"/>
                  <a:gd name="connsiteY1-116" fmla="*/ 2436501 h 2451015"/>
                  <a:gd name="connsiteX2-117" fmla="*/ 258826 w 10854255"/>
                  <a:gd name="connsiteY2-118" fmla="*/ 2451015 h 2451015"/>
                  <a:gd name="connsiteX3-119" fmla="*/ 12083 w 10854255"/>
                  <a:gd name="connsiteY3-120" fmla="*/ 2131701 h 2451015"/>
                  <a:gd name="connsiteX4-121" fmla="*/ 1034 w 10854255"/>
                  <a:gd name="connsiteY4-122" fmla="*/ 0 h 2451015"/>
                  <a:gd name="connsiteX0-123" fmla="*/ 10846712 w 10846712"/>
                  <a:gd name="connsiteY0-124" fmla="*/ 1841415 h 2451015"/>
                  <a:gd name="connsiteX1-125" fmla="*/ 10353226 w 10846712"/>
                  <a:gd name="connsiteY1-126" fmla="*/ 2436501 h 2451015"/>
                  <a:gd name="connsiteX2-127" fmla="*/ 251283 w 10846712"/>
                  <a:gd name="connsiteY2-128" fmla="*/ 2451015 h 2451015"/>
                  <a:gd name="connsiteX3-129" fmla="*/ 4540 w 10846712"/>
                  <a:gd name="connsiteY3-130" fmla="*/ 2131701 h 2451015"/>
                  <a:gd name="connsiteX4-131" fmla="*/ 5130 w 10846712"/>
                  <a:gd name="connsiteY4-132" fmla="*/ 0 h 2451015"/>
                  <a:gd name="connsiteX0-133" fmla="*/ 10842172 w 10842172"/>
                  <a:gd name="connsiteY0-134" fmla="*/ 1841415 h 2451015"/>
                  <a:gd name="connsiteX1-135" fmla="*/ 10348686 w 10842172"/>
                  <a:gd name="connsiteY1-136" fmla="*/ 2436501 h 2451015"/>
                  <a:gd name="connsiteX2-137" fmla="*/ 246743 w 10842172"/>
                  <a:gd name="connsiteY2-138" fmla="*/ 2451015 h 2451015"/>
                  <a:gd name="connsiteX3-139" fmla="*/ 0 w 10842172"/>
                  <a:gd name="connsiteY3-140" fmla="*/ 2131701 h 2451015"/>
                  <a:gd name="connsiteX4-141" fmla="*/ 590 w 10842172"/>
                  <a:gd name="connsiteY4-142" fmla="*/ 0 h 2451015"/>
                  <a:gd name="connsiteX0-143" fmla="*/ 10842172 w 10842172"/>
                  <a:gd name="connsiteY0-144" fmla="*/ 1841415 h 2451015"/>
                  <a:gd name="connsiteX1-145" fmla="*/ 10348686 w 10842172"/>
                  <a:gd name="connsiteY1-146" fmla="*/ 2436501 h 2451015"/>
                  <a:gd name="connsiteX2-147" fmla="*/ 246743 w 10842172"/>
                  <a:gd name="connsiteY2-148" fmla="*/ 2451015 h 2451015"/>
                  <a:gd name="connsiteX3-149" fmla="*/ 0 w 10842172"/>
                  <a:gd name="connsiteY3-150" fmla="*/ 2131701 h 2451015"/>
                  <a:gd name="connsiteX4-151" fmla="*/ 590 w 10842172"/>
                  <a:gd name="connsiteY4-152" fmla="*/ 0 h 2451015"/>
                  <a:gd name="connsiteX0-153" fmla="*/ 10842172 w 10842172"/>
                  <a:gd name="connsiteY0-154" fmla="*/ 1841415 h 2451015"/>
                  <a:gd name="connsiteX1-155" fmla="*/ 10348686 w 10842172"/>
                  <a:gd name="connsiteY1-156" fmla="*/ 2436501 h 2451015"/>
                  <a:gd name="connsiteX2-157" fmla="*/ 246743 w 10842172"/>
                  <a:gd name="connsiteY2-158" fmla="*/ 2451015 h 2451015"/>
                  <a:gd name="connsiteX3-159" fmla="*/ 0 w 10842172"/>
                  <a:gd name="connsiteY3-160" fmla="*/ 2131701 h 2451015"/>
                  <a:gd name="connsiteX4-161" fmla="*/ 6410 w 10842172"/>
                  <a:gd name="connsiteY4-162" fmla="*/ 0 h 2451015"/>
                  <a:gd name="connsiteX0-163" fmla="*/ 10842172 w 10842172"/>
                  <a:gd name="connsiteY0-164" fmla="*/ 1841415 h 2451015"/>
                  <a:gd name="connsiteX1-165" fmla="*/ 10348686 w 10842172"/>
                  <a:gd name="connsiteY1-166" fmla="*/ 2436501 h 2451015"/>
                  <a:gd name="connsiteX2-167" fmla="*/ 246743 w 10842172"/>
                  <a:gd name="connsiteY2-168" fmla="*/ 2451015 h 2451015"/>
                  <a:gd name="connsiteX3-169" fmla="*/ 0 w 10842172"/>
                  <a:gd name="connsiteY3-170" fmla="*/ 2131701 h 2451015"/>
                  <a:gd name="connsiteX4-171" fmla="*/ 6410 w 10842172"/>
                  <a:gd name="connsiteY4-172" fmla="*/ 0 h 2451015"/>
                  <a:gd name="connsiteX0-173" fmla="*/ 10846950 w 10846950"/>
                  <a:gd name="connsiteY0-174" fmla="*/ 1841415 h 2451015"/>
                  <a:gd name="connsiteX1-175" fmla="*/ 10353464 w 10846950"/>
                  <a:gd name="connsiteY1-176" fmla="*/ 2436501 h 2451015"/>
                  <a:gd name="connsiteX2-177" fmla="*/ 251521 w 10846950"/>
                  <a:gd name="connsiteY2-178" fmla="*/ 2451015 h 2451015"/>
                  <a:gd name="connsiteX3-179" fmla="*/ 4778 w 10846950"/>
                  <a:gd name="connsiteY3-180" fmla="*/ 2131701 h 2451015"/>
                  <a:gd name="connsiteX4-181" fmla="*/ 11188 w 10846950"/>
                  <a:gd name="connsiteY4-182" fmla="*/ 0 h 2451015"/>
                  <a:gd name="connsiteX0-183" fmla="*/ 10846950 w 10846950"/>
                  <a:gd name="connsiteY0-184" fmla="*/ 1841415 h 2451015"/>
                  <a:gd name="connsiteX1-185" fmla="*/ 10568788 w 10846950"/>
                  <a:gd name="connsiteY1-186" fmla="*/ 2430680 h 2451015"/>
                  <a:gd name="connsiteX2-187" fmla="*/ 251521 w 10846950"/>
                  <a:gd name="connsiteY2-188" fmla="*/ 2451015 h 2451015"/>
                  <a:gd name="connsiteX3-189" fmla="*/ 4778 w 10846950"/>
                  <a:gd name="connsiteY3-190" fmla="*/ 2131701 h 2451015"/>
                  <a:gd name="connsiteX4-191" fmla="*/ 11188 w 10846950"/>
                  <a:gd name="connsiteY4-192" fmla="*/ 0 h 2451015"/>
                  <a:gd name="connsiteX0-193" fmla="*/ 10846950 w 10846950"/>
                  <a:gd name="connsiteY0-194" fmla="*/ 1841415 h 2451015"/>
                  <a:gd name="connsiteX1-195" fmla="*/ 10522232 w 10846950"/>
                  <a:gd name="connsiteY1-196" fmla="*/ 2430680 h 2451015"/>
                  <a:gd name="connsiteX2-197" fmla="*/ 251521 w 10846950"/>
                  <a:gd name="connsiteY2-198" fmla="*/ 2451015 h 2451015"/>
                  <a:gd name="connsiteX3-199" fmla="*/ 4778 w 10846950"/>
                  <a:gd name="connsiteY3-200" fmla="*/ 2131701 h 2451015"/>
                  <a:gd name="connsiteX4-201" fmla="*/ 11188 w 10846950"/>
                  <a:gd name="connsiteY4-202" fmla="*/ 0 h 2451015"/>
                  <a:gd name="connsiteX0-203" fmla="*/ 10846950 w 10846950"/>
                  <a:gd name="connsiteY0-204" fmla="*/ 1841415 h 2451015"/>
                  <a:gd name="connsiteX1-205" fmla="*/ 10745593 w 10846950"/>
                  <a:gd name="connsiteY1-206" fmla="*/ 2046023 h 2451015"/>
                  <a:gd name="connsiteX2-207" fmla="*/ 10522232 w 10846950"/>
                  <a:gd name="connsiteY2-208" fmla="*/ 2430680 h 2451015"/>
                  <a:gd name="connsiteX3-209" fmla="*/ 251521 w 10846950"/>
                  <a:gd name="connsiteY3-210" fmla="*/ 2451015 h 2451015"/>
                  <a:gd name="connsiteX4-211" fmla="*/ 4778 w 10846950"/>
                  <a:gd name="connsiteY4-212" fmla="*/ 2131701 h 2451015"/>
                  <a:gd name="connsiteX5-213" fmla="*/ 11188 w 10846950"/>
                  <a:gd name="connsiteY5-214" fmla="*/ 0 h 2451015"/>
                  <a:gd name="connsiteX0-215" fmla="*/ 10745593 w 10745593"/>
                  <a:gd name="connsiteY0-216" fmla="*/ 2046023 h 2451015"/>
                  <a:gd name="connsiteX1-217" fmla="*/ 10522232 w 10745593"/>
                  <a:gd name="connsiteY1-218" fmla="*/ 2430680 h 2451015"/>
                  <a:gd name="connsiteX2-219" fmla="*/ 251521 w 10745593"/>
                  <a:gd name="connsiteY2-220" fmla="*/ 2451015 h 2451015"/>
                  <a:gd name="connsiteX3-221" fmla="*/ 4778 w 10745593"/>
                  <a:gd name="connsiteY3-222" fmla="*/ 2131701 h 2451015"/>
                  <a:gd name="connsiteX4-223" fmla="*/ 11188 w 10745593"/>
                  <a:gd name="connsiteY4-224" fmla="*/ 0 h 2451015"/>
                  <a:gd name="connsiteX0-225" fmla="*/ 10830947 w 10830947"/>
                  <a:gd name="connsiteY0-226" fmla="*/ 2046023 h 2451015"/>
                  <a:gd name="connsiteX1-227" fmla="*/ 10522232 w 10830947"/>
                  <a:gd name="connsiteY1-228" fmla="*/ 2430680 h 2451015"/>
                  <a:gd name="connsiteX2-229" fmla="*/ 251521 w 10830947"/>
                  <a:gd name="connsiteY2-230" fmla="*/ 2451015 h 2451015"/>
                  <a:gd name="connsiteX3-231" fmla="*/ 4778 w 10830947"/>
                  <a:gd name="connsiteY3-232" fmla="*/ 2131701 h 2451015"/>
                  <a:gd name="connsiteX4-233" fmla="*/ 11188 w 10830947"/>
                  <a:gd name="connsiteY4-234" fmla="*/ 0 h 2451015"/>
                  <a:gd name="connsiteX0-235" fmla="*/ 10877504 w 10877504"/>
                  <a:gd name="connsiteY0-236" fmla="*/ 2046023 h 2451015"/>
                  <a:gd name="connsiteX1-237" fmla="*/ 10522232 w 10877504"/>
                  <a:gd name="connsiteY1-238" fmla="*/ 2430680 h 2451015"/>
                  <a:gd name="connsiteX2-239" fmla="*/ 251521 w 10877504"/>
                  <a:gd name="connsiteY2-240" fmla="*/ 2451015 h 2451015"/>
                  <a:gd name="connsiteX3-241" fmla="*/ 4778 w 10877504"/>
                  <a:gd name="connsiteY3-242" fmla="*/ 2131701 h 2451015"/>
                  <a:gd name="connsiteX4-243" fmla="*/ 11188 w 10877504"/>
                  <a:gd name="connsiteY4-244" fmla="*/ 0 h 2451015"/>
                  <a:gd name="connsiteX0-245" fmla="*/ 10861985 w 10861985"/>
                  <a:gd name="connsiteY0-246" fmla="*/ 2084821 h 2451015"/>
                  <a:gd name="connsiteX1-247" fmla="*/ 10522232 w 10861985"/>
                  <a:gd name="connsiteY1-248" fmla="*/ 2430680 h 2451015"/>
                  <a:gd name="connsiteX2-249" fmla="*/ 251521 w 10861985"/>
                  <a:gd name="connsiteY2-250" fmla="*/ 2451015 h 2451015"/>
                  <a:gd name="connsiteX3-251" fmla="*/ 4778 w 10861985"/>
                  <a:gd name="connsiteY3-252" fmla="*/ 2131701 h 2451015"/>
                  <a:gd name="connsiteX4-253" fmla="*/ 11188 w 10861985"/>
                  <a:gd name="connsiteY4-254" fmla="*/ 0 h 2451015"/>
                  <a:gd name="connsiteX0-1" fmla="*/ 10859540 w 10859540"/>
                  <a:gd name="connsiteY0-2" fmla="*/ 9277010 h 9643204"/>
                  <a:gd name="connsiteX1-3" fmla="*/ 10519787 w 10859540"/>
                  <a:gd name="connsiteY1-4" fmla="*/ 9622869 h 9643204"/>
                  <a:gd name="connsiteX2-5" fmla="*/ 249076 w 10859540"/>
                  <a:gd name="connsiteY2-6" fmla="*/ 9643204 h 9643204"/>
                  <a:gd name="connsiteX3-7" fmla="*/ 2333 w 10859540"/>
                  <a:gd name="connsiteY3-8" fmla="*/ 9323890 h 9643204"/>
                  <a:gd name="connsiteX4-9" fmla="*/ 43070 w 10859540"/>
                  <a:gd name="connsiteY4-10" fmla="*/ 0 h 9643204"/>
                  <a:gd name="connsiteX0-11" fmla="*/ 10883166 w 10883166"/>
                  <a:gd name="connsiteY0-12" fmla="*/ 18117822 h 18484016"/>
                  <a:gd name="connsiteX1-13" fmla="*/ 10543413 w 10883166"/>
                  <a:gd name="connsiteY1-14" fmla="*/ 18463681 h 18484016"/>
                  <a:gd name="connsiteX2-15" fmla="*/ 272702 w 10883166"/>
                  <a:gd name="connsiteY2-16" fmla="*/ 18484016 h 18484016"/>
                  <a:gd name="connsiteX3-17" fmla="*/ 25959 w 10883166"/>
                  <a:gd name="connsiteY3-18" fmla="*/ 18164702 h 18484016"/>
                  <a:gd name="connsiteX4-19" fmla="*/ 0 w 10883166"/>
                  <a:gd name="connsiteY4-20" fmla="*/ 0 h 184840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83166" h="18484016">
                    <a:moveTo>
                      <a:pt x="10883166" y="18117822"/>
                    </a:moveTo>
                    <a:lnTo>
                      <a:pt x="10543413" y="18463681"/>
                    </a:lnTo>
                    <a:lnTo>
                      <a:pt x="272702" y="18484016"/>
                    </a:lnTo>
                    <a:lnTo>
                      <a:pt x="25959" y="18164702"/>
                    </a:lnTo>
                    <a:cubicBezTo>
                      <a:pt x="11508" y="17125164"/>
                      <a:pt x="2292" y="881310"/>
                      <a:pt x="0" y="0"/>
                    </a:cubicBezTo>
                  </a:path>
                </a:pathLst>
              </a:custGeom>
              <a:noFill/>
              <a:ln w="6350" cap="flat" cmpd="sng" algn="ctr">
                <a:solidFill>
                  <a:srgbClr val="03B4FF"/>
                </a:solid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dirty="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164" name="梯形 163"/>
              <p:cNvSpPr/>
              <p:nvPr/>
            </p:nvSpPr>
            <p:spPr>
              <a:xfrm rot="16200000" flipV="1">
                <a:off x="5306916" y="3058220"/>
                <a:ext cx="210361" cy="34250"/>
              </a:xfrm>
              <a:prstGeom prst="trapezoid">
                <a:avLst>
                  <a:gd name="adj" fmla="val 83457"/>
                </a:avLst>
              </a:prstGeom>
              <a:solidFill>
                <a:srgbClr val="03B4FF"/>
              </a:solidFill>
              <a:ln w="25400" cap="flat" cmpd="sng" algn="ctr">
                <a:no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165" name="梯形 164"/>
              <p:cNvSpPr/>
              <p:nvPr/>
            </p:nvSpPr>
            <p:spPr>
              <a:xfrm flipV="1">
                <a:off x="5122317" y="3463580"/>
                <a:ext cx="109330" cy="15957"/>
              </a:xfrm>
              <a:prstGeom prst="trapezoid">
                <a:avLst>
                  <a:gd name="adj" fmla="val 83457"/>
                </a:avLst>
              </a:prstGeom>
              <a:solidFill>
                <a:srgbClr val="03B4FF"/>
              </a:solidFill>
              <a:ln w="25400" cap="flat" cmpd="sng" algn="ctr">
                <a:no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166" name="梯形 4"/>
              <p:cNvSpPr/>
              <p:nvPr/>
            </p:nvSpPr>
            <p:spPr>
              <a:xfrm rot="19320575" flipV="1">
                <a:off x="5291642" y="3423971"/>
                <a:ext cx="120120" cy="15957"/>
              </a:xfrm>
              <a:custGeom>
                <a:avLst/>
                <a:gdLst>
                  <a:gd name="connsiteX0" fmla="*/ 0 w 512180"/>
                  <a:gd name="connsiteY0" fmla="*/ 78953 h 78953"/>
                  <a:gd name="connsiteX1" fmla="*/ 65892 w 512180"/>
                  <a:gd name="connsiteY1" fmla="*/ 0 h 78953"/>
                  <a:gd name="connsiteX2" fmla="*/ 446288 w 512180"/>
                  <a:gd name="connsiteY2" fmla="*/ 0 h 78953"/>
                  <a:gd name="connsiteX3" fmla="*/ 512180 w 512180"/>
                  <a:gd name="connsiteY3" fmla="*/ 78953 h 78953"/>
                  <a:gd name="connsiteX4" fmla="*/ 0 w 512180"/>
                  <a:gd name="connsiteY4" fmla="*/ 78953 h 78953"/>
                  <a:gd name="connsiteX0-1" fmla="*/ 0 w 562727"/>
                  <a:gd name="connsiteY0-2" fmla="*/ 76132 h 78953"/>
                  <a:gd name="connsiteX1-3" fmla="*/ 116439 w 562727"/>
                  <a:gd name="connsiteY1-4" fmla="*/ 0 h 78953"/>
                  <a:gd name="connsiteX2-5" fmla="*/ 496835 w 562727"/>
                  <a:gd name="connsiteY2-6" fmla="*/ 0 h 78953"/>
                  <a:gd name="connsiteX3-7" fmla="*/ 562727 w 562727"/>
                  <a:gd name="connsiteY3-8" fmla="*/ 78953 h 78953"/>
                  <a:gd name="connsiteX4-9" fmla="*/ 0 w 562727"/>
                  <a:gd name="connsiteY4-10" fmla="*/ 76132 h 789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2727" h="78953">
                    <a:moveTo>
                      <a:pt x="0" y="76132"/>
                    </a:moveTo>
                    <a:lnTo>
                      <a:pt x="116439" y="0"/>
                    </a:lnTo>
                    <a:lnTo>
                      <a:pt x="496835" y="0"/>
                    </a:lnTo>
                    <a:lnTo>
                      <a:pt x="562727" y="78953"/>
                    </a:lnTo>
                    <a:lnTo>
                      <a:pt x="0" y="76132"/>
                    </a:lnTo>
                    <a:close/>
                  </a:path>
                </a:pathLst>
              </a:custGeom>
              <a:solidFill>
                <a:srgbClr val="03B4FF"/>
              </a:solidFill>
              <a:ln w="25400" cap="flat" cmpd="sng" algn="ctr">
                <a:no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167" name="椭圆 166"/>
              <p:cNvSpPr/>
              <p:nvPr/>
            </p:nvSpPr>
            <p:spPr>
              <a:xfrm rot="16200000">
                <a:off x="5295337" y="1244114"/>
                <a:ext cx="26198" cy="27670"/>
              </a:xfrm>
              <a:prstGeom prst="ellipse">
                <a:avLst/>
              </a:prstGeom>
              <a:noFill/>
              <a:ln w="6350" cap="flat" cmpd="sng" algn="ctr">
                <a:solidFill>
                  <a:srgbClr val="03B4FF"/>
                </a:solid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168" name="任意多边形: 形状 14"/>
              <p:cNvSpPr/>
              <p:nvPr/>
            </p:nvSpPr>
            <p:spPr>
              <a:xfrm rot="16200000" flipH="1" flipV="1">
                <a:off x="1821667" y="381033"/>
                <a:ext cx="2194757" cy="3949858"/>
              </a:xfrm>
              <a:custGeom>
                <a:avLst/>
                <a:gdLst>
                  <a:gd name="connsiteX0" fmla="*/ 10856686 w 10856686"/>
                  <a:gd name="connsiteY0" fmla="*/ 4180114 h 4789714"/>
                  <a:gd name="connsiteX1" fmla="*/ 10363200 w 10856686"/>
                  <a:gd name="connsiteY1" fmla="*/ 4775200 h 4789714"/>
                  <a:gd name="connsiteX2" fmla="*/ 261257 w 10856686"/>
                  <a:gd name="connsiteY2" fmla="*/ 4789714 h 4789714"/>
                  <a:gd name="connsiteX3" fmla="*/ 14514 w 10856686"/>
                  <a:gd name="connsiteY3" fmla="*/ 4470400 h 4789714"/>
                  <a:gd name="connsiteX4" fmla="*/ 0 w 10856686"/>
                  <a:gd name="connsiteY4" fmla="*/ 0 h 4789714"/>
                  <a:gd name="connsiteX0-1" fmla="*/ 10856686 w 10856686"/>
                  <a:gd name="connsiteY0-2" fmla="*/ 4180114 h 4789714"/>
                  <a:gd name="connsiteX1-3" fmla="*/ 10363200 w 10856686"/>
                  <a:gd name="connsiteY1-4" fmla="*/ 4775200 h 4789714"/>
                  <a:gd name="connsiteX2-5" fmla="*/ 261257 w 10856686"/>
                  <a:gd name="connsiteY2-6" fmla="*/ 4789714 h 4789714"/>
                  <a:gd name="connsiteX3-7" fmla="*/ 14514 w 10856686"/>
                  <a:gd name="connsiteY3-8" fmla="*/ 4470400 h 4789714"/>
                  <a:gd name="connsiteX4-9" fmla="*/ 749 w 10856686"/>
                  <a:gd name="connsiteY4-10" fmla="*/ 1242677 h 4789714"/>
                  <a:gd name="connsiteX5" fmla="*/ 0 w 10856686"/>
                  <a:gd name="connsiteY5" fmla="*/ 0 h 4789714"/>
                  <a:gd name="connsiteX0-11" fmla="*/ 10855937 w 10855937"/>
                  <a:gd name="connsiteY0-12" fmla="*/ 2937437 h 3547037"/>
                  <a:gd name="connsiteX1-13" fmla="*/ 10362451 w 10855937"/>
                  <a:gd name="connsiteY1-14" fmla="*/ 3532523 h 3547037"/>
                  <a:gd name="connsiteX2-15" fmla="*/ 260508 w 10855937"/>
                  <a:gd name="connsiteY2-16" fmla="*/ 3547037 h 3547037"/>
                  <a:gd name="connsiteX3-17" fmla="*/ 13765 w 10855937"/>
                  <a:gd name="connsiteY3-18" fmla="*/ 3227723 h 3547037"/>
                  <a:gd name="connsiteX4-19" fmla="*/ 0 w 10855937"/>
                  <a:gd name="connsiteY4-20" fmla="*/ 0 h 3547037"/>
                  <a:gd name="connsiteX0-21" fmla="*/ 10855937 w 10855937"/>
                  <a:gd name="connsiteY0-22" fmla="*/ 2937437 h 3547037"/>
                  <a:gd name="connsiteX1-23" fmla="*/ 10362451 w 10855937"/>
                  <a:gd name="connsiteY1-24" fmla="*/ 3532523 h 3547037"/>
                  <a:gd name="connsiteX2-25" fmla="*/ 260508 w 10855937"/>
                  <a:gd name="connsiteY2-26" fmla="*/ 3547037 h 3547037"/>
                  <a:gd name="connsiteX3-27" fmla="*/ 13765 w 10855937"/>
                  <a:gd name="connsiteY3-28" fmla="*/ 3227723 h 3547037"/>
                  <a:gd name="connsiteX4-29" fmla="*/ 0 w 10855937"/>
                  <a:gd name="connsiteY4-30" fmla="*/ 0 h 3547037"/>
                  <a:gd name="connsiteX0-31" fmla="*/ 10868873 w 10868873"/>
                  <a:gd name="connsiteY0-32" fmla="*/ 2937437 h 3547037"/>
                  <a:gd name="connsiteX1-33" fmla="*/ 10375387 w 10868873"/>
                  <a:gd name="connsiteY1-34" fmla="*/ 3532523 h 3547037"/>
                  <a:gd name="connsiteX2-35" fmla="*/ 273444 w 10868873"/>
                  <a:gd name="connsiteY2-36" fmla="*/ 3547037 h 3547037"/>
                  <a:gd name="connsiteX3-37" fmla="*/ 26701 w 10868873"/>
                  <a:gd name="connsiteY3-38" fmla="*/ 3227723 h 3547037"/>
                  <a:gd name="connsiteX4-39" fmla="*/ 5177 w 10868873"/>
                  <a:gd name="connsiteY4-40" fmla="*/ 1101841 h 3547037"/>
                  <a:gd name="connsiteX5-41" fmla="*/ 12936 w 10868873"/>
                  <a:gd name="connsiteY5-42" fmla="*/ 0 h 3547037"/>
                  <a:gd name="connsiteX0-43" fmla="*/ 10868873 w 10868873"/>
                  <a:gd name="connsiteY0-44" fmla="*/ 1835596 h 2445196"/>
                  <a:gd name="connsiteX1-45" fmla="*/ 10375387 w 10868873"/>
                  <a:gd name="connsiteY1-46" fmla="*/ 2430682 h 2445196"/>
                  <a:gd name="connsiteX2-47" fmla="*/ 273444 w 10868873"/>
                  <a:gd name="connsiteY2-48" fmla="*/ 2445196 h 2445196"/>
                  <a:gd name="connsiteX3-49" fmla="*/ 26701 w 10868873"/>
                  <a:gd name="connsiteY3-50" fmla="*/ 2125882 h 2445196"/>
                  <a:gd name="connsiteX4-51" fmla="*/ 5177 w 10868873"/>
                  <a:gd name="connsiteY4-52" fmla="*/ 0 h 2445196"/>
                  <a:gd name="connsiteX0-53" fmla="*/ 10863696 w 10863696"/>
                  <a:gd name="connsiteY0-54" fmla="*/ 1835596 h 2445196"/>
                  <a:gd name="connsiteX1-55" fmla="*/ 10370210 w 10863696"/>
                  <a:gd name="connsiteY1-56" fmla="*/ 2430682 h 2445196"/>
                  <a:gd name="connsiteX2-57" fmla="*/ 268267 w 10863696"/>
                  <a:gd name="connsiteY2-58" fmla="*/ 2445196 h 2445196"/>
                  <a:gd name="connsiteX3-59" fmla="*/ 21524 w 10863696"/>
                  <a:gd name="connsiteY3-60" fmla="*/ 2125882 h 2445196"/>
                  <a:gd name="connsiteX4-61" fmla="*/ 0 w 10863696"/>
                  <a:gd name="connsiteY4-62" fmla="*/ 0 h 2445196"/>
                  <a:gd name="connsiteX0-63" fmla="*/ 10882319 w 10882319"/>
                  <a:gd name="connsiteY0-64" fmla="*/ 1835596 h 2445196"/>
                  <a:gd name="connsiteX1-65" fmla="*/ 10388833 w 10882319"/>
                  <a:gd name="connsiteY1-66" fmla="*/ 2430682 h 2445196"/>
                  <a:gd name="connsiteX2-67" fmla="*/ 286890 w 10882319"/>
                  <a:gd name="connsiteY2-68" fmla="*/ 2445196 h 2445196"/>
                  <a:gd name="connsiteX3-69" fmla="*/ 40147 w 10882319"/>
                  <a:gd name="connsiteY3-70" fmla="*/ 2125882 h 2445196"/>
                  <a:gd name="connsiteX4-71" fmla="*/ 0 w 10882319"/>
                  <a:gd name="connsiteY4-72" fmla="*/ 0 h 2445196"/>
                  <a:gd name="connsiteX0-73" fmla="*/ 10853134 w 10853134"/>
                  <a:gd name="connsiteY0-74" fmla="*/ 1841415 h 2451015"/>
                  <a:gd name="connsiteX1-75" fmla="*/ 10359648 w 10853134"/>
                  <a:gd name="connsiteY1-76" fmla="*/ 2436501 h 2451015"/>
                  <a:gd name="connsiteX2-77" fmla="*/ 257705 w 10853134"/>
                  <a:gd name="connsiteY2-78" fmla="*/ 2451015 h 2451015"/>
                  <a:gd name="connsiteX3-79" fmla="*/ 10962 w 10853134"/>
                  <a:gd name="connsiteY3-80" fmla="*/ 2131701 h 2451015"/>
                  <a:gd name="connsiteX4-81" fmla="*/ 11553 w 10853134"/>
                  <a:gd name="connsiteY4-82" fmla="*/ 0 h 2451015"/>
                  <a:gd name="connsiteX0-83" fmla="*/ 10864860 w 10864860"/>
                  <a:gd name="connsiteY0-84" fmla="*/ 1841415 h 2451015"/>
                  <a:gd name="connsiteX1-85" fmla="*/ 10371374 w 10864860"/>
                  <a:gd name="connsiteY1-86" fmla="*/ 2436501 h 2451015"/>
                  <a:gd name="connsiteX2-87" fmla="*/ 269431 w 10864860"/>
                  <a:gd name="connsiteY2-88" fmla="*/ 2451015 h 2451015"/>
                  <a:gd name="connsiteX3-89" fmla="*/ 22688 w 10864860"/>
                  <a:gd name="connsiteY3-90" fmla="*/ 2131701 h 2451015"/>
                  <a:gd name="connsiteX4-91" fmla="*/ 0 w 10864860"/>
                  <a:gd name="connsiteY4-92" fmla="*/ 0 h 2451015"/>
                  <a:gd name="connsiteX0-93" fmla="*/ 10856761 w 10856761"/>
                  <a:gd name="connsiteY0-94" fmla="*/ 1841415 h 2451015"/>
                  <a:gd name="connsiteX1-95" fmla="*/ 10363275 w 10856761"/>
                  <a:gd name="connsiteY1-96" fmla="*/ 2436501 h 2451015"/>
                  <a:gd name="connsiteX2-97" fmla="*/ 261332 w 10856761"/>
                  <a:gd name="connsiteY2-98" fmla="*/ 2451015 h 2451015"/>
                  <a:gd name="connsiteX3-99" fmla="*/ 14589 w 10856761"/>
                  <a:gd name="connsiteY3-100" fmla="*/ 2131701 h 2451015"/>
                  <a:gd name="connsiteX4-101" fmla="*/ 3540 w 10856761"/>
                  <a:gd name="connsiteY4-102" fmla="*/ 0 h 2451015"/>
                  <a:gd name="connsiteX0-103" fmla="*/ 10858803 w 10858803"/>
                  <a:gd name="connsiteY0-104" fmla="*/ 1841415 h 2451015"/>
                  <a:gd name="connsiteX1-105" fmla="*/ 10365317 w 10858803"/>
                  <a:gd name="connsiteY1-106" fmla="*/ 2436501 h 2451015"/>
                  <a:gd name="connsiteX2-107" fmla="*/ 263374 w 10858803"/>
                  <a:gd name="connsiteY2-108" fmla="*/ 2451015 h 2451015"/>
                  <a:gd name="connsiteX3-109" fmla="*/ 16631 w 10858803"/>
                  <a:gd name="connsiteY3-110" fmla="*/ 2131701 h 2451015"/>
                  <a:gd name="connsiteX4-111" fmla="*/ 5582 w 10858803"/>
                  <a:gd name="connsiteY4-112" fmla="*/ 0 h 2451015"/>
                  <a:gd name="connsiteX0-113" fmla="*/ 10854255 w 10854255"/>
                  <a:gd name="connsiteY0-114" fmla="*/ 1841415 h 2451015"/>
                  <a:gd name="connsiteX1-115" fmla="*/ 10360769 w 10854255"/>
                  <a:gd name="connsiteY1-116" fmla="*/ 2436501 h 2451015"/>
                  <a:gd name="connsiteX2-117" fmla="*/ 258826 w 10854255"/>
                  <a:gd name="connsiteY2-118" fmla="*/ 2451015 h 2451015"/>
                  <a:gd name="connsiteX3-119" fmla="*/ 12083 w 10854255"/>
                  <a:gd name="connsiteY3-120" fmla="*/ 2131701 h 2451015"/>
                  <a:gd name="connsiteX4-121" fmla="*/ 1034 w 10854255"/>
                  <a:gd name="connsiteY4-122" fmla="*/ 0 h 2451015"/>
                  <a:gd name="connsiteX0-123" fmla="*/ 10846712 w 10846712"/>
                  <a:gd name="connsiteY0-124" fmla="*/ 1841415 h 2451015"/>
                  <a:gd name="connsiteX1-125" fmla="*/ 10353226 w 10846712"/>
                  <a:gd name="connsiteY1-126" fmla="*/ 2436501 h 2451015"/>
                  <a:gd name="connsiteX2-127" fmla="*/ 251283 w 10846712"/>
                  <a:gd name="connsiteY2-128" fmla="*/ 2451015 h 2451015"/>
                  <a:gd name="connsiteX3-129" fmla="*/ 4540 w 10846712"/>
                  <a:gd name="connsiteY3-130" fmla="*/ 2131701 h 2451015"/>
                  <a:gd name="connsiteX4-131" fmla="*/ 5130 w 10846712"/>
                  <a:gd name="connsiteY4-132" fmla="*/ 0 h 2451015"/>
                  <a:gd name="connsiteX0-133" fmla="*/ 10842172 w 10842172"/>
                  <a:gd name="connsiteY0-134" fmla="*/ 1841415 h 2451015"/>
                  <a:gd name="connsiteX1-135" fmla="*/ 10348686 w 10842172"/>
                  <a:gd name="connsiteY1-136" fmla="*/ 2436501 h 2451015"/>
                  <a:gd name="connsiteX2-137" fmla="*/ 246743 w 10842172"/>
                  <a:gd name="connsiteY2-138" fmla="*/ 2451015 h 2451015"/>
                  <a:gd name="connsiteX3-139" fmla="*/ 0 w 10842172"/>
                  <a:gd name="connsiteY3-140" fmla="*/ 2131701 h 2451015"/>
                  <a:gd name="connsiteX4-141" fmla="*/ 590 w 10842172"/>
                  <a:gd name="connsiteY4-142" fmla="*/ 0 h 2451015"/>
                  <a:gd name="connsiteX0-143" fmla="*/ 10842172 w 10842172"/>
                  <a:gd name="connsiteY0-144" fmla="*/ 1841415 h 2451015"/>
                  <a:gd name="connsiteX1-145" fmla="*/ 10348686 w 10842172"/>
                  <a:gd name="connsiteY1-146" fmla="*/ 2436501 h 2451015"/>
                  <a:gd name="connsiteX2-147" fmla="*/ 246743 w 10842172"/>
                  <a:gd name="connsiteY2-148" fmla="*/ 2451015 h 2451015"/>
                  <a:gd name="connsiteX3-149" fmla="*/ 0 w 10842172"/>
                  <a:gd name="connsiteY3-150" fmla="*/ 2131701 h 2451015"/>
                  <a:gd name="connsiteX4-151" fmla="*/ 590 w 10842172"/>
                  <a:gd name="connsiteY4-152" fmla="*/ 0 h 2451015"/>
                  <a:gd name="connsiteX0-153" fmla="*/ 10842172 w 10842172"/>
                  <a:gd name="connsiteY0-154" fmla="*/ 1841415 h 2451015"/>
                  <a:gd name="connsiteX1-155" fmla="*/ 10348686 w 10842172"/>
                  <a:gd name="connsiteY1-156" fmla="*/ 2436501 h 2451015"/>
                  <a:gd name="connsiteX2-157" fmla="*/ 246743 w 10842172"/>
                  <a:gd name="connsiteY2-158" fmla="*/ 2451015 h 2451015"/>
                  <a:gd name="connsiteX3-159" fmla="*/ 0 w 10842172"/>
                  <a:gd name="connsiteY3-160" fmla="*/ 2131701 h 2451015"/>
                  <a:gd name="connsiteX4-161" fmla="*/ 6410 w 10842172"/>
                  <a:gd name="connsiteY4-162" fmla="*/ 0 h 2451015"/>
                  <a:gd name="connsiteX0-163" fmla="*/ 10842172 w 10842172"/>
                  <a:gd name="connsiteY0-164" fmla="*/ 1841415 h 2451015"/>
                  <a:gd name="connsiteX1-165" fmla="*/ 10348686 w 10842172"/>
                  <a:gd name="connsiteY1-166" fmla="*/ 2436501 h 2451015"/>
                  <a:gd name="connsiteX2-167" fmla="*/ 246743 w 10842172"/>
                  <a:gd name="connsiteY2-168" fmla="*/ 2451015 h 2451015"/>
                  <a:gd name="connsiteX3-169" fmla="*/ 0 w 10842172"/>
                  <a:gd name="connsiteY3-170" fmla="*/ 2131701 h 2451015"/>
                  <a:gd name="connsiteX4-171" fmla="*/ 6410 w 10842172"/>
                  <a:gd name="connsiteY4-172" fmla="*/ 0 h 2451015"/>
                  <a:gd name="connsiteX0-173" fmla="*/ 10846950 w 10846950"/>
                  <a:gd name="connsiteY0-174" fmla="*/ 1841415 h 2451015"/>
                  <a:gd name="connsiteX1-175" fmla="*/ 10353464 w 10846950"/>
                  <a:gd name="connsiteY1-176" fmla="*/ 2436501 h 2451015"/>
                  <a:gd name="connsiteX2-177" fmla="*/ 251521 w 10846950"/>
                  <a:gd name="connsiteY2-178" fmla="*/ 2451015 h 2451015"/>
                  <a:gd name="connsiteX3-179" fmla="*/ 4778 w 10846950"/>
                  <a:gd name="connsiteY3-180" fmla="*/ 2131701 h 2451015"/>
                  <a:gd name="connsiteX4-181" fmla="*/ 11188 w 10846950"/>
                  <a:gd name="connsiteY4-182" fmla="*/ 0 h 2451015"/>
                  <a:gd name="connsiteX0-183" fmla="*/ 10846950 w 10846950"/>
                  <a:gd name="connsiteY0-184" fmla="*/ 1841415 h 2451015"/>
                  <a:gd name="connsiteX1-185" fmla="*/ 10568788 w 10846950"/>
                  <a:gd name="connsiteY1-186" fmla="*/ 2430680 h 2451015"/>
                  <a:gd name="connsiteX2-187" fmla="*/ 251521 w 10846950"/>
                  <a:gd name="connsiteY2-188" fmla="*/ 2451015 h 2451015"/>
                  <a:gd name="connsiteX3-189" fmla="*/ 4778 w 10846950"/>
                  <a:gd name="connsiteY3-190" fmla="*/ 2131701 h 2451015"/>
                  <a:gd name="connsiteX4-191" fmla="*/ 11188 w 10846950"/>
                  <a:gd name="connsiteY4-192" fmla="*/ 0 h 2451015"/>
                  <a:gd name="connsiteX0-193" fmla="*/ 10846950 w 10846950"/>
                  <a:gd name="connsiteY0-194" fmla="*/ 1841415 h 2451015"/>
                  <a:gd name="connsiteX1-195" fmla="*/ 10522232 w 10846950"/>
                  <a:gd name="connsiteY1-196" fmla="*/ 2430680 h 2451015"/>
                  <a:gd name="connsiteX2-197" fmla="*/ 251521 w 10846950"/>
                  <a:gd name="connsiteY2-198" fmla="*/ 2451015 h 2451015"/>
                  <a:gd name="connsiteX3-199" fmla="*/ 4778 w 10846950"/>
                  <a:gd name="connsiteY3-200" fmla="*/ 2131701 h 2451015"/>
                  <a:gd name="connsiteX4-201" fmla="*/ 11188 w 10846950"/>
                  <a:gd name="connsiteY4-202" fmla="*/ 0 h 2451015"/>
                  <a:gd name="connsiteX0-203" fmla="*/ 10846950 w 10846950"/>
                  <a:gd name="connsiteY0-204" fmla="*/ 1841415 h 2451015"/>
                  <a:gd name="connsiteX1-205" fmla="*/ 10745593 w 10846950"/>
                  <a:gd name="connsiteY1-206" fmla="*/ 2046023 h 2451015"/>
                  <a:gd name="connsiteX2-207" fmla="*/ 10522232 w 10846950"/>
                  <a:gd name="connsiteY2-208" fmla="*/ 2430680 h 2451015"/>
                  <a:gd name="connsiteX3-209" fmla="*/ 251521 w 10846950"/>
                  <a:gd name="connsiteY3-210" fmla="*/ 2451015 h 2451015"/>
                  <a:gd name="connsiteX4-211" fmla="*/ 4778 w 10846950"/>
                  <a:gd name="connsiteY4-212" fmla="*/ 2131701 h 2451015"/>
                  <a:gd name="connsiteX5-213" fmla="*/ 11188 w 10846950"/>
                  <a:gd name="connsiteY5-214" fmla="*/ 0 h 2451015"/>
                  <a:gd name="connsiteX0-215" fmla="*/ 10745593 w 10745593"/>
                  <a:gd name="connsiteY0-216" fmla="*/ 2046023 h 2451015"/>
                  <a:gd name="connsiteX1-217" fmla="*/ 10522232 w 10745593"/>
                  <a:gd name="connsiteY1-218" fmla="*/ 2430680 h 2451015"/>
                  <a:gd name="connsiteX2-219" fmla="*/ 251521 w 10745593"/>
                  <a:gd name="connsiteY2-220" fmla="*/ 2451015 h 2451015"/>
                  <a:gd name="connsiteX3-221" fmla="*/ 4778 w 10745593"/>
                  <a:gd name="connsiteY3-222" fmla="*/ 2131701 h 2451015"/>
                  <a:gd name="connsiteX4-223" fmla="*/ 11188 w 10745593"/>
                  <a:gd name="connsiteY4-224" fmla="*/ 0 h 2451015"/>
                  <a:gd name="connsiteX0-225" fmla="*/ 10830947 w 10830947"/>
                  <a:gd name="connsiteY0-226" fmla="*/ 2046023 h 2451015"/>
                  <a:gd name="connsiteX1-227" fmla="*/ 10522232 w 10830947"/>
                  <a:gd name="connsiteY1-228" fmla="*/ 2430680 h 2451015"/>
                  <a:gd name="connsiteX2-229" fmla="*/ 251521 w 10830947"/>
                  <a:gd name="connsiteY2-230" fmla="*/ 2451015 h 2451015"/>
                  <a:gd name="connsiteX3-231" fmla="*/ 4778 w 10830947"/>
                  <a:gd name="connsiteY3-232" fmla="*/ 2131701 h 2451015"/>
                  <a:gd name="connsiteX4-233" fmla="*/ 11188 w 10830947"/>
                  <a:gd name="connsiteY4-234" fmla="*/ 0 h 2451015"/>
                  <a:gd name="connsiteX0-235" fmla="*/ 10877504 w 10877504"/>
                  <a:gd name="connsiteY0-236" fmla="*/ 2046023 h 2451015"/>
                  <a:gd name="connsiteX1-237" fmla="*/ 10522232 w 10877504"/>
                  <a:gd name="connsiteY1-238" fmla="*/ 2430680 h 2451015"/>
                  <a:gd name="connsiteX2-239" fmla="*/ 251521 w 10877504"/>
                  <a:gd name="connsiteY2-240" fmla="*/ 2451015 h 2451015"/>
                  <a:gd name="connsiteX3-241" fmla="*/ 4778 w 10877504"/>
                  <a:gd name="connsiteY3-242" fmla="*/ 2131701 h 2451015"/>
                  <a:gd name="connsiteX4-243" fmla="*/ 11188 w 10877504"/>
                  <a:gd name="connsiteY4-244" fmla="*/ 0 h 2451015"/>
                  <a:gd name="connsiteX0-245" fmla="*/ 10861985 w 10861985"/>
                  <a:gd name="connsiteY0-246" fmla="*/ 2084821 h 2451015"/>
                  <a:gd name="connsiteX1-247" fmla="*/ 10522232 w 10861985"/>
                  <a:gd name="connsiteY1-248" fmla="*/ 2430680 h 2451015"/>
                  <a:gd name="connsiteX2-249" fmla="*/ 251521 w 10861985"/>
                  <a:gd name="connsiteY2-250" fmla="*/ 2451015 h 2451015"/>
                  <a:gd name="connsiteX3-251" fmla="*/ 4778 w 10861985"/>
                  <a:gd name="connsiteY3-252" fmla="*/ 2131701 h 2451015"/>
                  <a:gd name="connsiteX4-253" fmla="*/ 11188 w 10861985"/>
                  <a:gd name="connsiteY4-254" fmla="*/ 0 h 2451015"/>
                  <a:gd name="connsiteX0-1" fmla="*/ 10859540 w 10859540"/>
                  <a:gd name="connsiteY0-2" fmla="*/ 9328509 h 9694703"/>
                  <a:gd name="connsiteX1-3" fmla="*/ 10519787 w 10859540"/>
                  <a:gd name="connsiteY1-4" fmla="*/ 9674368 h 9694703"/>
                  <a:gd name="connsiteX2-5" fmla="*/ 249076 w 10859540"/>
                  <a:gd name="connsiteY2-6" fmla="*/ 9694703 h 9694703"/>
                  <a:gd name="connsiteX3-7" fmla="*/ 2333 w 10859540"/>
                  <a:gd name="connsiteY3-8" fmla="*/ 9375389 h 9694703"/>
                  <a:gd name="connsiteX4-9" fmla="*/ 43070 w 10859540"/>
                  <a:gd name="connsiteY4-10" fmla="*/ 0 h 9694703"/>
                  <a:gd name="connsiteX0-11" fmla="*/ 10859540 w 10859540"/>
                  <a:gd name="connsiteY0-12" fmla="*/ 18137763 h 18503957"/>
                  <a:gd name="connsiteX1-13" fmla="*/ 10519787 w 10859540"/>
                  <a:gd name="connsiteY1-14" fmla="*/ 18483622 h 18503957"/>
                  <a:gd name="connsiteX2-15" fmla="*/ 249076 w 10859540"/>
                  <a:gd name="connsiteY2-16" fmla="*/ 18503957 h 18503957"/>
                  <a:gd name="connsiteX3-17" fmla="*/ 2333 w 10859540"/>
                  <a:gd name="connsiteY3-18" fmla="*/ 18184643 h 18503957"/>
                  <a:gd name="connsiteX4-19" fmla="*/ 43068 w 10859540"/>
                  <a:gd name="connsiteY4-20" fmla="*/ 2 h 1850395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59540" h="18503957">
                    <a:moveTo>
                      <a:pt x="10859540" y="18137763"/>
                    </a:moveTo>
                    <a:lnTo>
                      <a:pt x="10519787" y="18483622"/>
                    </a:lnTo>
                    <a:lnTo>
                      <a:pt x="249076" y="18503957"/>
                    </a:lnTo>
                    <a:lnTo>
                      <a:pt x="2333" y="18184643"/>
                    </a:lnTo>
                    <a:cubicBezTo>
                      <a:pt x="-12118" y="17145105"/>
                      <a:pt x="45360" y="881312"/>
                      <a:pt x="43068" y="2"/>
                    </a:cubicBezTo>
                  </a:path>
                </a:pathLst>
              </a:custGeom>
              <a:noFill/>
              <a:ln w="6350" cap="flat" cmpd="sng" algn="ctr">
                <a:solidFill>
                  <a:srgbClr val="00FFFF"/>
                </a:solid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169" name="梯形 168"/>
              <p:cNvSpPr/>
              <p:nvPr/>
            </p:nvSpPr>
            <p:spPr>
              <a:xfrm rot="16200000" flipH="1">
                <a:off x="821810" y="1628460"/>
                <a:ext cx="210361" cy="34250"/>
              </a:xfrm>
              <a:prstGeom prst="trapezoid">
                <a:avLst>
                  <a:gd name="adj" fmla="val 83457"/>
                </a:avLst>
              </a:prstGeom>
              <a:solidFill>
                <a:srgbClr val="00FFFF"/>
              </a:solidFill>
              <a:ln w="25400" cap="flat" cmpd="sng" algn="ctr">
                <a:no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170" name="梯形 169"/>
              <p:cNvSpPr/>
              <p:nvPr/>
            </p:nvSpPr>
            <p:spPr>
              <a:xfrm flipH="1">
                <a:off x="1107440" y="1241392"/>
                <a:ext cx="109330" cy="15957"/>
              </a:xfrm>
              <a:prstGeom prst="trapezoid">
                <a:avLst>
                  <a:gd name="adj" fmla="val 83457"/>
                </a:avLst>
              </a:prstGeom>
              <a:solidFill>
                <a:srgbClr val="00FFFF"/>
              </a:solidFill>
              <a:ln w="25400" cap="flat" cmpd="sng" algn="ctr">
                <a:no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171" name="梯形 4"/>
              <p:cNvSpPr/>
              <p:nvPr/>
            </p:nvSpPr>
            <p:spPr>
              <a:xfrm rot="19320575" flipH="1">
                <a:off x="927946" y="1280414"/>
                <a:ext cx="120120" cy="15957"/>
              </a:xfrm>
              <a:custGeom>
                <a:avLst/>
                <a:gdLst>
                  <a:gd name="connsiteX0" fmla="*/ 0 w 512180"/>
                  <a:gd name="connsiteY0" fmla="*/ 78953 h 78953"/>
                  <a:gd name="connsiteX1" fmla="*/ 65892 w 512180"/>
                  <a:gd name="connsiteY1" fmla="*/ 0 h 78953"/>
                  <a:gd name="connsiteX2" fmla="*/ 446288 w 512180"/>
                  <a:gd name="connsiteY2" fmla="*/ 0 h 78953"/>
                  <a:gd name="connsiteX3" fmla="*/ 512180 w 512180"/>
                  <a:gd name="connsiteY3" fmla="*/ 78953 h 78953"/>
                  <a:gd name="connsiteX4" fmla="*/ 0 w 512180"/>
                  <a:gd name="connsiteY4" fmla="*/ 78953 h 78953"/>
                  <a:gd name="connsiteX0-1" fmla="*/ 0 w 562727"/>
                  <a:gd name="connsiteY0-2" fmla="*/ 76132 h 78953"/>
                  <a:gd name="connsiteX1-3" fmla="*/ 116439 w 562727"/>
                  <a:gd name="connsiteY1-4" fmla="*/ 0 h 78953"/>
                  <a:gd name="connsiteX2-5" fmla="*/ 496835 w 562727"/>
                  <a:gd name="connsiteY2-6" fmla="*/ 0 h 78953"/>
                  <a:gd name="connsiteX3-7" fmla="*/ 562727 w 562727"/>
                  <a:gd name="connsiteY3-8" fmla="*/ 78953 h 78953"/>
                  <a:gd name="connsiteX4-9" fmla="*/ 0 w 562727"/>
                  <a:gd name="connsiteY4-10" fmla="*/ 76132 h 789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2727" h="78953">
                    <a:moveTo>
                      <a:pt x="0" y="76132"/>
                    </a:moveTo>
                    <a:lnTo>
                      <a:pt x="116439" y="0"/>
                    </a:lnTo>
                    <a:lnTo>
                      <a:pt x="496835" y="0"/>
                    </a:lnTo>
                    <a:lnTo>
                      <a:pt x="562727" y="78953"/>
                    </a:lnTo>
                    <a:lnTo>
                      <a:pt x="0" y="76132"/>
                    </a:lnTo>
                    <a:close/>
                  </a:path>
                </a:pathLst>
              </a:custGeom>
              <a:solidFill>
                <a:srgbClr val="00FFFF"/>
              </a:solidFill>
              <a:ln w="25400" cap="flat" cmpd="sng" algn="ctr">
                <a:no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172" name="椭圆 171"/>
              <p:cNvSpPr/>
              <p:nvPr/>
            </p:nvSpPr>
            <p:spPr>
              <a:xfrm rot="16200000" flipH="1" flipV="1">
                <a:off x="1017551" y="3449145"/>
                <a:ext cx="26198" cy="27670"/>
              </a:xfrm>
              <a:prstGeom prst="ellipse">
                <a:avLst/>
              </a:prstGeom>
              <a:noFill/>
              <a:ln w="6350" cap="flat" cmpd="sng" algn="ctr">
                <a:solidFill>
                  <a:srgbClr val="00FFFF"/>
                </a:solid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grpSp>
            <p:nvGrpSpPr>
              <p:cNvPr id="173" name="组合 172"/>
              <p:cNvGrpSpPr/>
              <p:nvPr/>
            </p:nvGrpSpPr>
            <p:grpSpPr>
              <a:xfrm rot="16200000">
                <a:off x="5069095" y="1109896"/>
                <a:ext cx="50386" cy="313378"/>
                <a:chOff x="3130275" y="3594734"/>
                <a:chExt cx="61485" cy="362065"/>
              </a:xfrm>
            </p:grpSpPr>
            <p:sp>
              <p:nvSpPr>
                <p:cNvPr id="182" name="任意多边形: 形状 28"/>
                <p:cNvSpPr/>
                <p:nvPr/>
              </p:nvSpPr>
              <p:spPr>
                <a:xfrm>
                  <a:off x="3130275" y="3894209"/>
                  <a:ext cx="61485" cy="62590"/>
                </a:xfrm>
                <a:custGeom>
                  <a:avLst/>
                  <a:gdLst>
                    <a:gd name="connsiteX0" fmla="*/ 10856686 w 10856686"/>
                    <a:gd name="connsiteY0" fmla="*/ 4180114 h 4789714"/>
                    <a:gd name="connsiteX1" fmla="*/ 10363200 w 10856686"/>
                    <a:gd name="connsiteY1" fmla="*/ 4775200 h 4789714"/>
                    <a:gd name="connsiteX2" fmla="*/ 261257 w 10856686"/>
                    <a:gd name="connsiteY2" fmla="*/ 4789714 h 4789714"/>
                    <a:gd name="connsiteX3" fmla="*/ 14514 w 10856686"/>
                    <a:gd name="connsiteY3" fmla="*/ 4470400 h 4789714"/>
                    <a:gd name="connsiteX4" fmla="*/ 0 w 10856686"/>
                    <a:gd name="connsiteY4" fmla="*/ 0 h 4789714"/>
                    <a:gd name="connsiteX0-1" fmla="*/ 10856686 w 10856686"/>
                    <a:gd name="connsiteY0-2" fmla="*/ 4180114 h 4789714"/>
                    <a:gd name="connsiteX1-3" fmla="*/ 10363200 w 10856686"/>
                    <a:gd name="connsiteY1-4" fmla="*/ 4775200 h 4789714"/>
                    <a:gd name="connsiteX2-5" fmla="*/ 261257 w 10856686"/>
                    <a:gd name="connsiteY2-6" fmla="*/ 4789714 h 4789714"/>
                    <a:gd name="connsiteX3-7" fmla="*/ 14514 w 10856686"/>
                    <a:gd name="connsiteY3-8" fmla="*/ 4470400 h 4789714"/>
                    <a:gd name="connsiteX4-9" fmla="*/ 749 w 10856686"/>
                    <a:gd name="connsiteY4-10" fmla="*/ 1242677 h 4789714"/>
                    <a:gd name="connsiteX5" fmla="*/ 0 w 10856686"/>
                    <a:gd name="connsiteY5" fmla="*/ 0 h 4789714"/>
                    <a:gd name="connsiteX0-11" fmla="*/ 10855937 w 10855937"/>
                    <a:gd name="connsiteY0-12" fmla="*/ 2937437 h 3547037"/>
                    <a:gd name="connsiteX1-13" fmla="*/ 10362451 w 10855937"/>
                    <a:gd name="connsiteY1-14" fmla="*/ 3532523 h 3547037"/>
                    <a:gd name="connsiteX2-15" fmla="*/ 260508 w 10855937"/>
                    <a:gd name="connsiteY2-16" fmla="*/ 3547037 h 3547037"/>
                    <a:gd name="connsiteX3-17" fmla="*/ 13765 w 10855937"/>
                    <a:gd name="connsiteY3-18" fmla="*/ 3227723 h 3547037"/>
                    <a:gd name="connsiteX4-19" fmla="*/ 0 w 10855937"/>
                    <a:gd name="connsiteY4-20" fmla="*/ 0 h 3547037"/>
                    <a:gd name="connsiteX0-21" fmla="*/ 10855937 w 10855937"/>
                    <a:gd name="connsiteY0-22" fmla="*/ 2937437 h 3547037"/>
                    <a:gd name="connsiteX1-23" fmla="*/ 10362451 w 10855937"/>
                    <a:gd name="connsiteY1-24" fmla="*/ 3532523 h 3547037"/>
                    <a:gd name="connsiteX2-25" fmla="*/ 260508 w 10855937"/>
                    <a:gd name="connsiteY2-26" fmla="*/ 3547037 h 3547037"/>
                    <a:gd name="connsiteX3-27" fmla="*/ 13765 w 10855937"/>
                    <a:gd name="connsiteY3-28" fmla="*/ 3227723 h 3547037"/>
                    <a:gd name="connsiteX4-29" fmla="*/ 0 w 10855937"/>
                    <a:gd name="connsiteY4-30" fmla="*/ 0 h 3547037"/>
                    <a:gd name="connsiteX0-31" fmla="*/ 10868873 w 10868873"/>
                    <a:gd name="connsiteY0-32" fmla="*/ 2937437 h 3547037"/>
                    <a:gd name="connsiteX1-33" fmla="*/ 10375387 w 10868873"/>
                    <a:gd name="connsiteY1-34" fmla="*/ 3532523 h 3547037"/>
                    <a:gd name="connsiteX2-35" fmla="*/ 273444 w 10868873"/>
                    <a:gd name="connsiteY2-36" fmla="*/ 3547037 h 3547037"/>
                    <a:gd name="connsiteX3-37" fmla="*/ 26701 w 10868873"/>
                    <a:gd name="connsiteY3-38" fmla="*/ 3227723 h 3547037"/>
                    <a:gd name="connsiteX4-39" fmla="*/ 5177 w 10868873"/>
                    <a:gd name="connsiteY4-40" fmla="*/ 1101841 h 3547037"/>
                    <a:gd name="connsiteX5-41" fmla="*/ 12936 w 10868873"/>
                    <a:gd name="connsiteY5-42" fmla="*/ 0 h 3547037"/>
                    <a:gd name="connsiteX0-43" fmla="*/ 10868873 w 10868873"/>
                    <a:gd name="connsiteY0-44" fmla="*/ 1835596 h 2445196"/>
                    <a:gd name="connsiteX1-45" fmla="*/ 10375387 w 10868873"/>
                    <a:gd name="connsiteY1-46" fmla="*/ 2430682 h 2445196"/>
                    <a:gd name="connsiteX2-47" fmla="*/ 273444 w 10868873"/>
                    <a:gd name="connsiteY2-48" fmla="*/ 2445196 h 2445196"/>
                    <a:gd name="connsiteX3-49" fmla="*/ 26701 w 10868873"/>
                    <a:gd name="connsiteY3-50" fmla="*/ 2125882 h 2445196"/>
                    <a:gd name="connsiteX4-51" fmla="*/ 5177 w 10868873"/>
                    <a:gd name="connsiteY4-52" fmla="*/ 0 h 2445196"/>
                    <a:gd name="connsiteX0-53" fmla="*/ 10863696 w 10863696"/>
                    <a:gd name="connsiteY0-54" fmla="*/ 1835596 h 2445196"/>
                    <a:gd name="connsiteX1-55" fmla="*/ 10370210 w 10863696"/>
                    <a:gd name="connsiteY1-56" fmla="*/ 2430682 h 2445196"/>
                    <a:gd name="connsiteX2-57" fmla="*/ 268267 w 10863696"/>
                    <a:gd name="connsiteY2-58" fmla="*/ 2445196 h 2445196"/>
                    <a:gd name="connsiteX3-59" fmla="*/ 21524 w 10863696"/>
                    <a:gd name="connsiteY3-60" fmla="*/ 2125882 h 2445196"/>
                    <a:gd name="connsiteX4-61" fmla="*/ 0 w 10863696"/>
                    <a:gd name="connsiteY4-62" fmla="*/ 0 h 2445196"/>
                    <a:gd name="connsiteX0-63" fmla="*/ 10882319 w 10882319"/>
                    <a:gd name="connsiteY0-64" fmla="*/ 1835596 h 2445196"/>
                    <a:gd name="connsiteX1-65" fmla="*/ 10388833 w 10882319"/>
                    <a:gd name="connsiteY1-66" fmla="*/ 2430682 h 2445196"/>
                    <a:gd name="connsiteX2-67" fmla="*/ 286890 w 10882319"/>
                    <a:gd name="connsiteY2-68" fmla="*/ 2445196 h 2445196"/>
                    <a:gd name="connsiteX3-69" fmla="*/ 40147 w 10882319"/>
                    <a:gd name="connsiteY3-70" fmla="*/ 2125882 h 2445196"/>
                    <a:gd name="connsiteX4-71" fmla="*/ 0 w 10882319"/>
                    <a:gd name="connsiteY4-72" fmla="*/ 0 h 2445196"/>
                    <a:gd name="connsiteX0-73" fmla="*/ 10853134 w 10853134"/>
                    <a:gd name="connsiteY0-74" fmla="*/ 1841415 h 2451015"/>
                    <a:gd name="connsiteX1-75" fmla="*/ 10359648 w 10853134"/>
                    <a:gd name="connsiteY1-76" fmla="*/ 2436501 h 2451015"/>
                    <a:gd name="connsiteX2-77" fmla="*/ 257705 w 10853134"/>
                    <a:gd name="connsiteY2-78" fmla="*/ 2451015 h 2451015"/>
                    <a:gd name="connsiteX3-79" fmla="*/ 10962 w 10853134"/>
                    <a:gd name="connsiteY3-80" fmla="*/ 2131701 h 2451015"/>
                    <a:gd name="connsiteX4-81" fmla="*/ 11553 w 10853134"/>
                    <a:gd name="connsiteY4-82" fmla="*/ 0 h 2451015"/>
                    <a:gd name="connsiteX0-83" fmla="*/ 10864860 w 10864860"/>
                    <a:gd name="connsiteY0-84" fmla="*/ 1841415 h 2451015"/>
                    <a:gd name="connsiteX1-85" fmla="*/ 10371374 w 10864860"/>
                    <a:gd name="connsiteY1-86" fmla="*/ 2436501 h 2451015"/>
                    <a:gd name="connsiteX2-87" fmla="*/ 269431 w 10864860"/>
                    <a:gd name="connsiteY2-88" fmla="*/ 2451015 h 2451015"/>
                    <a:gd name="connsiteX3-89" fmla="*/ 22688 w 10864860"/>
                    <a:gd name="connsiteY3-90" fmla="*/ 2131701 h 2451015"/>
                    <a:gd name="connsiteX4-91" fmla="*/ 0 w 10864860"/>
                    <a:gd name="connsiteY4-92" fmla="*/ 0 h 2451015"/>
                    <a:gd name="connsiteX0-93" fmla="*/ 10856761 w 10856761"/>
                    <a:gd name="connsiteY0-94" fmla="*/ 1841415 h 2451015"/>
                    <a:gd name="connsiteX1-95" fmla="*/ 10363275 w 10856761"/>
                    <a:gd name="connsiteY1-96" fmla="*/ 2436501 h 2451015"/>
                    <a:gd name="connsiteX2-97" fmla="*/ 261332 w 10856761"/>
                    <a:gd name="connsiteY2-98" fmla="*/ 2451015 h 2451015"/>
                    <a:gd name="connsiteX3-99" fmla="*/ 14589 w 10856761"/>
                    <a:gd name="connsiteY3-100" fmla="*/ 2131701 h 2451015"/>
                    <a:gd name="connsiteX4-101" fmla="*/ 3540 w 10856761"/>
                    <a:gd name="connsiteY4-102" fmla="*/ 0 h 2451015"/>
                    <a:gd name="connsiteX0-103" fmla="*/ 10858803 w 10858803"/>
                    <a:gd name="connsiteY0-104" fmla="*/ 1841415 h 2451015"/>
                    <a:gd name="connsiteX1-105" fmla="*/ 10365317 w 10858803"/>
                    <a:gd name="connsiteY1-106" fmla="*/ 2436501 h 2451015"/>
                    <a:gd name="connsiteX2-107" fmla="*/ 263374 w 10858803"/>
                    <a:gd name="connsiteY2-108" fmla="*/ 2451015 h 2451015"/>
                    <a:gd name="connsiteX3-109" fmla="*/ 16631 w 10858803"/>
                    <a:gd name="connsiteY3-110" fmla="*/ 2131701 h 2451015"/>
                    <a:gd name="connsiteX4-111" fmla="*/ 5582 w 10858803"/>
                    <a:gd name="connsiteY4-112" fmla="*/ 0 h 2451015"/>
                    <a:gd name="connsiteX0-113" fmla="*/ 10854255 w 10854255"/>
                    <a:gd name="connsiteY0-114" fmla="*/ 1841415 h 2451015"/>
                    <a:gd name="connsiteX1-115" fmla="*/ 10360769 w 10854255"/>
                    <a:gd name="connsiteY1-116" fmla="*/ 2436501 h 2451015"/>
                    <a:gd name="connsiteX2-117" fmla="*/ 258826 w 10854255"/>
                    <a:gd name="connsiteY2-118" fmla="*/ 2451015 h 2451015"/>
                    <a:gd name="connsiteX3-119" fmla="*/ 12083 w 10854255"/>
                    <a:gd name="connsiteY3-120" fmla="*/ 2131701 h 2451015"/>
                    <a:gd name="connsiteX4-121" fmla="*/ 1034 w 10854255"/>
                    <a:gd name="connsiteY4-122" fmla="*/ 0 h 2451015"/>
                    <a:gd name="connsiteX0-123" fmla="*/ 10846712 w 10846712"/>
                    <a:gd name="connsiteY0-124" fmla="*/ 1841415 h 2451015"/>
                    <a:gd name="connsiteX1-125" fmla="*/ 10353226 w 10846712"/>
                    <a:gd name="connsiteY1-126" fmla="*/ 2436501 h 2451015"/>
                    <a:gd name="connsiteX2-127" fmla="*/ 251283 w 10846712"/>
                    <a:gd name="connsiteY2-128" fmla="*/ 2451015 h 2451015"/>
                    <a:gd name="connsiteX3-129" fmla="*/ 4540 w 10846712"/>
                    <a:gd name="connsiteY3-130" fmla="*/ 2131701 h 2451015"/>
                    <a:gd name="connsiteX4-131" fmla="*/ 5130 w 10846712"/>
                    <a:gd name="connsiteY4-132" fmla="*/ 0 h 2451015"/>
                    <a:gd name="connsiteX0-133" fmla="*/ 10842172 w 10842172"/>
                    <a:gd name="connsiteY0-134" fmla="*/ 1841415 h 2451015"/>
                    <a:gd name="connsiteX1-135" fmla="*/ 10348686 w 10842172"/>
                    <a:gd name="connsiteY1-136" fmla="*/ 2436501 h 2451015"/>
                    <a:gd name="connsiteX2-137" fmla="*/ 246743 w 10842172"/>
                    <a:gd name="connsiteY2-138" fmla="*/ 2451015 h 2451015"/>
                    <a:gd name="connsiteX3-139" fmla="*/ 0 w 10842172"/>
                    <a:gd name="connsiteY3-140" fmla="*/ 2131701 h 2451015"/>
                    <a:gd name="connsiteX4-141" fmla="*/ 590 w 10842172"/>
                    <a:gd name="connsiteY4-142" fmla="*/ 0 h 2451015"/>
                    <a:gd name="connsiteX0-143" fmla="*/ 10842172 w 10842172"/>
                    <a:gd name="connsiteY0-144" fmla="*/ 1841415 h 2451015"/>
                    <a:gd name="connsiteX1-145" fmla="*/ 10348686 w 10842172"/>
                    <a:gd name="connsiteY1-146" fmla="*/ 2436501 h 2451015"/>
                    <a:gd name="connsiteX2-147" fmla="*/ 246743 w 10842172"/>
                    <a:gd name="connsiteY2-148" fmla="*/ 2451015 h 2451015"/>
                    <a:gd name="connsiteX3-149" fmla="*/ 0 w 10842172"/>
                    <a:gd name="connsiteY3-150" fmla="*/ 2131701 h 2451015"/>
                    <a:gd name="connsiteX4-151" fmla="*/ 590 w 10842172"/>
                    <a:gd name="connsiteY4-152" fmla="*/ 0 h 2451015"/>
                    <a:gd name="connsiteX0-153" fmla="*/ 10842172 w 10842172"/>
                    <a:gd name="connsiteY0-154" fmla="*/ 1841415 h 2451015"/>
                    <a:gd name="connsiteX1-155" fmla="*/ 10348686 w 10842172"/>
                    <a:gd name="connsiteY1-156" fmla="*/ 2436501 h 2451015"/>
                    <a:gd name="connsiteX2-157" fmla="*/ 246743 w 10842172"/>
                    <a:gd name="connsiteY2-158" fmla="*/ 2451015 h 2451015"/>
                    <a:gd name="connsiteX3-159" fmla="*/ 0 w 10842172"/>
                    <a:gd name="connsiteY3-160" fmla="*/ 2131701 h 2451015"/>
                    <a:gd name="connsiteX4-161" fmla="*/ 6410 w 10842172"/>
                    <a:gd name="connsiteY4-162" fmla="*/ 0 h 2451015"/>
                    <a:gd name="connsiteX0-163" fmla="*/ 10842172 w 10842172"/>
                    <a:gd name="connsiteY0-164" fmla="*/ 1841415 h 2451015"/>
                    <a:gd name="connsiteX1-165" fmla="*/ 10348686 w 10842172"/>
                    <a:gd name="connsiteY1-166" fmla="*/ 2436501 h 2451015"/>
                    <a:gd name="connsiteX2-167" fmla="*/ 246743 w 10842172"/>
                    <a:gd name="connsiteY2-168" fmla="*/ 2451015 h 2451015"/>
                    <a:gd name="connsiteX3-169" fmla="*/ 0 w 10842172"/>
                    <a:gd name="connsiteY3-170" fmla="*/ 2131701 h 2451015"/>
                    <a:gd name="connsiteX4-171" fmla="*/ 6410 w 10842172"/>
                    <a:gd name="connsiteY4-172" fmla="*/ 0 h 2451015"/>
                    <a:gd name="connsiteX0-173" fmla="*/ 10846950 w 10846950"/>
                    <a:gd name="connsiteY0-174" fmla="*/ 1841415 h 2451015"/>
                    <a:gd name="connsiteX1-175" fmla="*/ 10353464 w 10846950"/>
                    <a:gd name="connsiteY1-176" fmla="*/ 2436501 h 2451015"/>
                    <a:gd name="connsiteX2-177" fmla="*/ 251521 w 10846950"/>
                    <a:gd name="connsiteY2-178" fmla="*/ 2451015 h 2451015"/>
                    <a:gd name="connsiteX3-179" fmla="*/ 4778 w 10846950"/>
                    <a:gd name="connsiteY3-180" fmla="*/ 2131701 h 2451015"/>
                    <a:gd name="connsiteX4-181" fmla="*/ 11188 w 10846950"/>
                    <a:gd name="connsiteY4-182" fmla="*/ 0 h 2451015"/>
                    <a:gd name="connsiteX0-183" fmla="*/ 10846950 w 10846950"/>
                    <a:gd name="connsiteY0-184" fmla="*/ 1841415 h 2451015"/>
                    <a:gd name="connsiteX1-185" fmla="*/ 10568788 w 10846950"/>
                    <a:gd name="connsiteY1-186" fmla="*/ 2430680 h 2451015"/>
                    <a:gd name="connsiteX2-187" fmla="*/ 251521 w 10846950"/>
                    <a:gd name="connsiteY2-188" fmla="*/ 2451015 h 2451015"/>
                    <a:gd name="connsiteX3-189" fmla="*/ 4778 w 10846950"/>
                    <a:gd name="connsiteY3-190" fmla="*/ 2131701 h 2451015"/>
                    <a:gd name="connsiteX4-191" fmla="*/ 11188 w 10846950"/>
                    <a:gd name="connsiteY4-192" fmla="*/ 0 h 2451015"/>
                    <a:gd name="connsiteX0-193" fmla="*/ 10846950 w 10846950"/>
                    <a:gd name="connsiteY0-194" fmla="*/ 1841415 h 2451015"/>
                    <a:gd name="connsiteX1-195" fmla="*/ 10522232 w 10846950"/>
                    <a:gd name="connsiteY1-196" fmla="*/ 2430680 h 2451015"/>
                    <a:gd name="connsiteX2-197" fmla="*/ 251521 w 10846950"/>
                    <a:gd name="connsiteY2-198" fmla="*/ 2451015 h 2451015"/>
                    <a:gd name="connsiteX3-199" fmla="*/ 4778 w 10846950"/>
                    <a:gd name="connsiteY3-200" fmla="*/ 2131701 h 2451015"/>
                    <a:gd name="connsiteX4-201" fmla="*/ 11188 w 10846950"/>
                    <a:gd name="connsiteY4-202" fmla="*/ 0 h 2451015"/>
                    <a:gd name="connsiteX0-203" fmla="*/ 10846950 w 10846950"/>
                    <a:gd name="connsiteY0-204" fmla="*/ 1841415 h 2451015"/>
                    <a:gd name="connsiteX1-205" fmla="*/ 10745593 w 10846950"/>
                    <a:gd name="connsiteY1-206" fmla="*/ 2046023 h 2451015"/>
                    <a:gd name="connsiteX2-207" fmla="*/ 10522232 w 10846950"/>
                    <a:gd name="connsiteY2-208" fmla="*/ 2430680 h 2451015"/>
                    <a:gd name="connsiteX3-209" fmla="*/ 251521 w 10846950"/>
                    <a:gd name="connsiteY3-210" fmla="*/ 2451015 h 2451015"/>
                    <a:gd name="connsiteX4-211" fmla="*/ 4778 w 10846950"/>
                    <a:gd name="connsiteY4-212" fmla="*/ 2131701 h 2451015"/>
                    <a:gd name="connsiteX5-213" fmla="*/ 11188 w 10846950"/>
                    <a:gd name="connsiteY5-214" fmla="*/ 0 h 2451015"/>
                    <a:gd name="connsiteX0-215" fmla="*/ 10745593 w 10745593"/>
                    <a:gd name="connsiteY0-216" fmla="*/ 2046023 h 2451015"/>
                    <a:gd name="connsiteX1-217" fmla="*/ 10522232 w 10745593"/>
                    <a:gd name="connsiteY1-218" fmla="*/ 2430680 h 2451015"/>
                    <a:gd name="connsiteX2-219" fmla="*/ 251521 w 10745593"/>
                    <a:gd name="connsiteY2-220" fmla="*/ 2451015 h 2451015"/>
                    <a:gd name="connsiteX3-221" fmla="*/ 4778 w 10745593"/>
                    <a:gd name="connsiteY3-222" fmla="*/ 2131701 h 2451015"/>
                    <a:gd name="connsiteX4-223" fmla="*/ 11188 w 10745593"/>
                    <a:gd name="connsiteY4-224" fmla="*/ 0 h 2451015"/>
                    <a:gd name="connsiteX0-225" fmla="*/ 10830947 w 10830947"/>
                    <a:gd name="connsiteY0-226" fmla="*/ 2046023 h 2451015"/>
                    <a:gd name="connsiteX1-227" fmla="*/ 10522232 w 10830947"/>
                    <a:gd name="connsiteY1-228" fmla="*/ 2430680 h 2451015"/>
                    <a:gd name="connsiteX2-229" fmla="*/ 251521 w 10830947"/>
                    <a:gd name="connsiteY2-230" fmla="*/ 2451015 h 2451015"/>
                    <a:gd name="connsiteX3-231" fmla="*/ 4778 w 10830947"/>
                    <a:gd name="connsiteY3-232" fmla="*/ 2131701 h 2451015"/>
                    <a:gd name="connsiteX4-233" fmla="*/ 11188 w 10830947"/>
                    <a:gd name="connsiteY4-234" fmla="*/ 0 h 2451015"/>
                    <a:gd name="connsiteX0-235" fmla="*/ 10877504 w 10877504"/>
                    <a:gd name="connsiteY0-236" fmla="*/ 2046023 h 2451015"/>
                    <a:gd name="connsiteX1-237" fmla="*/ 10522232 w 10877504"/>
                    <a:gd name="connsiteY1-238" fmla="*/ 2430680 h 2451015"/>
                    <a:gd name="connsiteX2-239" fmla="*/ 251521 w 10877504"/>
                    <a:gd name="connsiteY2-240" fmla="*/ 2451015 h 2451015"/>
                    <a:gd name="connsiteX3-241" fmla="*/ 4778 w 10877504"/>
                    <a:gd name="connsiteY3-242" fmla="*/ 2131701 h 2451015"/>
                    <a:gd name="connsiteX4-243" fmla="*/ 11188 w 10877504"/>
                    <a:gd name="connsiteY4-244" fmla="*/ 0 h 2451015"/>
                    <a:gd name="connsiteX0-245" fmla="*/ 10861985 w 10861985"/>
                    <a:gd name="connsiteY0-246" fmla="*/ 2084821 h 2451015"/>
                    <a:gd name="connsiteX1-247" fmla="*/ 10522232 w 10861985"/>
                    <a:gd name="connsiteY1-248" fmla="*/ 2430680 h 2451015"/>
                    <a:gd name="connsiteX2-249" fmla="*/ 251521 w 10861985"/>
                    <a:gd name="connsiteY2-250" fmla="*/ 2451015 h 2451015"/>
                    <a:gd name="connsiteX3-251" fmla="*/ 4778 w 10861985"/>
                    <a:gd name="connsiteY3-252" fmla="*/ 2131701 h 2451015"/>
                    <a:gd name="connsiteX4-253" fmla="*/ 11188 w 10861985"/>
                    <a:gd name="connsiteY4-254" fmla="*/ 0 h 2451015"/>
                    <a:gd name="connsiteX0-255" fmla="*/ 10857207 w 10857207"/>
                    <a:gd name="connsiteY0-256" fmla="*/ 0 h 366194"/>
                    <a:gd name="connsiteX1-257" fmla="*/ 10517454 w 10857207"/>
                    <a:gd name="connsiteY1-258" fmla="*/ 345859 h 366194"/>
                    <a:gd name="connsiteX2-259" fmla="*/ 246743 w 10857207"/>
                    <a:gd name="connsiteY2-260" fmla="*/ 366194 h 366194"/>
                    <a:gd name="connsiteX3-261" fmla="*/ 0 w 10857207"/>
                    <a:gd name="connsiteY3-262" fmla="*/ 46880 h 366194"/>
                    <a:gd name="connsiteX0-263" fmla="*/ 10610464 w 10610464"/>
                    <a:gd name="connsiteY0-264" fmla="*/ 0 h 366194"/>
                    <a:gd name="connsiteX1-265" fmla="*/ 10270711 w 10610464"/>
                    <a:gd name="connsiteY1-266" fmla="*/ 345859 h 366194"/>
                    <a:gd name="connsiteX2-267" fmla="*/ 0 w 10610464"/>
                    <a:gd name="connsiteY2-268" fmla="*/ 366194 h 366194"/>
                    <a:gd name="connsiteX0-269" fmla="*/ 339753 w 339753"/>
                    <a:gd name="connsiteY0-270" fmla="*/ 0 h 345859"/>
                    <a:gd name="connsiteX1-271" fmla="*/ 0 w 339753"/>
                    <a:gd name="connsiteY1-272" fmla="*/ 345859 h 345859"/>
                  </a:gdLst>
                  <a:ahLst/>
                  <a:cxnLst>
                    <a:cxn ang="0">
                      <a:pos x="connsiteX0-1" y="connsiteY0-2"/>
                    </a:cxn>
                    <a:cxn ang="0">
                      <a:pos x="connsiteX1-3" y="connsiteY1-4"/>
                    </a:cxn>
                  </a:cxnLst>
                  <a:rect l="l" t="t" r="r" b="b"/>
                  <a:pathLst>
                    <a:path w="339753" h="345859">
                      <a:moveTo>
                        <a:pt x="339753" y="0"/>
                      </a:moveTo>
                      <a:lnTo>
                        <a:pt x="0" y="345859"/>
                      </a:lnTo>
                    </a:path>
                  </a:pathLst>
                </a:custGeom>
                <a:noFill/>
                <a:ln w="15875" cap="flat" cmpd="sng" algn="ctr">
                  <a:solidFill>
                    <a:srgbClr val="00FFFF"/>
                  </a:solid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183" name="任意多边形: 形状 29"/>
                <p:cNvSpPr/>
                <p:nvPr/>
              </p:nvSpPr>
              <p:spPr>
                <a:xfrm>
                  <a:off x="3130275" y="3834314"/>
                  <a:ext cx="61485" cy="62590"/>
                </a:xfrm>
                <a:custGeom>
                  <a:avLst/>
                  <a:gdLst>
                    <a:gd name="connsiteX0" fmla="*/ 10856686 w 10856686"/>
                    <a:gd name="connsiteY0" fmla="*/ 4180114 h 4789714"/>
                    <a:gd name="connsiteX1" fmla="*/ 10363200 w 10856686"/>
                    <a:gd name="connsiteY1" fmla="*/ 4775200 h 4789714"/>
                    <a:gd name="connsiteX2" fmla="*/ 261257 w 10856686"/>
                    <a:gd name="connsiteY2" fmla="*/ 4789714 h 4789714"/>
                    <a:gd name="connsiteX3" fmla="*/ 14514 w 10856686"/>
                    <a:gd name="connsiteY3" fmla="*/ 4470400 h 4789714"/>
                    <a:gd name="connsiteX4" fmla="*/ 0 w 10856686"/>
                    <a:gd name="connsiteY4" fmla="*/ 0 h 4789714"/>
                    <a:gd name="connsiteX0-1" fmla="*/ 10856686 w 10856686"/>
                    <a:gd name="connsiteY0-2" fmla="*/ 4180114 h 4789714"/>
                    <a:gd name="connsiteX1-3" fmla="*/ 10363200 w 10856686"/>
                    <a:gd name="connsiteY1-4" fmla="*/ 4775200 h 4789714"/>
                    <a:gd name="connsiteX2-5" fmla="*/ 261257 w 10856686"/>
                    <a:gd name="connsiteY2-6" fmla="*/ 4789714 h 4789714"/>
                    <a:gd name="connsiteX3-7" fmla="*/ 14514 w 10856686"/>
                    <a:gd name="connsiteY3-8" fmla="*/ 4470400 h 4789714"/>
                    <a:gd name="connsiteX4-9" fmla="*/ 749 w 10856686"/>
                    <a:gd name="connsiteY4-10" fmla="*/ 1242677 h 4789714"/>
                    <a:gd name="connsiteX5" fmla="*/ 0 w 10856686"/>
                    <a:gd name="connsiteY5" fmla="*/ 0 h 4789714"/>
                    <a:gd name="connsiteX0-11" fmla="*/ 10855937 w 10855937"/>
                    <a:gd name="connsiteY0-12" fmla="*/ 2937437 h 3547037"/>
                    <a:gd name="connsiteX1-13" fmla="*/ 10362451 w 10855937"/>
                    <a:gd name="connsiteY1-14" fmla="*/ 3532523 h 3547037"/>
                    <a:gd name="connsiteX2-15" fmla="*/ 260508 w 10855937"/>
                    <a:gd name="connsiteY2-16" fmla="*/ 3547037 h 3547037"/>
                    <a:gd name="connsiteX3-17" fmla="*/ 13765 w 10855937"/>
                    <a:gd name="connsiteY3-18" fmla="*/ 3227723 h 3547037"/>
                    <a:gd name="connsiteX4-19" fmla="*/ 0 w 10855937"/>
                    <a:gd name="connsiteY4-20" fmla="*/ 0 h 3547037"/>
                    <a:gd name="connsiteX0-21" fmla="*/ 10855937 w 10855937"/>
                    <a:gd name="connsiteY0-22" fmla="*/ 2937437 h 3547037"/>
                    <a:gd name="connsiteX1-23" fmla="*/ 10362451 w 10855937"/>
                    <a:gd name="connsiteY1-24" fmla="*/ 3532523 h 3547037"/>
                    <a:gd name="connsiteX2-25" fmla="*/ 260508 w 10855937"/>
                    <a:gd name="connsiteY2-26" fmla="*/ 3547037 h 3547037"/>
                    <a:gd name="connsiteX3-27" fmla="*/ 13765 w 10855937"/>
                    <a:gd name="connsiteY3-28" fmla="*/ 3227723 h 3547037"/>
                    <a:gd name="connsiteX4-29" fmla="*/ 0 w 10855937"/>
                    <a:gd name="connsiteY4-30" fmla="*/ 0 h 3547037"/>
                    <a:gd name="connsiteX0-31" fmla="*/ 10868873 w 10868873"/>
                    <a:gd name="connsiteY0-32" fmla="*/ 2937437 h 3547037"/>
                    <a:gd name="connsiteX1-33" fmla="*/ 10375387 w 10868873"/>
                    <a:gd name="connsiteY1-34" fmla="*/ 3532523 h 3547037"/>
                    <a:gd name="connsiteX2-35" fmla="*/ 273444 w 10868873"/>
                    <a:gd name="connsiteY2-36" fmla="*/ 3547037 h 3547037"/>
                    <a:gd name="connsiteX3-37" fmla="*/ 26701 w 10868873"/>
                    <a:gd name="connsiteY3-38" fmla="*/ 3227723 h 3547037"/>
                    <a:gd name="connsiteX4-39" fmla="*/ 5177 w 10868873"/>
                    <a:gd name="connsiteY4-40" fmla="*/ 1101841 h 3547037"/>
                    <a:gd name="connsiteX5-41" fmla="*/ 12936 w 10868873"/>
                    <a:gd name="connsiteY5-42" fmla="*/ 0 h 3547037"/>
                    <a:gd name="connsiteX0-43" fmla="*/ 10868873 w 10868873"/>
                    <a:gd name="connsiteY0-44" fmla="*/ 1835596 h 2445196"/>
                    <a:gd name="connsiteX1-45" fmla="*/ 10375387 w 10868873"/>
                    <a:gd name="connsiteY1-46" fmla="*/ 2430682 h 2445196"/>
                    <a:gd name="connsiteX2-47" fmla="*/ 273444 w 10868873"/>
                    <a:gd name="connsiteY2-48" fmla="*/ 2445196 h 2445196"/>
                    <a:gd name="connsiteX3-49" fmla="*/ 26701 w 10868873"/>
                    <a:gd name="connsiteY3-50" fmla="*/ 2125882 h 2445196"/>
                    <a:gd name="connsiteX4-51" fmla="*/ 5177 w 10868873"/>
                    <a:gd name="connsiteY4-52" fmla="*/ 0 h 2445196"/>
                    <a:gd name="connsiteX0-53" fmla="*/ 10863696 w 10863696"/>
                    <a:gd name="connsiteY0-54" fmla="*/ 1835596 h 2445196"/>
                    <a:gd name="connsiteX1-55" fmla="*/ 10370210 w 10863696"/>
                    <a:gd name="connsiteY1-56" fmla="*/ 2430682 h 2445196"/>
                    <a:gd name="connsiteX2-57" fmla="*/ 268267 w 10863696"/>
                    <a:gd name="connsiteY2-58" fmla="*/ 2445196 h 2445196"/>
                    <a:gd name="connsiteX3-59" fmla="*/ 21524 w 10863696"/>
                    <a:gd name="connsiteY3-60" fmla="*/ 2125882 h 2445196"/>
                    <a:gd name="connsiteX4-61" fmla="*/ 0 w 10863696"/>
                    <a:gd name="connsiteY4-62" fmla="*/ 0 h 2445196"/>
                    <a:gd name="connsiteX0-63" fmla="*/ 10882319 w 10882319"/>
                    <a:gd name="connsiteY0-64" fmla="*/ 1835596 h 2445196"/>
                    <a:gd name="connsiteX1-65" fmla="*/ 10388833 w 10882319"/>
                    <a:gd name="connsiteY1-66" fmla="*/ 2430682 h 2445196"/>
                    <a:gd name="connsiteX2-67" fmla="*/ 286890 w 10882319"/>
                    <a:gd name="connsiteY2-68" fmla="*/ 2445196 h 2445196"/>
                    <a:gd name="connsiteX3-69" fmla="*/ 40147 w 10882319"/>
                    <a:gd name="connsiteY3-70" fmla="*/ 2125882 h 2445196"/>
                    <a:gd name="connsiteX4-71" fmla="*/ 0 w 10882319"/>
                    <a:gd name="connsiteY4-72" fmla="*/ 0 h 2445196"/>
                    <a:gd name="connsiteX0-73" fmla="*/ 10853134 w 10853134"/>
                    <a:gd name="connsiteY0-74" fmla="*/ 1841415 h 2451015"/>
                    <a:gd name="connsiteX1-75" fmla="*/ 10359648 w 10853134"/>
                    <a:gd name="connsiteY1-76" fmla="*/ 2436501 h 2451015"/>
                    <a:gd name="connsiteX2-77" fmla="*/ 257705 w 10853134"/>
                    <a:gd name="connsiteY2-78" fmla="*/ 2451015 h 2451015"/>
                    <a:gd name="connsiteX3-79" fmla="*/ 10962 w 10853134"/>
                    <a:gd name="connsiteY3-80" fmla="*/ 2131701 h 2451015"/>
                    <a:gd name="connsiteX4-81" fmla="*/ 11553 w 10853134"/>
                    <a:gd name="connsiteY4-82" fmla="*/ 0 h 2451015"/>
                    <a:gd name="connsiteX0-83" fmla="*/ 10864860 w 10864860"/>
                    <a:gd name="connsiteY0-84" fmla="*/ 1841415 h 2451015"/>
                    <a:gd name="connsiteX1-85" fmla="*/ 10371374 w 10864860"/>
                    <a:gd name="connsiteY1-86" fmla="*/ 2436501 h 2451015"/>
                    <a:gd name="connsiteX2-87" fmla="*/ 269431 w 10864860"/>
                    <a:gd name="connsiteY2-88" fmla="*/ 2451015 h 2451015"/>
                    <a:gd name="connsiteX3-89" fmla="*/ 22688 w 10864860"/>
                    <a:gd name="connsiteY3-90" fmla="*/ 2131701 h 2451015"/>
                    <a:gd name="connsiteX4-91" fmla="*/ 0 w 10864860"/>
                    <a:gd name="connsiteY4-92" fmla="*/ 0 h 2451015"/>
                    <a:gd name="connsiteX0-93" fmla="*/ 10856761 w 10856761"/>
                    <a:gd name="connsiteY0-94" fmla="*/ 1841415 h 2451015"/>
                    <a:gd name="connsiteX1-95" fmla="*/ 10363275 w 10856761"/>
                    <a:gd name="connsiteY1-96" fmla="*/ 2436501 h 2451015"/>
                    <a:gd name="connsiteX2-97" fmla="*/ 261332 w 10856761"/>
                    <a:gd name="connsiteY2-98" fmla="*/ 2451015 h 2451015"/>
                    <a:gd name="connsiteX3-99" fmla="*/ 14589 w 10856761"/>
                    <a:gd name="connsiteY3-100" fmla="*/ 2131701 h 2451015"/>
                    <a:gd name="connsiteX4-101" fmla="*/ 3540 w 10856761"/>
                    <a:gd name="connsiteY4-102" fmla="*/ 0 h 2451015"/>
                    <a:gd name="connsiteX0-103" fmla="*/ 10858803 w 10858803"/>
                    <a:gd name="connsiteY0-104" fmla="*/ 1841415 h 2451015"/>
                    <a:gd name="connsiteX1-105" fmla="*/ 10365317 w 10858803"/>
                    <a:gd name="connsiteY1-106" fmla="*/ 2436501 h 2451015"/>
                    <a:gd name="connsiteX2-107" fmla="*/ 263374 w 10858803"/>
                    <a:gd name="connsiteY2-108" fmla="*/ 2451015 h 2451015"/>
                    <a:gd name="connsiteX3-109" fmla="*/ 16631 w 10858803"/>
                    <a:gd name="connsiteY3-110" fmla="*/ 2131701 h 2451015"/>
                    <a:gd name="connsiteX4-111" fmla="*/ 5582 w 10858803"/>
                    <a:gd name="connsiteY4-112" fmla="*/ 0 h 2451015"/>
                    <a:gd name="connsiteX0-113" fmla="*/ 10854255 w 10854255"/>
                    <a:gd name="connsiteY0-114" fmla="*/ 1841415 h 2451015"/>
                    <a:gd name="connsiteX1-115" fmla="*/ 10360769 w 10854255"/>
                    <a:gd name="connsiteY1-116" fmla="*/ 2436501 h 2451015"/>
                    <a:gd name="connsiteX2-117" fmla="*/ 258826 w 10854255"/>
                    <a:gd name="connsiteY2-118" fmla="*/ 2451015 h 2451015"/>
                    <a:gd name="connsiteX3-119" fmla="*/ 12083 w 10854255"/>
                    <a:gd name="connsiteY3-120" fmla="*/ 2131701 h 2451015"/>
                    <a:gd name="connsiteX4-121" fmla="*/ 1034 w 10854255"/>
                    <a:gd name="connsiteY4-122" fmla="*/ 0 h 2451015"/>
                    <a:gd name="connsiteX0-123" fmla="*/ 10846712 w 10846712"/>
                    <a:gd name="connsiteY0-124" fmla="*/ 1841415 h 2451015"/>
                    <a:gd name="connsiteX1-125" fmla="*/ 10353226 w 10846712"/>
                    <a:gd name="connsiteY1-126" fmla="*/ 2436501 h 2451015"/>
                    <a:gd name="connsiteX2-127" fmla="*/ 251283 w 10846712"/>
                    <a:gd name="connsiteY2-128" fmla="*/ 2451015 h 2451015"/>
                    <a:gd name="connsiteX3-129" fmla="*/ 4540 w 10846712"/>
                    <a:gd name="connsiteY3-130" fmla="*/ 2131701 h 2451015"/>
                    <a:gd name="connsiteX4-131" fmla="*/ 5130 w 10846712"/>
                    <a:gd name="connsiteY4-132" fmla="*/ 0 h 2451015"/>
                    <a:gd name="connsiteX0-133" fmla="*/ 10842172 w 10842172"/>
                    <a:gd name="connsiteY0-134" fmla="*/ 1841415 h 2451015"/>
                    <a:gd name="connsiteX1-135" fmla="*/ 10348686 w 10842172"/>
                    <a:gd name="connsiteY1-136" fmla="*/ 2436501 h 2451015"/>
                    <a:gd name="connsiteX2-137" fmla="*/ 246743 w 10842172"/>
                    <a:gd name="connsiteY2-138" fmla="*/ 2451015 h 2451015"/>
                    <a:gd name="connsiteX3-139" fmla="*/ 0 w 10842172"/>
                    <a:gd name="connsiteY3-140" fmla="*/ 2131701 h 2451015"/>
                    <a:gd name="connsiteX4-141" fmla="*/ 590 w 10842172"/>
                    <a:gd name="connsiteY4-142" fmla="*/ 0 h 2451015"/>
                    <a:gd name="connsiteX0-143" fmla="*/ 10842172 w 10842172"/>
                    <a:gd name="connsiteY0-144" fmla="*/ 1841415 h 2451015"/>
                    <a:gd name="connsiteX1-145" fmla="*/ 10348686 w 10842172"/>
                    <a:gd name="connsiteY1-146" fmla="*/ 2436501 h 2451015"/>
                    <a:gd name="connsiteX2-147" fmla="*/ 246743 w 10842172"/>
                    <a:gd name="connsiteY2-148" fmla="*/ 2451015 h 2451015"/>
                    <a:gd name="connsiteX3-149" fmla="*/ 0 w 10842172"/>
                    <a:gd name="connsiteY3-150" fmla="*/ 2131701 h 2451015"/>
                    <a:gd name="connsiteX4-151" fmla="*/ 590 w 10842172"/>
                    <a:gd name="connsiteY4-152" fmla="*/ 0 h 2451015"/>
                    <a:gd name="connsiteX0-153" fmla="*/ 10842172 w 10842172"/>
                    <a:gd name="connsiteY0-154" fmla="*/ 1841415 h 2451015"/>
                    <a:gd name="connsiteX1-155" fmla="*/ 10348686 w 10842172"/>
                    <a:gd name="connsiteY1-156" fmla="*/ 2436501 h 2451015"/>
                    <a:gd name="connsiteX2-157" fmla="*/ 246743 w 10842172"/>
                    <a:gd name="connsiteY2-158" fmla="*/ 2451015 h 2451015"/>
                    <a:gd name="connsiteX3-159" fmla="*/ 0 w 10842172"/>
                    <a:gd name="connsiteY3-160" fmla="*/ 2131701 h 2451015"/>
                    <a:gd name="connsiteX4-161" fmla="*/ 6410 w 10842172"/>
                    <a:gd name="connsiteY4-162" fmla="*/ 0 h 2451015"/>
                    <a:gd name="connsiteX0-163" fmla="*/ 10842172 w 10842172"/>
                    <a:gd name="connsiteY0-164" fmla="*/ 1841415 h 2451015"/>
                    <a:gd name="connsiteX1-165" fmla="*/ 10348686 w 10842172"/>
                    <a:gd name="connsiteY1-166" fmla="*/ 2436501 h 2451015"/>
                    <a:gd name="connsiteX2-167" fmla="*/ 246743 w 10842172"/>
                    <a:gd name="connsiteY2-168" fmla="*/ 2451015 h 2451015"/>
                    <a:gd name="connsiteX3-169" fmla="*/ 0 w 10842172"/>
                    <a:gd name="connsiteY3-170" fmla="*/ 2131701 h 2451015"/>
                    <a:gd name="connsiteX4-171" fmla="*/ 6410 w 10842172"/>
                    <a:gd name="connsiteY4-172" fmla="*/ 0 h 2451015"/>
                    <a:gd name="connsiteX0-173" fmla="*/ 10846950 w 10846950"/>
                    <a:gd name="connsiteY0-174" fmla="*/ 1841415 h 2451015"/>
                    <a:gd name="connsiteX1-175" fmla="*/ 10353464 w 10846950"/>
                    <a:gd name="connsiteY1-176" fmla="*/ 2436501 h 2451015"/>
                    <a:gd name="connsiteX2-177" fmla="*/ 251521 w 10846950"/>
                    <a:gd name="connsiteY2-178" fmla="*/ 2451015 h 2451015"/>
                    <a:gd name="connsiteX3-179" fmla="*/ 4778 w 10846950"/>
                    <a:gd name="connsiteY3-180" fmla="*/ 2131701 h 2451015"/>
                    <a:gd name="connsiteX4-181" fmla="*/ 11188 w 10846950"/>
                    <a:gd name="connsiteY4-182" fmla="*/ 0 h 2451015"/>
                    <a:gd name="connsiteX0-183" fmla="*/ 10846950 w 10846950"/>
                    <a:gd name="connsiteY0-184" fmla="*/ 1841415 h 2451015"/>
                    <a:gd name="connsiteX1-185" fmla="*/ 10568788 w 10846950"/>
                    <a:gd name="connsiteY1-186" fmla="*/ 2430680 h 2451015"/>
                    <a:gd name="connsiteX2-187" fmla="*/ 251521 w 10846950"/>
                    <a:gd name="connsiteY2-188" fmla="*/ 2451015 h 2451015"/>
                    <a:gd name="connsiteX3-189" fmla="*/ 4778 w 10846950"/>
                    <a:gd name="connsiteY3-190" fmla="*/ 2131701 h 2451015"/>
                    <a:gd name="connsiteX4-191" fmla="*/ 11188 w 10846950"/>
                    <a:gd name="connsiteY4-192" fmla="*/ 0 h 2451015"/>
                    <a:gd name="connsiteX0-193" fmla="*/ 10846950 w 10846950"/>
                    <a:gd name="connsiteY0-194" fmla="*/ 1841415 h 2451015"/>
                    <a:gd name="connsiteX1-195" fmla="*/ 10522232 w 10846950"/>
                    <a:gd name="connsiteY1-196" fmla="*/ 2430680 h 2451015"/>
                    <a:gd name="connsiteX2-197" fmla="*/ 251521 w 10846950"/>
                    <a:gd name="connsiteY2-198" fmla="*/ 2451015 h 2451015"/>
                    <a:gd name="connsiteX3-199" fmla="*/ 4778 w 10846950"/>
                    <a:gd name="connsiteY3-200" fmla="*/ 2131701 h 2451015"/>
                    <a:gd name="connsiteX4-201" fmla="*/ 11188 w 10846950"/>
                    <a:gd name="connsiteY4-202" fmla="*/ 0 h 2451015"/>
                    <a:gd name="connsiteX0-203" fmla="*/ 10846950 w 10846950"/>
                    <a:gd name="connsiteY0-204" fmla="*/ 1841415 h 2451015"/>
                    <a:gd name="connsiteX1-205" fmla="*/ 10745593 w 10846950"/>
                    <a:gd name="connsiteY1-206" fmla="*/ 2046023 h 2451015"/>
                    <a:gd name="connsiteX2-207" fmla="*/ 10522232 w 10846950"/>
                    <a:gd name="connsiteY2-208" fmla="*/ 2430680 h 2451015"/>
                    <a:gd name="connsiteX3-209" fmla="*/ 251521 w 10846950"/>
                    <a:gd name="connsiteY3-210" fmla="*/ 2451015 h 2451015"/>
                    <a:gd name="connsiteX4-211" fmla="*/ 4778 w 10846950"/>
                    <a:gd name="connsiteY4-212" fmla="*/ 2131701 h 2451015"/>
                    <a:gd name="connsiteX5-213" fmla="*/ 11188 w 10846950"/>
                    <a:gd name="connsiteY5-214" fmla="*/ 0 h 2451015"/>
                    <a:gd name="connsiteX0-215" fmla="*/ 10745593 w 10745593"/>
                    <a:gd name="connsiteY0-216" fmla="*/ 2046023 h 2451015"/>
                    <a:gd name="connsiteX1-217" fmla="*/ 10522232 w 10745593"/>
                    <a:gd name="connsiteY1-218" fmla="*/ 2430680 h 2451015"/>
                    <a:gd name="connsiteX2-219" fmla="*/ 251521 w 10745593"/>
                    <a:gd name="connsiteY2-220" fmla="*/ 2451015 h 2451015"/>
                    <a:gd name="connsiteX3-221" fmla="*/ 4778 w 10745593"/>
                    <a:gd name="connsiteY3-222" fmla="*/ 2131701 h 2451015"/>
                    <a:gd name="connsiteX4-223" fmla="*/ 11188 w 10745593"/>
                    <a:gd name="connsiteY4-224" fmla="*/ 0 h 2451015"/>
                    <a:gd name="connsiteX0-225" fmla="*/ 10830947 w 10830947"/>
                    <a:gd name="connsiteY0-226" fmla="*/ 2046023 h 2451015"/>
                    <a:gd name="connsiteX1-227" fmla="*/ 10522232 w 10830947"/>
                    <a:gd name="connsiteY1-228" fmla="*/ 2430680 h 2451015"/>
                    <a:gd name="connsiteX2-229" fmla="*/ 251521 w 10830947"/>
                    <a:gd name="connsiteY2-230" fmla="*/ 2451015 h 2451015"/>
                    <a:gd name="connsiteX3-231" fmla="*/ 4778 w 10830947"/>
                    <a:gd name="connsiteY3-232" fmla="*/ 2131701 h 2451015"/>
                    <a:gd name="connsiteX4-233" fmla="*/ 11188 w 10830947"/>
                    <a:gd name="connsiteY4-234" fmla="*/ 0 h 2451015"/>
                    <a:gd name="connsiteX0-235" fmla="*/ 10877504 w 10877504"/>
                    <a:gd name="connsiteY0-236" fmla="*/ 2046023 h 2451015"/>
                    <a:gd name="connsiteX1-237" fmla="*/ 10522232 w 10877504"/>
                    <a:gd name="connsiteY1-238" fmla="*/ 2430680 h 2451015"/>
                    <a:gd name="connsiteX2-239" fmla="*/ 251521 w 10877504"/>
                    <a:gd name="connsiteY2-240" fmla="*/ 2451015 h 2451015"/>
                    <a:gd name="connsiteX3-241" fmla="*/ 4778 w 10877504"/>
                    <a:gd name="connsiteY3-242" fmla="*/ 2131701 h 2451015"/>
                    <a:gd name="connsiteX4-243" fmla="*/ 11188 w 10877504"/>
                    <a:gd name="connsiteY4-244" fmla="*/ 0 h 2451015"/>
                    <a:gd name="connsiteX0-245" fmla="*/ 10861985 w 10861985"/>
                    <a:gd name="connsiteY0-246" fmla="*/ 2084821 h 2451015"/>
                    <a:gd name="connsiteX1-247" fmla="*/ 10522232 w 10861985"/>
                    <a:gd name="connsiteY1-248" fmla="*/ 2430680 h 2451015"/>
                    <a:gd name="connsiteX2-249" fmla="*/ 251521 w 10861985"/>
                    <a:gd name="connsiteY2-250" fmla="*/ 2451015 h 2451015"/>
                    <a:gd name="connsiteX3-251" fmla="*/ 4778 w 10861985"/>
                    <a:gd name="connsiteY3-252" fmla="*/ 2131701 h 2451015"/>
                    <a:gd name="connsiteX4-253" fmla="*/ 11188 w 10861985"/>
                    <a:gd name="connsiteY4-254" fmla="*/ 0 h 2451015"/>
                    <a:gd name="connsiteX0-255" fmla="*/ 10857207 w 10857207"/>
                    <a:gd name="connsiteY0-256" fmla="*/ 0 h 366194"/>
                    <a:gd name="connsiteX1-257" fmla="*/ 10517454 w 10857207"/>
                    <a:gd name="connsiteY1-258" fmla="*/ 345859 h 366194"/>
                    <a:gd name="connsiteX2-259" fmla="*/ 246743 w 10857207"/>
                    <a:gd name="connsiteY2-260" fmla="*/ 366194 h 366194"/>
                    <a:gd name="connsiteX3-261" fmla="*/ 0 w 10857207"/>
                    <a:gd name="connsiteY3-262" fmla="*/ 46880 h 366194"/>
                    <a:gd name="connsiteX0-263" fmla="*/ 10610464 w 10610464"/>
                    <a:gd name="connsiteY0-264" fmla="*/ 0 h 366194"/>
                    <a:gd name="connsiteX1-265" fmla="*/ 10270711 w 10610464"/>
                    <a:gd name="connsiteY1-266" fmla="*/ 345859 h 366194"/>
                    <a:gd name="connsiteX2-267" fmla="*/ 0 w 10610464"/>
                    <a:gd name="connsiteY2-268" fmla="*/ 366194 h 366194"/>
                    <a:gd name="connsiteX0-269" fmla="*/ 339753 w 339753"/>
                    <a:gd name="connsiteY0-270" fmla="*/ 0 h 345859"/>
                    <a:gd name="connsiteX1-271" fmla="*/ 0 w 339753"/>
                    <a:gd name="connsiteY1-272" fmla="*/ 345859 h 345859"/>
                  </a:gdLst>
                  <a:ahLst/>
                  <a:cxnLst>
                    <a:cxn ang="0">
                      <a:pos x="connsiteX0-1" y="connsiteY0-2"/>
                    </a:cxn>
                    <a:cxn ang="0">
                      <a:pos x="connsiteX1-3" y="connsiteY1-4"/>
                    </a:cxn>
                  </a:cxnLst>
                  <a:rect l="l" t="t" r="r" b="b"/>
                  <a:pathLst>
                    <a:path w="339753" h="345859">
                      <a:moveTo>
                        <a:pt x="339753" y="0"/>
                      </a:moveTo>
                      <a:lnTo>
                        <a:pt x="0" y="345859"/>
                      </a:lnTo>
                    </a:path>
                  </a:pathLst>
                </a:custGeom>
                <a:noFill/>
                <a:ln w="15875" cap="flat" cmpd="sng" algn="ctr">
                  <a:solidFill>
                    <a:srgbClr val="00FFFF"/>
                  </a:solid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184" name="任意多边形: 形状 30"/>
                <p:cNvSpPr/>
                <p:nvPr/>
              </p:nvSpPr>
              <p:spPr>
                <a:xfrm>
                  <a:off x="3130275" y="3774419"/>
                  <a:ext cx="61485" cy="62590"/>
                </a:xfrm>
                <a:custGeom>
                  <a:avLst/>
                  <a:gdLst>
                    <a:gd name="connsiteX0" fmla="*/ 10856686 w 10856686"/>
                    <a:gd name="connsiteY0" fmla="*/ 4180114 h 4789714"/>
                    <a:gd name="connsiteX1" fmla="*/ 10363200 w 10856686"/>
                    <a:gd name="connsiteY1" fmla="*/ 4775200 h 4789714"/>
                    <a:gd name="connsiteX2" fmla="*/ 261257 w 10856686"/>
                    <a:gd name="connsiteY2" fmla="*/ 4789714 h 4789714"/>
                    <a:gd name="connsiteX3" fmla="*/ 14514 w 10856686"/>
                    <a:gd name="connsiteY3" fmla="*/ 4470400 h 4789714"/>
                    <a:gd name="connsiteX4" fmla="*/ 0 w 10856686"/>
                    <a:gd name="connsiteY4" fmla="*/ 0 h 4789714"/>
                    <a:gd name="connsiteX0-1" fmla="*/ 10856686 w 10856686"/>
                    <a:gd name="connsiteY0-2" fmla="*/ 4180114 h 4789714"/>
                    <a:gd name="connsiteX1-3" fmla="*/ 10363200 w 10856686"/>
                    <a:gd name="connsiteY1-4" fmla="*/ 4775200 h 4789714"/>
                    <a:gd name="connsiteX2-5" fmla="*/ 261257 w 10856686"/>
                    <a:gd name="connsiteY2-6" fmla="*/ 4789714 h 4789714"/>
                    <a:gd name="connsiteX3-7" fmla="*/ 14514 w 10856686"/>
                    <a:gd name="connsiteY3-8" fmla="*/ 4470400 h 4789714"/>
                    <a:gd name="connsiteX4-9" fmla="*/ 749 w 10856686"/>
                    <a:gd name="connsiteY4-10" fmla="*/ 1242677 h 4789714"/>
                    <a:gd name="connsiteX5" fmla="*/ 0 w 10856686"/>
                    <a:gd name="connsiteY5" fmla="*/ 0 h 4789714"/>
                    <a:gd name="connsiteX0-11" fmla="*/ 10855937 w 10855937"/>
                    <a:gd name="connsiteY0-12" fmla="*/ 2937437 h 3547037"/>
                    <a:gd name="connsiteX1-13" fmla="*/ 10362451 w 10855937"/>
                    <a:gd name="connsiteY1-14" fmla="*/ 3532523 h 3547037"/>
                    <a:gd name="connsiteX2-15" fmla="*/ 260508 w 10855937"/>
                    <a:gd name="connsiteY2-16" fmla="*/ 3547037 h 3547037"/>
                    <a:gd name="connsiteX3-17" fmla="*/ 13765 w 10855937"/>
                    <a:gd name="connsiteY3-18" fmla="*/ 3227723 h 3547037"/>
                    <a:gd name="connsiteX4-19" fmla="*/ 0 w 10855937"/>
                    <a:gd name="connsiteY4-20" fmla="*/ 0 h 3547037"/>
                    <a:gd name="connsiteX0-21" fmla="*/ 10855937 w 10855937"/>
                    <a:gd name="connsiteY0-22" fmla="*/ 2937437 h 3547037"/>
                    <a:gd name="connsiteX1-23" fmla="*/ 10362451 w 10855937"/>
                    <a:gd name="connsiteY1-24" fmla="*/ 3532523 h 3547037"/>
                    <a:gd name="connsiteX2-25" fmla="*/ 260508 w 10855937"/>
                    <a:gd name="connsiteY2-26" fmla="*/ 3547037 h 3547037"/>
                    <a:gd name="connsiteX3-27" fmla="*/ 13765 w 10855937"/>
                    <a:gd name="connsiteY3-28" fmla="*/ 3227723 h 3547037"/>
                    <a:gd name="connsiteX4-29" fmla="*/ 0 w 10855937"/>
                    <a:gd name="connsiteY4-30" fmla="*/ 0 h 3547037"/>
                    <a:gd name="connsiteX0-31" fmla="*/ 10868873 w 10868873"/>
                    <a:gd name="connsiteY0-32" fmla="*/ 2937437 h 3547037"/>
                    <a:gd name="connsiteX1-33" fmla="*/ 10375387 w 10868873"/>
                    <a:gd name="connsiteY1-34" fmla="*/ 3532523 h 3547037"/>
                    <a:gd name="connsiteX2-35" fmla="*/ 273444 w 10868873"/>
                    <a:gd name="connsiteY2-36" fmla="*/ 3547037 h 3547037"/>
                    <a:gd name="connsiteX3-37" fmla="*/ 26701 w 10868873"/>
                    <a:gd name="connsiteY3-38" fmla="*/ 3227723 h 3547037"/>
                    <a:gd name="connsiteX4-39" fmla="*/ 5177 w 10868873"/>
                    <a:gd name="connsiteY4-40" fmla="*/ 1101841 h 3547037"/>
                    <a:gd name="connsiteX5-41" fmla="*/ 12936 w 10868873"/>
                    <a:gd name="connsiteY5-42" fmla="*/ 0 h 3547037"/>
                    <a:gd name="connsiteX0-43" fmla="*/ 10868873 w 10868873"/>
                    <a:gd name="connsiteY0-44" fmla="*/ 1835596 h 2445196"/>
                    <a:gd name="connsiteX1-45" fmla="*/ 10375387 w 10868873"/>
                    <a:gd name="connsiteY1-46" fmla="*/ 2430682 h 2445196"/>
                    <a:gd name="connsiteX2-47" fmla="*/ 273444 w 10868873"/>
                    <a:gd name="connsiteY2-48" fmla="*/ 2445196 h 2445196"/>
                    <a:gd name="connsiteX3-49" fmla="*/ 26701 w 10868873"/>
                    <a:gd name="connsiteY3-50" fmla="*/ 2125882 h 2445196"/>
                    <a:gd name="connsiteX4-51" fmla="*/ 5177 w 10868873"/>
                    <a:gd name="connsiteY4-52" fmla="*/ 0 h 2445196"/>
                    <a:gd name="connsiteX0-53" fmla="*/ 10863696 w 10863696"/>
                    <a:gd name="connsiteY0-54" fmla="*/ 1835596 h 2445196"/>
                    <a:gd name="connsiteX1-55" fmla="*/ 10370210 w 10863696"/>
                    <a:gd name="connsiteY1-56" fmla="*/ 2430682 h 2445196"/>
                    <a:gd name="connsiteX2-57" fmla="*/ 268267 w 10863696"/>
                    <a:gd name="connsiteY2-58" fmla="*/ 2445196 h 2445196"/>
                    <a:gd name="connsiteX3-59" fmla="*/ 21524 w 10863696"/>
                    <a:gd name="connsiteY3-60" fmla="*/ 2125882 h 2445196"/>
                    <a:gd name="connsiteX4-61" fmla="*/ 0 w 10863696"/>
                    <a:gd name="connsiteY4-62" fmla="*/ 0 h 2445196"/>
                    <a:gd name="connsiteX0-63" fmla="*/ 10882319 w 10882319"/>
                    <a:gd name="connsiteY0-64" fmla="*/ 1835596 h 2445196"/>
                    <a:gd name="connsiteX1-65" fmla="*/ 10388833 w 10882319"/>
                    <a:gd name="connsiteY1-66" fmla="*/ 2430682 h 2445196"/>
                    <a:gd name="connsiteX2-67" fmla="*/ 286890 w 10882319"/>
                    <a:gd name="connsiteY2-68" fmla="*/ 2445196 h 2445196"/>
                    <a:gd name="connsiteX3-69" fmla="*/ 40147 w 10882319"/>
                    <a:gd name="connsiteY3-70" fmla="*/ 2125882 h 2445196"/>
                    <a:gd name="connsiteX4-71" fmla="*/ 0 w 10882319"/>
                    <a:gd name="connsiteY4-72" fmla="*/ 0 h 2445196"/>
                    <a:gd name="connsiteX0-73" fmla="*/ 10853134 w 10853134"/>
                    <a:gd name="connsiteY0-74" fmla="*/ 1841415 h 2451015"/>
                    <a:gd name="connsiteX1-75" fmla="*/ 10359648 w 10853134"/>
                    <a:gd name="connsiteY1-76" fmla="*/ 2436501 h 2451015"/>
                    <a:gd name="connsiteX2-77" fmla="*/ 257705 w 10853134"/>
                    <a:gd name="connsiteY2-78" fmla="*/ 2451015 h 2451015"/>
                    <a:gd name="connsiteX3-79" fmla="*/ 10962 w 10853134"/>
                    <a:gd name="connsiteY3-80" fmla="*/ 2131701 h 2451015"/>
                    <a:gd name="connsiteX4-81" fmla="*/ 11553 w 10853134"/>
                    <a:gd name="connsiteY4-82" fmla="*/ 0 h 2451015"/>
                    <a:gd name="connsiteX0-83" fmla="*/ 10864860 w 10864860"/>
                    <a:gd name="connsiteY0-84" fmla="*/ 1841415 h 2451015"/>
                    <a:gd name="connsiteX1-85" fmla="*/ 10371374 w 10864860"/>
                    <a:gd name="connsiteY1-86" fmla="*/ 2436501 h 2451015"/>
                    <a:gd name="connsiteX2-87" fmla="*/ 269431 w 10864860"/>
                    <a:gd name="connsiteY2-88" fmla="*/ 2451015 h 2451015"/>
                    <a:gd name="connsiteX3-89" fmla="*/ 22688 w 10864860"/>
                    <a:gd name="connsiteY3-90" fmla="*/ 2131701 h 2451015"/>
                    <a:gd name="connsiteX4-91" fmla="*/ 0 w 10864860"/>
                    <a:gd name="connsiteY4-92" fmla="*/ 0 h 2451015"/>
                    <a:gd name="connsiteX0-93" fmla="*/ 10856761 w 10856761"/>
                    <a:gd name="connsiteY0-94" fmla="*/ 1841415 h 2451015"/>
                    <a:gd name="connsiteX1-95" fmla="*/ 10363275 w 10856761"/>
                    <a:gd name="connsiteY1-96" fmla="*/ 2436501 h 2451015"/>
                    <a:gd name="connsiteX2-97" fmla="*/ 261332 w 10856761"/>
                    <a:gd name="connsiteY2-98" fmla="*/ 2451015 h 2451015"/>
                    <a:gd name="connsiteX3-99" fmla="*/ 14589 w 10856761"/>
                    <a:gd name="connsiteY3-100" fmla="*/ 2131701 h 2451015"/>
                    <a:gd name="connsiteX4-101" fmla="*/ 3540 w 10856761"/>
                    <a:gd name="connsiteY4-102" fmla="*/ 0 h 2451015"/>
                    <a:gd name="connsiteX0-103" fmla="*/ 10858803 w 10858803"/>
                    <a:gd name="connsiteY0-104" fmla="*/ 1841415 h 2451015"/>
                    <a:gd name="connsiteX1-105" fmla="*/ 10365317 w 10858803"/>
                    <a:gd name="connsiteY1-106" fmla="*/ 2436501 h 2451015"/>
                    <a:gd name="connsiteX2-107" fmla="*/ 263374 w 10858803"/>
                    <a:gd name="connsiteY2-108" fmla="*/ 2451015 h 2451015"/>
                    <a:gd name="connsiteX3-109" fmla="*/ 16631 w 10858803"/>
                    <a:gd name="connsiteY3-110" fmla="*/ 2131701 h 2451015"/>
                    <a:gd name="connsiteX4-111" fmla="*/ 5582 w 10858803"/>
                    <a:gd name="connsiteY4-112" fmla="*/ 0 h 2451015"/>
                    <a:gd name="connsiteX0-113" fmla="*/ 10854255 w 10854255"/>
                    <a:gd name="connsiteY0-114" fmla="*/ 1841415 h 2451015"/>
                    <a:gd name="connsiteX1-115" fmla="*/ 10360769 w 10854255"/>
                    <a:gd name="connsiteY1-116" fmla="*/ 2436501 h 2451015"/>
                    <a:gd name="connsiteX2-117" fmla="*/ 258826 w 10854255"/>
                    <a:gd name="connsiteY2-118" fmla="*/ 2451015 h 2451015"/>
                    <a:gd name="connsiteX3-119" fmla="*/ 12083 w 10854255"/>
                    <a:gd name="connsiteY3-120" fmla="*/ 2131701 h 2451015"/>
                    <a:gd name="connsiteX4-121" fmla="*/ 1034 w 10854255"/>
                    <a:gd name="connsiteY4-122" fmla="*/ 0 h 2451015"/>
                    <a:gd name="connsiteX0-123" fmla="*/ 10846712 w 10846712"/>
                    <a:gd name="connsiteY0-124" fmla="*/ 1841415 h 2451015"/>
                    <a:gd name="connsiteX1-125" fmla="*/ 10353226 w 10846712"/>
                    <a:gd name="connsiteY1-126" fmla="*/ 2436501 h 2451015"/>
                    <a:gd name="connsiteX2-127" fmla="*/ 251283 w 10846712"/>
                    <a:gd name="connsiteY2-128" fmla="*/ 2451015 h 2451015"/>
                    <a:gd name="connsiteX3-129" fmla="*/ 4540 w 10846712"/>
                    <a:gd name="connsiteY3-130" fmla="*/ 2131701 h 2451015"/>
                    <a:gd name="connsiteX4-131" fmla="*/ 5130 w 10846712"/>
                    <a:gd name="connsiteY4-132" fmla="*/ 0 h 2451015"/>
                    <a:gd name="connsiteX0-133" fmla="*/ 10842172 w 10842172"/>
                    <a:gd name="connsiteY0-134" fmla="*/ 1841415 h 2451015"/>
                    <a:gd name="connsiteX1-135" fmla="*/ 10348686 w 10842172"/>
                    <a:gd name="connsiteY1-136" fmla="*/ 2436501 h 2451015"/>
                    <a:gd name="connsiteX2-137" fmla="*/ 246743 w 10842172"/>
                    <a:gd name="connsiteY2-138" fmla="*/ 2451015 h 2451015"/>
                    <a:gd name="connsiteX3-139" fmla="*/ 0 w 10842172"/>
                    <a:gd name="connsiteY3-140" fmla="*/ 2131701 h 2451015"/>
                    <a:gd name="connsiteX4-141" fmla="*/ 590 w 10842172"/>
                    <a:gd name="connsiteY4-142" fmla="*/ 0 h 2451015"/>
                    <a:gd name="connsiteX0-143" fmla="*/ 10842172 w 10842172"/>
                    <a:gd name="connsiteY0-144" fmla="*/ 1841415 h 2451015"/>
                    <a:gd name="connsiteX1-145" fmla="*/ 10348686 w 10842172"/>
                    <a:gd name="connsiteY1-146" fmla="*/ 2436501 h 2451015"/>
                    <a:gd name="connsiteX2-147" fmla="*/ 246743 w 10842172"/>
                    <a:gd name="connsiteY2-148" fmla="*/ 2451015 h 2451015"/>
                    <a:gd name="connsiteX3-149" fmla="*/ 0 w 10842172"/>
                    <a:gd name="connsiteY3-150" fmla="*/ 2131701 h 2451015"/>
                    <a:gd name="connsiteX4-151" fmla="*/ 590 w 10842172"/>
                    <a:gd name="connsiteY4-152" fmla="*/ 0 h 2451015"/>
                    <a:gd name="connsiteX0-153" fmla="*/ 10842172 w 10842172"/>
                    <a:gd name="connsiteY0-154" fmla="*/ 1841415 h 2451015"/>
                    <a:gd name="connsiteX1-155" fmla="*/ 10348686 w 10842172"/>
                    <a:gd name="connsiteY1-156" fmla="*/ 2436501 h 2451015"/>
                    <a:gd name="connsiteX2-157" fmla="*/ 246743 w 10842172"/>
                    <a:gd name="connsiteY2-158" fmla="*/ 2451015 h 2451015"/>
                    <a:gd name="connsiteX3-159" fmla="*/ 0 w 10842172"/>
                    <a:gd name="connsiteY3-160" fmla="*/ 2131701 h 2451015"/>
                    <a:gd name="connsiteX4-161" fmla="*/ 6410 w 10842172"/>
                    <a:gd name="connsiteY4-162" fmla="*/ 0 h 2451015"/>
                    <a:gd name="connsiteX0-163" fmla="*/ 10842172 w 10842172"/>
                    <a:gd name="connsiteY0-164" fmla="*/ 1841415 h 2451015"/>
                    <a:gd name="connsiteX1-165" fmla="*/ 10348686 w 10842172"/>
                    <a:gd name="connsiteY1-166" fmla="*/ 2436501 h 2451015"/>
                    <a:gd name="connsiteX2-167" fmla="*/ 246743 w 10842172"/>
                    <a:gd name="connsiteY2-168" fmla="*/ 2451015 h 2451015"/>
                    <a:gd name="connsiteX3-169" fmla="*/ 0 w 10842172"/>
                    <a:gd name="connsiteY3-170" fmla="*/ 2131701 h 2451015"/>
                    <a:gd name="connsiteX4-171" fmla="*/ 6410 w 10842172"/>
                    <a:gd name="connsiteY4-172" fmla="*/ 0 h 2451015"/>
                    <a:gd name="connsiteX0-173" fmla="*/ 10846950 w 10846950"/>
                    <a:gd name="connsiteY0-174" fmla="*/ 1841415 h 2451015"/>
                    <a:gd name="connsiteX1-175" fmla="*/ 10353464 w 10846950"/>
                    <a:gd name="connsiteY1-176" fmla="*/ 2436501 h 2451015"/>
                    <a:gd name="connsiteX2-177" fmla="*/ 251521 w 10846950"/>
                    <a:gd name="connsiteY2-178" fmla="*/ 2451015 h 2451015"/>
                    <a:gd name="connsiteX3-179" fmla="*/ 4778 w 10846950"/>
                    <a:gd name="connsiteY3-180" fmla="*/ 2131701 h 2451015"/>
                    <a:gd name="connsiteX4-181" fmla="*/ 11188 w 10846950"/>
                    <a:gd name="connsiteY4-182" fmla="*/ 0 h 2451015"/>
                    <a:gd name="connsiteX0-183" fmla="*/ 10846950 w 10846950"/>
                    <a:gd name="connsiteY0-184" fmla="*/ 1841415 h 2451015"/>
                    <a:gd name="connsiteX1-185" fmla="*/ 10568788 w 10846950"/>
                    <a:gd name="connsiteY1-186" fmla="*/ 2430680 h 2451015"/>
                    <a:gd name="connsiteX2-187" fmla="*/ 251521 w 10846950"/>
                    <a:gd name="connsiteY2-188" fmla="*/ 2451015 h 2451015"/>
                    <a:gd name="connsiteX3-189" fmla="*/ 4778 w 10846950"/>
                    <a:gd name="connsiteY3-190" fmla="*/ 2131701 h 2451015"/>
                    <a:gd name="connsiteX4-191" fmla="*/ 11188 w 10846950"/>
                    <a:gd name="connsiteY4-192" fmla="*/ 0 h 2451015"/>
                    <a:gd name="connsiteX0-193" fmla="*/ 10846950 w 10846950"/>
                    <a:gd name="connsiteY0-194" fmla="*/ 1841415 h 2451015"/>
                    <a:gd name="connsiteX1-195" fmla="*/ 10522232 w 10846950"/>
                    <a:gd name="connsiteY1-196" fmla="*/ 2430680 h 2451015"/>
                    <a:gd name="connsiteX2-197" fmla="*/ 251521 w 10846950"/>
                    <a:gd name="connsiteY2-198" fmla="*/ 2451015 h 2451015"/>
                    <a:gd name="connsiteX3-199" fmla="*/ 4778 w 10846950"/>
                    <a:gd name="connsiteY3-200" fmla="*/ 2131701 h 2451015"/>
                    <a:gd name="connsiteX4-201" fmla="*/ 11188 w 10846950"/>
                    <a:gd name="connsiteY4-202" fmla="*/ 0 h 2451015"/>
                    <a:gd name="connsiteX0-203" fmla="*/ 10846950 w 10846950"/>
                    <a:gd name="connsiteY0-204" fmla="*/ 1841415 h 2451015"/>
                    <a:gd name="connsiteX1-205" fmla="*/ 10745593 w 10846950"/>
                    <a:gd name="connsiteY1-206" fmla="*/ 2046023 h 2451015"/>
                    <a:gd name="connsiteX2-207" fmla="*/ 10522232 w 10846950"/>
                    <a:gd name="connsiteY2-208" fmla="*/ 2430680 h 2451015"/>
                    <a:gd name="connsiteX3-209" fmla="*/ 251521 w 10846950"/>
                    <a:gd name="connsiteY3-210" fmla="*/ 2451015 h 2451015"/>
                    <a:gd name="connsiteX4-211" fmla="*/ 4778 w 10846950"/>
                    <a:gd name="connsiteY4-212" fmla="*/ 2131701 h 2451015"/>
                    <a:gd name="connsiteX5-213" fmla="*/ 11188 w 10846950"/>
                    <a:gd name="connsiteY5-214" fmla="*/ 0 h 2451015"/>
                    <a:gd name="connsiteX0-215" fmla="*/ 10745593 w 10745593"/>
                    <a:gd name="connsiteY0-216" fmla="*/ 2046023 h 2451015"/>
                    <a:gd name="connsiteX1-217" fmla="*/ 10522232 w 10745593"/>
                    <a:gd name="connsiteY1-218" fmla="*/ 2430680 h 2451015"/>
                    <a:gd name="connsiteX2-219" fmla="*/ 251521 w 10745593"/>
                    <a:gd name="connsiteY2-220" fmla="*/ 2451015 h 2451015"/>
                    <a:gd name="connsiteX3-221" fmla="*/ 4778 w 10745593"/>
                    <a:gd name="connsiteY3-222" fmla="*/ 2131701 h 2451015"/>
                    <a:gd name="connsiteX4-223" fmla="*/ 11188 w 10745593"/>
                    <a:gd name="connsiteY4-224" fmla="*/ 0 h 2451015"/>
                    <a:gd name="connsiteX0-225" fmla="*/ 10830947 w 10830947"/>
                    <a:gd name="connsiteY0-226" fmla="*/ 2046023 h 2451015"/>
                    <a:gd name="connsiteX1-227" fmla="*/ 10522232 w 10830947"/>
                    <a:gd name="connsiteY1-228" fmla="*/ 2430680 h 2451015"/>
                    <a:gd name="connsiteX2-229" fmla="*/ 251521 w 10830947"/>
                    <a:gd name="connsiteY2-230" fmla="*/ 2451015 h 2451015"/>
                    <a:gd name="connsiteX3-231" fmla="*/ 4778 w 10830947"/>
                    <a:gd name="connsiteY3-232" fmla="*/ 2131701 h 2451015"/>
                    <a:gd name="connsiteX4-233" fmla="*/ 11188 w 10830947"/>
                    <a:gd name="connsiteY4-234" fmla="*/ 0 h 2451015"/>
                    <a:gd name="connsiteX0-235" fmla="*/ 10877504 w 10877504"/>
                    <a:gd name="connsiteY0-236" fmla="*/ 2046023 h 2451015"/>
                    <a:gd name="connsiteX1-237" fmla="*/ 10522232 w 10877504"/>
                    <a:gd name="connsiteY1-238" fmla="*/ 2430680 h 2451015"/>
                    <a:gd name="connsiteX2-239" fmla="*/ 251521 w 10877504"/>
                    <a:gd name="connsiteY2-240" fmla="*/ 2451015 h 2451015"/>
                    <a:gd name="connsiteX3-241" fmla="*/ 4778 w 10877504"/>
                    <a:gd name="connsiteY3-242" fmla="*/ 2131701 h 2451015"/>
                    <a:gd name="connsiteX4-243" fmla="*/ 11188 w 10877504"/>
                    <a:gd name="connsiteY4-244" fmla="*/ 0 h 2451015"/>
                    <a:gd name="connsiteX0-245" fmla="*/ 10861985 w 10861985"/>
                    <a:gd name="connsiteY0-246" fmla="*/ 2084821 h 2451015"/>
                    <a:gd name="connsiteX1-247" fmla="*/ 10522232 w 10861985"/>
                    <a:gd name="connsiteY1-248" fmla="*/ 2430680 h 2451015"/>
                    <a:gd name="connsiteX2-249" fmla="*/ 251521 w 10861985"/>
                    <a:gd name="connsiteY2-250" fmla="*/ 2451015 h 2451015"/>
                    <a:gd name="connsiteX3-251" fmla="*/ 4778 w 10861985"/>
                    <a:gd name="connsiteY3-252" fmla="*/ 2131701 h 2451015"/>
                    <a:gd name="connsiteX4-253" fmla="*/ 11188 w 10861985"/>
                    <a:gd name="connsiteY4-254" fmla="*/ 0 h 2451015"/>
                    <a:gd name="connsiteX0-255" fmla="*/ 10857207 w 10857207"/>
                    <a:gd name="connsiteY0-256" fmla="*/ 0 h 366194"/>
                    <a:gd name="connsiteX1-257" fmla="*/ 10517454 w 10857207"/>
                    <a:gd name="connsiteY1-258" fmla="*/ 345859 h 366194"/>
                    <a:gd name="connsiteX2-259" fmla="*/ 246743 w 10857207"/>
                    <a:gd name="connsiteY2-260" fmla="*/ 366194 h 366194"/>
                    <a:gd name="connsiteX3-261" fmla="*/ 0 w 10857207"/>
                    <a:gd name="connsiteY3-262" fmla="*/ 46880 h 366194"/>
                    <a:gd name="connsiteX0-263" fmla="*/ 10610464 w 10610464"/>
                    <a:gd name="connsiteY0-264" fmla="*/ 0 h 366194"/>
                    <a:gd name="connsiteX1-265" fmla="*/ 10270711 w 10610464"/>
                    <a:gd name="connsiteY1-266" fmla="*/ 345859 h 366194"/>
                    <a:gd name="connsiteX2-267" fmla="*/ 0 w 10610464"/>
                    <a:gd name="connsiteY2-268" fmla="*/ 366194 h 366194"/>
                    <a:gd name="connsiteX0-269" fmla="*/ 339753 w 339753"/>
                    <a:gd name="connsiteY0-270" fmla="*/ 0 h 345859"/>
                    <a:gd name="connsiteX1-271" fmla="*/ 0 w 339753"/>
                    <a:gd name="connsiteY1-272" fmla="*/ 345859 h 345859"/>
                  </a:gdLst>
                  <a:ahLst/>
                  <a:cxnLst>
                    <a:cxn ang="0">
                      <a:pos x="connsiteX0-1" y="connsiteY0-2"/>
                    </a:cxn>
                    <a:cxn ang="0">
                      <a:pos x="connsiteX1-3" y="connsiteY1-4"/>
                    </a:cxn>
                  </a:cxnLst>
                  <a:rect l="l" t="t" r="r" b="b"/>
                  <a:pathLst>
                    <a:path w="339753" h="345859">
                      <a:moveTo>
                        <a:pt x="339753" y="0"/>
                      </a:moveTo>
                      <a:lnTo>
                        <a:pt x="0" y="345859"/>
                      </a:lnTo>
                    </a:path>
                  </a:pathLst>
                </a:custGeom>
                <a:noFill/>
                <a:ln w="15875" cap="flat" cmpd="sng" algn="ctr">
                  <a:solidFill>
                    <a:srgbClr val="00FFFF"/>
                  </a:solid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185" name="任意多边形: 形状 31"/>
                <p:cNvSpPr/>
                <p:nvPr/>
              </p:nvSpPr>
              <p:spPr>
                <a:xfrm>
                  <a:off x="3130275" y="3594734"/>
                  <a:ext cx="61485" cy="62590"/>
                </a:xfrm>
                <a:custGeom>
                  <a:avLst/>
                  <a:gdLst>
                    <a:gd name="connsiteX0" fmla="*/ 10856686 w 10856686"/>
                    <a:gd name="connsiteY0" fmla="*/ 4180114 h 4789714"/>
                    <a:gd name="connsiteX1" fmla="*/ 10363200 w 10856686"/>
                    <a:gd name="connsiteY1" fmla="*/ 4775200 h 4789714"/>
                    <a:gd name="connsiteX2" fmla="*/ 261257 w 10856686"/>
                    <a:gd name="connsiteY2" fmla="*/ 4789714 h 4789714"/>
                    <a:gd name="connsiteX3" fmla="*/ 14514 w 10856686"/>
                    <a:gd name="connsiteY3" fmla="*/ 4470400 h 4789714"/>
                    <a:gd name="connsiteX4" fmla="*/ 0 w 10856686"/>
                    <a:gd name="connsiteY4" fmla="*/ 0 h 4789714"/>
                    <a:gd name="connsiteX0-1" fmla="*/ 10856686 w 10856686"/>
                    <a:gd name="connsiteY0-2" fmla="*/ 4180114 h 4789714"/>
                    <a:gd name="connsiteX1-3" fmla="*/ 10363200 w 10856686"/>
                    <a:gd name="connsiteY1-4" fmla="*/ 4775200 h 4789714"/>
                    <a:gd name="connsiteX2-5" fmla="*/ 261257 w 10856686"/>
                    <a:gd name="connsiteY2-6" fmla="*/ 4789714 h 4789714"/>
                    <a:gd name="connsiteX3-7" fmla="*/ 14514 w 10856686"/>
                    <a:gd name="connsiteY3-8" fmla="*/ 4470400 h 4789714"/>
                    <a:gd name="connsiteX4-9" fmla="*/ 749 w 10856686"/>
                    <a:gd name="connsiteY4-10" fmla="*/ 1242677 h 4789714"/>
                    <a:gd name="connsiteX5" fmla="*/ 0 w 10856686"/>
                    <a:gd name="connsiteY5" fmla="*/ 0 h 4789714"/>
                    <a:gd name="connsiteX0-11" fmla="*/ 10855937 w 10855937"/>
                    <a:gd name="connsiteY0-12" fmla="*/ 2937437 h 3547037"/>
                    <a:gd name="connsiteX1-13" fmla="*/ 10362451 w 10855937"/>
                    <a:gd name="connsiteY1-14" fmla="*/ 3532523 h 3547037"/>
                    <a:gd name="connsiteX2-15" fmla="*/ 260508 w 10855937"/>
                    <a:gd name="connsiteY2-16" fmla="*/ 3547037 h 3547037"/>
                    <a:gd name="connsiteX3-17" fmla="*/ 13765 w 10855937"/>
                    <a:gd name="connsiteY3-18" fmla="*/ 3227723 h 3547037"/>
                    <a:gd name="connsiteX4-19" fmla="*/ 0 w 10855937"/>
                    <a:gd name="connsiteY4-20" fmla="*/ 0 h 3547037"/>
                    <a:gd name="connsiteX0-21" fmla="*/ 10855937 w 10855937"/>
                    <a:gd name="connsiteY0-22" fmla="*/ 2937437 h 3547037"/>
                    <a:gd name="connsiteX1-23" fmla="*/ 10362451 w 10855937"/>
                    <a:gd name="connsiteY1-24" fmla="*/ 3532523 h 3547037"/>
                    <a:gd name="connsiteX2-25" fmla="*/ 260508 w 10855937"/>
                    <a:gd name="connsiteY2-26" fmla="*/ 3547037 h 3547037"/>
                    <a:gd name="connsiteX3-27" fmla="*/ 13765 w 10855937"/>
                    <a:gd name="connsiteY3-28" fmla="*/ 3227723 h 3547037"/>
                    <a:gd name="connsiteX4-29" fmla="*/ 0 w 10855937"/>
                    <a:gd name="connsiteY4-30" fmla="*/ 0 h 3547037"/>
                    <a:gd name="connsiteX0-31" fmla="*/ 10868873 w 10868873"/>
                    <a:gd name="connsiteY0-32" fmla="*/ 2937437 h 3547037"/>
                    <a:gd name="connsiteX1-33" fmla="*/ 10375387 w 10868873"/>
                    <a:gd name="connsiteY1-34" fmla="*/ 3532523 h 3547037"/>
                    <a:gd name="connsiteX2-35" fmla="*/ 273444 w 10868873"/>
                    <a:gd name="connsiteY2-36" fmla="*/ 3547037 h 3547037"/>
                    <a:gd name="connsiteX3-37" fmla="*/ 26701 w 10868873"/>
                    <a:gd name="connsiteY3-38" fmla="*/ 3227723 h 3547037"/>
                    <a:gd name="connsiteX4-39" fmla="*/ 5177 w 10868873"/>
                    <a:gd name="connsiteY4-40" fmla="*/ 1101841 h 3547037"/>
                    <a:gd name="connsiteX5-41" fmla="*/ 12936 w 10868873"/>
                    <a:gd name="connsiteY5-42" fmla="*/ 0 h 3547037"/>
                    <a:gd name="connsiteX0-43" fmla="*/ 10868873 w 10868873"/>
                    <a:gd name="connsiteY0-44" fmla="*/ 1835596 h 2445196"/>
                    <a:gd name="connsiteX1-45" fmla="*/ 10375387 w 10868873"/>
                    <a:gd name="connsiteY1-46" fmla="*/ 2430682 h 2445196"/>
                    <a:gd name="connsiteX2-47" fmla="*/ 273444 w 10868873"/>
                    <a:gd name="connsiteY2-48" fmla="*/ 2445196 h 2445196"/>
                    <a:gd name="connsiteX3-49" fmla="*/ 26701 w 10868873"/>
                    <a:gd name="connsiteY3-50" fmla="*/ 2125882 h 2445196"/>
                    <a:gd name="connsiteX4-51" fmla="*/ 5177 w 10868873"/>
                    <a:gd name="connsiteY4-52" fmla="*/ 0 h 2445196"/>
                    <a:gd name="connsiteX0-53" fmla="*/ 10863696 w 10863696"/>
                    <a:gd name="connsiteY0-54" fmla="*/ 1835596 h 2445196"/>
                    <a:gd name="connsiteX1-55" fmla="*/ 10370210 w 10863696"/>
                    <a:gd name="connsiteY1-56" fmla="*/ 2430682 h 2445196"/>
                    <a:gd name="connsiteX2-57" fmla="*/ 268267 w 10863696"/>
                    <a:gd name="connsiteY2-58" fmla="*/ 2445196 h 2445196"/>
                    <a:gd name="connsiteX3-59" fmla="*/ 21524 w 10863696"/>
                    <a:gd name="connsiteY3-60" fmla="*/ 2125882 h 2445196"/>
                    <a:gd name="connsiteX4-61" fmla="*/ 0 w 10863696"/>
                    <a:gd name="connsiteY4-62" fmla="*/ 0 h 2445196"/>
                    <a:gd name="connsiteX0-63" fmla="*/ 10882319 w 10882319"/>
                    <a:gd name="connsiteY0-64" fmla="*/ 1835596 h 2445196"/>
                    <a:gd name="connsiteX1-65" fmla="*/ 10388833 w 10882319"/>
                    <a:gd name="connsiteY1-66" fmla="*/ 2430682 h 2445196"/>
                    <a:gd name="connsiteX2-67" fmla="*/ 286890 w 10882319"/>
                    <a:gd name="connsiteY2-68" fmla="*/ 2445196 h 2445196"/>
                    <a:gd name="connsiteX3-69" fmla="*/ 40147 w 10882319"/>
                    <a:gd name="connsiteY3-70" fmla="*/ 2125882 h 2445196"/>
                    <a:gd name="connsiteX4-71" fmla="*/ 0 w 10882319"/>
                    <a:gd name="connsiteY4-72" fmla="*/ 0 h 2445196"/>
                    <a:gd name="connsiteX0-73" fmla="*/ 10853134 w 10853134"/>
                    <a:gd name="connsiteY0-74" fmla="*/ 1841415 h 2451015"/>
                    <a:gd name="connsiteX1-75" fmla="*/ 10359648 w 10853134"/>
                    <a:gd name="connsiteY1-76" fmla="*/ 2436501 h 2451015"/>
                    <a:gd name="connsiteX2-77" fmla="*/ 257705 w 10853134"/>
                    <a:gd name="connsiteY2-78" fmla="*/ 2451015 h 2451015"/>
                    <a:gd name="connsiteX3-79" fmla="*/ 10962 w 10853134"/>
                    <a:gd name="connsiteY3-80" fmla="*/ 2131701 h 2451015"/>
                    <a:gd name="connsiteX4-81" fmla="*/ 11553 w 10853134"/>
                    <a:gd name="connsiteY4-82" fmla="*/ 0 h 2451015"/>
                    <a:gd name="connsiteX0-83" fmla="*/ 10864860 w 10864860"/>
                    <a:gd name="connsiteY0-84" fmla="*/ 1841415 h 2451015"/>
                    <a:gd name="connsiteX1-85" fmla="*/ 10371374 w 10864860"/>
                    <a:gd name="connsiteY1-86" fmla="*/ 2436501 h 2451015"/>
                    <a:gd name="connsiteX2-87" fmla="*/ 269431 w 10864860"/>
                    <a:gd name="connsiteY2-88" fmla="*/ 2451015 h 2451015"/>
                    <a:gd name="connsiteX3-89" fmla="*/ 22688 w 10864860"/>
                    <a:gd name="connsiteY3-90" fmla="*/ 2131701 h 2451015"/>
                    <a:gd name="connsiteX4-91" fmla="*/ 0 w 10864860"/>
                    <a:gd name="connsiteY4-92" fmla="*/ 0 h 2451015"/>
                    <a:gd name="connsiteX0-93" fmla="*/ 10856761 w 10856761"/>
                    <a:gd name="connsiteY0-94" fmla="*/ 1841415 h 2451015"/>
                    <a:gd name="connsiteX1-95" fmla="*/ 10363275 w 10856761"/>
                    <a:gd name="connsiteY1-96" fmla="*/ 2436501 h 2451015"/>
                    <a:gd name="connsiteX2-97" fmla="*/ 261332 w 10856761"/>
                    <a:gd name="connsiteY2-98" fmla="*/ 2451015 h 2451015"/>
                    <a:gd name="connsiteX3-99" fmla="*/ 14589 w 10856761"/>
                    <a:gd name="connsiteY3-100" fmla="*/ 2131701 h 2451015"/>
                    <a:gd name="connsiteX4-101" fmla="*/ 3540 w 10856761"/>
                    <a:gd name="connsiteY4-102" fmla="*/ 0 h 2451015"/>
                    <a:gd name="connsiteX0-103" fmla="*/ 10858803 w 10858803"/>
                    <a:gd name="connsiteY0-104" fmla="*/ 1841415 h 2451015"/>
                    <a:gd name="connsiteX1-105" fmla="*/ 10365317 w 10858803"/>
                    <a:gd name="connsiteY1-106" fmla="*/ 2436501 h 2451015"/>
                    <a:gd name="connsiteX2-107" fmla="*/ 263374 w 10858803"/>
                    <a:gd name="connsiteY2-108" fmla="*/ 2451015 h 2451015"/>
                    <a:gd name="connsiteX3-109" fmla="*/ 16631 w 10858803"/>
                    <a:gd name="connsiteY3-110" fmla="*/ 2131701 h 2451015"/>
                    <a:gd name="connsiteX4-111" fmla="*/ 5582 w 10858803"/>
                    <a:gd name="connsiteY4-112" fmla="*/ 0 h 2451015"/>
                    <a:gd name="connsiteX0-113" fmla="*/ 10854255 w 10854255"/>
                    <a:gd name="connsiteY0-114" fmla="*/ 1841415 h 2451015"/>
                    <a:gd name="connsiteX1-115" fmla="*/ 10360769 w 10854255"/>
                    <a:gd name="connsiteY1-116" fmla="*/ 2436501 h 2451015"/>
                    <a:gd name="connsiteX2-117" fmla="*/ 258826 w 10854255"/>
                    <a:gd name="connsiteY2-118" fmla="*/ 2451015 h 2451015"/>
                    <a:gd name="connsiteX3-119" fmla="*/ 12083 w 10854255"/>
                    <a:gd name="connsiteY3-120" fmla="*/ 2131701 h 2451015"/>
                    <a:gd name="connsiteX4-121" fmla="*/ 1034 w 10854255"/>
                    <a:gd name="connsiteY4-122" fmla="*/ 0 h 2451015"/>
                    <a:gd name="connsiteX0-123" fmla="*/ 10846712 w 10846712"/>
                    <a:gd name="connsiteY0-124" fmla="*/ 1841415 h 2451015"/>
                    <a:gd name="connsiteX1-125" fmla="*/ 10353226 w 10846712"/>
                    <a:gd name="connsiteY1-126" fmla="*/ 2436501 h 2451015"/>
                    <a:gd name="connsiteX2-127" fmla="*/ 251283 w 10846712"/>
                    <a:gd name="connsiteY2-128" fmla="*/ 2451015 h 2451015"/>
                    <a:gd name="connsiteX3-129" fmla="*/ 4540 w 10846712"/>
                    <a:gd name="connsiteY3-130" fmla="*/ 2131701 h 2451015"/>
                    <a:gd name="connsiteX4-131" fmla="*/ 5130 w 10846712"/>
                    <a:gd name="connsiteY4-132" fmla="*/ 0 h 2451015"/>
                    <a:gd name="connsiteX0-133" fmla="*/ 10842172 w 10842172"/>
                    <a:gd name="connsiteY0-134" fmla="*/ 1841415 h 2451015"/>
                    <a:gd name="connsiteX1-135" fmla="*/ 10348686 w 10842172"/>
                    <a:gd name="connsiteY1-136" fmla="*/ 2436501 h 2451015"/>
                    <a:gd name="connsiteX2-137" fmla="*/ 246743 w 10842172"/>
                    <a:gd name="connsiteY2-138" fmla="*/ 2451015 h 2451015"/>
                    <a:gd name="connsiteX3-139" fmla="*/ 0 w 10842172"/>
                    <a:gd name="connsiteY3-140" fmla="*/ 2131701 h 2451015"/>
                    <a:gd name="connsiteX4-141" fmla="*/ 590 w 10842172"/>
                    <a:gd name="connsiteY4-142" fmla="*/ 0 h 2451015"/>
                    <a:gd name="connsiteX0-143" fmla="*/ 10842172 w 10842172"/>
                    <a:gd name="connsiteY0-144" fmla="*/ 1841415 h 2451015"/>
                    <a:gd name="connsiteX1-145" fmla="*/ 10348686 w 10842172"/>
                    <a:gd name="connsiteY1-146" fmla="*/ 2436501 h 2451015"/>
                    <a:gd name="connsiteX2-147" fmla="*/ 246743 w 10842172"/>
                    <a:gd name="connsiteY2-148" fmla="*/ 2451015 h 2451015"/>
                    <a:gd name="connsiteX3-149" fmla="*/ 0 w 10842172"/>
                    <a:gd name="connsiteY3-150" fmla="*/ 2131701 h 2451015"/>
                    <a:gd name="connsiteX4-151" fmla="*/ 590 w 10842172"/>
                    <a:gd name="connsiteY4-152" fmla="*/ 0 h 2451015"/>
                    <a:gd name="connsiteX0-153" fmla="*/ 10842172 w 10842172"/>
                    <a:gd name="connsiteY0-154" fmla="*/ 1841415 h 2451015"/>
                    <a:gd name="connsiteX1-155" fmla="*/ 10348686 w 10842172"/>
                    <a:gd name="connsiteY1-156" fmla="*/ 2436501 h 2451015"/>
                    <a:gd name="connsiteX2-157" fmla="*/ 246743 w 10842172"/>
                    <a:gd name="connsiteY2-158" fmla="*/ 2451015 h 2451015"/>
                    <a:gd name="connsiteX3-159" fmla="*/ 0 w 10842172"/>
                    <a:gd name="connsiteY3-160" fmla="*/ 2131701 h 2451015"/>
                    <a:gd name="connsiteX4-161" fmla="*/ 6410 w 10842172"/>
                    <a:gd name="connsiteY4-162" fmla="*/ 0 h 2451015"/>
                    <a:gd name="connsiteX0-163" fmla="*/ 10842172 w 10842172"/>
                    <a:gd name="connsiteY0-164" fmla="*/ 1841415 h 2451015"/>
                    <a:gd name="connsiteX1-165" fmla="*/ 10348686 w 10842172"/>
                    <a:gd name="connsiteY1-166" fmla="*/ 2436501 h 2451015"/>
                    <a:gd name="connsiteX2-167" fmla="*/ 246743 w 10842172"/>
                    <a:gd name="connsiteY2-168" fmla="*/ 2451015 h 2451015"/>
                    <a:gd name="connsiteX3-169" fmla="*/ 0 w 10842172"/>
                    <a:gd name="connsiteY3-170" fmla="*/ 2131701 h 2451015"/>
                    <a:gd name="connsiteX4-171" fmla="*/ 6410 w 10842172"/>
                    <a:gd name="connsiteY4-172" fmla="*/ 0 h 2451015"/>
                    <a:gd name="connsiteX0-173" fmla="*/ 10846950 w 10846950"/>
                    <a:gd name="connsiteY0-174" fmla="*/ 1841415 h 2451015"/>
                    <a:gd name="connsiteX1-175" fmla="*/ 10353464 w 10846950"/>
                    <a:gd name="connsiteY1-176" fmla="*/ 2436501 h 2451015"/>
                    <a:gd name="connsiteX2-177" fmla="*/ 251521 w 10846950"/>
                    <a:gd name="connsiteY2-178" fmla="*/ 2451015 h 2451015"/>
                    <a:gd name="connsiteX3-179" fmla="*/ 4778 w 10846950"/>
                    <a:gd name="connsiteY3-180" fmla="*/ 2131701 h 2451015"/>
                    <a:gd name="connsiteX4-181" fmla="*/ 11188 w 10846950"/>
                    <a:gd name="connsiteY4-182" fmla="*/ 0 h 2451015"/>
                    <a:gd name="connsiteX0-183" fmla="*/ 10846950 w 10846950"/>
                    <a:gd name="connsiteY0-184" fmla="*/ 1841415 h 2451015"/>
                    <a:gd name="connsiteX1-185" fmla="*/ 10568788 w 10846950"/>
                    <a:gd name="connsiteY1-186" fmla="*/ 2430680 h 2451015"/>
                    <a:gd name="connsiteX2-187" fmla="*/ 251521 w 10846950"/>
                    <a:gd name="connsiteY2-188" fmla="*/ 2451015 h 2451015"/>
                    <a:gd name="connsiteX3-189" fmla="*/ 4778 w 10846950"/>
                    <a:gd name="connsiteY3-190" fmla="*/ 2131701 h 2451015"/>
                    <a:gd name="connsiteX4-191" fmla="*/ 11188 w 10846950"/>
                    <a:gd name="connsiteY4-192" fmla="*/ 0 h 2451015"/>
                    <a:gd name="connsiteX0-193" fmla="*/ 10846950 w 10846950"/>
                    <a:gd name="connsiteY0-194" fmla="*/ 1841415 h 2451015"/>
                    <a:gd name="connsiteX1-195" fmla="*/ 10522232 w 10846950"/>
                    <a:gd name="connsiteY1-196" fmla="*/ 2430680 h 2451015"/>
                    <a:gd name="connsiteX2-197" fmla="*/ 251521 w 10846950"/>
                    <a:gd name="connsiteY2-198" fmla="*/ 2451015 h 2451015"/>
                    <a:gd name="connsiteX3-199" fmla="*/ 4778 w 10846950"/>
                    <a:gd name="connsiteY3-200" fmla="*/ 2131701 h 2451015"/>
                    <a:gd name="connsiteX4-201" fmla="*/ 11188 w 10846950"/>
                    <a:gd name="connsiteY4-202" fmla="*/ 0 h 2451015"/>
                    <a:gd name="connsiteX0-203" fmla="*/ 10846950 w 10846950"/>
                    <a:gd name="connsiteY0-204" fmla="*/ 1841415 h 2451015"/>
                    <a:gd name="connsiteX1-205" fmla="*/ 10745593 w 10846950"/>
                    <a:gd name="connsiteY1-206" fmla="*/ 2046023 h 2451015"/>
                    <a:gd name="connsiteX2-207" fmla="*/ 10522232 w 10846950"/>
                    <a:gd name="connsiteY2-208" fmla="*/ 2430680 h 2451015"/>
                    <a:gd name="connsiteX3-209" fmla="*/ 251521 w 10846950"/>
                    <a:gd name="connsiteY3-210" fmla="*/ 2451015 h 2451015"/>
                    <a:gd name="connsiteX4-211" fmla="*/ 4778 w 10846950"/>
                    <a:gd name="connsiteY4-212" fmla="*/ 2131701 h 2451015"/>
                    <a:gd name="connsiteX5-213" fmla="*/ 11188 w 10846950"/>
                    <a:gd name="connsiteY5-214" fmla="*/ 0 h 2451015"/>
                    <a:gd name="connsiteX0-215" fmla="*/ 10745593 w 10745593"/>
                    <a:gd name="connsiteY0-216" fmla="*/ 2046023 h 2451015"/>
                    <a:gd name="connsiteX1-217" fmla="*/ 10522232 w 10745593"/>
                    <a:gd name="connsiteY1-218" fmla="*/ 2430680 h 2451015"/>
                    <a:gd name="connsiteX2-219" fmla="*/ 251521 w 10745593"/>
                    <a:gd name="connsiteY2-220" fmla="*/ 2451015 h 2451015"/>
                    <a:gd name="connsiteX3-221" fmla="*/ 4778 w 10745593"/>
                    <a:gd name="connsiteY3-222" fmla="*/ 2131701 h 2451015"/>
                    <a:gd name="connsiteX4-223" fmla="*/ 11188 w 10745593"/>
                    <a:gd name="connsiteY4-224" fmla="*/ 0 h 2451015"/>
                    <a:gd name="connsiteX0-225" fmla="*/ 10830947 w 10830947"/>
                    <a:gd name="connsiteY0-226" fmla="*/ 2046023 h 2451015"/>
                    <a:gd name="connsiteX1-227" fmla="*/ 10522232 w 10830947"/>
                    <a:gd name="connsiteY1-228" fmla="*/ 2430680 h 2451015"/>
                    <a:gd name="connsiteX2-229" fmla="*/ 251521 w 10830947"/>
                    <a:gd name="connsiteY2-230" fmla="*/ 2451015 h 2451015"/>
                    <a:gd name="connsiteX3-231" fmla="*/ 4778 w 10830947"/>
                    <a:gd name="connsiteY3-232" fmla="*/ 2131701 h 2451015"/>
                    <a:gd name="connsiteX4-233" fmla="*/ 11188 w 10830947"/>
                    <a:gd name="connsiteY4-234" fmla="*/ 0 h 2451015"/>
                    <a:gd name="connsiteX0-235" fmla="*/ 10877504 w 10877504"/>
                    <a:gd name="connsiteY0-236" fmla="*/ 2046023 h 2451015"/>
                    <a:gd name="connsiteX1-237" fmla="*/ 10522232 w 10877504"/>
                    <a:gd name="connsiteY1-238" fmla="*/ 2430680 h 2451015"/>
                    <a:gd name="connsiteX2-239" fmla="*/ 251521 w 10877504"/>
                    <a:gd name="connsiteY2-240" fmla="*/ 2451015 h 2451015"/>
                    <a:gd name="connsiteX3-241" fmla="*/ 4778 w 10877504"/>
                    <a:gd name="connsiteY3-242" fmla="*/ 2131701 h 2451015"/>
                    <a:gd name="connsiteX4-243" fmla="*/ 11188 w 10877504"/>
                    <a:gd name="connsiteY4-244" fmla="*/ 0 h 2451015"/>
                    <a:gd name="connsiteX0-245" fmla="*/ 10861985 w 10861985"/>
                    <a:gd name="connsiteY0-246" fmla="*/ 2084821 h 2451015"/>
                    <a:gd name="connsiteX1-247" fmla="*/ 10522232 w 10861985"/>
                    <a:gd name="connsiteY1-248" fmla="*/ 2430680 h 2451015"/>
                    <a:gd name="connsiteX2-249" fmla="*/ 251521 w 10861985"/>
                    <a:gd name="connsiteY2-250" fmla="*/ 2451015 h 2451015"/>
                    <a:gd name="connsiteX3-251" fmla="*/ 4778 w 10861985"/>
                    <a:gd name="connsiteY3-252" fmla="*/ 2131701 h 2451015"/>
                    <a:gd name="connsiteX4-253" fmla="*/ 11188 w 10861985"/>
                    <a:gd name="connsiteY4-254" fmla="*/ 0 h 2451015"/>
                    <a:gd name="connsiteX0-255" fmla="*/ 10857207 w 10857207"/>
                    <a:gd name="connsiteY0-256" fmla="*/ 0 h 366194"/>
                    <a:gd name="connsiteX1-257" fmla="*/ 10517454 w 10857207"/>
                    <a:gd name="connsiteY1-258" fmla="*/ 345859 h 366194"/>
                    <a:gd name="connsiteX2-259" fmla="*/ 246743 w 10857207"/>
                    <a:gd name="connsiteY2-260" fmla="*/ 366194 h 366194"/>
                    <a:gd name="connsiteX3-261" fmla="*/ 0 w 10857207"/>
                    <a:gd name="connsiteY3-262" fmla="*/ 46880 h 366194"/>
                    <a:gd name="connsiteX0-263" fmla="*/ 10610464 w 10610464"/>
                    <a:gd name="connsiteY0-264" fmla="*/ 0 h 366194"/>
                    <a:gd name="connsiteX1-265" fmla="*/ 10270711 w 10610464"/>
                    <a:gd name="connsiteY1-266" fmla="*/ 345859 h 366194"/>
                    <a:gd name="connsiteX2-267" fmla="*/ 0 w 10610464"/>
                    <a:gd name="connsiteY2-268" fmla="*/ 366194 h 366194"/>
                    <a:gd name="connsiteX0-269" fmla="*/ 339753 w 339753"/>
                    <a:gd name="connsiteY0-270" fmla="*/ 0 h 345859"/>
                    <a:gd name="connsiteX1-271" fmla="*/ 0 w 339753"/>
                    <a:gd name="connsiteY1-272" fmla="*/ 345859 h 345859"/>
                  </a:gdLst>
                  <a:ahLst/>
                  <a:cxnLst>
                    <a:cxn ang="0">
                      <a:pos x="connsiteX0-1" y="connsiteY0-2"/>
                    </a:cxn>
                    <a:cxn ang="0">
                      <a:pos x="connsiteX1-3" y="connsiteY1-4"/>
                    </a:cxn>
                  </a:cxnLst>
                  <a:rect l="l" t="t" r="r" b="b"/>
                  <a:pathLst>
                    <a:path w="339753" h="345859">
                      <a:moveTo>
                        <a:pt x="339753" y="0"/>
                      </a:moveTo>
                      <a:lnTo>
                        <a:pt x="0" y="345859"/>
                      </a:lnTo>
                    </a:path>
                  </a:pathLst>
                </a:custGeom>
                <a:noFill/>
                <a:ln w="15875" cap="flat" cmpd="sng" algn="ctr">
                  <a:solidFill>
                    <a:srgbClr val="00FFFF"/>
                  </a:solid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186" name="任意多边形: 形状 30"/>
                <p:cNvSpPr/>
                <p:nvPr/>
              </p:nvSpPr>
              <p:spPr>
                <a:xfrm>
                  <a:off x="3130275" y="3714524"/>
                  <a:ext cx="61485" cy="62590"/>
                </a:xfrm>
                <a:custGeom>
                  <a:avLst/>
                  <a:gdLst>
                    <a:gd name="connsiteX0" fmla="*/ 10856686 w 10856686"/>
                    <a:gd name="connsiteY0" fmla="*/ 4180114 h 4789714"/>
                    <a:gd name="connsiteX1" fmla="*/ 10363200 w 10856686"/>
                    <a:gd name="connsiteY1" fmla="*/ 4775200 h 4789714"/>
                    <a:gd name="connsiteX2" fmla="*/ 261257 w 10856686"/>
                    <a:gd name="connsiteY2" fmla="*/ 4789714 h 4789714"/>
                    <a:gd name="connsiteX3" fmla="*/ 14514 w 10856686"/>
                    <a:gd name="connsiteY3" fmla="*/ 4470400 h 4789714"/>
                    <a:gd name="connsiteX4" fmla="*/ 0 w 10856686"/>
                    <a:gd name="connsiteY4" fmla="*/ 0 h 4789714"/>
                    <a:gd name="connsiteX0-1" fmla="*/ 10856686 w 10856686"/>
                    <a:gd name="connsiteY0-2" fmla="*/ 4180114 h 4789714"/>
                    <a:gd name="connsiteX1-3" fmla="*/ 10363200 w 10856686"/>
                    <a:gd name="connsiteY1-4" fmla="*/ 4775200 h 4789714"/>
                    <a:gd name="connsiteX2-5" fmla="*/ 261257 w 10856686"/>
                    <a:gd name="connsiteY2-6" fmla="*/ 4789714 h 4789714"/>
                    <a:gd name="connsiteX3-7" fmla="*/ 14514 w 10856686"/>
                    <a:gd name="connsiteY3-8" fmla="*/ 4470400 h 4789714"/>
                    <a:gd name="connsiteX4-9" fmla="*/ 749 w 10856686"/>
                    <a:gd name="connsiteY4-10" fmla="*/ 1242677 h 4789714"/>
                    <a:gd name="connsiteX5" fmla="*/ 0 w 10856686"/>
                    <a:gd name="connsiteY5" fmla="*/ 0 h 4789714"/>
                    <a:gd name="connsiteX0-11" fmla="*/ 10855937 w 10855937"/>
                    <a:gd name="connsiteY0-12" fmla="*/ 2937437 h 3547037"/>
                    <a:gd name="connsiteX1-13" fmla="*/ 10362451 w 10855937"/>
                    <a:gd name="connsiteY1-14" fmla="*/ 3532523 h 3547037"/>
                    <a:gd name="connsiteX2-15" fmla="*/ 260508 w 10855937"/>
                    <a:gd name="connsiteY2-16" fmla="*/ 3547037 h 3547037"/>
                    <a:gd name="connsiteX3-17" fmla="*/ 13765 w 10855937"/>
                    <a:gd name="connsiteY3-18" fmla="*/ 3227723 h 3547037"/>
                    <a:gd name="connsiteX4-19" fmla="*/ 0 w 10855937"/>
                    <a:gd name="connsiteY4-20" fmla="*/ 0 h 3547037"/>
                    <a:gd name="connsiteX0-21" fmla="*/ 10855937 w 10855937"/>
                    <a:gd name="connsiteY0-22" fmla="*/ 2937437 h 3547037"/>
                    <a:gd name="connsiteX1-23" fmla="*/ 10362451 w 10855937"/>
                    <a:gd name="connsiteY1-24" fmla="*/ 3532523 h 3547037"/>
                    <a:gd name="connsiteX2-25" fmla="*/ 260508 w 10855937"/>
                    <a:gd name="connsiteY2-26" fmla="*/ 3547037 h 3547037"/>
                    <a:gd name="connsiteX3-27" fmla="*/ 13765 w 10855937"/>
                    <a:gd name="connsiteY3-28" fmla="*/ 3227723 h 3547037"/>
                    <a:gd name="connsiteX4-29" fmla="*/ 0 w 10855937"/>
                    <a:gd name="connsiteY4-30" fmla="*/ 0 h 3547037"/>
                    <a:gd name="connsiteX0-31" fmla="*/ 10868873 w 10868873"/>
                    <a:gd name="connsiteY0-32" fmla="*/ 2937437 h 3547037"/>
                    <a:gd name="connsiteX1-33" fmla="*/ 10375387 w 10868873"/>
                    <a:gd name="connsiteY1-34" fmla="*/ 3532523 h 3547037"/>
                    <a:gd name="connsiteX2-35" fmla="*/ 273444 w 10868873"/>
                    <a:gd name="connsiteY2-36" fmla="*/ 3547037 h 3547037"/>
                    <a:gd name="connsiteX3-37" fmla="*/ 26701 w 10868873"/>
                    <a:gd name="connsiteY3-38" fmla="*/ 3227723 h 3547037"/>
                    <a:gd name="connsiteX4-39" fmla="*/ 5177 w 10868873"/>
                    <a:gd name="connsiteY4-40" fmla="*/ 1101841 h 3547037"/>
                    <a:gd name="connsiteX5-41" fmla="*/ 12936 w 10868873"/>
                    <a:gd name="connsiteY5-42" fmla="*/ 0 h 3547037"/>
                    <a:gd name="connsiteX0-43" fmla="*/ 10868873 w 10868873"/>
                    <a:gd name="connsiteY0-44" fmla="*/ 1835596 h 2445196"/>
                    <a:gd name="connsiteX1-45" fmla="*/ 10375387 w 10868873"/>
                    <a:gd name="connsiteY1-46" fmla="*/ 2430682 h 2445196"/>
                    <a:gd name="connsiteX2-47" fmla="*/ 273444 w 10868873"/>
                    <a:gd name="connsiteY2-48" fmla="*/ 2445196 h 2445196"/>
                    <a:gd name="connsiteX3-49" fmla="*/ 26701 w 10868873"/>
                    <a:gd name="connsiteY3-50" fmla="*/ 2125882 h 2445196"/>
                    <a:gd name="connsiteX4-51" fmla="*/ 5177 w 10868873"/>
                    <a:gd name="connsiteY4-52" fmla="*/ 0 h 2445196"/>
                    <a:gd name="connsiteX0-53" fmla="*/ 10863696 w 10863696"/>
                    <a:gd name="connsiteY0-54" fmla="*/ 1835596 h 2445196"/>
                    <a:gd name="connsiteX1-55" fmla="*/ 10370210 w 10863696"/>
                    <a:gd name="connsiteY1-56" fmla="*/ 2430682 h 2445196"/>
                    <a:gd name="connsiteX2-57" fmla="*/ 268267 w 10863696"/>
                    <a:gd name="connsiteY2-58" fmla="*/ 2445196 h 2445196"/>
                    <a:gd name="connsiteX3-59" fmla="*/ 21524 w 10863696"/>
                    <a:gd name="connsiteY3-60" fmla="*/ 2125882 h 2445196"/>
                    <a:gd name="connsiteX4-61" fmla="*/ 0 w 10863696"/>
                    <a:gd name="connsiteY4-62" fmla="*/ 0 h 2445196"/>
                    <a:gd name="connsiteX0-63" fmla="*/ 10882319 w 10882319"/>
                    <a:gd name="connsiteY0-64" fmla="*/ 1835596 h 2445196"/>
                    <a:gd name="connsiteX1-65" fmla="*/ 10388833 w 10882319"/>
                    <a:gd name="connsiteY1-66" fmla="*/ 2430682 h 2445196"/>
                    <a:gd name="connsiteX2-67" fmla="*/ 286890 w 10882319"/>
                    <a:gd name="connsiteY2-68" fmla="*/ 2445196 h 2445196"/>
                    <a:gd name="connsiteX3-69" fmla="*/ 40147 w 10882319"/>
                    <a:gd name="connsiteY3-70" fmla="*/ 2125882 h 2445196"/>
                    <a:gd name="connsiteX4-71" fmla="*/ 0 w 10882319"/>
                    <a:gd name="connsiteY4-72" fmla="*/ 0 h 2445196"/>
                    <a:gd name="connsiteX0-73" fmla="*/ 10853134 w 10853134"/>
                    <a:gd name="connsiteY0-74" fmla="*/ 1841415 h 2451015"/>
                    <a:gd name="connsiteX1-75" fmla="*/ 10359648 w 10853134"/>
                    <a:gd name="connsiteY1-76" fmla="*/ 2436501 h 2451015"/>
                    <a:gd name="connsiteX2-77" fmla="*/ 257705 w 10853134"/>
                    <a:gd name="connsiteY2-78" fmla="*/ 2451015 h 2451015"/>
                    <a:gd name="connsiteX3-79" fmla="*/ 10962 w 10853134"/>
                    <a:gd name="connsiteY3-80" fmla="*/ 2131701 h 2451015"/>
                    <a:gd name="connsiteX4-81" fmla="*/ 11553 w 10853134"/>
                    <a:gd name="connsiteY4-82" fmla="*/ 0 h 2451015"/>
                    <a:gd name="connsiteX0-83" fmla="*/ 10864860 w 10864860"/>
                    <a:gd name="connsiteY0-84" fmla="*/ 1841415 h 2451015"/>
                    <a:gd name="connsiteX1-85" fmla="*/ 10371374 w 10864860"/>
                    <a:gd name="connsiteY1-86" fmla="*/ 2436501 h 2451015"/>
                    <a:gd name="connsiteX2-87" fmla="*/ 269431 w 10864860"/>
                    <a:gd name="connsiteY2-88" fmla="*/ 2451015 h 2451015"/>
                    <a:gd name="connsiteX3-89" fmla="*/ 22688 w 10864860"/>
                    <a:gd name="connsiteY3-90" fmla="*/ 2131701 h 2451015"/>
                    <a:gd name="connsiteX4-91" fmla="*/ 0 w 10864860"/>
                    <a:gd name="connsiteY4-92" fmla="*/ 0 h 2451015"/>
                    <a:gd name="connsiteX0-93" fmla="*/ 10856761 w 10856761"/>
                    <a:gd name="connsiteY0-94" fmla="*/ 1841415 h 2451015"/>
                    <a:gd name="connsiteX1-95" fmla="*/ 10363275 w 10856761"/>
                    <a:gd name="connsiteY1-96" fmla="*/ 2436501 h 2451015"/>
                    <a:gd name="connsiteX2-97" fmla="*/ 261332 w 10856761"/>
                    <a:gd name="connsiteY2-98" fmla="*/ 2451015 h 2451015"/>
                    <a:gd name="connsiteX3-99" fmla="*/ 14589 w 10856761"/>
                    <a:gd name="connsiteY3-100" fmla="*/ 2131701 h 2451015"/>
                    <a:gd name="connsiteX4-101" fmla="*/ 3540 w 10856761"/>
                    <a:gd name="connsiteY4-102" fmla="*/ 0 h 2451015"/>
                    <a:gd name="connsiteX0-103" fmla="*/ 10858803 w 10858803"/>
                    <a:gd name="connsiteY0-104" fmla="*/ 1841415 h 2451015"/>
                    <a:gd name="connsiteX1-105" fmla="*/ 10365317 w 10858803"/>
                    <a:gd name="connsiteY1-106" fmla="*/ 2436501 h 2451015"/>
                    <a:gd name="connsiteX2-107" fmla="*/ 263374 w 10858803"/>
                    <a:gd name="connsiteY2-108" fmla="*/ 2451015 h 2451015"/>
                    <a:gd name="connsiteX3-109" fmla="*/ 16631 w 10858803"/>
                    <a:gd name="connsiteY3-110" fmla="*/ 2131701 h 2451015"/>
                    <a:gd name="connsiteX4-111" fmla="*/ 5582 w 10858803"/>
                    <a:gd name="connsiteY4-112" fmla="*/ 0 h 2451015"/>
                    <a:gd name="connsiteX0-113" fmla="*/ 10854255 w 10854255"/>
                    <a:gd name="connsiteY0-114" fmla="*/ 1841415 h 2451015"/>
                    <a:gd name="connsiteX1-115" fmla="*/ 10360769 w 10854255"/>
                    <a:gd name="connsiteY1-116" fmla="*/ 2436501 h 2451015"/>
                    <a:gd name="connsiteX2-117" fmla="*/ 258826 w 10854255"/>
                    <a:gd name="connsiteY2-118" fmla="*/ 2451015 h 2451015"/>
                    <a:gd name="connsiteX3-119" fmla="*/ 12083 w 10854255"/>
                    <a:gd name="connsiteY3-120" fmla="*/ 2131701 h 2451015"/>
                    <a:gd name="connsiteX4-121" fmla="*/ 1034 w 10854255"/>
                    <a:gd name="connsiteY4-122" fmla="*/ 0 h 2451015"/>
                    <a:gd name="connsiteX0-123" fmla="*/ 10846712 w 10846712"/>
                    <a:gd name="connsiteY0-124" fmla="*/ 1841415 h 2451015"/>
                    <a:gd name="connsiteX1-125" fmla="*/ 10353226 w 10846712"/>
                    <a:gd name="connsiteY1-126" fmla="*/ 2436501 h 2451015"/>
                    <a:gd name="connsiteX2-127" fmla="*/ 251283 w 10846712"/>
                    <a:gd name="connsiteY2-128" fmla="*/ 2451015 h 2451015"/>
                    <a:gd name="connsiteX3-129" fmla="*/ 4540 w 10846712"/>
                    <a:gd name="connsiteY3-130" fmla="*/ 2131701 h 2451015"/>
                    <a:gd name="connsiteX4-131" fmla="*/ 5130 w 10846712"/>
                    <a:gd name="connsiteY4-132" fmla="*/ 0 h 2451015"/>
                    <a:gd name="connsiteX0-133" fmla="*/ 10842172 w 10842172"/>
                    <a:gd name="connsiteY0-134" fmla="*/ 1841415 h 2451015"/>
                    <a:gd name="connsiteX1-135" fmla="*/ 10348686 w 10842172"/>
                    <a:gd name="connsiteY1-136" fmla="*/ 2436501 h 2451015"/>
                    <a:gd name="connsiteX2-137" fmla="*/ 246743 w 10842172"/>
                    <a:gd name="connsiteY2-138" fmla="*/ 2451015 h 2451015"/>
                    <a:gd name="connsiteX3-139" fmla="*/ 0 w 10842172"/>
                    <a:gd name="connsiteY3-140" fmla="*/ 2131701 h 2451015"/>
                    <a:gd name="connsiteX4-141" fmla="*/ 590 w 10842172"/>
                    <a:gd name="connsiteY4-142" fmla="*/ 0 h 2451015"/>
                    <a:gd name="connsiteX0-143" fmla="*/ 10842172 w 10842172"/>
                    <a:gd name="connsiteY0-144" fmla="*/ 1841415 h 2451015"/>
                    <a:gd name="connsiteX1-145" fmla="*/ 10348686 w 10842172"/>
                    <a:gd name="connsiteY1-146" fmla="*/ 2436501 h 2451015"/>
                    <a:gd name="connsiteX2-147" fmla="*/ 246743 w 10842172"/>
                    <a:gd name="connsiteY2-148" fmla="*/ 2451015 h 2451015"/>
                    <a:gd name="connsiteX3-149" fmla="*/ 0 w 10842172"/>
                    <a:gd name="connsiteY3-150" fmla="*/ 2131701 h 2451015"/>
                    <a:gd name="connsiteX4-151" fmla="*/ 590 w 10842172"/>
                    <a:gd name="connsiteY4-152" fmla="*/ 0 h 2451015"/>
                    <a:gd name="connsiteX0-153" fmla="*/ 10842172 w 10842172"/>
                    <a:gd name="connsiteY0-154" fmla="*/ 1841415 h 2451015"/>
                    <a:gd name="connsiteX1-155" fmla="*/ 10348686 w 10842172"/>
                    <a:gd name="connsiteY1-156" fmla="*/ 2436501 h 2451015"/>
                    <a:gd name="connsiteX2-157" fmla="*/ 246743 w 10842172"/>
                    <a:gd name="connsiteY2-158" fmla="*/ 2451015 h 2451015"/>
                    <a:gd name="connsiteX3-159" fmla="*/ 0 w 10842172"/>
                    <a:gd name="connsiteY3-160" fmla="*/ 2131701 h 2451015"/>
                    <a:gd name="connsiteX4-161" fmla="*/ 6410 w 10842172"/>
                    <a:gd name="connsiteY4-162" fmla="*/ 0 h 2451015"/>
                    <a:gd name="connsiteX0-163" fmla="*/ 10842172 w 10842172"/>
                    <a:gd name="connsiteY0-164" fmla="*/ 1841415 h 2451015"/>
                    <a:gd name="connsiteX1-165" fmla="*/ 10348686 w 10842172"/>
                    <a:gd name="connsiteY1-166" fmla="*/ 2436501 h 2451015"/>
                    <a:gd name="connsiteX2-167" fmla="*/ 246743 w 10842172"/>
                    <a:gd name="connsiteY2-168" fmla="*/ 2451015 h 2451015"/>
                    <a:gd name="connsiteX3-169" fmla="*/ 0 w 10842172"/>
                    <a:gd name="connsiteY3-170" fmla="*/ 2131701 h 2451015"/>
                    <a:gd name="connsiteX4-171" fmla="*/ 6410 w 10842172"/>
                    <a:gd name="connsiteY4-172" fmla="*/ 0 h 2451015"/>
                    <a:gd name="connsiteX0-173" fmla="*/ 10846950 w 10846950"/>
                    <a:gd name="connsiteY0-174" fmla="*/ 1841415 h 2451015"/>
                    <a:gd name="connsiteX1-175" fmla="*/ 10353464 w 10846950"/>
                    <a:gd name="connsiteY1-176" fmla="*/ 2436501 h 2451015"/>
                    <a:gd name="connsiteX2-177" fmla="*/ 251521 w 10846950"/>
                    <a:gd name="connsiteY2-178" fmla="*/ 2451015 h 2451015"/>
                    <a:gd name="connsiteX3-179" fmla="*/ 4778 w 10846950"/>
                    <a:gd name="connsiteY3-180" fmla="*/ 2131701 h 2451015"/>
                    <a:gd name="connsiteX4-181" fmla="*/ 11188 w 10846950"/>
                    <a:gd name="connsiteY4-182" fmla="*/ 0 h 2451015"/>
                    <a:gd name="connsiteX0-183" fmla="*/ 10846950 w 10846950"/>
                    <a:gd name="connsiteY0-184" fmla="*/ 1841415 h 2451015"/>
                    <a:gd name="connsiteX1-185" fmla="*/ 10568788 w 10846950"/>
                    <a:gd name="connsiteY1-186" fmla="*/ 2430680 h 2451015"/>
                    <a:gd name="connsiteX2-187" fmla="*/ 251521 w 10846950"/>
                    <a:gd name="connsiteY2-188" fmla="*/ 2451015 h 2451015"/>
                    <a:gd name="connsiteX3-189" fmla="*/ 4778 w 10846950"/>
                    <a:gd name="connsiteY3-190" fmla="*/ 2131701 h 2451015"/>
                    <a:gd name="connsiteX4-191" fmla="*/ 11188 w 10846950"/>
                    <a:gd name="connsiteY4-192" fmla="*/ 0 h 2451015"/>
                    <a:gd name="connsiteX0-193" fmla="*/ 10846950 w 10846950"/>
                    <a:gd name="connsiteY0-194" fmla="*/ 1841415 h 2451015"/>
                    <a:gd name="connsiteX1-195" fmla="*/ 10522232 w 10846950"/>
                    <a:gd name="connsiteY1-196" fmla="*/ 2430680 h 2451015"/>
                    <a:gd name="connsiteX2-197" fmla="*/ 251521 w 10846950"/>
                    <a:gd name="connsiteY2-198" fmla="*/ 2451015 h 2451015"/>
                    <a:gd name="connsiteX3-199" fmla="*/ 4778 w 10846950"/>
                    <a:gd name="connsiteY3-200" fmla="*/ 2131701 h 2451015"/>
                    <a:gd name="connsiteX4-201" fmla="*/ 11188 w 10846950"/>
                    <a:gd name="connsiteY4-202" fmla="*/ 0 h 2451015"/>
                    <a:gd name="connsiteX0-203" fmla="*/ 10846950 w 10846950"/>
                    <a:gd name="connsiteY0-204" fmla="*/ 1841415 h 2451015"/>
                    <a:gd name="connsiteX1-205" fmla="*/ 10745593 w 10846950"/>
                    <a:gd name="connsiteY1-206" fmla="*/ 2046023 h 2451015"/>
                    <a:gd name="connsiteX2-207" fmla="*/ 10522232 w 10846950"/>
                    <a:gd name="connsiteY2-208" fmla="*/ 2430680 h 2451015"/>
                    <a:gd name="connsiteX3-209" fmla="*/ 251521 w 10846950"/>
                    <a:gd name="connsiteY3-210" fmla="*/ 2451015 h 2451015"/>
                    <a:gd name="connsiteX4-211" fmla="*/ 4778 w 10846950"/>
                    <a:gd name="connsiteY4-212" fmla="*/ 2131701 h 2451015"/>
                    <a:gd name="connsiteX5-213" fmla="*/ 11188 w 10846950"/>
                    <a:gd name="connsiteY5-214" fmla="*/ 0 h 2451015"/>
                    <a:gd name="connsiteX0-215" fmla="*/ 10745593 w 10745593"/>
                    <a:gd name="connsiteY0-216" fmla="*/ 2046023 h 2451015"/>
                    <a:gd name="connsiteX1-217" fmla="*/ 10522232 w 10745593"/>
                    <a:gd name="connsiteY1-218" fmla="*/ 2430680 h 2451015"/>
                    <a:gd name="connsiteX2-219" fmla="*/ 251521 w 10745593"/>
                    <a:gd name="connsiteY2-220" fmla="*/ 2451015 h 2451015"/>
                    <a:gd name="connsiteX3-221" fmla="*/ 4778 w 10745593"/>
                    <a:gd name="connsiteY3-222" fmla="*/ 2131701 h 2451015"/>
                    <a:gd name="connsiteX4-223" fmla="*/ 11188 w 10745593"/>
                    <a:gd name="connsiteY4-224" fmla="*/ 0 h 2451015"/>
                    <a:gd name="connsiteX0-225" fmla="*/ 10830947 w 10830947"/>
                    <a:gd name="connsiteY0-226" fmla="*/ 2046023 h 2451015"/>
                    <a:gd name="connsiteX1-227" fmla="*/ 10522232 w 10830947"/>
                    <a:gd name="connsiteY1-228" fmla="*/ 2430680 h 2451015"/>
                    <a:gd name="connsiteX2-229" fmla="*/ 251521 w 10830947"/>
                    <a:gd name="connsiteY2-230" fmla="*/ 2451015 h 2451015"/>
                    <a:gd name="connsiteX3-231" fmla="*/ 4778 w 10830947"/>
                    <a:gd name="connsiteY3-232" fmla="*/ 2131701 h 2451015"/>
                    <a:gd name="connsiteX4-233" fmla="*/ 11188 w 10830947"/>
                    <a:gd name="connsiteY4-234" fmla="*/ 0 h 2451015"/>
                    <a:gd name="connsiteX0-235" fmla="*/ 10877504 w 10877504"/>
                    <a:gd name="connsiteY0-236" fmla="*/ 2046023 h 2451015"/>
                    <a:gd name="connsiteX1-237" fmla="*/ 10522232 w 10877504"/>
                    <a:gd name="connsiteY1-238" fmla="*/ 2430680 h 2451015"/>
                    <a:gd name="connsiteX2-239" fmla="*/ 251521 w 10877504"/>
                    <a:gd name="connsiteY2-240" fmla="*/ 2451015 h 2451015"/>
                    <a:gd name="connsiteX3-241" fmla="*/ 4778 w 10877504"/>
                    <a:gd name="connsiteY3-242" fmla="*/ 2131701 h 2451015"/>
                    <a:gd name="connsiteX4-243" fmla="*/ 11188 w 10877504"/>
                    <a:gd name="connsiteY4-244" fmla="*/ 0 h 2451015"/>
                    <a:gd name="connsiteX0-245" fmla="*/ 10861985 w 10861985"/>
                    <a:gd name="connsiteY0-246" fmla="*/ 2084821 h 2451015"/>
                    <a:gd name="connsiteX1-247" fmla="*/ 10522232 w 10861985"/>
                    <a:gd name="connsiteY1-248" fmla="*/ 2430680 h 2451015"/>
                    <a:gd name="connsiteX2-249" fmla="*/ 251521 w 10861985"/>
                    <a:gd name="connsiteY2-250" fmla="*/ 2451015 h 2451015"/>
                    <a:gd name="connsiteX3-251" fmla="*/ 4778 w 10861985"/>
                    <a:gd name="connsiteY3-252" fmla="*/ 2131701 h 2451015"/>
                    <a:gd name="connsiteX4-253" fmla="*/ 11188 w 10861985"/>
                    <a:gd name="connsiteY4-254" fmla="*/ 0 h 2451015"/>
                    <a:gd name="connsiteX0-255" fmla="*/ 10857207 w 10857207"/>
                    <a:gd name="connsiteY0-256" fmla="*/ 0 h 366194"/>
                    <a:gd name="connsiteX1-257" fmla="*/ 10517454 w 10857207"/>
                    <a:gd name="connsiteY1-258" fmla="*/ 345859 h 366194"/>
                    <a:gd name="connsiteX2-259" fmla="*/ 246743 w 10857207"/>
                    <a:gd name="connsiteY2-260" fmla="*/ 366194 h 366194"/>
                    <a:gd name="connsiteX3-261" fmla="*/ 0 w 10857207"/>
                    <a:gd name="connsiteY3-262" fmla="*/ 46880 h 366194"/>
                    <a:gd name="connsiteX0-263" fmla="*/ 10610464 w 10610464"/>
                    <a:gd name="connsiteY0-264" fmla="*/ 0 h 366194"/>
                    <a:gd name="connsiteX1-265" fmla="*/ 10270711 w 10610464"/>
                    <a:gd name="connsiteY1-266" fmla="*/ 345859 h 366194"/>
                    <a:gd name="connsiteX2-267" fmla="*/ 0 w 10610464"/>
                    <a:gd name="connsiteY2-268" fmla="*/ 366194 h 366194"/>
                    <a:gd name="connsiteX0-269" fmla="*/ 339753 w 339753"/>
                    <a:gd name="connsiteY0-270" fmla="*/ 0 h 345859"/>
                    <a:gd name="connsiteX1-271" fmla="*/ 0 w 339753"/>
                    <a:gd name="connsiteY1-272" fmla="*/ 345859 h 345859"/>
                  </a:gdLst>
                  <a:ahLst/>
                  <a:cxnLst>
                    <a:cxn ang="0">
                      <a:pos x="connsiteX0-1" y="connsiteY0-2"/>
                    </a:cxn>
                    <a:cxn ang="0">
                      <a:pos x="connsiteX1-3" y="connsiteY1-4"/>
                    </a:cxn>
                  </a:cxnLst>
                  <a:rect l="l" t="t" r="r" b="b"/>
                  <a:pathLst>
                    <a:path w="339753" h="345859">
                      <a:moveTo>
                        <a:pt x="339753" y="0"/>
                      </a:moveTo>
                      <a:lnTo>
                        <a:pt x="0" y="345859"/>
                      </a:lnTo>
                    </a:path>
                  </a:pathLst>
                </a:custGeom>
                <a:noFill/>
                <a:ln w="15875" cap="flat" cmpd="sng" algn="ctr">
                  <a:solidFill>
                    <a:srgbClr val="00FFFF"/>
                  </a:solid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187" name="任意多边形: 形状 30"/>
                <p:cNvSpPr/>
                <p:nvPr/>
              </p:nvSpPr>
              <p:spPr>
                <a:xfrm>
                  <a:off x="3130275" y="3654629"/>
                  <a:ext cx="61485" cy="62590"/>
                </a:xfrm>
                <a:custGeom>
                  <a:avLst/>
                  <a:gdLst>
                    <a:gd name="connsiteX0" fmla="*/ 10856686 w 10856686"/>
                    <a:gd name="connsiteY0" fmla="*/ 4180114 h 4789714"/>
                    <a:gd name="connsiteX1" fmla="*/ 10363200 w 10856686"/>
                    <a:gd name="connsiteY1" fmla="*/ 4775200 h 4789714"/>
                    <a:gd name="connsiteX2" fmla="*/ 261257 w 10856686"/>
                    <a:gd name="connsiteY2" fmla="*/ 4789714 h 4789714"/>
                    <a:gd name="connsiteX3" fmla="*/ 14514 w 10856686"/>
                    <a:gd name="connsiteY3" fmla="*/ 4470400 h 4789714"/>
                    <a:gd name="connsiteX4" fmla="*/ 0 w 10856686"/>
                    <a:gd name="connsiteY4" fmla="*/ 0 h 4789714"/>
                    <a:gd name="connsiteX0-1" fmla="*/ 10856686 w 10856686"/>
                    <a:gd name="connsiteY0-2" fmla="*/ 4180114 h 4789714"/>
                    <a:gd name="connsiteX1-3" fmla="*/ 10363200 w 10856686"/>
                    <a:gd name="connsiteY1-4" fmla="*/ 4775200 h 4789714"/>
                    <a:gd name="connsiteX2-5" fmla="*/ 261257 w 10856686"/>
                    <a:gd name="connsiteY2-6" fmla="*/ 4789714 h 4789714"/>
                    <a:gd name="connsiteX3-7" fmla="*/ 14514 w 10856686"/>
                    <a:gd name="connsiteY3-8" fmla="*/ 4470400 h 4789714"/>
                    <a:gd name="connsiteX4-9" fmla="*/ 749 w 10856686"/>
                    <a:gd name="connsiteY4-10" fmla="*/ 1242677 h 4789714"/>
                    <a:gd name="connsiteX5" fmla="*/ 0 w 10856686"/>
                    <a:gd name="connsiteY5" fmla="*/ 0 h 4789714"/>
                    <a:gd name="connsiteX0-11" fmla="*/ 10855937 w 10855937"/>
                    <a:gd name="connsiteY0-12" fmla="*/ 2937437 h 3547037"/>
                    <a:gd name="connsiteX1-13" fmla="*/ 10362451 w 10855937"/>
                    <a:gd name="connsiteY1-14" fmla="*/ 3532523 h 3547037"/>
                    <a:gd name="connsiteX2-15" fmla="*/ 260508 w 10855937"/>
                    <a:gd name="connsiteY2-16" fmla="*/ 3547037 h 3547037"/>
                    <a:gd name="connsiteX3-17" fmla="*/ 13765 w 10855937"/>
                    <a:gd name="connsiteY3-18" fmla="*/ 3227723 h 3547037"/>
                    <a:gd name="connsiteX4-19" fmla="*/ 0 w 10855937"/>
                    <a:gd name="connsiteY4-20" fmla="*/ 0 h 3547037"/>
                    <a:gd name="connsiteX0-21" fmla="*/ 10855937 w 10855937"/>
                    <a:gd name="connsiteY0-22" fmla="*/ 2937437 h 3547037"/>
                    <a:gd name="connsiteX1-23" fmla="*/ 10362451 w 10855937"/>
                    <a:gd name="connsiteY1-24" fmla="*/ 3532523 h 3547037"/>
                    <a:gd name="connsiteX2-25" fmla="*/ 260508 w 10855937"/>
                    <a:gd name="connsiteY2-26" fmla="*/ 3547037 h 3547037"/>
                    <a:gd name="connsiteX3-27" fmla="*/ 13765 w 10855937"/>
                    <a:gd name="connsiteY3-28" fmla="*/ 3227723 h 3547037"/>
                    <a:gd name="connsiteX4-29" fmla="*/ 0 w 10855937"/>
                    <a:gd name="connsiteY4-30" fmla="*/ 0 h 3547037"/>
                    <a:gd name="connsiteX0-31" fmla="*/ 10868873 w 10868873"/>
                    <a:gd name="connsiteY0-32" fmla="*/ 2937437 h 3547037"/>
                    <a:gd name="connsiteX1-33" fmla="*/ 10375387 w 10868873"/>
                    <a:gd name="connsiteY1-34" fmla="*/ 3532523 h 3547037"/>
                    <a:gd name="connsiteX2-35" fmla="*/ 273444 w 10868873"/>
                    <a:gd name="connsiteY2-36" fmla="*/ 3547037 h 3547037"/>
                    <a:gd name="connsiteX3-37" fmla="*/ 26701 w 10868873"/>
                    <a:gd name="connsiteY3-38" fmla="*/ 3227723 h 3547037"/>
                    <a:gd name="connsiteX4-39" fmla="*/ 5177 w 10868873"/>
                    <a:gd name="connsiteY4-40" fmla="*/ 1101841 h 3547037"/>
                    <a:gd name="connsiteX5-41" fmla="*/ 12936 w 10868873"/>
                    <a:gd name="connsiteY5-42" fmla="*/ 0 h 3547037"/>
                    <a:gd name="connsiteX0-43" fmla="*/ 10868873 w 10868873"/>
                    <a:gd name="connsiteY0-44" fmla="*/ 1835596 h 2445196"/>
                    <a:gd name="connsiteX1-45" fmla="*/ 10375387 w 10868873"/>
                    <a:gd name="connsiteY1-46" fmla="*/ 2430682 h 2445196"/>
                    <a:gd name="connsiteX2-47" fmla="*/ 273444 w 10868873"/>
                    <a:gd name="connsiteY2-48" fmla="*/ 2445196 h 2445196"/>
                    <a:gd name="connsiteX3-49" fmla="*/ 26701 w 10868873"/>
                    <a:gd name="connsiteY3-50" fmla="*/ 2125882 h 2445196"/>
                    <a:gd name="connsiteX4-51" fmla="*/ 5177 w 10868873"/>
                    <a:gd name="connsiteY4-52" fmla="*/ 0 h 2445196"/>
                    <a:gd name="connsiteX0-53" fmla="*/ 10863696 w 10863696"/>
                    <a:gd name="connsiteY0-54" fmla="*/ 1835596 h 2445196"/>
                    <a:gd name="connsiteX1-55" fmla="*/ 10370210 w 10863696"/>
                    <a:gd name="connsiteY1-56" fmla="*/ 2430682 h 2445196"/>
                    <a:gd name="connsiteX2-57" fmla="*/ 268267 w 10863696"/>
                    <a:gd name="connsiteY2-58" fmla="*/ 2445196 h 2445196"/>
                    <a:gd name="connsiteX3-59" fmla="*/ 21524 w 10863696"/>
                    <a:gd name="connsiteY3-60" fmla="*/ 2125882 h 2445196"/>
                    <a:gd name="connsiteX4-61" fmla="*/ 0 w 10863696"/>
                    <a:gd name="connsiteY4-62" fmla="*/ 0 h 2445196"/>
                    <a:gd name="connsiteX0-63" fmla="*/ 10882319 w 10882319"/>
                    <a:gd name="connsiteY0-64" fmla="*/ 1835596 h 2445196"/>
                    <a:gd name="connsiteX1-65" fmla="*/ 10388833 w 10882319"/>
                    <a:gd name="connsiteY1-66" fmla="*/ 2430682 h 2445196"/>
                    <a:gd name="connsiteX2-67" fmla="*/ 286890 w 10882319"/>
                    <a:gd name="connsiteY2-68" fmla="*/ 2445196 h 2445196"/>
                    <a:gd name="connsiteX3-69" fmla="*/ 40147 w 10882319"/>
                    <a:gd name="connsiteY3-70" fmla="*/ 2125882 h 2445196"/>
                    <a:gd name="connsiteX4-71" fmla="*/ 0 w 10882319"/>
                    <a:gd name="connsiteY4-72" fmla="*/ 0 h 2445196"/>
                    <a:gd name="connsiteX0-73" fmla="*/ 10853134 w 10853134"/>
                    <a:gd name="connsiteY0-74" fmla="*/ 1841415 h 2451015"/>
                    <a:gd name="connsiteX1-75" fmla="*/ 10359648 w 10853134"/>
                    <a:gd name="connsiteY1-76" fmla="*/ 2436501 h 2451015"/>
                    <a:gd name="connsiteX2-77" fmla="*/ 257705 w 10853134"/>
                    <a:gd name="connsiteY2-78" fmla="*/ 2451015 h 2451015"/>
                    <a:gd name="connsiteX3-79" fmla="*/ 10962 w 10853134"/>
                    <a:gd name="connsiteY3-80" fmla="*/ 2131701 h 2451015"/>
                    <a:gd name="connsiteX4-81" fmla="*/ 11553 w 10853134"/>
                    <a:gd name="connsiteY4-82" fmla="*/ 0 h 2451015"/>
                    <a:gd name="connsiteX0-83" fmla="*/ 10864860 w 10864860"/>
                    <a:gd name="connsiteY0-84" fmla="*/ 1841415 h 2451015"/>
                    <a:gd name="connsiteX1-85" fmla="*/ 10371374 w 10864860"/>
                    <a:gd name="connsiteY1-86" fmla="*/ 2436501 h 2451015"/>
                    <a:gd name="connsiteX2-87" fmla="*/ 269431 w 10864860"/>
                    <a:gd name="connsiteY2-88" fmla="*/ 2451015 h 2451015"/>
                    <a:gd name="connsiteX3-89" fmla="*/ 22688 w 10864860"/>
                    <a:gd name="connsiteY3-90" fmla="*/ 2131701 h 2451015"/>
                    <a:gd name="connsiteX4-91" fmla="*/ 0 w 10864860"/>
                    <a:gd name="connsiteY4-92" fmla="*/ 0 h 2451015"/>
                    <a:gd name="connsiteX0-93" fmla="*/ 10856761 w 10856761"/>
                    <a:gd name="connsiteY0-94" fmla="*/ 1841415 h 2451015"/>
                    <a:gd name="connsiteX1-95" fmla="*/ 10363275 w 10856761"/>
                    <a:gd name="connsiteY1-96" fmla="*/ 2436501 h 2451015"/>
                    <a:gd name="connsiteX2-97" fmla="*/ 261332 w 10856761"/>
                    <a:gd name="connsiteY2-98" fmla="*/ 2451015 h 2451015"/>
                    <a:gd name="connsiteX3-99" fmla="*/ 14589 w 10856761"/>
                    <a:gd name="connsiteY3-100" fmla="*/ 2131701 h 2451015"/>
                    <a:gd name="connsiteX4-101" fmla="*/ 3540 w 10856761"/>
                    <a:gd name="connsiteY4-102" fmla="*/ 0 h 2451015"/>
                    <a:gd name="connsiteX0-103" fmla="*/ 10858803 w 10858803"/>
                    <a:gd name="connsiteY0-104" fmla="*/ 1841415 h 2451015"/>
                    <a:gd name="connsiteX1-105" fmla="*/ 10365317 w 10858803"/>
                    <a:gd name="connsiteY1-106" fmla="*/ 2436501 h 2451015"/>
                    <a:gd name="connsiteX2-107" fmla="*/ 263374 w 10858803"/>
                    <a:gd name="connsiteY2-108" fmla="*/ 2451015 h 2451015"/>
                    <a:gd name="connsiteX3-109" fmla="*/ 16631 w 10858803"/>
                    <a:gd name="connsiteY3-110" fmla="*/ 2131701 h 2451015"/>
                    <a:gd name="connsiteX4-111" fmla="*/ 5582 w 10858803"/>
                    <a:gd name="connsiteY4-112" fmla="*/ 0 h 2451015"/>
                    <a:gd name="connsiteX0-113" fmla="*/ 10854255 w 10854255"/>
                    <a:gd name="connsiteY0-114" fmla="*/ 1841415 h 2451015"/>
                    <a:gd name="connsiteX1-115" fmla="*/ 10360769 w 10854255"/>
                    <a:gd name="connsiteY1-116" fmla="*/ 2436501 h 2451015"/>
                    <a:gd name="connsiteX2-117" fmla="*/ 258826 w 10854255"/>
                    <a:gd name="connsiteY2-118" fmla="*/ 2451015 h 2451015"/>
                    <a:gd name="connsiteX3-119" fmla="*/ 12083 w 10854255"/>
                    <a:gd name="connsiteY3-120" fmla="*/ 2131701 h 2451015"/>
                    <a:gd name="connsiteX4-121" fmla="*/ 1034 w 10854255"/>
                    <a:gd name="connsiteY4-122" fmla="*/ 0 h 2451015"/>
                    <a:gd name="connsiteX0-123" fmla="*/ 10846712 w 10846712"/>
                    <a:gd name="connsiteY0-124" fmla="*/ 1841415 h 2451015"/>
                    <a:gd name="connsiteX1-125" fmla="*/ 10353226 w 10846712"/>
                    <a:gd name="connsiteY1-126" fmla="*/ 2436501 h 2451015"/>
                    <a:gd name="connsiteX2-127" fmla="*/ 251283 w 10846712"/>
                    <a:gd name="connsiteY2-128" fmla="*/ 2451015 h 2451015"/>
                    <a:gd name="connsiteX3-129" fmla="*/ 4540 w 10846712"/>
                    <a:gd name="connsiteY3-130" fmla="*/ 2131701 h 2451015"/>
                    <a:gd name="connsiteX4-131" fmla="*/ 5130 w 10846712"/>
                    <a:gd name="connsiteY4-132" fmla="*/ 0 h 2451015"/>
                    <a:gd name="connsiteX0-133" fmla="*/ 10842172 w 10842172"/>
                    <a:gd name="connsiteY0-134" fmla="*/ 1841415 h 2451015"/>
                    <a:gd name="connsiteX1-135" fmla="*/ 10348686 w 10842172"/>
                    <a:gd name="connsiteY1-136" fmla="*/ 2436501 h 2451015"/>
                    <a:gd name="connsiteX2-137" fmla="*/ 246743 w 10842172"/>
                    <a:gd name="connsiteY2-138" fmla="*/ 2451015 h 2451015"/>
                    <a:gd name="connsiteX3-139" fmla="*/ 0 w 10842172"/>
                    <a:gd name="connsiteY3-140" fmla="*/ 2131701 h 2451015"/>
                    <a:gd name="connsiteX4-141" fmla="*/ 590 w 10842172"/>
                    <a:gd name="connsiteY4-142" fmla="*/ 0 h 2451015"/>
                    <a:gd name="connsiteX0-143" fmla="*/ 10842172 w 10842172"/>
                    <a:gd name="connsiteY0-144" fmla="*/ 1841415 h 2451015"/>
                    <a:gd name="connsiteX1-145" fmla="*/ 10348686 w 10842172"/>
                    <a:gd name="connsiteY1-146" fmla="*/ 2436501 h 2451015"/>
                    <a:gd name="connsiteX2-147" fmla="*/ 246743 w 10842172"/>
                    <a:gd name="connsiteY2-148" fmla="*/ 2451015 h 2451015"/>
                    <a:gd name="connsiteX3-149" fmla="*/ 0 w 10842172"/>
                    <a:gd name="connsiteY3-150" fmla="*/ 2131701 h 2451015"/>
                    <a:gd name="connsiteX4-151" fmla="*/ 590 w 10842172"/>
                    <a:gd name="connsiteY4-152" fmla="*/ 0 h 2451015"/>
                    <a:gd name="connsiteX0-153" fmla="*/ 10842172 w 10842172"/>
                    <a:gd name="connsiteY0-154" fmla="*/ 1841415 h 2451015"/>
                    <a:gd name="connsiteX1-155" fmla="*/ 10348686 w 10842172"/>
                    <a:gd name="connsiteY1-156" fmla="*/ 2436501 h 2451015"/>
                    <a:gd name="connsiteX2-157" fmla="*/ 246743 w 10842172"/>
                    <a:gd name="connsiteY2-158" fmla="*/ 2451015 h 2451015"/>
                    <a:gd name="connsiteX3-159" fmla="*/ 0 w 10842172"/>
                    <a:gd name="connsiteY3-160" fmla="*/ 2131701 h 2451015"/>
                    <a:gd name="connsiteX4-161" fmla="*/ 6410 w 10842172"/>
                    <a:gd name="connsiteY4-162" fmla="*/ 0 h 2451015"/>
                    <a:gd name="connsiteX0-163" fmla="*/ 10842172 w 10842172"/>
                    <a:gd name="connsiteY0-164" fmla="*/ 1841415 h 2451015"/>
                    <a:gd name="connsiteX1-165" fmla="*/ 10348686 w 10842172"/>
                    <a:gd name="connsiteY1-166" fmla="*/ 2436501 h 2451015"/>
                    <a:gd name="connsiteX2-167" fmla="*/ 246743 w 10842172"/>
                    <a:gd name="connsiteY2-168" fmla="*/ 2451015 h 2451015"/>
                    <a:gd name="connsiteX3-169" fmla="*/ 0 w 10842172"/>
                    <a:gd name="connsiteY3-170" fmla="*/ 2131701 h 2451015"/>
                    <a:gd name="connsiteX4-171" fmla="*/ 6410 w 10842172"/>
                    <a:gd name="connsiteY4-172" fmla="*/ 0 h 2451015"/>
                    <a:gd name="connsiteX0-173" fmla="*/ 10846950 w 10846950"/>
                    <a:gd name="connsiteY0-174" fmla="*/ 1841415 h 2451015"/>
                    <a:gd name="connsiteX1-175" fmla="*/ 10353464 w 10846950"/>
                    <a:gd name="connsiteY1-176" fmla="*/ 2436501 h 2451015"/>
                    <a:gd name="connsiteX2-177" fmla="*/ 251521 w 10846950"/>
                    <a:gd name="connsiteY2-178" fmla="*/ 2451015 h 2451015"/>
                    <a:gd name="connsiteX3-179" fmla="*/ 4778 w 10846950"/>
                    <a:gd name="connsiteY3-180" fmla="*/ 2131701 h 2451015"/>
                    <a:gd name="connsiteX4-181" fmla="*/ 11188 w 10846950"/>
                    <a:gd name="connsiteY4-182" fmla="*/ 0 h 2451015"/>
                    <a:gd name="connsiteX0-183" fmla="*/ 10846950 w 10846950"/>
                    <a:gd name="connsiteY0-184" fmla="*/ 1841415 h 2451015"/>
                    <a:gd name="connsiteX1-185" fmla="*/ 10568788 w 10846950"/>
                    <a:gd name="connsiteY1-186" fmla="*/ 2430680 h 2451015"/>
                    <a:gd name="connsiteX2-187" fmla="*/ 251521 w 10846950"/>
                    <a:gd name="connsiteY2-188" fmla="*/ 2451015 h 2451015"/>
                    <a:gd name="connsiteX3-189" fmla="*/ 4778 w 10846950"/>
                    <a:gd name="connsiteY3-190" fmla="*/ 2131701 h 2451015"/>
                    <a:gd name="connsiteX4-191" fmla="*/ 11188 w 10846950"/>
                    <a:gd name="connsiteY4-192" fmla="*/ 0 h 2451015"/>
                    <a:gd name="connsiteX0-193" fmla="*/ 10846950 w 10846950"/>
                    <a:gd name="connsiteY0-194" fmla="*/ 1841415 h 2451015"/>
                    <a:gd name="connsiteX1-195" fmla="*/ 10522232 w 10846950"/>
                    <a:gd name="connsiteY1-196" fmla="*/ 2430680 h 2451015"/>
                    <a:gd name="connsiteX2-197" fmla="*/ 251521 w 10846950"/>
                    <a:gd name="connsiteY2-198" fmla="*/ 2451015 h 2451015"/>
                    <a:gd name="connsiteX3-199" fmla="*/ 4778 w 10846950"/>
                    <a:gd name="connsiteY3-200" fmla="*/ 2131701 h 2451015"/>
                    <a:gd name="connsiteX4-201" fmla="*/ 11188 w 10846950"/>
                    <a:gd name="connsiteY4-202" fmla="*/ 0 h 2451015"/>
                    <a:gd name="connsiteX0-203" fmla="*/ 10846950 w 10846950"/>
                    <a:gd name="connsiteY0-204" fmla="*/ 1841415 h 2451015"/>
                    <a:gd name="connsiteX1-205" fmla="*/ 10745593 w 10846950"/>
                    <a:gd name="connsiteY1-206" fmla="*/ 2046023 h 2451015"/>
                    <a:gd name="connsiteX2-207" fmla="*/ 10522232 w 10846950"/>
                    <a:gd name="connsiteY2-208" fmla="*/ 2430680 h 2451015"/>
                    <a:gd name="connsiteX3-209" fmla="*/ 251521 w 10846950"/>
                    <a:gd name="connsiteY3-210" fmla="*/ 2451015 h 2451015"/>
                    <a:gd name="connsiteX4-211" fmla="*/ 4778 w 10846950"/>
                    <a:gd name="connsiteY4-212" fmla="*/ 2131701 h 2451015"/>
                    <a:gd name="connsiteX5-213" fmla="*/ 11188 w 10846950"/>
                    <a:gd name="connsiteY5-214" fmla="*/ 0 h 2451015"/>
                    <a:gd name="connsiteX0-215" fmla="*/ 10745593 w 10745593"/>
                    <a:gd name="connsiteY0-216" fmla="*/ 2046023 h 2451015"/>
                    <a:gd name="connsiteX1-217" fmla="*/ 10522232 w 10745593"/>
                    <a:gd name="connsiteY1-218" fmla="*/ 2430680 h 2451015"/>
                    <a:gd name="connsiteX2-219" fmla="*/ 251521 w 10745593"/>
                    <a:gd name="connsiteY2-220" fmla="*/ 2451015 h 2451015"/>
                    <a:gd name="connsiteX3-221" fmla="*/ 4778 w 10745593"/>
                    <a:gd name="connsiteY3-222" fmla="*/ 2131701 h 2451015"/>
                    <a:gd name="connsiteX4-223" fmla="*/ 11188 w 10745593"/>
                    <a:gd name="connsiteY4-224" fmla="*/ 0 h 2451015"/>
                    <a:gd name="connsiteX0-225" fmla="*/ 10830947 w 10830947"/>
                    <a:gd name="connsiteY0-226" fmla="*/ 2046023 h 2451015"/>
                    <a:gd name="connsiteX1-227" fmla="*/ 10522232 w 10830947"/>
                    <a:gd name="connsiteY1-228" fmla="*/ 2430680 h 2451015"/>
                    <a:gd name="connsiteX2-229" fmla="*/ 251521 w 10830947"/>
                    <a:gd name="connsiteY2-230" fmla="*/ 2451015 h 2451015"/>
                    <a:gd name="connsiteX3-231" fmla="*/ 4778 w 10830947"/>
                    <a:gd name="connsiteY3-232" fmla="*/ 2131701 h 2451015"/>
                    <a:gd name="connsiteX4-233" fmla="*/ 11188 w 10830947"/>
                    <a:gd name="connsiteY4-234" fmla="*/ 0 h 2451015"/>
                    <a:gd name="connsiteX0-235" fmla="*/ 10877504 w 10877504"/>
                    <a:gd name="connsiteY0-236" fmla="*/ 2046023 h 2451015"/>
                    <a:gd name="connsiteX1-237" fmla="*/ 10522232 w 10877504"/>
                    <a:gd name="connsiteY1-238" fmla="*/ 2430680 h 2451015"/>
                    <a:gd name="connsiteX2-239" fmla="*/ 251521 w 10877504"/>
                    <a:gd name="connsiteY2-240" fmla="*/ 2451015 h 2451015"/>
                    <a:gd name="connsiteX3-241" fmla="*/ 4778 w 10877504"/>
                    <a:gd name="connsiteY3-242" fmla="*/ 2131701 h 2451015"/>
                    <a:gd name="connsiteX4-243" fmla="*/ 11188 w 10877504"/>
                    <a:gd name="connsiteY4-244" fmla="*/ 0 h 2451015"/>
                    <a:gd name="connsiteX0-245" fmla="*/ 10861985 w 10861985"/>
                    <a:gd name="connsiteY0-246" fmla="*/ 2084821 h 2451015"/>
                    <a:gd name="connsiteX1-247" fmla="*/ 10522232 w 10861985"/>
                    <a:gd name="connsiteY1-248" fmla="*/ 2430680 h 2451015"/>
                    <a:gd name="connsiteX2-249" fmla="*/ 251521 w 10861985"/>
                    <a:gd name="connsiteY2-250" fmla="*/ 2451015 h 2451015"/>
                    <a:gd name="connsiteX3-251" fmla="*/ 4778 w 10861985"/>
                    <a:gd name="connsiteY3-252" fmla="*/ 2131701 h 2451015"/>
                    <a:gd name="connsiteX4-253" fmla="*/ 11188 w 10861985"/>
                    <a:gd name="connsiteY4-254" fmla="*/ 0 h 2451015"/>
                    <a:gd name="connsiteX0-255" fmla="*/ 10857207 w 10857207"/>
                    <a:gd name="connsiteY0-256" fmla="*/ 0 h 366194"/>
                    <a:gd name="connsiteX1-257" fmla="*/ 10517454 w 10857207"/>
                    <a:gd name="connsiteY1-258" fmla="*/ 345859 h 366194"/>
                    <a:gd name="connsiteX2-259" fmla="*/ 246743 w 10857207"/>
                    <a:gd name="connsiteY2-260" fmla="*/ 366194 h 366194"/>
                    <a:gd name="connsiteX3-261" fmla="*/ 0 w 10857207"/>
                    <a:gd name="connsiteY3-262" fmla="*/ 46880 h 366194"/>
                    <a:gd name="connsiteX0-263" fmla="*/ 10610464 w 10610464"/>
                    <a:gd name="connsiteY0-264" fmla="*/ 0 h 366194"/>
                    <a:gd name="connsiteX1-265" fmla="*/ 10270711 w 10610464"/>
                    <a:gd name="connsiteY1-266" fmla="*/ 345859 h 366194"/>
                    <a:gd name="connsiteX2-267" fmla="*/ 0 w 10610464"/>
                    <a:gd name="connsiteY2-268" fmla="*/ 366194 h 366194"/>
                    <a:gd name="connsiteX0-269" fmla="*/ 339753 w 339753"/>
                    <a:gd name="connsiteY0-270" fmla="*/ 0 h 345859"/>
                    <a:gd name="connsiteX1-271" fmla="*/ 0 w 339753"/>
                    <a:gd name="connsiteY1-272" fmla="*/ 345859 h 345859"/>
                  </a:gdLst>
                  <a:ahLst/>
                  <a:cxnLst>
                    <a:cxn ang="0">
                      <a:pos x="connsiteX0-1" y="connsiteY0-2"/>
                    </a:cxn>
                    <a:cxn ang="0">
                      <a:pos x="connsiteX1-3" y="connsiteY1-4"/>
                    </a:cxn>
                  </a:cxnLst>
                  <a:rect l="l" t="t" r="r" b="b"/>
                  <a:pathLst>
                    <a:path w="339753" h="345859">
                      <a:moveTo>
                        <a:pt x="339753" y="0"/>
                      </a:moveTo>
                      <a:lnTo>
                        <a:pt x="0" y="345859"/>
                      </a:lnTo>
                    </a:path>
                  </a:pathLst>
                </a:custGeom>
                <a:noFill/>
                <a:ln w="15875" cap="flat" cmpd="sng" algn="ctr">
                  <a:solidFill>
                    <a:srgbClr val="00FFFF"/>
                  </a:solid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grpSp>
          <p:grpSp>
            <p:nvGrpSpPr>
              <p:cNvPr id="174" name="组合 173"/>
              <p:cNvGrpSpPr/>
              <p:nvPr/>
            </p:nvGrpSpPr>
            <p:grpSpPr>
              <a:xfrm rot="16200000">
                <a:off x="1219618" y="3302393"/>
                <a:ext cx="50386" cy="313378"/>
                <a:chOff x="3130275" y="3594734"/>
                <a:chExt cx="61485" cy="362065"/>
              </a:xfrm>
            </p:grpSpPr>
            <p:sp>
              <p:nvSpPr>
                <p:cNvPr id="176" name="任意多边形: 形状 28"/>
                <p:cNvSpPr/>
                <p:nvPr/>
              </p:nvSpPr>
              <p:spPr>
                <a:xfrm>
                  <a:off x="3130275" y="3894209"/>
                  <a:ext cx="61485" cy="62590"/>
                </a:xfrm>
                <a:custGeom>
                  <a:avLst/>
                  <a:gdLst>
                    <a:gd name="connsiteX0" fmla="*/ 10856686 w 10856686"/>
                    <a:gd name="connsiteY0" fmla="*/ 4180114 h 4789714"/>
                    <a:gd name="connsiteX1" fmla="*/ 10363200 w 10856686"/>
                    <a:gd name="connsiteY1" fmla="*/ 4775200 h 4789714"/>
                    <a:gd name="connsiteX2" fmla="*/ 261257 w 10856686"/>
                    <a:gd name="connsiteY2" fmla="*/ 4789714 h 4789714"/>
                    <a:gd name="connsiteX3" fmla="*/ 14514 w 10856686"/>
                    <a:gd name="connsiteY3" fmla="*/ 4470400 h 4789714"/>
                    <a:gd name="connsiteX4" fmla="*/ 0 w 10856686"/>
                    <a:gd name="connsiteY4" fmla="*/ 0 h 4789714"/>
                    <a:gd name="connsiteX0-1" fmla="*/ 10856686 w 10856686"/>
                    <a:gd name="connsiteY0-2" fmla="*/ 4180114 h 4789714"/>
                    <a:gd name="connsiteX1-3" fmla="*/ 10363200 w 10856686"/>
                    <a:gd name="connsiteY1-4" fmla="*/ 4775200 h 4789714"/>
                    <a:gd name="connsiteX2-5" fmla="*/ 261257 w 10856686"/>
                    <a:gd name="connsiteY2-6" fmla="*/ 4789714 h 4789714"/>
                    <a:gd name="connsiteX3-7" fmla="*/ 14514 w 10856686"/>
                    <a:gd name="connsiteY3-8" fmla="*/ 4470400 h 4789714"/>
                    <a:gd name="connsiteX4-9" fmla="*/ 749 w 10856686"/>
                    <a:gd name="connsiteY4-10" fmla="*/ 1242677 h 4789714"/>
                    <a:gd name="connsiteX5" fmla="*/ 0 w 10856686"/>
                    <a:gd name="connsiteY5" fmla="*/ 0 h 4789714"/>
                    <a:gd name="connsiteX0-11" fmla="*/ 10855937 w 10855937"/>
                    <a:gd name="connsiteY0-12" fmla="*/ 2937437 h 3547037"/>
                    <a:gd name="connsiteX1-13" fmla="*/ 10362451 w 10855937"/>
                    <a:gd name="connsiteY1-14" fmla="*/ 3532523 h 3547037"/>
                    <a:gd name="connsiteX2-15" fmla="*/ 260508 w 10855937"/>
                    <a:gd name="connsiteY2-16" fmla="*/ 3547037 h 3547037"/>
                    <a:gd name="connsiteX3-17" fmla="*/ 13765 w 10855937"/>
                    <a:gd name="connsiteY3-18" fmla="*/ 3227723 h 3547037"/>
                    <a:gd name="connsiteX4-19" fmla="*/ 0 w 10855937"/>
                    <a:gd name="connsiteY4-20" fmla="*/ 0 h 3547037"/>
                    <a:gd name="connsiteX0-21" fmla="*/ 10855937 w 10855937"/>
                    <a:gd name="connsiteY0-22" fmla="*/ 2937437 h 3547037"/>
                    <a:gd name="connsiteX1-23" fmla="*/ 10362451 w 10855937"/>
                    <a:gd name="connsiteY1-24" fmla="*/ 3532523 h 3547037"/>
                    <a:gd name="connsiteX2-25" fmla="*/ 260508 w 10855937"/>
                    <a:gd name="connsiteY2-26" fmla="*/ 3547037 h 3547037"/>
                    <a:gd name="connsiteX3-27" fmla="*/ 13765 w 10855937"/>
                    <a:gd name="connsiteY3-28" fmla="*/ 3227723 h 3547037"/>
                    <a:gd name="connsiteX4-29" fmla="*/ 0 w 10855937"/>
                    <a:gd name="connsiteY4-30" fmla="*/ 0 h 3547037"/>
                    <a:gd name="connsiteX0-31" fmla="*/ 10868873 w 10868873"/>
                    <a:gd name="connsiteY0-32" fmla="*/ 2937437 h 3547037"/>
                    <a:gd name="connsiteX1-33" fmla="*/ 10375387 w 10868873"/>
                    <a:gd name="connsiteY1-34" fmla="*/ 3532523 h 3547037"/>
                    <a:gd name="connsiteX2-35" fmla="*/ 273444 w 10868873"/>
                    <a:gd name="connsiteY2-36" fmla="*/ 3547037 h 3547037"/>
                    <a:gd name="connsiteX3-37" fmla="*/ 26701 w 10868873"/>
                    <a:gd name="connsiteY3-38" fmla="*/ 3227723 h 3547037"/>
                    <a:gd name="connsiteX4-39" fmla="*/ 5177 w 10868873"/>
                    <a:gd name="connsiteY4-40" fmla="*/ 1101841 h 3547037"/>
                    <a:gd name="connsiteX5-41" fmla="*/ 12936 w 10868873"/>
                    <a:gd name="connsiteY5-42" fmla="*/ 0 h 3547037"/>
                    <a:gd name="connsiteX0-43" fmla="*/ 10868873 w 10868873"/>
                    <a:gd name="connsiteY0-44" fmla="*/ 1835596 h 2445196"/>
                    <a:gd name="connsiteX1-45" fmla="*/ 10375387 w 10868873"/>
                    <a:gd name="connsiteY1-46" fmla="*/ 2430682 h 2445196"/>
                    <a:gd name="connsiteX2-47" fmla="*/ 273444 w 10868873"/>
                    <a:gd name="connsiteY2-48" fmla="*/ 2445196 h 2445196"/>
                    <a:gd name="connsiteX3-49" fmla="*/ 26701 w 10868873"/>
                    <a:gd name="connsiteY3-50" fmla="*/ 2125882 h 2445196"/>
                    <a:gd name="connsiteX4-51" fmla="*/ 5177 w 10868873"/>
                    <a:gd name="connsiteY4-52" fmla="*/ 0 h 2445196"/>
                    <a:gd name="connsiteX0-53" fmla="*/ 10863696 w 10863696"/>
                    <a:gd name="connsiteY0-54" fmla="*/ 1835596 h 2445196"/>
                    <a:gd name="connsiteX1-55" fmla="*/ 10370210 w 10863696"/>
                    <a:gd name="connsiteY1-56" fmla="*/ 2430682 h 2445196"/>
                    <a:gd name="connsiteX2-57" fmla="*/ 268267 w 10863696"/>
                    <a:gd name="connsiteY2-58" fmla="*/ 2445196 h 2445196"/>
                    <a:gd name="connsiteX3-59" fmla="*/ 21524 w 10863696"/>
                    <a:gd name="connsiteY3-60" fmla="*/ 2125882 h 2445196"/>
                    <a:gd name="connsiteX4-61" fmla="*/ 0 w 10863696"/>
                    <a:gd name="connsiteY4-62" fmla="*/ 0 h 2445196"/>
                    <a:gd name="connsiteX0-63" fmla="*/ 10882319 w 10882319"/>
                    <a:gd name="connsiteY0-64" fmla="*/ 1835596 h 2445196"/>
                    <a:gd name="connsiteX1-65" fmla="*/ 10388833 w 10882319"/>
                    <a:gd name="connsiteY1-66" fmla="*/ 2430682 h 2445196"/>
                    <a:gd name="connsiteX2-67" fmla="*/ 286890 w 10882319"/>
                    <a:gd name="connsiteY2-68" fmla="*/ 2445196 h 2445196"/>
                    <a:gd name="connsiteX3-69" fmla="*/ 40147 w 10882319"/>
                    <a:gd name="connsiteY3-70" fmla="*/ 2125882 h 2445196"/>
                    <a:gd name="connsiteX4-71" fmla="*/ 0 w 10882319"/>
                    <a:gd name="connsiteY4-72" fmla="*/ 0 h 2445196"/>
                    <a:gd name="connsiteX0-73" fmla="*/ 10853134 w 10853134"/>
                    <a:gd name="connsiteY0-74" fmla="*/ 1841415 h 2451015"/>
                    <a:gd name="connsiteX1-75" fmla="*/ 10359648 w 10853134"/>
                    <a:gd name="connsiteY1-76" fmla="*/ 2436501 h 2451015"/>
                    <a:gd name="connsiteX2-77" fmla="*/ 257705 w 10853134"/>
                    <a:gd name="connsiteY2-78" fmla="*/ 2451015 h 2451015"/>
                    <a:gd name="connsiteX3-79" fmla="*/ 10962 w 10853134"/>
                    <a:gd name="connsiteY3-80" fmla="*/ 2131701 h 2451015"/>
                    <a:gd name="connsiteX4-81" fmla="*/ 11553 w 10853134"/>
                    <a:gd name="connsiteY4-82" fmla="*/ 0 h 2451015"/>
                    <a:gd name="connsiteX0-83" fmla="*/ 10864860 w 10864860"/>
                    <a:gd name="connsiteY0-84" fmla="*/ 1841415 h 2451015"/>
                    <a:gd name="connsiteX1-85" fmla="*/ 10371374 w 10864860"/>
                    <a:gd name="connsiteY1-86" fmla="*/ 2436501 h 2451015"/>
                    <a:gd name="connsiteX2-87" fmla="*/ 269431 w 10864860"/>
                    <a:gd name="connsiteY2-88" fmla="*/ 2451015 h 2451015"/>
                    <a:gd name="connsiteX3-89" fmla="*/ 22688 w 10864860"/>
                    <a:gd name="connsiteY3-90" fmla="*/ 2131701 h 2451015"/>
                    <a:gd name="connsiteX4-91" fmla="*/ 0 w 10864860"/>
                    <a:gd name="connsiteY4-92" fmla="*/ 0 h 2451015"/>
                    <a:gd name="connsiteX0-93" fmla="*/ 10856761 w 10856761"/>
                    <a:gd name="connsiteY0-94" fmla="*/ 1841415 h 2451015"/>
                    <a:gd name="connsiteX1-95" fmla="*/ 10363275 w 10856761"/>
                    <a:gd name="connsiteY1-96" fmla="*/ 2436501 h 2451015"/>
                    <a:gd name="connsiteX2-97" fmla="*/ 261332 w 10856761"/>
                    <a:gd name="connsiteY2-98" fmla="*/ 2451015 h 2451015"/>
                    <a:gd name="connsiteX3-99" fmla="*/ 14589 w 10856761"/>
                    <a:gd name="connsiteY3-100" fmla="*/ 2131701 h 2451015"/>
                    <a:gd name="connsiteX4-101" fmla="*/ 3540 w 10856761"/>
                    <a:gd name="connsiteY4-102" fmla="*/ 0 h 2451015"/>
                    <a:gd name="connsiteX0-103" fmla="*/ 10858803 w 10858803"/>
                    <a:gd name="connsiteY0-104" fmla="*/ 1841415 h 2451015"/>
                    <a:gd name="connsiteX1-105" fmla="*/ 10365317 w 10858803"/>
                    <a:gd name="connsiteY1-106" fmla="*/ 2436501 h 2451015"/>
                    <a:gd name="connsiteX2-107" fmla="*/ 263374 w 10858803"/>
                    <a:gd name="connsiteY2-108" fmla="*/ 2451015 h 2451015"/>
                    <a:gd name="connsiteX3-109" fmla="*/ 16631 w 10858803"/>
                    <a:gd name="connsiteY3-110" fmla="*/ 2131701 h 2451015"/>
                    <a:gd name="connsiteX4-111" fmla="*/ 5582 w 10858803"/>
                    <a:gd name="connsiteY4-112" fmla="*/ 0 h 2451015"/>
                    <a:gd name="connsiteX0-113" fmla="*/ 10854255 w 10854255"/>
                    <a:gd name="connsiteY0-114" fmla="*/ 1841415 h 2451015"/>
                    <a:gd name="connsiteX1-115" fmla="*/ 10360769 w 10854255"/>
                    <a:gd name="connsiteY1-116" fmla="*/ 2436501 h 2451015"/>
                    <a:gd name="connsiteX2-117" fmla="*/ 258826 w 10854255"/>
                    <a:gd name="connsiteY2-118" fmla="*/ 2451015 h 2451015"/>
                    <a:gd name="connsiteX3-119" fmla="*/ 12083 w 10854255"/>
                    <a:gd name="connsiteY3-120" fmla="*/ 2131701 h 2451015"/>
                    <a:gd name="connsiteX4-121" fmla="*/ 1034 w 10854255"/>
                    <a:gd name="connsiteY4-122" fmla="*/ 0 h 2451015"/>
                    <a:gd name="connsiteX0-123" fmla="*/ 10846712 w 10846712"/>
                    <a:gd name="connsiteY0-124" fmla="*/ 1841415 h 2451015"/>
                    <a:gd name="connsiteX1-125" fmla="*/ 10353226 w 10846712"/>
                    <a:gd name="connsiteY1-126" fmla="*/ 2436501 h 2451015"/>
                    <a:gd name="connsiteX2-127" fmla="*/ 251283 w 10846712"/>
                    <a:gd name="connsiteY2-128" fmla="*/ 2451015 h 2451015"/>
                    <a:gd name="connsiteX3-129" fmla="*/ 4540 w 10846712"/>
                    <a:gd name="connsiteY3-130" fmla="*/ 2131701 h 2451015"/>
                    <a:gd name="connsiteX4-131" fmla="*/ 5130 w 10846712"/>
                    <a:gd name="connsiteY4-132" fmla="*/ 0 h 2451015"/>
                    <a:gd name="connsiteX0-133" fmla="*/ 10842172 w 10842172"/>
                    <a:gd name="connsiteY0-134" fmla="*/ 1841415 h 2451015"/>
                    <a:gd name="connsiteX1-135" fmla="*/ 10348686 w 10842172"/>
                    <a:gd name="connsiteY1-136" fmla="*/ 2436501 h 2451015"/>
                    <a:gd name="connsiteX2-137" fmla="*/ 246743 w 10842172"/>
                    <a:gd name="connsiteY2-138" fmla="*/ 2451015 h 2451015"/>
                    <a:gd name="connsiteX3-139" fmla="*/ 0 w 10842172"/>
                    <a:gd name="connsiteY3-140" fmla="*/ 2131701 h 2451015"/>
                    <a:gd name="connsiteX4-141" fmla="*/ 590 w 10842172"/>
                    <a:gd name="connsiteY4-142" fmla="*/ 0 h 2451015"/>
                    <a:gd name="connsiteX0-143" fmla="*/ 10842172 w 10842172"/>
                    <a:gd name="connsiteY0-144" fmla="*/ 1841415 h 2451015"/>
                    <a:gd name="connsiteX1-145" fmla="*/ 10348686 w 10842172"/>
                    <a:gd name="connsiteY1-146" fmla="*/ 2436501 h 2451015"/>
                    <a:gd name="connsiteX2-147" fmla="*/ 246743 w 10842172"/>
                    <a:gd name="connsiteY2-148" fmla="*/ 2451015 h 2451015"/>
                    <a:gd name="connsiteX3-149" fmla="*/ 0 w 10842172"/>
                    <a:gd name="connsiteY3-150" fmla="*/ 2131701 h 2451015"/>
                    <a:gd name="connsiteX4-151" fmla="*/ 590 w 10842172"/>
                    <a:gd name="connsiteY4-152" fmla="*/ 0 h 2451015"/>
                    <a:gd name="connsiteX0-153" fmla="*/ 10842172 w 10842172"/>
                    <a:gd name="connsiteY0-154" fmla="*/ 1841415 h 2451015"/>
                    <a:gd name="connsiteX1-155" fmla="*/ 10348686 w 10842172"/>
                    <a:gd name="connsiteY1-156" fmla="*/ 2436501 h 2451015"/>
                    <a:gd name="connsiteX2-157" fmla="*/ 246743 w 10842172"/>
                    <a:gd name="connsiteY2-158" fmla="*/ 2451015 h 2451015"/>
                    <a:gd name="connsiteX3-159" fmla="*/ 0 w 10842172"/>
                    <a:gd name="connsiteY3-160" fmla="*/ 2131701 h 2451015"/>
                    <a:gd name="connsiteX4-161" fmla="*/ 6410 w 10842172"/>
                    <a:gd name="connsiteY4-162" fmla="*/ 0 h 2451015"/>
                    <a:gd name="connsiteX0-163" fmla="*/ 10842172 w 10842172"/>
                    <a:gd name="connsiteY0-164" fmla="*/ 1841415 h 2451015"/>
                    <a:gd name="connsiteX1-165" fmla="*/ 10348686 w 10842172"/>
                    <a:gd name="connsiteY1-166" fmla="*/ 2436501 h 2451015"/>
                    <a:gd name="connsiteX2-167" fmla="*/ 246743 w 10842172"/>
                    <a:gd name="connsiteY2-168" fmla="*/ 2451015 h 2451015"/>
                    <a:gd name="connsiteX3-169" fmla="*/ 0 w 10842172"/>
                    <a:gd name="connsiteY3-170" fmla="*/ 2131701 h 2451015"/>
                    <a:gd name="connsiteX4-171" fmla="*/ 6410 w 10842172"/>
                    <a:gd name="connsiteY4-172" fmla="*/ 0 h 2451015"/>
                    <a:gd name="connsiteX0-173" fmla="*/ 10846950 w 10846950"/>
                    <a:gd name="connsiteY0-174" fmla="*/ 1841415 h 2451015"/>
                    <a:gd name="connsiteX1-175" fmla="*/ 10353464 w 10846950"/>
                    <a:gd name="connsiteY1-176" fmla="*/ 2436501 h 2451015"/>
                    <a:gd name="connsiteX2-177" fmla="*/ 251521 w 10846950"/>
                    <a:gd name="connsiteY2-178" fmla="*/ 2451015 h 2451015"/>
                    <a:gd name="connsiteX3-179" fmla="*/ 4778 w 10846950"/>
                    <a:gd name="connsiteY3-180" fmla="*/ 2131701 h 2451015"/>
                    <a:gd name="connsiteX4-181" fmla="*/ 11188 w 10846950"/>
                    <a:gd name="connsiteY4-182" fmla="*/ 0 h 2451015"/>
                    <a:gd name="connsiteX0-183" fmla="*/ 10846950 w 10846950"/>
                    <a:gd name="connsiteY0-184" fmla="*/ 1841415 h 2451015"/>
                    <a:gd name="connsiteX1-185" fmla="*/ 10568788 w 10846950"/>
                    <a:gd name="connsiteY1-186" fmla="*/ 2430680 h 2451015"/>
                    <a:gd name="connsiteX2-187" fmla="*/ 251521 w 10846950"/>
                    <a:gd name="connsiteY2-188" fmla="*/ 2451015 h 2451015"/>
                    <a:gd name="connsiteX3-189" fmla="*/ 4778 w 10846950"/>
                    <a:gd name="connsiteY3-190" fmla="*/ 2131701 h 2451015"/>
                    <a:gd name="connsiteX4-191" fmla="*/ 11188 w 10846950"/>
                    <a:gd name="connsiteY4-192" fmla="*/ 0 h 2451015"/>
                    <a:gd name="connsiteX0-193" fmla="*/ 10846950 w 10846950"/>
                    <a:gd name="connsiteY0-194" fmla="*/ 1841415 h 2451015"/>
                    <a:gd name="connsiteX1-195" fmla="*/ 10522232 w 10846950"/>
                    <a:gd name="connsiteY1-196" fmla="*/ 2430680 h 2451015"/>
                    <a:gd name="connsiteX2-197" fmla="*/ 251521 w 10846950"/>
                    <a:gd name="connsiteY2-198" fmla="*/ 2451015 h 2451015"/>
                    <a:gd name="connsiteX3-199" fmla="*/ 4778 w 10846950"/>
                    <a:gd name="connsiteY3-200" fmla="*/ 2131701 h 2451015"/>
                    <a:gd name="connsiteX4-201" fmla="*/ 11188 w 10846950"/>
                    <a:gd name="connsiteY4-202" fmla="*/ 0 h 2451015"/>
                    <a:gd name="connsiteX0-203" fmla="*/ 10846950 w 10846950"/>
                    <a:gd name="connsiteY0-204" fmla="*/ 1841415 h 2451015"/>
                    <a:gd name="connsiteX1-205" fmla="*/ 10745593 w 10846950"/>
                    <a:gd name="connsiteY1-206" fmla="*/ 2046023 h 2451015"/>
                    <a:gd name="connsiteX2-207" fmla="*/ 10522232 w 10846950"/>
                    <a:gd name="connsiteY2-208" fmla="*/ 2430680 h 2451015"/>
                    <a:gd name="connsiteX3-209" fmla="*/ 251521 w 10846950"/>
                    <a:gd name="connsiteY3-210" fmla="*/ 2451015 h 2451015"/>
                    <a:gd name="connsiteX4-211" fmla="*/ 4778 w 10846950"/>
                    <a:gd name="connsiteY4-212" fmla="*/ 2131701 h 2451015"/>
                    <a:gd name="connsiteX5-213" fmla="*/ 11188 w 10846950"/>
                    <a:gd name="connsiteY5-214" fmla="*/ 0 h 2451015"/>
                    <a:gd name="connsiteX0-215" fmla="*/ 10745593 w 10745593"/>
                    <a:gd name="connsiteY0-216" fmla="*/ 2046023 h 2451015"/>
                    <a:gd name="connsiteX1-217" fmla="*/ 10522232 w 10745593"/>
                    <a:gd name="connsiteY1-218" fmla="*/ 2430680 h 2451015"/>
                    <a:gd name="connsiteX2-219" fmla="*/ 251521 w 10745593"/>
                    <a:gd name="connsiteY2-220" fmla="*/ 2451015 h 2451015"/>
                    <a:gd name="connsiteX3-221" fmla="*/ 4778 w 10745593"/>
                    <a:gd name="connsiteY3-222" fmla="*/ 2131701 h 2451015"/>
                    <a:gd name="connsiteX4-223" fmla="*/ 11188 w 10745593"/>
                    <a:gd name="connsiteY4-224" fmla="*/ 0 h 2451015"/>
                    <a:gd name="connsiteX0-225" fmla="*/ 10830947 w 10830947"/>
                    <a:gd name="connsiteY0-226" fmla="*/ 2046023 h 2451015"/>
                    <a:gd name="connsiteX1-227" fmla="*/ 10522232 w 10830947"/>
                    <a:gd name="connsiteY1-228" fmla="*/ 2430680 h 2451015"/>
                    <a:gd name="connsiteX2-229" fmla="*/ 251521 w 10830947"/>
                    <a:gd name="connsiteY2-230" fmla="*/ 2451015 h 2451015"/>
                    <a:gd name="connsiteX3-231" fmla="*/ 4778 w 10830947"/>
                    <a:gd name="connsiteY3-232" fmla="*/ 2131701 h 2451015"/>
                    <a:gd name="connsiteX4-233" fmla="*/ 11188 w 10830947"/>
                    <a:gd name="connsiteY4-234" fmla="*/ 0 h 2451015"/>
                    <a:gd name="connsiteX0-235" fmla="*/ 10877504 w 10877504"/>
                    <a:gd name="connsiteY0-236" fmla="*/ 2046023 h 2451015"/>
                    <a:gd name="connsiteX1-237" fmla="*/ 10522232 w 10877504"/>
                    <a:gd name="connsiteY1-238" fmla="*/ 2430680 h 2451015"/>
                    <a:gd name="connsiteX2-239" fmla="*/ 251521 w 10877504"/>
                    <a:gd name="connsiteY2-240" fmla="*/ 2451015 h 2451015"/>
                    <a:gd name="connsiteX3-241" fmla="*/ 4778 w 10877504"/>
                    <a:gd name="connsiteY3-242" fmla="*/ 2131701 h 2451015"/>
                    <a:gd name="connsiteX4-243" fmla="*/ 11188 w 10877504"/>
                    <a:gd name="connsiteY4-244" fmla="*/ 0 h 2451015"/>
                    <a:gd name="connsiteX0-245" fmla="*/ 10861985 w 10861985"/>
                    <a:gd name="connsiteY0-246" fmla="*/ 2084821 h 2451015"/>
                    <a:gd name="connsiteX1-247" fmla="*/ 10522232 w 10861985"/>
                    <a:gd name="connsiteY1-248" fmla="*/ 2430680 h 2451015"/>
                    <a:gd name="connsiteX2-249" fmla="*/ 251521 w 10861985"/>
                    <a:gd name="connsiteY2-250" fmla="*/ 2451015 h 2451015"/>
                    <a:gd name="connsiteX3-251" fmla="*/ 4778 w 10861985"/>
                    <a:gd name="connsiteY3-252" fmla="*/ 2131701 h 2451015"/>
                    <a:gd name="connsiteX4-253" fmla="*/ 11188 w 10861985"/>
                    <a:gd name="connsiteY4-254" fmla="*/ 0 h 2451015"/>
                    <a:gd name="connsiteX0-255" fmla="*/ 10857207 w 10857207"/>
                    <a:gd name="connsiteY0-256" fmla="*/ 0 h 366194"/>
                    <a:gd name="connsiteX1-257" fmla="*/ 10517454 w 10857207"/>
                    <a:gd name="connsiteY1-258" fmla="*/ 345859 h 366194"/>
                    <a:gd name="connsiteX2-259" fmla="*/ 246743 w 10857207"/>
                    <a:gd name="connsiteY2-260" fmla="*/ 366194 h 366194"/>
                    <a:gd name="connsiteX3-261" fmla="*/ 0 w 10857207"/>
                    <a:gd name="connsiteY3-262" fmla="*/ 46880 h 366194"/>
                    <a:gd name="connsiteX0-263" fmla="*/ 10610464 w 10610464"/>
                    <a:gd name="connsiteY0-264" fmla="*/ 0 h 366194"/>
                    <a:gd name="connsiteX1-265" fmla="*/ 10270711 w 10610464"/>
                    <a:gd name="connsiteY1-266" fmla="*/ 345859 h 366194"/>
                    <a:gd name="connsiteX2-267" fmla="*/ 0 w 10610464"/>
                    <a:gd name="connsiteY2-268" fmla="*/ 366194 h 366194"/>
                    <a:gd name="connsiteX0-269" fmla="*/ 339753 w 339753"/>
                    <a:gd name="connsiteY0-270" fmla="*/ 0 h 345859"/>
                    <a:gd name="connsiteX1-271" fmla="*/ 0 w 339753"/>
                    <a:gd name="connsiteY1-272" fmla="*/ 345859 h 345859"/>
                  </a:gdLst>
                  <a:ahLst/>
                  <a:cxnLst>
                    <a:cxn ang="0">
                      <a:pos x="connsiteX0-1" y="connsiteY0-2"/>
                    </a:cxn>
                    <a:cxn ang="0">
                      <a:pos x="connsiteX1-3" y="connsiteY1-4"/>
                    </a:cxn>
                  </a:cxnLst>
                  <a:rect l="l" t="t" r="r" b="b"/>
                  <a:pathLst>
                    <a:path w="339753" h="345859">
                      <a:moveTo>
                        <a:pt x="339753" y="0"/>
                      </a:moveTo>
                      <a:lnTo>
                        <a:pt x="0" y="345859"/>
                      </a:lnTo>
                    </a:path>
                  </a:pathLst>
                </a:custGeom>
                <a:noFill/>
                <a:ln w="15875" cap="flat" cmpd="sng" algn="ctr">
                  <a:solidFill>
                    <a:srgbClr val="03B4FF"/>
                  </a:solid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177" name="任意多边形: 形状 29"/>
                <p:cNvSpPr/>
                <p:nvPr/>
              </p:nvSpPr>
              <p:spPr>
                <a:xfrm>
                  <a:off x="3130275" y="3834314"/>
                  <a:ext cx="61485" cy="62590"/>
                </a:xfrm>
                <a:custGeom>
                  <a:avLst/>
                  <a:gdLst>
                    <a:gd name="connsiteX0" fmla="*/ 10856686 w 10856686"/>
                    <a:gd name="connsiteY0" fmla="*/ 4180114 h 4789714"/>
                    <a:gd name="connsiteX1" fmla="*/ 10363200 w 10856686"/>
                    <a:gd name="connsiteY1" fmla="*/ 4775200 h 4789714"/>
                    <a:gd name="connsiteX2" fmla="*/ 261257 w 10856686"/>
                    <a:gd name="connsiteY2" fmla="*/ 4789714 h 4789714"/>
                    <a:gd name="connsiteX3" fmla="*/ 14514 w 10856686"/>
                    <a:gd name="connsiteY3" fmla="*/ 4470400 h 4789714"/>
                    <a:gd name="connsiteX4" fmla="*/ 0 w 10856686"/>
                    <a:gd name="connsiteY4" fmla="*/ 0 h 4789714"/>
                    <a:gd name="connsiteX0-1" fmla="*/ 10856686 w 10856686"/>
                    <a:gd name="connsiteY0-2" fmla="*/ 4180114 h 4789714"/>
                    <a:gd name="connsiteX1-3" fmla="*/ 10363200 w 10856686"/>
                    <a:gd name="connsiteY1-4" fmla="*/ 4775200 h 4789714"/>
                    <a:gd name="connsiteX2-5" fmla="*/ 261257 w 10856686"/>
                    <a:gd name="connsiteY2-6" fmla="*/ 4789714 h 4789714"/>
                    <a:gd name="connsiteX3-7" fmla="*/ 14514 w 10856686"/>
                    <a:gd name="connsiteY3-8" fmla="*/ 4470400 h 4789714"/>
                    <a:gd name="connsiteX4-9" fmla="*/ 749 w 10856686"/>
                    <a:gd name="connsiteY4-10" fmla="*/ 1242677 h 4789714"/>
                    <a:gd name="connsiteX5" fmla="*/ 0 w 10856686"/>
                    <a:gd name="connsiteY5" fmla="*/ 0 h 4789714"/>
                    <a:gd name="connsiteX0-11" fmla="*/ 10855937 w 10855937"/>
                    <a:gd name="connsiteY0-12" fmla="*/ 2937437 h 3547037"/>
                    <a:gd name="connsiteX1-13" fmla="*/ 10362451 w 10855937"/>
                    <a:gd name="connsiteY1-14" fmla="*/ 3532523 h 3547037"/>
                    <a:gd name="connsiteX2-15" fmla="*/ 260508 w 10855937"/>
                    <a:gd name="connsiteY2-16" fmla="*/ 3547037 h 3547037"/>
                    <a:gd name="connsiteX3-17" fmla="*/ 13765 w 10855937"/>
                    <a:gd name="connsiteY3-18" fmla="*/ 3227723 h 3547037"/>
                    <a:gd name="connsiteX4-19" fmla="*/ 0 w 10855937"/>
                    <a:gd name="connsiteY4-20" fmla="*/ 0 h 3547037"/>
                    <a:gd name="connsiteX0-21" fmla="*/ 10855937 w 10855937"/>
                    <a:gd name="connsiteY0-22" fmla="*/ 2937437 h 3547037"/>
                    <a:gd name="connsiteX1-23" fmla="*/ 10362451 w 10855937"/>
                    <a:gd name="connsiteY1-24" fmla="*/ 3532523 h 3547037"/>
                    <a:gd name="connsiteX2-25" fmla="*/ 260508 w 10855937"/>
                    <a:gd name="connsiteY2-26" fmla="*/ 3547037 h 3547037"/>
                    <a:gd name="connsiteX3-27" fmla="*/ 13765 w 10855937"/>
                    <a:gd name="connsiteY3-28" fmla="*/ 3227723 h 3547037"/>
                    <a:gd name="connsiteX4-29" fmla="*/ 0 w 10855937"/>
                    <a:gd name="connsiteY4-30" fmla="*/ 0 h 3547037"/>
                    <a:gd name="connsiteX0-31" fmla="*/ 10868873 w 10868873"/>
                    <a:gd name="connsiteY0-32" fmla="*/ 2937437 h 3547037"/>
                    <a:gd name="connsiteX1-33" fmla="*/ 10375387 w 10868873"/>
                    <a:gd name="connsiteY1-34" fmla="*/ 3532523 h 3547037"/>
                    <a:gd name="connsiteX2-35" fmla="*/ 273444 w 10868873"/>
                    <a:gd name="connsiteY2-36" fmla="*/ 3547037 h 3547037"/>
                    <a:gd name="connsiteX3-37" fmla="*/ 26701 w 10868873"/>
                    <a:gd name="connsiteY3-38" fmla="*/ 3227723 h 3547037"/>
                    <a:gd name="connsiteX4-39" fmla="*/ 5177 w 10868873"/>
                    <a:gd name="connsiteY4-40" fmla="*/ 1101841 h 3547037"/>
                    <a:gd name="connsiteX5-41" fmla="*/ 12936 w 10868873"/>
                    <a:gd name="connsiteY5-42" fmla="*/ 0 h 3547037"/>
                    <a:gd name="connsiteX0-43" fmla="*/ 10868873 w 10868873"/>
                    <a:gd name="connsiteY0-44" fmla="*/ 1835596 h 2445196"/>
                    <a:gd name="connsiteX1-45" fmla="*/ 10375387 w 10868873"/>
                    <a:gd name="connsiteY1-46" fmla="*/ 2430682 h 2445196"/>
                    <a:gd name="connsiteX2-47" fmla="*/ 273444 w 10868873"/>
                    <a:gd name="connsiteY2-48" fmla="*/ 2445196 h 2445196"/>
                    <a:gd name="connsiteX3-49" fmla="*/ 26701 w 10868873"/>
                    <a:gd name="connsiteY3-50" fmla="*/ 2125882 h 2445196"/>
                    <a:gd name="connsiteX4-51" fmla="*/ 5177 w 10868873"/>
                    <a:gd name="connsiteY4-52" fmla="*/ 0 h 2445196"/>
                    <a:gd name="connsiteX0-53" fmla="*/ 10863696 w 10863696"/>
                    <a:gd name="connsiteY0-54" fmla="*/ 1835596 h 2445196"/>
                    <a:gd name="connsiteX1-55" fmla="*/ 10370210 w 10863696"/>
                    <a:gd name="connsiteY1-56" fmla="*/ 2430682 h 2445196"/>
                    <a:gd name="connsiteX2-57" fmla="*/ 268267 w 10863696"/>
                    <a:gd name="connsiteY2-58" fmla="*/ 2445196 h 2445196"/>
                    <a:gd name="connsiteX3-59" fmla="*/ 21524 w 10863696"/>
                    <a:gd name="connsiteY3-60" fmla="*/ 2125882 h 2445196"/>
                    <a:gd name="connsiteX4-61" fmla="*/ 0 w 10863696"/>
                    <a:gd name="connsiteY4-62" fmla="*/ 0 h 2445196"/>
                    <a:gd name="connsiteX0-63" fmla="*/ 10882319 w 10882319"/>
                    <a:gd name="connsiteY0-64" fmla="*/ 1835596 h 2445196"/>
                    <a:gd name="connsiteX1-65" fmla="*/ 10388833 w 10882319"/>
                    <a:gd name="connsiteY1-66" fmla="*/ 2430682 h 2445196"/>
                    <a:gd name="connsiteX2-67" fmla="*/ 286890 w 10882319"/>
                    <a:gd name="connsiteY2-68" fmla="*/ 2445196 h 2445196"/>
                    <a:gd name="connsiteX3-69" fmla="*/ 40147 w 10882319"/>
                    <a:gd name="connsiteY3-70" fmla="*/ 2125882 h 2445196"/>
                    <a:gd name="connsiteX4-71" fmla="*/ 0 w 10882319"/>
                    <a:gd name="connsiteY4-72" fmla="*/ 0 h 2445196"/>
                    <a:gd name="connsiteX0-73" fmla="*/ 10853134 w 10853134"/>
                    <a:gd name="connsiteY0-74" fmla="*/ 1841415 h 2451015"/>
                    <a:gd name="connsiteX1-75" fmla="*/ 10359648 w 10853134"/>
                    <a:gd name="connsiteY1-76" fmla="*/ 2436501 h 2451015"/>
                    <a:gd name="connsiteX2-77" fmla="*/ 257705 w 10853134"/>
                    <a:gd name="connsiteY2-78" fmla="*/ 2451015 h 2451015"/>
                    <a:gd name="connsiteX3-79" fmla="*/ 10962 w 10853134"/>
                    <a:gd name="connsiteY3-80" fmla="*/ 2131701 h 2451015"/>
                    <a:gd name="connsiteX4-81" fmla="*/ 11553 w 10853134"/>
                    <a:gd name="connsiteY4-82" fmla="*/ 0 h 2451015"/>
                    <a:gd name="connsiteX0-83" fmla="*/ 10864860 w 10864860"/>
                    <a:gd name="connsiteY0-84" fmla="*/ 1841415 h 2451015"/>
                    <a:gd name="connsiteX1-85" fmla="*/ 10371374 w 10864860"/>
                    <a:gd name="connsiteY1-86" fmla="*/ 2436501 h 2451015"/>
                    <a:gd name="connsiteX2-87" fmla="*/ 269431 w 10864860"/>
                    <a:gd name="connsiteY2-88" fmla="*/ 2451015 h 2451015"/>
                    <a:gd name="connsiteX3-89" fmla="*/ 22688 w 10864860"/>
                    <a:gd name="connsiteY3-90" fmla="*/ 2131701 h 2451015"/>
                    <a:gd name="connsiteX4-91" fmla="*/ 0 w 10864860"/>
                    <a:gd name="connsiteY4-92" fmla="*/ 0 h 2451015"/>
                    <a:gd name="connsiteX0-93" fmla="*/ 10856761 w 10856761"/>
                    <a:gd name="connsiteY0-94" fmla="*/ 1841415 h 2451015"/>
                    <a:gd name="connsiteX1-95" fmla="*/ 10363275 w 10856761"/>
                    <a:gd name="connsiteY1-96" fmla="*/ 2436501 h 2451015"/>
                    <a:gd name="connsiteX2-97" fmla="*/ 261332 w 10856761"/>
                    <a:gd name="connsiteY2-98" fmla="*/ 2451015 h 2451015"/>
                    <a:gd name="connsiteX3-99" fmla="*/ 14589 w 10856761"/>
                    <a:gd name="connsiteY3-100" fmla="*/ 2131701 h 2451015"/>
                    <a:gd name="connsiteX4-101" fmla="*/ 3540 w 10856761"/>
                    <a:gd name="connsiteY4-102" fmla="*/ 0 h 2451015"/>
                    <a:gd name="connsiteX0-103" fmla="*/ 10858803 w 10858803"/>
                    <a:gd name="connsiteY0-104" fmla="*/ 1841415 h 2451015"/>
                    <a:gd name="connsiteX1-105" fmla="*/ 10365317 w 10858803"/>
                    <a:gd name="connsiteY1-106" fmla="*/ 2436501 h 2451015"/>
                    <a:gd name="connsiteX2-107" fmla="*/ 263374 w 10858803"/>
                    <a:gd name="connsiteY2-108" fmla="*/ 2451015 h 2451015"/>
                    <a:gd name="connsiteX3-109" fmla="*/ 16631 w 10858803"/>
                    <a:gd name="connsiteY3-110" fmla="*/ 2131701 h 2451015"/>
                    <a:gd name="connsiteX4-111" fmla="*/ 5582 w 10858803"/>
                    <a:gd name="connsiteY4-112" fmla="*/ 0 h 2451015"/>
                    <a:gd name="connsiteX0-113" fmla="*/ 10854255 w 10854255"/>
                    <a:gd name="connsiteY0-114" fmla="*/ 1841415 h 2451015"/>
                    <a:gd name="connsiteX1-115" fmla="*/ 10360769 w 10854255"/>
                    <a:gd name="connsiteY1-116" fmla="*/ 2436501 h 2451015"/>
                    <a:gd name="connsiteX2-117" fmla="*/ 258826 w 10854255"/>
                    <a:gd name="connsiteY2-118" fmla="*/ 2451015 h 2451015"/>
                    <a:gd name="connsiteX3-119" fmla="*/ 12083 w 10854255"/>
                    <a:gd name="connsiteY3-120" fmla="*/ 2131701 h 2451015"/>
                    <a:gd name="connsiteX4-121" fmla="*/ 1034 w 10854255"/>
                    <a:gd name="connsiteY4-122" fmla="*/ 0 h 2451015"/>
                    <a:gd name="connsiteX0-123" fmla="*/ 10846712 w 10846712"/>
                    <a:gd name="connsiteY0-124" fmla="*/ 1841415 h 2451015"/>
                    <a:gd name="connsiteX1-125" fmla="*/ 10353226 w 10846712"/>
                    <a:gd name="connsiteY1-126" fmla="*/ 2436501 h 2451015"/>
                    <a:gd name="connsiteX2-127" fmla="*/ 251283 w 10846712"/>
                    <a:gd name="connsiteY2-128" fmla="*/ 2451015 h 2451015"/>
                    <a:gd name="connsiteX3-129" fmla="*/ 4540 w 10846712"/>
                    <a:gd name="connsiteY3-130" fmla="*/ 2131701 h 2451015"/>
                    <a:gd name="connsiteX4-131" fmla="*/ 5130 w 10846712"/>
                    <a:gd name="connsiteY4-132" fmla="*/ 0 h 2451015"/>
                    <a:gd name="connsiteX0-133" fmla="*/ 10842172 w 10842172"/>
                    <a:gd name="connsiteY0-134" fmla="*/ 1841415 h 2451015"/>
                    <a:gd name="connsiteX1-135" fmla="*/ 10348686 w 10842172"/>
                    <a:gd name="connsiteY1-136" fmla="*/ 2436501 h 2451015"/>
                    <a:gd name="connsiteX2-137" fmla="*/ 246743 w 10842172"/>
                    <a:gd name="connsiteY2-138" fmla="*/ 2451015 h 2451015"/>
                    <a:gd name="connsiteX3-139" fmla="*/ 0 w 10842172"/>
                    <a:gd name="connsiteY3-140" fmla="*/ 2131701 h 2451015"/>
                    <a:gd name="connsiteX4-141" fmla="*/ 590 w 10842172"/>
                    <a:gd name="connsiteY4-142" fmla="*/ 0 h 2451015"/>
                    <a:gd name="connsiteX0-143" fmla="*/ 10842172 w 10842172"/>
                    <a:gd name="connsiteY0-144" fmla="*/ 1841415 h 2451015"/>
                    <a:gd name="connsiteX1-145" fmla="*/ 10348686 w 10842172"/>
                    <a:gd name="connsiteY1-146" fmla="*/ 2436501 h 2451015"/>
                    <a:gd name="connsiteX2-147" fmla="*/ 246743 w 10842172"/>
                    <a:gd name="connsiteY2-148" fmla="*/ 2451015 h 2451015"/>
                    <a:gd name="connsiteX3-149" fmla="*/ 0 w 10842172"/>
                    <a:gd name="connsiteY3-150" fmla="*/ 2131701 h 2451015"/>
                    <a:gd name="connsiteX4-151" fmla="*/ 590 w 10842172"/>
                    <a:gd name="connsiteY4-152" fmla="*/ 0 h 2451015"/>
                    <a:gd name="connsiteX0-153" fmla="*/ 10842172 w 10842172"/>
                    <a:gd name="connsiteY0-154" fmla="*/ 1841415 h 2451015"/>
                    <a:gd name="connsiteX1-155" fmla="*/ 10348686 w 10842172"/>
                    <a:gd name="connsiteY1-156" fmla="*/ 2436501 h 2451015"/>
                    <a:gd name="connsiteX2-157" fmla="*/ 246743 w 10842172"/>
                    <a:gd name="connsiteY2-158" fmla="*/ 2451015 h 2451015"/>
                    <a:gd name="connsiteX3-159" fmla="*/ 0 w 10842172"/>
                    <a:gd name="connsiteY3-160" fmla="*/ 2131701 h 2451015"/>
                    <a:gd name="connsiteX4-161" fmla="*/ 6410 w 10842172"/>
                    <a:gd name="connsiteY4-162" fmla="*/ 0 h 2451015"/>
                    <a:gd name="connsiteX0-163" fmla="*/ 10842172 w 10842172"/>
                    <a:gd name="connsiteY0-164" fmla="*/ 1841415 h 2451015"/>
                    <a:gd name="connsiteX1-165" fmla="*/ 10348686 w 10842172"/>
                    <a:gd name="connsiteY1-166" fmla="*/ 2436501 h 2451015"/>
                    <a:gd name="connsiteX2-167" fmla="*/ 246743 w 10842172"/>
                    <a:gd name="connsiteY2-168" fmla="*/ 2451015 h 2451015"/>
                    <a:gd name="connsiteX3-169" fmla="*/ 0 w 10842172"/>
                    <a:gd name="connsiteY3-170" fmla="*/ 2131701 h 2451015"/>
                    <a:gd name="connsiteX4-171" fmla="*/ 6410 w 10842172"/>
                    <a:gd name="connsiteY4-172" fmla="*/ 0 h 2451015"/>
                    <a:gd name="connsiteX0-173" fmla="*/ 10846950 w 10846950"/>
                    <a:gd name="connsiteY0-174" fmla="*/ 1841415 h 2451015"/>
                    <a:gd name="connsiteX1-175" fmla="*/ 10353464 w 10846950"/>
                    <a:gd name="connsiteY1-176" fmla="*/ 2436501 h 2451015"/>
                    <a:gd name="connsiteX2-177" fmla="*/ 251521 w 10846950"/>
                    <a:gd name="connsiteY2-178" fmla="*/ 2451015 h 2451015"/>
                    <a:gd name="connsiteX3-179" fmla="*/ 4778 w 10846950"/>
                    <a:gd name="connsiteY3-180" fmla="*/ 2131701 h 2451015"/>
                    <a:gd name="connsiteX4-181" fmla="*/ 11188 w 10846950"/>
                    <a:gd name="connsiteY4-182" fmla="*/ 0 h 2451015"/>
                    <a:gd name="connsiteX0-183" fmla="*/ 10846950 w 10846950"/>
                    <a:gd name="connsiteY0-184" fmla="*/ 1841415 h 2451015"/>
                    <a:gd name="connsiteX1-185" fmla="*/ 10568788 w 10846950"/>
                    <a:gd name="connsiteY1-186" fmla="*/ 2430680 h 2451015"/>
                    <a:gd name="connsiteX2-187" fmla="*/ 251521 w 10846950"/>
                    <a:gd name="connsiteY2-188" fmla="*/ 2451015 h 2451015"/>
                    <a:gd name="connsiteX3-189" fmla="*/ 4778 w 10846950"/>
                    <a:gd name="connsiteY3-190" fmla="*/ 2131701 h 2451015"/>
                    <a:gd name="connsiteX4-191" fmla="*/ 11188 w 10846950"/>
                    <a:gd name="connsiteY4-192" fmla="*/ 0 h 2451015"/>
                    <a:gd name="connsiteX0-193" fmla="*/ 10846950 w 10846950"/>
                    <a:gd name="connsiteY0-194" fmla="*/ 1841415 h 2451015"/>
                    <a:gd name="connsiteX1-195" fmla="*/ 10522232 w 10846950"/>
                    <a:gd name="connsiteY1-196" fmla="*/ 2430680 h 2451015"/>
                    <a:gd name="connsiteX2-197" fmla="*/ 251521 w 10846950"/>
                    <a:gd name="connsiteY2-198" fmla="*/ 2451015 h 2451015"/>
                    <a:gd name="connsiteX3-199" fmla="*/ 4778 w 10846950"/>
                    <a:gd name="connsiteY3-200" fmla="*/ 2131701 h 2451015"/>
                    <a:gd name="connsiteX4-201" fmla="*/ 11188 w 10846950"/>
                    <a:gd name="connsiteY4-202" fmla="*/ 0 h 2451015"/>
                    <a:gd name="connsiteX0-203" fmla="*/ 10846950 w 10846950"/>
                    <a:gd name="connsiteY0-204" fmla="*/ 1841415 h 2451015"/>
                    <a:gd name="connsiteX1-205" fmla="*/ 10745593 w 10846950"/>
                    <a:gd name="connsiteY1-206" fmla="*/ 2046023 h 2451015"/>
                    <a:gd name="connsiteX2-207" fmla="*/ 10522232 w 10846950"/>
                    <a:gd name="connsiteY2-208" fmla="*/ 2430680 h 2451015"/>
                    <a:gd name="connsiteX3-209" fmla="*/ 251521 w 10846950"/>
                    <a:gd name="connsiteY3-210" fmla="*/ 2451015 h 2451015"/>
                    <a:gd name="connsiteX4-211" fmla="*/ 4778 w 10846950"/>
                    <a:gd name="connsiteY4-212" fmla="*/ 2131701 h 2451015"/>
                    <a:gd name="connsiteX5-213" fmla="*/ 11188 w 10846950"/>
                    <a:gd name="connsiteY5-214" fmla="*/ 0 h 2451015"/>
                    <a:gd name="connsiteX0-215" fmla="*/ 10745593 w 10745593"/>
                    <a:gd name="connsiteY0-216" fmla="*/ 2046023 h 2451015"/>
                    <a:gd name="connsiteX1-217" fmla="*/ 10522232 w 10745593"/>
                    <a:gd name="connsiteY1-218" fmla="*/ 2430680 h 2451015"/>
                    <a:gd name="connsiteX2-219" fmla="*/ 251521 w 10745593"/>
                    <a:gd name="connsiteY2-220" fmla="*/ 2451015 h 2451015"/>
                    <a:gd name="connsiteX3-221" fmla="*/ 4778 w 10745593"/>
                    <a:gd name="connsiteY3-222" fmla="*/ 2131701 h 2451015"/>
                    <a:gd name="connsiteX4-223" fmla="*/ 11188 w 10745593"/>
                    <a:gd name="connsiteY4-224" fmla="*/ 0 h 2451015"/>
                    <a:gd name="connsiteX0-225" fmla="*/ 10830947 w 10830947"/>
                    <a:gd name="connsiteY0-226" fmla="*/ 2046023 h 2451015"/>
                    <a:gd name="connsiteX1-227" fmla="*/ 10522232 w 10830947"/>
                    <a:gd name="connsiteY1-228" fmla="*/ 2430680 h 2451015"/>
                    <a:gd name="connsiteX2-229" fmla="*/ 251521 w 10830947"/>
                    <a:gd name="connsiteY2-230" fmla="*/ 2451015 h 2451015"/>
                    <a:gd name="connsiteX3-231" fmla="*/ 4778 w 10830947"/>
                    <a:gd name="connsiteY3-232" fmla="*/ 2131701 h 2451015"/>
                    <a:gd name="connsiteX4-233" fmla="*/ 11188 w 10830947"/>
                    <a:gd name="connsiteY4-234" fmla="*/ 0 h 2451015"/>
                    <a:gd name="connsiteX0-235" fmla="*/ 10877504 w 10877504"/>
                    <a:gd name="connsiteY0-236" fmla="*/ 2046023 h 2451015"/>
                    <a:gd name="connsiteX1-237" fmla="*/ 10522232 w 10877504"/>
                    <a:gd name="connsiteY1-238" fmla="*/ 2430680 h 2451015"/>
                    <a:gd name="connsiteX2-239" fmla="*/ 251521 w 10877504"/>
                    <a:gd name="connsiteY2-240" fmla="*/ 2451015 h 2451015"/>
                    <a:gd name="connsiteX3-241" fmla="*/ 4778 w 10877504"/>
                    <a:gd name="connsiteY3-242" fmla="*/ 2131701 h 2451015"/>
                    <a:gd name="connsiteX4-243" fmla="*/ 11188 w 10877504"/>
                    <a:gd name="connsiteY4-244" fmla="*/ 0 h 2451015"/>
                    <a:gd name="connsiteX0-245" fmla="*/ 10861985 w 10861985"/>
                    <a:gd name="connsiteY0-246" fmla="*/ 2084821 h 2451015"/>
                    <a:gd name="connsiteX1-247" fmla="*/ 10522232 w 10861985"/>
                    <a:gd name="connsiteY1-248" fmla="*/ 2430680 h 2451015"/>
                    <a:gd name="connsiteX2-249" fmla="*/ 251521 w 10861985"/>
                    <a:gd name="connsiteY2-250" fmla="*/ 2451015 h 2451015"/>
                    <a:gd name="connsiteX3-251" fmla="*/ 4778 w 10861985"/>
                    <a:gd name="connsiteY3-252" fmla="*/ 2131701 h 2451015"/>
                    <a:gd name="connsiteX4-253" fmla="*/ 11188 w 10861985"/>
                    <a:gd name="connsiteY4-254" fmla="*/ 0 h 2451015"/>
                    <a:gd name="connsiteX0-255" fmla="*/ 10857207 w 10857207"/>
                    <a:gd name="connsiteY0-256" fmla="*/ 0 h 366194"/>
                    <a:gd name="connsiteX1-257" fmla="*/ 10517454 w 10857207"/>
                    <a:gd name="connsiteY1-258" fmla="*/ 345859 h 366194"/>
                    <a:gd name="connsiteX2-259" fmla="*/ 246743 w 10857207"/>
                    <a:gd name="connsiteY2-260" fmla="*/ 366194 h 366194"/>
                    <a:gd name="connsiteX3-261" fmla="*/ 0 w 10857207"/>
                    <a:gd name="connsiteY3-262" fmla="*/ 46880 h 366194"/>
                    <a:gd name="connsiteX0-263" fmla="*/ 10610464 w 10610464"/>
                    <a:gd name="connsiteY0-264" fmla="*/ 0 h 366194"/>
                    <a:gd name="connsiteX1-265" fmla="*/ 10270711 w 10610464"/>
                    <a:gd name="connsiteY1-266" fmla="*/ 345859 h 366194"/>
                    <a:gd name="connsiteX2-267" fmla="*/ 0 w 10610464"/>
                    <a:gd name="connsiteY2-268" fmla="*/ 366194 h 366194"/>
                    <a:gd name="connsiteX0-269" fmla="*/ 339753 w 339753"/>
                    <a:gd name="connsiteY0-270" fmla="*/ 0 h 345859"/>
                    <a:gd name="connsiteX1-271" fmla="*/ 0 w 339753"/>
                    <a:gd name="connsiteY1-272" fmla="*/ 345859 h 345859"/>
                  </a:gdLst>
                  <a:ahLst/>
                  <a:cxnLst>
                    <a:cxn ang="0">
                      <a:pos x="connsiteX0-1" y="connsiteY0-2"/>
                    </a:cxn>
                    <a:cxn ang="0">
                      <a:pos x="connsiteX1-3" y="connsiteY1-4"/>
                    </a:cxn>
                  </a:cxnLst>
                  <a:rect l="l" t="t" r="r" b="b"/>
                  <a:pathLst>
                    <a:path w="339753" h="345859">
                      <a:moveTo>
                        <a:pt x="339753" y="0"/>
                      </a:moveTo>
                      <a:lnTo>
                        <a:pt x="0" y="345859"/>
                      </a:lnTo>
                    </a:path>
                  </a:pathLst>
                </a:custGeom>
                <a:noFill/>
                <a:ln w="15875" cap="flat" cmpd="sng" algn="ctr">
                  <a:solidFill>
                    <a:srgbClr val="03B4FF"/>
                  </a:solid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178" name="任意多边形: 形状 30"/>
                <p:cNvSpPr/>
                <p:nvPr/>
              </p:nvSpPr>
              <p:spPr>
                <a:xfrm>
                  <a:off x="3130275" y="3774419"/>
                  <a:ext cx="61485" cy="62590"/>
                </a:xfrm>
                <a:custGeom>
                  <a:avLst/>
                  <a:gdLst>
                    <a:gd name="connsiteX0" fmla="*/ 10856686 w 10856686"/>
                    <a:gd name="connsiteY0" fmla="*/ 4180114 h 4789714"/>
                    <a:gd name="connsiteX1" fmla="*/ 10363200 w 10856686"/>
                    <a:gd name="connsiteY1" fmla="*/ 4775200 h 4789714"/>
                    <a:gd name="connsiteX2" fmla="*/ 261257 w 10856686"/>
                    <a:gd name="connsiteY2" fmla="*/ 4789714 h 4789714"/>
                    <a:gd name="connsiteX3" fmla="*/ 14514 w 10856686"/>
                    <a:gd name="connsiteY3" fmla="*/ 4470400 h 4789714"/>
                    <a:gd name="connsiteX4" fmla="*/ 0 w 10856686"/>
                    <a:gd name="connsiteY4" fmla="*/ 0 h 4789714"/>
                    <a:gd name="connsiteX0-1" fmla="*/ 10856686 w 10856686"/>
                    <a:gd name="connsiteY0-2" fmla="*/ 4180114 h 4789714"/>
                    <a:gd name="connsiteX1-3" fmla="*/ 10363200 w 10856686"/>
                    <a:gd name="connsiteY1-4" fmla="*/ 4775200 h 4789714"/>
                    <a:gd name="connsiteX2-5" fmla="*/ 261257 w 10856686"/>
                    <a:gd name="connsiteY2-6" fmla="*/ 4789714 h 4789714"/>
                    <a:gd name="connsiteX3-7" fmla="*/ 14514 w 10856686"/>
                    <a:gd name="connsiteY3-8" fmla="*/ 4470400 h 4789714"/>
                    <a:gd name="connsiteX4-9" fmla="*/ 749 w 10856686"/>
                    <a:gd name="connsiteY4-10" fmla="*/ 1242677 h 4789714"/>
                    <a:gd name="connsiteX5" fmla="*/ 0 w 10856686"/>
                    <a:gd name="connsiteY5" fmla="*/ 0 h 4789714"/>
                    <a:gd name="connsiteX0-11" fmla="*/ 10855937 w 10855937"/>
                    <a:gd name="connsiteY0-12" fmla="*/ 2937437 h 3547037"/>
                    <a:gd name="connsiteX1-13" fmla="*/ 10362451 w 10855937"/>
                    <a:gd name="connsiteY1-14" fmla="*/ 3532523 h 3547037"/>
                    <a:gd name="connsiteX2-15" fmla="*/ 260508 w 10855937"/>
                    <a:gd name="connsiteY2-16" fmla="*/ 3547037 h 3547037"/>
                    <a:gd name="connsiteX3-17" fmla="*/ 13765 w 10855937"/>
                    <a:gd name="connsiteY3-18" fmla="*/ 3227723 h 3547037"/>
                    <a:gd name="connsiteX4-19" fmla="*/ 0 w 10855937"/>
                    <a:gd name="connsiteY4-20" fmla="*/ 0 h 3547037"/>
                    <a:gd name="connsiteX0-21" fmla="*/ 10855937 w 10855937"/>
                    <a:gd name="connsiteY0-22" fmla="*/ 2937437 h 3547037"/>
                    <a:gd name="connsiteX1-23" fmla="*/ 10362451 w 10855937"/>
                    <a:gd name="connsiteY1-24" fmla="*/ 3532523 h 3547037"/>
                    <a:gd name="connsiteX2-25" fmla="*/ 260508 w 10855937"/>
                    <a:gd name="connsiteY2-26" fmla="*/ 3547037 h 3547037"/>
                    <a:gd name="connsiteX3-27" fmla="*/ 13765 w 10855937"/>
                    <a:gd name="connsiteY3-28" fmla="*/ 3227723 h 3547037"/>
                    <a:gd name="connsiteX4-29" fmla="*/ 0 w 10855937"/>
                    <a:gd name="connsiteY4-30" fmla="*/ 0 h 3547037"/>
                    <a:gd name="connsiteX0-31" fmla="*/ 10868873 w 10868873"/>
                    <a:gd name="connsiteY0-32" fmla="*/ 2937437 h 3547037"/>
                    <a:gd name="connsiteX1-33" fmla="*/ 10375387 w 10868873"/>
                    <a:gd name="connsiteY1-34" fmla="*/ 3532523 h 3547037"/>
                    <a:gd name="connsiteX2-35" fmla="*/ 273444 w 10868873"/>
                    <a:gd name="connsiteY2-36" fmla="*/ 3547037 h 3547037"/>
                    <a:gd name="connsiteX3-37" fmla="*/ 26701 w 10868873"/>
                    <a:gd name="connsiteY3-38" fmla="*/ 3227723 h 3547037"/>
                    <a:gd name="connsiteX4-39" fmla="*/ 5177 w 10868873"/>
                    <a:gd name="connsiteY4-40" fmla="*/ 1101841 h 3547037"/>
                    <a:gd name="connsiteX5-41" fmla="*/ 12936 w 10868873"/>
                    <a:gd name="connsiteY5-42" fmla="*/ 0 h 3547037"/>
                    <a:gd name="connsiteX0-43" fmla="*/ 10868873 w 10868873"/>
                    <a:gd name="connsiteY0-44" fmla="*/ 1835596 h 2445196"/>
                    <a:gd name="connsiteX1-45" fmla="*/ 10375387 w 10868873"/>
                    <a:gd name="connsiteY1-46" fmla="*/ 2430682 h 2445196"/>
                    <a:gd name="connsiteX2-47" fmla="*/ 273444 w 10868873"/>
                    <a:gd name="connsiteY2-48" fmla="*/ 2445196 h 2445196"/>
                    <a:gd name="connsiteX3-49" fmla="*/ 26701 w 10868873"/>
                    <a:gd name="connsiteY3-50" fmla="*/ 2125882 h 2445196"/>
                    <a:gd name="connsiteX4-51" fmla="*/ 5177 w 10868873"/>
                    <a:gd name="connsiteY4-52" fmla="*/ 0 h 2445196"/>
                    <a:gd name="connsiteX0-53" fmla="*/ 10863696 w 10863696"/>
                    <a:gd name="connsiteY0-54" fmla="*/ 1835596 h 2445196"/>
                    <a:gd name="connsiteX1-55" fmla="*/ 10370210 w 10863696"/>
                    <a:gd name="connsiteY1-56" fmla="*/ 2430682 h 2445196"/>
                    <a:gd name="connsiteX2-57" fmla="*/ 268267 w 10863696"/>
                    <a:gd name="connsiteY2-58" fmla="*/ 2445196 h 2445196"/>
                    <a:gd name="connsiteX3-59" fmla="*/ 21524 w 10863696"/>
                    <a:gd name="connsiteY3-60" fmla="*/ 2125882 h 2445196"/>
                    <a:gd name="connsiteX4-61" fmla="*/ 0 w 10863696"/>
                    <a:gd name="connsiteY4-62" fmla="*/ 0 h 2445196"/>
                    <a:gd name="connsiteX0-63" fmla="*/ 10882319 w 10882319"/>
                    <a:gd name="connsiteY0-64" fmla="*/ 1835596 h 2445196"/>
                    <a:gd name="connsiteX1-65" fmla="*/ 10388833 w 10882319"/>
                    <a:gd name="connsiteY1-66" fmla="*/ 2430682 h 2445196"/>
                    <a:gd name="connsiteX2-67" fmla="*/ 286890 w 10882319"/>
                    <a:gd name="connsiteY2-68" fmla="*/ 2445196 h 2445196"/>
                    <a:gd name="connsiteX3-69" fmla="*/ 40147 w 10882319"/>
                    <a:gd name="connsiteY3-70" fmla="*/ 2125882 h 2445196"/>
                    <a:gd name="connsiteX4-71" fmla="*/ 0 w 10882319"/>
                    <a:gd name="connsiteY4-72" fmla="*/ 0 h 2445196"/>
                    <a:gd name="connsiteX0-73" fmla="*/ 10853134 w 10853134"/>
                    <a:gd name="connsiteY0-74" fmla="*/ 1841415 h 2451015"/>
                    <a:gd name="connsiteX1-75" fmla="*/ 10359648 w 10853134"/>
                    <a:gd name="connsiteY1-76" fmla="*/ 2436501 h 2451015"/>
                    <a:gd name="connsiteX2-77" fmla="*/ 257705 w 10853134"/>
                    <a:gd name="connsiteY2-78" fmla="*/ 2451015 h 2451015"/>
                    <a:gd name="connsiteX3-79" fmla="*/ 10962 w 10853134"/>
                    <a:gd name="connsiteY3-80" fmla="*/ 2131701 h 2451015"/>
                    <a:gd name="connsiteX4-81" fmla="*/ 11553 w 10853134"/>
                    <a:gd name="connsiteY4-82" fmla="*/ 0 h 2451015"/>
                    <a:gd name="connsiteX0-83" fmla="*/ 10864860 w 10864860"/>
                    <a:gd name="connsiteY0-84" fmla="*/ 1841415 h 2451015"/>
                    <a:gd name="connsiteX1-85" fmla="*/ 10371374 w 10864860"/>
                    <a:gd name="connsiteY1-86" fmla="*/ 2436501 h 2451015"/>
                    <a:gd name="connsiteX2-87" fmla="*/ 269431 w 10864860"/>
                    <a:gd name="connsiteY2-88" fmla="*/ 2451015 h 2451015"/>
                    <a:gd name="connsiteX3-89" fmla="*/ 22688 w 10864860"/>
                    <a:gd name="connsiteY3-90" fmla="*/ 2131701 h 2451015"/>
                    <a:gd name="connsiteX4-91" fmla="*/ 0 w 10864860"/>
                    <a:gd name="connsiteY4-92" fmla="*/ 0 h 2451015"/>
                    <a:gd name="connsiteX0-93" fmla="*/ 10856761 w 10856761"/>
                    <a:gd name="connsiteY0-94" fmla="*/ 1841415 h 2451015"/>
                    <a:gd name="connsiteX1-95" fmla="*/ 10363275 w 10856761"/>
                    <a:gd name="connsiteY1-96" fmla="*/ 2436501 h 2451015"/>
                    <a:gd name="connsiteX2-97" fmla="*/ 261332 w 10856761"/>
                    <a:gd name="connsiteY2-98" fmla="*/ 2451015 h 2451015"/>
                    <a:gd name="connsiteX3-99" fmla="*/ 14589 w 10856761"/>
                    <a:gd name="connsiteY3-100" fmla="*/ 2131701 h 2451015"/>
                    <a:gd name="connsiteX4-101" fmla="*/ 3540 w 10856761"/>
                    <a:gd name="connsiteY4-102" fmla="*/ 0 h 2451015"/>
                    <a:gd name="connsiteX0-103" fmla="*/ 10858803 w 10858803"/>
                    <a:gd name="connsiteY0-104" fmla="*/ 1841415 h 2451015"/>
                    <a:gd name="connsiteX1-105" fmla="*/ 10365317 w 10858803"/>
                    <a:gd name="connsiteY1-106" fmla="*/ 2436501 h 2451015"/>
                    <a:gd name="connsiteX2-107" fmla="*/ 263374 w 10858803"/>
                    <a:gd name="connsiteY2-108" fmla="*/ 2451015 h 2451015"/>
                    <a:gd name="connsiteX3-109" fmla="*/ 16631 w 10858803"/>
                    <a:gd name="connsiteY3-110" fmla="*/ 2131701 h 2451015"/>
                    <a:gd name="connsiteX4-111" fmla="*/ 5582 w 10858803"/>
                    <a:gd name="connsiteY4-112" fmla="*/ 0 h 2451015"/>
                    <a:gd name="connsiteX0-113" fmla="*/ 10854255 w 10854255"/>
                    <a:gd name="connsiteY0-114" fmla="*/ 1841415 h 2451015"/>
                    <a:gd name="connsiteX1-115" fmla="*/ 10360769 w 10854255"/>
                    <a:gd name="connsiteY1-116" fmla="*/ 2436501 h 2451015"/>
                    <a:gd name="connsiteX2-117" fmla="*/ 258826 w 10854255"/>
                    <a:gd name="connsiteY2-118" fmla="*/ 2451015 h 2451015"/>
                    <a:gd name="connsiteX3-119" fmla="*/ 12083 w 10854255"/>
                    <a:gd name="connsiteY3-120" fmla="*/ 2131701 h 2451015"/>
                    <a:gd name="connsiteX4-121" fmla="*/ 1034 w 10854255"/>
                    <a:gd name="connsiteY4-122" fmla="*/ 0 h 2451015"/>
                    <a:gd name="connsiteX0-123" fmla="*/ 10846712 w 10846712"/>
                    <a:gd name="connsiteY0-124" fmla="*/ 1841415 h 2451015"/>
                    <a:gd name="connsiteX1-125" fmla="*/ 10353226 w 10846712"/>
                    <a:gd name="connsiteY1-126" fmla="*/ 2436501 h 2451015"/>
                    <a:gd name="connsiteX2-127" fmla="*/ 251283 w 10846712"/>
                    <a:gd name="connsiteY2-128" fmla="*/ 2451015 h 2451015"/>
                    <a:gd name="connsiteX3-129" fmla="*/ 4540 w 10846712"/>
                    <a:gd name="connsiteY3-130" fmla="*/ 2131701 h 2451015"/>
                    <a:gd name="connsiteX4-131" fmla="*/ 5130 w 10846712"/>
                    <a:gd name="connsiteY4-132" fmla="*/ 0 h 2451015"/>
                    <a:gd name="connsiteX0-133" fmla="*/ 10842172 w 10842172"/>
                    <a:gd name="connsiteY0-134" fmla="*/ 1841415 h 2451015"/>
                    <a:gd name="connsiteX1-135" fmla="*/ 10348686 w 10842172"/>
                    <a:gd name="connsiteY1-136" fmla="*/ 2436501 h 2451015"/>
                    <a:gd name="connsiteX2-137" fmla="*/ 246743 w 10842172"/>
                    <a:gd name="connsiteY2-138" fmla="*/ 2451015 h 2451015"/>
                    <a:gd name="connsiteX3-139" fmla="*/ 0 w 10842172"/>
                    <a:gd name="connsiteY3-140" fmla="*/ 2131701 h 2451015"/>
                    <a:gd name="connsiteX4-141" fmla="*/ 590 w 10842172"/>
                    <a:gd name="connsiteY4-142" fmla="*/ 0 h 2451015"/>
                    <a:gd name="connsiteX0-143" fmla="*/ 10842172 w 10842172"/>
                    <a:gd name="connsiteY0-144" fmla="*/ 1841415 h 2451015"/>
                    <a:gd name="connsiteX1-145" fmla="*/ 10348686 w 10842172"/>
                    <a:gd name="connsiteY1-146" fmla="*/ 2436501 h 2451015"/>
                    <a:gd name="connsiteX2-147" fmla="*/ 246743 w 10842172"/>
                    <a:gd name="connsiteY2-148" fmla="*/ 2451015 h 2451015"/>
                    <a:gd name="connsiteX3-149" fmla="*/ 0 w 10842172"/>
                    <a:gd name="connsiteY3-150" fmla="*/ 2131701 h 2451015"/>
                    <a:gd name="connsiteX4-151" fmla="*/ 590 w 10842172"/>
                    <a:gd name="connsiteY4-152" fmla="*/ 0 h 2451015"/>
                    <a:gd name="connsiteX0-153" fmla="*/ 10842172 w 10842172"/>
                    <a:gd name="connsiteY0-154" fmla="*/ 1841415 h 2451015"/>
                    <a:gd name="connsiteX1-155" fmla="*/ 10348686 w 10842172"/>
                    <a:gd name="connsiteY1-156" fmla="*/ 2436501 h 2451015"/>
                    <a:gd name="connsiteX2-157" fmla="*/ 246743 w 10842172"/>
                    <a:gd name="connsiteY2-158" fmla="*/ 2451015 h 2451015"/>
                    <a:gd name="connsiteX3-159" fmla="*/ 0 w 10842172"/>
                    <a:gd name="connsiteY3-160" fmla="*/ 2131701 h 2451015"/>
                    <a:gd name="connsiteX4-161" fmla="*/ 6410 w 10842172"/>
                    <a:gd name="connsiteY4-162" fmla="*/ 0 h 2451015"/>
                    <a:gd name="connsiteX0-163" fmla="*/ 10842172 w 10842172"/>
                    <a:gd name="connsiteY0-164" fmla="*/ 1841415 h 2451015"/>
                    <a:gd name="connsiteX1-165" fmla="*/ 10348686 w 10842172"/>
                    <a:gd name="connsiteY1-166" fmla="*/ 2436501 h 2451015"/>
                    <a:gd name="connsiteX2-167" fmla="*/ 246743 w 10842172"/>
                    <a:gd name="connsiteY2-168" fmla="*/ 2451015 h 2451015"/>
                    <a:gd name="connsiteX3-169" fmla="*/ 0 w 10842172"/>
                    <a:gd name="connsiteY3-170" fmla="*/ 2131701 h 2451015"/>
                    <a:gd name="connsiteX4-171" fmla="*/ 6410 w 10842172"/>
                    <a:gd name="connsiteY4-172" fmla="*/ 0 h 2451015"/>
                    <a:gd name="connsiteX0-173" fmla="*/ 10846950 w 10846950"/>
                    <a:gd name="connsiteY0-174" fmla="*/ 1841415 h 2451015"/>
                    <a:gd name="connsiteX1-175" fmla="*/ 10353464 w 10846950"/>
                    <a:gd name="connsiteY1-176" fmla="*/ 2436501 h 2451015"/>
                    <a:gd name="connsiteX2-177" fmla="*/ 251521 w 10846950"/>
                    <a:gd name="connsiteY2-178" fmla="*/ 2451015 h 2451015"/>
                    <a:gd name="connsiteX3-179" fmla="*/ 4778 w 10846950"/>
                    <a:gd name="connsiteY3-180" fmla="*/ 2131701 h 2451015"/>
                    <a:gd name="connsiteX4-181" fmla="*/ 11188 w 10846950"/>
                    <a:gd name="connsiteY4-182" fmla="*/ 0 h 2451015"/>
                    <a:gd name="connsiteX0-183" fmla="*/ 10846950 w 10846950"/>
                    <a:gd name="connsiteY0-184" fmla="*/ 1841415 h 2451015"/>
                    <a:gd name="connsiteX1-185" fmla="*/ 10568788 w 10846950"/>
                    <a:gd name="connsiteY1-186" fmla="*/ 2430680 h 2451015"/>
                    <a:gd name="connsiteX2-187" fmla="*/ 251521 w 10846950"/>
                    <a:gd name="connsiteY2-188" fmla="*/ 2451015 h 2451015"/>
                    <a:gd name="connsiteX3-189" fmla="*/ 4778 w 10846950"/>
                    <a:gd name="connsiteY3-190" fmla="*/ 2131701 h 2451015"/>
                    <a:gd name="connsiteX4-191" fmla="*/ 11188 w 10846950"/>
                    <a:gd name="connsiteY4-192" fmla="*/ 0 h 2451015"/>
                    <a:gd name="connsiteX0-193" fmla="*/ 10846950 w 10846950"/>
                    <a:gd name="connsiteY0-194" fmla="*/ 1841415 h 2451015"/>
                    <a:gd name="connsiteX1-195" fmla="*/ 10522232 w 10846950"/>
                    <a:gd name="connsiteY1-196" fmla="*/ 2430680 h 2451015"/>
                    <a:gd name="connsiteX2-197" fmla="*/ 251521 w 10846950"/>
                    <a:gd name="connsiteY2-198" fmla="*/ 2451015 h 2451015"/>
                    <a:gd name="connsiteX3-199" fmla="*/ 4778 w 10846950"/>
                    <a:gd name="connsiteY3-200" fmla="*/ 2131701 h 2451015"/>
                    <a:gd name="connsiteX4-201" fmla="*/ 11188 w 10846950"/>
                    <a:gd name="connsiteY4-202" fmla="*/ 0 h 2451015"/>
                    <a:gd name="connsiteX0-203" fmla="*/ 10846950 w 10846950"/>
                    <a:gd name="connsiteY0-204" fmla="*/ 1841415 h 2451015"/>
                    <a:gd name="connsiteX1-205" fmla="*/ 10745593 w 10846950"/>
                    <a:gd name="connsiteY1-206" fmla="*/ 2046023 h 2451015"/>
                    <a:gd name="connsiteX2-207" fmla="*/ 10522232 w 10846950"/>
                    <a:gd name="connsiteY2-208" fmla="*/ 2430680 h 2451015"/>
                    <a:gd name="connsiteX3-209" fmla="*/ 251521 w 10846950"/>
                    <a:gd name="connsiteY3-210" fmla="*/ 2451015 h 2451015"/>
                    <a:gd name="connsiteX4-211" fmla="*/ 4778 w 10846950"/>
                    <a:gd name="connsiteY4-212" fmla="*/ 2131701 h 2451015"/>
                    <a:gd name="connsiteX5-213" fmla="*/ 11188 w 10846950"/>
                    <a:gd name="connsiteY5-214" fmla="*/ 0 h 2451015"/>
                    <a:gd name="connsiteX0-215" fmla="*/ 10745593 w 10745593"/>
                    <a:gd name="connsiteY0-216" fmla="*/ 2046023 h 2451015"/>
                    <a:gd name="connsiteX1-217" fmla="*/ 10522232 w 10745593"/>
                    <a:gd name="connsiteY1-218" fmla="*/ 2430680 h 2451015"/>
                    <a:gd name="connsiteX2-219" fmla="*/ 251521 w 10745593"/>
                    <a:gd name="connsiteY2-220" fmla="*/ 2451015 h 2451015"/>
                    <a:gd name="connsiteX3-221" fmla="*/ 4778 w 10745593"/>
                    <a:gd name="connsiteY3-222" fmla="*/ 2131701 h 2451015"/>
                    <a:gd name="connsiteX4-223" fmla="*/ 11188 w 10745593"/>
                    <a:gd name="connsiteY4-224" fmla="*/ 0 h 2451015"/>
                    <a:gd name="connsiteX0-225" fmla="*/ 10830947 w 10830947"/>
                    <a:gd name="connsiteY0-226" fmla="*/ 2046023 h 2451015"/>
                    <a:gd name="connsiteX1-227" fmla="*/ 10522232 w 10830947"/>
                    <a:gd name="connsiteY1-228" fmla="*/ 2430680 h 2451015"/>
                    <a:gd name="connsiteX2-229" fmla="*/ 251521 w 10830947"/>
                    <a:gd name="connsiteY2-230" fmla="*/ 2451015 h 2451015"/>
                    <a:gd name="connsiteX3-231" fmla="*/ 4778 w 10830947"/>
                    <a:gd name="connsiteY3-232" fmla="*/ 2131701 h 2451015"/>
                    <a:gd name="connsiteX4-233" fmla="*/ 11188 w 10830947"/>
                    <a:gd name="connsiteY4-234" fmla="*/ 0 h 2451015"/>
                    <a:gd name="connsiteX0-235" fmla="*/ 10877504 w 10877504"/>
                    <a:gd name="connsiteY0-236" fmla="*/ 2046023 h 2451015"/>
                    <a:gd name="connsiteX1-237" fmla="*/ 10522232 w 10877504"/>
                    <a:gd name="connsiteY1-238" fmla="*/ 2430680 h 2451015"/>
                    <a:gd name="connsiteX2-239" fmla="*/ 251521 w 10877504"/>
                    <a:gd name="connsiteY2-240" fmla="*/ 2451015 h 2451015"/>
                    <a:gd name="connsiteX3-241" fmla="*/ 4778 w 10877504"/>
                    <a:gd name="connsiteY3-242" fmla="*/ 2131701 h 2451015"/>
                    <a:gd name="connsiteX4-243" fmla="*/ 11188 w 10877504"/>
                    <a:gd name="connsiteY4-244" fmla="*/ 0 h 2451015"/>
                    <a:gd name="connsiteX0-245" fmla="*/ 10861985 w 10861985"/>
                    <a:gd name="connsiteY0-246" fmla="*/ 2084821 h 2451015"/>
                    <a:gd name="connsiteX1-247" fmla="*/ 10522232 w 10861985"/>
                    <a:gd name="connsiteY1-248" fmla="*/ 2430680 h 2451015"/>
                    <a:gd name="connsiteX2-249" fmla="*/ 251521 w 10861985"/>
                    <a:gd name="connsiteY2-250" fmla="*/ 2451015 h 2451015"/>
                    <a:gd name="connsiteX3-251" fmla="*/ 4778 w 10861985"/>
                    <a:gd name="connsiteY3-252" fmla="*/ 2131701 h 2451015"/>
                    <a:gd name="connsiteX4-253" fmla="*/ 11188 w 10861985"/>
                    <a:gd name="connsiteY4-254" fmla="*/ 0 h 2451015"/>
                    <a:gd name="connsiteX0-255" fmla="*/ 10857207 w 10857207"/>
                    <a:gd name="connsiteY0-256" fmla="*/ 0 h 366194"/>
                    <a:gd name="connsiteX1-257" fmla="*/ 10517454 w 10857207"/>
                    <a:gd name="connsiteY1-258" fmla="*/ 345859 h 366194"/>
                    <a:gd name="connsiteX2-259" fmla="*/ 246743 w 10857207"/>
                    <a:gd name="connsiteY2-260" fmla="*/ 366194 h 366194"/>
                    <a:gd name="connsiteX3-261" fmla="*/ 0 w 10857207"/>
                    <a:gd name="connsiteY3-262" fmla="*/ 46880 h 366194"/>
                    <a:gd name="connsiteX0-263" fmla="*/ 10610464 w 10610464"/>
                    <a:gd name="connsiteY0-264" fmla="*/ 0 h 366194"/>
                    <a:gd name="connsiteX1-265" fmla="*/ 10270711 w 10610464"/>
                    <a:gd name="connsiteY1-266" fmla="*/ 345859 h 366194"/>
                    <a:gd name="connsiteX2-267" fmla="*/ 0 w 10610464"/>
                    <a:gd name="connsiteY2-268" fmla="*/ 366194 h 366194"/>
                    <a:gd name="connsiteX0-269" fmla="*/ 339753 w 339753"/>
                    <a:gd name="connsiteY0-270" fmla="*/ 0 h 345859"/>
                    <a:gd name="connsiteX1-271" fmla="*/ 0 w 339753"/>
                    <a:gd name="connsiteY1-272" fmla="*/ 345859 h 345859"/>
                  </a:gdLst>
                  <a:ahLst/>
                  <a:cxnLst>
                    <a:cxn ang="0">
                      <a:pos x="connsiteX0-1" y="connsiteY0-2"/>
                    </a:cxn>
                    <a:cxn ang="0">
                      <a:pos x="connsiteX1-3" y="connsiteY1-4"/>
                    </a:cxn>
                  </a:cxnLst>
                  <a:rect l="l" t="t" r="r" b="b"/>
                  <a:pathLst>
                    <a:path w="339753" h="345859">
                      <a:moveTo>
                        <a:pt x="339753" y="0"/>
                      </a:moveTo>
                      <a:lnTo>
                        <a:pt x="0" y="345859"/>
                      </a:lnTo>
                    </a:path>
                  </a:pathLst>
                </a:custGeom>
                <a:noFill/>
                <a:ln w="15875" cap="flat" cmpd="sng" algn="ctr">
                  <a:solidFill>
                    <a:srgbClr val="03B4FF"/>
                  </a:solid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179" name="任意多边形: 形状 31"/>
                <p:cNvSpPr/>
                <p:nvPr/>
              </p:nvSpPr>
              <p:spPr>
                <a:xfrm>
                  <a:off x="3130275" y="3594734"/>
                  <a:ext cx="61485" cy="62590"/>
                </a:xfrm>
                <a:custGeom>
                  <a:avLst/>
                  <a:gdLst>
                    <a:gd name="connsiteX0" fmla="*/ 10856686 w 10856686"/>
                    <a:gd name="connsiteY0" fmla="*/ 4180114 h 4789714"/>
                    <a:gd name="connsiteX1" fmla="*/ 10363200 w 10856686"/>
                    <a:gd name="connsiteY1" fmla="*/ 4775200 h 4789714"/>
                    <a:gd name="connsiteX2" fmla="*/ 261257 w 10856686"/>
                    <a:gd name="connsiteY2" fmla="*/ 4789714 h 4789714"/>
                    <a:gd name="connsiteX3" fmla="*/ 14514 w 10856686"/>
                    <a:gd name="connsiteY3" fmla="*/ 4470400 h 4789714"/>
                    <a:gd name="connsiteX4" fmla="*/ 0 w 10856686"/>
                    <a:gd name="connsiteY4" fmla="*/ 0 h 4789714"/>
                    <a:gd name="connsiteX0-1" fmla="*/ 10856686 w 10856686"/>
                    <a:gd name="connsiteY0-2" fmla="*/ 4180114 h 4789714"/>
                    <a:gd name="connsiteX1-3" fmla="*/ 10363200 w 10856686"/>
                    <a:gd name="connsiteY1-4" fmla="*/ 4775200 h 4789714"/>
                    <a:gd name="connsiteX2-5" fmla="*/ 261257 w 10856686"/>
                    <a:gd name="connsiteY2-6" fmla="*/ 4789714 h 4789714"/>
                    <a:gd name="connsiteX3-7" fmla="*/ 14514 w 10856686"/>
                    <a:gd name="connsiteY3-8" fmla="*/ 4470400 h 4789714"/>
                    <a:gd name="connsiteX4-9" fmla="*/ 749 w 10856686"/>
                    <a:gd name="connsiteY4-10" fmla="*/ 1242677 h 4789714"/>
                    <a:gd name="connsiteX5" fmla="*/ 0 w 10856686"/>
                    <a:gd name="connsiteY5" fmla="*/ 0 h 4789714"/>
                    <a:gd name="connsiteX0-11" fmla="*/ 10855937 w 10855937"/>
                    <a:gd name="connsiteY0-12" fmla="*/ 2937437 h 3547037"/>
                    <a:gd name="connsiteX1-13" fmla="*/ 10362451 w 10855937"/>
                    <a:gd name="connsiteY1-14" fmla="*/ 3532523 h 3547037"/>
                    <a:gd name="connsiteX2-15" fmla="*/ 260508 w 10855937"/>
                    <a:gd name="connsiteY2-16" fmla="*/ 3547037 h 3547037"/>
                    <a:gd name="connsiteX3-17" fmla="*/ 13765 w 10855937"/>
                    <a:gd name="connsiteY3-18" fmla="*/ 3227723 h 3547037"/>
                    <a:gd name="connsiteX4-19" fmla="*/ 0 w 10855937"/>
                    <a:gd name="connsiteY4-20" fmla="*/ 0 h 3547037"/>
                    <a:gd name="connsiteX0-21" fmla="*/ 10855937 w 10855937"/>
                    <a:gd name="connsiteY0-22" fmla="*/ 2937437 h 3547037"/>
                    <a:gd name="connsiteX1-23" fmla="*/ 10362451 w 10855937"/>
                    <a:gd name="connsiteY1-24" fmla="*/ 3532523 h 3547037"/>
                    <a:gd name="connsiteX2-25" fmla="*/ 260508 w 10855937"/>
                    <a:gd name="connsiteY2-26" fmla="*/ 3547037 h 3547037"/>
                    <a:gd name="connsiteX3-27" fmla="*/ 13765 w 10855937"/>
                    <a:gd name="connsiteY3-28" fmla="*/ 3227723 h 3547037"/>
                    <a:gd name="connsiteX4-29" fmla="*/ 0 w 10855937"/>
                    <a:gd name="connsiteY4-30" fmla="*/ 0 h 3547037"/>
                    <a:gd name="connsiteX0-31" fmla="*/ 10868873 w 10868873"/>
                    <a:gd name="connsiteY0-32" fmla="*/ 2937437 h 3547037"/>
                    <a:gd name="connsiteX1-33" fmla="*/ 10375387 w 10868873"/>
                    <a:gd name="connsiteY1-34" fmla="*/ 3532523 h 3547037"/>
                    <a:gd name="connsiteX2-35" fmla="*/ 273444 w 10868873"/>
                    <a:gd name="connsiteY2-36" fmla="*/ 3547037 h 3547037"/>
                    <a:gd name="connsiteX3-37" fmla="*/ 26701 w 10868873"/>
                    <a:gd name="connsiteY3-38" fmla="*/ 3227723 h 3547037"/>
                    <a:gd name="connsiteX4-39" fmla="*/ 5177 w 10868873"/>
                    <a:gd name="connsiteY4-40" fmla="*/ 1101841 h 3547037"/>
                    <a:gd name="connsiteX5-41" fmla="*/ 12936 w 10868873"/>
                    <a:gd name="connsiteY5-42" fmla="*/ 0 h 3547037"/>
                    <a:gd name="connsiteX0-43" fmla="*/ 10868873 w 10868873"/>
                    <a:gd name="connsiteY0-44" fmla="*/ 1835596 h 2445196"/>
                    <a:gd name="connsiteX1-45" fmla="*/ 10375387 w 10868873"/>
                    <a:gd name="connsiteY1-46" fmla="*/ 2430682 h 2445196"/>
                    <a:gd name="connsiteX2-47" fmla="*/ 273444 w 10868873"/>
                    <a:gd name="connsiteY2-48" fmla="*/ 2445196 h 2445196"/>
                    <a:gd name="connsiteX3-49" fmla="*/ 26701 w 10868873"/>
                    <a:gd name="connsiteY3-50" fmla="*/ 2125882 h 2445196"/>
                    <a:gd name="connsiteX4-51" fmla="*/ 5177 w 10868873"/>
                    <a:gd name="connsiteY4-52" fmla="*/ 0 h 2445196"/>
                    <a:gd name="connsiteX0-53" fmla="*/ 10863696 w 10863696"/>
                    <a:gd name="connsiteY0-54" fmla="*/ 1835596 h 2445196"/>
                    <a:gd name="connsiteX1-55" fmla="*/ 10370210 w 10863696"/>
                    <a:gd name="connsiteY1-56" fmla="*/ 2430682 h 2445196"/>
                    <a:gd name="connsiteX2-57" fmla="*/ 268267 w 10863696"/>
                    <a:gd name="connsiteY2-58" fmla="*/ 2445196 h 2445196"/>
                    <a:gd name="connsiteX3-59" fmla="*/ 21524 w 10863696"/>
                    <a:gd name="connsiteY3-60" fmla="*/ 2125882 h 2445196"/>
                    <a:gd name="connsiteX4-61" fmla="*/ 0 w 10863696"/>
                    <a:gd name="connsiteY4-62" fmla="*/ 0 h 2445196"/>
                    <a:gd name="connsiteX0-63" fmla="*/ 10882319 w 10882319"/>
                    <a:gd name="connsiteY0-64" fmla="*/ 1835596 h 2445196"/>
                    <a:gd name="connsiteX1-65" fmla="*/ 10388833 w 10882319"/>
                    <a:gd name="connsiteY1-66" fmla="*/ 2430682 h 2445196"/>
                    <a:gd name="connsiteX2-67" fmla="*/ 286890 w 10882319"/>
                    <a:gd name="connsiteY2-68" fmla="*/ 2445196 h 2445196"/>
                    <a:gd name="connsiteX3-69" fmla="*/ 40147 w 10882319"/>
                    <a:gd name="connsiteY3-70" fmla="*/ 2125882 h 2445196"/>
                    <a:gd name="connsiteX4-71" fmla="*/ 0 w 10882319"/>
                    <a:gd name="connsiteY4-72" fmla="*/ 0 h 2445196"/>
                    <a:gd name="connsiteX0-73" fmla="*/ 10853134 w 10853134"/>
                    <a:gd name="connsiteY0-74" fmla="*/ 1841415 h 2451015"/>
                    <a:gd name="connsiteX1-75" fmla="*/ 10359648 w 10853134"/>
                    <a:gd name="connsiteY1-76" fmla="*/ 2436501 h 2451015"/>
                    <a:gd name="connsiteX2-77" fmla="*/ 257705 w 10853134"/>
                    <a:gd name="connsiteY2-78" fmla="*/ 2451015 h 2451015"/>
                    <a:gd name="connsiteX3-79" fmla="*/ 10962 w 10853134"/>
                    <a:gd name="connsiteY3-80" fmla="*/ 2131701 h 2451015"/>
                    <a:gd name="connsiteX4-81" fmla="*/ 11553 w 10853134"/>
                    <a:gd name="connsiteY4-82" fmla="*/ 0 h 2451015"/>
                    <a:gd name="connsiteX0-83" fmla="*/ 10864860 w 10864860"/>
                    <a:gd name="connsiteY0-84" fmla="*/ 1841415 h 2451015"/>
                    <a:gd name="connsiteX1-85" fmla="*/ 10371374 w 10864860"/>
                    <a:gd name="connsiteY1-86" fmla="*/ 2436501 h 2451015"/>
                    <a:gd name="connsiteX2-87" fmla="*/ 269431 w 10864860"/>
                    <a:gd name="connsiteY2-88" fmla="*/ 2451015 h 2451015"/>
                    <a:gd name="connsiteX3-89" fmla="*/ 22688 w 10864860"/>
                    <a:gd name="connsiteY3-90" fmla="*/ 2131701 h 2451015"/>
                    <a:gd name="connsiteX4-91" fmla="*/ 0 w 10864860"/>
                    <a:gd name="connsiteY4-92" fmla="*/ 0 h 2451015"/>
                    <a:gd name="connsiteX0-93" fmla="*/ 10856761 w 10856761"/>
                    <a:gd name="connsiteY0-94" fmla="*/ 1841415 h 2451015"/>
                    <a:gd name="connsiteX1-95" fmla="*/ 10363275 w 10856761"/>
                    <a:gd name="connsiteY1-96" fmla="*/ 2436501 h 2451015"/>
                    <a:gd name="connsiteX2-97" fmla="*/ 261332 w 10856761"/>
                    <a:gd name="connsiteY2-98" fmla="*/ 2451015 h 2451015"/>
                    <a:gd name="connsiteX3-99" fmla="*/ 14589 w 10856761"/>
                    <a:gd name="connsiteY3-100" fmla="*/ 2131701 h 2451015"/>
                    <a:gd name="connsiteX4-101" fmla="*/ 3540 w 10856761"/>
                    <a:gd name="connsiteY4-102" fmla="*/ 0 h 2451015"/>
                    <a:gd name="connsiteX0-103" fmla="*/ 10858803 w 10858803"/>
                    <a:gd name="connsiteY0-104" fmla="*/ 1841415 h 2451015"/>
                    <a:gd name="connsiteX1-105" fmla="*/ 10365317 w 10858803"/>
                    <a:gd name="connsiteY1-106" fmla="*/ 2436501 h 2451015"/>
                    <a:gd name="connsiteX2-107" fmla="*/ 263374 w 10858803"/>
                    <a:gd name="connsiteY2-108" fmla="*/ 2451015 h 2451015"/>
                    <a:gd name="connsiteX3-109" fmla="*/ 16631 w 10858803"/>
                    <a:gd name="connsiteY3-110" fmla="*/ 2131701 h 2451015"/>
                    <a:gd name="connsiteX4-111" fmla="*/ 5582 w 10858803"/>
                    <a:gd name="connsiteY4-112" fmla="*/ 0 h 2451015"/>
                    <a:gd name="connsiteX0-113" fmla="*/ 10854255 w 10854255"/>
                    <a:gd name="connsiteY0-114" fmla="*/ 1841415 h 2451015"/>
                    <a:gd name="connsiteX1-115" fmla="*/ 10360769 w 10854255"/>
                    <a:gd name="connsiteY1-116" fmla="*/ 2436501 h 2451015"/>
                    <a:gd name="connsiteX2-117" fmla="*/ 258826 w 10854255"/>
                    <a:gd name="connsiteY2-118" fmla="*/ 2451015 h 2451015"/>
                    <a:gd name="connsiteX3-119" fmla="*/ 12083 w 10854255"/>
                    <a:gd name="connsiteY3-120" fmla="*/ 2131701 h 2451015"/>
                    <a:gd name="connsiteX4-121" fmla="*/ 1034 w 10854255"/>
                    <a:gd name="connsiteY4-122" fmla="*/ 0 h 2451015"/>
                    <a:gd name="connsiteX0-123" fmla="*/ 10846712 w 10846712"/>
                    <a:gd name="connsiteY0-124" fmla="*/ 1841415 h 2451015"/>
                    <a:gd name="connsiteX1-125" fmla="*/ 10353226 w 10846712"/>
                    <a:gd name="connsiteY1-126" fmla="*/ 2436501 h 2451015"/>
                    <a:gd name="connsiteX2-127" fmla="*/ 251283 w 10846712"/>
                    <a:gd name="connsiteY2-128" fmla="*/ 2451015 h 2451015"/>
                    <a:gd name="connsiteX3-129" fmla="*/ 4540 w 10846712"/>
                    <a:gd name="connsiteY3-130" fmla="*/ 2131701 h 2451015"/>
                    <a:gd name="connsiteX4-131" fmla="*/ 5130 w 10846712"/>
                    <a:gd name="connsiteY4-132" fmla="*/ 0 h 2451015"/>
                    <a:gd name="connsiteX0-133" fmla="*/ 10842172 w 10842172"/>
                    <a:gd name="connsiteY0-134" fmla="*/ 1841415 h 2451015"/>
                    <a:gd name="connsiteX1-135" fmla="*/ 10348686 w 10842172"/>
                    <a:gd name="connsiteY1-136" fmla="*/ 2436501 h 2451015"/>
                    <a:gd name="connsiteX2-137" fmla="*/ 246743 w 10842172"/>
                    <a:gd name="connsiteY2-138" fmla="*/ 2451015 h 2451015"/>
                    <a:gd name="connsiteX3-139" fmla="*/ 0 w 10842172"/>
                    <a:gd name="connsiteY3-140" fmla="*/ 2131701 h 2451015"/>
                    <a:gd name="connsiteX4-141" fmla="*/ 590 w 10842172"/>
                    <a:gd name="connsiteY4-142" fmla="*/ 0 h 2451015"/>
                    <a:gd name="connsiteX0-143" fmla="*/ 10842172 w 10842172"/>
                    <a:gd name="connsiteY0-144" fmla="*/ 1841415 h 2451015"/>
                    <a:gd name="connsiteX1-145" fmla="*/ 10348686 w 10842172"/>
                    <a:gd name="connsiteY1-146" fmla="*/ 2436501 h 2451015"/>
                    <a:gd name="connsiteX2-147" fmla="*/ 246743 w 10842172"/>
                    <a:gd name="connsiteY2-148" fmla="*/ 2451015 h 2451015"/>
                    <a:gd name="connsiteX3-149" fmla="*/ 0 w 10842172"/>
                    <a:gd name="connsiteY3-150" fmla="*/ 2131701 h 2451015"/>
                    <a:gd name="connsiteX4-151" fmla="*/ 590 w 10842172"/>
                    <a:gd name="connsiteY4-152" fmla="*/ 0 h 2451015"/>
                    <a:gd name="connsiteX0-153" fmla="*/ 10842172 w 10842172"/>
                    <a:gd name="connsiteY0-154" fmla="*/ 1841415 h 2451015"/>
                    <a:gd name="connsiteX1-155" fmla="*/ 10348686 w 10842172"/>
                    <a:gd name="connsiteY1-156" fmla="*/ 2436501 h 2451015"/>
                    <a:gd name="connsiteX2-157" fmla="*/ 246743 w 10842172"/>
                    <a:gd name="connsiteY2-158" fmla="*/ 2451015 h 2451015"/>
                    <a:gd name="connsiteX3-159" fmla="*/ 0 w 10842172"/>
                    <a:gd name="connsiteY3-160" fmla="*/ 2131701 h 2451015"/>
                    <a:gd name="connsiteX4-161" fmla="*/ 6410 w 10842172"/>
                    <a:gd name="connsiteY4-162" fmla="*/ 0 h 2451015"/>
                    <a:gd name="connsiteX0-163" fmla="*/ 10842172 w 10842172"/>
                    <a:gd name="connsiteY0-164" fmla="*/ 1841415 h 2451015"/>
                    <a:gd name="connsiteX1-165" fmla="*/ 10348686 w 10842172"/>
                    <a:gd name="connsiteY1-166" fmla="*/ 2436501 h 2451015"/>
                    <a:gd name="connsiteX2-167" fmla="*/ 246743 w 10842172"/>
                    <a:gd name="connsiteY2-168" fmla="*/ 2451015 h 2451015"/>
                    <a:gd name="connsiteX3-169" fmla="*/ 0 w 10842172"/>
                    <a:gd name="connsiteY3-170" fmla="*/ 2131701 h 2451015"/>
                    <a:gd name="connsiteX4-171" fmla="*/ 6410 w 10842172"/>
                    <a:gd name="connsiteY4-172" fmla="*/ 0 h 2451015"/>
                    <a:gd name="connsiteX0-173" fmla="*/ 10846950 w 10846950"/>
                    <a:gd name="connsiteY0-174" fmla="*/ 1841415 h 2451015"/>
                    <a:gd name="connsiteX1-175" fmla="*/ 10353464 w 10846950"/>
                    <a:gd name="connsiteY1-176" fmla="*/ 2436501 h 2451015"/>
                    <a:gd name="connsiteX2-177" fmla="*/ 251521 w 10846950"/>
                    <a:gd name="connsiteY2-178" fmla="*/ 2451015 h 2451015"/>
                    <a:gd name="connsiteX3-179" fmla="*/ 4778 w 10846950"/>
                    <a:gd name="connsiteY3-180" fmla="*/ 2131701 h 2451015"/>
                    <a:gd name="connsiteX4-181" fmla="*/ 11188 w 10846950"/>
                    <a:gd name="connsiteY4-182" fmla="*/ 0 h 2451015"/>
                    <a:gd name="connsiteX0-183" fmla="*/ 10846950 w 10846950"/>
                    <a:gd name="connsiteY0-184" fmla="*/ 1841415 h 2451015"/>
                    <a:gd name="connsiteX1-185" fmla="*/ 10568788 w 10846950"/>
                    <a:gd name="connsiteY1-186" fmla="*/ 2430680 h 2451015"/>
                    <a:gd name="connsiteX2-187" fmla="*/ 251521 w 10846950"/>
                    <a:gd name="connsiteY2-188" fmla="*/ 2451015 h 2451015"/>
                    <a:gd name="connsiteX3-189" fmla="*/ 4778 w 10846950"/>
                    <a:gd name="connsiteY3-190" fmla="*/ 2131701 h 2451015"/>
                    <a:gd name="connsiteX4-191" fmla="*/ 11188 w 10846950"/>
                    <a:gd name="connsiteY4-192" fmla="*/ 0 h 2451015"/>
                    <a:gd name="connsiteX0-193" fmla="*/ 10846950 w 10846950"/>
                    <a:gd name="connsiteY0-194" fmla="*/ 1841415 h 2451015"/>
                    <a:gd name="connsiteX1-195" fmla="*/ 10522232 w 10846950"/>
                    <a:gd name="connsiteY1-196" fmla="*/ 2430680 h 2451015"/>
                    <a:gd name="connsiteX2-197" fmla="*/ 251521 w 10846950"/>
                    <a:gd name="connsiteY2-198" fmla="*/ 2451015 h 2451015"/>
                    <a:gd name="connsiteX3-199" fmla="*/ 4778 w 10846950"/>
                    <a:gd name="connsiteY3-200" fmla="*/ 2131701 h 2451015"/>
                    <a:gd name="connsiteX4-201" fmla="*/ 11188 w 10846950"/>
                    <a:gd name="connsiteY4-202" fmla="*/ 0 h 2451015"/>
                    <a:gd name="connsiteX0-203" fmla="*/ 10846950 w 10846950"/>
                    <a:gd name="connsiteY0-204" fmla="*/ 1841415 h 2451015"/>
                    <a:gd name="connsiteX1-205" fmla="*/ 10745593 w 10846950"/>
                    <a:gd name="connsiteY1-206" fmla="*/ 2046023 h 2451015"/>
                    <a:gd name="connsiteX2-207" fmla="*/ 10522232 w 10846950"/>
                    <a:gd name="connsiteY2-208" fmla="*/ 2430680 h 2451015"/>
                    <a:gd name="connsiteX3-209" fmla="*/ 251521 w 10846950"/>
                    <a:gd name="connsiteY3-210" fmla="*/ 2451015 h 2451015"/>
                    <a:gd name="connsiteX4-211" fmla="*/ 4778 w 10846950"/>
                    <a:gd name="connsiteY4-212" fmla="*/ 2131701 h 2451015"/>
                    <a:gd name="connsiteX5-213" fmla="*/ 11188 w 10846950"/>
                    <a:gd name="connsiteY5-214" fmla="*/ 0 h 2451015"/>
                    <a:gd name="connsiteX0-215" fmla="*/ 10745593 w 10745593"/>
                    <a:gd name="connsiteY0-216" fmla="*/ 2046023 h 2451015"/>
                    <a:gd name="connsiteX1-217" fmla="*/ 10522232 w 10745593"/>
                    <a:gd name="connsiteY1-218" fmla="*/ 2430680 h 2451015"/>
                    <a:gd name="connsiteX2-219" fmla="*/ 251521 w 10745593"/>
                    <a:gd name="connsiteY2-220" fmla="*/ 2451015 h 2451015"/>
                    <a:gd name="connsiteX3-221" fmla="*/ 4778 w 10745593"/>
                    <a:gd name="connsiteY3-222" fmla="*/ 2131701 h 2451015"/>
                    <a:gd name="connsiteX4-223" fmla="*/ 11188 w 10745593"/>
                    <a:gd name="connsiteY4-224" fmla="*/ 0 h 2451015"/>
                    <a:gd name="connsiteX0-225" fmla="*/ 10830947 w 10830947"/>
                    <a:gd name="connsiteY0-226" fmla="*/ 2046023 h 2451015"/>
                    <a:gd name="connsiteX1-227" fmla="*/ 10522232 w 10830947"/>
                    <a:gd name="connsiteY1-228" fmla="*/ 2430680 h 2451015"/>
                    <a:gd name="connsiteX2-229" fmla="*/ 251521 w 10830947"/>
                    <a:gd name="connsiteY2-230" fmla="*/ 2451015 h 2451015"/>
                    <a:gd name="connsiteX3-231" fmla="*/ 4778 w 10830947"/>
                    <a:gd name="connsiteY3-232" fmla="*/ 2131701 h 2451015"/>
                    <a:gd name="connsiteX4-233" fmla="*/ 11188 w 10830947"/>
                    <a:gd name="connsiteY4-234" fmla="*/ 0 h 2451015"/>
                    <a:gd name="connsiteX0-235" fmla="*/ 10877504 w 10877504"/>
                    <a:gd name="connsiteY0-236" fmla="*/ 2046023 h 2451015"/>
                    <a:gd name="connsiteX1-237" fmla="*/ 10522232 w 10877504"/>
                    <a:gd name="connsiteY1-238" fmla="*/ 2430680 h 2451015"/>
                    <a:gd name="connsiteX2-239" fmla="*/ 251521 w 10877504"/>
                    <a:gd name="connsiteY2-240" fmla="*/ 2451015 h 2451015"/>
                    <a:gd name="connsiteX3-241" fmla="*/ 4778 w 10877504"/>
                    <a:gd name="connsiteY3-242" fmla="*/ 2131701 h 2451015"/>
                    <a:gd name="connsiteX4-243" fmla="*/ 11188 w 10877504"/>
                    <a:gd name="connsiteY4-244" fmla="*/ 0 h 2451015"/>
                    <a:gd name="connsiteX0-245" fmla="*/ 10861985 w 10861985"/>
                    <a:gd name="connsiteY0-246" fmla="*/ 2084821 h 2451015"/>
                    <a:gd name="connsiteX1-247" fmla="*/ 10522232 w 10861985"/>
                    <a:gd name="connsiteY1-248" fmla="*/ 2430680 h 2451015"/>
                    <a:gd name="connsiteX2-249" fmla="*/ 251521 w 10861985"/>
                    <a:gd name="connsiteY2-250" fmla="*/ 2451015 h 2451015"/>
                    <a:gd name="connsiteX3-251" fmla="*/ 4778 w 10861985"/>
                    <a:gd name="connsiteY3-252" fmla="*/ 2131701 h 2451015"/>
                    <a:gd name="connsiteX4-253" fmla="*/ 11188 w 10861985"/>
                    <a:gd name="connsiteY4-254" fmla="*/ 0 h 2451015"/>
                    <a:gd name="connsiteX0-255" fmla="*/ 10857207 w 10857207"/>
                    <a:gd name="connsiteY0-256" fmla="*/ 0 h 366194"/>
                    <a:gd name="connsiteX1-257" fmla="*/ 10517454 w 10857207"/>
                    <a:gd name="connsiteY1-258" fmla="*/ 345859 h 366194"/>
                    <a:gd name="connsiteX2-259" fmla="*/ 246743 w 10857207"/>
                    <a:gd name="connsiteY2-260" fmla="*/ 366194 h 366194"/>
                    <a:gd name="connsiteX3-261" fmla="*/ 0 w 10857207"/>
                    <a:gd name="connsiteY3-262" fmla="*/ 46880 h 366194"/>
                    <a:gd name="connsiteX0-263" fmla="*/ 10610464 w 10610464"/>
                    <a:gd name="connsiteY0-264" fmla="*/ 0 h 366194"/>
                    <a:gd name="connsiteX1-265" fmla="*/ 10270711 w 10610464"/>
                    <a:gd name="connsiteY1-266" fmla="*/ 345859 h 366194"/>
                    <a:gd name="connsiteX2-267" fmla="*/ 0 w 10610464"/>
                    <a:gd name="connsiteY2-268" fmla="*/ 366194 h 366194"/>
                    <a:gd name="connsiteX0-269" fmla="*/ 339753 w 339753"/>
                    <a:gd name="connsiteY0-270" fmla="*/ 0 h 345859"/>
                    <a:gd name="connsiteX1-271" fmla="*/ 0 w 339753"/>
                    <a:gd name="connsiteY1-272" fmla="*/ 345859 h 345859"/>
                  </a:gdLst>
                  <a:ahLst/>
                  <a:cxnLst>
                    <a:cxn ang="0">
                      <a:pos x="connsiteX0-1" y="connsiteY0-2"/>
                    </a:cxn>
                    <a:cxn ang="0">
                      <a:pos x="connsiteX1-3" y="connsiteY1-4"/>
                    </a:cxn>
                  </a:cxnLst>
                  <a:rect l="l" t="t" r="r" b="b"/>
                  <a:pathLst>
                    <a:path w="339753" h="345859">
                      <a:moveTo>
                        <a:pt x="339753" y="0"/>
                      </a:moveTo>
                      <a:lnTo>
                        <a:pt x="0" y="345859"/>
                      </a:lnTo>
                    </a:path>
                  </a:pathLst>
                </a:custGeom>
                <a:noFill/>
                <a:ln w="15875" cap="flat" cmpd="sng" algn="ctr">
                  <a:solidFill>
                    <a:srgbClr val="03B4FF"/>
                  </a:solid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180" name="任意多边形: 形状 30"/>
                <p:cNvSpPr/>
                <p:nvPr/>
              </p:nvSpPr>
              <p:spPr>
                <a:xfrm>
                  <a:off x="3130275" y="3714524"/>
                  <a:ext cx="61485" cy="62590"/>
                </a:xfrm>
                <a:custGeom>
                  <a:avLst/>
                  <a:gdLst>
                    <a:gd name="connsiteX0" fmla="*/ 10856686 w 10856686"/>
                    <a:gd name="connsiteY0" fmla="*/ 4180114 h 4789714"/>
                    <a:gd name="connsiteX1" fmla="*/ 10363200 w 10856686"/>
                    <a:gd name="connsiteY1" fmla="*/ 4775200 h 4789714"/>
                    <a:gd name="connsiteX2" fmla="*/ 261257 w 10856686"/>
                    <a:gd name="connsiteY2" fmla="*/ 4789714 h 4789714"/>
                    <a:gd name="connsiteX3" fmla="*/ 14514 w 10856686"/>
                    <a:gd name="connsiteY3" fmla="*/ 4470400 h 4789714"/>
                    <a:gd name="connsiteX4" fmla="*/ 0 w 10856686"/>
                    <a:gd name="connsiteY4" fmla="*/ 0 h 4789714"/>
                    <a:gd name="connsiteX0-1" fmla="*/ 10856686 w 10856686"/>
                    <a:gd name="connsiteY0-2" fmla="*/ 4180114 h 4789714"/>
                    <a:gd name="connsiteX1-3" fmla="*/ 10363200 w 10856686"/>
                    <a:gd name="connsiteY1-4" fmla="*/ 4775200 h 4789714"/>
                    <a:gd name="connsiteX2-5" fmla="*/ 261257 w 10856686"/>
                    <a:gd name="connsiteY2-6" fmla="*/ 4789714 h 4789714"/>
                    <a:gd name="connsiteX3-7" fmla="*/ 14514 w 10856686"/>
                    <a:gd name="connsiteY3-8" fmla="*/ 4470400 h 4789714"/>
                    <a:gd name="connsiteX4-9" fmla="*/ 749 w 10856686"/>
                    <a:gd name="connsiteY4-10" fmla="*/ 1242677 h 4789714"/>
                    <a:gd name="connsiteX5" fmla="*/ 0 w 10856686"/>
                    <a:gd name="connsiteY5" fmla="*/ 0 h 4789714"/>
                    <a:gd name="connsiteX0-11" fmla="*/ 10855937 w 10855937"/>
                    <a:gd name="connsiteY0-12" fmla="*/ 2937437 h 3547037"/>
                    <a:gd name="connsiteX1-13" fmla="*/ 10362451 w 10855937"/>
                    <a:gd name="connsiteY1-14" fmla="*/ 3532523 h 3547037"/>
                    <a:gd name="connsiteX2-15" fmla="*/ 260508 w 10855937"/>
                    <a:gd name="connsiteY2-16" fmla="*/ 3547037 h 3547037"/>
                    <a:gd name="connsiteX3-17" fmla="*/ 13765 w 10855937"/>
                    <a:gd name="connsiteY3-18" fmla="*/ 3227723 h 3547037"/>
                    <a:gd name="connsiteX4-19" fmla="*/ 0 w 10855937"/>
                    <a:gd name="connsiteY4-20" fmla="*/ 0 h 3547037"/>
                    <a:gd name="connsiteX0-21" fmla="*/ 10855937 w 10855937"/>
                    <a:gd name="connsiteY0-22" fmla="*/ 2937437 h 3547037"/>
                    <a:gd name="connsiteX1-23" fmla="*/ 10362451 w 10855937"/>
                    <a:gd name="connsiteY1-24" fmla="*/ 3532523 h 3547037"/>
                    <a:gd name="connsiteX2-25" fmla="*/ 260508 w 10855937"/>
                    <a:gd name="connsiteY2-26" fmla="*/ 3547037 h 3547037"/>
                    <a:gd name="connsiteX3-27" fmla="*/ 13765 w 10855937"/>
                    <a:gd name="connsiteY3-28" fmla="*/ 3227723 h 3547037"/>
                    <a:gd name="connsiteX4-29" fmla="*/ 0 w 10855937"/>
                    <a:gd name="connsiteY4-30" fmla="*/ 0 h 3547037"/>
                    <a:gd name="connsiteX0-31" fmla="*/ 10868873 w 10868873"/>
                    <a:gd name="connsiteY0-32" fmla="*/ 2937437 h 3547037"/>
                    <a:gd name="connsiteX1-33" fmla="*/ 10375387 w 10868873"/>
                    <a:gd name="connsiteY1-34" fmla="*/ 3532523 h 3547037"/>
                    <a:gd name="connsiteX2-35" fmla="*/ 273444 w 10868873"/>
                    <a:gd name="connsiteY2-36" fmla="*/ 3547037 h 3547037"/>
                    <a:gd name="connsiteX3-37" fmla="*/ 26701 w 10868873"/>
                    <a:gd name="connsiteY3-38" fmla="*/ 3227723 h 3547037"/>
                    <a:gd name="connsiteX4-39" fmla="*/ 5177 w 10868873"/>
                    <a:gd name="connsiteY4-40" fmla="*/ 1101841 h 3547037"/>
                    <a:gd name="connsiteX5-41" fmla="*/ 12936 w 10868873"/>
                    <a:gd name="connsiteY5-42" fmla="*/ 0 h 3547037"/>
                    <a:gd name="connsiteX0-43" fmla="*/ 10868873 w 10868873"/>
                    <a:gd name="connsiteY0-44" fmla="*/ 1835596 h 2445196"/>
                    <a:gd name="connsiteX1-45" fmla="*/ 10375387 w 10868873"/>
                    <a:gd name="connsiteY1-46" fmla="*/ 2430682 h 2445196"/>
                    <a:gd name="connsiteX2-47" fmla="*/ 273444 w 10868873"/>
                    <a:gd name="connsiteY2-48" fmla="*/ 2445196 h 2445196"/>
                    <a:gd name="connsiteX3-49" fmla="*/ 26701 w 10868873"/>
                    <a:gd name="connsiteY3-50" fmla="*/ 2125882 h 2445196"/>
                    <a:gd name="connsiteX4-51" fmla="*/ 5177 w 10868873"/>
                    <a:gd name="connsiteY4-52" fmla="*/ 0 h 2445196"/>
                    <a:gd name="connsiteX0-53" fmla="*/ 10863696 w 10863696"/>
                    <a:gd name="connsiteY0-54" fmla="*/ 1835596 h 2445196"/>
                    <a:gd name="connsiteX1-55" fmla="*/ 10370210 w 10863696"/>
                    <a:gd name="connsiteY1-56" fmla="*/ 2430682 h 2445196"/>
                    <a:gd name="connsiteX2-57" fmla="*/ 268267 w 10863696"/>
                    <a:gd name="connsiteY2-58" fmla="*/ 2445196 h 2445196"/>
                    <a:gd name="connsiteX3-59" fmla="*/ 21524 w 10863696"/>
                    <a:gd name="connsiteY3-60" fmla="*/ 2125882 h 2445196"/>
                    <a:gd name="connsiteX4-61" fmla="*/ 0 w 10863696"/>
                    <a:gd name="connsiteY4-62" fmla="*/ 0 h 2445196"/>
                    <a:gd name="connsiteX0-63" fmla="*/ 10882319 w 10882319"/>
                    <a:gd name="connsiteY0-64" fmla="*/ 1835596 h 2445196"/>
                    <a:gd name="connsiteX1-65" fmla="*/ 10388833 w 10882319"/>
                    <a:gd name="connsiteY1-66" fmla="*/ 2430682 h 2445196"/>
                    <a:gd name="connsiteX2-67" fmla="*/ 286890 w 10882319"/>
                    <a:gd name="connsiteY2-68" fmla="*/ 2445196 h 2445196"/>
                    <a:gd name="connsiteX3-69" fmla="*/ 40147 w 10882319"/>
                    <a:gd name="connsiteY3-70" fmla="*/ 2125882 h 2445196"/>
                    <a:gd name="connsiteX4-71" fmla="*/ 0 w 10882319"/>
                    <a:gd name="connsiteY4-72" fmla="*/ 0 h 2445196"/>
                    <a:gd name="connsiteX0-73" fmla="*/ 10853134 w 10853134"/>
                    <a:gd name="connsiteY0-74" fmla="*/ 1841415 h 2451015"/>
                    <a:gd name="connsiteX1-75" fmla="*/ 10359648 w 10853134"/>
                    <a:gd name="connsiteY1-76" fmla="*/ 2436501 h 2451015"/>
                    <a:gd name="connsiteX2-77" fmla="*/ 257705 w 10853134"/>
                    <a:gd name="connsiteY2-78" fmla="*/ 2451015 h 2451015"/>
                    <a:gd name="connsiteX3-79" fmla="*/ 10962 w 10853134"/>
                    <a:gd name="connsiteY3-80" fmla="*/ 2131701 h 2451015"/>
                    <a:gd name="connsiteX4-81" fmla="*/ 11553 w 10853134"/>
                    <a:gd name="connsiteY4-82" fmla="*/ 0 h 2451015"/>
                    <a:gd name="connsiteX0-83" fmla="*/ 10864860 w 10864860"/>
                    <a:gd name="connsiteY0-84" fmla="*/ 1841415 h 2451015"/>
                    <a:gd name="connsiteX1-85" fmla="*/ 10371374 w 10864860"/>
                    <a:gd name="connsiteY1-86" fmla="*/ 2436501 h 2451015"/>
                    <a:gd name="connsiteX2-87" fmla="*/ 269431 w 10864860"/>
                    <a:gd name="connsiteY2-88" fmla="*/ 2451015 h 2451015"/>
                    <a:gd name="connsiteX3-89" fmla="*/ 22688 w 10864860"/>
                    <a:gd name="connsiteY3-90" fmla="*/ 2131701 h 2451015"/>
                    <a:gd name="connsiteX4-91" fmla="*/ 0 w 10864860"/>
                    <a:gd name="connsiteY4-92" fmla="*/ 0 h 2451015"/>
                    <a:gd name="connsiteX0-93" fmla="*/ 10856761 w 10856761"/>
                    <a:gd name="connsiteY0-94" fmla="*/ 1841415 h 2451015"/>
                    <a:gd name="connsiteX1-95" fmla="*/ 10363275 w 10856761"/>
                    <a:gd name="connsiteY1-96" fmla="*/ 2436501 h 2451015"/>
                    <a:gd name="connsiteX2-97" fmla="*/ 261332 w 10856761"/>
                    <a:gd name="connsiteY2-98" fmla="*/ 2451015 h 2451015"/>
                    <a:gd name="connsiteX3-99" fmla="*/ 14589 w 10856761"/>
                    <a:gd name="connsiteY3-100" fmla="*/ 2131701 h 2451015"/>
                    <a:gd name="connsiteX4-101" fmla="*/ 3540 w 10856761"/>
                    <a:gd name="connsiteY4-102" fmla="*/ 0 h 2451015"/>
                    <a:gd name="connsiteX0-103" fmla="*/ 10858803 w 10858803"/>
                    <a:gd name="connsiteY0-104" fmla="*/ 1841415 h 2451015"/>
                    <a:gd name="connsiteX1-105" fmla="*/ 10365317 w 10858803"/>
                    <a:gd name="connsiteY1-106" fmla="*/ 2436501 h 2451015"/>
                    <a:gd name="connsiteX2-107" fmla="*/ 263374 w 10858803"/>
                    <a:gd name="connsiteY2-108" fmla="*/ 2451015 h 2451015"/>
                    <a:gd name="connsiteX3-109" fmla="*/ 16631 w 10858803"/>
                    <a:gd name="connsiteY3-110" fmla="*/ 2131701 h 2451015"/>
                    <a:gd name="connsiteX4-111" fmla="*/ 5582 w 10858803"/>
                    <a:gd name="connsiteY4-112" fmla="*/ 0 h 2451015"/>
                    <a:gd name="connsiteX0-113" fmla="*/ 10854255 w 10854255"/>
                    <a:gd name="connsiteY0-114" fmla="*/ 1841415 h 2451015"/>
                    <a:gd name="connsiteX1-115" fmla="*/ 10360769 w 10854255"/>
                    <a:gd name="connsiteY1-116" fmla="*/ 2436501 h 2451015"/>
                    <a:gd name="connsiteX2-117" fmla="*/ 258826 w 10854255"/>
                    <a:gd name="connsiteY2-118" fmla="*/ 2451015 h 2451015"/>
                    <a:gd name="connsiteX3-119" fmla="*/ 12083 w 10854255"/>
                    <a:gd name="connsiteY3-120" fmla="*/ 2131701 h 2451015"/>
                    <a:gd name="connsiteX4-121" fmla="*/ 1034 w 10854255"/>
                    <a:gd name="connsiteY4-122" fmla="*/ 0 h 2451015"/>
                    <a:gd name="connsiteX0-123" fmla="*/ 10846712 w 10846712"/>
                    <a:gd name="connsiteY0-124" fmla="*/ 1841415 h 2451015"/>
                    <a:gd name="connsiteX1-125" fmla="*/ 10353226 w 10846712"/>
                    <a:gd name="connsiteY1-126" fmla="*/ 2436501 h 2451015"/>
                    <a:gd name="connsiteX2-127" fmla="*/ 251283 w 10846712"/>
                    <a:gd name="connsiteY2-128" fmla="*/ 2451015 h 2451015"/>
                    <a:gd name="connsiteX3-129" fmla="*/ 4540 w 10846712"/>
                    <a:gd name="connsiteY3-130" fmla="*/ 2131701 h 2451015"/>
                    <a:gd name="connsiteX4-131" fmla="*/ 5130 w 10846712"/>
                    <a:gd name="connsiteY4-132" fmla="*/ 0 h 2451015"/>
                    <a:gd name="connsiteX0-133" fmla="*/ 10842172 w 10842172"/>
                    <a:gd name="connsiteY0-134" fmla="*/ 1841415 h 2451015"/>
                    <a:gd name="connsiteX1-135" fmla="*/ 10348686 w 10842172"/>
                    <a:gd name="connsiteY1-136" fmla="*/ 2436501 h 2451015"/>
                    <a:gd name="connsiteX2-137" fmla="*/ 246743 w 10842172"/>
                    <a:gd name="connsiteY2-138" fmla="*/ 2451015 h 2451015"/>
                    <a:gd name="connsiteX3-139" fmla="*/ 0 w 10842172"/>
                    <a:gd name="connsiteY3-140" fmla="*/ 2131701 h 2451015"/>
                    <a:gd name="connsiteX4-141" fmla="*/ 590 w 10842172"/>
                    <a:gd name="connsiteY4-142" fmla="*/ 0 h 2451015"/>
                    <a:gd name="connsiteX0-143" fmla="*/ 10842172 w 10842172"/>
                    <a:gd name="connsiteY0-144" fmla="*/ 1841415 h 2451015"/>
                    <a:gd name="connsiteX1-145" fmla="*/ 10348686 w 10842172"/>
                    <a:gd name="connsiteY1-146" fmla="*/ 2436501 h 2451015"/>
                    <a:gd name="connsiteX2-147" fmla="*/ 246743 w 10842172"/>
                    <a:gd name="connsiteY2-148" fmla="*/ 2451015 h 2451015"/>
                    <a:gd name="connsiteX3-149" fmla="*/ 0 w 10842172"/>
                    <a:gd name="connsiteY3-150" fmla="*/ 2131701 h 2451015"/>
                    <a:gd name="connsiteX4-151" fmla="*/ 590 w 10842172"/>
                    <a:gd name="connsiteY4-152" fmla="*/ 0 h 2451015"/>
                    <a:gd name="connsiteX0-153" fmla="*/ 10842172 w 10842172"/>
                    <a:gd name="connsiteY0-154" fmla="*/ 1841415 h 2451015"/>
                    <a:gd name="connsiteX1-155" fmla="*/ 10348686 w 10842172"/>
                    <a:gd name="connsiteY1-156" fmla="*/ 2436501 h 2451015"/>
                    <a:gd name="connsiteX2-157" fmla="*/ 246743 w 10842172"/>
                    <a:gd name="connsiteY2-158" fmla="*/ 2451015 h 2451015"/>
                    <a:gd name="connsiteX3-159" fmla="*/ 0 w 10842172"/>
                    <a:gd name="connsiteY3-160" fmla="*/ 2131701 h 2451015"/>
                    <a:gd name="connsiteX4-161" fmla="*/ 6410 w 10842172"/>
                    <a:gd name="connsiteY4-162" fmla="*/ 0 h 2451015"/>
                    <a:gd name="connsiteX0-163" fmla="*/ 10842172 w 10842172"/>
                    <a:gd name="connsiteY0-164" fmla="*/ 1841415 h 2451015"/>
                    <a:gd name="connsiteX1-165" fmla="*/ 10348686 w 10842172"/>
                    <a:gd name="connsiteY1-166" fmla="*/ 2436501 h 2451015"/>
                    <a:gd name="connsiteX2-167" fmla="*/ 246743 w 10842172"/>
                    <a:gd name="connsiteY2-168" fmla="*/ 2451015 h 2451015"/>
                    <a:gd name="connsiteX3-169" fmla="*/ 0 w 10842172"/>
                    <a:gd name="connsiteY3-170" fmla="*/ 2131701 h 2451015"/>
                    <a:gd name="connsiteX4-171" fmla="*/ 6410 w 10842172"/>
                    <a:gd name="connsiteY4-172" fmla="*/ 0 h 2451015"/>
                    <a:gd name="connsiteX0-173" fmla="*/ 10846950 w 10846950"/>
                    <a:gd name="connsiteY0-174" fmla="*/ 1841415 h 2451015"/>
                    <a:gd name="connsiteX1-175" fmla="*/ 10353464 w 10846950"/>
                    <a:gd name="connsiteY1-176" fmla="*/ 2436501 h 2451015"/>
                    <a:gd name="connsiteX2-177" fmla="*/ 251521 w 10846950"/>
                    <a:gd name="connsiteY2-178" fmla="*/ 2451015 h 2451015"/>
                    <a:gd name="connsiteX3-179" fmla="*/ 4778 w 10846950"/>
                    <a:gd name="connsiteY3-180" fmla="*/ 2131701 h 2451015"/>
                    <a:gd name="connsiteX4-181" fmla="*/ 11188 w 10846950"/>
                    <a:gd name="connsiteY4-182" fmla="*/ 0 h 2451015"/>
                    <a:gd name="connsiteX0-183" fmla="*/ 10846950 w 10846950"/>
                    <a:gd name="connsiteY0-184" fmla="*/ 1841415 h 2451015"/>
                    <a:gd name="connsiteX1-185" fmla="*/ 10568788 w 10846950"/>
                    <a:gd name="connsiteY1-186" fmla="*/ 2430680 h 2451015"/>
                    <a:gd name="connsiteX2-187" fmla="*/ 251521 w 10846950"/>
                    <a:gd name="connsiteY2-188" fmla="*/ 2451015 h 2451015"/>
                    <a:gd name="connsiteX3-189" fmla="*/ 4778 w 10846950"/>
                    <a:gd name="connsiteY3-190" fmla="*/ 2131701 h 2451015"/>
                    <a:gd name="connsiteX4-191" fmla="*/ 11188 w 10846950"/>
                    <a:gd name="connsiteY4-192" fmla="*/ 0 h 2451015"/>
                    <a:gd name="connsiteX0-193" fmla="*/ 10846950 w 10846950"/>
                    <a:gd name="connsiteY0-194" fmla="*/ 1841415 h 2451015"/>
                    <a:gd name="connsiteX1-195" fmla="*/ 10522232 w 10846950"/>
                    <a:gd name="connsiteY1-196" fmla="*/ 2430680 h 2451015"/>
                    <a:gd name="connsiteX2-197" fmla="*/ 251521 w 10846950"/>
                    <a:gd name="connsiteY2-198" fmla="*/ 2451015 h 2451015"/>
                    <a:gd name="connsiteX3-199" fmla="*/ 4778 w 10846950"/>
                    <a:gd name="connsiteY3-200" fmla="*/ 2131701 h 2451015"/>
                    <a:gd name="connsiteX4-201" fmla="*/ 11188 w 10846950"/>
                    <a:gd name="connsiteY4-202" fmla="*/ 0 h 2451015"/>
                    <a:gd name="connsiteX0-203" fmla="*/ 10846950 w 10846950"/>
                    <a:gd name="connsiteY0-204" fmla="*/ 1841415 h 2451015"/>
                    <a:gd name="connsiteX1-205" fmla="*/ 10745593 w 10846950"/>
                    <a:gd name="connsiteY1-206" fmla="*/ 2046023 h 2451015"/>
                    <a:gd name="connsiteX2-207" fmla="*/ 10522232 w 10846950"/>
                    <a:gd name="connsiteY2-208" fmla="*/ 2430680 h 2451015"/>
                    <a:gd name="connsiteX3-209" fmla="*/ 251521 w 10846950"/>
                    <a:gd name="connsiteY3-210" fmla="*/ 2451015 h 2451015"/>
                    <a:gd name="connsiteX4-211" fmla="*/ 4778 w 10846950"/>
                    <a:gd name="connsiteY4-212" fmla="*/ 2131701 h 2451015"/>
                    <a:gd name="connsiteX5-213" fmla="*/ 11188 w 10846950"/>
                    <a:gd name="connsiteY5-214" fmla="*/ 0 h 2451015"/>
                    <a:gd name="connsiteX0-215" fmla="*/ 10745593 w 10745593"/>
                    <a:gd name="connsiteY0-216" fmla="*/ 2046023 h 2451015"/>
                    <a:gd name="connsiteX1-217" fmla="*/ 10522232 w 10745593"/>
                    <a:gd name="connsiteY1-218" fmla="*/ 2430680 h 2451015"/>
                    <a:gd name="connsiteX2-219" fmla="*/ 251521 w 10745593"/>
                    <a:gd name="connsiteY2-220" fmla="*/ 2451015 h 2451015"/>
                    <a:gd name="connsiteX3-221" fmla="*/ 4778 w 10745593"/>
                    <a:gd name="connsiteY3-222" fmla="*/ 2131701 h 2451015"/>
                    <a:gd name="connsiteX4-223" fmla="*/ 11188 w 10745593"/>
                    <a:gd name="connsiteY4-224" fmla="*/ 0 h 2451015"/>
                    <a:gd name="connsiteX0-225" fmla="*/ 10830947 w 10830947"/>
                    <a:gd name="connsiteY0-226" fmla="*/ 2046023 h 2451015"/>
                    <a:gd name="connsiteX1-227" fmla="*/ 10522232 w 10830947"/>
                    <a:gd name="connsiteY1-228" fmla="*/ 2430680 h 2451015"/>
                    <a:gd name="connsiteX2-229" fmla="*/ 251521 w 10830947"/>
                    <a:gd name="connsiteY2-230" fmla="*/ 2451015 h 2451015"/>
                    <a:gd name="connsiteX3-231" fmla="*/ 4778 w 10830947"/>
                    <a:gd name="connsiteY3-232" fmla="*/ 2131701 h 2451015"/>
                    <a:gd name="connsiteX4-233" fmla="*/ 11188 w 10830947"/>
                    <a:gd name="connsiteY4-234" fmla="*/ 0 h 2451015"/>
                    <a:gd name="connsiteX0-235" fmla="*/ 10877504 w 10877504"/>
                    <a:gd name="connsiteY0-236" fmla="*/ 2046023 h 2451015"/>
                    <a:gd name="connsiteX1-237" fmla="*/ 10522232 w 10877504"/>
                    <a:gd name="connsiteY1-238" fmla="*/ 2430680 h 2451015"/>
                    <a:gd name="connsiteX2-239" fmla="*/ 251521 w 10877504"/>
                    <a:gd name="connsiteY2-240" fmla="*/ 2451015 h 2451015"/>
                    <a:gd name="connsiteX3-241" fmla="*/ 4778 w 10877504"/>
                    <a:gd name="connsiteY3-242" fmla="*/ 2131701 h 2451015"/>
                    <a:gd name="connsiteX4-243" fmla="*/ 11188 w 10877504"/>
                    <a:gd name="connsiteY4-244" fmla="*/ 0 h 2451015"/>
                    <a:gd name="connsiteX0-245" fmla="*/ 10861985 w 10861985"/>
                    <a:gd name="connsiteY0-246" fmla="*/ 2084821 h 2451015"/>
                    <a:gd name="connsiteX1-247" fmla="*/ 10522232 w 10861985"/>
                    <a:gd name="connsiteY1-248" fmla="*/ 2430680 h 2451015"/>
                    <a:gd name="connsiteX2-249" fmla="*/ 251521 w 10861985"/>
                    <a:gd name="connsiteY2-250" fmla="*/ 2451015 h 2451015"/>
                    <a:gd name="connsiteX3-251" fmla="*/ 4778 w 10861985"/>
                    <a:gd name="connsiteY3-252" fmla="*/ 2131701 h 2451015"/>
                    <a:gd name="connsiteX4-253" fmla="*/ 11188 w 10861985"/>
                    <a:gd name="connsiteY4-254" fmla="*/ 0 h 2451015"/>
                    <a:gd name="connsiteX0-255" fmla="*/ 10857207 w 10857207"/>
                    <a:gd name="connsiteY0-256" fmla="*/ 0 h 366194"/>
                    <a:gd name="connsiteX1-257" fmla="*/ 10517454 w 10857207"/>
                    <a:gd name="connsiteY1-258" fmla="*/ 345859 h 366194"/>
                    <a:gd name="connsiteX2-259" fmla="*/ 246743 w 10857207"/>
                    <a:gd name="connsiteY2-260" fmla="*/ 366194 h 366194"/>
                    <a:gd name="connsiteX3-261" fmla="*/ 0 w 10857207"/>
                    <a:gd name="connsiteY3-262" fmla="*/ 46880 h 366194"/>
                    <a:gd name="connsiteX0-263" fmla="*/ 10610464 w 10610464"/>
                    <a:gd name="connsiteY0-264" fmla="*/ 0 h 366194"/>
                    <a:gd name="connsiteX1-265" fmla="*/ 10270711 w 10610464"/>
                    <a:gd name="connsiteY1-266" fmla="*/ 345859 h 366194"/>
                    <a:gd name="connsiteX2-267" fmla="*/ 0 w 10610464"/>
                    <a:gd name="connsiteY2-268" fmla="*/ 366194 h 366194"/>
                    <a:gd name="connsiteX0-269" fmla="*/ 339753 w 339753"/>
                    <a:gd name="connsiteY0-270" fmla="*/ 0 h 345859"/>
                    <a:gd name="connsiteX1-271" fmla="*/ 0 w 339753"/>
                    <a:gd name="connsiteY1-272" fmla="*/ 345859 h 345859"/>
                  </a:gdLst>
                  <a:ahLst/>
                  <a:cxnLst>
                    <a:cxn ang="0">
                      <a:pos x="connsiteX0-1" y="connsiteY0-2"/>
                    </a:cxn>
                    <a:cxn ang="0">
                      <a:pos x="connsiteX1-3" y="connsiteY1-4"/>
                    </a:cxn>
                  </a:cxnLst>
                  <a:rect l="l" t="t" r="r" b="b"/>
                  <a:pathLst>
                    <a:path w="339753" h="345859">
                      <a:moveTo>
                        <a:pt x="339753" y="0"/>
                      </a:moveTo>
                      <a:lnTo>
                        <a:pt x="0" y="345859"/>
                      </a:lnTo>
                    </a:path>
                  </a:pathLst>
                </a:custGeom>
                <a:noFill/>
                <a:ln w="15875" cap="flat" cmpd="sng" algn="ctr">
                  <a:solidFill>
                    <a:srgbClr val="03B4FF"/>
                  </a:solid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sp>
              <p:nvSpPr>
                <p:cNvPr id="181" name="任意多边形: 形状 30"/>
                <p:cNvSpPr/>
                <p:nvPr/>
              </p:nvSpPr>
              <p:spPr>
                <a:xfrm>
                  <a:off x="3130275" y="3654629"/>
                  <a:ext cx="61485" cy="62590"/>
                </a:xfrm>
                <a:custGeom>
                  <a:avLst/>
                  <a:gdLst>
                    <a:gd name="connsiteX0" fmla="*/ 10856686 w 10856686"/>
                    <a:gd name="connsiteY0" fmla="*/ 4180114 h 4789714"/>
                    <a:gd name="connsiteX1" fmla="*/ 10363200 w 10856686"/>
                    <a:gd name="connsiteY1" fmla="*/ 4775200 h 4789714"/>
                    <a:gd name="connsiteX2" fmla="*/ 261257 w 10856686"/>
                    <a:gd name="connsiteY2" fmla="*/ 4789714 h 4789714"/>
                    <a:gd name="connsiteX3" fmla="*/ 14514 w 10856686"/>
                    <a:gd name="connsiteY3" fmla="*/ 4470400 h 4789714"/>
                    <a:gd name="connsiteX4" fmla="*/ 0 w 10856686"/>
                    <a:gd name="connsiteY4" fmla="*/ 0 h 4789714"/>
                    <a:gd name="connsiteX0-1" fmla="*/ 10856686 w 10856686"/>
                    <a:gd name="connsiteY0-2" fmla="*/ 4180114 h 4789714"/>
                    <a:gd name="connsiteX1-3" fmla="*/ 10363200 w 10856686"/>
                    <a:gd name="connsiteY1-4" fmla="*/ 4775200 h 4789714"/>
                    <a:gd name="connsiteX2-5" fmla="*/ 261257 w 10856686"/>
                    <a:gd name="connsiteY2-6" fmla="*/ 4789714 h 4789714"/>
                    <a:gd name="connsiteX3-7" fmla="*/ 14514 w 10856686"/>
                    <a:gd name="connsiteY3-8" fmla="*/ 4470400 h 4789714"/>
                    <a:gd name="connsiteX4-9" fmla="*/ 749 w 10856686"/>
                    <a:gd name="connsiteY4-10" fmla="*/ 1242677 h 4789714"/>
                    <a:gd name="connsiteX5" fmla="*/ 0 w 10856686"/>
                    <a:gd name="connsiteY5" fmla="*/ 0 h 4789714"/>
                    <a:gd name="connsiteX0-11" fmla="*/ 10855937 w 10855937"/>
                    <a:gd name="connsiteY0-12" fmla="*/ 2937437 h 3547037"/>
                    <a:gd name="connsiteX1-13" fmla="*/ 10362451 w 10855937"/>
                    <a:gd name="connsiteY1-14" fmla="*/ 3532523 h 3547037"/>
                    <a:gd name="connsiteX2-15" fmla="*/ 260508 w 10855937"/>
                    <a:gd name="connsiteY2-16" fmla="*/ 3547037 h 3547037"/>
                    <a:gd name="connsiteX3-17" fmla="*/ 13765 w 10855937"/>
                    <a:gd name="connsiteY3-18" fmla="*/ 3227723 h 3547037"/>
                    <a:gd name="connsiteX4-19" fmla="*/ 0 w 10855937"/>
                    <a:gd name="connsiteY4-20" fmla="*/ 0 h 3547037"/>
                    <a:gd name="connsiteX0-21" fmla="*/ 10855937 w 10855937"/>
                    <a:gd name="connsiteY0-22" fmla="*/ 2937437 h 3547037"/>
                    <a:gd name="connsiteX1-23" fmla="*/ 10362451 w 10855937"/>
                    <a:gd name="connsiteY1-24" fmla="*/ 3532523 h 3547037"/>
                    <a:gd name="connsiteX2-25" fmla="*/ 260508 w 10855937"/>
                    <a:gd name="connsiteY2-26" fmla="*/ 3547037 h 3547037"/>
                    <a:gd name="connsiteX3-27" fmla="*/ 13765 w 10855937"/>
                    <a:gd name="connsiteY3-28" fmla="*/ 3227723 h 3547037"/>
                    <a:gd name="connsiteX4-29" fmla="*/ 0 w 10855937"/>
                    <a:gd name="connsiteY4-30" fmla="*/ 0 h 3547037"/>
                    <a:gd name="connsiteX0-31" fmla="*/ 10868873 w 10868873"/>
                    <a:gd name="connsiteY0-32" fmla="*/ 2937437 h 3547037"/>
                    <a:gd name="connsiteX1-33" fmla="*/ 10375387 w 10868873"/>
                    <a:gd name="connsiteY1-34" fmla="*/ 3532523 h 3547037"/>
                    <a:gd name="connsiteX2-35" fmla="*/ 273444 w 10868873"/>
                    <a:gd name="connsiteY2-36" fmla="*/ 3547037 h 3547037"/>
                    <a:gd name="connsiteX3-37" fmla="*/ 26701 w 10868873"/>
                    <a:gd name="connsiteY3-38" fmla="*/ 3227723 h 3547037"/>
                    <a:gd name="connsiteX4-39" fmla="*/ 5177 w 10868873"/>
                    <a:gd name="connsiteY4-40" fmla="*/ 1101841 h 3547037"/>
                    <a:gd name="connsiteX5-41" fmla="*/ 12936 w 10868873"/>
                    <a:gd name="connsiteY5-42" fmla="*/ 0 h 3547037"/>
                    <a:gd name="connsiteX0-43" fmla="*/ 10868873 w 10868873"/>
                    <a:gd name="connsiteY0-44" fmla="*/ 1835596 h 2445196"/>
                    <a:gd name="connsiteX1-45" fmla="*/ 10375387 w 10868873"/>
                    <a:gd name="connsiteY1-46" fmla="*/ 2430682 h 2445196"/>
                    <a:gd name="connsiteX2-47" fmla="*/ 273444 w 10868873"/>
                    <a:gd name="connsiteY2-48" fmla="*/ 2445196 h 2445196"/>
                    <a:gd name="connsiteX3-49" fmla="*/ 26701 w 10868873"/>
                    <a:gd name="connsiteY3-50" fmla="*/ 2125882 h 2445196"/>
                    <a:gd name="connsiteX4-51" fmla="*/ 5177 w 10868873"/>
                    <a:gd name="connsiteY4-52" fmla="*/ 0 h 2445196"/>
                    <a:gd name="connsiteX0-53" fmla="*/ 10863696 w 10863696"/>
                    <a:gd name="connsiteY0-54" fmla="*/ 1835596 h 2445196"/>
                    <a:gd name="connsiteX1-55" fmla="*/ 10370210 w 10863696"/>
                    <a:gd name="connsiteY1-56" fmla="*/ 2430682 h 2445196"/>
                    <a:gd name="connsiteX2-57" fmla="*/ 268267 w 10863696"/>
                    <a:gd name="connsiteY2-58" fmla="*/ 2445196 h 2445196"/>
                    <a:gd name="connsiteX3-59" fmla="*/ 21524 w 10863696"/>
                    <a:gd name="connsiteY3-60" fmla="*/ 2125882 h 2445196"/>
                    <a:gd name="connsiteX4-61" fmla="*/ 0 w 10863696"/>
                    <a:gd name="connsiteY4-62" fmla="*/ 0 h 2445196"/>
                    <a:gd name="connsiteX0-63" fmla="*/ 10882319 w 10882319"/>
                    <a:gd name="connsiteY0-64" fmla="*/ 1835596 h 2445196"/>
                    <a:gd name="connsiteX1-65" fmla="*/ 10388833 w 10882319"/>
                    <a:gd name="connsiteY1-66" fmla="*/ 2430682 h 2445196"/>
                    <a:gd name="connsiteX2-67" fmla="*/ 286890 w 10882319"/>
                    <a:gd name="connsiteY2-68" fmla="*/ 2445196 h 2445196"/>
                    <a:gd name="connsiteX3-69" fmla="*/ 40147 w 10882319"/>
                    <a:gd name="connsiteY3-70" fmla="*/ 2125882 h 2445196"/>
                    <a:gd name="connsiteX4-71" fmla="*/ 0 w 10882319"/>
                    <a:gd name="connsiteY4-72" fmla="*/ 0 h 2445196"/>
                    <a:gd name="connsiteX0-73" fmla="*/ 10853134 w 10853134"/>
                    <a:gd name="connsiteY0-74" fmla="*/ 1841415 h 2451015"/>
                    <a:gd name="connsiteX1-75" fmla="*/ 10359648 w 10853134"/>
                    <a:gd name="connsiteY1-76" fmla="*/ 2436501 h 2451015"/>
                    <a:gd name="connsiteX2-77" fmla="*/ 257705 w 10853134"/>
                    <a:gd name="connsiteY2-78" fmla="*/ 2451015 h 2451015"/>
                    <a:gd name="connsiteX3-79" fmla="*/ 10962 w 10853134"/>
                    <a:gd name="connsiteY3-80" fmla="*/ 2131701 h 2451015"/>
                    <a:gd name="connsiteX4-81" fmla="*/ 11553 w 10853134"/>
                    <a:gd name="connsiteY4-82" fmla="*/ 0 h 2451015"/>
                    <a:gd name="connsiteX0-83" fmla="*/ 10864860 w 10864860"/>
                    <a:gd name="connsiteY0-84" fmla="*/ 1841415 h 2451015"/>
                    <a:gd name="connsiteX1-85" fmla="*/ 10371374 w 10864860"/>
                    <a:gd name="connsiteY1-86" fmla="*/ 2436501 h 2451015"/>
                    <a:gd name="connsiteX2-87" fmla="*/ 269431 w 10864860"/>
                    <a:gd name="connsiteY2-88" fmla="*/ 2451015 h 2451015"/>
                    <a:gd name="connsiteX3-89" fmla="*/ 22688 w 10864860"/>
                    <a:gd name="connsiteY3-90" fmla="*/ 2131701 h 2451015"/>
                    <a:gd name="connsiteX4-91" fmla="*/ 0 w 10864860"/>
                    <a:gd name="connsiteY4-92" fmla="*/ 0 h 2451015"/>
                    <a:gd name="connsiteX0-93" fmla="*/ 10856761 w 10856761"/>
                    <a:gd name="connsiteY0-94" fmla="*/ 1841415 h 2451015"/>
                    <a:gd name="connsiteX1-95" fmla="*/ 10363275 w 10856761"/>
                    <a:gd name="connsiteY1-96" fmla="*/ 2436501 h 2451015"/>
                    <a:gd name="connsiteX2-97" fmla="*/ 261332 w 10856761"/>
                    <a:gd name="connsiteY2-98" fmla="*/ 2451015 h 2451015"/>
                    <a:gd name="connsiteX3-99" fmla="*/ 14589 w 10856761"/>
                    <a:gd name="connsiteY3-100" fmla="*/ 2131701 h 2451015"/>
                    <a:gd name="connsiteX4-101" fmla="*/ 3540 w 10856761"/>
                    <a:gd name="connsiteY4-102" fmla="*/ 0 h 2451015"/>
                    <a:gd name="connsiteX0-103" fmla="*/ 10858803 w 10858803"/>
                    <a:gd name="connsiteY0-104" fmla="*/ 1841415 h 2451015"/>
                    <a:gd name="connsiteX1-105" fmla="*/ 10365317 w 10858803"/>
                    <a:gd name="connsiteY1-106" fmla="*/ 2436501 h 2451015"/>
                    <a:gd name="connsiteX2-107" fmla="*/ 263374 w 10858803"/>
                    <a:gd name="connsiteY2-108" fmla="*/ 2451015 h 2451015"/>
                    <a:gd name="connsiteX3-109" fmla="*/ 16631 w 10858803"/>
                    <a:gd name="connsiteY3-110" fmla="*/ 2131701 h 2451015"/>
                    <a:gd name="connsiteX4-111" fmla="*/ 5582 w 10858803"/>
                    <a:gd name="connsiteY4-112" fmla="*/ 0 h 2451015"/>
                    <a:gd name="connsiteX0-113" fmla="*/ 10854255 w 10854255"/>
                    <a:gd name="connsiteY0-114" fmla="*/ 1841415 h 2451015"/>
                    <a:gd name="connsiteX1-115" fmla="*/ 10360769 w 10854255"/>
                    <a:gd name="connsiteY1-116" fmla="*/ 2436501 h 2451015"/>
                    <a:gd name="connsiteX2-117" fmla="*/ 258826 w 10854255"/>
                    <a:gd name="connsiteY2-118" fmla="*/ 2451015 h 2451015"/>
                    <a:gd name="connsiteX3-119" fmla="*/ 12083 w 10854255"/>
                    <a:gd name="connsiteY3-120" fmla="*/ 2131701 h 2451015"/>
                    <a:gd name="connsiteX4-121" fmla="*/ 1034 w 10854255"/>
                    <a:gd name="connsiteY4-122" fmla="*/ 0 h 2451015"/>
                    <a:gd name="connsiteX0-123" fmla="*/ 10846712 w 10846712"/>
                    <a:gd name="connsiteY0-124" fmla="*/ 1841415 h 2451015"/>
                    <a:gd name="connsiteX1-125" fmla="*/ 10353226 w 10846712"/>
                    <a:gd name="connsiteY1-126" fmla="*/ 2436501 h 2451015"/>
                    <a:gd name="connsiteX2-127" fmla="*/ 251283 w 10846712"/>
                    <a:gd name="connsiteY2-128" fmla="*/ 2451015 h 2451015"/>
                    <a:gd name="connsiteX3-129" fmla="*/ 4540 w 10846712"/>
                    <a:gd name="connsiteY3-130" fmla="*/ 2131701 h 2451015"/>
                    <a:gd name="connsiteX4-131" fmla="*/ 5130 w 10846712"/>
                    <a:gd name="connsiteY4-132" fmla="*/ 0 h 2451015"/>
                    <a:gd name="connsiteX0-133" fmla="*/ 10842172 w 10842172"/>
                    <a:gd name="connsiteY0-134" fmla="*/ 1841415 h 2451015"/>
                    <a:gd name="connsiteX1-135" fmla="*/ 10348686 w 10842172"/>
                    <a:gd name="connsiteY1-136" fmla="*/ 2436501 h 2451015"/>
                    <a:gd name="connsiteX2-137" fmla="*/ 246743 w 10842172"/>
                    <a:gd name="connsiteY2-138" fmla="*/ 2451015 h 2451015"/>
                    <a:gd name="connsiteX3-139" fmla="*/ 0 w 10842172"/>
                    <a:gd name="connsiteY3-140" fmla="*/ 2131701 h 2451015"/>
                    <a:gd name="connsiteX4-141" fmla="*/ 590 w 10842172"/>
                    <a:gd name="connsiteY4-142" fmla="*/ 0 h 2451015"/>
                    <a:gd name="connsiteX0-143" fmla="*/ 10842172 w 10842172"/>
                    <a:gd name="connsiteY0-144" fmla="*/ 1841415 h 2451015"/>
                    <a:gd name="connsiteX1-145" fmla="*/ 10348686 w 10842172"/>
                    <a:gd name="connsiteY1-146" fmla="*/ 2436501 h 2451015"/>
                    <a:gd name="connsiteX2-147" fmla="*/ 246743 w 10842172"/>
                    <a:gd name="connsiteY2-148" fmla="*/ 2451015 h 2451015"/>
                    <a:gd name="connsiteX3-149" fmla="*/ 0 w 10842172"/>
                    <a:gd name="connsiteY3-150" fmla="*/ 2131701 h 2451015"/>
                    <a:gd name="connsiteX4-151" fmla="*/ 590 w 10842172"/>
                    <a:gd name="connsiteY4-152" fmla="*/ 0 h 2451015"/>
                    <a:gd name="connsiteX0-153" fmla="*/ 10842172 w 10842172"/>
                    <a:gd name="connsiteY0-154" fmla="*/ 1841415 h 2451015"/>
                    <a:gd name="connsiteX1-155" fmla="*/ 10348686 w 10842172"/>
                    <a:gd name="connsiteY1-156" fmla="*/ 2436501 h 2451015"/>
                    <a:gd name="connsiteX2-157" fmla="*/ 246743 w 10842172"/>
                    <a:gd name="connsiteY2-158" fmla="*/ 2451015 h 2451015"/>
                    <a:gd name="connsiteX3-159" fmla="*/ 0 w 10842172"/>
                    <a:gd name="connsiteY3-160" fmla="*/ 2131701 h 2451015"/>
                    <a:gd name="connsiteX4-161" fmla="*/ 6410 w 10842172"/>
                    <a:gd name="connsiteY4-162" fmla="*/ 0 h 2451015"/>
                    <a:gd name="connsiteX0-163" fmla="*/ 10842172 w 10842172"/>
                    <a:gd name="connsiteY0-164" fmla="*/ 1841415 h 2451015"/>
                    <a:gd name="connsiteX1-165" fmla="*/ 10348686 w 10842172"/>
                    <a:gd name="connsiteY1-166" fmla="*/ 2436501 h 2451015"/>
                    <a:gd name="connsiteX2-167" fmla="*/ 246743 w 10842172"/>
                    <a:gd name="connsiteY2-168" fmla="*/ 2451015 h 2451015"/>
                    <a:gd name="connsiteX3-169" fmla="*/ 0 w 10842172"/>
                    <a:gd name="connsiteY3-170" fmla="*/ 2131701 h 2451015"/>
                    <a:gd name="connsiteX4-171" fmla="*/ 6410 w 10842172"/>
                    <a:gd name="connsiteY4-172" fmla="*/ 0 h 2451015"/>
                    <a:gd name="connsiteX0-173" fmla="*/ 10846950 w 10846950"/>
                    <a:gd name="connsiteY0-174" fmla="*/ 1841415 h 2451015"/>
                    <a:gd name="connsiteX1-175" fmla="*/ 10353464 w 10846950"/>
                    <a:gd name="connsiteY1-176" fmla="*/ 2436501 h 2451015"/>
                    <a:gd name="connsiteX2-177" fmla="*/ 251521 w 10846950"/>
                    <a:gd name="connsiteY2-178" fmla="*/ 2451015 h 2451015"/>
                    <a:gd name="connsiteX3-179" fmla="*/ 4778 w 10846950"/>
                    <a:gd name="connsiteY3-180" fmla="*/ 2131701 h 2451015"/>
                    <a:gd name="connsiteX4-181" fmla="*/ 11188 w 10846950"/>
                    <a:gd name="connsiteY4-182" fmla="*/ 0 h 2451015"/>
                    <a:gd name="connsiteX0-183" fmla="*/ 10846950 w 10846950"/>
                    <a:gd name="connsiteY0-184" fmla="*/ 1841415 h 2451015"/>
                    <a:gd name="connsiteX1-185" fmla="*/ 10568788 w 10846950"/>
                    <a:gd name="connsiteY1-186" fmla="*/ 2430680 h 2451015"/>
                    <a:gd name="connsiteX2-187" fmla="*/ 251521 w 10846950"/>
                    <a:gd name="connsiteY2-188" fmla="*/ 2451015 h 2451015"/>
                    <a:gd name="connsiteX3-189" fmla="*/ 4778 w 10846950"/>
                    <a:gd name="connsiteY3-190" fmla="*/ 2131701 h 2451015"/>
                    <a:gd name="connsiteX4-191" fmla="*/ 11188 w 10846950"/>
                    <a:gd name="connsiteY4-192" fmla="*/ 0 h 2451015"/>
                    <a:gd name="connsiteX0-193" fmla="*/ 10846950 w 10846950"/>
                    <a:gd name="connsiteY0-194" fmla="*/ 1841415 h 2451015"/>
                    <a:gd name="connsiteX1-195" fmla="*/ 10522232 w 10846950"/>
                    <a:gd name="connsiteY1-196" fmla="*/ 2430680 h 2451015"/>
                    <a:gd name="connsiteX2-197" fmla="*/ 251521 w 10846950"/>
                    <a:gd name="connsiteY2-198" fmla="*/ 2451015 h 2451015"/>
                    <a:gd name="connsiteX3-199" fmla="*/ 4778 w 10846950"/>
                    <a:gd name="connsiteY3-200" fmla="*/ 2131701 h 2451015"/>
                    <a:gd name="connsiteX4-201" fmla="*/ 11188 w 10846950"/>
                    <a:gd name="connsiteY4-202" fmla="*/ 0 h 2451015"/>
                    <a:gd name="connsiteX0-203" fmla="*/ 10846950 w 10846950"/>
                    <a:gd name="connsiteY0-204" fmla="*/ 1841415 h 2451015"/>
                    <a:gd name="connsiteX1-205" fmla="*/ 10745593 w 10846950"/>
                    <a:gd name="connsiteY1-206" fmla="*/ 2046023 h 2451015"/>
                    <a:gd name="connsiteX2-207" fmla="*/ 10522232 w 10846950"/>
                    <a:gd name="connsiteY2-208" fmla="*/ 2430680 h 2451015"/>
                    <a:gd name="connsiteX3-209" fmla="*/ 251521 w 10846950"/>
                    <a:gd name="connsiteY3-210" fmla="*/ 2451015 h 2451015"/>
                    <a:gd name="connsiteX4-211" fmla="*/ 4778 w 10846950"/>
                    <a:gd name="connsiteY4-212" fmla="*/ 2131701 h 2451015"/>
                    <a:gd name="connsiteX5-213" fmla="*/ 11188 w 10846950"/>
                    <a:gd name="connsiteY5-214" fmla="*/ 0 h 2451015"/>
                    <a:gd name="connsiteX0-215" fmla="*/ 10745593 w 10745593"/>
                    <a:gd name="connsiteY0-216" fmla="*/ 2046023 h 2451015"/>
                    <a:gd name="connsiteX1-217" fmla="*/ 10522232 w 10745593"/>
                    <a:gd name="connsiteY1-218" fmla="*/ 2430680 h 2451015"/>
                    <a:gd name="connsiteX2-219" fmla="*/ 251521 w 10745593"/>
                    <a:gd name="connsiteY2-220" fmla="*/ 2451015 h 2451015"/>
                    <a:gd name="connsiteX3-221" fmla="*/ 4778 w 10745593"/>
                    <a:gd name="connsiteY3-222" fmla="*/ 2131701 h 2451015"/>
                    <a:gd name="connsiteX4-223" fmla="*/ 11188 w 10745593"/>
                    <a:gd name="connsiteY4-224" fmla="*/ 0 h 2451015"/>
                    <a:gd name="connsiteX0-225" fmla="*/ 10830947 w 10830947"/>
                    <a:gd name="connsiteY0-226" fmla="*/ 2046023 h 2451015"/>
                    <a:gd name="connsiteX1-227" fmla="*/ 10522232 w 10830947"/>
                    <a:gd name="connsiteY1-228" fmla="*/ 2430680 h 2451015"/>
                    <a:gd name="connsiteX2-229" fmla="*/ 251521 w 10830947"/>
                    <a:gd name="connsiteY2-230" fmla="*/ 2451015 h 2451015"/>
                    <a:gd name="connsiteX3-231" fmla="*/ 4778 w 10830947"/>
                    <a:gd name="connsiteY3-232" fmla="*/ 2131701 h 2451015"/>
                    <a:gd name="connsiteX4-233" fmla="*/ 11188 w 10830947"/>
                    <a:gd name="connsiteY4-234" fmla="*/ 0 h 2451015"/>
                    <a:gd name="connsiteX0-235" fmla="*/ 10877504 w 10877504"/>
                    <a:gd name="connsiteY0-236" fmla="*/ 2046023 h 2451015"/>
                    <a:gd name="connsiteX1-237" fmla="*/ 10522232 w 10877504"/>
                    <a:gd name="connsiteY1-238" fmla="*/ 2430680 h 2451015"/>
                    <a:gd name="connsiteX2-239" fmla="*/ 251521 w 10877504"/>
                    <a:gd name="connsiteY2-240" fmla="*/ 2451015 h 2451015"/>
                    <a:gd name="connsiteX3-241" fmla="*/ 4778 w 10877504"/>
                    <a:gd name="connsiteY3-242" fmla="*/ 2131701 h 2451015"/>
                    <a:gd name="connsiteX4-243" fmla="*/ 11188 w 10877504"/>
                    <a:gd name="connsiteY4-244" fmla="*/ 0 h 2451015"/>
                    <a:gd name="connsiteX0-245" fmla="*/ 10861985 w 10861985"/>
                    <a:gd name="connsiteY0-246" fmla="*/ 2084821 h 2451015"/>
                    <a:gd name="connsiteX1-247" fmla="*/ 10522232 w 10861985"/>
                    <a:gd name="connsiteY1-248" fmla="*/ 2430680 h 2451015"/>
                    <a:gd name="connsiteX2-249" fmla="*/ 251521 w 10861985"/>
                    <a:gd name="connsiteY2-250" fmla="*/ 2451015 h 2451015"/>
                    <a:gd name="connsiteX3-251" fmla="*/ 4778 w 10861985"/>
                    <a:gd name="connsiteY3-252" fmla="*/ 2131701 h 2451015"/>
                    <a:gd name="connsiteX4-253" fmla="*/ 11188 w 10861985"/>
                    <a:gd name="connsiteY4-254" fmla="*/ 0 h 2451015"/>
                    <a:gd name="connsiteX0-255" fmla="*/ 10857207 w 10857207"/>
                    <a:gd name="connsiteY0-256" fmla="*/ 0 h 366194"/>
                    <a:gd name="connsiteX1-257" fmla="*/ 10517454 w 10857207"/>
                    <a:gd name="connsiteY1-258" fmla="*/ 345859 h 366194"/>
                    <a:gd name="connsiteX2-259" fmla="*/ 246743 w 10857207"/>
                    <a:gd name="connsiteY2-260" fmla="*/ 366194 h 366194"/>
                    <a:gd name="connsiteX3-261" fmla="*/ 0 w 10857207"/>
                    <a:gd name="connsiteY3-262" fmla="*/ 46880 h 366194"/>
                    <a:gd name="connsiteX0-263" fmla="*/ 10610464 w 10610464"/>
                    <a:gd name="connsiteY0-264" fmla="*/ 0 h 366194"/>
                    <a:gd name="connsiteX1-265" fmla="*/ 10270711 w 10610464"/>
                    <a:gd name="connsiteY1-266" fmla="*/ 345859 h 366194"/>
                    <a:gd name="connsiteX2-267" fmla="*/ 0 w 10610464"/>
                    <a:gd name="connsiteY2-268" fmla="*/ 366194 h 366194"/>
                    <a:gd name="connsiteX0-269" fmla="*/ 339753 w 339753"/>
                    <a:gd name="connsiteY0-270" fmla="*/ 0 h 345859"/>
                    <a:gd name="connsiteX1-271" fmla="*/ 0 w 339753"/>
                    <a:gd name="connsiteY1-272" fmla="*/ 345859 h 345859"/>
                  </a:gdLst>
                  <a:ahLst/>
                  <a:cxnLst>
                    <a:cxn ang="0">
                      <a:pos x="connsiteX0-1" y="connsiteY0-2"/>
                    </a:cxn>
                    <a:cxn ang="0">
                      <a:pos x="connsiteX1-3" y="connsiteY1-4"/>
                    </a:cxn>
                  </a:cxnLst>
                  <a:rect l="l" t="t" r="r" b="b"/>
                  <a:pathLst>
                    <a:path w="339753" h="345859">
                      <a:moveTo>
                        <a:pt x="339753" y="0"/>
                      </a:moveTo>
                      <a:lnTo>
                        <a:pt x="0" y="345859"/>
                      </a:lnTo>
                    </a:path>
                  </a:pathLst>
                </a:custGeom>
                <a:noFill/>
                <a:ln w="15875" cap="flat" cmpd="sng" algn="ctr">
                  <a:solidFill>
                    <a:srgbClr val="03B4FF"/>
                  </a:solidFill>
                  <a:prstDash val="solid"/>
                </a:ln>
                <a:effectLst/>
              </p:spPr>
              <p:txBody>
                <a:bodyPr rtlCol="0" anchor="ctr"/>
                <a:lstStyle/>
                <a:p>
                  <a:pPr marL="0" marR="0" lvl="0" indent="0" algn="ctr" defTabSz="342900" eaLnBrk="1" fontAlgn="base"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cs typeface="+mn-ea"/>
                    <a:sym typeface="+mn-lt"/>
                  </a:endParaRPr>
                </a:p>
              </p:txBody>
            </p:sp>
          </p:grpSp>
          <p:sp>
            <p:nvSpPr>
              <p:cNvPr id="175" name="剪去对角的矩形 54"/>
              <p:cNvSpPr/>
              <p:nvPr/>
            </p:nvSpPr>
            <p:spPr>
              <a:xfrm>
                <a:off x="1013320" y="2910871"/>
                <a:ext cx="4307729" cy="450100"/>
              </a:xfrm>
              <a:prstGeom prst="rect">
                <a:avLst/>
              </a:prstGeom>
              <a:solidFill>
                <a:srgbClr val="00B1EF"/>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1" lang="zh-CN" altLang="en-US" sz="2800" b="0" i="0" u="none" strike="noStrike" kern="0" cap="none" spc="0" normalizeH="0" baseline="0" noProof="0">
                  <a:ln>
                    <a:noFill/>
                  </a:ln>
                  <a:solidFill>
                    <a:schemeClr val="bg1"/>
                  </a:solidFill>
                  <a:effectLst/>
                  <a:uLnTx/>
                  <a:uFillTx/>
                  <a:latin typeface="Microsoft YaHei" panose="020B0502040204020203" pitchFamily="34" charset="-122"/>
                  <a:ea typeface="Microsoft YaHei" panose="020B0502040204020203" pitchFamily="34" charset="-122"/>
                </a:endParaRPr>
              </a:p>
            </p:txBody>
          </p:sp>
        </p:grpSp>
        <p:sp>
          <p:nvSpPr>
            <p:cNvPr id="162" name="文本框 161"/>
            <p:cNvSpPr txBox="1"/>
            <p:nvPr/>
          </p:nvSpPr>
          <p:spPr>
            <a:xfrm>
              <a:off x="1149925" y="2185639"/>
              <a:ext cx="2853007" cy="314424"/>
            </a:xfrm>
            <a:prstGeom prst="rect">
              <a:avLst/>
            </a:prstGeom>
            <a:noFill/>
            <a:effectLst>
              <a:outerShdw blurRad="63500" sx="102000" sy="102000" algn="ctr" rotWithShape="0">
                <a:prstClr val="black">
                  <a:alpha val="40000"/>
                </a:prstClr>
              </a:outerShdw>
            </a:effectLst>
          </p:spPr>
          <p:txBody>
            <a:bodyPr wrap="none" rtlCol="0">
              <a:no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schemeClr val="bg1"/>
                  </a:solidFill>
                  <a:effectLst>
                    <a:outerShdw blurRad="63500" sx="102000" sy="102000" algn="ctr" rotWithShape="0">
                      <a:prstClr val="black">
                        <a:alpha val="20000"/>
                      </a:prstClr>
                    </a:outerShdw>
                  </a:effectLst>
                  <a:uLnTx/>
                  <a:uFillTx/>
                  <a:latin typeface="Microsoft YaHei" panose="020B0502040204020203" pitchFamily="34" charset="-122"/>
                  <a:ea typeface="Microsoft YaHei" panose="020B0502040204020203" pitchFamily="34" charset="-122"/>
                </a:rPr>
                <a:t>基因测序研究</a:t>
              </a:r>
              <a:endParaRPr kumimoji="0" lang="zh-CN" altLang="en-US" sz="1600" b="1" i="0" u="none" strike="noStrike" kern="0" cap="none" spc="0" normalizeH="0" baseline="0" noProof="0" dirty="0">
                <a:ln>
                  <a:noFill/>
                </a:ln>
                <a:solidFill>
                  <a:schemeClr val="bg1"/>
                </a:solidFill>
                <a:effectLst>
                  <a:outerShdw blurRad="63500" sx="102000" sy="102000" algn="ctr" rotWithShape="0">
                    <a:prstClr val="black">
                      <a:alpha val="20000"/>
                    </a:prstClr>
                  </a:outerShdw>
                </a:effectLst>
                <a:uLnTx/>
                <a:uFillTx/>
                <a:latin typeface="Microsoft YaHei" panose="020B0502040204020203" pitchFamily="34" charset="-122"/>
                <a:ea typeface="Microsoft YaHei" panose="020B0502040204020203" pitchFamily="34" charset="-122"/>
                <a:sym typeface="+mn-ea"/>
              </a:endParaRPr>
            </a:p>
          </p:txBody>
        </p:sp>
      </p:grpSp>
      <p:sp>
        <p:nvSpPr>
          <p:cNvPr id="188" name="矩形 187"/>
          <p:cNvSpPr/>
          <p:nvPr/>
        </p:nvSpPr>
        <p:spPr>
          <a:xfrm>
            <a:off x="8978677" y="3404730"/>
            <a:ext cx="2031325"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2400" b="1" kern="0" dirty="0">
                <a:solidFill>
                  <a:schemeClr val="bg1"/>
                </a:solidFill>
                <a:latin typeface="Microsoft YaHei" panose="020B0502040204020203" pitchFamily="34" charset="-122"/>
                <a:ea typeface="Microsoft YaHei" panose="020B0502040204020203" pitchFamily="34" charset="-122"/>
              </a:rPr>
              <a:t>西</a:t>
            </a:r>
            <a:r>
              <a:rPr lang="zh-CN" altLang="en-US" sz="2400" b="1" kern="0" dirty="0" smtClean="0">
                <a:solidFill>
                  <a:schemeClr val="bg1"/>
                </a:solidFill>
                <a:latin typeface="Microsoft YaHei" panose="020B0502040204020203" pitchFamily="34" charset="-122"/>
                <a:ea typeface="Microsoft YaHei" panose="020B0502040204020203" pitchFamily="34" charset="-122"/>
              </a:rPr>
              <a:t>交大一附院</a:t>
            </a:r>
            <a:endParaRPr lang="en-US" altLang="zh-CN" sz="2400" b="1" kern="0" dirty="0" smtClean="0">
              <a:solidFill>
                <a:schemeClr val="bg1"/>
              </a:solidFill>
              <a:latin typeface="Microsoft YaHei" panose="020B0502040204020203" pitchFamily="34" charset="-122"/>
              <a:ea typeface="Microsoft YaHei" panose="020B0502040204020203" pitchFamily="34" charset="-122"/>
            </a:endParaRPr>
          </a:p>
        </p:txBody>
      </p:sp>
      <p:sp>
        <p:nvSpPr>
          <p:cNvPr id="189" name="梯形 188"/>
          <p:cNvSpPr/>
          <p:nvPr/>
        </p:nvSpPr>
        <p:spPr>
          <a:xfrm>
            <a:off x="8184208" y="3655905"/>
            <a:ext cx="3617482" cy="244061"/>
          </a:xfrm>
          <a:prstGeom prst="trapezoid">
            <a:avLst>
              <a:gd name="adj" fmla="val 78649"/>
            </a:avLst>
          </a:prstGeom>
          <a:gradFill>
            <a:gsLst>
              <a:gs pos="0">
                <a:srgbClr val="01B0EF">
                  <a:alpha val="0"/>
                </a:srgbClr>
              </a:gs>
              <a:gs pos="99000">
                <a:srgbClr val="01B0EF">
                  <a:alpha val="40000"/>
                </a:srgbClr>
              </a:gs>
            </a:gsLst>
            <a:lin ang="5400000" scaled="0"/>
          </a:gradFill>
          <a:ln>
            <a:gradFill>
              <a:gsLst>
                <a:gs pos="0">
                  <a:srgbClr val="00B1EF">
                    <a:alpha val="0"/>
                  </a:srgbClr>
                </a:gs>
                <a:gs pos="100000">
                  <a:srgbClr val="00B1E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Microsoft YaHei" panose="020B0502040204020203" pitchFamily="34" charset="-122"/>
              <a:ea typeface="Microsoft YaHei" panose="020B0502040204020203" pitchFamily="34" charset="-122"/>
              <a:cs typeface="+mn-cs"/>
            </a:endParaRPr>
          </a:p>
        </p:txBody>
      </p:sp>
      <p:sp>
        <p:nvSpPr>
          <p:cNvPr id="190" name="矩形 189"/>
          <p:cNvSpPr/>
          <p:nvPr/>
        </p:nvSpPr>
        <p:spPr>
          <a:xfrm>
            <a:off x="8523718" y="4353101"/>
            <a:ext cx="3114331" cy="2133918"/>
          </a:xfrm>
          <a:prstGeom prst="rect">
            <a:avLst/>
          </a:prstGeom>
        </p:spPr>
        <p:txBody>
          <a:bodyPr wrap="square">
            <a:spAutoFit/>
          </a:bodyPr>
          <a:lstStyle/>
          <a:p>
            <a:pPr marL="214630" indent="-214630" fontAlgn="base">
              <a:lnSpc>
                <a:spcPct val="150000"/>
              </a:lnSpc>
              <a:spcBef>
                <a:spcPct val="0"/>
              </a:spcBef>
              <a:spcAft>
                <a:spcPts val="400"/>
              </a:spcAft>
              <a:buClr>
                <a:srgbClr val="0BFFE8"/>
              </a:buClr>
              <a:buSzPct val="80000"/>
              <a:buFont typeface="Wingdings" panose="05000000000000000000" pitchFamily="2" charset="2"/>
              <a:buChar char="n"/>
              <a:defRPr/>
            </a:pPr>
            <a:r>
              <a:rPr kumimoji="1" lang="zh-CN" altLang="en-US" sz="1200" kern="0" dirty="0">
                <a:solidFill>
                  <a:srgbClr val="FFFFFF"/>
                </a:solidFill>
                <a:latin typeface="Microsoft YaHei" panose="020B0502040204020203" pitchFamily="34" charset="-122"/>
              </a:rPr>
              <a:t>提升了</a:t>
            </a:r>
            <a:r>
              <a:rPr kumimoji="1" lang="en-US" altLang="zh-CN" sz="1200" b="1" kern="0" dirty="0">
                <a:solidFill>
                  <a:srgbClr val="FFFFFF"/>
                </a:solidFill>
                <a:latin typeface="Microsoft YaHei" panose="020B0502040204020203" pitchFamily="34" charset="-122"/>
              </a:rPr>
              <a:t>120%</a:t>
            </a:r>
            <a:r>
              <a:rPr kumimoji="1" lang="zh-CN" altLang="en-US" sz="1200" kern="0" dirty="0">
                <a:solidFill>
                  <a:srgbClr val="FFFFFF"/>
                </a:solidFill>
                <a:latin typeface="Microsoft YaHei" panose="020B0502040204020203" pitchFamily="34" charset="-122"/>
              </a:rPr>
              <a:t>基因测试应用所需的计算性能</a:t>
            </a:r>
            <a:endParaRPr kumimoji="1" lang="en-US" altLang="zh-CN" sz="1200" kern="0" dirty="0">
              <a:solidFill>
                <a:srgbClr val="FFFFFF"/>
              </a:solidFill>
              <a:latin typeface="Microsoft YaHei" panose="020B0502040204020203" pitchFamily="34" charset="-122"/>
            </a:endParaRPr>
          </a:p>
          <a:p>
            <a:pPr marL="214630" indent="-214630" fontAlgn="base">
              <a:lnSpc>
                <a:spcPct val="150000"/>
              </a:lnSpc>
              <a:spcBef>
                <a:spcPct val="0"/>
              </a:spcBef>
              <a:spcAft>
                <a:spcPts val="400"/>
              </a:spcAft>
              <a:buClr>
                <a:srgbClr val="0BFFE8"/>
              </a:buClr>
              <a:buSzPct val="80000"/>
              <a:buFont typeface="Wingdings" panose="05000000000000000000" pitchFamily="2" charset="2"/>
              <a:buChar char="n"/>
              <a:defRPr/>
            </a:pPr>
            <a:r>
              <a:rPr lang="zh-CN" altLang="en-US" sz="1200" kern="0" spc="24" dirty="0">
                <a:solidFill>
                  <a:srgbClr val="FFFFFF"/>
                </a:solidFill>
                <a:latin typeface="Microsoft YaHei" panose="020B0502040204020203" pitchFamily="34" charset="-122"/>
                <a:cs typeface="Microsoft YaHei" panose="020B0502040204020203" pitchFamily="34" charset="-122"/>
              </a:rPr>
              <a:t>提供了</a:t>
            </a:r>
            <a:r>
              <a:rPr lang="en-GB" altLang="zh-CN" sz="1200" b="1" kern="0" spc="24" dirty="0">
                <a:solidFill>
                  <a:srgbClr val="FFFFFF"/>
                </a:solidFill>
                <a:latin typeface="Microsoft YaHei" panose="020B0502040204020203" pitchFamily="34" charset="-122"/>
                <a:cs typeface="Microsoft YaHei" panose="020B0502040204020203" pitchFamily="34" charset="-122"/>
              </a:rPr>
              <a:t>PB</a:t>
            </a:r>
            <a:r>
              <a:rPr lang="zh-CN" altLang="en-US" sz="1200" b="1" kern="0" spc="24" dirty="0">
                <a:solidFill>
                  <a:srgbClr val="FFFFFF"/>
                </a:solidFill>
                <a:latin typeface="Microsoft YaHei" panose="020B0502040204020203" pitchFamily="34" charset="-122"/>
                <a:cs typeface="Microsoft YaHei" panose="020B0502040204020203" pitchFamily="34" charset="-122"/>
              </a:rPr>
              <a:t>级</a:t>
            </a:r>
            <a:r>
              <a:rPr lang="zh-CN" altLang="en-US" sz="1200" kern="0" spc="24" dirty="0">
                <a:solidFill>
                  <a:srgbClr val="FFFFFF"/>
                </a:solidFill>
                <a:latin typeface="Microsoft YaHei" panose="020B0502040204020203" pitchFamily="34" charset="-122"/>
                <a:cs typeface="Microsoft YaHei" panose="020B0502040204020203" pitchFamily="34" charset="-122"/>
              </a:rPr>
              <a:t>超大基因库检测容量</a:t>
            </a:r>
            <a:endParaRPr lang="en-US" altLang="zh-CN" sz="1200" kern="0" spc="24" dirty="0">
              <a:solidFill>
                <a:srgbClr val="FFFFFF"/>
              </a:solidFill>
              <a:latin typeface="Microsoft YaHei" panose="020B0502040204020203" pitchFamily="34" charset="-122"/>
              <a:cs typeface="Microsoft YaHei" panose="020B0502040204020203" pitchFamily="34" charset="-122"/>
            </a:endParaRPr>
          </a:p>
          <a:p>
            <a:pPr marL="214630" indent="-214630" fontAlgn="base">
              <a:lnSpc>
                <a:spcPct val="150000"/>
              </a:lnSpc>
              <a:spcBef>
                <a:spcPct val="0"/>
              </a:spcBef>
              <a:spcAft>
                <a:spcPts val="400"/>
              </a:spcAft>
              <a:buClr>
                <a:srgbClr val="0BFFE8"/>
              </a:buClr>
              <a:buSzPct val="80000"/>
              <a:buFont typeface="Wingdings" panose="05000000000000000000" pitchFamily="2" charset="2"/>
              <a:buChar char="n"/>
              <a:defRPr/>
            </a:pPr>
            <a:r>
              <a:rPr lang="zh-CN" altLang="en-US" sz="1200" kern="0" spc="20" dirty="0">
                <a:solidFill>
                  <a:srgbClr val="FFFFFF"/>
                </a:solidFill>
                <a:latin typeface="Microsoft YaHei" panose="020B0502040204020203" pitchFamily="34" charset="-122"/>
                <a:cs typeface="Microsoft YaHei" panose="020B0502040204020203" pitchFamily="34" charset="-122"/>
              </a:rPr>
              <a:t>帮助客户从</a:t>
            </a:r>
            <a:r>
              <a:rPr lang="zh-CN" altLang="en-US" sz="1200" b="1" kern="0" spc="20" dirty="0">
                <a:solidFill>
                  <a:srgbClr val="FFFFFF"/>
                </a:solidFill>
                <a:latin typeface="Microsoft YaHei" panose="020B0502040204020203" pitchFamily="34" charset="-122"/>
                <a:cs typeface="Microsoft YaHei" panose="020B0502040204020203" pitchFamily="34" charset="-122"/>
              </a:rPr>
              <a:t>数天</a:t>
            </a:r>
            <a:r>
              <a:rPr lang="zh-CN" altLang="en-US" sz="1200" kern="0" spc="20" dirty="0">
                <a:solidFill>
                  <a:srgbClr val="FFFFFF"/>
                </a:solidFill>
                <a:latin typeface="Microsoft YaHei" panose="020B0502040204020203" pitchFamily="34" charset="-122"/>
                <a:cs typeface="Microsoft YaHei" panose="020B0502040204020203" pitchFamily="34" charset="-122"/>
              </a:rPr>
              <a:t>的基因研究计算时间缩短到了</a:t>
            </a:r>
            <a:r>
              <a:rPr lang="zh-CN" altLang="en-US" sz="1200" b="1" kern="0" spc="20" dirty="0">
                <a:solidFill>
                  <a:srgbClr val="FFFFFF"/>
                </a:solidFill>
                <a:latin typeface="Microsoft YaHei" panose="020B0502040204020203" pitchFamily="34" charset="-122"/>
                <a:cs typeface="Microsoft YaHei" panose="020B0502040204020203" pitchFamily="34" charset="-122"/>
              </a:rPr>
              <a:t>小时级</a:t>
            </a:r>
            <a:r>
              <a:rPr lang="zh-CN" altLang="en-US" sz="1200" kern="0" spc="20" dirty="0">
                <a:solidFill>
                  <a:srgbClr val="FFFFFF"/>
                </a:solidFill>
                <a:latin typeface="Microsoft YaHei" panose="020B0502040204020203" pitchFamily="34" charset="-122"/>
                <a:cs typeface="Microsoft YaHei" panose="020B0502040204020203" pitchFamily="34" charset="-122"/>
              </a:rPr>
              <a:t>，大幅度降低了研究计算时间，提高了计算效率，提升了客户的科研水平。</a:t>
            </a:r>
            <a:endParaRPr kumimoji="1" lang="zh-CN" altLang="en-US" sz="1200" kern="0" dirty="0">
              <a:solidFill>
                <a:srgbClr val="FFFFFF"/>
              </a:solidFill>
              <a:latin typeface="Microsoft YaHei" panose="020B0502040204020203"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93554" y="2570254"/>
            <a:ext cx="5804892" cy="1789407"/>
            <a:chOff x="3105236" y="2570254"/>
            <a:chExt cx="5804892" cy="1789407"/>
          </a:xfrm>
        </p:grpSpPr>
        <p:sp>
          <p:nvSpPr>
            <p:cNvPr id="8" name="文本框 7"/>
            <p:cNvSpPr txBox="1"/>
            <p:nvPr>
              <p:custDataLst>
                <p:tags r:id="rId1"/>
              </p:custDataLst>
            </p:nvPr>
          </p:nvSpPr>
          <p:spPr>
            <a:xfrm>
              <a:off x="3105236" y="2570254"/>
              <a:ext cx="5804892" cy="613566"/>
            </a:xfrm>
            <a:prstGeom prst="rect">
              <a:avLst/>
            </a:prstGeom>
            <a:noFill/>
          </p:spPr>
          <p:txBody>
            <a:bodyPr wrap="square">
              <a:spAutoFit/>
            </a:bodyPr>
            <a:lstStyle/>
            <a:p>
              <a:pPr algn="dist"/>
              <a:r>
                <a:rPr lang="en-US" altLang="zh-CN" sz="3385" dirty="0">
                  <a:solidFill>
                    <a:schemeClr val="bg1"/>
                  </a:solidFill>
                  <a:latin typeface="+mj-lt"/>
                </a:rPr>
                <a:t>THANK YOU </a:t>
              </a:r>
            </a:p>
          </p:txBody>
        </p:sp>
        <p:sp>
          <p:nvSpPr>
            <p:cNvPr id="22" name="文本框 21"/>
            <p:cNvSpPr txBox="1"/>
            <p:nvPr>
              <p:custDataLst>
                <p:tags r:id="rId2"/>
              </p:custDataLst>
            </p:nvPr>
          </p:nvSpPr>
          <p:spPr>
            <a:xfrm>
              <a:off x="3565213" y="3174884"/>
              <a:ext cx="4884939" cy="1184777"/>
            </a:xfrm>
            <a:prstGeom prst="rect">
              <a:avLst/>
            </a:prstGeom>
            <a:noFill/>
          </p:spPr>
          <p:txBody>
            <a:bodyPr wrap="square" rtlCol="0">
              <a:noAutofit/>
            </a:bodyPr>
            <a:lstStyle/>
            <a:p>
              <a:pPr algn="ctr"/>
              <a:r>
                <a:rPr lang="zh-CN" altLang="en-US" sz="7620" dirty="0">
                  <a:gradFill flip="none" rotWithShape="1">
                    <a:gsLst>
                      <a:gs pos="0">
                        <a:srgbClr val="B8ECFF"/>
                      </a:gs>
                      <a:gs pos="100000">
                        <a:srgbClr val="F2FCFF"/>
                      </a:gs>
                    </a:gsLst>
                    <a:lin ang="0" scaled="1"/>
                    <a:tileRect/>
                  </a:gradFill>
                  <a:latin typeface="方正兰亭大黑简体" panose="02000500000000000000" charset="-122"/>
                  <a:ea typeface="方正兰亭大黑简体" panose="02000500000000000000" charset="-122"/>
                </a:rPr>
                <a:t>谢谢</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42103" y="1525894"/>
            <a:ext cx="11286515" cy="4731255"/>
            <a:chOff x="542103" y="1525894"/>
            <a:chExt cx="11286515" cy="4731255"/>
          </a:xfrm>
        </p:grpSpPr>
        <p:sp>
          <p:nvSpPr>
            <p:cNvPr id="42" name="文本框 41"/>
            <p:cNvSpPr txBox="1"/>
            <p:nvPr/>
          </p:nvSpPr>
          <p:spPr>
            <a:xfrm>
              <a:off x="542103" y="5940909"/>
              <a:ext cx="646331" cy="316240"/>
            </a:xfrm>
            <a:prstGeom prst="rect">
              <a:avLst/>
            </a:prstGeom>
            <a:noFill/>
          </p:spPr>
          <p:txBody>
            <a:bodyPr wrap="none" rtlCol="0">
              <a:spAutoFit/>
            </a:bodyPr>
            <a:lstStyle/>
            <a:p>
              <a:pPr algn="ctr" defTabSz="1290320"/>
              <a:r>
                <a:rPr lang="en-US" altLang="zh-CN" sz="1455" b="1" dirty="0">
                  <a:solidFill>
                    <a:schemeClr val="bg1"/>
                  </a:solidFill>
                  <a:latin typeface="Microsoft YaHei" panose="020B0502040204020203" pitchFamily="34" charset="-122"/>
                  <a:ea typeface="Microsoft YaHei" panose="020B0502040204020203" pitchFamily="34" charset="-122"/>
                </a:rPr>
                <a:t>1950</a:t>
              </a:r>
              <a:endParaRPr lang="zh-CN" altLang="en-US" sz="1455" b="1" dirty="0">
                <a:solidFill>
                  <a:schemeClr val="bg1"/>
                </a:solidFill>
                <a:latin typeface="Microsoft YaHei" panose="020B0502040204020203" pitchFamily="34" charset="-122"/>
                <a:ea typeface="Microsoft YaHei" panose="020B0502040204020203" pitchFamily="34" charset="-122"/>
              </a:endParaRPr>
            </a:p>
          </p:txBody>
        </p:sp>
        <p:sp>
          <p:nvSpPr>
            <p:cNvPr id="44" name="文本框 43"/>
            <p:cNvSpPr txBox="1"/>
            <p:nvPr/>
          </p:nvSpPr>
          <p:spPr>
            <a:xfrm>
              <a:off x="3748498" y="5940909"/>
              <a:ext cx="646331" cy="316240"/>
            </a:xfrm>
            <a:prstGeom prst="rect">
              <a:avLst/>
            </a:prstGeom>
            <a:noFill/>
          </p:spPr>
          <p:txBody>
            <a:bodyPr wrap="none" rtlCol="0">
              <a:spAutoFit/>
            </a:bodyPr>
            <a:lstStyle/>
            <a:p>
              <a:pPr algn="ctr" defTabSz="1290320"/>
              <a:r>
                <a:rPr lang="en-US" altLang="zh-CN" sz="1455" b="1" dirty="0">
                  <a:solidFill>
                    <a:schemeClr val="bg1"/>
                  </a:solidFill>
                  <a:latin typeface="Microsoft YaHei" panose="020B0502040204020203" pitchFamily="34" charset="-122"/>
                  <a:ea typeface="Microsoft YaHei" panose="020B0502040204020203" pitchFamily="34" charset="-122"/>
                </a:rPr>
                <a:t>1980</a:t>
              </a:r>
              <a:endParaRPr lang="zh-CN" altLang="en-US" sz="1455" b="1" dirty="0">
                <a:solidFill>
                  <a:schemeClr val="bg1"/>
                </a:solidFill>
                <a:latin typeface="Microsoft YaHei" panose="020B0502040204020203" pitchFamily="34" charset="-122"/>
                <a:ea typeface="Microsoft YaHei" panose="020B0502040204020203" pitchFamily="34" charset="-122"/>
              </a:endParaRPr>
            </a:p>
          </p:txBody>
        </p:sp>
        <p:sp>
          <p:nvSpPr>
            <p:cNvPr id="45" name="文本框 44"/>
            <p:cNvSpPr txBox="1"/>
            <p:nvPr/>
          </p:nvSpPr>
          <p:spPr>
            <a:xfrm>
              <a:off x="6869685" y="5940909"/>
              <a:ext cx="646331" cy="316240"/>
            </a:xfrm>
            <a:prstGeom prst="rect">
              <a:avLst/>
            </a:prstGeom>
            <a:noFill/>
          </p:spPr>
          <p:txBody>
            <a:bodyPr wrap="none" rtlCol="0">
              <a:spAutoFit/>
            </a:bodyPr>
            <a:lstStyle/>
            <a:p>
              <a:pPr algn="ctr" defTabSz="1290320"/>
              <a:r>
                <a:rPr lang="en-US" altLang="zh-CN" sz="1455" b="1" dirty="0">
                  <a:solidFill>
                    <a:schemeClr val="bg1"/>
                  </a:solidFill>
                  <a:latin typeface="Microsoft YaHei" panose="020B0502040204020203" pitchFamily="34" charset="-122"/>
                  <a:ea typeface="Microsoft YaHei" panose="020B0502040204020203" pitchFamily="34" charset="-122"/>
                </a:rPr>
                <a:t>2000</a:t>
              </a:r>
              <a:endParaRPr lang="zh-CN" altLang="en-US" sz="1455" b="1" dirty="0">
                <a:solidFill>
                  <a:schemeClr val="bg1"/>
                </a:solidFill>
                <a:latin typeface="Microsoft YaHei" panose="020B0502040204020203" pitchFamily="34" charset="-122"/>
                <a:ea typeface="Microsoft YaHei" panose="020B0502040204020203" pitchFamily="34" charset="-122"/>
              </a:endParaRPr>
            </a:p>
          </p:txBody>
        </p:sp>
        <p:sp>
          <p:nvSpPr>
            <p:cNvPr id="46" name="文本框 45"/>
            <p:cNvSpPr txBox="1"/>
            <p:nvPr/>
          </p:nvSpPr>
          <p:spPr>
            <a:xfrm>
              <a:off x="10063414" y="5940909"/>
              <a:ext cx="556564" cy="316240"/>
            </a:xfrm>
            <a:prstGeom prst="rect">
              <a:avLst/>
            </a:prstGeom>
            <a:noFill/>
          </p:spPr>
          <p:txBody>
            <a:bodyPr wrap="none" rtlCol="0">
              <a:spAutoFit/>
            </a:bodyPr>
            <a:lstStyle/>
            <a:p>
              <a:pPr algn="ctr" defTabSz="1290320"/>
              <a:r>
                <a:rPr lang="zh-CN" altLang="en-US" sz="1455" b="1" dirty="0">
                  <a:solidFill>
                    <a:schemeClr val="bg1"/>
                  </a:solidFill>
                  <a:latin typeface="Microsoft YaHei" panose="020B0502040204020203" pitchFamily="34" charset="-122"/>
                  <a:ea typeface="Microsoft YaHei" panose="020B0502040204020203" pitchFamily="34" charset="-122"/>
                </a:rPr>
                <a:t>未来</a:t>
              </a:r>
            </a:p>
          </p:txBody>
        </p:sp>
        <p:cxnSp>
          <p:nvCxnSpPr>
            <p:cNvPr id="47" name="直接连接符 86"/>
            <p:cNvCxnSpPr/>
            <p:nvPr/>
          </p:nvCxnSpPr>
          <p:spPr>
            <a:xfrm flipV="1">
              <a:off x="865268" y="1611040"/>
              <a:ext cx="569" cy="3829853"/>
            </a:xfrm>
            <a:prstGeom prst="line">
              <a:avLst/>
            </a:prstGeom>
            <a:ln w="9525">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48" name="直接连接符 87"/>
            <p:cNvCxnSpPr/>
            <p:nvPr/>
          </p:nvCxnSpPr>
          <p:spPr>
            <a:xfrm flipV="1">
              <a:off x="4064302" y="1613080"/>
              <a:ext cx="7360" cy="3827812"/>
            </a:xfrm>
            <a:prstGeom prst="line">
              <a:avLst/>
            </a:prstGeom>
            <a:ln w="9525">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1751079" y="1525894"/>
              <a:ext cx="1427413" cy="353623"/>
            </a:xfrm>
            <a:prstGeom prst="rect">
              <a:avLst/>
            </a:prstGeom>
            <a:noFill/>
          </p:spPr>
          <p:txBody>
            <a:bodyPr wrap="square" rtlCol="0">
              <a:spAutoFit/>
            </a:bodyPr>
            <a:lstStyle/>
            <a:p>
              <a:pPr algn="ctr" defTabSz="1290320"/>
              <a:r>
                <a:rPr lang="zh-CN" altLang="en-US" sz="1700" b="1" dirty="0">
                  <a:solidFill>
                    <a:srgbClr val="00B0F0"/>
                  </a:solidFill>
                  <a:latin typeface="Microsoft YaHei" panose="020B0502040204020203" pitchFamily="34" charset="-122"/>
                  <a:ea typeface="Microsoft YaHei" panose="020B0502040204020203" pitchFamily="34" charset="-122"/>
                </a:rPr>
                <a:t>逻辑推理期</a:t>
              </a:r>
            </a:p>
          </p:txBody>
        </p:sp>
        <p:sp>
          <p:nvSpPr>
            <p:cNvPr id="51" name="文本框 50"/>
            <p:cNvSpPr txBox="1"/>
            <p:nvPr/>
          </p:nvSpPr>
          <p:spPr>
            <a:xfrm>
              <a:off x="4919347" y="1525894"/>
              <a:ext cx="1421298" cy="353623"/>
            </a:xfrm>
            <a:prstGeom prst="rect">
              <a:avLst/>
            </a:prstGeom>
            <a:noFill/>
          </p:spPr>
          <p:txBody>
            <a:bodyPr wrap="square" rtlCol="0">
              <a:spAutoFit/>
            </a:bodyPr>
            <a:lstStyle/>
            <a:p>
              <a:pPr algn="ctr" defTabSz="1290320"/>
              <a:r>
                <a:rPr lang="zh-CN" altLang="en-US" sz="1700" b="1" dirty="0">
                  <a:solidFill>
                    <a:srgbClr val="00B0F0"/>
                  </a:solidFill>
                  <a:latin typeface="Microsoft YaHei" panose="020B0502040204020203" pitchFamily="34" charset="-122"/>
                  <a:ea typeface="Microsoft YaHei" panose="020B0502040204020203" pitchFamily="34" charset="-122"/>
                </a:rPr>
                <a:t>专家系统期</a:t>
              </a:r>
            </a:p>
          </p:txBody>
        </p:sp>
        <p:sp>
          <p:nvSpPr>
            <p:cNvPr id="52" name="文本框 51"/>
            <p:cNvSpPr txBox="1"/>
            <p:nvPr/>
          </p:nvSpPr>
          <p:spPr>
            <a:xfrm>
              <a:off x="8480801" y="1525894"/>
              <a:ext cx="1274708" cy="353623"/>
            </a:xfrm>
            <a:prstGeom prst="rect">
              <a:avLst/>
            </a:prstGeom>
            <a:noFill/>
          </p:spPr>
          <p:txBody>
            <a:bodyPr wrap="none" rtlCol="0">
              <a:spAutoFit/>
            </a:bodyPr>
            <a:lstStyle/>
            <a:p>
              <a:pPr algn="ctr" defTabSz="1290320"/>
              <a:r>
                <a:rPr lang="zh-CN" altLang="en-US" sz="1700" b="1" dirty="0">
                  <a:solidFill>
                    <a:srgbClr val="00B0F0"/>
                  </a:solidFill>
                  <a:latin typeface="Microsoft YaHei" panose="020B0502040204020203" pitchFamily="34" charset="-122"/>
                  <a:ea typeface="Microsoft YaHei" panose="020B0502040204020203" pitchFamily="34" charset="-122"/>
                </a:rPr>
                <a:t>机器学习期</a:t>
              </a:r>
            </a:p>
          </p:txBody>
        </p:sp>
        <p:sp>
          <p:nvSpPr>
            <p:cNvPr id="53" name="任意多边形: 形状 17"/>
            <p:cNvSpPr/>
            <p:nvPr/>
          </p:nvSpPr>
          <p:spPr>
            <a:xfrm>
              <a:off x="859837" y="1609495"/>
              <a:ext cx="10286201" cy="3639009"/>
            </a:xfrm>
            <a:custGeom>
              <a:avLst/>
              <a:gdLst>
                <a:gd name="connsiteX0" fmla="*/ 0 w 6918976"/>
                <a:gd name="connsiteY0" fmla="*/ 2198745 h 2198745"/>
                <a:gd name="connsiteX1" fmla="*/ 801189 w 6918976"/>
                <a:gd name="connsiteY1" fmla="*/ 1319180 h 2198745"/>
                <a:gd name="connsiteX2" fmla="*/ 2299063 w 6918976"/>
                <a:gd name="connsiteY2" fmla="*/ 1998448 h 2198745"/>
                <a:gd name="connsiteX3" fmla="*/ 3196046 w 6918976"/>
                <a:gd name="connsiteY3" fmla="*/ 979545 h 2198745"/>
                <a:gd name="connsiteX4" fmla="*/ 4406538 w 6918976"/>
                <a:gd name="connsiteY4" fmla="*/ 1380140 h 2198745"/>
                <a:gd name="connsiteX5" fmla="*/ 6557555 w 6918976"/>
                <a:gd name="connsiteY5" fmla="*/ 213191 h 2198745"/>
                <a:gd name="connsiteX6" fmla="*/ 6897189 w 6918976"/>
                <a:gd name="connsiteY6" fmla="*/ 4185 h 2198745"/>
                <a:gd name="connsiteX0-1" fmla="*/ 0 w 6899571"/>
                <a:gd name="connsiteY0-2" fmla="*/ 2194909 h 2194909"/>
                <a:gd name="connsiteX1-3" fmla="*/ 801189 w 6899571"/>
                <a:gd name="connsiteY1-4" fmla="*/ 1315344 h 2194909"/>
                <a:gd name="connsiteX2-5" fmla="*/ 2299063 w 6899571"/>
                <a:gd name="connsiteY2-6" fmla="*/ 1994612 h 2194909"/>
                <a:gd name="connsiteX3-7" fmla="*/ 3196046 w 6899571"/>
                <a:gd name="connsiteY3-8" fmla="*/ 975709 h 2194909"/>
                <a:gd name="connsiteX4-9" fmla="*/ 4406538 w 6899571"/>
                <a:gd name="connsiteY4-10" fmla="*/ 1376304 h 2194909"/>
                <a:gd name="connsiteX5-11" fmla="*/ 6102864 w 6899571"/>
                <a:gd name="connsiteY5-12" fmla="*/ 432848 h 2194909"/>
                <a:gd name="connsiteX6-13" fmla="*/ 6897189 w 6899571"/>
                <a:gd name="connsiteY6-14" fmla="*/ 349 h 2194909"/>
                <a:gd name="connsiteX0-15" fmla="*/ 0 w 6900828"/>
                <a:gd name="connsiteY0-16" fmla="*/ 2194755 h 2194755"/>
                <a:gd name="connsiteX1-17" fmla="*/ 801189 w 6900828"/>
                <a:gd name="connsiteY1-18" fmla="*/ 1315190 h 2194755"/>
                <a:gd name="connsiteX2-19" fmla="*/ 2299063 w 6900828"/>
                <a:gd name="connsiteY2-20" fmla="*/ 1994458 h 2194755"/>
                <a:gd name="connsiteX3-21" fmla="*/ 3196046 w 6900828"/>
                <a:gd name="connsiteY3-22" fmla="*/ 975555 h 2194755"/>
                <a:gd name="connsiteX4-23" fmla="*/ 4406538 w 6900828"/>
                <a:gd name="connsiteY4-24" fmla="*/ 1376150 h 2194755"/>
                <a:gd name="connsiteX5-25" fmla="*/ 6102864 w 6900828"/>
                <a:gd name="connsiteY5-26" fmla="*/ 432694 h 2194755"/>
                <a:gd name="connsiteX6-27" fmla="*/ 6897189 w 6900828"/>
                <a:gd name="connsiteY6-28" fmla="*/ 195 h 2194755"/>
                <a:gd name="connsiteX0-29" fmla="*/ 0 w 6899445"/>
                <a:gd name="connsiteY0-30" fmla="*/ 2194801 h 2194801"/>
                <a:gd name="connsiteX1-31" fmla="*/ 801189 w 6899445"/>
                <a:gd name="connsiteY1-32" fmla="*/ 1315236 h 2194801"/>
                <a:gd name="connsiteX2-33" fmla="*/ 2299063 w 6899445"/>
                <a:gd name="connsiteY2-34" fmla="*/ 1994504 h 2194801"/>
                <a:gd name="connsiteX3-35" fmla="*/ 3196046 w 6899445"/>
                <a:gd name="connsiteY3-36" fmla="*/ 975601 h 2194801"/>
                <a:gd name="connsiteX4-37" fmla="*/ 4406538 w 6899445"/>
                <a:gd name="connsiteY4-38" fmla="*/ 1376196 h 2194801"/>
                <a:gd name="connsiteX5-39" fmla="*/ 5917905 w 6899445"/>
                <a:gd name="connsiteY5-40" fmla="*/ 355673 h 2194801"/>
                <a:gd name="connsiteX6-41" fmla="*/ 6897189 w 6899445"/>
                <a:gd name="connsiteY6-42" fmla="*/ 241 h 2194801"/>
                <a:gd name="connsiteX0-43" fmla="*/ 0 w 6899724"/>
                <a:gd name="connsiteY0-44" fmla="*/ 2194776 h 2194776"/>
                <a:gd name="connsiteX1-45" fmla="*/ 801189 w 6899724"/>
                <a:gd name="connsiteY1-46" fmla="*/ 1315211 h 2194776"/>
                <a:gd name="connsiteX2-47" fmla="*/ 2299063 w 6899724"/>
                <a:gd name="connsiteY2-48" fmla="*/ 1994479 h 2194776"/>
                <a:gd name="connsiteX3-49" fmla="*/ 3196046 w 6899724"/>
                <a:gd name="connsiteY3-50" fmla="*/ 975576 h 2194776"/>
                <a:gd name="connsiteX4-51" fmla="*/ 4406538 w 6899724"/>
                <a:gd name="connsiteY4-52" fmla="*/ 1376171 h 2194776"/>
                <a:gd name="connsiteX5-53" fmla="*/ 5917905 w 6899724"/>
                <a:gd name="connsiteY5-54" fmla="*/ 355648 h 2194776"/>
                <a:gd name="connsiteX6-55" fmla="*/ 6897189 w 6899724"/>
                <a:gd name="connsiteY6-56" fmla="*/ 216 h 2194776"/>
                <a:gd name="connsiteX0-57" fmla="*/ 0 w 6739373"/>
                <a:gd name="connsiteY0-58" fmla="*/ 1971640 h 1971640"/>
                <a:gd name="connsiteX1-59" fmla="*/ 801189 w 6739373"/>
                <a:gd name="connsiteY1-60" fmla="*/ 1092075 h 1971640"/>
                <a:gd name="connsiteX2-61" fmla="*/ 2299063 w 6739373"/>
                <a:gd name="connsiteY2-62" fmla="*/ 1771343 h 1971640"/>
                <a:gd name="connsiteX3-63" fmla="*/ 3196046 w 6739373"/>
                <a:gd name="connsiteY3-64" fmla="*/ 752440 h 1971640"/>
                <a:gd name="connsiteX4-65" fmla="*/ 4406538 w 6739373"/>
                <a:gd name="connsiteY4-66" fmla="*/ 1153035 h 1971640"/>
                <a:gd name="connsiteX5-67" fmla="*/ 5917905 w 6739373"/>
                <a:gd name="connsiteY5-68" fmla="*/ 132512 h 1971640"/>
                <a:gd name="connsiteX6-69" fmla="*/ 6735350 w 6739373"/>
                <a:gd name="connsiteY6-70" fmla="*/ 572 h 1971640"/>
                <a:gd name="connsiteX0-71" fmla="*/ 0 w 7060868"/>
                <a:gd name="connsiteY0-72" fmla="*/ 2294914 h 2294914"/>
                <a:gd name="connsiteX1-73" fmla="*/ 801189 w 7060868"/>
                <a:gd name="connsiteY1-74" fmla="*/ 1415349 h 2294914"/>
                <a:gd name="connsiteX2-75" fmla="*/ 2299063 w 7060868"/>
                <a:gd name="connsiteY2-76" fmla="*/ 2094617 h 2294914"/>
                <a:gd name="connsiteX3-77" fmla="*/ 3196046 w 7060868"/>
                <a:gd name="connsiteY3-78" fmla="*/ 1075714 h 2294914"/>
                <a:gd name="connsiteX4-79" fmla="*/ 4406538 w 7060868"/>
                <a:gd name="connsiteY4-80" fmla="*/ 1476309 h 2294914"/>
                <a:gd name="connsiteX5-81" fmla="*/ 5917905 w 7060868"/>
                <a:gd name="connsiteY5-82" fmla="*/ 455786 h 2294914"/>
                <a:gd name="connsiteX6-83" fmla="*/ 7059028 w 7060868"/>
                <a:gd name="connsiteY6-84" fmla="*/ 168 h 2294914"/>
                <a:gd name="connsiteX0-85" fmla="*/ 0 w 7060821"/>
                <a:gd name="connsiteY0-86" fmla="*/ 2294926 h 2294926"/>
                <a:gd name="connsiteX1-87" fmla="*/ 801189 w 7060821"/>
                <a:gd name="connsiteY1-88" fmla="*/ 1415361 h 2294926"/>
                <a:gd name="connsiteX2-89" fmla="*/ 2299063 w 7060821"/>
                <a:gd name="connsiteY2-90" fmla="*/ 2094629 h 2294926"/>
                <a:gd name="connsiteX3-91" fmla="*/ 3196046 w 7060821"/>
                <a:gd name="connsiteY3-92" fmla="*/ 1075726 h 2294926"/>
                <a:gd name="connsiteX4-93" fmla="*/ 4406538 w 7060821"/>
                <a:gd name="connsiteY4-94" fmla="*/ 1476321 h 2294926"/>
                <a:gd name="connsiteX5-95" fmla="*/ 5902492 w 7060821"/>
                <a:gd name="connsiteY5-96" fmla="*/ 424972 h 2294926"/>
                <a:gd name="connsiteX6-97" fmla="*/ 7059028 w 7060821"/>
                <a:gd name="connsiteY6-98" fmla="*/ 180 h 2294926"/>
                <a:gd name="connsiteX0-99" fmla="*/ 0 w 7062661"/>
                <a:gd name="connsiteY0-100" fmla="*/ 2294841 h 2294841"/>
                <a:gd name="connsiteX1-101" fmla="*/ 801189 w 7062661"/>
                <a:gd name="connsiteY1-102" fmla="*/ 1415276 h 2294841"/>
                <a:gd name="connsiteX2-103" fmla="*/ 2299063 w 7062661"/>
                <a:gd name="connsiteY2-104" fmla="*/ 2094544 h 2294841"/>
                <a:gd name="connsiteX3-105" fmla="*/ 3196046 w 7062661"/>
                <a:gd name="connsiteY3-106" fmla="*/ 1075641 h 2294841"/>
                <a:gd name="connsiteX4-107" fmla="*/ 4406538 w 7062661"/>
                <a:gd name="connsiteY4-108" fmla="*/ 1476236 h 2294841"/>
                <a:gd name="connsiteX5-109" fmla="*/ 5902492 w 7062661"/>
                <a:gd name="connsiteY5-110" fmla="*/ 424887 h 2294841"/>
                <a:gd name="connsiteX6-111" fmla="*/ 7059028 w 7062661"/>
                <a:gd name="connsiteY6-112" fmla="*/ 95 h 2294841"/>
                <a:gd name="connsiteX0-113" fmla="*/ 0 w 7062342"/>
                <a:gd name="connsiteY0-114" fmla="*/ 2294899 h 2294899"/>
                <a:gd name="connsiteX1-115" fmla="*/ 801189 w 7062342"/>
                <a:gd name="connsiteY1-116" fmla="*/ 1415334 h 2294899"/>
                <a:gd name="connsiteX2-117" fmla="*/ 2299063 w 7062342"/>
                <a:gd name="connsiteY2-118" fmla="*/ 2094602 h 2294899"/>
                <a:gd name="connsiteX3-119" fmla="*/ 3196046 w 7062342"/>
                <a:gd name="connsiteY3-120" fmla="*/ 1075699 h 2294899"/>
                <a:gd name="connsiteX4-121" fmla="*/ 4406538 w 7062342"/>
                <a:gd name="connsiteY4-122" fmla="*/ 1476294 h 2294899"/>
                <a:gd name="connsiteX5-123" fmla="*/ 5902492 w 7062342"/>
                <a:gd name="connsiteY5-124" fmla="*/ 424945 h 2294899"/>
                <a:gd name="connsiteX6-125" fmla="*/ 7059028 w 7062342"/>
                <a:gd name="connsiteY6-126" fmla="*/ 153 h 2294899"/>
                <a:gd name="connsiteX0-127" fmla="*/ 0 w 7142544"/>
                <a:gd name="connsiteY0-128" fmla="*/ 2326022 h 2326022"/>
                <a:gd name="connsiteX1-129" fmla="*/ 801189 w 7142544"/>
                <a:gd name="connsiteY1-130" fmla="*/ 1446457 h 2326022"/>
                <a:gd name="connsiteX2-131" fmla="*/ 2299063 w 7142544"/>
                <a:gd name="connsiteY2-132" fmla="*/ 2125725 h 2326022"/>
                <a:gd name="connsiteX3-133" fmla="*/ 3196046 w 7142544"/>
                <a:gd name="connsiteY3-134" fmla="*/ 1106822 h 2326022"/>
                <a:gd name="connsiteX4-135" fmla="*/ 4406538 w 7142544"/>
                <a:gd name="connsiteY4-136" fmla="*/ 1507417 h 2326022"/>
                <a:gd name="connsiteX5-137" fmla="*/ 5902492 w 7142544"/>
                <a:gd name="connsiteY5-138" fmla="*/ 456068 h 2326022"/>
                <a:gd name="connsiteX6-139" fmla="*/ 7059028 w 7142544"/>
                <a:gd name="connsiteY6-140" fmla="*/ 31276 h 2326022"/>
                <a:gd name="connsiteX7" fmla="*/ 7051418 w 7142544"/>
                <a:gd name="connsiteY7" fmla="*/ 31937 h 2326022"/>
                <a:gd name="connsiteX0-141" fmla="*/ 0 w 7102844"/>
                <a:gd name="connsiteY0-142" fmla="*/ 2305696 h 2305696"/>
                <a:gd name="connsiteX1-143" fmla="*/ 801189 w 7102844"/>
                <a:gd name="connsiteY1-144" fmla="*/ 1426131 h 2305696"/>
                <a:gd name="connsiteX2-145" fmla="*/ 2299063 w 7102844"/>
                <a:gd name="connsiteY2-146" fmla="*/ 2105399 h 2305696"/>
                <a:gd name="connsiteX3-147" fmla="*/ 3196046 w 7102844"/>
                <a:gd name="connsiteY3-148" fmla="*/ 1086496 h 2305696"/>
                <a:gd name="connsiteX4-149" fmla="*/ 4406538 w 7102844"/>
                <a:gd name="connsiteY4-150" fmla="*/ 1487091 h 2305696"/>
                <a:gd name="connsiteX5-151" fmla="*/ 5902492 w 7102844"/>
                <a:gd name="connsiteY5-152" fmla="*/ 435742 h 2305696"/>
                <a:gd name="connsiteX6-153" fmla="*/ 7059028 w 7102844"/>
                <a:gd name="connsiteY6-154" fmla="*/ 10950 h 2305696"/>
                <a:gd name="connsiteX7-155" fmla="*/ 6750860 w 7102844"/>
                <a:gd name="connsiteY7-156" fmla="*/ 235103 h 2305696"/>
                <a:gd name="connsiteX0-157" fmla="*/ 0 w 7274975"/>
                <a:gd name="connsiteY0-158" fmla="*/ 2571523 h 2571523"/>
                <a:gd name="connsiteX1-159" fmla="*/ 801189 w 7274975"/>
                <a:gd name="connsiteY1-160" fmla="*/ 1691958 h 2571523"/>
                <a:gd name="connsiteX2-161" fmla="*/ 2299063 w 7274975"/>
                <a:gd name="connsiteY2-162" fmla="*/ 2371226 h 2571523"/>
                <a:gd name="connsiteX3-163" fmla="*/ 3196046 w 7274975"/>
                <a:gd name="connsiteY3-164" fmla="*/ 1352323 h 2571523"/>
                <a:gd name="connsiteX4-165" fmla="*/ 4406538 w 7274975"/>
                <a:gd name="connsiteY4-166" fmla="*/ 1752918 h 2571523"/>
                <a:gd name="connsiteX5-167" fmla="*/ 5902492 w 7274975"/>
                <a:gd name="connsiteY5-168" fmla="*/ 701569 h 2571523"/>
                <a:gd name="connsiteX6-169" fmla="*/ 7059028 w 7274975"/>
                <a:gd name="connsiteY6-170" fmla="*/ 276777 h 2571523"/>
                <a:gd name="connsiteX7-171" fmla="*/ 7274910 w 7274975"/>
                <a:gd name="connsiteY7-172" fmla="*/ 0 h 2571523"/>
                <a:gd name="connsiteX0-173" fmla="*/ 0 w 7164224"/>
                <a:gd name="connsiteY0-174" fmla="*/ 2633177 h 2633177"/>
                <a:gd name="connsiteX1-175" fmla="*/ 801189 w 7164224"/>
                <a:gd name="connsiteY1-176" fmla="*/ 1753612 h 2633177"/>
                <a:gd name="connsiteX2-177" fmla="*/ 2299063 w 7164224"/>
                <a:gd name="connsiteY2-178" fmla="*/ 2432880 h 2633177"/>
                <a:gd name="connsiteX3-179" fmla="*/ 3196046 w 7164224"/>
                <a:gd name="connsiteY3-180" fmla="*/ 1413977 h 2633177"/>
                <a:gd name="connsiteX4-181" fmla="*/ 4406538 w 7164224"/>
                <a:gd name="connsiteY4-182" fmla="*/ 1814572 h 2633177"/>
                <a:gd name="connsiteX5-183" fmla="*/ 5902492 w 7164224"/>
                <a:gd name="connsiteY5-184" fmla="*/ 763223 h 2633177"/>
                <a:gd name="connsiteX6-185" fmla="*/ 7059028 w 7164224"/>
                <a:gd name="connsiteY6-186" fmla="*/ 338431 h 2633177"/>
                <a:gd name="connsiteX7-187" fmla="*/ 7120777 w 7164224"/>
                <a:gd name="connsiteY7-188" fmla="*/ 0 h 2633177"/>
                <a:gd name="connsiteX0-189" fmla="*/ 0 w 7305768"/>
                <a:gd name="connsiteY0-190" fmla="*/ 2579232 h 2579232"/>
                <a:gd name="connsiteX1-191" fmla="*/ 801189 w 7305768"/>
                <a:gd name="connsiteY1-192" fmla="*/ 1699667 h 2579232"/>
                <a:gd name="connsiteX2-193" fmla="*/ 2299063 w 7305768"/>
                <a:gd name="connsiteY2-194" fmla="*/ 2378935 h 2579232"/>
                <a:gd name="connsiteX3-195" fmla="*/ 3196046 w 7305768"/>
                <a:gd name="connsiteY3-196" fmla="*/ 1360032 h 2579232"/>
                <a:gd name="connsiteX4-197" fmla="*/ 4406538 w 7305768"/>
                <a:gd name="connsiteY4-198" fmla="*/ 1760627 h 2579232"/>
                <a:gd name="connsiteX5-199" fmla="*/ 5902492 w 7305768"/>
                <a:gd name="connsiteY5-200" fmla="*/ 709278 h 2579232"/>
                <a:gd name="connsiteX6-201" fmla="*/ 7059028 w 7305768"/>
                <a:gd name="connsiteY6-202" fmla="*/ 284486 h 2579232"/>
                <a:gd name="connsiteX7-203" fmla="*/ 7305736 w 7305768"/>
                <a:gd name="connsiteY7-204" fmla="*/ 1 h 2579232"/>
                <a:gd name="connsiteX0-205" fmla="*/ 0 w 7305940"/>
                <a:gd name="connsiteY0-206" fmla="*/ 2579232 h 2579232"/>
                <a:gd name="connsiteX1-207" fmla="*/ 801189 w 7305940"/>
                <a:gd name="connsiteY1-208" fmla="*/ 1699667 h 2579232"/>
                <a:gd name="connsiteX2-209" fmla="*/ 2299063 w 7305940"/>
                <a:gd name="connsiteY2-210" fmla="*/ 2378935 h 2579232"/>
                <a:gd name="connsiteX3-211" fmla="*/ 3196046 w 7305940"/>
                <a:gd name="connsiteY3-212" fmla="*/ 1360032 h 2579232"/>
                <a:gd name="connsiteX4-213" fmla="*/ 4406538 w 7305940"/>
                <a:gd name="connsiteY4-214" fmla="*/ 1760627 h 2579232"/>
                <a:gd name="connsiteX5-215" fmla="*/ 5902492 w 7305940"/>
                <a:gd name="connsiteY5-216" fmla="*/ 709278 h 2579232"/>
                <a:gd name="connsiteX6-217" fmla="*/ 7112974 w 7305940"/>
                <a:gd name="connsiteY6-218" fmla="*/ 454032 h 2579232"/>
                <a:gd name="connsiteX7-219" fmla="*/ 7305736 w 7305940"/>
                <a:gd name="connsiteY7-220" fmla="*/ 1 h 2579232"/>
                <a:gd name="connsiteX0-221" fmla="*/ 0 w 7305739"/>
                <a:gd name="connsiteY0-222" fmla="*/ 2579232 h 2579232"/>
                <a:gd name="connsiteX1-223" fmla="*/ 801189 w 7305739"/>
                <a:gd name="connsiteY1-224" fmla="*/ 1699667 h 2579232"/>
                <a:gd name="connsiteX2-225" fmla="*/ 2299063 w 7305739"/>
                <a:gd name="connsiteY2-226" fmla="*/ 2378935 h 2579232"/>
                <a:gd name="connsiteX3-227" fmla="*/ 3196046 w 7305739"/>
                <a:gd name="connsiteY3-228" fmla="*/ 1360032 h 2579232"/>
                <a:gd name="connsiteX4-229" fmla="*/ 4406538 w 7305739"/>
                <a:gd name="connsiteY4-230" fmla="*/ 1760627 h 2579232"/>
                <a:gd name="connsiteX5-231" fmla="*/ 5902492 w 7305739"/>
                <a:gd name="connsiteY5-232" fmla="*/ 709278 h 2579232"/>
                <a:gd name="connsiteX6-233" fmla="*/ 6642869 w 7305739"/>
                <a:gd name="connsiteY6-234" fmla="*/ 638991 h 2579232"/>
                <a:gd name="connsiteX7-235" fmla="*/ 7305736 w 7305739"/>
                <a:gd name="connsiteY7-236" fmla="*/ 1 h 2579232"/>
                <a:gd name="connsiteX0-237" fmla="*/ 0 w 7305739"/>
                <a:gd name="connsiteY0-238" fmla="*/ 2579232 h 2579232"/>
                <a:gd name="connsiteX1-239" fmla="*/ 801189 w 7305739"/>
                <a:gd name="connsiteY1-240" fmla="*/ 1699667 h 2579232"/>
                <a:gd name="connsiteX2-241" fmla="*/ 2299063 w 7305739"/>
                <a:gd name="connsiteY2-242" fmla="*/ 2378935 h 2579232"/>
                <a:gd name="connsiteX3-243" fmla="*/ 3196046 w 7305739"/>
                <a:gd name="connsiteY3-244" fmla="*/ 1360032 h 2579232"/>
                <a:gd name="connsiteX4-245" fmla="*/ 4406538 w 7305739"/>
                <a:gd name="connsiteY4-246" fmla="*/ 1760627 h 2579232"/>
                <a:gd name="connsiteX5-247" fmla="*/ 6018092 w 7305739"/>
                <a:gd name="connsiteY5-248" fmla="*/ 585972 h 2579232"/>
                <a:gd name="connsiteX6-249" fmla="*/ 6642869 w 7305739"/>
                <a:gd name="connsiteY6-250" fmla="*/ 638991 h 2579232"/>
                <a:gd name="connsiteX7-251" fmla="*/ 7305736 w 7305739"/>
                <a:gd name="connsiteY7-252" fmla="*/ 1 h 2579232"/>
                <a:gd name="connsiteX0-253" fmla="*/ 0 w 7305739"/>
                <a:gd name="connsiteY0-254" fmla="*/ 2579232 h 2579232"/>
                <a:gd name="connsiteX1-255" fmla="*/ 801189 w 7305739"/>
                <a:gd name="connsiteY1-256" fmla="*/ 1699667 h 2579232"/>
                <a:gd name="connsiteX2-257" fmla="*/ 2299063 w 7305739"/>
                <a:gd name="connsiteY2-258" fmla="*/ 2378935 h 2579232"/>
                <a:gd name="connsiteX3-259" fmla="*/ 3196046 w 7305739"/>
                <a:gd name="connsiteY3-260" fmla="*/ 1360032 h 2579232"/>
                <a:gd name="connsiteX4-261" fmla="*/ 4406538 w 7305739"/>
                <a:gd name="connsiteY4-262" fmla="*/ 1760627 h 2579232"/>
                <a:gd name="connsiteX5-263" fmla="*/ 6018092 w 7305739"/>
                <a:gd name="connsiteY5-264" fmla="*/ 585972 h 2579232"/>
                <a:gd name="connsiteX6-265" fmla="*/ 6573509 w 7305739"/>
                <a:gd name="connsiteY6-266" fmla="*/ 654404 h 2579232"/>
                <a:gd name="connsiteX7-267" fmla="*/ 7305736 w 7305739"/>
                <a:gd name="connsiteY7-268" fmla="*/ 1 h 2579232"/>
                <a:gd name="connsiteX0-269" fmla="*/ 0 w 7305741"/>
                <a:gd name="connsiteY0-270" fmla="*/ 2579232 h 2579232"/>
                <a:gd name="connsiteX1-271" fmla="*/ 801189 w 7305741"/>
                <a:gd name="connsiteY1-272" fmla="*/ 1699667 h 2579232"/>
                <a:gd name="connsiteX2-273" fmla="*/ 2299063 w 7305741"/>
                <a:gd name="connsiteY2-274" fmla="*/ 2378935 h 2579232"/>
                <a:gd name="connsiteX3-275" fmla="*/ 3196046 w 7305741"/>
                <a:gd name="connsiteY3-276" fmla="*/ 1360032 h 2579232"/>
                <a:gd name="connsiteX4-277" fmla="*/ 4406538 w 7305741"/>
                <a:gd name="connsiteY4-278" fmla="*/ 1760627 h 2579232"/>
                <a:gd name="connsiteX5-279" fmla="*/ 6018092 w 7305741"/>
                <a:gd name="connsiteY5-280" fmla="*/ 585972 h 2579232"/>
                <a:gd name="connsiteX6-281" fmla="*/ 6766174 w 7305741"/>
                <a:gd name="connsiteY6-282" fmla="*/ 400086 h 2579232"/>
                <a:gd name="connsiteX7-283" fmla="*/ 7305736 w 7305741"/>
                <a:gd name="connsiteY7-284" fmla="*/ 1 h 2579232"/>
                <a:gd name="connsiteX0-285" fmla="*/ 0 w 7305736"/>
                <a:gd name="connsiteY0-286" fmla="*/ 2579231 h 2579231"/>
                <a:gd name="connsiteX1-287" fmla="*/ 801189 w 7305736"/>
                <a:gd name="connsiteY1-288" fmla="*/ 1699666 h 2579231"/>
                <a:gd name="connsiteX2-289" fmla="*/ 2299063 w 7305736"/>
                <a:gd name="connsiteY2-290" fmla="*/ 2378934 h 2579231"/>
                <a:gd name="connsiteX3-291" fmla="*/ 3196046 w 7305736"/>
                <a:gd name="connsiteY3-292" fmla="*/ 1360031 h 2579231"/>
                <a:gd name="connsiteX4-293" fmla="*/ 4406538 w 7305736"/>
                <a:gd name="connsiteY4-294" fmla="*/ 1760626 h 2579231"/>
                <a:gd name="connsiteX5-295" fmla="*/ 6018092 w 7305736"/>
                <a:gd name="connsiteY5-296" fmla="*/ 585971 h 2579231"/>
                <a:gd name="connsiteX6-297" fmla="*/ 7305736 w 7305736"/>
                <a:gd name="connsiteY6-298" fmla="*/ 0 h 2579231"/>
                <a:gd name="connsiteX0-299" fmla="*/ 0 w 7305736"/>
                <a:gd name="connsiteY0-300" fmla="*/ 2579231 h 2579231"/>
                <a:gd name="connsiteX1-301" fmla="*/ 801189 w 7305736"/>
                <a:gd name="connsiteY1-302" fmla="*/ 1699666 h 2579231"/>
                <a:gd name="connsiteX2-303" fmla="*/ 2299063 w 7305736"/>
                <a:gd name="connsiteY2-304" fmla="*/ 2378934 h 2579231"/>
                <a:gd name="connsiteX3-305" fmla="*/ 3196046 w 7305736"/>
                <a:gd name="connsiteY3-306" fmla="*/ 1360031 h 2579231"/>
                <a:gd name="connsiteX4-307" fmla="*/ 4406538 w 7305736"/>
                <a:gd name="connsiteY4-308" fmla="*/ 1760626 h 2579231"/>
                <a:gd name="connsiteX5-309" fmla="*/ 6218464 w 7305736"/>
                <a:gd name="connsiteY5-310" fmla="*/ 763224 h 2579231"/>
                <a:gd name="connsiteX6-311" fmla="*/ 7305736 w 7305736"/>
                <a:gd name="connsiteY6-312" fmla="*/ 0 h 2579231"/>
                <a:gd name="connsiteX0-313" fmla="*/ 0 w 7305736"/>
                <a:gd name="connsiteY0-314" fmla="*/ 2579231 h 2579231"/>
                <a:gd name="connsiteX1-315" fmla="*/ 801189 w 7305736"/>
                <a:gd name="connsiteY1-316" fmla="*/ 1699666 h 2579231"/>
                <a:gd name="connsiteX2-317" fmla="*/ 2299063 w 7305736"/>
                <a:gd name="connsiteY2-318" fmla="*/ 2378934 h 2579231"/>
                <a:gd name="connsiteX3-319" fmla="*/ 3196046 w 7305736"/>
                <a:gd name="connsiteY3-320" fmla="*/ 1360031 h 2579231"/>
                <a:gd name="connsiteX4-321" fmla="*/ 4406538 w 7305736"/>
                <a:gd name="connsiteY4-322" fmla="*/ 1760626 h 2579231"/>
                <a:gd name="connsiteX5-323" fmla="*/ 6272410 w 7305736"/>
                <a:gd name="connsiteY5-324" fmla="*/ 824877 h 2579231"/>
                <a:gd name="connsiteX6-325" fmla="*/ 7305736 w 7305736"/>
                <a:gd name="connsiteY6-326" fmla="*/ 0 h 2579231"/>
                <a:gd name="connsiteX0-327" fmla="*/ 0 w 7305736"/>
                <a:gd name="connsiteY0-328" fmla="*/ 2579231 h 2579231"/>
                <a:gd name="connsiteX1-329" fmla="*/ 801189 w 7305736"/>
                <a:gd name="connsiteY1-330" fmla="*/ 1699666 h 2579231"/>
                <a:gd name="connsiteX2-331" fmla="*/ 2299063 w 7305736"/>
                <a:gd name="connsiteY2-332" fmla="*/ 2378934 h 2579231"/>
                <a:gd name="connsiteX3-333" fmla="*/ 3196046 w 7305736"/>
                <a:gd name="connsiteY3-334" fmla="*/ 1360031 h 2579231"/>
                <a:gd name="connsiteX4-335" fmla="*/ 4406538 w 7305736"/>
                <a:gd name="connsiteY4-336" fmla="*/ 1760626 h 2579231"/>
                <a:gd name="connsiteX5-337" fmla="*/ 6218464 w 7305736"/>
                <a:gd name="connsiteY5-338" fmla="*/ 763224 h 2579231"/>
                <a:gd name="connsiteX6-339" fmla="*/ 7305736 w 7305736"/>
                <a:gd name="connsiteY6-340" fmla="*/ 0 h 2579231"/>
                <a:gd name="connsiteX0-341" fmla="*/ 0 w 7305736"/>
                <a:gd name="connsiteY0-342" fmla="*/ 2579231 h 2579231"/>
                <a:gd name="connsiteX1-343" fmla="*/ 801189 w 7305736"/>
                <a:gd name="connsiteY1-344" fmla="*/ 1699666 h 2579231"/>
                <a:gd name="connsiteX2-345" fmla="*/ 2299063 w 7305736"/>
                <a:gd name="connsiteY2-346" fmla="*/ 2378934 h 2579231"/>
                <a:gd name="connsiteX3-347" fmla="*/ 3196046 w 7305736"/>
                <a:gd name="connsiteY3-348" fmla="*/ 1360031 h 2579231"/>
                <a:gd name="connsiteX4-349" fmla="*/ 4406538 w 7305736"/>
                <a:gd name="connsiteY4-350" fmla="*/ 1760626 h 2579231"/>
                <a:gd name="connsiteX5-351" fmla="*/ 6218464 w 7305736"/>
                <a:gd name="connsiteY5-352" fmla="*/ 763224 h 2579231"/>
                <a:gd name="connsiteX6-353" fmla="*/ 7305736 w 7305736"/>
                <a:gd name="connsiteY6-354" fmla="*/ 0 h 2579231"/>
                <a:gd name="connsiteX0-355" fmla="*/ 0 w 7305736"/>
                <a:gd name="connsiteY0-356" fmla="*/ 2579231 h 2579231"/>
                <a:gd name="connsiteX1-357" fmla="*/ 801189 w 7305736"/>
                <a:gd name="connsiteY1-358" fmla="*/ 1699666 h 2579231"/>
                <a:gd name="connsiteX2-359" fmla="*/ 2299063 w 7305736"/>
                <a:gd name="connsiteY2-360" fmla="*/ 2378934 h 2579231"/>
                <a:gd name="connsiteX3-361" fmla="*/ 3196046 w 7305736"/>
                <a:gd name="connsiteY3-362" fmla="*/ 1360031 h 2579231"/>
                <a:gd name="connsiteX4-363" fmla="*/ 4406538 w 7305736"/>
                <a:gd name="connsiteY4-364" fmla="*/ 1760626 h 2579231"/>
                <a:gd name="connsiteX5-365" fmla="*/ 6218464 w 7305736"/>
                <a:gd name="connsiteY5-366" fmla="*/ 763224 h 2579231"/>
                <a:gd name="connsiteX6-367" fmla="*/ 7305736 w 7305736"/>
                <a:gd name="connsiteY6-368" fmla="*/ 0 h 2579231"/>
                <a:gd name="connsiteX0-369" fmla="*/ 0 w 7305736"/>
                <a:gd name="connsiteY0-370" fmla="*/ 2579231 h 2579231"/>
                <a:gd name="connsiteX1-371" fmla="*/ 801189 w 7305736"/>
                <a:gd name="connsiteY1-372" fmla="*/ 1699666 h 2579231"/>
                <a:gd name="connsiteX2-373" fmla="*/ 2299063 w 7305736"/>
                <a:gd name="connsiteY2-374" fmla="*/ 2378934 h 2579231"/>
                <a:gd name="connsiteX3-375" fmla="*/ 3196046 w 7305736"/>
                <a:gd name="connsiteY3-376" fmla="*/ 1360031 h 2579231"/>
                <a:gd name="connsiteX4-377" fmla="*/ 4406538 w 7305736"/>
                <a:gd name="connsiteY4-378" fmla="*/ 1760626 h 2579231"/>
                <a:gd name="connsiteX5-379" fmla="*/ 6218464 w 7305736"/>
                <a:gd name="connsiteY5-380" fmla="*/ 763224 h 2579231"/>
                <a:gd name="connsiteX6-381" fmla="*/ 7305736 w 7305736"/>
                <a:gd name="connsiteY6-382" fmla="*/ 0 h 2579231"/>
                <a:gd name="connsiteX0-383" fmla="*/ 0 w 7305736"/>
                <a:gd name="connsiteY0-384" fmla="*/ 2579231 h 2579231"/>
                <a:gd name="connsiteX1-385" fmla="*/ 801189 w 7305736"/>
                <a:gd name="connsiteY1-386" fmla="*/ 1699666 h 2579231"/>
                <a:gd name="connsiteX2-387" fmla="*/ 2299063 w 7305736"/>
                <a:gd name="connsiteY2-388" fmla="*/ 2378934 h 2579231"/>
                <a:gd name="connsiteX3-389" fmla="*/ 3196046 w 7305736"/>
                <a:gd name="connsiteY3-390" fmla="*/ 1360031 h 2579231"/>
                <a:gd name="connsiteX4-391" fmla="*/ 4406538 w 7305736"/>
                <a:gd name="connsiteY4-392" fmla="*/ 1760626 h 2579231"/>
                <a:gd name="connsiteX5-393" fmla="*/ 6218464 w 7305736"/>
                <a:gd name="connsiteY5-394" fmla="*/ 763224 h 2579231"/>
                <a:gd name="connsiteX6-395" fmla="*/ 7305736 w 7305736"/>
                <a:gd name="connsiteY6-396" fmla="*/ 0 h 2579231"/>
                <a:gd name="connsiteX0-397" fmla="*/ 0 w 7305736"/>
                <a:gd name="connsiteY0-398" fmla="*/ 2579231 h 2579231"/>
                <a:gd name="connsiteX1-399" fmla="*/ 801189 w 7305736"/>
                <a:gd name="connsiteY1-400" fmla="*/ 1699666 h 2579231"/>
                <a:gd name="connsiteX2-401" fmla="*/ 2299063 w 7305736"/>
                <a:gd name="connsiteY2-402" fmla="*/ 2378934 h 2579231"/>
                <a:gd name="connsiteX3-403" fmla="*/ 3196046 w 7305736"/>
                <a:gd name="connsiteY3-404" fmla="*/ 1360031 h 2579231"/>
                <a:gd name="connsiteX4-405" fmla="*/ 4406538 w 7305736"/>
                <a:gd name="connsiteY4-406" fmla="*/ 1760626 h 2579231"/>
                <a:gd name="connsiteX5-407" fmla="*/ 6218464 w 7305736"/>
                <a:gd name="connsiteY5-408" fmla="*/ 763224 h 2579231"/>
                <a:gd name="connsiteX6-409" fmla="*/ 7305736 w 7305736"/>
                <a:gd name="connsiteY6-410" fmla="*/ 0 h 2579231"/>
                <a:gd name="connsiteX0-411" fmla="*/ 0 w 7305736"/>
                <a:gd name="connsiteY0-412" fmla="*/ 2579231 h 2579231"/>
                <a:gd name="connsiteX1-413" fmla="*/ 801189 w 7305736"/>
                <a:gd name="connsiteY1-414" fmla="*/ 1699666 h 2579231"/>
                <a:gd name="connsiteX2-415" fmla="*/ 2299063 w 7305736"/>
                <a:gd name="connsiteY2-416" fmla="*/ 2378934 h 2579231"/>
                <a:gd name="connsiteX3-417" fmla="*/ 3196046 w 7305736"/>
                <a:gd name="connsiteY3-418" fmla="*/ 1360031 h 2579231"/>
                <a:gd name="connsiteX4-419" fmla="*/ 4406538 w 7305736"/>
                <a:gd name="connsiteY4-420" fmla="*/ 1760626 h 2579231"/>
                <a:gd name="connsiteX5-421" fmla="*/ 6218464 w 7305736"/>
                <a:gd name="connsiteY5-422" fmla="*/ 763224 h 2579231"/>
                <a:gd name="connsiteX6-423" fmla="*/ 7305736 w 7305736"/>
                <a:gd name="connsiteY6-424" fmla="*/ 0 h 2579231"/>
                <a:gd name="connsiteX0-425" fmla="*/ 0 w 7305736"/>
                <a:gd name="connsiteY0-426" fmla="*/ 2579231 h 2579231"/>
                <a:gd name="connsiteX1-427" fmla="*/ 801189 w 7305736"/>
                <a:gd name="connsiteY1-428" fmla="*/ 1699666 h 2579231"/>
                <a:gd name="connsiteX2-429" fmla="*/ 2299063 w 7305736"/>
                <a:gd name="connsiteY2-430" fmla="*/ 2378934 h 2579231"/>
                <a:gd name="connsiteX3-431" fmla="*/ 3196046 w 7305736"/>
                <a:gd name="connsiteY3-432" fmla="*/ 1360031 h 2579231"/>
                <a:gd name="connsiteX4-433" fmla="*/ 4406538 w 7305736"/>
                <a:gd name="connsiteY4-434" fmla="*/ 1760626 h 2579231"/>
                <a:gd name="connsiteX5-435" fmla="*/ 6218464 w 7305736"/>
                <a:gd name="connsiteY5-436" fmla="*/ 763224 h 2579231"/>
                <a:gd name="connsiteX6-437" fmla="*/ 7305736 w 7305736"/>
                <a:gd name="connsiteY6-438" fmla="*/ 0 h 2579231"/>
                <a:gd name="connsiteX0-439" fmla="*/ 0 w 7305736"/>
                <a:gd name="connsiteY0-440" fmla="*/ 2579231 h 2579231"/>
                <a:gd name="connsiteX1-441" fmla="*/ 801189 w 7305736"/>
                <a:gd name="connsiteY1-442" fmla="*/ 1699666 h 2579231"/>
                <a:gd name="connsiteX2-443" fmla="*/ 2299063 w 7305736"/>
                <a:gd name="connsiteY2-444" fmla="*/ 2378934 h 2579231"/>
                <a:gd name="connsiteX3-445" fmla="*/ 3196046 w 7305736"/>
                <a:gd name="connsiteY3-446" fmla="*/ 1360031 h 2579231"/>
                <a:gd name="connsiteX4-447" fmla="*/ 4406538 w 7305736"/>
                <a:gd name="connsiteY4-448" fmla="*/ 1760626 h 2579231"/>
                <a:gd name="connsiteX5-449" fmla="*/ 6218464 w 7305736"/>
                <a:gd name="connsiteY5-450" fmla="*/ 763224 h 2579231"/>
                <a:gd name="connsiteX6-451" fmla="*/ 7305736 w 7305736"/>
                <a:gd name="connsiteY6-452" fmla="*/ 0 h 2579231"/>
                <a:gd name="connsiteX0-453" fmla="*/ 0 w 7305736"/>
                <a:gd name="connsiteY0-454" fmla="*/ 2579231 h 2579231"/>
                <a:gd name="connsiteX1-455" fmla="*/ 801189 w 7305736"/>
                <a:gd name="connsiteY1-456" fmla="*/ 1699666 h 2579231"/>
                <a:gd name="connsiteX2-457" fmla="*/ 2299063 w 7305736"/>
                <a:gd name="connsiteY2-458" fmla="*/ 2378934 h 2579231"/>
                <a:gd name="connsiteX3-459" fmla="*/ 3196046 w 7305736"/>
                <a:gd name="connsiteY3-460" fmla="*/ 1360031 h 2579231"/>
                <a:gd name="connsiteX4-461" fmla="*/ 4406538 w 7305736"/>
                <a:gd name="connsiteY4-462" fmla="*/ 1760626 h 2579231"/>
                <a:gd name="connsiteX5-463" fmla="*/ 6218464 w 7305736"/>
                <a:gd name="connsiteY5-464" fmla="*/ 763224 h 2579231"/>
                <a:gd name="connsiteX6-465" fmla="*/ 7305736 w 7305736"/>
                <a:gd name="connsiteY6-466" fmla="*/ 0 h 2579231"/>
                <a:gd name="connsiteX0-467" fmla="*/ 0 w 7305736"/>
                <a:gd name="connsiteY0-468" fmla="*/ 2579231 h 2579231"/>
                <a:gd name="connsiteX1-469" fmla="*/ 801189 w 7305736"/>
                <a:gd name="connsiteY1-470" fmla="*/ 1699666 h 2579231"/>
                <a:gd name="connsiteX2-471" fmla="*/ 2299063 w 7305736"/>
                <a:gd name="connsiteY2-472" fmla="*/ 2378934 h 2579231"/>
                <a:gd name="connsiteX3-473" fmla="*/ 3196046 w 7305736"/>
                <a:gd name="connsiteY3-474" fmla="*/ 1360031 h 2579231"/>
                <a:gd name="connsiteX4-475" fmla="*/ 4406538 w 7305736"/>
                <a:gd name="connsiteY4-476" fmla="*/ 1760626 h 2579231"/>
                <a:gd name="connsiteX5-477" fmla="*/ 6218464 w 7305736"/>
                <a:gd name="connsiteY5-478" fmla="*/ 763224 h 2579231"/>
                <a:gd name="connsiteX6-479" fmla="*/ 7305736 w 7305736"/>
                <a:gd name="connsiteY6-480" fmla="*/ 0 h 2579231"/>
                <a:gd name="connsiteX0-481" fmla="*/ 0 w 7305736"/>
                <a:gd name="connsiteY0-482" fmla="*/ 2579231 h 2579231"/>
                <a:gd name="connsiteX1-483" fmla="*/ 801189 w 7305736"/>
                <a:gd name="connsiteY1-484" fmla="*/ 1699666 h 2579231"/>
                <a:gd name="connsiteX2-485" fmla="*/ 2299063 w 7305736"/>
                <a:gd name="connsiteY2-486" fmla="*/ 2378934 h 2579231"/>
                <a:gd name="connsiteX3-487" fmla="*/ 3196046 w 7305736"/>
                <a:gd name="connsiteY3-488" fmla="*/ 1360031 h 2579231"/>
                <a:gd name="connsiteX4-489" fmla="*/ 4406538 w 7305736"/>
                <a:gd name="connsiteY4-490" fmla="*/ 1760626 h 2579231"/>
                <a:gd name="connsiteX5-491" fmla="*/ 6218464 w 7305736"/>
                <a:gd name="connsiteY5-492" fmla="*/ 763224 h 2579231"/>
                <a:gd name="connsiteX6-493" fmla="*/ 7305736 w 7305736"/>
                <a:gd name="connsiteY6-494" fmla="*/ 0 h 2579231"/>
                <a:gd name="connsiteX0-495" fmla="*/ 0 w 7305736"/>
                <a:gd name="connsiteY0-496" fmla="*/ 2579231 h 2579231"/>
                <a:gd name="connsiteX1-497" fmla="*/ 801189 w 7305736"/>
                <a:gd name="connsiteY1-498" fmla="*/ 1699666 h 2579231"/>
                <a:gd name="connsiteX2-499" fmla="*/ 2299063 w 7305736"/>
                <a:gd name="connsiteY2-500" fmla="*/ 2378934 h 2579231"/>
                <a:gd name="connsiteX3-501" fmla="*/ 3196046 w 7305736"/>
                <a:gd name="connsiteY3-502" fmla="*/ 1360031 h 2579231"/>
                <a:gd name="connsiteX4-503" fmla="*/ 4406538 w 7305736"/>
                <a:gd name="connsiteY4-504" fmla="*/ 1760626 h 2579231"/>
                <a:gd name="connsiteX5-505" fmla="*/ 6218464 w 7305736"/>
                <a:gd name="connsiteY5-506" fmla="*/ 763224 h 2579231"/>
                <a:gd name="connsiteX6-507" fmla="*/ 7305736 w 7305736"/>
                <a:gd name="connsiteY6-508" fmla="*/ 0 h 2579231"/>
                <a:gd name="connsiteX0-509" fmla="*/ 0 w 7305736"/>
                <a:gd name="connsiteY0-510" fmla="*/ 2579231 h 2579231"/>
                <a:gd name="connsiteX1-511" fmla="*/ 801189 w 7305736"/>
                <a:gd name="connsiteY1-512" fmla="*/ 1699666 h 2579231"/>
                <a:gd name="connsiteX2-513" fmla="*/ 2299063 w 7305736"/>
                <a:gd name="connsiteY2-514" fmla="*/ 2378934 h 2579231"/>
                <a:gd name="connsiteX3-515" fmla="*/ 3196046 w 7305736"/>
                <a:gd name="connsiteY3-516" fmla="*/ 1360031 h 2579231"/>
                <a:gd name="connsiteX4-517" fmla="*/ 4406538 w 7305736"/>
                <a:gd name="connsiteY4-518" fmla="*/ 1760626 h 2579231"/>
                <a:gd name="connsiteX5-519" fmla="*/ 5781304 w 7305736"/>
                <a:gd name="connsiteY5-520" fmla="*/ 913969 h 2579231"/>
                <a:gd name="connsiteX6-521" fmla="*/ 7305736 w 7305736"/>
                <a:gd name="connsiteY6-522" fmla="*/ 0 h 2579231"/>
                <a:gd name="connsiteX0-523" fmla="*/ 0 w 7305736"/>
                <a:gd name="connsiteY0-524" fmla="*/ 2579231 h 2579231"/>
                <a:gd name="connsiteX1-525" fmla="*/ 801189 w 7305736"/>
                <a:gd name="connsiteY1-526" fmla="*/ 1699666 h 2579231"/>
                <a:gd name="connsiteX2-527" fmla="*/ 2299063 w 7305736"/>
                <a:gd name="connsiteY2-528" fmla="*/ 2378934 h 2579231"/>
                <a:gd name="connsiteX3-529" fmla="*/ 3196046 w 7305736"/>
                <a:gd name="connsiteY3-530" fmla="*/ 1360031 h 2579231"/>
                <a:gd name="connsiteX4-531" fmla="*/ 4406538 w 7305736"/>
                <a:gd name="connsiteY4-532" fmla="*/ 1760626 h 2579231"/>
                <a:gd name="connsiteX5-533" fmla="*/ 5781304 w 7305736"/>
                <a:gd name="connsiteY5-534" fmla="*/ 906432 h 2579231"/>
                <a:gd name="connsiteX6-535" fmla="*/ 7305736 w 7305736"/>
                <a:gd name="connsiteY6-536" fmla="*/ 0 h 2579231"/>
                <a:gd name="connsiteX0-537" fmla="*/ 0 w 7305736"/>
                <a:gd name="connsiteY0-538" fmla="*/ 2579231 h 2579231"/>
                <a:gd name="connsiteX1-539" fmla="*/ 801189 w 7305736"/>
                <a:gd name="connsiteY1-540" fmla="*/ 1699666 h 2579231"/>
                <a:gd name="connsiteX2-541" fmla="*/ 2299063 w 7305736"/>
                <a:gd name="connsiteY2-542" fmla="*/ 2378934 h 2579231"/>
                <a:gd name="connsiteX3-543" fmla="*/ 3196046 w 7305736"/>
                <a:gd name="connsiteY3-544" fmla="*/ 1360031 h 2579231"/>
                <a:gd name="connsiteX4-545" fmla="*/ 4406538 w 7305736"/>
                <a:gd name="connsiteY4-546" fmla="*/ 1760626 h 2579231"/>
                <a:gd name="connsiteX5-547" fmla="*/ 5781304 w 7305736"/>
                <a:gd name="connsiteY5-548" fmla="*/ 906432 h 2579231"/>
                <a:gd name="connsiteX6-549" fmla="*/ 7305736 w 7305736"/>
                <a:gd name="connsiteY6-550" fmla="*/ 0 h 2579231"/>
                <a:gd name="connsiteX0-551" fmla="*/ 0 w 7305736"/>
                <a:gd name="connsiteY0-552" fmla="*/ 2579231 h 2579231"/>
                <a:gd name="connsiteX1-553" fmla="*/ 801189 w 7305736"/>
                <a:gd name="connsiteY1-554" fmla="*/ 1699666 h 2579231"/>
                <a:gd name="connsiteX2-555" fmla="*/ 2299063 w 7305736"/>
                <a:gd name="connsiteY2-556" fmla="*/ 2378934 h 2579231"/>
                <a:gd name="connsiteX3-557" fmla="*/ 3196046 w 7305736"/>
                <a:gd name="connsiteY3-558" fmla="*/ 1360031 h 2579231"/>
                <a:gd name="connsiteX4-559" fmla="*/ 4406538 w 7305736"/>
                <a:gd name="connsiteY4-560" fmla="*/ 1760626 h 2579231"/>
                <a:gd name="connsiteX5-561" fmla="*/ 5781304 w 7305736"/>
                <a:gd name="connsiteY5-562" fmla="*/ 906432 h 2579231"/>
                <a:gd name="connsiteX6-563" fmla="*/ 7305736 w 7305736"/>
                <a:gd name="connsiteY6-564" fmla="*/ 0 h 2579231"/>
                <a:gd name="connsiteX0-565" fmla="*/ 0 w 7305736"/>
                <a:gd name="connsiteY0-566" fmla="*/ 2579231 h 2579231"/>
                <a:gd name="connsiteX1-567" fmla="*/ 801189 w 7305736"/>
                <a:gd name="connsiteY1-568" fmla="*/ 1699666 h 2579231"/>
                <a:gd name="connsiteX2-569" fmla="*/ 2299063 w 7305736"/>
                <a:gd name="connsiteY2-570" fmla="*/ 2378934 h 2579231"/>
                <a:gd name="connsiteX3-571" fmla="*/ 3196046 w 7305736"/>
                <a:gd name="connsiteY3-572" fmla="*/ 1360031 h 2579231"/>
                <a:gd name="connsiteX4-573" fmla="*/ 4406538 w 7305736"/>
                <a:gd name="connsiteY4-574" fmla="*/ 1760626 h 2579231"/>
                <a:gd name="connsiteX5-575" fmla="*/ 5781304 w 7305736"/>
                <a:gd name="connsiteY5-576" fmla="*/ 906432 h 2579231"/>
                <a:gd name="connsiteX6-577" fmla="*/ 7305736 w 7305736"/>
                <a:gd name="connsiteY6-578" fmla="*/ 0 h 2579231"/>
                <a:gd name="connsiteX0-579" fmla="*/ 0 w 7305736"/>
                <a:gd name="connsiteY0-580" fmla="*/ 2579231 h 2579231"/>
                <a:gd name="connsiteX1-581" fmla="*/ 801189 w 7305736"/>
                <a:gd name="connsiteY1-582" fmla="*/ 1699666 h 2579231"/>
                <a:gd name="connsiteX2-583" fmla="*/ 2299063 w 7305736"/>
                <a:gd name="connsiteY2-584" fmla="*/ 2378934 h 2579231"/>
                <a:gd name="connsiteX3-585" fmla="*/ 3196046 w 7305736"/>
                <a:gd name="connsiteY3-586" fmla="*/ 1360031 h 2579231"/>
                <a:gd name="connsiteX4-587" fmla="*/ 4406538 w 7305736"/>
                <a:gd name="connsiteY4-588" fmla="*/ 1760626 h 2579231"/>
                <a:gd name="connsiteX5-589" fmla="*/ 5781304 w 7305736"/>
                <a:gd name="connsiteY5-590" fmla="*/ 906432 h 2579231"/>
                <a:gd name="connsiteX6-591" fmla="*/ 7305736 w 7305736"/>
                <a:gd name="connsiteY6-592" fmla="*/ 0 h 2579231"/>
                <a:gd name="connsiteX0-593" fmla="*/ 0 w 7305736"/>
                <a:gd name="connsiteY0-594" fmla="*/ 2579231 h 2579231"/>
                <a:gd name="connsiteX1-595" fmla="*/ 801189 w 7305736"/>
                <a:gd name="connsiteY1-596" fmla="*/ 1699666 h 2579231"/>
                <a:gd name="connsiteX2-597" fmla="*/ 2299063 w 7305736"/>
                <a:gd name="connsiteY2-598" fmla="*/ 2378934 h 2579231"/>
                <a:gd name="connsiteX3-599" fmla="*/ 3196046 w 7305736"/>
                <a:gd name="connsiteY3-600" fmla="*/ 1360031 h 2579231"/>
                <a:gd name="connsiteX4-601" fmla="*/ 4406538 w 7305736"/>
                <a:gd name="connsiteY4-602" fmla="*/ 1760626 h 2579231"/>
                <a:gd name="connsiteX5-603" fmla="*/ 5781304 w 7305736"/>
                <a:gd name="connsiteY5-604" fmla="*/ 906432 h 2579231"/>
                <a:gd name="connsiteX6-605" fmla="*/ 7305736 w 7305736"/>
                <a:gd name="connsiteY6-606" fmla="*/ 0 h 25792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7305736" h="2579231">
                  <a:moveTo>
                    <a:pt x="0" y="2579231"/>
                  </a:moveTo>
                  <a:cubicBezTo>
                    <a:pt x="209006" y="2156140"/>
                    <a:pt x="418012" y="1733049"/>
                    <a:pt x="801189" y="1699666"/>
                  </a:cubicBezTo>
                  <a:cubicBezTo>
                    <a:pt x="1184366" y="1666283"/>
                    <a:pt x="1899920" y="2435540"/>
                    <a:pt x="2299063" y="2378934"/>
                  </a:cubicBezTo>
                  <a:cubicBezTo>
                    <a:pt x="2698206" y="2322328"/>
                    <a:pt x="2844800" y="1463082"/>
                    <a:pt x="3196046" y="1360031"/>
                  </a:cubicBezTo>
                  <a:cubicBezTo>
                    <a:pt x="3547292" y="1256980"/>
                    <a:pt x="3975662" y="1836226"/>
                    <a:pt x="4406538" y="1760626"/>
                  </a:cubicBezTo>
                  <a:cubicBezTo>
                    <a:pt x="4837414" y="1685026"/>
                    <a:pt x="5281255" y="1002205"/>
                    <a:pt x="5781304" y="906432"/>
                  </a:cubicBezTo>
                  <a:cubicBezTo>
                    <a:pt x="6761707" y="761113"/>
                    <a:pt x="7137665" y="399514"/>
                    <a:pt x="7305736" y="0"/>
                  </a:cubicBezTo>
                </a:path>
              </a:pathLst>
            </a:custGeom>
            <a:noFill/>
            <a:ln w="25400" cap="flat" cmpd="sng" algn="ctr">
              <a:gradFill flip="none" rotWithShape="1">
                <a:gsLst>
                  <a:gs pos="0">
                    <a:srgbClr val="00B0F0">
                      <a:alpha val="30000"/>
                    </a:srgbClr>
                  </a:gs>
                  <a:gs pos="100000">
                    <a:srgbClr val="00B0F0"/>
                  </a:gs>
                </a:gsLst>
                <a:lin ang="0" scaled="1"/>
                <a:tileRect/>
              </a:gradFill>
              <a:prstDash val="solid"/>
              <a:headEnd type="none" w="sm" len="sm"/>
              <a:tailEnd type="stealth" w="lg" len="lg"/>
            </a:ln>
          </p:spPr>
          <p:txBody>
            <a:bodyPr rtlCol="0" anchor="ctr"/>
            <a:lstStyle/>
            <a:p>
              <a:pPr algn="ctr" defTabSz="1290320"/>
              <a:endParaRPr lang="zh-CN" altLang="en-US" sz="2540" dirty="0">
                <a:solidFill>
                  <a:schemeClr val="bg1"/>
                </a:solidFill>
                <a:latin typeface="Microsoft YaHei" panose="020B0502040204020203" pitchFamily="34" charset="-122"/>
                <a:ea typeface="Microsoft YaHei" panose="020B0502040204020203" pitchFamily="34" charset="-122"/>
              </a:endParaRPr>
            </a:p>
          </p:txBody>
        </p:sp>
        <p:sp>
          <p:nvSpPr>
            <p:cNvPr id="54" name="文本框 53"/>
            <p:cNvSpPr txBox="1"/>
            <p:nvPr/>
          </p:nvSpPr>
          <p:spPr>
            <a:xfrm>
              <a:off x="859837" y="3246814"/>
              <a:ext cx="1028023" cy="726417"/>
            </a:xfrm>
            <a:prstGeom prst="rect">
              <a:avLst/>
            </a:prstGeom>
            <a:noFill/>
          </p:spPr>
          <p:txBody>
            <a:bodyPr wrap="square" rtlCol="0">
              <a:spAutoFit/>
            </a:bodyPr>
            <a:lstStyle>
              <a:defPPr>
                <a:defRPr lang="zh-CN"/>
              </a:defPPr>
              <a:lvl1pPr algn="ctr" defTabSz="2127250">
                <a:lnSpc>
                  <a:spcPct val="130000"/>
                </a:lnSpc>
                <a:defRPr sz="1860" b="1">
                  <a:solidFill>
                    <a:schemeClr val="bg1"/>
                  </a:solidFill>
                  <a:latin typeface="微软雅黑" panose="020B0502040204020203" pitchFamily="34" charset="-122"/>
                  <a:ea typeface="微软雅黑" panose="020B0502040204020203" pitchFamily="34" charset="-122"/>
                </a:defRPr>
              </a:lvl1pPr>
            </a:lstStyle>
            <a:p>
              <a:r>
                <a:rPr lang="en-US" altLang="zh-CN" sz="1090" b="0" dirty="0">
                  <a:latin typeface="Microsoft YaHei" panose="020B0502040204020203" pitchFamily="34" charset="-122"/>
                  <a:ea typeface="Microsoft YaHei" panose="020B0502040204020203" pitchFamily="34" charset="-122"/>
                </a:rPr>
                <a:t>1956</a:t>
              </a:r>
            </a:p>
            <a:p>
              <a:r>
                <a:rPr lang="zh-CN" altLang="en-US" sz="1090" b="0" dirty="0">
                  <a:latin typeface="Microsoft YaHei" panose="020B0502040204020203" pitchFamily="34" charset="-122"/>
                  <a:ea typeface="Microsoft YaHei" panose="020B0502040204020203" pitchFamily="34" charset="-122"/>
                </a:rPr>
                <a:t>达特茅斯</a:t>
              </a:r>
              <a:r>
                <a:rPr lang="zh-CN" altLang="en-US" sz="1090" b="0">
                  <a:latin typeface="Microsoft YaHei" panose="020B0502040204020203" pitchFamily="34" charset="-122"/>
                  <a:ea typeface="Microsoft YaHei" panose="020B0502040204020203" pitchFamily="34" charset="-122"/>
                </a:rPr>
                <a:t>会议标志</a:t>
              </a:r>
              <a:r>
                <a:rPr lang="en-US" altLang="zh-CN" sz="1090" b="0" dirty="0">
                  <a:latin typeface="Microsoft YaHei" panose="020B0502040204020203" pitchFamily="34" charset="-122"/>
                  <a:ea typeface="Microsoft YaHei" panose="020B0502040204020203" pitchFamily="34" charset="-122"/>
                </a:rPr>
                <a:t>AI</a:t>
              </a:r>
              <a:r>
                <a:rPr lang="zh-CN" altLang="en-US" sz="1090" b="0" dirty="0">
                  <a:latin typeface="Microsoft YaHei" panose="020B0502040204020203" pitchFamily="34" charset="-122"/>
                  <a:ea typeface="Microsoft YaHei" panose="020B0502040204020203" pitchFamily="34" charset="-122"/>
                </a:rPr>
                <a:t>的诞生</a:t>
              </a:r>
            </a:p>
          </p:txBody>
        </p:sp>
        <p:sp>
          <p:nvSpPr>
            <p:cNvPr id="55" name="文本框 54"/>
            <p:cNvSpPr txBox="1"/>
            <p:nvPr/>
          </p:nvSpPr>
          <p:spPr>
            <a:xfrm>
              <a:off x="1804989" y="4559768"/>
              <a:ext cx="1319592" cy="655949"/>
            </a:xfrm>
            <a:prstGeom prst="rect">
              <a:avLst/>
            </a:prstGeom>
            <a:noFill/>
          </p:spPr>
          <p:txBody>
            <a:bodyPr wrap="none" rtlCol="0">
              <a:spAutoFit/>
            </a:bodyPr>
            <a:lstStyle/>
            <a:p>
              <a:pPr algn="ctr" defTabSz="1290320">
                <a:lnSpc>
                  <a:spcPct val="130000"/>
                </a:lnSpc>
              </a:pPr>
              <a:r>
                <a:rPr lang="zh-CN" altLang="en-US" sz="1480" b="1" dirty="0">
                  <a:solidFill>
                    <a:schemeClr val="bg1"/>
                  </a:solidFill>
                  <a:latin typeface="Microsoft YaHei" panose="020B0502040204020203" pitchFamily="34" charset="-122"/>
                  <a:ea typeface="Microsoft YaHei" panose="020B0502040204020203" pitchFamily="34" charset="-122"/>
                </a:rPr>
                <a:t>信息系统</a:t>
              </a:r>
              <a:endParaRPr lang="en-US" altLang="zh-CN" sz="1480" b="1" dirty="0">
                <a:solidFill>
                  <a:schemeClr val="bg1"/>
                </a:solidFill>
                <a:latin typeface="Microsoft YaHei" panose="020B0502040204020203" pitchFamily="34" charset="-122"/>
                <a:ea typeface="Microsoft YaHei" panose="020B0502040204020203" pitchFamily="34" charset="-122"/>
              </a:endParaRPr>
            </a:p>
            <a:p>
              <a:pPr algn="ctr" defTabSz="1290320">
                <a:lnSpc>
                  <a:spcPct val="130000"/>
                </a:lnSpc>
              </a:pPr>
              <a:r>
                <a:rPr lang="zh-CN" altLang="en-US" sz="1480" b="1" dirty="0">
                  <a:solidFill>
                    <a:schemeClr val="bg1"/>
                  </a:solidFill>
                  <a:latin typeface="Microsoft YaHei" panose="020B0502040204020203" pitchFamily="34" charset="-122"/>
                  <a:ea typeface="Microsoft YaHei" panose="020B0502040204020203" pitchFamily="34" charset="-122"/>
                </a:rPr>
                <a:t>早期专家系统</a:t>
              </a:r>
            </a:p>
          </p:txBody>
        </p:sp>
        <p:sp>
          <p:nvSpPr>
            <p:cNvPr id="56" name="文本框 55"/>
            <p:cNvSpPr txBox="1"/>
            <p:nvPr/>
          </p:nvSpPr>
          <p:spPr>
            <a:xfrm>
              <a:off x="4781046" y="4559768"/>
              <a:ext cx="1697902" cy="655949"/>
            </a:xfrm>
            <a:prstGeom prst="rect">
              <a:avLst/>
            </a:prstGeom>
            <a:noFill/>
          </p:spPr>
          <p:txBody>
            <a:bodyPr wrap="none" rtlCol="0">
              <a:spAutoFit/>
            </a:bodyPr>
            <a:lstStyle/>
            <a:p>
              <a:pPr algn="ctr" defTabSz="1290320">
                <a:lnSpc>
                  <a:spcPct val="130000"/>
                </a:lnSpc>
              </a:pPr>
              <a:r>
                <a:rPr lang="zh-CN" altLang="en-US" sz="1480" b="1" dirty="0">
                  <a:solidFill>
                    <a:schemeClr val="bg1"/>
                  </a:solidFill>
                  <a:latin typeface="Microsoft YaHei" panose="020B0502040204020203" pitchFamily="34" charset="-122"/>
                  <a:ea typeface="Microsoft YaHei" panose="020B0502040204020203" pitchFamily="34" charset="-122"/>
                </a:rPr>
                <a:t>专家系统广泛应用</a:t>
              </a:r>
              <a:endParaRPr lang="en-US" altLang="zh-CN" sz="1480" b="1" dirty="0">
                <a:solidFill>
                  <a:schemeClr val="bg1"/>
                </a:solidFill>
                <a:latin typeface="Microsoft YaHei" panose="020B0502040204020203" pitchFamily="34" charset="-122"/>
                <a:ea typeface="Microsoft YaHei" panose="020B0502040204020203" pitchFamily="34" charset="-122"/>
              </a:endParaRPr>
            </a:p>
            <a:p>
              <a:pPr algn="ctr" defTabSz="1290320">
                <a:lnSpc>
                  <a:spcPct val="130000"/>
                </a:lnSpc>
              </a:pPr>
              <a:r>
                <a:rPr lang="zh-CN" altLang="en-US" sz="1480" b="1" dirty="0">
                  <a:solidFill>
                    <a:schemeClr val="bg1"/>
                  </a:solidFill>
                  <a:latin typeface="Microsoft YaHei" panose="020B0502040204020203" pitchFamily="34" charset="-122"/>
                  <a:ea typeface="Microsoft YaHei" panose="020B0502040204020203" pitchFamily="34" charset="-122"/>
                </a:rPr>
                <a:t>神经网络初步发展</a:t>
              </a:r>
            </a:p>
          </p:txBody>
        </p:sp>
        <p:sp>
          <p:nvSpPr>
            <p:cNvPr id="57" name="文本框 56"/>
            <p:cNvSpPr txBox="1"/>
            <p:nvPr/>
          </p:nvSpPr>
          <p:spPr>
            <a:xfrm>
              <a:off x="8284834" y="3353740"/>
              <a:ext cx="2406253" cy="260392"/>
            </a:xfrm>
            <a:prstGeom prst="rect">
              <a:avLst/>
            </a:prstGeom>
            <a:noFill/>
          </p:spPr>
          <p:txBody>
            <a:bodyPr wrap="square" rtlCol="0">
              <a:spAutoFit/>
            </a:bodyPr>
            <a:lstStyle/>
            <a:p>
              <a:pPr defTabSz="1290320"/>
              <a:r>
                <a:rPr lang="en-US" altLang="zh-CN" sz="1090" b="1" dirty="0">
                  <a:solidFill>
                    <a:schemeClr val="bg1"/>
                  </a:solidFill>
                  <a:latin typeface="Microsoft YaHei" panose="020B0502040204020203" pitchFamily="34" charset="-122"/>
                  <a:ea typeface="Microsoft YaHei" panose="020B0502040204020203" pitchFamily="34" charset="-122"/>
                </a:rPr>
                <a:t>2016</a:t>
              </a:r>
              <a:r>
                <a:rPr lang="zh-CN" altLang="en-US" sz="1090" b="1" dirty="0">
                  <a:solidFill>
                    <a:schemeClr val="bg1"/>
                  </a:solidFill>
                  <a:latin typeface="Microsoft YaHei" panose="020B0502040204020203" pitchFamily="34" charset="-122"/>
                  <a:ea typeface="Microsoft YaHei" panose="020B0502040204020203" pitchFamily="34" charset="-122"/>
                </a:rPr>
                <a:t> </a:t>
              </a:r>
              <a:r>
                <a:rPr lang="en-US" altLang="zh-CN" sz="1090" dirty="0" err="1">
                  <a:solidFill>
                    <a:schemeClr val="bg1"/>
                  </a:solidFill>
                  <a:latin typeface="Microsoft YaHei" panose="020B0502040204020203" pitchFamily="34" charset="-122"/>
                  <a:ea typeface="Microsoft YaHei" panose="020B0502040204020203" pitchFamily="34" charset="-122"/>
                </a:rPr>
                <a:t>AlphaGO</a:t>
              </a:r>
              <a:r>
                <a:rPr lang="zh-CN" altLang="en-US" sz="1090" dirty="0">
                  <a:solidFill>
                    <a:schemeClr val="bg1"/>
                  </a:solidFill>
                  <a:latin typeface="Microsoft YaHei" panose="020B0502040204020203" pitchFamily="34" charset="-122"/>
                  <a:ea typeface="Microsoft YaHei" panose="020B0502040204020203" pitchFamily="34" charset="-122"/>
                </a:rPr>
                <a:t>围棋战胜人类</a:t>
              </a:r>
              <a:endParaRPr lang="en-US" altLang="zh-CN" sz="1090" dirty="0">
                <a:solidFill>
                  <a:schemeClr val="bg1"/>
                </a:solidFill>
                <a:latin typeface="Microsoft YaHei" panose="020B0502040204020203" pitchFamily="34" charset="-122"/>
                <a:ea typeface="Microsoft YaHei" panose="020B0502040204020203" pitchFamily="34" charset="-122"/>
              </a:endParaRPr>
            </a:p>
          </p:txBody>
        </p:sp>
        <p:sp>
          <p:nvSpPr>
            <p:cNvPr id="58" name="箭头: 右 34"/>
            <p:cNvSpPr/>
            <p:nvPr/>
          </p:nvSpPr>
          <p:spPr>
            <a:xfrm>
              <a:off x="7192851" y="5334982"/>
              <a:ext cx="4420731" cy="591834"/>
            </a:xfrm>
            <a:prstGeom prst="rightArrow">
              <a:avLst>
                <a:gd name="adj1" fmla="val 64302"/>
                <a:gd name="adj2" fmla="val 50000"/>
              </a:avLst>
            </a:prstGeom>
            <a:gradFill flip="none" rotWithShape="1">
              <a:gsLst>
                <a:gs pos="100000">
                  <a:srgbClr val="01B0F0">
                    <a:alpha val="40000"/>
                  </a:srgbClr>
                </a:gs>
                <a:gs pos="0">
                  <a:srgbClr val="01B0F0">
                    <a:alpha val="0"/>
                  </a:srgbClr>
                </a:gs>
              </a:gsLst>
              <a:lin ang="0" scaled="1"/>
              <a:tileRect/>
            </a:gradFill>
            <a:ln w="6350" cap="flat" cmpd="sng" algn="ctr">
              <a:solidFill>
                <a:srgbClr val="00B0F0"/>
              </a:solidFill>
              <a:prstDash val="solid"/>
            </a:ln>
          </p:spPr>
          <p:txBody>
            <a:bodyPr rtlCol="0" anchor="ctr"/>
            <a:lstStyle/>
            <a:p>
              <a:pPr algn="ctr" defTabSz="1290320"/>
              <a:r>
                <a:rPr lang="zh-CN" altLang="en-US" sz="1455" b="1" dirty="0">
                  <a:solidFill>
                    <a:schemeClr val="bg1"/>
                  </a:solidFill>
                  <a:latin typeface="Microsoft YaHei" panose="020B0502040204020203" pitchFamily="34" charset="-122"/>
                  <a:ea typeface="Microsoft YaHei" panose="020B0502040204020203" pitchFamily="34" charset="-122"/>
                </a:rPr>
                <a:t>第三</a:t>
              </a:r>
              <a:r>
                <a:rPr lang="zh-CN" altLang="en-US" sz="1455" b="1" dirty="0" smtClean="0">
                  <a:solidFill>
                    <a:schemeClr val="bg1"/>
                  </a:solidFill>
                  <a:latin typeface="Microsoft YaHei" panose="020B0502040204020203" pitchFamily="34" charset="-122"/>
                  <a:ea typeface="Microsoft YaHei" panose="020B0502040204020203" pitchFamily="34" charset="-122"/>
                </a:rPr>
                <a:t>次</a:t>
              </a:r>
              <a:r>
                <a:rPr lang="zh-CN" altLang="en-US" sz="1455" b="1" dirty="0">
                  <a:solidFill>
                    <a:schemeClr val="bg1"/>
                  </a:solidFill>
                  <a:latin typeface="Microsoft YaHei" panose="020B0502040204020203" pitchFamily="34" charset="-122"/>
                  <a:ea typeface="Microsoft YaHei" panose="020B0502040204020203" pitchFamily="34" charset="-122"/>
                </a:rPr>
                <a:t>突破</a:t>
              </a:r>
            </a:p>
          </p:txBody>
        </p:sp>
        <p:sp>
          <p:nvSpPr>
            <p:cNvPr id="59" name="文本框 58"/>
            <p:cNvSpPr txBox="1"/>
            <p:nvPr/>
          </p:nvSpPr>
          <p:spPr>
            <a:xfrm>
              <a:off x="9172208" y="2825916"/>
              <a:ext cx="2656410" cy="260392"/>
            </a:xfrm>
            <a:prstGeom prst="rect">
              <a:avLst/>
            </a:prstGeom>
            <a:noFill/>
          </p:spPr>
          <p:txBody>
            <a:bodyPr wrap="square" rtlCol="0">
              <a:spAutoFit/>
            </a:bodyPr>
            <a:lstStyle/>
            <a:p>
              <a:pPr defTabSz="1290320"/>
              <a:r>
                <a:rPr lang="en-US" altLang="zh-CN" sz="1090" b="1" dirty="0">
                  <a:solidFill>
                    <a:schemeClr val="bg1"/>
                  </a:solidFill>
                  <a:latin typeface="Microsoft YaHei" panose="020B0502040204020203" pitchFamily="34" charset="-122"/>
                  <a:ea typeface="Microsoft YaHei" panose="020B0502040204020203" pitchFamily="34" charset="-122"/>
                </a:rPr>
                <a:t>2022</a:t>
              </a:r>
              <a:r>
                <a:rPr lang="zh-CN" altLang="en-US" sz="1090" b="1" dirty="0">
                  <a:solidFill>
                    <a:schemeClr val="bg1"/>
                  </a:solidFill>
                  <a:latin typeface="Microsoft YaHei" panose="020B0502040204020203" pitchFamily="34" charset="-122"/>
                  <a:ea typeface="Microsoft YaHei" panose="020B0502040204020203" pitchFamily="34" charset="-122"/>
                </a:rPr>
                <a:t> </a:t>
              </a:r>
              <a:r>
                <a:rPr lang="en-US" altLang="zh-CN" sz="1090" dirty="0" err="1">
                  <a:solidFill>
                    <a:schemeClr val="bg1"/>
                  </a:solidFill>
                  <a:latin typeface="Microsoft YaHei" panose="020B0502040204020203" pitchFamily="34" charset="-122"/>
                  <a:ea typeface="Microsoft YaHei" panose="020B0502040204020203" pitchFamily="34" charset="-122"/>
                </a:rPr>
                <a:t>ChatGPT</a:t>
              </a:r>
              <a:r>
                <a:rPr lang="en-US" altLang="zh-CN" sz="1090" dirty="0">
                  <a:solidFill>
                    <a:schemeClr val="bg1"/>
                  </a:solidFill>
                  <a:latin typeface="Microsoft YaHei" panose="020B0502040204020203" pitchFamily="34" charset="-122"/>
                  <a:ea typeface="Microsoft YaHei" panose="020B0502040204020203" pitchFamily="34" charset="-122"/>
                </a:rPr>
                <a:t>/AI</a:t>
              </a:r>
              <a:r>
                <a:rPr lang="zh-CN" altLang="en-US" sz="1090" dirty="0">
                  <a:solidFill>
                    <a:schemeClr val="bg1"/>
                  </a:solidFill>
                  <a:latin typeface="Microsoft YaHei" panose="020B0502040204020203" pitchFamily="34" charset="-122"/>
                  <a:ea typeface="Microsoft YaHei" panose="020B0502040204020203" pitchFamily="34" charset="-122"/>
                </a:rPr>
                <a:t>绘画等</a:t>
              </a:r>
              <a:r>
                <a:rPr lang="en-US" altLang="zh-CN" sz="1090" dirty="0">
                  <a:solidFill>
                    <a:schemeClr val="bg1"/>
                  </a:solidFill>
                  <a:latin typeface="Microsoft YaHei" panose="020B0502040204020203" pitchFamily="34" charset="-122"/>
                  <a:ea typeface="Microsoft YaHei" panose="020B0502040204020203" pitchFamily="34" charset="-122"/>
                </a:rPr>
                <a:t>AIGC</a:t>
              </a:r>
              <a:r>
                <a:rPr lang="zh-CN" altLang="en-US" sz="1090" dirty="0">
                  <a:solidFill>
                    <a:schemeClr val="bg1"/>
                  </a:solidFill>
                  <a:latin typeface="Microsoft YaHei" panose="020B0502040204020203" pitchFamily="34" charset="-122"/>
                  <a:ea typeface="Microsoft YaHei" panose="020B0502040204020203" pitchFamily="34" charset="-122"/>
                </a:rPr>
                <a:t>应用火热</a:t>
              </a:r>
              <a:endParaRPr lang="en-US" altLang="zh-CN" sz="1090" dirty="0">
                <a:solidFill>
                  <a:schemeClr val="bg1"/>
                </a:solidFill>
                <a:latin typeface="Microsoft YaHei" panose="020B0502040204020203" pitchFamily="34" charset="-122"/>
                <a:ea typeface="Microsoft YaHei" panose="020B0502040204020203" pitchFamily="34" charset="-122"/>
              </a:endParaRPr>
            </a:p>
          </p:txBody>
        </p:sp>
        <p:sp>
          <p:nvSpPr>
            <p:cNvPr id="60" name="文本框 59"/>
            <p:cNvSpPr txBox="1"/>
            <p:nvPr/>
          </p:nvSpPr>
          <p:spPr>
            <a:xfrm>
              <a:off x="8767527" y="3086309"/>
              <a:ext cx="1935444" cy="260392"/>
            </a:xfrm>
            <a:prstGeom prst="rect">
              <a:avLst/>
            </a:prstGeom>
            <a:noFill/>
          </p:spPr>
          <p:txBody>
            <a:bodyPr wrap="square" rtlCol="0">
              <a:spAutoFit/>
            </a:bodyPr>
            <a:lstStyle/>
            <a:p>
              <a:pPr defTabSz="1290320"/>
              <a:r>
                <a:rPr lang="en-US" altLang="zh-CN" sz="1090" b="1" dirty="0">
                  <a:solidFill>
                    <a:schemeClr val="bg1"/>
                  </a:solidFill>
                  <a:latin typeface="Microsoft YaHei" panose="020B0502040204020203" pitchFamily="34" charset="-122"/>
                  <a:ea typeface="Microsoft YaHei" panose="020B0502040204020203" pitchFamily="34" charset="-122"/>
                </a:rPr>
                <a:t>2020</a:t>
              </a:r>
              <a:r>
                <a:rPr lang="zh-CN" altLang="en-US" sz="1090" b="1" dirty="0">
                  <a:solidFill>
                    <a:schemeClr val="bg1"/>
                  </a:solidFill>
                  <a:latin typeface="Microsoft YaHei" panose="020B0502040204020203" pitchFamily="34" charset="-122"/>
                  <a:ea typeface="Microsoft YaHei" panose="020B0502040204020203" pitchFamily="34" charset="-122"/>
                </a:rPr>
                <a:t> </a:t>
              </a:r>
              <a:r>
                <a:rPr lang="en-US" altLang="zh-CN" sz="1090" dirty="0">
                  <a:solidFill>
                    <a:schemeClr val="bg1"/>
                  </a:solidFill>
                  <a:latin typeface="Microsoft YaHei" panose="020B0502040204020203" pitchFamily="34" charset="-122"/>
                  <a:ea typeface="Microsoft YaHei" panose="020B0502040204020203" pitchFamily="34" charset="-122"/>
                </a:rPr>
                <a:t>GPT-3</a:t>
              </a:r>
              <a:r>
                <a:rPr lang="zh-CN" altLang="en-US" sz="1090" dirty="0">
                  <a:solidFill>
                    <a:schemeClr val="bg1"/>
                  </a:solidFill>
                  <a:latin typeface="Microsoft YaHei" panose="020B0502040204020203" pitchFamily="34" charset="-122"/>
                  <a:ea typeface="Microsoft YaHei" panose="020B0502040204020203" pitchFamily="34" charset="-122"/>
                </a:rPr>
                <a:t>大模型发布</a:t>
              </a:r>
              <a:endParaRPr lang="en-US" altLang="zh-CN" sz="1090" dirty="0">
                <a:solidFill>
                  <a:schemeClr val="bg1"/>
                </a:solidFill>
                <a:latin typeface="Microsoft YaHei" panose="020B0502040204020203" pitchFamily="34" charset="-122"/>
                <a:ea typeface="Microsoft YaHei" panose="020B0502040204020203" pitchFamily="34" charset="-122"/>
              </a:endParaRPr>
            </a:p>
          </p:txBody>
        </p:sp>
        <p:sp>
          <p:nvSpPr>
            <p:cNvPr id="61" name="文本框 60"/>
            <p:cNvSpPr txBox="1"/>
            <p:nvPr/>
          </p:nvSpPr>
          <p:spPr>
            <a:xfrm>
              <a:off x="7917132" y="3621170"/>
              <a:ext cx="2749499" cy="260392"/>
            </a:xfrm>
            <a:prstGeom prst="rect">
              <a:avLst/>
            </a:prstGeom>
            <a:noFill/>
          </p:spPr>
          <p:txBody>
            <a:bodyPr wrap="square" rtlCol="0">
              <a:spAutoFit/>
            </a:bodyPr>
            <a:lstStyle/>
            <a:p>
              <a:pPr defTabSz="1290320"/>
              <a:r>
                <a:rPr lang="en-US" altLang="zh-CN" sz="1090" b="1" dirty="0">
                  <a:solidFill>
                    <a:schemeClr val="bg1"/>
                  </a:solidFill>
                  <a:latin typeface="Microsoft YaHei" panose="020B0502040204020203" pitchFamily="34" charset="-122"/>
                  <a:ea typeface="Microsoft YaHei" panose="020B0502040204020203" pitchFamily="34" charset="-122"/>
                </a:rPr>
                <a:t>2012</a:t>
              </a:r>
              <a:r>
                <a:rPr lang="zh-CN" altLang="en-US" sz="1090" b="1" dirty="0">
                  <a:solidFill>
                    <a:schemeClr val="bg1"/>
                  </a:solidFill>
                  <a:latin typeface="Microsoft YaHei" panose="020B0502040204020203" pitchFamily="34" charset="-122"/>
                  <a:ea typeface="Microsoft YaHei" panose="020B0502040204020203" pitchFamily="34" charset="-122"/>
                </a:rPr>
                <a:t> </a:t>
              </a:r>
              <a:r>
                <a:rPr lang="zh-CN" altLang="en-US" sz="1090" dirty="0">
                  <a:solidFill>
                    <a:schemeClr val="bg1"/>
                  </a:solidFill>
                  <a:latin typeface="Microsoft YaHei" panose="020B0502040204020203" pitchFamily="34" charset="-122"/>
                  <a:ea typeface="Microsoft YaHei" panose="020B0502040204020203" pitchFamily="34" charset="-122"/>
                </a:rPr>
                <a:t>深度学习兴起</a:t>
              </a:r>
              <a:endParaRPr lang="en-US" altLang="zh-CN" sz="1090" dirty="0">
                <a:solidFill>
                  <a:schemeClr val="bg1"/>
                </a:solidFill>
                <a:latin typeface="Microsoft YaHei" panose="020B0502040204020203" pitchFamily="34" charset="-122"/>
                <a:ea typeface="Microsoft YaHei" panose="020B0502040204020203" pitchFamily="34" charset="-122"/>
              </a:endParaRPr>
            </a:p>
          </p:txBody>
        </p:sp>
        <p:cxnSp>
          <p:nvCxnSpPr>
            <p:cNvPr id="109" name="直接连接符 87"/>
            <p:cNvCxnSpPr/>
            <p:nvPr/>
          </p:nvCxnSpPr>
          <p:spPr>
            <a:xfrm flipV="1">
              <a:off x="7186974" y="1613080"/>
              <a:ext cx="7360" cy="3827812"/>
            </a:xfrm>
            <a:prstGeom prst="line">
              <a:avLst/>
            </a:prstGeom>
            <a:ln w="9525">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865268" y="5438389"/>
              <a:ext cx="3199033" cy="381698"/>
            </a:xfrm>
            <a:prstGeom prst="rect">
              <a:avLst/>
            </a:prstGeom>
            <a:gradFill flip="none" rotWithShape="1">
              <a:gsLst>
                <a:gs pos="100000">
                  <a:srgbClr val="01B0F0">
                    <a:alpha val="40000"/>
                  </a:srgbClr>
                </a:gs>
                <a:gs pos="0">
                  <a:srgbClr val="01B0F0">
                    <a:alpha val="0"/>
                  </a:srgbClr>
                </a:gs>
              </a:gsLst>
              <a:lin ang="0" scaled="1"/>
              <a:tileRect/>
            </a:gradFill>
            <a:ln w="6350" cap="flat" cmpd="sng" algn="ctr">
              <a:solidFill>
                <a:srgbClr val="00B0F0"/>
              </a:solidFill>
              <a:prstDash val="solid"/>
            </a:ln>
            <a:effectLst/>
          </p:spPr>
          <p:txBody>
            <a:bodyPr rtlCol="0" anchor="ctr"/>
            <a:lstStyle/>
            <a:p>
              <a:pPr algn="ctr"/>
              <a:r>
                <a:rPr lang="zh-CN" altLang="en-US" sz="1455" b="1" dirty="0" smtClean="0">
                  <a:solidFill>
                    <a:schemeClr val="bg1"/>
                  </a:solidFill>
                  <a:latin typeface="Microsoft YaHei" panose="020B0502040204020203" pitchFamily="34" charset="-122"/>
                  <a:ea typeface="Microsoft YaHei" panose="020B0502040204020203" pitchFamily="34" charset="-122"/>
                </a:rPr>
                <a:t>第一次突破</a:t>
              </a:r>
              <a:endParaRPr lang="zh-CN" altLang="en-US" sz="1455" b="1" dirty="0">
                <a:solidFill>
                  <a:schemeClr val="bg1"/>
                </a:solidFill>
                <a:latin typeface="Microsoft YaHei" panose="020B0502040204020203" pitchFamily="34" charset="-122"/>
                <a:ea typeface="Microsoft YaHei" panose="020B0502040204020203" pitchFamily="34" charset="-122"/>
              </a:endParaRPr>
            </a:p>
          </p:txBody>
        </p:sp>
        <p:sp>
          <p:nvSpPr>
            <p:cNvPr id="38" name="矩形 37"/>
            <p:cNvSpPr/>
            <p:nvPr/>
          </p:nvSpPr>
          <p:spPr>
            <a:xfrm>
              <a:off x="4064302" y="5438389"/>
              <a:ext cx="3131389" cy="381698"/>
            </a:xfrm>
            <a:prstGeom prst="rect">
              <a:avLst/>
            </a:prstGeom>
            <a:gradFill flip="none" rotWithShape="1">
              <a:gsLst>
                <a:gs pos="100000">
                  <a:srgbClr val="01B0F0">
                    <a:alpha val="40000"/>
                  </a:srgbClr>
                </a:gs>
                <a:gs pos="0">
                  <a:srgbClr val="01B0F0">
                    <a:alpha val="0"/>
                  </a:srgbClr>
                </a:gs>
              </a:gsLst>
              <a:lin ang="0" scaled="1"/>
              <a:tileRect/>
            </a:gradFill>
            <a:ln w="6350" cap="flat" cmpd="sng" algn="ctr">
              <a:solidFill>
                <a:srgbClr val="00B0F0"/>
              </a:solidFill>
              <a:prstDash val="solid"/>
            </a:ln>
            <a:effectLst/>
          </p:spPr>
          <p:txBody>
            <a:bodyPr rtlCol="0" anchor="ctr"/>
            <a:lstStyle/>
            <a:p>
              <a:pPr algn="ctr"/>
              <a:r>
                <a:rPr lang="zh-CN" altLang="en-US" sz="1455" b="1" dirty="0">
                  <a:solidFill>
                    <a:schemeClr val="bg1"/>
                  </a:solidFill>
                  <a:latin typeface="Microsoft YaHei" panose="020B0502040204020203" pitchFamily="34" charset="-122"/>
                  <a:ea typeface="Microsoft YaHei" panose="020B0502040204020203" pitchFamily="34" charset="-122"/>
                </a:rPr>
                <a:t>第二</a:t>
              </a:r>
              <a:r>
                <a:rPr lang="zh-CN" altLang="en-US" sz="1455" b="1" dirty="0" smtClean="0">
                  <a:solidFill>
                    <a:schemeClr val="bg1"/>
                  </a:solidFill>
                  <a:latin typeface="Microsoft YaHei" panose="020B0502040204020203" pitchFamily="34" charset="-122"/>
                  <a:ea typeface="Microsoft YaHei" panose="020B0502040204020203" pitchFamily="34" charset="-122"/>
                </a:rPr>
                <a:t>次</a:t>
              </a:r>
              <a:r>
                <a:rPr lang="zh-CN" altLang="en-US" sz="1455" b="1" dirty="0">
                  <a:solidFill>
                    <a:schemeClr val="bg1"/>
                  </a:solidFill>
                  <a:latin typeface="Microsoft YaHei" panose="020B0502040204020203" pitchFamily="34" charset="-122"/>
                  <a:ea typeface="Microsoft YaHei" panose="020B0502040204020203" pitchFamily="34" charset="-122"/>
                </a:rPr>
                <a:t>突破</a:t>
              </a:r>
            </a:p>
          </p:txBody>
        </p:sp>
        <p:sp>
          <p:nvSpPr>
            <p:cNvPr id="31" name="文本框 30"/>
            <p:cNvSpPr txBox="1"/>
            <p:nvPr/>
          </p:nvSpPr>
          <p:spPr>
            <a:xfrm>
              <a:off x="7612170" y="4895673"/>
              <a:ext cx="1232928" cy="320216"/>
            </a:xfrm>
            <a:prstGeom prst="rect">
              <a:avLst/>
            </a:prstGeom>
            <a:noFill/>
          </p:spPr>
          <p:txBody>
            <a:bodyPr wrap="square" rtlCol="0">
              <a:spAutoFit/>
            </a:bodyPr>
            <a:lstStyle/>
            <a:p>
              <a:pPr algn="ctr" defTabSz="967740" fontAlgn="base">
                <a:spcBef>
                  <a:spcPct val="0"/>
                </a:spcBef>
                <a:spcAft>
                  <a:spcPct val="0"/>
                </a:spcAft>
                <a:defRPr/>
              </a:pPr>
              <a:r>
                <a:rPr lang="zh-CN" altLang="en-US" sz="1480" b="1" spc="-106" dirty="0">
                  <a:solidFill>
                    <a:schemeClr val="bg1"/>
                  </a:solidFill>
                  <a:latin typeface="Microsoft YaHei" panose="020B0502040204020203" pitchFamily="34" charset="-122"/>
                  <a:ea typeface="Microsoft YaHei" panose="020B0502040204020203" pitchFamily="34" charset="-122"/>
                </a:rPr>
                <a:t>专用智能阶段</a:t>
              </a:r>
            </a:p>
          </p:txBody>
        </p:sp>
        <p:cxnSp>
          <p:nvCxnSpPr>
            <p:cNvPr id="32" name="直接连接符 71"/>
            <p:cNvCxnSpPr/>
            <p:nvPr/>
          </p:nvCxnSpPr>
          <p:spPr>
            <a:xfrm>
              <a:off x="9198110" y="4866589"/>
              <a:ext cx="0" cy="300383"/>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9708499" y="4895673"/>
              <a:ext cx="1324686" cy="320216"/>
            </a:xfrm>
            <a:prstGeom prst="rect">
              <a:avLst/>
            </a:prstGeom>
            <a:noFill/>
          </p:spPr>
          <p:txBody>
            <a:bodyPr wrap="square" rtlCol="0">
              <a:spAutoFit/>
            </a:bodyPr>
            <a:lstStyle/>
            <a:p>
              <a:pPr algn="ctr" defTabSz="967740" fontAlgn="base">
                <a:spcBef>
                  <a:spcPct val="0"/>
                </a:spcBef>
                <a:spcAft>
                  <a:spcPct val="0"/>
                </a:spcAft>
                <a:defRPr/>
              </a:pPr>
              <a:r>
                <a:rPr lang="zh-CN" altLang="en-US" sz="1480" b="1" spc="-106" dirty="0">
                  <a:solidFill>
                    <a:schemeClr val="bg1"/>
                  </a:solidFill>
                  <a:latin typeface="Microsoft YaHei" panose="020B0502040204020203" pitchFamily="34" charset="-122"/>
                  <a:ea typeface="Microsoft YaHei" panose="020B0502040204020203" pitchFamily="34" charset="-122"/>
                </a:rPr>
                <a:t>通用智能阶段</a:t>
              </a:r>
            </a:p>
          </p:txBody>
        </p:sp>
        <p:sp>
          <p:nvSpPr>
            <p:cNvPr id="34" name="文本框 33"/>
            <p:cNvSpPr txBox="1"/>
            <p:nvPr/>
          </p:nvSpPr>
          <p:spPr>
            <a:xfrm>
              <a:off x="7378621" y="4155881"/>
              <a:ext cx="1700027" cy="507960"/>
            </a:xfrm>
            <a:prstGeom prst="rect">
              <a:avLst/>
            </a:prstGeom>
            <a:noFill/>
          </p:spPr>
          <p:txBody>
            <a:bodyPr wrap="square" rtlCol="0">
              <a:spAutoFit/>
            </a:bodyPr>
            <a:lstStyle/>
            <a:p>
              <a:pPr algn="ctr" defTabSz="967740" fontAlgn="base">
                <a:lnSpc>
                  <a:spcPct val="130000"/>
                </a:lnSpc>
                <a:spcBef>
                  <a:spcPct val="0"/>
                </a:spcBef>
                <a:spcAft>
                  <a:spcPct val="0"/>
                </a:spcAft>
                <a:defRPr/>
              </a:pPr>
              <a:r>
                <a:rPr lang="zh-CN" altLang="en-US" sz="1090" spc="-106" dirty="0">
                  <a:solidFill>
                    <a:schemeClr val="bg1"/>
                  </a:solidFill>
                  <a:latin typeface="Microsoft YaHei" panose="020B0502040204020203" pitchFamily="34" charset="-122"/>
                  <a:ea typeface="Microsoft YaHei" panose="020B0502040204020203" pitchFamily="34" charset="-122"/>
                </a:rPr>
                <a:t>人脸识别等</a:t>
              </a:r>
              <a:r>
                <a:rPr lang="zh-CN" altLang="en-US" sz="1090" b="1" spc="-106" dirty="0">
                  <a:solidFill>
                    <a:schemeClr val="bg1"/>
                  </a:solidFill>
                  <a:latin typeface="Microsoft YaHei" panose="020B0502040204020203" pitchFamily="34" charset="-122"/>
                  <a:ea typeface="Microsoft YaHei" panose="020B0502040204020203" pitchFamily="34" charset="-122"/>
                </a:rPr>
                <a:t>感知</a:t>
              </a:r>
              <a:r>
                <a:rPr lang="zh-CN" altLang="en-US" sz="1090" spc="-106" dirty="0">
                  <a:solidFill>
                    <a:schemeClr val="bg1"/>
                  </a:solidFill>
                  <a:latin typeface="Microsoft YaHei" panose="020B0502040204020203" pitchFamily="34" charset="-122"/>
                  <a:ea typeface="Microsoft YaHei" panose="020B0502040204020203" pitchFamily="34" charset="-122"/>
                </a:rPr>
                <a:t>类的特定任务场景取得突破，广泛应用</a:t>
              </a:r>
            </a:p>
          </p:txBody>
        </p:sp>
        <p:sp>
          <p:nvSpPr>
            <p:cNvPr id="35" name="文本框 34"/>
            <p:cNvSpPr txBox="1"/>
            <p:nvPr/>
          </p:nvSpPr>
          <p:spPr>
            <a:xfrm>
              <a:off x="9317573" y="4155881"/>
              <a:ext cx="1990108" cy="726417"/>
            </a:xfrm>
            <a:prstGeom prst="rect">
              <a:avLst/>
            </a:prstGeom>
            <a:noFill/>
          </p:spPr>
          <p:txBody>
            <a:bodyPr wrap="square" rtlCol="0">
              <a:spAutoFit/>
            </a:bodyPr>
            <a:lstStyle/>
            <a:p>
              <a:pPr algn="ctr">
                <a:lnSpc>
                  <a:spcPct val="130000"/>
                </a:lnSpc>
                <a:defRPr/>
              </a:pPr>
              <a:r>
                <a:rPr lang="zh-CN" altLang="en-US" sz="1090" spc="-106" dirty="0">
                  <a:solidFill>
                    <a:schemeClr val="bg1"/>
                  </a:solidFill>
                  <a:latin typeface="Microsoft YaHei" panose="020B0502040204020203" pitchFamily="34" charset="-122"/>
                  <a:ea typeface="Microsoft YaHei" panose="020B0502040204020203" pitchFamily="34" charset="-122"/>
                </a:rPr>
                <a:t>自然语言处理取得突破，</a:t>
              </a:r>
              <a:r>
                <a:rPr lang="zh-CN" altLang="en-US" sz="1090" b="1" spc="-106" dirty="0">
                  <a:solidFill>
                    <a:schemeClr val="bg1"/>
                  </a:solidFill>
                  <a:latin typeface="Microsoft YaHei" panose="020B0502040204020203" pitchFamily="34" charset="-122"/>
                  <a:ea typeface="Microsoft YaHei" panose="020B0502040204020203" pitchFamily="34" charset="-122"/>
                </a:rPr>
                <a:t>认知能力</a:t>
              </a:r>
              <a:r>
                <a:rPr lang="zh-CN" altLang="en-US" sz="1090" spc="-106" dirty="0">
                  <a:solidFill>
                    <a:schemeClr val="bg1"/>
                  </a:solidFill>
                  <a:latin typeface="Microsoft YaHei" panose="020B0502040204020203" pitchFamily="34" charset="-122"/>
                  <a:ea typeface="Microsoft YaHei" panose="020B0502040204020203" pitchFamily="34" charset="-122"/>
                </a:rPr>
                <a:t>得到提升，可以像人类一样思考、决策、</a:t>
              </a:r>
              <a:r>
                <a:rPr lang="zh-CN" altLang="en-US" sz="1090" b="1" spc="-106" dirty="0">
                  <a:solidFill>
                    <a:schemeClr val="bg1"/>
                  </a:solidFill>
                  <a:latin typeface="Microsoft YaHei" panose="020B0502040204020203" pitchFamily="34" charset="-122"/>
                  <a:ea typeface="Microsoft YaHei" panose="020B0502040204020203" pitchFamily="34" charset="-122"/>
                </a:rPr>
                <a:t>创作</a:t>
              </a:r>
            </a:p>
          </p:txBody>
        </p:sp>
        <p:sp>
          <p:nvSpPr>
            <p:cNvPr id="27" name="文本框 26"/>
            <p:cNvSpPr txBox="1"/>
            <p:nvPr/>
          </p:nvSpPr>
          <p:spPr>
            <a:xfrm>
              <a:off x="1058873" y="1916449"/>
              <a:ext cx="2811825" cy="606897"/>
            </a:xfrm>
            <a:prstGeom prst="rect">
              <a:avLst/>
            </a:prstGeom>
            <a:noFill/>
          </p:spPr>
          <p:txBody>
            <a:bodyPr wrap="square">
              <a:spAutoFit/>
            </a:bodyPr>
            <a:lstStyle/>
            <a:p>
              <a:pPr algn="ctr">
                <a:lnSpc>
                  <a:spcPct val="120000"/>
                </a:lnSpc>
              </a:pPr>
              <a:r>
                <a:rPr lang="zh-CN" altLang="en-US" sz="1455" dirty="0">
                  <a:solidFill>
                    <a:schemeClr val="bg1"/>
                  </a:solidFill>
                  <a:latin typeface="Microsoft YaHei" panose="020B0502040204020203" pitchFamily="34" charset="-122"/>
                  <a:ea typeface="Microsoft YaHei" panose="020B0502040204020203" pitchFamily="34" charset="-122"/>
                </a:rPr>
                <a:t>将逻辑推理能力</a:t>
              </a:r>
              <a:endParaRPr lang="en-US" altLang="zh-CN" sz="1455" dirty="0">
                <a:solidFill>
                  <a:schemeClr val="bg1"/>
                </a:solidFill>
                <a:latin typeface="Microsoft YaHei" panose="020B0502040204020203" pitchFamily="34" charset="-122"/>
                <a:ea typeface="Microsoft YaHei" panose="020B0502040204020203" pitchFamily="34" charset="-122"/>
              </a:endParaRPr>
            </a:p>
            <a:p>
              <a:pPr algn="ctr">
                <a:lnSpc>
                  <a:spcPct val="120000"/>
                </a:lnSpc>
              </a:pPr>
              <a:r>
                <a:rPr lang="zh-CN" altLang="en-US" sz="1455" dirty="0">
                  <a:solidFill>
                    <a:schemeClr val="bg1"/>
                  </a:solidFill>
                  <a:latin typeface="Microsoft YaHei" panose="020B0502040204020203" pitchFamily="34" charset="-122"/>
                  <a:ea typeface="Microsoft YaHei" panose="020B0502040204020203" pitchFamily="34" charset="-122"/>
                </a:rPr>
                <a:t>赋予计算机系统</a:t>
              </a:r>
            </a:p>
          </p:txBody>
        </p:sp>
        <p:sp>
          <p:nvSpPr>
            <p:cNvPr id="28" name="文本框 27"/>
            <p:cNvSpPr txBox="1"/>
            <p:nvPr/>
          </p:nvSpPr>
          <p:spPr>
            <a:xfrm>
              <a:off x="4224084" y="1916449"/>
              <a:ext cx="2811825" cy="606897"/>
            </a:xfrm>
            <a:prstGeom prst="rect">
              <a:avLst/>
            </a:prstGeom>
            <a:noFill/>
          </p:spPr>
          <p:txBody>
            <a:bodyPr wrap="square">
              <a:spAutoFit/>
            </a:bodyPr>
            <a:lstStyle/>
            <a:p>
              <a:pPr algn="ctr">
                <a:lnSpc>
                  <a:spcPct val="120000"/>
                </a:lnSpc>
              </a:pPr>
              <a:r>
                <a:rPr lang="zh-CN" altLang="en-US" sz="1455" dirty="0">
                  <a:solidFill>
                    <a:schemeClr val="bg1"/>
                  </a:solidFill>
                  <a:latin typeface="Microsoft YaHei" panose="020B0502040204020203" pitchFamily="34" charset="-122"/>
                  <a:ea typeface="Microsoft YaHei" panose="020B0502040204020203" pitchFamily="34" charset="-122"/>
                </a:rPr>
                <a:t>总结人类知识</a:t>
              </a:r>
              <a:endParaRPr lang="en-US" altLang="zh-CN" sz="1455" dirty="0">
                <a:solidFill>
                  <a:schemeClr val="bg1"/>
                </a:solidFill>
                <a:latin typeface="Microsoft YaHei" panose="020B0502040204020203" pitchFamily="34" charset="-122"/>
                <a:ea typeface="Microsoft YaHei" panose="020B0502040204020203" pitchFamily="34" charset="-122"/>
              </a:endParaRPr>
            </a:p>
            <a:p>
              <a:pPr algn="ctr">
                <a:lnSpc>
                  <a:spcPct val="120000"/>
                </a:lnSpc>
              </a:pPr>
              <a:r>
                <a:rPr lang="zh-CN" altLang="en-US" sz="1455" dirty="0">
                  <a:solidFill>
                    <a:schemeClr val="bg1"/>
                  </a:solidFill>
                  <a:latin typeface="Microsoft YaHei" panose="020B0502040204020203" pitchFamily="34" charset="-122"/>
                  <a:ea typeface="Microsoft YaHei" panose="020B0502040204020203" pitchFamily="34" charset="-122"/>
                </a:rPr>
                <a:t>教授给计算机系统</a:t>
              </a:r>
            </a:p>
          </p:txBody>
        </p:sp>
        <p:sp>
          <p:nvSpPr>
            <p:cNvPr id="29" name="文本框 28"/>
            <p:cNvSpPr txBox="1"/>
            <p:nvPr/>
          </p:nvSpPr>
          <p:spPr>
            <a:xfrm>
              <a:off x="7777269" y="1916449"/>
              <a:ext cx="2681772" cy="606897"/>
            </a:xfrm>
            <a:prstGeom prst="rect">
              <a:avLst/>
            </a:prstGeom>
            <a:noFill/>
          </p:spPr>
          <p:txBody>
            <a:bodyPr wrap="square">
              <a:spAutoFit/>
            </a:bodyPr>
            <a:lstStyle/>
            <a:p>
              <a:pPr algn="ctr">
                <a:lnSpc>
                  <a:spcPct val="120000"/>
                </a:lnSpc>
              </a:pPr>
              <a:r>
                <a:rPr lang="zh-CN" altLang="en-US" sz="1455" dirty="0">
                  <a:solidFill>
                    <a:schemeClr val="bg1"/>
                  </a:solidFill>
                  <a:latin typeface="Microsoft YaHei" panose="020B0502040204020203" pitchFamily="34" charset="-122"/>
                  <a:ea typeface="Microsoft YaHei" panose="020B0502040204020203" pitchFamily="34" charset="-122"/>
                </a:rPr>
                <a:t>从数据中学习规律，</a:t>
              </a:r>
              <a:endParaRPr lang="en-US" altLang="zh-CN" sz="1455" dirty="0">
                <a:solidFill>
                  <a:schemeClr val="bg1"/>
                </a:solidFill>
                <a:latin typeface="Microsoft YaHei" panose="020B0502040204020203" pitchFamily="34" charset="-122"/>
                <a:ea typeface="Microsoft YaHei" panose="020B0502040204020203" pitchFamily="34" charset="-122"/>
              </a:endParaRPr>
            </a:p>
            <a:p>
              <a:pPr algn="ctr">
                <a:lnSpc>
                  <a:spcPct val="120000"/>
                </a:lnSpc>
              </a:pPr>
              <a:r>
                <a:rPr lang="zh-CN" altLang="en-US" sz="1455" dirty="0">
                  <a:solidFill>
                    <a:schemeClr val="bg1"/>
                  </a:solidFill>
                  <a:latin typeface="Microsoft YaHei" panose="020B0502040204020203" pitchFamily="34" charset="-122"/>
                  <a:ea typeface="Microsoft YaHei" panose="020B0502040204020203" pitchFamily="34" charset="-122"/>
                </a:rPr>
                <a:t>语音</a:t>
              </a:r>
              <a:r>
                <a:rPr lang="en-US" altLang="zh-CN" sz="1455" dirty="0">
                  <a:solidFill>
                    <a:schemeClr val="bg1"/>
                  </a:solidFill>
                  <a:latin typeface="Microsoft YaHei" panose="020B0502040204020203" pitchFamily="34" charset="-122"/>
                  <a:ea typeface="Microsoft YaHei" panose="020B0502040204020203" pitchFamily="34" charset="-122"/>
                </a:rPr>
                <a:t>/</a:t>
              </a:r>
              <a:r>
                <a:rPr lang="zh-CN" altLang="en-US" sz="1455" dirty="0">
                  <a:solidFill>
                    <a:schemeClr val="bg1"/>
                  </a:solidFill>
                  <a:latin typeface="Microsoft YaHei" panose="020B0502040204020203" pitchFamily="34" charset="-122"/>
                  <a:ea typeface="Microsoft YaHei" panose="020B0502040204020203" pitchFamily="34" charset="-122"/>
                </a:rPr>
                <a:t>图像</a:t>
              </a:r>
              <a:r>
                <a:rPr lang="en-US" altLang="zh-CN" sz="1455" dirty="0">
                  <a:solidFill>
                    <a:schemeClr val="bg1"/>
                  </a:solidFill>
                  <a:latin typeface="Microsoft YaHei" panose="020B0502040204020203" pitchFamily="34" charset="-122"/>
                  <a:ea typeface="Microsoft YaHei" panose="020B0502040204020203" pitchFamily="34" charset="-122"/>
                </a:rPr>
                <a:t>/</a:t>
              </a:r>
              <a:r>
                <a:rPr lang="zh-CN" altLang="en-US" sz="1455" dirty="0">
                  <a:solidFill>
                    <a:schemeClr val="bg1"/>
                  </a:solidFill>
                  <a:latin typeface="Microsoft YaHei" panose="020B0502040204020203" pitchFamily="34" charset="-122"/>
                  <a:ea typeface="Microsoft YaHei" panose="020B0502040204020203" pitchFamily="34" charset="-122"/>
                </a:rPr>
                <a:t>语言方向获得成功</a:t>
              </a:r>
            </a:p>
          </p:txBody>
        </p:sp>
        <p:sp>
          <p:nvSpPr>
            <p:cNvPr id="10" name="文本框 9"/>
            <p:cNvSpPr txBox="1"/>
            <p:nvPr/>
          </p:nvSpPr>
          <p:spPr>
            <a:xfrm>
              <a:off x="5896735" y="2997024"/>
              <a:ext cx="1019676" cy="726417"/>
            </a:xfrm>
            <a:prstGeom prst="rect">
              <a:avLst/>
            </a:prstGeom>
            <a:noFill/>
          </p:spPr>
          <p:txBody>
            <a:bodyPr wrap="square" rtlCol="0">
              <a:spAutoFit/>
            </a:bodyPr>
            <a:lstStyle/>
            <a:p>
              <a:pPr algn="ctr" defTabSz="1290320">
                <a:lnSpc>
                  <a:spcPct val="130000"/>
                </a:lnSpc>
              </a:pPr>
              <a:r>
                <a:rPr lang="en-US" altLang="zh-CN" sz="1090" b="1" dirty="0">
                  <a:solidFill>
                    <a:schemeClr val="bg1"/>
                  </a:solidFill>
                  <a:latin typeface="Microsoft YaHei" panose="020B0502040204020203" pitchFamily="34" charset="-122"/>
                  <a:ea typeface="Microsoft YaHei" panose="020B0502040204020203" pitchFamily="34" charset="-122"/>
                </a:rPr>
                <a:t>1997</a:t>
              </a:r>
            </a:p>
            <a:p>
              <a:pPr algn="ctr" defTabSz="1290320">
                <a:lnSpc>
                  <a:spcPct val="130000"/>
                </a:lnSpc>
              </a:pPr>
              <a:r>
                <a:rPr lang="en-US" altLang="zh-CN" sz="1090" dirty="0">
                  <a:solidFill>
                    <a:schemeClr val="bg1"/>
                  </a:solidFill>
                  <a:latin typeface="Microsoft YaHei" panose="020B0502040204020203" pitchFamily="34" charset="-122"/>
                  <a:ea typeface="Microsoft YaHei" panose="020B0502040204020203" pitchFamily="34" charset="-122"/>
                </a:rPr>
                <a:t>IBM</a:t>
              </a:r>
              <a:r>
                <a:rPr lang="zh-CN" altLang="en-US" sz="1090" dirty="0">
                  <a:solidFill>
                    <a:schemeClr val="bg1"/>
                  </a:solidFill>
                  <a:latin typeface="Microsoft YaHei" panose="020B0502040204020203" pitchFamily="34" charset="-122"/>
                  <a:ea typeface="Microsoft YaHei" panose="020B0502040204020203" pitchFamily="34" charset="-122"/>
                </a:rPr>
                <a:t>深蓝战胜国际象棋冠军</a:t>
              </a:r>
              <a:endParaRPr lang="en-US" altLang="zh-CN" sz="1090" dirty="0">
                <a:solidFill>
                  <a:schemeClr val="bg1"/>
                </a:solidFill>
                <a:latin typeface="Microsoft YaHei" panose="020B0502040204020203" pitchFamily="34" charset="-122"/>
                <a:ea typeface="Microsoft YaHei" panose="020B0502040204020203" pitchFamily="34" charset="-122"/>
              </a:endParaRPr>
            </a:p>
          </p:txBody>
        </p:sp>
        <p:sp>
          <p:nvSpPr>
            <p:cNvPr id="11" name="文本框 10"/>
            <p:cNvSpPr txBox="1"/>
            <p:nvPr/>
          </p:nvSpPr>
          <p:spPr>
            <a:xfrm>
              <a:off x="4903639" y="4049858"/>
              <a:ext cx="1221716" cy="428451"/>
            </a:xfrm>
            <a:prstGeom prst="rect">
              <a:avLst/>
            </a:prstGeom>
            <a:noFill/>
          </p:spPr>
          <p:txBody>
            <a:bodyPr wrap="square" rtlCol="0">
              <a:spAutoFit/>
            </a:bodyPr>
            <a:lstStyle/>
            <a:p>
              <a:pPr algn="ctr" defTabSz="1290320"/>
              <a:r>
                <a:rPr lang="en-US" altLang="zh-CN" sz="1090" b="1" dirty="0">
                  <a:solidFill>
                    <a:schemeClr val="bg1"/>
                  </a:solidFill>
                  <a:latin typeface="Microsoft YaHei" panose="020B0502040204020203" pitchFamily="34" charset="-122"/>
                  <a:ea typeface="Microsoft YaHei" panose="020B0502040204020203" pitchFamily="34" charset="-122"/>
                </a:rPr>
                <a:t>1986</a:t>
              </a:r>
              <a:r>
                <a:rPr lang="en-US" altLang="zh-CN" sz="1090" dirty="0">
                  <a:solidFill>
                    <a:schemeClr val="bg1"/>
                  </a:solidFill>
                  <a:latin typeface="Microsoft YaHei" panose="020B0502040204020203" pitchFamily="34" charset="-122"/>
                  <a:ea typeface="Microsoft YaHei" panose="020B0502040204020203" pitchFamily="34" charset="-122"/>
                </a:rPr>
                <a:t>BP</a:t>
              </a:r>
            </a:p>
            <a:p>
              <a:pPr algn="ctr" defTabSz="1290320"/>
              <a:r>
                <a:rPr lang="zh-CN" altLang="en-US" sz="1090" dirty="0">
                  <a:solidFill>
                    <a:schemeClr val="bg1"/>
                  </a:solidFill>
                  <a:latin typeface="Microsoft YaHei" panose="020B0502040204020203" pitchFamily="34" charset="-122"/>
                  <a:ea typeface="Microsoft YaHei" panose="020B0502040204020203" pitchFamily="34" charset="-122"/>
                </a:rPr>
                <a:t>神经网络</a:t>
              </a:r>
              <a:endParaRPr lang="en-US" altLang="zh-CN" sz="1090" dirty="0">
                <a:solidFill>
                  <a:schemeClr val="bg1"/>
                </a:solidFill>
                <a:latin typeface="Microsoft YaHei" panose="020B0502040204020203" pitchFamily="34" charset="-122"/>
                <a:ea typeface="Microsoft YaHei" panose="020B0502040204020203" pitchFamily="34" charset="-122"/>
              </a:endParaRPr>
            </a:p>
          </p:txBody>
        </p:sp>
        <p:sp>
          <p:nvSpPr>
            <p:cNvPr id="15" name="文本框 14"/>
            <p:cNvSpPr txBox="1"/>
            <p:nvPr/>
          </p:nvSpPr>
          <p:spPr>
            <a:xfrm>
              <a:off x="2556283" y="3968647"/>
              <a:ext cx="1432487" cy="428451"/>
            </a:xfrm>
            <a:prstGeom prst="rect">
              <a:avLst/>
            </a:prstGeom>
            <a:noFill/>
          </p:spPr>
          <p:txBody>
            <a:bodyPr wrap="square" rtlCol="0">
              <a:spAutoFit/>
            </a:bodyPr>
            <a:lstStyle/>
            <a:p>
              <a:pPr algn="ctr" defTabSz="1290320"/>
              <a:r>
                <a:rPr lang="en-US" altLang="zh-CN" sz="1090" b="1" dirty="0">
                  <a:solidFill>
                    <a:schemeClr val="bg1"/>
                  </a:solidFill>
                  <a:latin typeface="Microsoft YaHei" panose="020B0502040204020203" pitchFamily="34" charset="-122"/>
                  <a:ea typeface="Microsoft YaHei" panose="020B0502040204020203" pitchFamily="34" charset="-122"/>
                </a:rPr>
                <a:t>1965</a:t>
              </a:r>
            </a:p>
            <a:p>
              <a:pPr algn="ctr" defTabSz="1290320"/>
              <a:r>
                <a:rPr lang="zh-CN" altLang="en-US" sz="1090" dirty="0">
                  <a:solidFill>
                    <a:schemeClr val="bg1"/>
                  </a:solidFill>
                  <a:latin typeface="Microsoft YaHei" panose="020B0502040204020203" pitchFamily="34" charset="-122"/>
                  <a:ea typeface="Microsoft YaHei" panose="020B0502040204020203" pitchFamily="34" charset="-122"/>
                </a:rPr>
                <a:t>专家系统出现</a:t>
              </a:r>
              <a:endParaRPr lang="en-US" altLang="zh-CN" sz="1090" dirty="0">
                <a:solidFill>
                  <a:schemeClr val="bg1"/>
                </a:solidFill>
                <a:latin typeface="Microsoft YaHei" panose="020B0502040204020203" pitchFamily="34" charset="-122"/>
                <a:ea typeface="Microsoft YaHei" panose="020B0502040204020203" pitchFamily="34" charset="-122"/>
              </a:endParaRPr>
            </a:p>
          </p:txBody>
        </p:sp>
        <p:sp>
          <p:nvSpPr>
            <p:cNvPr id="18" name="椭圆 17"/>
            <p:cNvSpPr>
              <a:spLocks noChangeAspect="1"/>
            </p:cNvSpPr>
            <p:nvPr/>
          </p:nvSpPr>
          <p:spPr>
            <a:xfrm>
              <a:off x="2626520" y="4225807"/>
              <a:ext cx="73220" cy="73220"/>
            </a:xfrm>
            <a:prstGeom prst="ellipse">
              <a:avLst/>
            </a:prstGeom>
            <a:solidFill>
              <a:schemeClr val="bg1"/>
            </a:solidFill>
            <a:ln w="19050" cap="flat" cmpd="sng" algn="ctr">
              <a:solidFill>
                <a:srgbClr val="00B0F0"/>
              </a:solidFill>
              <a:prstDash val="solid"/>
            </a:ln>
            <a:effectLst/>
          </p:spPr>
          <p:txBody>
            <a:bodyPr rtlCol="0" anchor="ctr"/>
            <a:lstStyle/>
            <a:p>
              <a:pPr algn="ctr" defTabSz="967740"/>
              <a:endParaRPr lang="zh-CN" altLang="en-US" sz="1480" b="1" kern="0">
                <a:solidFill>
                  <a:schemeClr val="bg1"/>
                </a:solidFill>
                <a:latin typeface="Microsoft YaHei" panose="020B0502040204020203" pitchFamily="34" charset="-122"/>
                <a:ea typeface="Microsoft YaHei" panose="020B0502040204020203" pitchFamily="34" charset="-122"/>
              </a:endParaRPr>
            </a:p>
          </p:txBody>
        </p:sp>
        <p:sp>
          <p:nvSpPr>
            <p:cNvPr id="19" name="椭圆 18"/>
            <p:cNvSpPr>
              <a:spLocks noChangeAspect="1"/>
            </p:cNvSpPr>
            <p:nvPr/>
          </p:nvSpPr>
          <p:spPr>
            <a:xfrm>
              <a:off x="1027480" y="4769659"/>
              <a:ext cx="73220" cy="73220"/>
            </a:xfrm>
            <a:prstGeom prst="ellipse">
              <a:avLst/>
            </a:prstGeom>
            <a:solidFill>
              <a:schemeClr val="bg1"/>
            </a:solidFill>
            <a:ln w="19050" cap="flat" cmpd="sng" algn="ctr">
              <a:solidFill>
                <a:srgbClr val="00B0F0"/>
              </a:solidFill>
              <a:prstDash val="solid"/>
            </a:ln>
            <a:effectLst/>
          </p:spPr>
          <p:txBody>
            <a:bodyPr rtlCol="0" anchor="ctr"/>
            <a:lstStyle/>
            <a:p>
              <a:pPr algn="ctr" defTabSz="967740"/>
              <a:endParaRPr lang="zh-CN" altLang="en-US" sz="1480" b="1" kern="0">
                <a:solidFill>
                  <a:schemeClr val="bg1"/>
                </a:solidFill>
                <a:latin typeface="Microsoft YaHei" panose="020B0502040204020203" pitchFamily="34" charset="-122"/>
                <a:ea typeface="Microsoft YaHei" panose="020B0502040204020203" pitchFamily="34" charset="-122"/>
              </a:endParaRPr>
            </a:p>
          </p:txBody>
        </p:sp>
        <p:sp>
          <p:nvSpPr>
            <p:cNvPr id="20" name="椭圆 19"/>
            <p:cNvSpPr>
              <a:spLocks noChangeAspect="1"/>
            </p:cNvSpPr>
            <p:nvPr/>
          </p:nvSpPr>
          <p:spPr>
            <a:xfrm>
              <a:off x="4781576" y="4097158"/>
              <a:ext cx="73220" cy="73220"/>
            </a:xfrm>
            <a:prstGeom prst="ellipse">
              <a:avLst/>
            </a:prstGeom>
            <a:solidFill>
              <a:schemeClr val="bg1"/>
            </a:solidFill>
            <a:ln w="19050" cap="flat" cmpd="sng" algn="ctr">
              <a:solidFill>
                <a:srgbClr val="00B0F0"/>
              </a:solidFill>
              <a:prstDash val="solid"/>
            </a:ln>
            <a:effectLst/>
          </p:spPr>
          <p:txBody>
            <a:bodyPr rtlCol="0" anchor="ctr"/>
            <a:lstStyle/>
            <a:p>
              <a:pPr algn="ctr" defTabSz="967740"/>
              <a:endParaRPr lang="zh-CN" altLang="en-US" sz="1480" b="1" kern="0">
                <a:solidFill>
                  <a:schemeClr val="bg1"/>
                </a:solidFill>
                <a:latin typeface="Microsoft YaHei" panose="020B0502040204020203" pitchFamily="34" charset="-122"/>
                <a:ea typeface="Microsoft YaHei" panose="020B0502040204020203" pitchFamily="34" charset="-122"/>
              </a:endParaRPr>
            </a:p>
          </p:txBody>
        </p:sp>
        <p:sp>
          <p:nvSpPr>
            <p:cNvPr id="21" name="椭圆 20"/>
            <p:cNvSpPr>
              <a:spLocks noChangeAspect="1"/>
            </p:cNvSpPr>
            <p:nvPr/>
          </p:nvSpPr>
          <p:spPr>
            <a:xfrm>
              <a:off x="6389502" y="3921910"/>
              <a:ext cx="73220" cy="73220"/>
            </a:xfrm>
            <a:prstGeom prst="ellipse">
              <a:avLst/>
            </a:prstGeom>
            <a:solidFill>
              <a:schemeClr val="bg1"/>
            </a:solidFill>
            <a:ln w="19050" cap="flat" cmpd="sng" algn="ctr">
              <a:solidFill>
                <a:srgbClr val="00B0F0"/>
              </a:solidFill>
              <a:prstDash val="solid"/>
            </a:ln>
            <a:effectLst/>
          </p:spPr>
          <p:txBody>
            <a:bodyPr rtlCol="0" anchor="ctr"/>
            <a:lstStyle/>
            <a:p>
              <a:pPr algn="ctr" defTabSz="967740"/>
              <a:endParaRPr lang="zh-CN" altLang="en-US" sz="1480" b="1" kern="0">
                <a:solidFill>
                  <a:schemeClr val="bg1"/>
                </a:solidFill>
                <a:latin typeface="Microsoft YaHei" panose="020B0502040204020203" pitchFamily="34" charset="-122"/>
                <a:ea typeface="Microsoft YaHei" panose="020B0502040204020203" pitchFamily="34" charset="-122"/>
              </a:endParaRPr>
            </a:p>
          </p:txBody>
        </p:sp>
        <p:sp>
          <p:nvSpPr>
            <p:cNvPr id="22" name="椭圆 21"/>
            <p:cNvSpPr>
              <a:spLocks noChangeAspect="1"/>
            </p:cNvSpPr>
            <p:nvPr/>
          </p:nvSpPr>
          <p:spPr>
            <a:xfrm>
              <a:off x="7850651" y="3547951"/>
              <a:ext cx="73220" cy="73220"/>
            </a:xfrm>
            <a:prstGeom prst="ellipse">
              <a:avLst/>
            </a:prstGeom>
            <a:solidFill>
              <a:schemeClr val="bg1"/>
            </a:solidFill>
            <a:ln w="19050" cap="flat" cmpd="sng" algn="ctr">
              <a:solidFill>
                <a:srgbClr val="00B0F0"/>
              </a:solidFill>
              <a:prstDash val="solid"/>
            </a:ln>
            <a:effectLst/>
          </p:spPr>
          <p:txBody>
            <a:bodyPr rtlCol="0" anchor="ctr"/>
            <a:lstStyle/>
            <a:p>
              <a:pPr algn="ctr" defTabSz="967740"/>
              <a:endParaRPr lang="zh-CN" altLang="en-US" sz="1480" b="1" kern="0">
                <a:solidFill>
                  <a:schemeClr val="bg1"/>
                </a:solidFill>
                <a:latin typeface="Microsoft YaHei" panose="020B0502040204020203" pitchFamily="34" charset="-122"/>
                <a:ea typeface="Microsoft YaHei" panose="020B0502040204020203" pitchFamily="34" charset="-122"/>
              </a:endParaRPr>
            </a:p>
          </p:txBody>
        </p:sp>
        <p:sp>
          <p:nvSpPr>
            <p:cNvPr id="23" name="椭圆 22"/>
            <p:cNvSpPr>
              <a:spLocks noChangeAspect="1"/>
            </p:cNvSpPr>
            <p:nvPr/>
          </p:nvSpPr>
          <p:spPr>
            <a:xfrm>
              <a:off x="8192025" y="3257130"/>
              <a:ext cx="73220" cy="73220"/>
            </a:xfrm>
            <a:prstGeom prst="ellipse">
              <a:avLst/>
            </a:prstGeom>
            <a:solidFill>
              <a:schemeClr val="bg1"/>
            </a:solidFill>
            <a:ln w="19050" cap="flat" cmpd="sng" algn="ctr">
              <a:solidFill>
                <a:srgbClr val="00B0F0"/>
              </a:solidFill>
              <a:prstDash val="solid"/>
            </a:ln>
            <a:effectLst/>
          </p:spPr>
          <p:txBody>
            <a:bodyPr rtlCol="0" anchor="ctr"/>
            <a:lstStyle/>
            <a:p>
              <a:pPr algn="ctr" defTabSz="967740"/>
              <a:endParaRPr lang="zh-CN" altLang="en-US" sz="1480" b="1" kern="0">
                <a:solidFill>
                  <a:schemeClr val="bg1"/>
                </a:solidFill>
                <a:latin typeface="Microsoft YaHei" panose="020B0502040204020203" pitchFamily="34" charset="-122"/>
                <a:ea typeface="Microsoft YaHei" panose="020B0502040204020203" pitchFamily="34" charset="-122"/>
              </a:endParaRPr>
            </a:p>
          </p:txBody>
        </p:sp>
        <p:sp>
          <p:nvSpPr>
            <p:cNvPr id="24" name="椭圆 23"/>
            <p:cNvSpPr>
              <a:spLocks noChangeAspect="1"/>
            </p:cNvSpPr>
            <p:nvPr/>
          </p:nvSpPr>
          <p:spPr>
            <a:xfrm>
              <a:off x="8616566" y="2977979"/>
              <a:ext cx="73220" cy="73220"/>
            </a:xfrm>
            <a:prstGeom prst="ellipse">
              <a:avLst/>
            </a:prstGeom>
            <a:solidFill>
              <a:schemeClr val="bg1"/>
            </a:solidFill>
            <a:ln w="19050" cap="flat" cmpd="sng" algn="ctr">
              <a:solidFill>
                <a:srgbClr val="00B0F0"/>
              </a:solidFill>
              <a:prstDash val="solid"/>
            </a:ln>
            <a:effectLst/>
          </p:spPr>
          <p:txBody>
            <a:bodyPr rtlCol="0" anchor="ctr"/>
            <a:lstStyle/>
            <a:p>
              <a:pPr algn="ctr" defTabSz="967740"/>
              <a:endParaRPr lang="zh-CN" altLang="en-US" sz="1480" b="1" kern="0">
                <a:solidFill>
                  <a:schemeClr val="bg1"/>
                </a:solidFill>
                <a:latin typeface="Microsoft YaHei" panose="020B0502040204020203" pitchFamily="34" charset="-122"/>
                <a:ea typeface="Microsoft YaHei" panose="020B0502040204020203" pitchFamily="34" charset="-122"/>
              </a:endParaRPr>
            </a:p>
          </p:txBody>
        </p:sp>
        <p:sp>
          <p:nvSpPr>
            <p:cNvPr id="25" name="椭圆 24"/>
            <p:cNvSpPr>
              <a:spLocks noChangeAspect="1"/>
            </p:cNvSpPr>
            <p:nvPr/>
          </p:nvSpPr>
          <p:spPr>
            <a:xfrm>
              <a:off x="9098988" y="2836380"/>
              <a:ext cx="73220" cy="73220"/>
            </a:xfrm>
            <a:prstGeom prst="ellipse">
              <a:avLst/>
            </a:prstGeom>
            <a:solidFill>
              <a:schemeClr val="bg1"/>
            </a:solidFill>
            <a:ln w="19050" cap="flat" cmpd="sng" algn="ctr">
              <a:solidFill>
                <a:srgbClr val="00B0F0"/>
              </a:solidFill>
              <a:prstDash val="solid"/>
            </a:ln>
            <a:effectLst/>
          </p:spPr>
          <p:txBody>
            <a:bodyPr rtlCol="0" anchor="ctr"/>
            <a:lstStyle/>
            <a:p>
              <a:pPr algn="ctr" defTabSz="967740"/>
              <a:endParaRPr lang="zh-CN" altLang="en-US" sz="1480" b="1" kern="0">
                <a:solidFill>
                  <a:schemeClr val="bg1"/>
                </a:solidFill>
                <a:latin typeface="Microsoft YaHei" panose="020B0502040204020203" pitchFamily="34" charset="-122"/>
                <a:ea typeface="Microsoft YaHei" panose="020B0502040204020203" pitchFamily="34" charset="-122"/>
              </a:endParaRPr>
            </a:p>
          </p:txBody>
        </p:sp>
        <p:sp>
          <p:nvSpPr>
            <p:cNvPr id="111" name="对话气泡: 圆角矩形 51"/>
            <p:cNvSpPr/>
            <p:nvPr/>
          </p:nvSpPr>
          <p:spPr>
            <a:xfrm>
              <a:off x="3746391" y="3743769"/>
              <a:ext cx="682975" cy="792859"/>
            </a:xfrm>
            <a:prstGeom prst="wedgeRoundRectCallout">
              <a:avLst>
                <a:gd name="adj1" fmla="val -43071"/>
                <a:gd name="adj2" fmla="val 88927"/>
                <a:gd name="adj3" fmla="val 16667"/>
              </a:avLst>
            </a:prstGeom>
            <a:solidFill>
              <a:srgbClr val="00B0F0"/>
            </a:solidFill>
            <a:ln w="12700" cap="flat" cmpd="sng" algn="ctr">
              <a:noFill/>
              <a:prstDash val="dash"/>
            </a:ln>
            <a:effectLst/>
          </p:spPr>
          <p:txBody>
            <a:bodyPr rtlCol="0" anchor="ctr"/>
            <a:lstStyle/>
            <a:p>
              <a:pPr algn="ctr" defTabSz="967740"/>
              <a:r>
                <a:rPr lang="zh-CN" altLang="en-US" sz="1000" b="1" kern="0" dirty="0">
                  <a:solidFill>
                    <a:schemeClr val="bg1"/>
                  </a:solidFill>
                  <a:latin typeface="Microsoft YaHei" panose="020B0502040204020203" pitchFamily="34" charset="-122"/>
                  <a:ea typeface="Microsoft YaHei" panose="020B0502040204020203" pitchFamily="34" charset="-122"/>
                </a:rPr>
                <a:t>受限于算力</a:t>
              </a:r>
            </a:p>
          </p:txBody>
        </p:sp>
        <p:sp>
          <p:nvSpPr>
            <p:cNvPr id="112" name="对话气泡: 圆角矩形 53"/>
            <p:cNvSpPr/>
            <p:nvPr/>
          </p:nvSpPr>
          <p:spPr>
            <a:xfrm>
              <a:off x="6871037" y="2999416"/>
              <a:ext cx="756793" cy="792859"/>
            </a:xfrm>
            <a:prstGeom prst="wedgeRoundRectCallout">
              <a:avLst>
                <a:gd name="adj1" fmla="val -43071"/>
                <a:gd name="adj2" fmla="val 88927"/>
                <a:gd name="adj3" fmla="val 16667"/>
              </a:avLst>
            </a:prstGeom>
            <a:solidFill>
              <a:srgbClr val="00B0F0"/>
            </a:solidFill>
            <a:ln w="12700" cap="flat" cmpd="sng" algn="ctr">
              <a:noFill/>
              <a:prstDash val="dash"/>
            </a:ln>
            <a:effectLst/>
          </p:spPr>
          <p:txBody>
            <a:bodyPr rtlCol="0" anchor="ctr"/>
            <a:lstStyle/>
            <a:p>
              <a:pPr algn="ctr" defTabSz="967740"/>
              <a:r>
                <a:rPr lang="zh-CN" altLang="en-US" sz="1000" b="1" kern="0" dirty="0">
                  <a:solidFill>
                    <a:schemeClr val="bg1"/>
                  </a:solidFill>
                  <a:latin typeface="Microsoft YaHei" panose="020B0502040204020203" pitchFamily="34" charset="-122"/>
                  <a:ea typeface="Microsoft YaHei" panose="020B0502040204020203" pitchFamily="34" charset="-122"/>
                </a:rPr>
                <a:t>受限于算法和数据</a:t>
              </a:r>
            </a:p>
          </p:txBody>
        </p:sp>
      </p:grpSp>
      <p:sp>
        <p:nvSpPr>
          <p:cNvPr id="5" name="标题 4"/>
          <p:cNvSpPr>
            <a:spLocks noGrp="1"/>
          </p:cNvSpPr>
          <p:nvPr>
            <p:ph type="title"/>
          </p:nvPr>
        </p:nvSpPr>
        <p:spPr/>
        <p:txBody>
          <a:bodyPr/>
          <a:lstStyle/>
          <a:p>
            <a:r>
              <a:rPr lang="zh-CN" altLang="en-US" kern="0" spc="0" dirty="0">
                <a:latin typeface="Microsoft YaHei" panose="020B0502040204020203" pitchFamily="34" charset="-122"/>
                <a:ea typeface="Microsoft YaHei" panose="020B0502040204020203" pitchFamily="34" charset="-122"/>
              </a:rPr>
              <a:t>人工智能技术整体发展阶段，开始迈向通用智能</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673544" y="1156138"/>
            <a:ext cx="10844912" cy="4884004"/>
            <a:chOff x="673544" y="1597670"/>
            <a:chExt cx="10844912" cy="4442472"/>
          </a:xfrm>
        </p:grpSpPr>
        <p:grpSp>
          <p:nvGrpSpPr>
            <p:cNvPr id="10" name="组合 9"/>
            <p:cNvGrpSpPr/>
            <p:nvPr/>
          </p:nvGrpSpPr>
          <p:grpSpPr>
            <a:xfrm>
              <a:off x="673545" y="1597670"/>
              <a:ext cx="10844911" cy="875783"/>
              <a:chOff x="838453" y="1597670"/>
              <a:chExt cx="10734972" cy="875783"/>
            </a:xfrm>
          </p:grpSpPr>
          <p:sp>
            <p:nvSpPr>
              <p:cNvPr id="5" name="圆角矩形 4"/>
              <p:cNvSpPr/>
              <p:nvPr/>
            </p:nvSpPr>
            <p:spPr>
              <a:xfrm>
                <a:off x="838453" y="1725914"/>
                <a:ext cx="10734972" cy="747539"/>
              </a:xfrm>
              <a:prstGeom prst="roundRect">
                <a:avLst>
                  <a:gd name="adj" fmla="val 0"/>
                </a:avLst>
              </a:prstGeom>
              <a:gradFill flip="none" rotWithShape="1">
                <a:gsLst>
                  <a:gs pos="100000">
                    <a:srgbClr val="09FFE7">
                      <a:alpha val="15000"/>
                    </a:srgbClr>
                  </a:gs>
                  <a:gs pos="0">
                    <a:srgbClr val="09FFE7">
                      <a:alpha val="0"/>
                    </a:srgbClr>
                  </a:gs>
                </a:gsLst>
                <a:lin ang="16200000" scaled="1"/>
                <a:tileRect/>
              </a:gradFill>
              <a:ln w="6350">
                <a:solidFill>
                  <a:srgbClr val="31E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1600" b="1" dirty="0">
                    <a:solidFill>
                      <a:schemeClr val="bg1"/>
                    </a:solidFill>
                    <a:latin typeface="微软雅黑" panose="020B0502040204020203" pitchFamily="34" charset="-122"/>
                    <a:ea typeface="微软雅黑" panose="020B0502040204020203" pitchFamily="34" charset="-122"/>
                  </a:rPr>
                  <a:t>AIGC</a:t>
                </a:r>
                <a:r>
                  <a:rPr lang="zh-CN" altLang="en-US" sz="1600" dirty="0">
                    <a:solidFill>
                      <a:schemeClr val="bg1"/>
                    </a:solidFill>
                    <a:latin typeface="微软雅黑" panose="020B0502040204020203" pitchFamily="34" charset="-122"/>
                    <a:ea typeface="微软雅黑" panose="020B0502040204020203" pitchFamily="34" charset="-122"/>
                  </a:rPr>
                  <a:t>（</a:t>
                </a:r>
                <a:r>
                  <a:rPr lang="en-US" altLang="zh-CN" sz="1600" dirty="0">
                    <a:solidFill>
                      <a:schemeClr val="bg1"/>
                    </a:solidFill>
                    <a:latin typeface="微软雅黑" panose="020B0502040204020203" pitchFamily="34" charset="-122"/>
                    <a:ea typeface="微软雅黑" panose="020B0502040204020203" pitchFamily="34" charset="-122"/>
                  </a:rPr>
                  <a:t>AI-</a:t>
                </a:r>
                <a:r>
                  <a:rPr lang="en-US" altLang="zh-CN" sz="1600" b="1" dirty="0">
                    <a:solidFill>
                      <a:schemeClr val="bg1"/>
                    </a:solidFill>
                    <a:latin typeface="微软雅黑" panose="020B0502040204020203" pitchFamily="34" charset="-122"/>
                    <a:ea typeface="微软雅黑" panose="020B0502040204020203" pitchFamily="34" charset="-122"/>
                  </a:rPr>
                  <a:t>G</a:t>
                </a:r>
                <a:r>
                  <a:rPr lang="en-US" altLang="zh-CN" sz="1600" dirty="0">
                    <a:solidFill>
                      <a:schemeClr val="bg1"/>
                    </a:solidFill>
                    <a:latin typeface="微软雅黑" panose="020B0502040204020203" pitchFamily="34" charset="-122"/>
                    <a:ea typeface="微软雅黑" panose="020B0502040204020203" pitchFamily="34" charset="-122"/>
                  </a:rPr>
                  <a:t>enerated Content</a:t>
                </a:r>
                <a:r>
                  <a:rPr lang="zh-CN" altLang="en-US" sz="1600" dirty="0">
                    <a:solidFill>
                      <a:schemeClr val="bg1"/>
                    </a:solidFill>
                    <a:latin typeface="微软雅黑" panose="020B0502040204020203" pitchFamily="34" charset="-122"/>
                    <a:ea typeface="微软雅黑" panose="020B0502040204020203" pitchFamily="34" charset="-122"/>
                  </a:rPr>
                  <a:t>，也称为</a:t>
                </a:r>
                <a:r>
                  <a:rPr lang="zh-CN" altLang="en-US" sz="1600" b="1" dirty="0">
                    <a:solidFill>
                      <a:schemeClr val="bg1"/>
                    </a:solidFill>
                    <a:latin typeface="微软雅黑" panose="020B0502040204020203" pitchFamily="34" charset="-122"/>
                    <a:ea typeface="微软雅黑" panose="020B0502040204020203" pitchFamily="34" charset="-122"/>
                  </a:rPr>
                  <a:t>生成式</a:t>
                </a:r>
                <a:r>
                  <a:rPr lang="en-US" altLang="zh-CN" sz="1600" b="1" dirty="0">
                    <a:solidFill>
                      <a:schemeClr val="bg1"/>
                    </a:solidFill>
                    <a:latin typeface="微软雅黑" panose="020B0502040204020203" pitchFamily="34" charset="-122"/>
                    <a:ea typeface="微软雅黑" panose="020B0502040204020203" pitchFamily="34" charset="-122"/>
                  </a:rPr>
                  <a:t>AI</a:t>
                </a:r>
                <a:r>
                  <a:rPr lang="zh-CN" altLang="en-US" sz="1600" b="1" dirty="0">
                    <a:solidFill>
                      <a:schemeClr val="bg1"/>
                    </a:solidFill>
                    <a:latin typeface="微软雅黑" panose="020B0502040204020203" pitchFamily="34" charset="-122"/>
                    <a:ea typeface="微软雅黑" panose="020B0502040204020203" pitchFamily="34" charset="-122"/>
                  </a:rPr>
                  <a:t>：</a:t>
                </a:r>
                <a:r>
                  <a:rPr lang="en-US" altLang="zh-CN" sz="1600" b="1" dirty="0">
                    <a:solidFill>
                      <a:schemeClr val="bg1"/>
                    </a:solidFill>
                    <a:latin typeface="微软雅黑" panose="020B0502040204020203" pitchFamily="34" charset="-122"/>
                    <a:ea typeface="微软雅黑" panose="020B0502040204020203" pitchFamily="34" charset="-122"/>
                  </a:rPr>
                  <a:t>G</a:t>
                </a:r>
                <a:r>
                  <a:rPr lang="en-US" altLang="zh-CN" sz="1600" dirty="0">
                    <a:solidFill>
                      <a:schemeClr val="bg1"/>
                    </a:solidFill>
                    <a:latin typeface="微软雅黑" panose="020B0502040204020203" pitchFamily="34" charset="-122"/>
                    <a:ea typeface="微软雅黑" panose="020B0502040204020203" pitchFamily="34" charset="-122"/>
                  </a:rPr>
                  <a:t>enerative AI </a:t>
                </a:r>
                <a:r>
                  <a:rPr lang="zh-CN" altLang="en-US" sz="1600" dirty="0">
                    <a:solidFill>
                      <a:schemeClr val="bg1"/>
                    </a:solidFill>
                    <a:latin typeface="微软雅黑" panose="020B0502040204020203" pitchFamily="34" charset="-122"/>
                    <a:ea typeface="微软雅黑" panose="020B0502040204020203" pitchFamily="34" charset="-122"/>
                  </a:rPr>
                  <a:t>），</a:t>
                </a:r>
                <a:endParaRPr lang="en-US" altLang="zh-CN" sz="1600" dirty="0">
                  <a:solidFill>
                    <a:schemeClr val="bg1"/>
                  </a:solidFill>
                  <a:latin typeface="微软雅黑" panose="020B0502040204020203" pitchFamily="34" charset="-122"/>
                  <a:ea typeface="微软雅黑" panose="020B0502040204020203" pitchFamily="34" charset="-122"/>
                </a:endParaRPr>
              </a:p>
              <a:p>
                <a:pPr algn="ctr">
                  <a:lnSpc>
                    <a:spcPct val="130000"/>
                  </a:lnSpc>
                </a:pPr>
                <a:r>
                  <a:rPr lang="zh-CN" altLang="en-US" sz="1600" dirty="0">
                    <a:solidFill>
                      <a:schemeClr val="bg1"/>
                    </a:solidFill>
                    <a:latin typeface="微软雅黑" panose="020B0502040204020203" pitchFamily="34" charset="-122"/>
                    <a:ea typeface="微软雅黑" panose="020B0502040204020203" pitchFamily="34" charset="-122"/>
                  </a:rPr>
                  <a:t>指使用人工智能技术自动或辅助地去</a:t>
                </a:r>
                <a:r>
                  <a:rPr lang="zh-CN" altLang="en-US" sz="1600" b="1" dirty="0">
                    <a:solidFill>
                      <a:schemeClr val="bg1"/>
                    </a:solidFill>
                    <a:latin typeface="微软雅黑" panose="020B0502040204020203" pitchFamily="34" charset="-122"/>
                    <a:ea typeface="微软雅黑" panose="020B0502040204020203" pitchFamily="34" charset="-122"/>
                  </a:rPr>
                  <a:t>生成或编辑文本、图像、音频、视频</a:t>
                </a:r>
                <a:r>
                  <a:rPr lang="zh-CN" altLang="en-US" sz="1600" dirty="0">
                    <a:solidFill>
                      <a:schemeClr val="bg1"/>
                    </a:solidFill>
                    <a:latin typeface="微软雅黑" panose="020B0502040204020203" pitchFamily="34" charset="-122"/>
                    <a:ea typeface="微软雅黑" panose="020B0502040204020203" pitchFamily="34" charset="-122"/>
                  </a:rPr>
                  <a:t>等数字内容，提升生产效率</a:t>
                </a:r>
                <a:endParaRPr lang="en-US" altLang="zh-CN" sz="1600" dirty="0">
                  <a:solidFill>
                    <a:schemeClr val="bg1"/>
                  </a:solidFill>
                  <a:latin typeface="微软雅黑" panose="020B0502040204020203" pitchFamily="34" charset="-122"/>
                  <a:ea typeface="微软雅黑" panose="020B0502040204020203" pitchFamily="34" charset="-122"/>
                </a:endParaRPr>
              </a:p>
            </p:txBody>
          </p:sp>
          <p:sp>
            <p:nvSpPr>
              <p:cNvPr id="6" name="梯形 5"/>
              <p:cNvSpPr/>
              <p:nvPr/>
            </p:nvSpPr>
            <p:spPr>
              <a:xfrm>
                <a:off x="838453" y="1597670"/>
                <a:ext cx="10734972" cy="128245"/>
              </a:xfrm>
              <a:prstGeom prst="trapezoid">
                <a:avLst>
                  <a:gd name="adj" fmla="val 136464"/>
                </a:avLst>
              </a:prstGeom>
              <a:gradFill>
                <a:gsLst>
                  <a:gs pos="0">
                    <a:srgbClr val="09FFE7">
                      <a:alpha val="0"/>
                    </a:srgbClr>
                  </a:gs>
                  <a:gs pos="100000">
                    <a:srgbClr val="09FFE7">
                      <a:alpha val="16000"/>
                    </a:srgbClr>
                  </a:gs>
                </a:gsLst>
                <a:lin ang="5400000" scaled="1"/>
              </a:gradFill>
              <a:ln w="6350">
                <a:gradFill>
                  <a:gsLst>
                    <a:gs pos="0">
                      <a:srgbClr val="09FFE7">
                        <a:alpha val="0"/>
                      </a:srgbClr>
                    </a:gs>
                    <a:gs pos="98000">
                      <a:srgbClr val="09FFE7"/>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310">
                  <a:latin typeface="Microsoft YaHei" panose="020B0502040204020203" pitchFamily="34" charset="-122"/>
                  <a:ea typeface="Microsoft YaHei" panose="020B0502040204020203" pitchFamily="34" charset="-122"/>
                </a:endParaRPr>
              </a:p>
            </p:txBody>
          </p:sp>
        </p:grpSp>
        <p:grpSp>
          <p:nvGrpSpPr>
            <p:cNvPr id="24" name="组合 23"/>
            <p:cNvGrpSpPr/>
            <p:nvPr/>
          </p:nvGrpSpPr>
          <p:grpSpPr>
            <a:xfrm>
              <a:off x="673544" y="2716839"/>
              <a:ext cx="10844912" cy="3323303"/>
              <a:chOff x="673545" y="2716839"/>
              <a:chExt cx="10844912" cy="3323303"/>
            </a:xfrm>
          </p:grpSpPr>
          <p:sp>
            <p:nvSpPr>
              <p:cNvPr id="7" name="梯形 6"/>
              <p:cNvSpPr/>
              <p:nvPr/>
            </p:nvSpPr>
            <p:spPr>
              <a:xfrm>
                <a:off x="673545" y="2807070"/>
                <a:ext cx="5172361" cy="3233072"/>
              </a:xfrm>
              <a:prstGeom prst="trapezoid">
                <a:avLst>
                  <a:gd name="adj" fmla="val 0"/>
                </a:avLst>
              </a:prstGeom>
              <a:gradFill flip="none" rotWithShape="1">
                <a:gsLst>
                  <a:gs pos="40000">
                    <a:srgbClr val="00B0F0">
                      <a:alpha val="0"/>
                    </a:srgbClr>
                  </a:gs>
                  <a:gs pos="100000">
                    <a:srgbClr val="00B0F0">
                      <a:alpha val="19000"/>
                    </a:srgbClr>
                  </a:gs>
                </a:gsLst>
                <a:lin ang="5400000" scaled="1"/>
                <a:tileRect/>
              </a:gradFill>
              <a:ln w="6350">
                <a:gradFill>
                  <a:gsLst>
                    <a:gs pos="0">
                      <a:srgbClr val="00B3F2">
                        <a:alpha val="16000"/>
                      </a:srgbClr>
                    </a:gs>
                    <a:gs pos="100000">
                      <a:srgbClr val="00B3F2"/>
                    </a:gs>
                  </a:gsLst>
                  <a:lin ang="5400000" scaled="1"/>
                </a:gradFill>
                <a:prstDash val="sysDot"/>
              </a:ln>
              <a:effectLst>
                <a:outerShdw dist="381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defTabSz="863600"/>
                <a:endParaRPr lang="zh-CN" altLang="en-US" sz="1510" dirty="0">
                  <a:solidFill>
                    <a:prstClr val="white"/>
                  </a:solidFill>
                  <a:latin typeface="Microsoft YaHei" panose="020B0502040204020203" pitchFamily="34" charset="-122"/>
                  <a:ea typeface="Microsoft YaHei" panose="020B0502040204020203" pitchFamily="34" charset="-122"/>
                </a:endParaRPr>
              </a:p>
            </p:txBody>
          </p:sp>
          <p:sp>
            <p:nvSpPr>
              <p:cNvPr id="9" name="矩形: 圆角 69"/>
              <p:cNvSpPr/>
              <p:nvPr/>
            </p:nvSpPr>
            <p:spPr>
              <a:xfrm>
                <a:off x="1495184" y="2716839"/>
                <a:ext cx="3529084" cy="423631"/>
              </a:xfrm>
              <a:prstGeom prst="roundRect">
                <a:avLst>
                  <a:gd name="adj" fmla="val 50000"/>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nchorCtr="1"/>
              <a:lstStyle/>
              <a:p>
                <a:pPr algn="ctr" defTabSz="914400">
                  <a:lnSpc>
                    <a:spcPct val="120000"/>
                  </a:lnSpc>
                </a:pPr>
                <a:r>
                  <a:rPr lang="en-US" altLang="zh-CN" b="1" dirty="0" err="1">
                    <a:solidFill>
                      <a:schemeClr val="bg1"/>
                    </a:solidFill>
                  </a:rPr>
                  <a:t>ChatGPT</a:t>
                </a:r>
                <a:r>
                  <a:rPr lang="zh-CN" altLang="en-US" b="1" dirty="0">
                    <a:solidFill>
                      <a:schemeClr val="bg1"/>
                    </a:solidFill>
                  </a:rPr>
                  <a:t>功能</a:t>
                </a:r>
              </a:p>
            </p:txBody>
          </p:sp>
          <p:sp>
            <p:nvSpPr>
              <p:cNvPr id="8" name="圆角矩形 62"/>
              <p:cNvSpPr/>
              <p:nvPr/>
            </p:nvSpPr>
            <p:spPr>
              <a:xfrm>
                <a:off x="962457" y="3323494"/>
                <a:ext cx="2168345" cy="369404"/>
              </a:xfrm>
              <a:prstGeom prst="roundRect">
                <a:avLst>
                  <a:gd name="adj" fmla="val 50000"/>
                </a:avLst>
              </a:prstGeom>
              <a:gradFill flip="none" rotWithShape="1">
                <a:gsLst>
                  <a:gs pos="0">
                    <a:srgbClr val="00B0F0">
                      <a:alpha val="0"/>
                    </a:srgbClr>
                  </a:gs>
                  <a:gs pos="100000">
                    <a:srgbClr val="00B0F0">
                      <a:alpha val="30000"/>
                    </a:srgbClr>
                  </a:gs>
                </a:gsLst>
                <a:lin ang="5400000" scaled="1"/>
                <a:tileRect/>
              </a:gradFill>
              <a:ln w="6350">
                <a:gradFill>
                  <a:gsLst>
                    <a:gs pos="0">
                      <a:srgbClr val="00B0F0">
                        <a:alpha val="4000"/>
                      </a:srgbClr>
                    </a:gs>
                    <a:gs pos="100000">
                      <a:srgbClr val="00B0F0"/>
                    </a:gs>
                  </a:gsLst>
                  <a:lin ang="5400000" scaled="1"/>
                </a:gradFill>
                <a:prstDash val="sysDot"/>
              </a:ln>
              <a:effectLst>
                <a:outerShdw dist="381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20000"/>
                  </a:lnSpc>
                </a:pPr>
                <a:r>
                  <a:rPr lang="zh-CN" altLang="en-US" sz="1600" b="1" dirty="0">
                    <a:solidFill>
                      <a:srgbClr val="00B0F0"/>
                    </a:solidFill>
                    <a:latin typeface="Microsoft YaHei" panose="020B0502040204020203" pitchFamily="34" charset="-122"/>
                    <a:ea typeface="Microsoft YaHei" panose="020B0502040204020203" pitchFamily="34" charset="-122"/>
                  </a:rPr>
                  <a:t>内容创作</a:t>
                </a:r>
              </a:p>
            </p:txBody>
          </p:sp>
          <p:sp>
            <p:nvSpPr>
              <p:cNvPr id="11" name="圆角矩形 62"/>
              <p:cNvSpPr/>
              <p:nvPr/>
            </p:nvSpPr>
            <p:spPr>
              <a:xfrm>
                <a:off x="3388651" y="3323494"/>
                <a:ext cx="2168345" cy="369404"/>
              </a:xfrm>
              <a:prstGeom prst="roundRect">
                <a:avLst>
                  <a:gd name="adj" fmla="val 50000"/>
                </a:avLst>
              </a:prstGeom>
              <a:gradFill flip="none" rotWithShape="1">
                <a:gsLst>
                  <a:gs pos="0">
                    <a:srgbClr val="00B0F0">
                      <a:alpha val="0"/>
                    </a:srgbClr>
                  </a:gs>
                  <a:gs pos="100000">
                    <a:srgbClr val="00B0F0">
                      <a:alpha val="30000"/>
                    </a:srgbClr>
                  </a:gs>
                </a:gsLst>
                <a:lin ang="5400000" scaled="1"/>
                <a:tileRect/>
              </a:gradFill>
              <a:ln w="6350">
                <a:gradFill>
                  <a:gsLst>
                    <a:gs pos="0">
                      <a:srgbClr val="00B0F0">
                        <a:alpha val="4000"/>
                      </a:srgbClr>
                    </a:gs>
                    <a:gs pos="100000">
                      <a:srgbClr val="00B0F0"/>
                    </a:gs>
                  </a:gsLst>
                  <a:lin ang="5400000" scaled="1"/>
                </a:gradFill>
                <a:prstDash val="sysDot"/>
              </a:ln>
              <a:effectLst>
                <a:outerShdw dist="381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20000"/>
                  </a:lnSpc>
                </a:pPr>
                <a:r>
                  <a:rPr lang="zh-CN" altLang="en-US" sz="1600" b="1" dirty="0">
                    <a:solidFill>
                      <a:srgbClr val="00B0F0"/>
                    </a:solidFill>
                    <a:latin typeface="Microsoft YaHei" panose="020B0502040204020203" pitchFamily="34" charset="-122"/>
                    <a:ea typeface="Microsoft YaHei" panose="020B0502040204020203" pitchFamily="34" charset="-122"/>
                  </a:rPr>
                  <a:t>代码生成</a:t>
                </a:r>
              </a:p>
            </p:txBody>
          </p:sp>
          <p:sp>
            <p:nvSpPr>
              <p:cNvPr id="12" name="文本框 11"/>
              <p:cNvSpPr txBox="1"/>
              <p:nvPr/>
            </p:nvSpPr>
            <p:spPr>
              <a:xfrm>
                <a:off x="1214608" y="3711890"/>
                <a:ext cx="1664044" cy="2229521"/>
              </a:xfrm>
              <a:prstGeom prst="rect">
                <a:avLst/>
              </a:prstGeom>
              <a:noFill/>
            </p:spPr>
            <p:txBody>
              <a:bodyPr wrap="none" rtlCol="0">
                <a:spAutoFit/>
              </a:bodyPr>
              <a:lstStyle/>
              <a:p>
                <a:pPr marL="285750" indent="-285750" defTabSz="914400">
                  <a:lnSpc>
                    <a:spcPct val="130000"/>
                  </a:lnSpc>
                  <a:buClr>
                    <a:srgbClr val="00B0F0"/>
                  </a:buClr>
                  <a:buSzPct val="80000"/>
                  <a:buFont typeface="Wingdings" panose="05000000000000000000" pitchFamily="2" charset="2"/>
                  <a:buChar char="n"/>
                </a:pPr>
                <a:r>
                  <a:rPr lang="zh-CN" altLang="en-US" sz="1200" dirty="0">
                    <a:solidFill>
                      <a:srgbClr val="FFFFFF"/>
                    </a:solidFill>
                    <a:latin typeface="Microsoft YaHei" panose="020B0502040204020203" pitchFamily="34" charset="-122"/>
                    <a:ea typeface="Microsoft YaHei" panose="020B0502040204020203" pitchFamily="34" charset="-122"/>
                  </a:rPr>
                  <a:t>段落创作</a:t>
                </a:r>
                <a:endParaRPr lang="en-US" altLang="zh-CN" sz="1200" dirty="0">
                  <a:solidFill>
                    <a:srgbClr val="FFFFFF"/>
                  </a:solidFill>
                  <a:latin typeface="Microsoft YaHei" panose="020B0502040204020203" pitchFamily="34" charset="-122"/>
                  <a:ea typeface="Microsoft YaHei" panose="020B0502040204020203" pitchFamily="34" charset="-122"/>
                </a:endParaRPr>
              </a:p>
              <a:p>
                <a:pPr marL="285750" indent="-285750" defTabSz="914400">
                  <a:lnSpc>
                    <a:spcPct val="130000"/>
                  </a:lnSpc>
                  <a:buClr>
                    <a:srgbClr val="00B0F0"/>
                  </a:buClr>
                  <a:buSzPct val="80000"/>
                  <a:buFont typeface="Wingdings" panose="05000000000000000000" pitchFamily="2" charset="2"/>
                  <a:buChar char="n"/>
                </a:pPr>
                <a:r>
                  <a:rPr lang="zh-CN" altLang="en-US" sz="1200" dirty="0">
                    <a:solidFill>
                      <a:srgbClr val="FFFFFF"/>
                    </a:solidFill>
                    <a:latin typeface="Microsoft YaHei" panose="020B0502040204020203" pitchFamily="34" charset="-122"/>
                    <a:ea typeface="Microsoft YaHei" panose="020B0502040204020203" pitchFamily="34" charset="-122"/>
                  </a:rPr>
                  <a:t>故事创作</a:t>
                </a:r>
                <a:endParaRPr lang="en-US" altLang="zh-CN" sz="1200" dirty="0">
                  <a:solidFill>
                    <a:srgbClr val="FFFFFF"/>
                  </a:solidFill>
                  <a:latin typeface="Microsoft YaHei" panose="020B0502040204020203" pitchFamily="34" charset="-122"/>
                  <a:ea typeface="Microsoft YaHei" panose="020B0502040204020203" pitchFamily="34" charset="-122"/>
                </a:endParaRPr>
              </a:p>
              <a:p>
                <a:pPr marL="285750" indent="-285750" defTabSz="914400">
                  <a:lnSpc>
                    <a:spcPct val="130000"/>
                  </a:lnSpc>
                  <a:buClr>
                    <a:srgbClr val="00B0F0"/>
                  </a:buClr>
                  <a:buSzPct val="80000"/>
                  <a:buFont typeface="Wingdings" panose="05000000000000000000" pitchFamily="2" charset="2"/>
                  <a:buChar char="n"/>
                </a:pPr>
                <a:r>
                  <a:rPr lang="zh-CN" altLang="en-US" sz="1200" dirty="0">
                    <a:solidFill>
                      <a:srgbClr val="FFFFFF"/>
                    </a:solidFill>
                    <a:latin typeface="Microsoft YaHei" panose="020B0502040204020203" pitchFamily="34" charset="-122"/>
                    <a:ea typeface="Microsoft YaHei" panose="020B0502040204020203" pitchFamily="34" charset="-122"/>
                  </a:rPr>
                  <a:t>总结摘要</a:t>
                </a:r>
                <a:endParaRPr lang="en-US" altLang="zh-CN" sz="1200" dirty="0">
                  <a:solidFill>
                    <a:srgbClr val="FFFFFF"/>
                  </a:solidFill>
                  <a:latin typeface="Microsoft YaHei" panose="020B0502040204020203" pitchFamily="34" charset="-122"/>
                  <a:ea typeface="Microsoft YaHei" panose="020B0502040204020203" pitchFamily="34" charset="-122"/>
                </a:endParaRPr>
              </a:p>
              <a:p>
                <a:pPr marL="285750" indent="-285750" defTabSz="914400">
                  <a:lnSpc>
                    <a:spcPct val="130000"/>
                  </a:lnSpc>
                  <a:buClr>
                    <a:srgbClr val="00B0F0"/>
                  </a:buClr>
                  <a:buSzPct val="80000"/>
                  <a:buFont typeface="Wingdings" panose="05000000000000000000" pitchFamily="2" charset="2"/>
                  <a:buChar char="n"/>
                </a:pPr>
                <a:r>
                  <a:rPr lang="zh-CN" altLang="en-US" sz="1200" dirty="0">
                    <a:solidFill>
                      <a:srgbClr val="FFFFFF"/>
                    </a:solidFill>
                    <a:latin typeface="Microsoft YaHei" panose="020B0502040204020203" pitchFamily="34" charset="-122"/>
                    <a:ea typeface="Microsoft YaHei" panose="020B0502040204020203" pitchFamily="34" charset="-122"/>
                  </a:rPr>
                  <a:t>撰写文章、邮件</a:t>
                </a:r>
                <a:endParaRPr lang="en-US" altLang="zh-CN" sz="1200" dirty="0">
                  <a:solidFill>
                    <a:srgbClr val="FFFFFF"/>
                  </a:solidFill>
                  <a:latin typeface="Microsoft YaHei" panose="020B0502040204020203" pitchFamily="34" charset="-122"/>
                  <a:ea typeface="Microsoft YaHei" panose="020B0502040204020203" pitchFamily="34" charset="-122"/>
                </a:endParaRPr>
              </a:p>
              <a:p>
                <a:pPr marL="285750" indent="-285750" defTabSz="914400">
                  <a:lnSpc>
                    <a:spcPct val="130000"/>
                  </a:lnSpc>
                  <a:buClr>
                    <a:srgbClr val="00B0F0"/>
                  </a:buClr>
                  <a:buSzPct val="80000"/>
                  <a:buFont typeface="Wingdings" panose="05000000000000000000" pitchFamily="2" charset="2"/>
                  <a:buChar char="n"/>
                </a:pPr>
                <a:r>
                  <a:rPr lang="zh-CN" altLang="en-US" sz="1200" dirty="0">
                    <a:solidFill>
                      <a:srgbClr val="FFFFFF"/>
                    </a:solidFill>
                    <a:latin typeface="Microsoft YaHei" panose="020B0502040204020203" pitchFamily="34" charset="-122"/>
                    <a:ea typeface="Microsoft YaHei" panose="020B0502040204020203" pitchFamily="34" charset="-122"/>
                  </a:rPr>
                  <a:t>文本情绪分析</a:t>
                </a:r>
                <a:endParaRPr lang="en-US" altLang="zh-CN" sz="1200" dirty="0">
                  <a:solidFill>
                    <a:srgbClr val="FFFFFF"/>
                  </a:solidFill>
                  <a:latin typeface="Microsoft YaHei" panose="020B0502040204020203" pitchFamily="34" charset="-122"/>
                  <a:ea typeface="Microsoft YaHei" panose="020B0502040204020203" pitchFamily="34" charset="-122"/>
                </a:endParaRPr>
              </a:p>
              <a:p>
                <a:pPr marL="285750" indent="-285750" defTabSz="914400">
                  <a:lnSpc>
                    <a:spcPct val="130000"/>
                  </a:lnSpc>
                  <a:buClr>
                    <a:srgbClr val="00B0F0"/>
                  </a:buClr>
                  <a:buSzPct val="80000"/>
                  <a:buFont typeface="Wingdings" panose="05000000000000000000" pitchFamily="2" charset="2"/>
                  <a:buChar char="n"/>
                </a:pPr>
                <a:r>
                  <a:rPr lang="zh-CN" altLang="en-US" sz="1200" dirty="0">
                    <a:solidFill>
                      <a:srgbClr val="FFFFFF"/>
                    </a:solidFill>
                    <a:latin typeface="Microsoft YaHei" panose="020B0502040204020203" pitchFamily="34" charset="-122"/>
                    <a:ea typeface="Microsoft YaHei" panose="020B0502040204020203" pitchFamily="34" charset="-122"/>
                  </a:rPr>
                  <a:t>文字转表情符号</a:t>
                </a:r>
                <a:endParaRPr lang="en-US" altLang="zh-CN" sz="1200" dirty="0">
                  <a:solidFill>
                    <a:srgbClr val="FFFFFF"/>
                  </a:solidFill>
                  <a:latin typeface="Microsoft YaHei" panose="020B0502040204020203" pitchFamily="34" charset="-122"/>
                  <a:ea typeface="Microsoft YaHei" panose="020B0502040204020203" pitchFamily="34" charset="-122"/>
                </a:endParaRPr>
              </a:p>
              <a:p>
                <a:pPr marL="285750" indent="-285750" defTabSz="914400">
                  <a:lnSpc>
                    <a:spcPct val="130000"/>
                  </a:lnSpc>
                  <a:buClr>
                    <a:srgbClr val="00B0F0"/>
                  </a:buClr>
                  <a:buSzPct val="80000"/>
                  <a:buFont typeface="Wingdings" panose="05000000000000000000" pitchFamily="2" charset="2"/>
                  <a:buChar char="n"/>
                </a:pPr>
                <a:r>
                  <a:rPr lang="zh-CN" altLang="en-US" sz="1200" dirty="0">
                    <a:solidFill>
                      <a:srgbClr val="FFFFFF"/>
                    </a:solidFill>
                    <a:latin typeface="Microsoft YaHei" panose="020B0502040204020203" pitchFamily="34" charset="-122"/>
                    <a:ea typeface="Microsoft YaHei" panose="020B0502040204020203" pitchFamily="34" charset="-122"/>
                  </a:rPr>
                  <a:t>广告设计</a:t>
                </a:r>
                <a:endParaRPr lang="en-US" altLang="zh-CN" sz="1200" dirty="0">
                  <a:solidFill>
                    <a:srgbClr val="FFFFFF"/>
                  </a:solidFill>
                  <a:latin typeface="Microsoft YaHei" panose="020B0502040204020203" pitchFamily="34" charset="-122"/>
                  <a:ea typeface="Microsoft YaHei" panose="020B0502040204020203" pitchFamily="34" charset="-122"/>
                </a:endParaRPr>
              </a:p>
              <a:p>
                <a:pPr marL="285750" indent="-285750" defTabSz="914400">
                  <a:lnSpc>
                    <a:spcPct val="130000"/>
                  </a:lnSpc>
                  <a:buClr>
                    <a:srgbClr val="00B0F0"/>
                  </a:buClr>
                  <a:buSzPct val="80000"/>
                  <a:buFont typeface="Wingdings" panose="05000000000000000000" pitchFamily="2" charset="2"/>
                  <a:buChar char="n"/>
                </a:pPr>
                <a:r>
                  <a:rPr lang="zh-CN" altLang="en-US" sz="1200" dirty="0">
                    <a:solidFill>
                      <a:srgbClr val="FFFFFF"/>
                    </a:solidFill>
                    <a:latin typeface="Microsoft YaHei" panose="020B0502040204020203" pitchFamily="34" charset="-122"/>
                    <a:ea typeface="Microsoft YaHei" panose="020B0502040204020203" pitchFamily="34" charset="-122"/>
                  </a:rPr>
                  <a:t>营销策划</a:t>
                </a:r>
                <a:endParaRPr lang="en-US" altLang="zh-CN" sz="1200" dirty="0">
                  <a:solidFill>
                    <a:srgbClr val="FFFFFF"/>
                  </a:solidFill>
                  <a:latin typeface="Microsoft YaHei" panose="020B0502040204020203" pitchFamily="34" charset="-122"/>
                  <a:ea typeface="Microsoft YaHei" panose="020B0502040204020203" pitchFamily="34" charset="-122"/>
                </a:endParaRPr>
              </a:p>
              <a:p>
                <a:pPr marL="285750" indent="-285750" defTabSz="914400">
                  <a:lnSpc>
                    <a:spcPct val="130000"/>
                  </a:lnSpc>
                  <a:buClr>
                    <a:srgbClr val="00B0F0"/>
                  </a:buClr>
                  <a:buSzPct val="80000"/>
                  <a:buFont typeface="Wingdings" panose="05000000000000000000" pitchFamily="2" charset="2"/>
                  <a:buChar char="n"/>
                </a:pPr>
                <a:r>
                  <a:rPr lang="en-US" altLang="zh-CN" sz="1200" dirty="0">
                    <a:solidFill>
                      <a:srgbClr val="FFFFFF"/>
                    </a:solidFill>
                    <a:latin typeface="Microsoft YaHei" panose="020B0502040204020203" pitchFamily="34" charset="-122"/>
                    <a:ea typeface="Microsoft YaHei" panose="020B0502040204020203" pitchFamily="34" charset="-122"/>
                  </a:rPr>
                  <a:t>……</a:t>
                </a:r>
              </a:p>
            </p:txBody>
          </p:sp>
          <p:sp>
            <p:nvSpPr>
              <p:cNvPr id="13" name="文本框 12"/>
              <p:cNvSpPr txBox="1"/>
              <p:nvPr/>
            </p:nvSpPr>
            <p:spPr>
              <a:xfrm>
                <a:off x="3723384" y="3711890"/>
                <a:ext cx="1498878" cy="2229521"/>
              </a:xfrm>
              <a:prstGeom prst="rect">
                <a:avLst/>
              </a:prstGeom>
              <a:noFill/>
            </p:spPr>
            <p:txBody>
              <a:bodyPr wrap="none" rtlCol="0">
                <a:spAutoFit/>
              </a:bodyPr>
              <a:lstStyle/>
              <a:p>
                <a:pPr marL="285750" indent="-285750" defTabSz="914400">
                  <a:lnSpc>
                    <a:spcPct val="130000"/>
                  </a:lnSpc>
                  <a:buClr>
                    <a:srgbClr val="00B0F0"/>
                  </a:buClr>
                  <a:buSzPct val="80000"/>
                  <a:buFont typeface="Wingdings" panose="05000000000000000000" pitchFamily="2" charset="2"/>
                  <a:buChar char="n"/>
                </a:pPr>
                <a:r>
                  <a:rPr lang="zh-CN" altLang="en-US" sz="1200" dirty="0">
                    <a:solidFill>
                      <a:srgbClr val="FFFFFF"/>
                    </a:solidFill>
                    <a:latin typeface="Microsoft YaHei" panose="020B0502040204020203" pitchFamily="34" charset="-122"/>
                    <a:ea typeface="Microsoft YaHei" panose="020B0502040204020203" pitchFamily="34" charset="-122"/>
                  </a:rPr>
                  <a:t>程序语言转换</a:t>
                </a:r>
                <a:endParaRPr lang="en-US" altLang="zh-CN" sz="1200" dirty="0">
                  <a:solidFill>
                    <a:srgbClr val="FFFFFF"/>
                  </a:solidFill>
                  <a:latin typeface="Microsoft YaHei" panose="020B0502040204020203" pitchFamily="34" charset="-122"/>
                  <a:ea typeface="Microsoft YaHei" panose="020B0502040204020203" pitchFamily="34" charset="-122"/>
                </a:endParaRPr>
              </a:p>
              <a:p>
                <a:pPr marL="285750" indent="-285750" defTabSz="914400">
                  <a:lnSpc>
                    <a:spcPct val="130000"/>
                  </a:lnSpc>
                  <a:buClr>
                    <a:srgbClr val="00B0F0"/>
                  </a:buClr>
                  <a:buSzPct val="80000"/>
                  <a:buFont typeface="Wingdings" panose="05000000000000000000" pitchFamily="2" charset="2"/>
                  <a:buChar char="n"/>
                </a:pPr>
                <a:r>
                  <a:rPr lang="zh-CN" altLang="en-US" sz="1200" dirty="0">
                    <a:solidFill>
                      <a:srgbClr val="FFFFFF"/>
                    </a:solidFill>
                    <a:latin typeface="Microsoft YaHei" panose="020B0502040204020203" pitchFamily="34" charset="-122"/>
                    <a:ea typeface="Microsoft YaHei" panose="020B0502040204020203" pitchFamily="34" charset="-122"/>
                  </a:rPr>
                  <a:t>程序命令生成</a:t>
                </a:r>
                <a:endParaRPr lang="en-US" altLang="zh-CN" sz="1200" dirty="0">
                  <a:solidFill>
                    <a:srgbClr val="FFFFFF"/>
                  </a:solidFill>
                  <a:latin typeface="Microsoft YaHei" panose="020B0502040204020203" pitchFamily="34" charset="-122"/>
                  <a:ea typeface="Microsoft YaHei" panose="020B0502040204020203" pitchFamily="34" charset="-122"/>
                </a:endParaRPr>
              </a:p>
              <a:p>
                <a:pPr marL="285750" indent="-285750" defTabSz="914400">
                  <a:lnSpc>
                    <a:spcPct val="130000"/>
                  </a:lnSpc>
                  <a:buClr>
                    <a:srgbClr val="00B0F0"/>
                  </a:buClr>
                  <a:buSzPct val="80000"/>
                  <a:buFont typeface="Wingdings" panose="05000000000000000000" pitchFamily="2" charset="2"/>
                  <a:buChar char="n"/>
                </a:pPr>
                <a:r>
                  <a:rPr lang="zh-CN" altLang="en-US" sz="1200" dirty="0">
                    <a:solidFill>
                      <a:srgbClr val="FFFFFF"/>
                    </a:solidFill>
                    <a:latin typeface="Microsoft YaHei" panose="020B0502040204020203" pitchFamily="34" charset="-122"/>
                    <a:ea typeface="Microsoft YaHei" panose="020B0502040204020203" pitchFamily="34" charset="-122"/>
                  </a:rPr>
                  <a:t>程序代码翻译</a:t>
                </a:r>
                <a:endParaRPr lang="en-US" altLang="zh-CN" sz="1200" dirty="0">
                  <a:solidFill>
                    <a:srgbClr val="FFFFFF"/>
                  </a:solidFill>
                  <a:latin typeface="Microsoft YaHei" panose="020B0502040204020203" pitchFamily="34" charset="-122"/>
                  <a:ea typeface="Microsoft YaHei" panose="020B0502040204020203" pitchFamily="34" charset="-122"/>
                </a:endParaRPr>
              </a:p>
              <a:p>
                <a:pPr marL="285750" indent="-285750" defTabSz="914400">
                  <a:lnSpc>
                    <a:spcPct val="130000"/>
                  </a:lnSpc>
                  <a:buClr>
                    <a:srgbClr val="00B0F0"/>
                  </a:buClr>
                  <a:buSzPct val="80000"/>
                  <a:buFont typeface="Wingdings" panose="05000000000000000000" pitchFamily="2" charset="2"/>
                  <a:buChar char="n"/>
                </a:pPr>
                <a:r>
                  <a:rPr lang="zh-CN" altLang="en-US" sz="1200" dirty="0">
                    <a:solidFill>
                      <a:srgbClr val="FFFFFF"/>
                    </a:solidFill>
                    <a:latin typeface="Microsoft YaHei" panose="020B0502040204020203" pitchFamily="34" charset="-122"/>
                    <a:ea typeface="Microsoft YaHei" panose="020B0502040204020203" pitchFamily="34" charset="-122"/>
                  </a:rPr>
                  <a:t>生成</a:t>
                </a:r>
                <a:r>
                  <a:rPr lang="en-US" altLang="zh-CN" sz="1200" dirty="0">
                    <a:solidFill>
                      <a:srgbClr val="FFFFFF"/>
                    </a:solidFill>
                    <a:latin typeface="Microsoft YaHei" panose="020B0502040204020203" pitchFamily="34" charset="-122"/>
                    <a:ea typeface="Microsoft YaHei" panose="020B0502040204020203" pitchFamily="34" charset="-122"/>
                  </a:rPr>
                  <a:t>SQL</a:t>
                </a:r>
                <a:r>
                  <a:rPr lang="zh-CN" altLang="en-US" sz="1200" dirty="0">
                    <a:solidFill>
                      <a:srgbClr val="FFFFFF"/>
                    </a:solidFill>
                    <a:latin typeface="Microsoft YaHei" panose="020B0502040204020203" pitchFamily="34" charset="-122"/>
                    <a:ea typeface="Microsoft YaHei" panose="020B0502040204020203" pitchFamily="34" charset="-122"/>
                  </a:rPr>
                  <a:t>语句</a:t>
                </a:r>
                <a:endParaRPr lang="en-US" altLang="zh-CN" sz="1200" dirty="0">
                  <a:solidFill>
                    <a:srgbClr val="FFFFFF"/>
                  </a:solidFill>
                  <a:latin typeface="Microsoft YaHei" panose="020B0502040204020203" pitchFamily="34" charset="-122"/>
                  <a:ea typeface="Microsoft YaHei" panose="020B0502040204020203" pitchFamily="34" charset="-122"/>
                </a:endParaRPr>
              </a:p>
              <a:p>
                <a:pPr marL="285750" indent="-285750" defTabSz="914400">
                  <a:lnSpc>
                    <a:spcPct val="130000"/>
                  </a:lnSpc>
                  <a:buClr>
                    <a:srgbClr val="00B0F0"/>
                  </a:buClr>
                  <a:buSzPct val="80000"/>
                  <a:buFont typeface="Wingdings" panose="05000000000000000000" pitchFamily="2" charset="2"/>
                  <a:buChar char="n"/>
                </a:pPr>
                <a:r>
                  <a:rPr lang="zh-CN" altLang="en-US" sz="1200" dirty="0">
                    <a:solidFill>
                      <a:srgbClr val="FFFFFF"/>
                    </a:solidFill>
                    <a:latin typeface="Microsoft YaHei" panose="020B0502040204020203" pitchFamily="34" charset="-122"/>
                    <a:ea typeface="Microsoft YaHei" panose="020B0502040204020203" pitchFamily="34" charset="-122"/>
                  </a:rPr>
                  <a:t>程序文档生成</a:t>
                </a:r>
                <a:endParaRPr lang="en-US" altLang="zh-CN" sz="1200" dirty="0">
                  <a:solidFill>
                    <a:srgbClr val="FFFFFF"/>
                  </a:solidFill>
                  <a:latin typeface="Microsoft YaHei" panose="020B0502040204020203" pitchFamily="34" charset="-122"/>
                  <a:ea typeface="Microsoft YaHei" panose="020B0502040204020203" pitchFamily="34" charset="-122"/>
                </a:endParaRPr>
              </a:p>
              <a:p>
                <a:pPr marL="285750" indent="-285750" defTabSz="914400">
                  <a:lnSpc>
                    <a:spcPct val="130000"/>
                  </a:lnSpc>
                  <a:buClr>
                    <a:srgbClr val="00B0F0"/>
                  </a:buClr>
                  <a:buSzPct val="80000"/>
                  <a:buFont typeface="Wingdings" panose="05000000000000000000" pitchFamily="2" charset="2"/>
                  <a:buChar char="n"/>
                </a:pPr>
                <a:r>
                  <a:rPr lang="zh-CN" altLang="en-US" sz="1200" dirty="0">
                    <a:solidFill>
                      <a:srgbClr val="FFFFFF"/>
                    </a:solidFill>
                    <a:latin typeface="Microsoft YaHei" panose="020B0502040204020203" pitchFamily="34" charset="-122"/>
                    <a:ea typeface="Microsoft YaHei" panose="020B0502040204020203" pitchFamily="34" charset="-122"/>
                  </a:rPr>
                  <a:t>代码压缩</a:t>
                </a:r>
                <a:endParaRPr lang="en-US" altLang="zh-CN" sz="1200" dirty="0">
                  <a:solidFill>
                    <a:srgbClr val="FFFFFF"/>
                  </a:solidFill>
                  <a:latin typeface="Microsoft YaHei" panose="020B0502040204020203" pitchFamily="34" charset="-122"/>
                  <a:ea typeface="Microsoft YaHei" panose="020B0502040204020203" pitchFamily="34" charset="-122"/>
                </a:endParaRPr>
              </a:p>
              <a:p>
                <a:pPr marL="285750" indent="-285750" defTabSz="914400">
                  <a:lnSpc>
                    <a:spcPct val="130000"/>
                  </a:lnSpc>
                  <a:buClr>
                    <a:srgbClr val="00B0F0"/>
                  </a:buClr>
                  <a:buSzPct val="80000"/>
                  <a:buFont typeface="Wingdings" panose="05000000000000000000" pitchFamily="2" charset="2"/>
                  <a:buChar char="n"/>
                </a:pPr>
                <a:r>
                  <a:rPr lang="zh-CN" altLang="en-US" sz="1200" dirty="0">
                    <a:solidFill>
                      <a:srgbClr val="FFFFFF"/>
                    </a:solidFill>
                    <a:latin typeface="Microsoft YaHei" panose="020B0502040204020203" pitchFamily="34" charset="-122"/>
                    <a:ea typeface="Microsoft YaHei" panose="020B0502040204020203" pitchFamily="34" charset="-122"/>
                  </a:rPr>
                  <a:t>代码解释</a:t>
                </a:r>
                <a:endParaRPr lang="en-US" altLang="zh-CN" sz="1200" dirty="0">
                  <a:solidFill>
                    <a:srgbClr val="FFFFFF"/>
                  </a:solidFill>
                  <a:latin typeface="Microsoft YaHei" panose="020B0502040204020203" pitchFamily="34" charset="-122"/>
                  <a:ea typeface="Microsoft YaHei" panose="020B0502040204020203" pitchFamily="34" charset="-122"/>
                </a:endParaRPr>
              </a:p>
              <a:p>
                <a:pPr marL="285750" indent="-285750" defTabSz="914400">
                  <a:lnSpc>
                    <a:spcPct val="130000"/>
                  </a:lnSpc>
                  <a:buClr>
                    <a:srgbClr val="00B0F0"/>
                  </a:buClr>
                  <a:buSzPct val="80000"/>
                  <a:buFont typeface="Wingdings" panose="05000000000000000000" pitchFamily="2" charset="2"/>
                  <a:buChar char="n"/>
                </a:pPr>
                <a:r>
                  <a:rPr lang="zh-CN" altLang="en-US" sz="1200" dirty="0">
                    <a:solidFill>
                      <a:srgbClr val="FFFFFF"/>
                    </a:solidFill>
                    <a:latin typeface="Microsoft YaHei" panose="020B0502040204020203" pitchFamily="34" charset="-122"/>
                    <a:ea typeface="Microsoft YaHei" panose="020B0502040204020203" pitchFamily="34" charset="-122"/>
                  </a:rPr>
                  <a:t>修复代码</a:t>
                </a:r>
                <a:r>
                  <a:rPr lang="en-US" altLang="zh-CN" sz="1200" dirty="0">
                    <a:solidFill>
                      <a:srgbClr val="FFFFFF"/>
                    </a:solidFill>
                    <a:latin typeface="Microsoft YaHei" panose="020B0502040204020203" pitchFamily="34" charset="-122"/>
                    <a:ea typeface="Microsoft YaHei" panose="020B0502040204020203" pitchFamily="34" charset="-122"/>
                  </a:rPr>
                  <a:t>bug</a:t>
                </a:r>
              </a:p>
              <a:p>
                <a:pPr marL="285750" indent="-285750" defTabSz="914400">
                  <a:lnSpc>
                    <a:spcPct val="130000"/>
                  </a:lnSpc>
                  <a:buClr>
                    <a:srgbClr val="00B0F0"/>
                  </a:buClr>
                  <a:buSzPct val="80000"/>
                  <a:buFont typeface="Wingdings" panose="05000000000000000000" pitchFamily="2" charset="2"/>
                  <a:buChar char="n"/>
                </a:pPr>
                <a:r>
                  <a:rPr lang="en-US" altLang="zh-CN" sz="1200" dirty="0">
                    <a:solidFill>
                      <a:srgbClr val="FFFFFF"/>
                    </a:solidFill>
                    <a:latin typeface="Microsoft YaHei" panose="020B0502040204020203" pitchFamily="34" charset="-122"/>
                    <a:ea typeface="Microsoft YaHei" panose="020B0502040204020203" pitchFamily="34" charset="-122"/>
                  </a:rPr>
                  <a:t>……</a:t>
                </a:r>
              </a:p>
            </p:txBody>
          </p:sp>
          <p:sp>
            <p:nvSpPr>
              <p:cNvPr id="15" name="梯形 14"/>
              <p:cNvSpPr/>
              <p:nvPr/>
            </p:nvSpPr>
            <p:spPr>
              <a:xfrm>
                <a:off x="6096001" y="2807070"/>
                <a:ext cx="5422456" cy="3233072"/>
              </a:xfrm>
              <a:prstGeom prst="trapezoid">
                <a:avLst>
                  <a:gd name="adj" fmla="val 0"/>
                </a:avLst>
              </a:prstGeom>
              <a:gradFill flip="none" rotWithShape="1">
                <a:gsLst>
                  <a:gs pos="40000">
                    <a:srgbClr val="00B0F0">
                      <a:alpha val="0"/>
                    </a:srgbClr>
                  </a:gs>
                  <a:gs pos="100000">
                    <a:srgbClr val="00B0F0">
                      <a:alpha val="19000"/>
                    </a:srgbClr>
                  </a:gs>
                </a:gsLst>
                <a:lin ang="5400000" scaled="1"/>
                <a:tileRect/>
              </a:gradFill>
              <a:ln w="6350">
                <a:gradFill>
                  <a:gsLst>
                    <a:gs pos="0">
                      <a:srgbClr val="00B3F2">
                        <a:alpha val="16000"/>
                      </a:srgbClr>
                    </a:gs>
                    <a:gs pos="100000">
                      <a:srgbClr val="00B3F2"/>
                    </a:gs>
                  </a:gsLst>
                  <a:lin ang="5400000" scaled="1"/>
                </a:gradFill>
                <a:prstDash val="sysDot"/>
              </a:ln>
              <a:effectLst>
                <a:outerShdw dist="381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defTabSz="863600"/>
                <a:endParaRPr lang="zh-CN" altLang="en-US" sz="1510" dirty="0">
                  <a:solidFill>
                    <a:prstClr val="white"/>
                  </a:solidFill>
                  <a:latin typeface="Microsoft YaHei" panose="020B0502040204020203" pitchFamily="34" charset="-122"/>
                  <a:ea typeface="Microsoft YaHei" panose="020B0502040204020203" pitchFamily="34" charset="-122"/>
                </a:endParaRPr>
              </a:p>
            </p:txBody>
          </p:sp>
          <p:sp>
            <p:nvSpPr>
              <p:cNvPr id="16" name="矩形: 圆角 69"/>
              <p:cNvSpPr/>
              <p:nvPr/>
            </p:nvSpPr>
            <p:spPr>
              <a:xfrm>
                <a:off x="7042687" y="2716839"/>
                <a:ext cx="3529084" cy="423631"/>
              </a:xfrm>
              <a:prstGeom prst="roundRect">
                <a:avLst>
                  <a:gd name="adj" fmla="val 50000"/>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nchorCtr="1"/>
              <a:lstStyle/>
              <a:p>
                <a:pPr algn="ctr"/>
                <a:r>
                  <a:rPr lang="zh-CN" altLang="en-US" b="1" dirty="0">
                    <a:solidFill>
                      <a:schemeClr val="bg1"/>
                    </a:solidFill>
                  </a:rPr>
                  <a:t>文本生成</a:t>
                </a:r>
              </a:p>
            </p:txBody>
          </p:sp>
          <p:pic>
            <p:nvPicPr>
              <p:cNvPr id="49" name="图片 48"/>
              <p:cNvPicPr>
                <a:picLocks noChangeAspect="1"/>
              </p:cNvPicPr>
              <p:nvPr/>
            </p:nvPicPr>
            <p:blipFill>
              <a:blip r:embed="rId2"/>
              <a:stretch>
                <a:fillRect/>
              </a:stretch>
            </p:blipFill>
            <p:spPr>
              <a:xfrm>
                <a:off x="7326066" y="3279171"/>
                <a:ext cx="2962326" cy="1730059"/>
              </a:xfrm>
              <a:prstGeom prst="rect">
                <a:avLst/>
              </a:prstGeom>
              <a:ln>
                <a:solidFill>
                  <a:schemeClr val="bg1">
                    <a:lumMod val="75000"/>
                  </a:schemeClr>
                </a:solidFill>
              </a:ln>
            </p:spPr>
          </p:pic>
          <p:sp>
            <p:nvSpPr>
              <p:cNvPr id="48" name="文本框 47"/>
              <p:cNvSpPr txBox="1"/>
              <p:nvPr/>
            </p:nvSpPr>
            <p:spPr>
              <a:xfrm>
                <a:off x="6256053" y="5152284"/>
                <a:ext cx="5102352" cy="789127"/>
              </a:xfrm>
              <a:prstGeom prst="rect">
                <a:avLst/>
              </a:prstGeom>
              <a:noFill/>
            </p:spPr>
            <p:txBody>
              <a:bodyPr wrap="square">
                <a:spAutoFit/>
              </a:bodyPr>
              <a:lstStyle/>
              <a:p>
                <a:pPr>
                  <a:lnSpc>
                    <a:spcPct val="130000"/>
                  </a:lnSpc>
                  <a:defRPr/>
                </a:pPr>
                <a:r>
                  <a:rPr kumimoji="0" lang="en-US" altLang="zh-CN" sz="1200" b="0" i="0" u="none" strike="noStrike" kern="1200" cap="none" spc="0" normalizeH="0" baseline="0" noProof="0" dirty="0">
                    <a:ln>
                      <a:noFill/>
                    </a:ln>
                    <a:solidFill>
                      <a:schemeClr val="bg1"/>
                    </a:solidFill>
                    <a:effectLst/>
                    <a:uLnTx/>
                    <a:uFillTx/>
                    <a:latin typeface="微软雅黑" panose="020B0502040204020203" pitchFamily="34" charset="-122"/>
                    <a:ea typeface="微软雅黑" panose="020B0502040204020203" pitchFamily="34" charset="-122"/>
                  </a:rPr>
                  <a:t>2022</a:t>
                </a:r>
                <a:r>
                  <a:rPr kumimoji="0" lang="zh-CN" altLang="en-US" sz="1200" b="0" i="0" u="none" strike="noStrike" kern="1200" cap="none" spc="0" normalizeH="0" baseline="0" noProof="0" dirty="0">
                    <a:ln>
                      <a:noFill/>
                    </a:ln>
                    <a:solidFill>
                      <a:schemeClr val="bg1"/>
                    </a:solidFill>
                    <a:effectLst/>
                    <a:uLnTx/>
                    <a:uFillTx/>
                    <a:latin typeface="微软雅黑" panose="020B0502040204020203" pitchFamily="34" charset="-122"/>
                    <a:ea typeface="微软雅黑" panose="020B0502040204020203" pitchFamily="34" charset="-122"/>
                  </a:rPr>
                  <a:t>年</a:t>
                </a:r>
                <a:r>
                  <a:rPr kumimoji="0" lang="en-US" altLang="zh-CN" sz="1200" b="0" i="0" u="none" strike="noStrike" kern="1200" cap="none" spc="0" normalizeH="0" baseline="0" noProof="0" dirty="0">
                    <a:ln>
                      <a:noFill/>
                    </a:ln>
                    <a:solidFill>
                      <a:schemeClr val="bg1"/>
                    </a:solidFill>
                    <a:effectLst/>
                    <a:uLnTx/>
                    <a:uFillTx/>
                    <a:latin typeface="微软雅黑" panose="020B0502040204020203" pitchFamily="34" charset="-122"/>
                    <a:ea typeface="微软雅黑" panose="020B0502040204020203" pitchFamily="34" charset="-122"/>
                  </a:rPr>
                  <a:t>11</a:t>
                </a:r>
                <a:r>
                  <a:rPr kumimoji="0" lang="zh-CN" altLang="en-US" sz="1200" b="0" i="0" u="none" strike="noStrike" kern="1200" cap="none" spc="0" normalizeH="0" baseline="0" noProof="0" dirty="0">
                    <a:ln>
                      <a:noFill/>
                    </a:ln>
                    <a:solidFill>
                      <a:schemeClr val="bg1"/>
                    </a:solidFill>
                    <a:effectLst/>
                    <a:uLnTx/>
                    <a:uFillTx/>
                    <a:latin typeface="微软雅黑" panose="020B0502040204020203" pitchFamily="34" charset="-122"/>
                    <a:ea typeface="微软雅黑" panose="020B0502040204020203" pitchFamily="34" charset="-122"/>
                  </a:rPr>
                  <a:t>月底，</a:t>
                </a:r>
                <a:r>
                  <a:rPr kumimoji="0" lang="en-US" altLang="zh-CN" sz="1200" b="0" i="0" u="none" strike="noStrike" kern="1200" cap="none" spc="0" normalizeH="0" baseline="0" noProof="0" dirty="0" err="1">
                    <a:ln>
                      <a:noFill/>
                    </a:ln>
                    <a:solidFill>
                      <a:schemeClr val="bg1"/>
                    </a:solidFill>
                    <a:effectLst/>
                    <a:uLnTx/>
                    <a:uFillTx/>
                    <a:latin typeface="微软雅黑" panose="020B0502040204020203" pitchFamily="34" charset="-122"/>
                    <a:ea typeface="微软雅黑" panose="020B0502040204020203" pitchFamily="34" charset="-122"/>
                  </a:rPr>
                  <a:t>OpenAI</a:t>
                </a:r>
                <a:r>
                  <a:rPr kumimoji="0" lang="zh-CN" altLang="en-US" sz="1200" b="0" i="0" u="none" strike="noStrike" kern="1200" cap="none" spc="0" normalizeH="0" baseline="0" noProof="0" dirty="0">
                    <a:ln>
                      <a:noFill/>
                    </a:ln>
                    <a:solidFill>
                      <a:schemeClr val="bg1"/>
                    </a:solidFill>
                    <a:effectLst/>
                    <a:uLnTx/>
                    <a:uFillTx/>
                    <a:latin typeface="微软雅黑" panose="020B0502040204020203" pitchFamily="34" charset="-122"/>
                    <a:ea typeface="微软雅黑" panose="020B0502040204020203" pitchFamily="34" charset="-122"/>
                  </a:rPr>
                  <a:t>发布</a:t>
                </a:r>
                <a:r>
                  <a:rPr kumimoji="0" lang="en-US" altLang="zh-CN" sz="1200" b="0" i="0" u="none" strike="noStrike" kern="1200" cap="none" spc="0" normalizeH="0" baseline="0" noProof="0" dirty="0" err="1">
                    <a:ln>
                      <a:noFill/>
                    </a:ln>
                    <a:solidFill>
                      <a:schemeClr val="bg1"/>
                    </a:solidFill>
                    <a:effectLst/>
                    <a:uLnTx/>
                    <a:uFillTx/>
                    <a:latin typeface="微软雅黑" panose="020B0502040204020203" pitchFamily="34" charset="-122"/>
                    <a:ea typeface="微软雅黑" panose="020B0502040204020203" pitchFamily="34" charset="-122"/>
                  </a:rPr>
                  <a:t>ChatGPT</a:t>
                </a:r>
                <a:r>
                  <a:rPr lang="zh-CN" altLang="en-US" sz="1200" dirty="0">
                    <a:solidFill>
                      <a:schemeClr val="bg1"/>
                    </a:solidFill>
                    <a:latin typeface="微软雅黑" panose="020B0502040204020203" pitchFamily="34" charset="-122"/>
                    <a:ea typeface="微软雅黑" panose="020B0502040204020203" pitchFamily="34" charset="-122"/>
                  </a:rPr>
                  <a:t>模型，集</a:t>
                </a:r>
                <a:r>
                  <a:rPr lang="zh-CN" altLang="en-US" sz="1200" b="1" dirty="0">
                    <a:solidFill>
                      <a:schemeClr val="bg1"/>
                    </a:solidFill>
                    <a:latin typeface="微软雅黑" panose="020B0502040204020203" pitchFamily="34" charset="-122"/>
                    <a:ea typeface="微软雅黑" panose="020B0502040204020203" pitchFamily="34" charset="-122"/>
                  </a:rPr>
                  <a:t>文本创作、代码生成、数学推理、交互编辑、错误修正、安全校验</a:t>
                </a:r>
                <a:r>
                  <a:rPr lang="zh-CN" altLang="en-US" sz="1200" dirty="0">
                    <a:solidFill>
                      <a:schemeClr val="bg1"/>
                    </a:solidFill>
                    <a:latin typeface="微软雅黑" panose="020B0502040204020203" pitchFamily="34" charset="-122"/>
                    <a:ea typeface="微软雅黑" panose="020B0502040204020203" pitchFamily="34" charset="-122"/>
                  </a:rPr>
                  <a:t>等能力于一身，被不少人认为是目前最接近能通过图灵测试的语言模型，快速风靡全球</a:t>
                </a:r>
                <a:endParaRPr lang="en-US" altLang="zh-CN" sz="1200" dirty="0">
                  <a:solidFill>
                    <a:schemeClr val="bg1"/>
                  </a:solidFill>
                  <a:latin typeface="微软雅黑" panose="020B0502040204020203" pitchFamily="34" charset="-122"/>
                  <a:ea typeface="微软雅黑" panose="020B0502040204020203" pitchFamily="34" charset="-122"/>
                </a:endParaRPr>
              </a:p>
            </p:txBody>
          </p:sp>
        </p:grpSp>
      </p:grpSp>
      <p:sp>
        <p:nvSpPr>
          <p:cNvPr id="17" name="标题 16"/>
          <p:cNvSpPr>
            <a:spLocks noGrp="1"/>
          </p:cNvSpPr>
          <p:nvPr>
            <p:ph type="title"/>
          </p:nvPr>
        </p:nvSpPr>
        <p:spPr/>
        <p:txBody>
          <a:bodyPr/>
          <a:lstStyle/>
          <a:p>
            <a:r>
              <a:rPr lang="en-US" altLang="zh-CN" b="1" spc="0" dirty="0">
                <a:solidFill>
                  <a:schemeClr val="bg1"/>
                </a:solidFill>
                <a:latin typeface="Microsoft YaHei" panose="020B0502040204020203" pitchFamily="34" charset="-122"/>
                <a:ea typeface="Microsoft YaHei" panose="020B0502040204020203" pitchFamily="34" charset="-122"/>
                <a:cs typeface="+mj-cs"/>
              </a:rPr>
              <a:t>AIGC</a:t>
            </a:r>
            <a:r>
              <a:rPr lang="zh-CN" altLang="en-US" b="1" spc="0" dirty="0">
                <a:solidFill>
                  <a:schemeClr val="bg1"/>
                </a:solidFill>
                <a:latin typeface="Microsoft YaHei" panose="020B0502040204020203" pitchFamily="34" charset="-122"/>
                <a:ea typeface="Microsoft YaHei" panose="020B0502040204020203" pitchFamily="34" charset="-122"/>
                <a:cs typeface="+mj-cs"/>
              </a:rPr>
              <a:t>是人工智能技术从感知、认知，到创造的能力延伸</a:t>
            </a:r>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Microsoft YaHei" panose="020B0502040204020203" pitchFamily="34" charset="-122"/>
                <a:ea typeface="Microsoft YaHei" panose="020B0502040204020203" pitchFamily="34" charset="-122"/>
              </a:rPr>
              <a:t>大模型</a:t>
            </a:r>
            <a:r>
              <a:rPr lang="zh-CN" altLang="en-US" dirty="0" smtClean="0">
                <a:latin typeface="Microsoft YaHei" panose="020B0502040204020203" pitchFamily="34" charset="-122"/>
                <a:ea typeface="Microsoft YaHei" panose="020B0502040204020203" pitchFamily="34" charset="-122"/>
              </a:rPr>
              <a:t>在科研场景面临挑战</a:t>
            </a:r>
            <a:endParaRPr lang="zh-CN" altLang="en-US" dirty="0">
              <a:latin typeface="Microsoft YaHei" panose="020B0502040204020203" pitchFamily="34" charset="-122"/>
              <a:ea typeface="Microsoft YaHei" panose="020B0502040204020203" pitchFamily="34" charset="-122"/>
            </a:endParaRPr>
          </a:p>
        </p:txBody>
      </p:sp>
      <p:grpSp>
        <p:nvGrpSpPr>
          <p:cNvPr id="56" name="组合 55"/>
          <p:cNvGrpSpPr/>
          <p:nvPr/>
        </p:nvGrpSpPr>
        <p:grpSpPr>
          <a:xfrm>
            <a:off x="1785688" y="1842094"/>
            <a:ext cx="1021438" cy="1021962"/>
            <a:chOff x="5353747" y="2778516"/>
            <a:chExt cx="1456483" cy="1446310"/>
          </a:xfrm>
          <a:solidFill>
            <a:srgbClr val="18E7CF"/>
          </a:solidFill>
        </p:grpSpPr>
        <p:sp>
          <p:nvSpPr>
            <p:cNvPr id="107" name="任意多边形: 形状 2"/>
            <p:cNvSpPr/>
            <p:nvPr/>
          </p:nvSpPr>
          <p:spPr>
            <a:xfrm>
              <a:off x="5401391" y="2826159"/>
              <a:ext cx="1263312" cy="1398667"/>
            </a:xfrm>
            <a:custGeom>
              <a:avLst/>
              <a:gdLst>
                <a:gd name="connsiteX0" fmla="*/ 1533525 w 2770239"/>
                <a:gd name="connsiteY0" fmla="*/ 0 h 3067050"/>
                <a:gd name="connsiteX1" fmla="*/ 2508989 w 2770239"/>
                <a:gd name="connsiteY1" fmla="*/ 350183 h 3067050"/>
                <a:gd name="connsiteX2" fmla="*/ 2583955 w 2770239"/>
                <a:gd name="connsiteY2" fmla="*/ 418316 h 3067050"/>
                <a:gd name="connsiteX3" fmla="*/ 2575301 w 2770239"/>
                <a:gd name="connsiteY3" fmla="*/ 418316 h 3067050"/>
                <a:gd name="connsiteX4" fmla="*/ 2505283 w 2770239"/>
                <a:gd name="connsiteY4" fmla="*/ 354679 h 3067050"/>
                <a:gd name="connsiteX5" fmla="*/ 1533525 w 2770239"/>
                <a:gd name="connsiteY5" fmla="*/ 5827 h 3067050"/>
                <a:gd name="connsiteX6" fmla="*/ 5827 w 2770239"/>
                <a:gd name="connsiteY6" fmla="*/ 1533525 h 3067050"/>
                <a:gd name="connsiteX7" fmla="*/ 1533525 w 2770239"/>
                <a:gd name="connsiteY7" fmla="*/ 3061223 h 3067050"/>
                <a:gd name="connsiteX8" fmla="*/ 2712371 w 2770239"/>
                <a:gd name="connsiteY8" fmla="*/ 2505283 h 3067050"/>
                <a:gd name="connsiteX9" fmla="*/ 2762971 w 2770239"/>
                <a:gd name="connsiteY9" fmla="*/ 2437616 h 3067050"/>
                <a:gd name="connsiteX10" fmla="*/ 2770239 w 2770239"/>
                <a:gd name="connsiteY10" fmla="*/ 2437616 h 3067050"/>
                <a:gd name="connsiteX11" fmla="*/ 2716868 w 2770239"/>
                <a:gd name="connsiteY11" fmla="*/ 2508989 h 3067050"/>
                <a:gd name="connsiteX12" fmla="*/ 1533525 w 2770239"/>
                <a:gd name="connsiteY12" fmla="*/ 3067050 h 3067050"/>
                <a:gd name="connsiteX13" fmla="*/ 0 w 2770239"/>
                <a:gd name="connsiteY13" fmla="*/ 1533525 h 3067050"/>
                <a:gd name="connsiteX14" fmla="*/ 1533525 w 2770239"/>
                <a:gd name="connsiteY14" fmla="*/ 0 h 306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70239" h="3067050">
                  <a:moveTo>
                    <a:pt x="1533525" y="0"/>
                  </a:moveTo>
                  <a:cubicBezTo>
                    <a:pt x="1904062" y="0"/>
                    <a:pt x="2243906" y="131416"/>
                    <a:pt x="2508989" y="350183"/>
                  </a:cubicBezTo>
                  <a:lnTo>
                    <a:pt x="2583955" y="418316"/>
                  </a:lnTo>
                  <a:lnTo>
                    <a:pt x="2575301" y="418316"/>
                  </a:lnTo>
                  <a:lnTo>
                    <a:pt x="2505283" y="354679"/>
                  </a:lnTo>
                  <a:cubicBezTo>
                    <a:pt x="2241207" y="136744"/>
                    <a:pt x="1902655" y="5827"/>
                    <a:pt x="1533525" y="5827"/>
                  </a:cubicBezTo>
                  <a:cubicBezTo>
                    <a:pt x="689801" y="5827"/>
                    <a:pt x="5827" y="689801"/>
                    <a:pt x="5827" y="1533525"/>
                  </a:cubicBezTo>
                  <a:cubicBezTo>
                    <a:pt x="5827" y="2377249"/>
                    <a:pt x="689801" y="3061223"/>
                    <a:pt x="1533525" y="3061223"/>
                  </a:cubicBezTo>
                  <a:cubicBezTo>
                    <a:pt x="2008120" y="3061223"/>
                    <a:pt x="2432169" y="2844810"/>
                    <a:pt x="2712371" y="2505283"/>
                  </a:cubicBezTo>
                  <a:lnTo>
                    <a:pt x="2762971" y="2437616"/>
                  </a:lnTo>
                  <a:lnTo>
                    <a:pt x="2770239" y="2437616"/>
                  </a:lnTo>
                  <a:lnTo>
                    <a:pt x="2716868" y="2508989"/>
                  </a:lnTo>
                  <a:cubicBezTo>
                    <a:pt x="2435596" y="2849811"/>
                    <a:pt x="2009930" y="3067050"/>
                    <a:pt x="1533525" y="3067050"/>
                  </a:cubicBezTo>
                  <a:cubicBezTo>
                    <a:pt x="686583" y="3067050"/>
                    <a:pt x="0" y="2380467"/>
                    <a:pt x="0" y="1533525"/>
                  </a:cubicBezTo>
                  <a:cubicBezTo>
                    <a:pt x="0" y="686583"/>
                    <a:pt x="686583" y="0"/>
                    <a:pt x="1533525" y="0"/>
                  </a:cubicBezTo>
                  <a:close/>
                </a:path>
              </a:pathLst>
            </a:cu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 dirty="0">
                <a:solidFill>
                  <a:srgbClr val="FFFFFF"/>
                </a:solidFill>
                <a:latin typeface="Microsoft YaHei" panose="020B0502040204020203" pitchFamily="34" charset="-122"/>
              </a:endParaRPr>
            </a:p>
          </p:txBody>
        </p:sp>
        <p:sp>
          <p:nvSpPr>
            <p:cNvPr id="108" name="任意多边形: 形状 3"/>
            <p:cNvSpPr/>
            <p:nvPr/>
          </p:nvSpPr>
          <p:spPr>
            <a:xfrm>
              <a:off x="5353747" y="2778516"/>
              <a:ext cx="1456483" cy="1371175"/>
            </a:xfrm>
            <a:custGeom>
              <a:avLst/>
              <a:gdLst>
                <a:gd name="connsiteX0" fmla="*/ 3014026 w 3193831"/>
                <a:gd name="connsiteY0" fmla="*/ 2148391 h 3006763"/>
                <a:gd name="connsiteX1" fmla="*/ 3193831 w 3193831"/>
                <a:gd name="connsiteY1" fmla="*/ 2148391 h 3006763"/>
                <a:gd name="connsiteX2" fmla="*/ 3147278 w 3193831"/>
                <a:gd name="connsiteY2" fmla="*/ 2275584 h 3006763"/>
                <a:gd name="connsiteX3" fmla="*/ 2553822 w 3193831"/>
                <a:gd name="connsiteY3" fmla="*/ 2996255 h 3006763"/>
                <a:gd name="connsiteX4" fmla="*/ 2542874 w 3193831"/>
                <a:gd name="connsiteY4" fmla="*/ 3002548 h 3006763"/>
                <a:gd name="connsiteX5" fmla="*/ 2542874 w 3193831"/>
                <a:gd name="connsiteY5" fmla="*/ 2790466 h 3006763"/>
                <a:gd name="connsiteX6" fmla="*/ 2625717 w 3193831"/>
                <a:gd name="connsiteY6" fmla="*/ 2725374 h 3006763"/>
                <a:gd name="connsiteX7" fmla="*/ 2991551 w 3193831"/>
                <a:gd name="connsiteY7" fmla="*/ 2209798 h 3006763"/>
                <a:gd name="connsiteX8" fmla="*/ 69144 w 3193831"/>
                <a:gd name="connsiteY8" fmla="*/ 1168401 h 3006763"/>
                <a:gd name="connsiteX9" fmla="*/ 247045 w 3193831"/>
                <a:gd name="connsiteY9" fmla="*/ 1168401 h 3006763"/>
                <a:gd name="connsiteX10" fmla="*/ 235052 w 3193831"/>
                <a:gd name="connsiteY10" fmla="*/ 1201167 h 3006763"/>
                <a:gd name="connsiteX11" fmla="*/ 169009 w 3193831"/>
                <a:gd name="connsiteY11" fmla="*/ 1638000 h 3006763"/>
                <a:gd name="connsiteX12" fmla="*/ 703586 w 3193831"/>
                <a:gd name="connsiteY12" fmla="*/ 2771545 h 3006763"/>
                <a:gd name="connsiteX13" fmla="*/ 739474 w 3193831"/>
                <a:gd name="connsiteY13" fmla="*/ 2798382 h 3006763"/>
                <a:gd name="connsiteX14" fmla="*/ 739474 w 3193831"/>
                <a:gd name="connsiteY14" fmla="*/ 3006763 h 3006763"/>
                <a:gd name="connsiteX15" fmla="*/ 722179 w 3193831"/>
                <a:gd name="connsiteY15" fmla="*/ 2996255 h 3006763"/>
                <a:gd name="connsiteX16" fmla="*/ 0 w 3193831"/>
                <a:gd name="connsiteY16" fmla="*/ 1638000 h 3006763"/>
                <a:gd name="connsiteX17" fmla="*/ 33279 w 3193831"/>
                <a:gd name="connsiteY17" fmla="*/ 1307886 h 3006763"/>
                <a:gd name="connsiteX18" fmla="*/ 1638000 w 3193831"/>
                <a:gd name="connsiteY18" fmla="*/ 0 h 3006763"/>
                <a:gd name="connsiteX19" fmla="*/ 3078302 w 3193831"/>
                <a:gd name="connsiteY19" fmla="*/ 857232 h 3006763"/>
                <a:gd name="connsiteX20" fmla="*/ 3137438 w 3193831"/>
                <a:gd name="connsiteY20" fmla="*/ 979990 h 3006763"/>
                <a:gd name="connsiteX21" fmla="*/ 2950020 w 3193831"/>
                <a:gd name="connsiteY21" fmla="*/ 979990 h 3006763"/>
                <a:gd name="connsiteX22" fmla="*/ 2929692 w 3193831"/>
                <a:gd name="connsiteY22" fmla="*/ 937792 h 3006763"/>
                <a:gd name="connsiteX23" fmla="*/ 1638000 w 3193831"/>
                <a:gd name="connsiteY23" fmla="*/ 169009 h 3006763"/>
                <a:gd name="connsiteX24" fmla="*/ 816674 w 3193831"/>
                <a:gd name="connsiteY24" fmla="*/ 419890 h 3006763"/>
                <a:gd name="connsiteX25" fmla="*/ 714074 w 3193831"/>
                <a:gd name="connsiteY25" fmla="*/ 496612 h 3006763"/>
                <a:gd name="connsiteX26" fmla="*/ 714074 w 3193831"/>
                <a:gd name="connsiteY26" fmla="*/ 285806 h 3006763"/>
                <a:gd name="connsiteX27" fmla="*/ 722179 w 3193831"/>
                <a:gd name="connsiteY27" fmla="*/ 279745 h 3006763"/>
                <a:gd name="connsiteX28" fmla="*/ 1638000 w 3193831"/>
                <a:gd name="connsiteY28" fmla="*/ 0 h 300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93831" h="3006763">
                  <a:moveTo>
                    <a:pt x="3014026" y="2148391"/>
                  </a:moveTo>
                  <a:lnTo>
                    <a:pt x="3193831" y="2148391"/>
                  </a:lnTo>
                  <a:lnTo>
                    <a:pt x="3147278" y="2275584"/>
                  </a:lnTo>
                  <a:cubicBezTo>
                    <a:pt x="3022947" y="2569535"/>
                    <a:pt x="2815248" y="2819639"/>
                    <a:pt x="2553822" y="2996255"/>
                  </a:cubicBezTo>
                  <a:lnTo>
                    <a:pt x="2542874" y="3002548"/>
                  </a:lnTo>
                  <a:lnTo>
                    <a:pt x="2542874" y="2790466"/>
                  </a:lnTo>
                  <a:lnTo>
                    <a:pt x="2625717" y="2725374"/>
                  </a:lnTo>
                  <a:cubicBezTo>
                    <a:pt x="2782241" y="2583111"/>
                    <a:pt x="2907924" y="2407514"/>
                    <a:pt x="2991551" y="2209798"/>
                  </a:cubicBezTo>
                  <a:close/>
                  <a:moveTo>
                    <a:pt x="69144" y="1168401"/>
                  </a:moveTo>
                  <a:lnTo>
                    <a:pt x="247045" y="1168401"/>
                  </a:lnTo>
                  <a:lnTo>
                    <a:pt x="235052" y="1201167"/>
                  </a:lnTo>
                  <a:cubicBezTo>
                    <a:pt x="192131" y="1339163"/>
                    <a:pt x="169009" y="1485881"/>
                    <a:pt x="169009" y="1638000"/>
                  </a:cubicBezTo>
                  <a:cubicBezTo>
                    <a:pt x="169009" y="2094357"/>
                    <a:pt x="377106" y="2502110"/>
                    <a:pt x="703586" y="2771545"/>
                  </a:cubicBezTo>
                  <a:lnTo>
                    <a:pt x="739474" y="2798382"/>
                  </a:lnTo>
                  <a:lnTo>
                    <a:pt x="739474" y="3006763"/>
                  </a:lnTo>
                  <a:lnTo>
                    <a:pt x="722179" y="2996255"/>
                  </a:lnTo>
                  <a:cubicBezTo>
                    <a:pt x="286468" y="2701895"/>
                    <a:pt x="0" y="2203402"/>
                    <a:pt x="0" y="1638000"/>
                  </a:cubicBezTo>
                  <a:cubicBezTo>
                    <a:pt x="0" y="1524920"/>
                    <a:pt x="11459" y="1414516"/>
                    <a:pt x="33279" y="1307886"/>
                  </a:cubicBezTo>
                  <a:close/>
                  <a:moveTo>
                    <a:pt x="1638000" y="0"/>
                  </a:moveTo>
                  <a:cubicBezTo>
                    <a:pt x="2259942" y="0"/>
                    <a:pt x="2800925" y="346626"/>
                    <a:pt x="3078302" y="857232"/>
                  </a:cubicBezTo>
                  <a:lnTo>
                    <a:pt x="3137438" y="979990"/>
                  </a:lnTo>
                  <a:lnTo>
                    <a:pt x="2950020" y="979990"/>
                  </a:lnTo>
                  <a:lnTo>
                    <a:pt x="2929692" y="937792"/>
                  </a:lnTo>
                  <a:cubicBezTo>
                    <a:pt x="2680934" y="479870"/>
                    <a:pt x="2195770" y="169009"/>
                    <a:pt x="1638000" y="169009"/>
                  </a:cubicBezTo>
                  <a:cubicBezTo>
                    <a:pt x="1333762" y="169009"/>
                    <a:pt x="1051126" y="261497"/>
                    <a:pt x="816674" y="419890"/>
                  </a:cubicBezTo>
                  <a:lnTo>
                    <a:pt x="714074" y="496612"/>
                  </a:lnTo>
                  <a:lnTo>
                    <a:pt x="714074" y="285806"/>
                  </a:lnTo>
                  <a:lnTo>
                    <a:pt x="722179" y="279745"/>
                  </a:lnTo>
                  <a:cubicBezTo>
                    <a:pt x="983605" y="103129"/>
                    <a:pt x="1298759" y="0"/>
                    <a:pt x="1638000" y="0"/>
                  </a:cubicBezTo>
                  <a:close/>
                </a:path>
              </a:pathLst>
            </a:cu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
                <a:solidFill>
                  <a:srgbClr val="FFFFFF"/>
                </a:solidFill>
                <a:latin typeface="Microsoft YaHei" panose="020B0502040204020203" pitchFamily="34" charset="-122"/>
              </a:endParaRPr>
            </a:p>
          </p:txBody>
        </p:sp>
        <p:sp>
          <p:nvSpPr>
            <p:cNvPr id="109" name="圆: 空心 4"/>
            <p:cNvSpPr/>
            <p:nvPr/>
          </p:nvSpPr>
          <p:spPr>
            <a:xfrm>
              <a:off x="5468361" y="2893129"/>
              <a:ext cx="1264727" cy="1264728"/>
            </a:xfrm>
            <a:prstGeom prst="donut">
              <a:avLst>
                <a:gd name="adj" fmla="val 571"/>
              </a:avLst>
            </a:pr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
                <a:solidFill>
                  <a:srgbClr val="FFFFFF"/>
                </a:solidFill>
                <a:latin typeface="Microsoft YaHei" panose="020B0502040204020203" pitchFamily="34" charset="-122"/>
              </a:endParaRPr>
            </a:p>
          </p:txBody>
        </p:sp>
      </p:grpSp>
      <p:grpSp>
        <p:nvGrpSpPr>
          <p:cNvPr id="60" name="组合 59"/>
          <p:cNvGrpSpPr/>
          <p:nvPr/>
        </p:nvGrpSpPr>
        <p:grpSpPr>
          <a:xfrm>
            <a:off x="5711368" y="1842094"/>
            <a:ext cx="1021438" cy="1021962"/>
            <a:chOff x="5353747" y="2778516"/>
            <a:chExt cx="1456483" cy="1446310"/>
          </a:xfrm>
          <a:solidFill>
            <a:srgbClr val="00B0F0"/>
          </a:solidFill>
        </p:grpSpPr>
        <p:sp>
          <p:nvSpPr>
            <p:cNvPr id="104" name="任意多边形: 形状 2"/>
            <p:cNvSpPr/>
            <p:nvPr/>
          </p:nvSpPr>
          <p:spPr>
            <a:xfrm>
              <a:off x="5401391" y="2826159"/>
              <a:ext cx="1263312" cy="1398667"/>
            </a:xfrm>
            <a:custGeom>
              <a:avLst/>
              <a:gdLst>
                <a:gd name="connsiteX0" fmla="*/ 1533525 w 2770239"/>
                <a:gd name="connsiteY0" fmla="*/ 0 h 3067050"/>
                <a:gd name="connsiteX1" fmla="*/ 2508989 w 2770239"/>
                <a:gd name="connsiteY1" fmla="*/ 350183 h 3067050"/>
                <a:gd name="connsiteX2" fmla="*/ 2583955 w 2770239"/>
                <a:gd name="connsiteY2" fmla="*/ 418316 h 3067050"/>
                <a:gd name="connsiteX3" fmla="*/ 2575301 w 2770239"/>
                <a:gd name="connsiteY3" fmla="*/ 418316 h 3067050"/>
                <a:gd name="connsiteX4" fmla="*/ 2505283 w 2770239"/>
                <a:gd name="connsiteY4" fmla="*/ 354679 h 3067050"/>
                <a:gd name="connsiteX5" fmla="*/ 1533525 w 2770239"/>
                <a:gd name="connsiteY5" fmla="*/ 5827 h 3067050"/>
                <a:gd name="connsiteX6" fmla="*/ 5827 w 2770239"/>
                <a:gd name="connsiteY6" fmla="*/ 1533525 h 3067050"/>
                <a:gd name="connsiteX7" fmla="*/ 1533525 w 2770239"/>
                <a:gd name="connsiteY7" fmla="*/ 3061223 h 3067050"/>
                <a:gd name="connsiteX8" fmla="*/ 2712371 w 2770239"/>
                <a:gd name="connsiteY8" fmla="*/ 2505283 h 3067050"/>
                <a:gd name="connsiteX9" fmla="*/ 2762971 w 2770239"/>
                <a:gd name="connsiteY9" fmla="*/ 2437616 h 3067050"/>
                <a:gd name="connsiteX10" fmla="*/ 2770239 w 2770239"/>
                <a:gd name="connsiteY10" fmla="*/ 2437616 h 3067050"/>
                <a:gd name="connsiteX11" fmla="*/ 2716868 w 2770239"/>
                <a:gd name="connsiteY11" fmla="*/ 2508989 h 3067050"/>
                <a:gd name="connsiteX12" fmla="*/ 1533525 w 2770239"/>
                <a:gd name="connsiteY12" fmla="*/ 3067050 h 3067050"/>
                <a:gd name="connsiteX13" fmla="*/ 0 w 2770239"/>
                <a:gd name="connsiteY13" fmla="*/ 1533525 h 3067050"/>
                <a:gd name="connsiteX14" fmla="*/ 1533525 w 2770239"/>
                <a:gd name="connsiteY14" fmla="*/ 0 h 306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70239" h="3067050">
                  <a:moveTo>
                    <a:pt x="1533525" y="0"/>
                  </a:moveTo>
                  <a:cubicBezTo>
                    <a:pt x="1904062" y="0"/>
                    <a:pt x="2243906" y="131416"/>
                    <a:pt x="2508989" y="350183"/>
                  </a:cubicBezTo>
                  <a:lnTo>
                    <a:pt x="2583955" y="418316"/>
                  </a:lnTo>
                  <a:lnTo>
                    <a:pt x="2575301" y="418316"/>
                  </a:lnTo>
                  <a:lnTo>
                    <a:pt x="2505283" y="354679"/>
                  </a:lnTo>
                  <a:cubicBezTo>
                    <a:pt x="2241207" y="136744"/>
                    <a:pt x="1902655" y="5827"/>
                    <a:pt x="1533525" y="5827"/>
                  </a:cubicBezTo>
                  <a:cubicBezTo>
                    <a:pt x="689801" y="5827"/>
                    <a:pt x="5827" y="689801"/>
                    <a:pt x="5827" y="1533525"/>
                  </a:cubicBezTo>
                  <a:cubicBezTo>
                    <a:pt x="5827" y="2377249"/>
                    <a:pt x="689801" y="3061223"/>
                    <a:pt x="1533525" y="3061223"/>
                  </a:cubicBezTo>
                  <a:cubicBezTo>
                    <a:pt x="2008120" y="3061223"/>
                    <a:pt x="2432169" y="2844810"/>
                    <a:pt x="2712371" y="2505283"/>
                  </a:cubicBezTo>
                  <a:lnTo>
                    <a:pt x="2762971" y="2437616"/>
                  </a:lnTo>
                  <a:lnTo>
                    <a:pt x="2770239" y="2437616"/>
                  </a:lnTo>
                  <a:lnTo>
                    <a:pt x="2716868" y="2508989"/>
                  </a:lnTo>
                  <a:cubicBezTo>
                    <a:pt x="2435596" y="2849811"/>
                    <a:pt x="2009930" y="3067050"/>
                    <a:pt x="1533525" y="3067050"/>
                  </a:cubicBezTo>
                  <a:cubicBezTo>
                    <a:pt x="686583" y="3067050"/>
                    <a:pt x="0" y="2380467"/>
                    <a:pt x="0" y="1533525"/>
                  </a:cubicBezTo>
                  <a:cubicBezTo>
                    <a:pt x="0" y="686583"/>
                    <a:pt x="686583" y="0"/>
                    <a:pt x="1533525" y="0"/>
                  </a:cubicBezTo>
                  <a:close/>
                </a:path>
              </a:pathLst>
            </a:cu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
                <a:solidFill>
                  <a:srgbClr val="FFFFFF"/>
                </a:solidFill>
                <a:latin typeface="Microsoft YaHei" panose="020B0502040204020203" pitchFamily="34" charset="-122"/>
              </a:endParaRPr>
            </a:p>
          </p:txBody>
        </p:sp>
        <p:sp>
          <p:nvSpPr>
            <p:cNvPr id="105" name="任意多边形: 形状 3"/>
            <p:cNvSpPr/>
            <p:nvPr/>
          </p:nvSpPr>
          <p:spPr>
            <a:xfrm>
              <a:off x="5353747" y="2778516"/>
              <a:ext cx="1456483" cy="1371175"/>
            </a:xfrm>
            <a:custGeom>
              <a:avLst/>
              <a:gdLst>
                <a:gd name="connsiteX0" fmla="*/ 3014026 w 3193831"/>
                <a:gd name="connsiteY0" fmla="*/ 2148391 h 3006763"/>
                <a:gd name="connsiteX1" fmla="*/ 3193831 w 3193831"/>
                <a:gd name="connsiteY1" fmla="*/ 2148391 h 3006763"/>
                <a:gd name="connsiteX2" fmla="*/ 3147278 w 3193831"/>
                <a:gd name="connsiteY2" fmla="*/ 2275584 h 3006763"/>
                <a:gd name="connsiteX3" fmla="*/ 2553822 w 3193831"/>
                <a:gd name="connsiteY3" fmla="*/ 2996255 h 3006763"/>
                <a:gd name="connsiteX4" fmla="*/ 2542874 w 3193831"/>
                <a:gd name="connsiteY4" fmla="*/ 3002548 h 3006763"/>
                <a:gd name="connsiteX5" fmla="*/ 2542874 w 3193831"/>
                <a:gd name="connsiteY5" fmla="*/ 2790466 h 3006763"/>
                <a:gd name="connsiteX6" fmla="*/ 2625717 w 3193831"/>
                <a:gd name="connsiteY6" fmla="*/ 2725374 h 3006763"/>
                <a:gd name="connsiteX7" fmla="*/ 2991551 w 3193831"/>
                <a:gd name="connsiteY7" fmla="*/ 2209798 h 3006763"/>
                <a:gd name="connsiteX8" fmla="*/ 69144 w 3193831"/>
                <a:gd name="connsiteY8" fmla="*/ 1168401 h 3006763"/>
                <a:gd name="connsiteX9" fmla="*/ 247045 w 3193831"/>
                <a:gd name="connsiteY9" fmla="*/ 1168401 h 3006763"/>
                <a:gd name="connsiteX10" fmla="*/ 235052 w 3193831"/>
                <a:gd name="connsiteY10" fmla="*/ 1201167 h 3006763"/>
                <a:gd name="connsiteX11" fmla="*/ 169009 w 3193831"/>
                <a:gd name="connsiteY11" fmla="*/ 1638000 h 3006763"/>
                <a:gd name="connsiteX12" fmla="*/ 703586 w 3193831"/>
                <a:gd name="connsiteY12" fmla="*/ 2771545 h 3006763"/>
                <a:gd name="connsiteX13" fmla="*/ 739474 w 3193831"/>
                <a:gd name="connsiteY13" fmla="*/ 2798382 h 3006763"/>
                <a:gd name="connsiteX14" fmla="*/ 739474 w 3193831"/>
                <a:gd name="connsiteY14" fmla="*/ 3006763 h 3006763"/>
                <a:gd name="connsiteX15" fmla="*/ 722179 w 3193831"/>
                <a:gd name="connsiteY15" fmla="*/ 2996255 h 3006763"/>
                <a:gd name="connsiteX16" fmla="*/ 0 w 3193831"/>
                <a:gd name="connsiteY16" fmla="*/ 1638000 h 3006763"/>
                <a:gd name="connsiteX17" fmla="*/ 33279 w 3193831"/>
                <a:gd name="connsiteY17" fmla="*/ 1307886 h 3006763"/>
                <a:gd name="connsiteX18" fmla="*/ 1638000 w 3193831"/>
                <a:gd name="connsiteY18" fmla="*/ 0 h 3006763"/>
                <a:gd name="connsiteX19" fmla="*/ 3078302 w 3193831"/>
                <a:gd name="connsiteY19" fmla="*/ 857232 h 3006763"/>
                <a:gd name="connsiteX20" fmla="*/ 3137438 w 3193831"/>
                <a:gd name="connsiteY20" fmla="*/ 979990 h 3006763"/>
                <a:gd name="connsiteX21" fmla="*/ 2950020 w 3193831"/>
                <a:gd name="connsiteY21" fmla="*/ 979990 h 3006763"/>
                <a:gd name="connsiteX22" fmla="*/ 2929692 w 3193831"/>
                <a:gd name="connsiteY22" fmla="*/ 937792 h 3006763"/>
                <a:gd name="connsiteX23" fmla="*/ 1638000 w 3193831"/>
                <a:gd name="connsiteY23" fmla="*/ 169009 h 3006763"/>
                <a:gd name="connsiteX24" fmla="*/ 816674 w 3193831"/>
                <a:gd name="connsiteY24" fmla="*/ 419890 h 3006763"/>
                <a:gd name="connsiteX25" fmla="*/ 714074 w 3193831"/>
                <a:gd name="connsiteY25" fmla="*/ 496612 h 3006763"/>
                <a:gd name="connsiteX26" fmla="*/ 714074 w 3193831"/>
                <a:gd name="connsiteY26" fmla="*/ 285806 h 3006763"/>
                <a:gd name="connsiteX27" fmla="*/ 722179 w 3193831"/>
                <a:gd name="connsiteY27" fmla="*/ 279745 h 3006763"/>
                <a:gd name="connsiteX28" fmla="*/ 1638000 w 3193831"/>
                <a:gd name="connsiteY28" fmla="*/ 0 h 300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93831" h="3006763">
                  <a:moveTo>
                    <a:pt x="3014026" y="2148391"/>
                  </a:moveTo>
                  <a:lnTo>
                    <a:pt x="3193831" y="2148391"/>
                  </a:lnTo>
                  <a:lnTo>
                    <a:pt x="3147278" y="2275584"/>
                  </a:lnTo>
                  <a:cubicBezTo>
                    <a:pt x="3022947" y="2569535"/>
                    <a:pt x="2815248" y="2819639"/>
                    <a:pt x="2553822" y="2996255"/>
                  </a:cubicBezTo>
                  <a:lnTo>
                    <a:pt x="2542874" y="3002548"/>
                  </a:lnTo>
                  <a:lnTo>
                    <a:pt x="2542874" y="2790466"/>
                  </a:lnTo>
                  <a:lnTo>
                    <a:pt x="2625717" y="2725374"/>
                  </a:lnTo>
                  <a:cubicBezTo>
                    <a:pt x="2782241" y="2583111"/>
                    <a:pt x="2907924" y="2407514"/>
                    <a:pt x="2991551" y="2209798"/>
                  </a:cubicBezTo>
                  <a:close/>
                  <a:moveTo>
                    <a:pt x="69144" y="1168401"/>
                  </a:moveTo>
                  <a:lnTo>
                    <a:pt x="247045" y="1168401"/>
                  </a:lnTo>
                  <a:lnTo>
                    <a:pt x="235052" y="1201167"/>
                  </a:lnTo>
                  <a:cubicBezTo>
                    <a:pt x="192131" y="1339163"/>
                    <a:pt x="169009" y="1485881"/>
                    <a:pt x="169009" y="1638000"/>
                  </a:cubicBezTo>
                  <a:cubicBezTo>
                    <a:pt x="169009" y="2094357"/>
                    <a:pt x="377106" y="2502110"/>
                    <a:pt x="703586" y="2771545"/>
                  </a:cubicBezTo>
                  <a:lnTo>
                    <a:pt x="739474" y="2798382"/>
                  </a:lnTo>
                  <a:lnTo>
                    <a:pt x="739474" y="3006763"/>
                  </a:lnTo>
                  <a:lnTo>
                    <a:pt x="722179" y="2996255"/>
                  </a:lnTo>
                  <a:cubicBezTo>
                    <a:pt x="286468" y="2701895"/>
                    <a:pt x="0" y="2203402"/>
                    <a:pt x="0" y="1638000"/>
                  </a:cubicBezTo>
                  <a:cubicBezTo>
                    <a:pt x="0" y="1524920"/>
                    <a:pt x="11459" y="1414516"/>
                    <a:pt x="33279" y="1307886"/>
                  </a:cubicBezTo>
                  <a:close/>
                  <a:moveTo>
                    <a:pt x="1638000" y="0"/>
                  </a:moveTo>
                  <a:cubicBezTo>
                    <a:pt x="2259942" y="0"/>
                    <a:pt x="2800925" y="346626"/>
                    <a:pt x="3078302" y="857232"/>
                  </a:cubicBezTo>
                  <a:lnTo>
                    <a:pt x="3137438" y="979990"/>
                  </a:lnTo>
                  <a:lnTo>
                    <a:pt x="2950020" y="979990"/>
                  </a:lnTo>
                  <a:lnTo>
                    <a:pt x="2929692" y="937792"/>
                  </a:lnTo>
                  <a:cubicBezTo>
                    <a:pt x="2680934" y="479870"/>
                    <a:pt x="2195770" y="169009"/>
                    <a:pt x="1638000" y="169009"/>
                  </a:cubicBezTo>
                  <a:cubicBezTo>
                    <a:pt x="1333762" y="169009"/>
                    <a:pt x="1051126" y="261497"/>
                    <a:pt x="816674" y="419890"/>
                  </a:cubicBezTo>
                  <a:lnTo>
                    <a:pt x="714074" y="496612"/>
                  </a:lnTo>
                  <a:lnTo>
                    <a:pt x="714074" y="285806"/>
                  </a:lnTo>
                  <a:lnTo>
                    <a:pt x="722179" y="279745"/>
                  </a:lnTo>
                  <a:cubicBezTo>
                    <a:pt x="983605" y="103129"/>
                    <a:pt x="1298759" y="0"/>
                    <a:pt x="1638000" y="0"/>
                  </a:cubicBezTo>
                  <a:close/>
                </a:path>
              </a:pathLst>
            </a:cu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
                <a:solidFill>
                  <a:srgbClr val="FFFFFF"/>
                </a:solidFill>
                <a:latin typeface="Microsoft YaHei" panose="020B0502040204020203" pitchFamily="34" charset="-122"/>
              </a:endParaRPr>
            </a:p>
          </p:txBody>
        </p:sp>
        <p:sp>
          <p:nvSpPr>
            <p:cNvPr id="106" name="圆: 空心 4"/>
            <p:cNvSpPr/>
            <p:nvPr/>
          </p:nvSpPr>
          <p:spPr>
            <a:xfrm>
              <a:off x="5468361" y="2893129"/>
              <a:ext cx="1264727" cy="1264728"/>
            </a:xfrm>
            <a:prstGeom prst="donut">
              <a:avLst>
                <a:gd name="adj" fmla="val 571"/>
              </a:avLst>
            </a:pr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
                <a:solidFill>
                  <a:srgbClr val="FFFFFF"/>
                </a:solidFill>
                <a:latin typeface="Microsoft YaHei" panose="020B0502040204020203" pitchFamily="34" charset="-122"/>
              </a:endParaRPr>
            </a:p>
          </p:txBody>
        </p:sp>
      </p:grpSp>
      <p:grpSp>
        <p:nvGrpSpPr>
          <p:cNvPr id="64" name="组合 63"/>
          <p:cNvGrpSpPr/>
          <p:nvPr/>
        </p:nvGrpSpPr>
        <p:grpSpPr>
          <a:xfrm>
            <a:off x="9453047" y="1842094"/>
            <a:ext cx="1021438" cy="1021962"/>
            <a:chOff x="5353747" y="2778516"/>
            <a:chExt cx="1456483" cy="1446310"/>
          </a:xfrm>
          <a:solidFill>
            <a:srgbClr val="18E7CF"/>
          </a:solidFill>
        </p:grpSpPr>
        <p:sp>
          <p:nvSpPr>
            <p:cNvPr id="101" name="任意多边形: 形状 2"/>
            <p:cNvSpPr/>
            <p:nvPr/>
          </p:nvSpPr>
          <p:spPr>
            <a:xfrm>
              <a:off x="5401391" y="2826159"/>
              <a:ext cx="1263312" cy="1398667"/>
            </a:xfrm>
            <a:custGeom>
              <a:avLst/>
              <a:gdLst>
                <a:gd name="connsiteX0" fmla="*/ 1533525 w 2770239"/>
                <a:gd name="connsiteY0" fmla="*/ 0 h 3067050"/>
                <a:gd name="connsiteX1" fmla="*/ 2508989 w 2770239"/>
                <a:gd name="connsiteY1" fmla="*/ 350183 h 3067050"/>
                <a:gd name="connsiteX2" fmla="*/ 2583955 w 2770239"/>
                <a:gd name="connsiteY2" fmla="*/ 418316 h 3067050"/>
                <a:gd name="connsiteX3" fmla="*/ 2575301 w 2770239"/>
                <a:gd name="connsiteY3" fmla="*/ 418316 h 3067050"/>
                <a:gd name="connsiteX4" fmla="*/ 2505283 w 2770239"/>
                <a:gd name="connsiteY4" fmla="*/ 354679 h 3067050"/>
                <a:gd name="connsiteX5" fmla="*/ 1533525 w 2770239"/>
                <a:gd name="connsiteY5" fmla="*/ 5827 h 3067050"/>
                <a:gd name="connsiteX6" fmla="*/ 5827 w 2770239"/>
                <a:gd name="connsiteY6" fmla="*/ 1533525 h 3067050"/>
                <a:gd name="connsiteX7" fmla="*/ 1533525 w 2770239"/>
                <a:gd name="connsiteY7" fmla="*/ 3061223 h 3067050"/>
                <a:gd name="connsiteX8" fmla="*/ 2712371 w 2770239"/>
                <a:gd name="connsiteY8" fmla="*/ 2505283 h 3067050"/>
                <a:gd name="connsiteX9" fmla="*/ 2762971 w 2770239"/>
                <a:gd name="connsiteY9" fmla="*/ 2437616 h 3067050"/>
                <a:gd name="connsiteX10" fmla="*/ 2770239 w 2770239"/>
                <a:gd name="connsiteY10" fmla="*/ 2437616 h 3067050"/>
                <a:gd name="connsiteX11" fmla="*/ 2716868 w 2770239"/>
                <a:gd name="connsiteY11" fmla="*/ 2508989 h 3067050"/>
                <a:gd name="connsiteX12" fmla="*/ 1533525 w 2770239"/>
                <a:gd name="connsiteY12" fmla="*/ 3067050 h 3067050"/>
                <a:gd name="connsiteX13" fmla="*/ 0 w 2770239"/>
                <a:gd name="connsiteY13" fmla="*/ 1533525 h 3067050"/>
                <a:gd name="connsiteX14" fmla="*/ 1533525 w 2770239"/>
                <a:gd name="connsiteY14" fmla="*/ 0 h 306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70239" h="3067050">
                  <a:moveTo>
                    <a:pt x="1533525" y="0"/>
                  </a:moveTo>
                  <a:cubicBezTo>
                    <a:pt x="1904062" y="0"/>
                    <a:pt x="2243906" y="131416"/>
                    <a:pt x="2508989" y="350183"/>
                  </a:cubicBezTo>
                  <a:lnTo>
                    <a:pt x="2583955" y="418316"/>
                  </a:lnTo>
                  <a:lnTo>
                    <a:pt x="2575301" y="418316"/>
                  </a:lnTo>
                  <a:lnTo>
                    <a:pt x="2505283" y="354679"/>
                  </a:lnTo>
                  <a:cubicBezTo>
                    <a:pt x="2241207" y="136744"/>
                    <a:pt x="1902655" y="5827"/>
                    <a:pt x="1533525" y="5827"/>
                  </a:cubicBezTo>
                  <a:cubicBezTo>
                    <a:pt x="689801" y="5827"/>
                    <a:pt x="5827" y="689801"/>
                    <a:pt x="5827" y="1533525"/>
                  </a:cubicBezTo>
                  <a:cubicBezTo>
                    <a:pt x="5827" y="2377249"/>
                    <a:pt x="689801" y="3061223"/>
                    <a:pt x="1533525" y="3061223"/>
                  </a:cubicBezTo>
                  <a:cubicBezTo>
                    <a:pt x="2008120" y="3061223"/>
                    <a:pt x="2432169" y="2844810"/>
                    <a:pt x="2712371" y="2505283"/>
                  </a:cubicBezTo>
                  <a:lnTo>
                    <a:pt x="2762971" y="2437616"/>
                  </a:lnTo>
                  <a:lnTo>
                    <a:pt x="2770239" y="2437616"/>
                  </a:lnTo>
                  <a:lnTo>
                    <a:pt x="2716868" y="2508989"/>
                  </a:lnTo>
                  <a:cubicBezTo>
                    <a:pt x="2435596" y="2849811"/>
                    <a:pt x="2009930" y="3067050"/>
                    <a:pt x="1533525" y="3067050"/>
                  </a:cubicBezTo>
                  <a:cubicBezTo>
                    <a:pt x="686583" y="3067050"/>
                    <a:pt x="0" y="2380467"/>
                    <a:pt x="0" y="1533525"/>
                  </a:cubicBezTo>
                  <a:cubicBezTo>
                    <a:pt x="0" y="686583"/>
                    <a:pt x="686583" y="0"/>
                    <a:pt x="1533525" y="0"/>
                  </a:cubicBezTo>
                  <a:close/>
                </a:path>
              </a:pathLst>
            </a:cu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
                <a:solidFill>
                  <a:srgbClr val="FFFFFF"/>
                </a:solidFill>
                <a:latin typeface="Microsoft YaHei" panose="020B0502040204020203" pitchFamily="34" charset="-122"/>
              </a:endParaRPr>
            </a:p>
          </p:txBody>
        </p:sp>
        <p:sp>
          <p:nvSpPr>
            <p:cNvPr id="102" name="任意多边形: 形状 3"/>
            <p:cNvSpPr/>
            <p:nvPr/>
          </p:nvSpPr>
          <p:spPr>
            <a:xfrm>
              <a:off x="5353747" y="2778516"/>
              <a:ext cx="1456483" cy="1371175"/>
            </a:xfrm>
            <a:custGeom>
              <a:avLst/>
              <a:gdLst>
                <a:gd name="connsiteX0" fmla="*/ 3014026 w 3193831"/>
                <a:gd name="connsiteY0" fmla="*/ 2148391 h 3006763"/>
                <a:gd name="connsiteX1" fmla="*/ 3193831 w 3193831"/>
                <a:gd name="connsiteY1" fmla="*/ 2148391 h 3006763"/>
                <a:gd name="connsiteX2" fmla="*/ 3147278 w 3193831"/>
                <a:gd name="connsiteY2" fmla="*/ 2275584 h 3006763"/>
                <a:gd name="connsiteX3" fmla="*/ 2553822 w 3193831"/>
                <a:gd name="connsiteY3" fmla="*/ 2996255 h 3006763"/>
                <a:gd name="connsiteX4" fmla="*/ 2542874 w 3193831"/>
                <a:gd name="connsiteY4" fmla="*/ 3002548 h 3006763"/>
                <a:gd name="connsiteX5" fmla="*/ 2542874 w 3193831"/>
                <a:gd name="connsiteY5" fmla="*/ 2790466 h 3006763"/>
                <a:gd name="connsiteX6" fmla="*/ 2625717 w 3193831"/>
                <a:gd name="connsiteY6" fmla="*/ 2725374 h 3006763"/>
                <a:gd name="connsiteX7" fmla="*/ 2991551 w 3193831"/>
                <a:gd name="connsiteY7" fmla="*/ 2209798 h 3006763"/>
                <a:gd name="connsiteX8" fmla="*/ 69144 w 3193831"/>
                <a:gd name="connsiteY8" fmla="*/ 1168401 h 3006763"/>
                <a:gd name="connsiteX9" fmla="*/ 247045 w 3193831"/>
                <a:gd name="connsiteY9" fmla="*/ 1168401 h 3006763"/>
                <a:gd name="connsiteX10" fmla="*/ 235052 w 3193831"/>
                <a:gd name="connsiteY10" fmla="*/ 1201167 h 3006763"/>
                <a:gd name="connsiteX11" fmla="*/ 169009 w 3193831"/>
                <a:gd name="connsiteY11" fmla="*/ 1638000 h 3006763"/>
                <a:gd name="connsiteX12" fmla="*/ 703586 w 3193831"/>
                <a:gd name="connsiteY12" fmla="*/ 2771545 h 3006763"/>
                <a:gd name="connsiteX13" fmla="*/ 739474 w 3193831"/>
                <a:gd name="connsiteY13" fmla="*/ 2798382 h 3006763"/>
                <a:gd name="connsiteX14" fmla="*/ 739474 w 3193831"/>
                <a:gd name="connsiteY14" fmla="*/ 3006763 h 3006763"/>
                <a:gd name="connsiteX15" fmla="*/ 722179 w 3193831"/>
                <a:gd name="connsiteY15" fmla="*/ 2996255 h 3006763"/>
                <a:gd name="connsiteX16" fmla="*/ 0 w 3193831"/>
                <a:gd name="connsiteY16" fmla="*/ 1638000 h 3006763"/>
                <a:gd name="connsiteX17" fmla="*/ 33279 w 3193831"/>
                <a:gd name="connsiteY17" fmla="*/ 1307886 h 3006763"/>
                <a:gd name="connsiteX18" fmla="*/ 1638000 w 3193831"/>
                <a:gd name="connsiteY18" fmla="*/ 0 h 3006763"/>
                <a:gd name="connsiteX19" fmla="*/ 3078302 w 3193831"/>
                <a:gd name="connsiteY19" fmla="*/ 857232 h 3006763"/>
                <a:gd name="connsiteX20" fmla="*/ 3137438 w 3193831"/>
                <a:gd name="connsiteY20" fmla="*/ 979990 h 3006763"/>
                <a:gd name="connsiteX21" fmla="*/ 2950020 w 3193831"/>
                <a:gd name="connsiteY21" fmla="*/ 979990 h 3006763"/>
                <a:gd name="connsiteX22" fmla="*/ 2929692 w 3193831"/>
                <a:gd name="connsiteY22" fmla="*/ 937792 h 3006763"/>
                <a:gd name="connsiteX23" fmla="*/ 1638000 w 3193831"/>
                <a:gd name="connsiteY23" fmla="*/ 169009 h 3006763"/>
                <a:gd name="connsiteX24" fmla="*/ 816674 w 3193831"/>
                <a:gd name="connsiteY24" fmla="*/ 419890 h 3006763"/>
                <a:gd name="connsiteX25" fmla="*/ 714074 w 3193831"/>
                <a:gd name="connsiteY25" fmla="*/ 496612 h 3006763"/>
                <a:gd name="connsiteX26" fmla="*/ 714074 w 3193831"/>
                <a:gd name="connsiteY26" fmla="*/ 285806 h 3006763"/>
                <a:gd name="connsiteX27" fmla="*/ 722179 w 3193831"/>
                <a:gd name="connsiteY27" fmla="*/ 279745 h 3006763"/>
                <a:gd name="connsiteX28" fmla="*/ 1638000 w 3193831"/>
                <a:gd name="connsiteY28" fmla="*/ 0 h 300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93831" h="3006763">
                  <a:moveTo>
                    <a:pt x="3014026" y="2148391"/>
                  </a:moveTo>
                  <a:lnTo>
                    <a:pt x="3193831" y="2148391"/>
                  </a:lnTo>
                  <a:lnTo>
                    <a:pt x="3147278" y="2275584"/>
                  </a:lnTo>
                  <a:cubicBezTo>
                    <a:pt x="3022947" y="2569535"/>
                    <a:pt x="2815248" y="2819639"/>
                    <a:pt x="2553822" y="2996255"/>
                  </a:cubicBezTo>
                  <a:lnTo>
                    <a:pt x="2542874" y="3002548"/>
                  </a:lnTo>
                  <a:lnTo>
                    <a:pt x="2542874" y="2790466"/>
                  </a:lnTo>
                  <a:lnTo>
                    <a:pt x="2625717" y="2725374"/>
                  </a:lnTo>
                  <a:cubicBezTo>
                    <a:pt x="2782241" y="2583111"/>
                    <a:pt x="2907924" y="2407514"/>
                    <a:pt x="2991551" y="2209798"/>
                  </a:cubicBezTo>
                  <a:close/>
                  <a:moveTo>
                    <a:pt x="69144" y="1168401"/>
                  </a:moveTo>
                  <a:lnTo>
                    <a:pt x="247045" y="1168401"/>
                  </a:lnTo>
                  <a:lnTo>
                    <a:pt x="235052" y="1201167"/>
                  </a:lnTo>
                  <a:cubicBezTo>
                    <a:pt x="192131" y="1339163"/>
                    <a:pt x="169009" y="1485881"/>
                    <a:pt x="169009" y="1638000"/>
                  </a:cubicBezTo>
                  <a:cubicBezTo>
                    <a:pt x="169009" y="2094357"/>
                    <a:pt x="377106" y="2502110"/>
                    <a:pt x="703586" y="2771545"/>
                  </a:cubicBezTo>
                  <a:lnTo>
                    <a:pt x="739474" y="2798382"/>
                  </a:lnTo>
                  <a:lnTo>
                    <a:pt x="739474" y="3006763"/>
                  </a:lnTo>
                  <a:lnTo>
                    <a:pt x="722179" y="2996255"/>
                  </a:lnTo>
                  <a:cubicBezTo>
                    <a:pt x="286468" y="2701895"/>
                    <a:pt x="0" y="2203402"/>
                    <a:pt x="0" y="1638000"/>
                  </a:cubicBezTo>
                  <a:cubicBezTo>
                    <a:pt x="0" y="1524920"/>
                    <a:pt x="11459" y="1414516"/>
                    <a:pt x="33279" y="1307886"/>
                  </a:cubicBezTo>
                  <a:close/>
                  <a:moveTo>
                    <a:pt x="1638000" y="0"/>
                  </a:moveTo>
                  <a:cubicBezTo>
                    <a:pt x="2259942" y="0"/>
                    <a:pt x="2800925" y="346626"/>
                    <a:pt x="3078302" y="857232"/>
                  </a:cubicBezTo>
                  <a:lnTo>
                    <a:pt x="3137438" y="979990"/>
                  </a:lnTo>
                  <a:lnTo>
                    <a:pt x="2950020" y="979990"/>
                  </a:lnTo>
                  <a:lnTo>
                    <a:pt x="2929692" y="937792"/>
                  </a:lnTo>
                  <a:cubicBezTo>
                    <a:pt x="2680934" y="479870"/>
                    <a:pt x="2195770" y="169009"/>
                    <a:pt x="1638000" y="169009"/>
                  </a:cubicBezTo>
                  <a:cubicBezTo>
                    <a:pt x="1333762" y="169009"/>
                    <a:pt x="1051126" y="261497"/>
                    <a:pt x="816674" y="419890"/>
                  </a:cubicBezTo>
                  <a:lnTo>
                    <a:pt x="714074" y="496612"/>
                  </a:lnTo>
                  <a:lnTo>
                    <a:pt x="714074" y="285806"/>
                  </a:lnTo>
                  <a:lnTo>
                    <a:pt x="722179" y="279745"/>
                  </a:lnTo>
                  <a:cubicBezTo>
                    <a:pt x="983605" y="103129"/>
                    <a:pt x="1298759" y="0"/>
                    <a:pt x="1638000" y="0"/>
                  </a:cubicBezTo>
                  <a:close/>
                </a:path>
              </a:pathLst>
            </a:cu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
                <a:solidFill>
                  <a:srgbClr val="FFFFFF"/>
                </a:solidFill>
                <a:latin typeface="Microsoft YaHei" panose="020B0502040204020203" pitchFamily="34" charset="-122"/>
              </a:endParaRPr>
            </a:p>
          </p:txBody>
        </p:sp>
        <p:sp>
          <p:nvSpPr>
            <p:cNvPr id="103" name="圆: 空心 4"/>
            <p:cNvSpPr/>
            <p:nvPr/>
          </p:nvSpPr>
          <p:spPr>
            <a:xfrm>
              <a:off x="5468361" y="2893129"/>
              <a:ext cx="1264727" cy="1264728"/>
            </a:xfrm>
            <a:prstGeom prst="donut">
              <a:avLst>
                <a:gd name="adj" fmla="val 571"/>
              </a:avLst>
            </a:pr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
                <a:solidFill>
                  <a:srgbClr val="FFFFFF"/>
                </a:solidFill>
                <a:latin typeface="Microsoft YaHei" panose="020B0502040204020203" pitchFamily="34" charset="-122"/>
              </a:endParaRPr>
            </a:p>
          </p:txBody>
        </p:sp>
      </p:grpSp>
      <p:sp>
        <p:nvSpPr>
          <p:cNvPr id="50" name="矩形 49"/>
          <p:cNvSpPr/>
          <p:nvPr/>
        </p:nvSpPr>
        <p:spPr>
          <a:xfrm>
            <a:off x="994233" y="3323904"/>
            <a:ext cx="2604348" cy="523220"/>
          </a:xfrm>
          <a:prstGeom prst="rect">
            <a:avLst/>
          </a:prstGeom>
          <a:ln>
            <a:solidFill>
              <a:srgbClr val="18E7CF"/>
            </a:solidFill>
          </a:ln>
        </p:spPr>
        <p:txBody>
          <a:bodyPr wrap="square">
            <a:spAutoFit/>
          </a:bodyPr>
          <a:lstStyle/>
          <a:p>
            <a:pPr algn="ctr"/>
            <a:r>
              <a:rPr lang="zh-CN" altLang="en-US" sz="2800" b="1" dirty="0" smtClean="0">
                <a:solidFill>
                  <a:srgbClr val="18E7CF"/>
                </a:solidFill>
                <a:latin typeface="Microsoft YaHei" panose="020B0502040204020203" pitchFamily="34" charset="-122"/>
              </a:rPr>
              <a:t>数据安全</a:t>
            </a:r>
            <a:endParaRPr lang="zh-CN" altLang="en-US" sz="2800" b="1" dirty="0">
              <a:solidFill>
                <a:srgbClr val="18E7CF"/>
              </a:solidFill>
              <a:latin typeface="Microsoft YaHei" panose="020B0502040204020203" pitchFamily="34" charset="-122"/>
            </a:endParaRPr>
          </a:p>
        </p:txBody>
      </p:sp>
      <p:sp>
        <p:nvSpPr>
          <p:cNvPr id="51" name="矩形 50"/>
          <p:cNvSpPr/>
          <p:nvPr/>
        </p:nvSpPr>
        <p:spPr>
          <a:xfrm>
            <a:off x="4919913" y="3323904"/>
            <a:ext cx="2604348" cy="523220"/>
          </a:xfrm>
          <a:prstGeom prst="rect">
            <a:avLst/>
          </a:prstGeom>
          <a:ln>
            <a:solidFill>
              <a:srgbClr val="00B0F0"/>
            </a:solidFill>
          </a:ln>
        </p:spPr>
        <p:txBody>
          <a:bodyPr wrap="square">
            <a:spAutoFit/>
          </a:bodyPr>
          <a:lstStyle/>
          <a:p>
            <a:pPr algn="ctr"/>
            <a:r>
              <a:rPr lang="zh-CN" altLang="en-US" sz="2800" b="1" dirty="0">
                <a:solidFill>
                  <a:srgbClr val="00B0F0"/>
                </a:solidFill>
                <a:latin typeface="Microsoft YaHei" panose="020B0502040204020203" pitchFamily="34" charset="-122"/>
              </a:rPr>
              <a:t>场景</a:t>
            </a:r>
            <a:r>
              <a:rPr lang="zh-CN" altLang="en-US" sz="2800" b="1" dirty="0" smtClean="0">
                <a:solidFill>
                  <a:srgbClr val="00B0F0"/>
                </a:solidFill>
                <a:latin typeface="Microsoft YaHei" panose="020B0502040204020203" pitchFamily="34" charset="-122"/>
              </a:rPr>
              <a:t>挑战</a:t>
            </a:r>
            <a:endParaRPr lang="zh-CN" altLang="en-US" sz="2800" b="1" dirty="0">
              <a:solidFill>
                <a:srgbClr val="00B0F0"/>
              </a:solidFill>
              <a:latin typeface="Microsoft YaHei" panose="020B0502040204020203" pitchFamily="34" charset="-122"/>
            </a:endParaRPr>
          </a:p>
        </p:txBody>
      </p:sp>
      <p:sp>
        <p:nvSpPr>
          <p:cNvPr id="52" name="矩形 51"/>
          <p:cNvSpPr/>
          <p:nvPr/>
        </p:nvSpPr>
        <p:spPr>
          <a:xfrm>
            <a:off x="8661592" y="3323904"/>
            <a:ext cx="2604348" cy="523220"/>
          </a:xfrm>
          <a:prstGeom prst="rect">
            <a:avLst/>
          </a:prstGeom>
        </p:spPr>
        <p:txBody>
          <a:bodyPr wrap="square">
            <a:spAutoFit/>
          </a:bodyPr>
          <a:lstStyle/>
          <a:p>
            <a:pPr algn="ctr"/>
            <a:r>
              <a:rPr lang="zh-CN" altLang="en-US" sz="2800" b="1" dirty="0" smtClean="0">
                <a:solidFill>
                  <a:srgbClr val="18E7CF"/>
                </a:solidFill>
                <a:latin typeface="Microsoft YaHei" panose="020B0502040204020203" pitchFamily="34" charset="-122"/>
              </a:rPr>
              <a:t>法律法规</a:t>
            </a:r>
            <a:endParaRPr lang="zh-CN" altLang="en-US" sz="2800" b="1" dirty="0">
              <a:solidFill>
                <a:srgbClr val="18E7CF"/>
              </a:solidFill>
              <a:latin typeface="Microsoft YaHei" panose="020B0502040204020203" pitchFamily="34" charset="-122"/>
            </a:endParaRPr>
          </a:p>
        </p:txBody>
      </p:sp>
      <p:sp>
        <p:nvSpPr>
          <p:cNvPr id="57" name="梯形 56"/>
          <p:cNvSpPr/>
          <p:nvPr/>
        </p:nvSpPr>
        <p:spPr>
          <a:xfrm>
            <a:off x="690732" y="3707236"/>
            <a:ext cx="3211351" cy="209940"/>
          </a:xfrm>
          <a:prstGeom prst="trapezoid">
            <a:avLst>
              <a:gd name="adj" fmla="val 47552"/>
            </a:avLst>
          </a:prstGeom>
          <a:gradFill>
            <a:gsLst>
              <a:gs pos="0">
                <a:srgbClr val="18E7CF">
                  <a:alpha val="0"/>
                </a:srgbClr>
              </a:gs>
              <a:gs pos="100000">
                <a:srgbClr val="18E7CF">
                  <a:alpha val="20000"/>
                </a:srgbClr>
              </a:gs>
            </a:gsLst>
            <a:lin ang="5400000" scaled="0"/>
          </a:gradFill>
          <a:ln>
            <a:gradFill>
              <a:gsLst>
                <a:gs pos="0">
                  <a:srgbClr val="18E7CF">
                    <a:alpha val="0"/>
                  </a:srgbClr>
                </a:gs>
                <a:gs pos="100000">
                  <a:srgbClr val="18E7C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latin typeface="Microsoft YaHei" panose="020B0502040204020203" pitchFamily="34" charset="-122"/>
            </a:endParaRPr>
          </a:p>
        </p:txBody>
      </p:sp>
      <p:sp>
        <p:nvSpPr>
          <p:cNvPr id="61" name="梯形 60"/>
          <p:cNvSpPr/>
          <p:nvPr/>
        </p:nvSpPr>
        <p:spPr>
          <a:xfrm>
            <a:off x="4616412" y="3707236"/>
            <a:ext cx="3211351" cy="209940"/>
          </a:xfrm>
          <a:prstGeom prst="trapezoid">
            <a:avLst>
              <a:gd name="adj" fmla="val 47552"/>
            </a:avLst>
          </a:prstGeom>
          <a:gradFill>
            <a:gsLst>
              <a:gs pos="0">
                <a:srgbClr val="00B0F0">
                  <a:alpha val="0"/>
                </a:srgbClr>
              </a:gs>
              <a:gs pos="100000">
                <a:srgbClr val="00B0F0">
                  <a:alpha val="20000"/>
                </a:srgbClr>
              </a:gs>
            </a:gsLst>
            <a:lin ang="5400000" scaled="0"/>
          </a:gradFill>
          <a:ln>
            <a:gradFill>
              <a:gsLst>
                <a:gs pos="0">
                  <a:srgbClr val="00B0F0">
                    <a:alpha val="0"/>
                  </a:srgbClr>
                </a:gs>
                <a:gs pos="100000">
                  <a:srgbClr val="00B0F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latin typeface="Microsoft YaHei" panose="020B0502040204020203" pitchFamily="34" charset="-122"/>
            </a:endParaRPr>
          </a:p>
        </p:txBody>
      </p:sp>
      <p:sp>
        <p:nvSpPr>
          <p:cNvPr id="65" name="梯形 64"/>
          <p:cNvSpPr/>
          <p:nvPr/>
        </p:nvSpPr>
        <p:spPr>
          <a:xfrm>
            <a:off x="8358091" y="3707236"/>
            <a:ext cx="3211351" cy="209940"/>
          </a:xfrm>
          <a:prstGeom prst="trapezoid">
            <a:avLst>
              <a:gd name="adj" fmla="val 47552"/>
            </a:avLst>
          </a:prstGeom>
          <a:gradFill>
            <a:gsLst>
              <a:gs pos="0">
                <a:srgbClr val="18E7CF">
                  <a:alpha val="0"/>
                </a:srgbClr>
              </a:gs>
              <a:gs pos="100000">
                <a:srgbClr val="18E7CF">
                  <a:alpha val="20000"/>
                </a:srgbClr>
              </a:gs>
            </a:gsLst>
            <a:lin ang="5400000" scaled="0"/>
          </a:gradFill>
          <a:ln>
            <a:gradFill>
              <a:gsLst>
                <a:gs pos="0">
                  <a:srgbClr val="18E7CF">
                    <a:alpha val="0"/>
                  </a:srgbClr>
                </a:gs>
                <a:gs pos="100000">
                  <a:srgbClr val="18E7C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latin typeface="Microsoft YaHei" panose="020B0502040204020203" pitchFamily="34" charset="-122"/>
            </a:endParaRPr>
          </a:p>
        </p:txBody>
      </p:sp>
      <p:grpSp>
        <p:nvGrpSpPr>
          <p:cNvPr id="68" name="组合 67"/>
          <p:cNvGrpSpPr/>
          <p:nvPr/>
        </p:nvGrpSpPr>
        <p:grpSpPr>
          <a:xfrm>
            <a:off x="2139228" y="2993759"/>
            <a:ext cx="314358" cy="242351"/>
            <a:chOff x="1514443" y="2971861"/>
            <a:chExt cx="314358" cy="242351"/>
          </a:xfrm>
        </p:grpSpPr>
        <p:sp>
          <p:nvSpPr>
            <p:cNvPr id="86" name="等腰三角形 151"/>
            <p:cNvSpPr/>
            <p:nvPr/>
          </p:nvSpPr>
          <p:spPr>
            <a:xfrm rot="10800000">
              <a:off x="1514443" y="3095090"/>
              <a:ext cx="314358" cy="119122"/>
            </a:xfrm>
            <a:prstGeom prst="triangle">
              <a:avLst/>
            </a:prstGeom>
            <a:gradFill>
              <a:gsLst>
                <a:gs pos="0">
                  <a:srgbClr val="18E7CF">
                    <a:alpha val="20000"/>
                  </a:srgbClr>
                </a:gs>
                <a:gs pos="85000">
                  <a:srgbClr val="18E7CF">
                    <a:alpha val="0"/>
                  </a:srgbClr>
                </a:gs>
              </a:gsLst>
              <a:lin ang="5400000" scaled="1"/>
            </a:gradFill>
            <a:ln w="3175">
              <a:gradFill flip="none" rotWithShape="1">
                <a:gsLst>
                  <a:gs pos="0">
                    <a:srgbClr val="18E7CF"/>
                  </a:gs>
                  <a:gs pos="85000">
                    <a:srgbClr val="18E7CF">
                      <a:alpha val="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Microsoft YaHei" panose="020B0502040204020203" pitchFamily="34" charset="-122"/>
              </a:endParaRPr>
            </a:p>
          </p:txBody>
        </p:sp>
        <p:sp>
          <p:nvSpPr>
            <p:cNvPr id="99" name="等腰三角形 152"/>
            <p:cNvSpPr/>
            <p:nvPr/>
          </p:nvSpPr>
          <p:spPr>
            <a:xfrm rot="10800000">
              <a:off x="1514443" y="3033475"/>
              <a:ext cx="314358" cy="119122"/>
            </a:xfrm>
            <a:prstGeom prst="triangle">
              <a:avLst>
                <a:gd name="adj" fmla="val 50000"/>
              </a:avLst>
            </a:prstGeom>
            <a:gradFill>
              <a:gsLst>
                <a:gs pos="0">
                  <a:srgbClr val="18E7CF">
                    <a:alpha val="20000"/>
                  </a:srgbClr>
                </a:gs>
                <a:gs pos="85000">
                  <a:srgbClr val="18E7CF">
                    <a:alpha val="0"/>
                  </a:srgbClr>
                </a:gs>
              </a:gsLst>
              <a:lin ang="5400000" scaled="1"/>
            </a:gradFill>
            <a:ln w="3175">
              <a:gradFill flip="none" rotWithShape="1">
                <a:gsLst>
                  <a:gs pos="0">
                    <a:srgbClr val="18E7CF"/>
                  </a:gs>
                  <a:gs pos="85000">
                    <a:srgbClr val="18E7CF">
                      <a:alpha val="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lumMod val="100000"/>
                  </a:prstClr>
                </a:solidFill>
                <a:latin typeface="Microsoft YaHei" panose="020B0502040204020203" pitchFamily="34" charset="-122"/>
              </a:endParaRPr>
            </a:p>
          </p:txBody>
        </p:sp>
        <p:sp>
          <p:nvSpPr>
            <p:cNvPr id="100" name="等腰三角形 153"/>
            <p:cNvSpPr/>
            <p:nvPr/>
          </p:nvSpPr>
          <p:spPr>
            <a:xfrm rot="10800000">
              <a:off x="1514443" y="2971861"/>
              <a:ext cx="314358" cy="119122"/>
            </a:xfrm>
            <a:prstGeom prst="triangle">
              <a:avLst>
                <a:gd name="adj" fmla="val 50000"/>
              </a:avLst>
            </a:prstGeom>
            <a:gradFill>
              <a:gsLst>
                <a:gs pos="0">
                  <a:srgbClr val="18E7CF">
                    <a:alpha val="20000"/>
                  </a:srgbClr>
                </a:gs>
                <a:gs pos="85000">
                  <a:srgbClr val="18E7CF">
                    <a:alpha val="0"/>
                  </a:srgbClr>
                </a:gs>
              </a:gsLst>
              <a:lin ang="5400000" scaled="1"/>
            </a:gradFill>
            <a:ln w="3175">
              <a:gradFill flip="none" rotWithShape="1">
                <a:gsLst>
                  <a:gs pos="0">
                    <a:srgbClr val="18E7CF"/>
                  </a:gs>
                  <a:gs pos="85000">
                    <a:srgbClr val="18E7CF">
                      <a:alpha val="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lumMod val="100000"/>
                  </a:prstClr>
                </a:solidFill>
                <a:latin typeface="Microsoft YaHei" panose="020B0502040204020203" pitchFamily="34" charset="-122"/>
              </a:endParaRPr>
            </a:p>
          </p:txBody>
        </p:sp>
      </p:grpSp>
      <p:grpSp>
        <p:nvGrpSpPr>
          <p:cNvPr id="78" name="组合 77"/>
          <p:cNvGrpSpPr/>
          <p:nvPr/>
        </p:nvGrpSpPr>
        <p:grpSpPr>
          <a:xfrm>
            <a:off x="9806587" y="2993759"/>
            <a:ext cx="314358" cy="242351"/>
            <a:chOff x="1514443" y="2971861"/>
            <a:chExt cx="314358" cy="242351"/>
          </a:xfrm>
        </p:grpSpPr>
        <p:sp>
          <p:nvSpPr>
            <p:cNvPr id="83" name="等腰三角形 151"/>
            <p:cNvSpPr/>
            <p:nvPr/>
          </p:nvSpPr>
          <p:spPr>
            <a:xfrm rot="10800000">
              <a:off x="1514443" y="3095090"/>
              <a:ext cx="314358" cy="119122"/>
            </a:xfrm>
            <a:prstGeom prst="triangle">
              <a:avLst/>
            </a:prstGeom>
            <a:gradFill>
              <a:gsLst>
                <a:gs pos="0">
                  <a:srgbClr val="18E7CF">
                    <a:alpha val="20000"/>
                  </a:srgbClr>
                </a:gs>
                <a:gs pos="85000">
                  <a:srgbClr val="18E7CF">
                    <a:alpha val="0"/>
                  </a:srgbClr>
                </a:gs>
              </a:gsLst>
              <a:lin ang="5400000" scaled="1"/>
            </a:gradFill>
            <a:ln w="3175">
              <a:gradFill flip="none" rotWithShape="1">
                <a:gsLst>
                  <a:gs pos="0">
                    <a:srgbClr val="18E7CF"/>
                  </a:gs>
                  <a:gs pos="85000">
                    <a:srgbClr val="18E7CF">
                      <a:alpha val="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Microsoft YaHei" panose="020B0502040204020203" pitchFamily="34" charset="-122"/>
              </a:endParaRPr>
            </a:p>
          </p:txBody>
        </p:sp>
        <p:sp>
          <p:nvSpPr>
            <p:cNvPr id="84" name="等腰三角形 152"/>
            <p:cNvSpPr/>
            <p:nvPr/>
          </p:nvSpPr>
          <p:spPr>
            <a:xfrm rot="10800000">
              <a:off x="1514443" y="3033475"/>
              <a:ext cx="314358" cy="119122"/>
            </a:xfrm>
            <a:prstGeom prst="triangle">
              <a:avLst>
                <a:gd name="adj" fmla="val 50000"/>
              </a:avLst>
            </a:prstGeom>
            <a:gradFill>
              <a:gsLst>
                <a:gs pos="0">
                  <a:srgbClr val="18E7CF">
                    <a:alpha val="20000"/>
                  </a:srgbClr>
                </a:gs>
                <a:gs pos="85000">
                  <a:srgbClr val="18E7CF">
                    <a:alpha val="0"/>
                  </a:srgbClr>
                </a:gs>
              </a:gsLst>
              <a:lin ang="5400000" scaled="1"/>
            </a:gradFill>
            <a:ln w="3175">
              <a:gradFill flip="none" rotWithShape="1">
                <a:gsLst>
                  <a:gs pos="0">
                    <a:srgbClr val="18E7CF"/>
                  </a:gs>
                  <a:gs pos="85000">
                    <a:srgbClr val="18E7CF">
                      <a:alpha val="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lumMod val="100000"/>
                  </a:prstClr>
                </a:solidFill>
                <a:latin typeface="Microsoft YaHei" panose="020B0502040204020203" pitchFamily="34" charset="-122"/>
              </a:endParaRPr>
            </a:p>
          </p:txBody>
        </p:sp>
        <p:sp>
          <p:nvSpPr>
            <p:cNvPr id="85" name="等腰三角形 153"/>
            <p:cNvSpPr/>
            <p:nvPr/>
          </p:nvSpPr>
          <p:spPr>
            <a:xfrm rot="10800000">
              <a:off x="1514443" y="2971861"/>
              <a:ext cx="314358" cy="119122"/>
            </a:xfrm>
            <a:prstGeom prst="triangle">
              <a:avLst>
                <a:gd name="adj" fmla="val 50000"/>
              </a:avLst>
            </a:prstGeom>
            <a:gradFill>
              <a:gsLst>
                <a:gs pos="0">
                  <a:srgbClr val="18E7CF">
                    <a:alpha val="20000"/>
                  </a:srgbClr>
                </a:gs>
                <a:gs pos="85000">
                  <a:srgbClr val="18E7CF">
                    <a:alpha val="0"/>
                  </a:srgbClr>
                </a:gs>
              </a:gsLst>
              <a:lin ang="5400000" scaled="1"/>
            </a:gradFill>
            <a:ln w="3175">
              <a:gradFill flip="none" rotWithShape="1">
                <a:gsLst>
                  <a:gs pos="0">
                    <a:srgbClr val="18E7CF"/>
                  </a:gs>
                  <a:gs pos="85000">
                    <a:srgbClr val="18E7CF">
                      <a:alpha val="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lumMod val="100000"/>
                  </a:prstClr>
                </a:solidFill>
                <a:latin typeface="Microsoft YaHei" panose="020B0502040204020203" pitchFamily="34" charset="-122"/>
              </a:endParaRPr>
            </a:p>
          </p:txBody>
        </p:sp>
      </p:grpSp>
      <p:grpSp>
        <p:nvGrpSpPr>
          <p:cNvPr id="79" name="组合 78"/>
          <p:cNvGrpSpPr/>
          <p:nvPr/>
        </p:nvGrpSpPr>
        <p:grpSpPr>
          <a:xfrm>
            <a:off x="6064908" y="2993759"/>
            <a:ext cx="314358" cy="242351"/>
            <a:chOff x="3616813" y="2971861"/>
            <a:chExt cx="314358" cy="242351"/>
          </a:xfrm>
        </p:grpSpPr>
        <p:sp>
          <p:nvSpPr>
            <p:cNvPr id="80" name="等腰三角形 151"/>
            <p:cNvSpPr/>
            <p:nvPr/>
          </p:nvSpPr>
          <p:spPr>
            <a:xfrm rot="10800000">
              <a:off x="3616813" y="3095090"/>
              <a:ext cx="314358" cy="119122"/>
            </a:xfrm>
            <a:prstGeom prst="triangle">
              <a:avLst/>
            </a:prstGeom>
            <a:gradFill>
              <a:gsLst>
                <a:gs pos="0">
                  <a:srgbClr val="00B0F0">
                    <a:alpha val="20000"/>
                  </a:srgbClr>
                </a:gs>
                <a:gs pos="85000">
                  <a:srgbClr val="00B0F0">
                    <a:alpha val="0"/>
                  </a:srgbClr>
                </a:gs>
              </a:gsLst>
              <a:lin ang="5400000" scaled="1"/>
            </a:gradFill>
            <a:ln w="3175">
              <a:gradFill flip="none" rotWithShape="1">
                <a:gsLst>
                  <a:gs pos="0">
                    <a:srgbClr val="00B0F0"/>
                  </a:gs>
                  <a:gs pos="85000">
                    <a:srgbClr val="00B0F0">
                      <a:alpha val="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Microsoft YaHei" panose="020B0502040204020203" pitchFamily="34" charset="-122"/>
              </a:endParaRPr>
            </a:p>
          </p:txBody>
        </p:sp>
        <p:sp>
          <p:nvSpPr>
            <p:cNvPr id="81" name="等腰三角形 152"/>
            <p:cNvSpPr/>
            <p:nvPr/>
          </p:nvSpPr>
          <p:spPr>
            <a:xfrm rot="10800000">
              <a:off x="3616813" y="3033475"/>
              <a:ext cx="314358" cy="119122"/>
            </a:xfrm>
            <a:prstGeom prst="triangle">
              <a:avLst>
                <a:gd name="adj" fmla="val 50000"/>
              </a:avLst>
            </a:prstGeom>
            <a:gradFill>
              <a:gsLst>
                <a:gs pos="0">
                  <a:srgbClr val="00B0F0">
                    <a:alpha val="20000"/>
                  </a:srgbClr>
                </a:gs>
                <a:gs pos="85000">
                  <a:srgbClr val="00B0F0">
                    <a:alpha val="0"/>
                  </a:srgbClr>
                </a:gs>
              </a:gsLst>
              <a:lin ang="5400000" scaled="1"/>
            </a:gradFill>
            <a:ln w="3175">
              <a:gradFill flip="none" rotWithShape="1">
                <a:gsLst>
                  <a:gs pos="0">
                    <a:srgbClr val="00B0F0"/>
                  </a:gs>
                  <a:gs pos="85000">
                    <a:srgbClr val="00B0F0">
                      <a:alpha val="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lumMod val="100000"/>
                  </a:prstClr>
                </a:solidFill>
                <a:latin typeface="Microsoft YaHei" panose="020B0502040204020203" pitchFamily="34" charset="-122"/>
              </a:endParaRPr>
            </a:p>
          </p:txBody>
        </p:sp>
        <p:sp>
          <p:nvSpPr>
            <p:cNvPr id="82" name="等腰三角形 153"/>
            <p:cNvSpPr/>
            <p:nvPr/>
          </p:nvSpPr>
          <p:spPr>
            <a:xfrm rot="10800000">
              <a:off x="3616813" y="2971861"/>
              <a:ext cx="314358" cy="119122"/>
            </a:xfrm>
            <a:prstGeom prst="triangle">
              <a:avLst>
                <a:gd name="adj" fmla="val 50000"/>
              </a:avLst>
            </a:prstGeom>
            <a:gradFill>
              <a:gsLst>
                <a:gs pos="0">
                  <a:srgbClr val="00B0F0">
                    <a:alpha val="20000"/>
                  </a:srgbClr>
                </a:gs>
                <a:gs pos="85000">
                  <a:srgbClr val="00B0F0">
                    <a:alpha val="0"/>
                  </a:srgbClr>
                </a:gs>
              </a:gsLst>
              <a:lin ang="5400000" scaled="1"/>
            </a:gradFill>
            <a:ln w="3175">
              <a:gradFill flip="none" rotWithShape="1">
                <a:gsLst>
                  <a:gs pos="0">
                    <a:srgbClr val="00B0F0"/>
                  </a:gs>
                  <a:gs pos="85000">
                    <a:srgbClr val="00B0F0">
                      <a:alpha val="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lumMod val="100000"/>
                  </a:prstClr>
                </a:solidFill>
                <a:latin typeface="Microsoft YaHei" panose="020B0502040204020203" pitchFamily="34" charset="-122"/>
              </a:endParaRPr>
            </a:p>
          </p:txBody>
        </p:sp>
      </p:grpSp>
      <p:pic>
        <p:nvPicPr>
          <p:cNvPr id="7" name="图形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705590" y="2112300"/>
            <a:ext cx="510550" cy="510550"/>
          </a:xfrm>
          <a:prstGeom prst="rect">
            <a:avLst/>
          </a:prstGeom>
        </p:spPr>
      </p:pic>
      <p:pic>
        <p:nvPicPr>
          <p:cNvPr id="9" name="图形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985937" y="2100517"/>
            <a:ext cx="484628" cy="484628"/>
          </a:xfrm>
          <a:prstGeom prst="rect">
            <a:avLst/>
          </a:prstGeom>
        </p:spPr>
      </p:pic>
      <p:pic>
        <p:nvPicPr>
          <p:cNvPr id="11" name="图形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2065281" y="2109993"/>
            <a:ext cx="510550" cy="510550"/>
          </a:xfrm>
          <a:prstGeom prst="rect">
            <a:avLst/>
          </a:prstGeom>
        </p:spPr>
      </p:pic>
      <p:sp>
        <p:nvSpPr>
          <p:cNvPr id="3" name="矩形 2"/>
          <p:cNvSpPr/>
          <p:nvPr/>
        </p:nvSpPr>
        <p:spPr>
          <a:xfrm>
            <a:off x="684295" y="4439412"/>
            <a:ext cx="3155577" cy="1338828"/>
          </a:xfrm>
          <a:prstGeom prst="rect">
            <a:avLst/>
          </a:prstGeom>
        </p:spPr>
        <p:txBody>
          <a:bodyPr wrap="square">
            <a:spAutoFit/>
          </a:bodyPr>
          <a:lstStyle/>
          <a:p>
            <a:pPr marL="171450" indent="-171450" algn="just">
              <a:lnSpc>
                <a:spcPct val="150000"/>
              </a:lnSpc>
              <a:buClr>
                <a:srgbClr val="000000"/>
              </a:buClr>
              <a:buFont typeface="Arial" panose="020B0604020202020204" pitchFamily="34" charset="0"/>
              <a:buChar char="•"/>
            </a:pPr>
            <a:r>
              <a:rPr kumimoji="1" lang="zh-CN" altLang="en-US" dirty="0">
                <a:solidFill>
                  <a:srgbClr val="18E7CF"/>
                </a:solidFill>
                <a:latin typeface="+mn-ea"/>
                <a:sym typeface="Verdana" panose="020B0604030504040204" pitchFamily="34" charset="0"/>
              </a:rPr>
              <a:t>公有云访问方式，存在严重数据泄漏风险成为客户最大关切点</a:t>
            </a:r>
            <a:endParaRPr lang="zh-CN" altLang="en-US" b="1" dirty="0">
              <a:solidFill>
                <a:srgbClr val="18E7CF"/>
              </a:solidFill>
              <a:latin typeface="+mn-ea"/>
              <a:cs typeface="+mn-ea"/>
            </a:endParaRPr>
          </a:p>
        </p:txBody>
      </p:sp>
      <p:sp>
        <p:nvSpPr>
          <p:cNvPr id="4" name="矩形 3"/>
          <p:cNvSpPr/>
          <p:nvPr/>
        </p:nvSpPr>
        <p:spPr>
          <a:xfrm>
            <a:off x="4487830" y="4439412"/>
            <a:ext cx="3468514" cy="874407"/>
          </a:xfrm>
          <a:prstGeom prst="rect">
            <a:avLst/>
          </a:prstGeom>
        </p:spPr>
        <p:txBody>
          <a:bodyPr wrap="square">
            <a:spAutoFit/>
          </a:bodyPr>
          <a:lstStyle/>
          <a:p>
            <a:pPr>
              <a:lnSpc>
                <a:spcPct val="150000"/>
              </a:lnSpc>
            </a:pPr>
            <a:r>
              <a:rPr kumimoji="1" lang="zh-CN" altLang="en-US" dirty="0">
                <a:solidFill>
                  <a:srgbClr val="00B0F0"/>
                </a:solidFill>
                <a:latin typeface="+mn-ea"/>
                <a:sym typeface="+mn-ea"/>
              </a:rPr>
              <a:t>公有云大模型确实场景化数据，无法达到客户场景的</a:t>
            </a:r>
            <a:r>
              <a:rPr kumimoji="1" lang="en-US" altLang="zh-CN" dirty="0">
                <a:solidFill>
                  <a:srgbClr val="00B0F0"/>
                </a:solidFill>
                <a:latin typeface="+mn-ea"/>
                <a:sym typeface="+mn-ea"/>
              </a:rPr>
              <a:t>AI</a:t>
            </a:r>
            <a:r>
              <a:rPr kumimoji="1" lang="zh-CN" altLang="en-US" dirty="0">
                <a:solidFill>
                  <a:srgbClr val="00B0F0"/>
                </a:solidFill>
                <a:latin typeface="+mn-ea"/>
                <a:sym typeface="+mn-ea"/>
              </a:rPr>
              <a:t>效果</a:t>
            </a:r>
            <a:endParaRPr kumimoji="1" lang="zh-CN" altLang="en-US" dirty="0">
              <a:solidFill>
                <a:srgbClr val="00B0F0"/>
              </a:solidFill>
              <a:latin typeface="+mn-ea"/>
              <a:cs typeface="+mn-ea"/>
              <a:sym typeface="+mn-ea"/>
            </a:endParaRPr>
          </a:p>
        </p:txBody>
      </p:sp>
      <p:sp>
        <p:nvSpPr>
          <p:cNvPr id="5" name="矩形 4"/>
          <p:cNvSpPr/>
          <p:nvPr/>
        </p:nvSpPr>
        <p:spPr>
          <a:xfrm>
            <a:off x="8364812" y="4439412"/>
            <a:ext cx="3224185" cy="1754326"/>
          </a:xfrm>
          <a:prstGeom prst="rect">
            <a:avLst/>
          </a:prstGeom>
        </p:spPr>
        <p:txBody>
          <a:bodyPr wrap="square">
            <a:spAutoFit/>
          </a:bodyPr>
          <a:lstStyle/>
          <a:p>
            <a:pPr>
              <a:lnSpc>
                <a:spcPct val="150000"/>
              </a:lnSpc>
            </a:pPr>
            <a:r>
              <a:rPr kumimoji="1" lang="zh-CN" altLang="en-US" dirty="0">
                <a:solidFill>
                  <a:srgbClr val="18E7CF"/>
                </a:solidFill>
                <a:latin typeface="+mn-ea"/>
                <a:sym typeface="+mn-ea"/>
              </a:rPr>
              <a:t>网信办发布</a:t>
            </a:r>
            <a:r>
              <a:rPr kumimoji="1" lang="en-US" altLang="zh-CN" dirty="0">
                <a:solidFill>
                  <a:srgbClr val="18E7CF"/>
                </a:solidFill>
                <a:latin typeface="+mn-ea"/>
                <a:sym typeface="+mn-ea"/>
              </a:rPr>
              <a:t>《</a:t>
            </a:r>
            <a:r>
              <a:rPr kumimoji="1" lang="zh-CN" altLang="en-US" dirty="0">
                <a:solidFill>
                  <a:srgbClr val="18E7CF"/>
                </a:solidFill>
                <a:latin typeface="+mn-ea"/>
                <a:sym typeface="+mn-ea"/>
              </a:rPr>
              <a:t>生成式人工智能服务管理办法</a:t>
            </a:r>
            <a:r>
              <a:rPr kumimoji="1" lang="en-US" altLang="zh-CN" dirty="0">
                <a:solidFill>
                  <a:srgbClr val="18E7CF"/>
                </a:solidFill>
                <a:latin typeface="+mn-ea"/>
                <a:sym typeface="+mn-ea"/>
              </a:rPr>
              <a:t>(</a:t>
            </a:r>
            <a:r>
              <a:rPr kumimoji="1" lang="zh-CN" altLang="en-US" dirty="0">
                <a:solidFill>
                  <a:srgbClr val="18E7CF"/>
                </a:solidFill>
                <a:latin typeface="+mn-ea"/>
                <a:sym typeface="+mn-ea"/>
              </a:rPr>
              <a:t>征求意见稿</a:t>
            </a:r>
            <a:r>
              <a:rPr kumimoji="1" lang="en-US" altLang="zh-CN" dirty="0">
                <a:solidFill>
                  <a:srgbClr val="18E7CF"/>
                </a:solidFill>
                <a:latin typeface="+mn-ea"/>
                <a:sym typeface="+mn-ea"/>
              </a:rPr>
              <a:t>)》</a:t>
            </a:r>
            <a:r>
              <a:rPr kumimoji="1" lang="zh-CN" altLang="en-US" dirty="0">
                <a:solidFill>
                  <a:srgbClr val="18E7CF"/>
                </a:solidFill>
                <a:latin typeface="+mn-ea"/>
                <a:sym typeface="+mn-ea"/>
              </a:rPr>
              <a:t>，公有云不允许收费，难以提供优质服务</a:t>
            </a:r>
            <a:endParaRPr kumimoji="1" lang="zh-CN" altLang="en-US" dirty="0">
              <a:solidFill>
                <a:srgbClr val="18E7CF"/>
              </a:solidFill>
              <a:latin typeface="+mn-ea"/>
              <a:cs typeface="+mn-ea"/>
              <a:sym typeface="+mn-ea"/>
            </a:endParaRPr>
          </a:p>
        </p:txBody>
      </p:sp>
      <p:sp>
        <p:nvSpPr>
          <p:cNvPr id="39" name="矩形 38"/>
          <p:cNvSpPr/>
          <p:nvPr/>
        </p:nvSpPr>
        <p:spPr>
          <a:xfrm>
            <a:off x="8674730" y="3296217"/>
            <a:ext cx="2604348" cy="523220"/>
          </a:xfrm>
          <a:prstGeom prst="rect">
            <a:avLst/>
          </a:prstGeom>
          <a:ln>
            <a:solidFill>
              <a:srgbClr val="18E7CF"/>
            </a:solidFill>
          </a:ln>
        </p:spPr>
        <p:txBody>
          <a:bodyPr wrap="square">
            <a:spAutoFit/>
          </a:bodyPr>
          <a:lstStyle/>
          <a:p>
            <a:pPr algn="ctr"/>
            <a:endParaRPr lang="zh-CN" altLang="en-US" sz="2800" b="1" dirty="0">
              <a:solidFill>
                <a:srgbClr val="18E7CF"/>
              </a:solidFill>
              <a:latin typeface="Microsoft YaHei" panose="020B0502040204020203"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新华三发布百业灵犀私域大模型</a:t>
            </a:r>
            <a:endParaRPr lang="zh-CN" altLang="en-US" dirty="0"/>
          </a:p>
        </p:txBody>
      </p:sp>
      <p:sp>
        <p:nvSpPr>
          <p:cNvPr id="3" name="动态图&amp;静态图"/>
          <p:cNvSpPr txBox="1"/>
          <p:nvPr/>
        </p:nvSpPr>
        <p:spPr>
          <a:xfrm>
            <a:off x="4741073" y="3545968"/>
            <a:ext cx="2090332" cy="351006"/>
          </a:xfrm>
          <a:prstGeom prst="rect">
            <a:avLst/>
          </a:prstGeom>
          <a:ln w="12700">
            <a:miter lim="400000"/>
          </a:ln>
          <a:effectLst/>
        </p:spPr>
        <p:txBody>
          <a:bodyPr wrap="square" lIns="11277" tIns="11277" rIns="11277" bIns="11277">
            <a:spAutoFit/>
          </a:bodyPr>
          <a:lstStyle/>
          <a:p>
            <a:pPr marL="0" lvl="1" algn="ctr" defTabSz="135255" fontAlgn="auto">
              <a:spcBef>
                <a:spcPts val="0"/>
              </a:spcBef>
              <a:spcAft>
                <a:spcPts val="0"/>
              </a:spcAft>
              <a:defRPr sz="4800" b="0" spc="144">
                <a:latin typeface="PingFang SC Regular" panose="020B0400000000000000" charset="-122"/>
                <a:ea typeface="PingFang SC Regular" panose="020B0400000000000000" charset="-122"/>
                <a:cs typeface="PingFang SC Regular" panose="020B0400000000000000" charset="-122"/>
                <a:sym typeface="PingFang SC Regular" panose="020B0400000000000000" charset="-122"/>
              </a:defRPr>
            </a:pPr>
            <a:r>
              <a:rPr lang="zh-CN" altLang="en-US" sz="2135" b="1" spc="61" dirty="0">
                <a:solidFill>
                  <a:schemeClr val="bg1"/>
                </a:solidFill>
                <a:latin typeface="Calibri"/>
                <a:ea typeface="微软雅黑" panose="020B0502040204020203" pitchFamily="34" charset="-122"/>
                <a:cs typeface="+mn-ea"/>
                <a:sym typeface="+mn-lt"/>
              </a:rPr>
              <a:t>数据</a:t>
            </a:r>
            <a:r>
              <a:rPr lang="zh-CN" altLang="en-US" sz="2135" b="1" spc="61" dirty="0">
                <a:solidFill>
                  <a:srgbClr val="07A2DE"/>
                </a:solidFill>
                <a:latin typeface="Calibri"/>
                <a:ea typeface="微软雅黑" panose="020B0502040204020203" pitchFamily="34" charset="-122"/>
                <a:cs typeface="+mn-ea"/>
                <a:sym typeface="+mn-lt"/>
              </a:rPr>
              <a:t>专</a:t>
            </a:r>
            <a:r>
              <a:rPr lang="zh-CN" altLang="en-US" sz="2135" b="1" spc="61" dirty="0">
                <a:solidFill>
                  <a:schemeClr val="bg1"/>
                </a:solidFill>
                <a:latin typeface="Calibri"/>
                <a:ea typeface="微软雅黑" panose="020B0502040204020203" pitchFamily="34" charset="-122"/>
                <a:cs typeface="+mn-ea"/>
                <a:sym typeface="+mn-lt"/>
              </a:rPr>
              <a:t>有</a:t>
            </a:r>
          </a:p>
        </p:txBody>
      </p:sp>
      <p:sp>
        <p:nvSpPr>
          <p:cNvPr id="5" name="端到端部署"/>
          <p:cNvSpPr txBox="1"/>
          <p:nvPr/>
        </p:nvSpPr>
        <p:spPr>
          <a:xfrm>
            <a:off x="8772016" y="3545968"/>
            <a:ext cx="1916465" cy="351006"/>
          </a:xfrm>
          <a:prstGeom prst="rect">
            <a:avLst/>
          </a:prstGeom>
          <a:ln w="12700">
            <a:miter lim="400000"/>
          </a:ln>
          <a:effectLst/>
        </p:spPr>
        <p:txBody>
          <a:bodyPr wrap="square" lIns="11277" tIns="11277" rIns="11277" bIns="11277">
            <a:spAutoFit/>
          </a:bodyPr>
          <a:lstStyle/>
          <a:p>
            <a:pPr marL="0" lvl="1" algn="ctr" defTabSz="135255" fontAlgn="auto">
              <a:spcBef>
                <a:spcPts val="0"/>
              </a:spcBef>
              <a:spcAft>
                <a:spcPts val="0"/>
              </a:spcAft>
              <a:defRPr sz="4800" b="0" spc="144">
                <a:latin typeface="PingFang SC Regular" panose="020B0400000000000000" charset="-122"/>
                <a:ea typeface="PingFang SC Regular" panose="020B0400000000000000" charset="-122"/>
                <a:cs typeface="PingFang SC Regular" panose="020B0400000000000000" charset="-122"/>
                <a:sym typeface="PingFang SC Regular" panose="020B0400000000000000" charset="-122"/>
              </a:defRPr>
            </a:pPr>
            <a:r>
              <a:rPr lang="zh-CN" altLang="en-US" sz="2135" b="1" spc="61" dirty="0">
                <a:solidFill>
                  <a:schemeClr val="bg1"/>
                </a:solidFill>
                <a:latin typeface="Calibri"/>
                <a:ea typeface="微软雅黑" panose="020B0502040204020203" pitchFamily="34" charset="-122"/>
                <a:cs typeface="+mn-ea"/>
                <a:sym typeface="+mn-lt"/>
              </a:rPr>
              <a:t>价值</a:t>
            </a:r>
            <a:r>
              <a:rPr lang="zh-CN" altLang="en-US" sz="2135" b="1" spc="61" dirty="0">
                <a:solidFill>
                  <a:srgbClr val="07A2DE"/>
                </a:solidFill>
                <a:latin typeface="Calibri"/>
                <a:ea typeface="微软雅黑" panose="020B0502040204020203" pitchFamily="34" charset="-122"/>
                <a:cs typeface="+mn-ea"/>
                <a:sym typeface="+mn-lt"/>
              </a:rPr>
              <a:t>专</a:t>
            </a:r>
            <a:r>
              <a:rPr lang="zh-CN" altLang="en-US" sz="2135" b="1" spc="61" dirty="0">
                <a:solidFill>
                  <a:schemeClr val="bg1"/>
                </a:solidFill>
                <a:latin typeface="Calibri"/>
                <a:ea typeface="微软雅黑" panose="020B0502040204020203" pitchFamily="34" charset="-122"/>
                <a:cs typeface="+mn-ea"/>
                <a:sym typeface="+mn-lt"/>
              </a:rPr>
              <a:t>享</a:t>
            </a:r>
          </a:p>
        </p:txBody>
      </p:sp>
      <p:sp>
        <p:nvSpPr>
          <p:cNvPr id="6" name="大规模分布式训练"/>
          <p:cNvSpPr txBox="1"/>
          <p:nvPr/>
        </p:nvSpPr>
        <p:spPr>
          <a:xfrm>
            <a:off x="649749" y="3545968"/>
            <a:ext cx="2384960" cy="351006"/>
          </a:xfrm>
          <a:prstGeom prst="rect">
            <a:avLst/>
          </a:prstGeom>
          <a:ln w="12700">
            <a:miter lim="400000"/>
          </a:ln>
          <a:effectLst/>
        </p:spPr>
        <p:txBody>
          <a:bodyPr wrap="square" lIns="11277" tIns="11277" rIns="11277" bIns="11277">
            <a:spAutoFit/>
          </a:bodyPr>
          <a:lstStyle/>
          <a:p>
            <a:pPr marL="0" lvl="1" algn="ctr" defTabSz="135255" fontAlgn="auto">
              <a:spcBef>
                <a:spcPts val="0"/>
              </a:spcBef>
              <a:spcAft>
                <a:spcPts val="0"/>
              </a:spcAft>
              <a:defRPr sz="4800" b="0" spc="144">
                <a:latin typeface="PingFang SC Regular" panose="020B0400000000000000" charset="-122"/>
                <a:ea typeface="PingFang SC Regular" panose="020B0400000000000000" charset="-122"/>
                <a:cs typeface="PingFang SC Regular" panose="020B0400000000000000" charset="-122"/>
                <a:sym typeface="PingFang SC Regular" panose="020B0400000000000000" charset="-122"/>
              </a:defRPr>
            </a:pPr>
            <a:r>
              <a:rPr lang="zh-CN" altLang="en-US" sz="2135" b="1" spc="61" dirty="0">
                <a:solidFill>
                  <a:schemeClr val="bg1"/>
                </a:solidFill>
                <a:latin typeface="Calibri"/>
                <a:ea typeface="微软雅黑" panose="020B0502040204020203" pitchFamily="34" charset="-122"/>
                <a:cs typeface="+mn-ea"/>
                <a:sym typeface="+mn-lt"/>
              </a:rPr>
              <a:t>场景</a:t>
            </a:r>
            <a:r>
              <a:rPr lang="zh-CN" altLang="en-US" sz="2135" b="1" spc="61" dirty="0" smtClean="0">
                <a:solidFill>
                  <a:srgbClr val="07A2DE"/>
                </a:solidFill>
                <a:latin typeface="Calibri"/>
                <a:ea typeface="微软雅黑" panose="020B0502040204020203" pitchFamily="34" charset="-122"/>
                <a:cs typeface="+mn-ea"/>
                <a:sym typeface="+mn-lt"/>
              </a:rPr>
              <a:t>专</a:t>
            </a:r>
            <a:r>
              <a:rPr lang="zh-CN" altLang="en-US" sz="2135" b="1" spc="61" dirty="0" smtClean="0">
                <a:solidFill>
                  <a:schemeClr val="bg1"/>
                </a:solidFill>
                <a:latin typeface="Calibri"/>
                <a:ea typeface="微软雅黑" panose="020B0502040204020203" pitchFamily="34" charset="-122"/>
                <a:cs typeface="+mn-ea"/>
                <a:sym typeface="+mn-lt"/>
              </a:rPr>
              <a:t>注</a:t>
            </a:r>
            <a:endParaRPr lang="zh-CN" altLang="en-US" sz="2135" b="1" spc="61" dirty="0">
              <a:solidFill>
                <a:schemeClr val="bg1"/>
              </a:solidFill>
              <a:latin typeface="Calibri"/>
              <a:ea typeface="微软雅黑" panose="020B0502040204020203" pitchFamily="34" charset="-122"/>
              <a:cs typeface="+mn-ea"/>
              <a:sym typeface="+mn-lt"/>
            </a:endParaRPr>
          </a:p>
        </p:txBody>
      </p:sp>
      <p:sp>
        <p:nvSpPr>
          <p:cNvPr id="7" name="文本框 6"/>
          <p:cNvSpPr txBox="1"/>
          <p:nvPr/>
        </p:nvSpPr>
        <p:spPr>
          <a:xfrm>
            <a:off x="479376" y="4081267"/>
            <a:ext cx="2725709" cy="1708160"/>
          </a:xfrm>
          <a:prstGeom prst="rect">
            <a:avLst/>
          </a:prstGeom>
          <a:noFill/>
        </p:spPr>
        <p:txBody>
          <a:bodyPr wrap="square">
            <a:spAutoFit/>
          </a:bodyPr>
          <a:lstStyle/>
          <a:p>
            <a:pPr algn="just">
              <a:lnSpc>
                <a:spcPct val="150000"/>
              </a:lnSpc>
            </a:pPr>
            <a:r>
              <a:rPr lang="zh-CN" altLang="zh-CN" sz="1400" kern="100" dirty="0" smtClean="0">
                <a:solidFill>
                  <a:schemeClr val="bg1"/>
                </a:solidFill>
                <a:latin typeface="Calibri"/>
                <a:ea typeface="微软雅黑" panose="020B0502040204020203" pitchFamily="34" charset="-122"/>
                <a:cs typeface="+mn-ea"/>
                <a:sym typeface="+mn-lt"/>
              </a:rPr>
              <a:t>和</a:t>
            </a:r>
            <a:r>
              <a:rPr lang="zh-CN" altLang="en-US" sz="1400" kern="100" dirty="0" smtClean="0">
                <a:solidFill>
                  <a:schemeClr val="bg1"/>
                </a:solidFill>
                <a:latin typeface="Calibri"/>
                <a:ea typeface="微软雅黑" panose="020B0502040204020203" pitchFamily="34" charset="-122"/>
                <a:cs typeface="+mn-ea"/>
                <a:sym typeface="+mn-lt"/>
              </a:rPr>
              <a:t>科研老师们一起</a:t>
            </a:r>
            <a:r>
              <a:rPr lang="zh-CN" altLang="zh-CN" sz="1400" kern="100" dirty="0" smtClean="0">
                <a:solidFill>
                  <a:schemeClr val="bg1"/>
                </a:solidFill>
                <a:latin typeface="Calibri"/>
                <a:ea typeface="微软雅黑" panose="020B0502040204020203" pitchFamily="34" charset="-122"/>
                <a:cs typeface="+mn-ea"/>
                <a:sym typeface="+mn-lt"/>
              </a:rPr>
              <a:t>，</a:t>
            </a:r>
            <a:r>
              <a:rPr lang="zh-CN" altLang="zh-CN" sz="1400" kern="100" dirty="0">
                <a:solidFill>
                  <a:schemeClr val="bg1"/>
                </a:solidFill>
                <a:latin typeface="Calibri"/>
                <a:ea typeface="微软雅黑" panose="020B0502040204020203" pitchFamily="34" charset="-122"/>
                <a:cs typeface="+mn-ea"/>
                <a:sym typeface="+mn-lt"/>
              </a:rPr>
              <a:t>打通垂直应用数据，形成精准、精确、精益的私</a:t>
            </a:r>
            <a:r>
              <a:rPr lang="zh-CN" altLang="zh-CN" sz="1400" kern="100" dirty="0" smtClean="0">
                <a:solidFill>
                  <a:schemeClr val="bg1"/>
                </a:solidFill>
                <a:latin typeface="Calibri"/>
                <a:ea typeface="微软雅黑" panose="020B0502040204020203" pitchFamily="34" charset="-122"/>
                <a:cs typeface="+mn-ea"/>
                <a:sym typeface="+mn-lt"/>
              </a:rPr>
              <a:t>域</a:t>
            </a:r>
            <a:r>
              <a:rPr lang="zh-CN" altLang="en-US" sz="1400" kern="100" dirty="0" smtClean="0">
                <a:solidFill>
                  <a:schemeClr val="bg1"/>
                </a:solidFill>
                <a:latin typeface="Calibri"/>
                <a:ea typeface="微软雅黑" panose="020B0502040204020203" pitchFamily="34" charset="-122"/>
                <a:cs typeface="+mn-ea"/>
                <a:sym typeface="+mn-lt"/>
              </a:rPr>
              <a:t>大模型</a:t>
            </a:r>
            <a:r>
              <a:rPr lang="zh-CN" altLang="zh-CN" sz="1400" kern="100" dirty="0" smtClean="0">
                <a:solidFill>
                  <a:schemeClr val="bg1"/>
                </a:solidFill>
                <a:latin typeface="Calibri"/>
                <a:ea typeface="微软雅黑" panose="020B0502040204020203" pitchFamily="34" charset="-122"/>
                <a:cs typeface="+mn-ea"/>
                <a:sym typeface="+mn-lt"/>
              </a:rPr>
              <a:t>，培养</a:t>
            </a:r>
            <a:r>
              <a:rPr lang="zh-CN" altLang="en-US" sz="1400" kern="100" dirty="0" smtClean="0">
                <a:solidFill>
                  <a:schemeClr val="bg1"/>
                </a:solidFill>
                <a:latin typeface="Calibri"/>
                <a:ea typeface="微软雅黑" panose="020B0502040204020203" pitchFamily="34" charset="-122"/>
                <a:cs typeface="+mn-ea"/>
                <a:sym typeface="+mn-lt"/>
              </a:rPr>
              <a:t>大模型科研</a:t>
            </a:r>
            <a:r>
              <a:rPr lang="zh-CN" altLang="zh-CN" sz="1400" kern="100" dirty="0" smtClean="0">
                <a:solidFill>
                  <a:schemeClr val="bg1"/>
                </a:solidFill>
                <a:latin typeface="Calibri"/>
                <a:ea typeface="微软雅黑" panose="020B0502040204020203" pitchFamily="34" charset="-122"/>
                <a:cs typeface="+mn-ea"/>
                <a:sym typeface="+mn-lt"/>
              </a:rPr>
              <a:t>能力</a:t>
            </a:r>
            <a:r>
              <a:rPr lang="zh-CN" altLang="zh-CN" sz="1400" kern="100" dirty="0">
                <a:solidFill>
                  <a:schemeClr val="bg1"/>
                </a:solidFill>
                <a:latin typeface="Calibri"/>
                <a:ea typeface="微软雅黑" panose="020B0502040204020203" pitchFamily="34" charset="-122"/>
                <a:cs typeface="+mn-ea"/>
                <a:sym typeface="+mn-lt"/>
              </a:rPr>
              <a:t>，</a:t>
            </a:r>
            <a:r>
              <a:rPr lang="zh-CN" altLang="zh-CN" sz="1400" kern="100" dirty="0" smtClean="0">
                <a:solidFill>
                  <a:schemeClr val="bg1"/>
                </a:solidFill>
                <a:latin typeface="Calibri"/>
                <a:ea typeface="微软雅黑" panose="020B0502040204020203" pitchFamily="34" charset="-122"/>
                <a:cs typeface="+mn-ea"/>
                <a:sym typeface="+mn-lt"/>
              </a:rPr>
              <a:t>帮助</a:t>
            </a:r>
            <a:r>
              <a:rPr lang="zh-CN" altLang="en-US" sz="1400" kern="100" dirty="0" smtClean="0">
                <a:solidFill>
                  <a:schemeClr val="bg1"/>
                </a:solidFill>
                <a:latin typeface="Calibri"/>
                <a:ea typeface="微软雅黑" panose="020B0502040204020203" pitchFamily="34" charset="-122"/>
                <a:cs typeface="+mn-ea"/>
                <a:sym typeface="+mn-lt"/>
              </a:rPr>
              <a:t>科研领域</a:t>
            </a:r>
            <a:r>
              <a:rPr lang="zh-CN" altLang="zh-CN" sz="1400" kern="100" dirty="0" smtClean="0">
                <a:solidFill>
                  <a:schemeClr val="bg1"/>
                </a:solidFill>
                <a:latin typeface="Calibri"/>
                <a:ea typeface="微软雅黑" panose="020B0502040204020203" pitchFamily="34" charset="-122"/>
                <a:cs typeface="+mn-ea"/>
                <a:sym typeface="+mn-lt"/>
              </a:rPr>
              <a:t>建设</a:t>
            </a:r>
            <a:r>
              <a:rPr lang="zh-CN" altLang="zh-CN" sz="1400" kern="100" dirty="0">
                <a:solidFill>
                  <a:schemeClr val="bg1"/>
                </a:solidFill>
                <a:latin typeface="Calibri"/>
                <a:ea typeface="微软雅黑" panose="020B0502040204020203" pitchFamily="34" charset="-122"/>
                <a:cs typeface="+mn-ea"/>
                <a:sym typeface="+mn-lt"/>
              </a:rPr>
              <a:t>最</a:t>
            </a:r>
            <a:r>
              <a:rPr lang="zh-CN" altLang="zh-CN" sz="1400" kern="100" dirty="0" smtClean="0">
                <a:solidFill>
                  <a:schemeClr val="bg1"/>
                </a:solidFill>
                <a:latin typeface="Calibri"/>
                <a:ea typeface="微软雅黑" panose="020B0502040204020203" pitchFamily="34" charset="-122"/>
                <a:cs typeface="+mn-ea"/>
                <a:sym typeface="+mn-lt"/>
              </a:rPr>
              <a:t>懂</a:t>
            </a:r>
            <a:r>
              <a:rPr lang="zh-CN" altLang="en-US" sz="1400" kern="100" dirty="0">
                <a:solidFill>
                  <a:schemeClr val="bg1"/>
                </a:solidFill>
                <a:latin typeface="Calibri"/>
                <a:ea typeface="微软雅黑" panose="020B0502040204020203" pitchFamily="34" charset="-122"/>
                <a:cs typeface="+mn-ea"/>
                <a:sym typeface="+mn-lt"/>
              </a:rPr>
              <a:t>会</a:t>
            </a:r>
            <a:r>
              <a:rPr lang="en-US" altLang="zh-CN" sz="1400" kern="100" dirty="0" smtClean="0">
                <a:solidFill>
                  <a:schemeClr val="bg1"/>
                </a:solidFill>
                <a:latin typeface="Calibri"/>
                <a:ea typeface="微软雅黑" panose="020B0502040204020203" pitchFamily="34" charset="-122"/>
                <a:cs typeface="+mn-ea"/>
                <a:sym typeface="+mn-lt"/>
              </a:rPr>
              <a:t>”</a:t>
            </a:r>
            <a:r>
              <a:rPr lang="zh-CN" altLang="en-US" sz="1400" kern="100" dirty="0" smtClean="0">
                <a:solidFill>
                  <a:schemeClr val="bg1"/>
                </a:solidFill>
                <a:latin typeface="Calibri"/>
                <a:ea typeface="微软雅黑" panose="020B0502040204020203" pitchFamily="34" charset="-122"/>
                <a:cs typeface="+mn-ea"/>
                <a:sym typeface="+mn-lt"/>
              </a:rPr>
              <a:t>研”</a:t>
            </a:r>
            <a:r>
              <a:rPr lang="zh-CN" altLang="zh-CN" sz="1400" kern="100" dirty="0" smtClean="0">
                <a:solidFill>
                  <a:schemeClr val="bg1"/>
                </a:solidFill>
                <a:latin typeface="Calibri"/>
                <a:ea typeface="微软雅黑" panose="020B0502040204020203" pitchFamily="34" charset="-122"/>
                <a:cs typeface="+mn-ea"/>
                <a:sym typeface="+mn-lt"/>
              </a:rPr>
              <a:t>的</a:t>
            </a:r>
            <a:r>
              <a:rPr lang="zh-CN" altLang="zh-CN" sz="1400" kern="100" dirty="0">
                <a:solidFill>
                  <a:schemeClr val="bg1"/>
                </a:solidFill>
                <a:latin typeface="Calibri"/>
                <a:ea typeface="微软雅黑" panose="020B0502040204020203" pitchFamily="34" charset="-122"/>
                <a:cs typeface="+mn-ea"/>
                <a:sym typeface="+mn-lt"/>
              </a:rPr>
              <a:t>私域大模型</a:t>
            </a:r>
            <a:endParaRPr lang="zh-CN" altLang="en-US" sz="1400" dirty="0">
              <a:solidFill>
                <a:schemeClr val="bg1"/>
              </a:solidFill>
              <a:latin typeface="Calibri"/>
              <a:ea typeface="微软雅黑" panose="020B0502040204020203" pitchFamily="34" charset="-122"/>
              <a:cs typeface="+mn-ea"/>
              <a:sym typeface="+mn-lt"/>
            </a:endParaRPr>
          </a:p>
        </p:txBody>
      </p:sp>
      <p:sp>
        <p:nvSpPr>
          <p:cNvPr id="9" name="文本框 8"/>
          <p:cNvSpPr txBox="1"/>
          <p:nvPr/>
        </p:nvSpPr>
        <p:spPr>
          <a:xfrm>
            <a:off x="4486413" y="4077075"/>
            <a:ext cx="2606288" cy="1384995"/>
          </a:xfrm>
          <a:prstGeom prst="rect">
            <a:avLst/>
          </a:prstGeom>
          <a:noFill/>
        </p:spPr>
        <p:txBody>
          <a:bodyPr wrap="square">
            <a:spAutoFit/>
          </a:bodyPr>
          <a:lstStyle>
            <a:defPPr>
              <a:defRPr lang="zh-CN"/>
            </a:defPPr>
            <a:lvl1pPr algn="just">
              <a:lnSpc>
                <a:spcPct val="150000"/>
              </a:lnSpc>
              <a:defRPr sz="1400" b="1" kern="100">
                <a:latin typeface="+mn-ea"/>
                <a:ea typeface="+mn-ea"/>
                <a:cs typeface="Times New Roman" panose="02020603050405020304" pitchFamily="18" charset="0"/>
              </a:defRPr>
            </a:lvl1pPr>
          </a:lstStyle>
          <a:p>
            <a:r>
              <a:rPr lang="zh-CN" altLang="zh-CN" b="0" dirty="0" smtClean="0">
                <a:solidFill>
                  <a:schemeClr val="bg1"/>
                </a:solidFill>
                <a:latin typeface="Calibri"/>
                <a:cs typeface="+mn-ea"/>
                <a:sym typeface="+mn-lt"/>
              </a:rPr>
              <a:t>确保</a:t>
            </a:r>
            <a:r>
              <a:rPr lang="zh-CN" altLang="en-US" b="0" dirty="0" smtClean="0">
                <a:solidFill>
                  <a:schemeClr val="bg1"/>
                </a:solidFill>
                <a:latin typeface="Calibri"/>
                <a:cs typeface="+mn-ea"/>
                <a:sym typeface="+mn-lt"/>
              </a:rPr>
              <a:t>科研</a:t>
            </a:r>
            <a:r>
              <a:rPr lang="zh-CN" altLang="zh-CN" b="0" dirty="0" smtClean="0">
                <a:solidFill>
                  <a:schemeClr val="bg1"/>
                </a:solidFill>
                <a:latin typeface="Calibri"/>
                <a:cs typeface="+mn-ea"/>
                <a:sym typeface="+mn-lt"/>
              </a:rPr>
              <a:t>数据</a:t>
            </a:r>
            <a:r>
              <a:rPr lang="zh-CN" altLang="zh-CN" b="0" dirty="0">
                <a:solidFill>
                  <a:schemeClr val="bg1"/>
                </a:solidFill>
                <a:latin typeface="Calibri"/>
                <a:cs typeface="+mn-ea"/>
                <a:sym typeface="+mn-lt"/>
              </a:rPr>
              <a:t>专有不出域、可用不可见，</a:t>
            </a:r>
            <a:r>
              <a:rPr lang="zh-CN" altLang="zh-CN" b="0" dirty="0" smtClean="0">
                <a:solidFill>
                  <a:schemeClr val="bg1"/>
                </a:solidFill>
                <a:latin typeface="Calibri"/>
                <a:cs typeface="+mn-ea"/>
                <a:sym typeface="+mn-lt"/>
              </a:rPr>
              <a:t>帮助</a:t>
            </a:r>
            <a:r>
              <a:rPr lang="zh-CN" altLang="en-US" b="0" dirty="0">
                <a:solidFill>
                  <a:schemeClr val="bg1"/>
                </a:solidFill>
                <a:latin typeface="Calibri"/>
                <a:cs typeface="+mn-ea"/>
                <a:sym typeface="+mn-lt"/>
              </a:rPr>
              <a:t>研究院</a:t>
            </a:r>
            <a:r>
              <a:rPr lang="zh-CN" altLang="zh-CN" b="0" dirty="0" smtClean="0">
                <a:solidFill>
                  <a:schemeClr val="bg1"/>
                </a:solidFill>
                <a:latin typeface="Calibri"/>
                <a:cs typeface="+mn-ea"/>
                <a:sym typeface="+mn-lt"/>
              </a:rPr>
              <a:t>以</a:t>
            </a:r>
            <a:r>
              <a:rPr lang="zh-CN" altLang="zh-CN" b="0" dirty="0">
                <a:solidFill>
                  <a:schemeClr val="bg1"/>
                </a:solidFill>
                <a:latin typeface="Calibri"/>
                <a:cs typeface="+mn-ea"/>
                <a:sym typeface="+mn-lt"/>
              </a:rPr>
              <a:t>私有数据，训练</a:t>
            </a:r>
            <a:r>
              <a:rPr lang="zh-CN" altLang="zh-CN" b="0" dirty="0" smtClean="0">
                <a:solidFill>
                  <a:schemeClr val="bg1"/>
                </a:solidFill>
                <a:latin typeface="Calibri"/>
                <a:cs typeface="+mn-ea"/>
                <a:sym typeface="+mn-lt"/>
              </a:rPr>
              <a:t>订</a:t>
            </a:r>
            <a:r>
              <a:rPr lang="zh-CN" altLang="en-US" b="0" dirty="0" smtClean="0">
                <a:solidFill>
                  <a:schemeClr val="bg1"/>
                </a:solidFill>
                <a:latin typeface="Calibri"/>
                <a:cs typeface="+mn-ea"/>
                <a:sym typeface="+mn-lt"/>
              </a:rPr>
              <a:t>科研领域</a:t>
            </a:r>
            <a:r>
              <a:rPr lang="zh-CN" altLang="zh-CN" b="0" dirty="0" smtClean="0">
                <a:solidFill>
                  <a:schemeClr val="bg1"/>
                </a:solidFill>
                <a:latin typeface="Calibri"/>
                <a:cs typeface="+mn-ea"/>
                <a:sym typeface="+mn-lt"/>
              </a:rPr>
              <a:t>的</a:t>
            </a:r>
            <a:r>
              <a:rPr lang="zh-CN" altLang="zh-CN" b="0" dirty="0">
                <a:solidFill>
                  <a:schemeClr val="bg1"/>
                </a:solidFill>
                <a:latin typeface="Calibri"/>
                <a:cs typeface="+mn-ea"/>
                <a:sym typeface="+mn-lt"/>
              </a:rPr>
              <a:t>人工智能，安全拥抱</a:t>
            </a:r>
            <a:r>
              <a:rPr lang="en-US" altLang="zh-CN" b="0" dirty="0">
                <a:solidFill>
                  <a:schemeClr val="bg1"/>
                </a:solidFill>
                <a:latin typeface="Calibri"/>
                <a:cs typeface="+mn-ea"/>
                <a:sym typeface="+mn-lt"/>
              </a:rPr>
              <a:t>AIGC</a:t>
            </a:r>
            <a:r>
              <a:rPr lang="zh-CN" altLang="zh-CN" b="0" dirty="0">
                <a:solidFill>
                  <a:schemeClr val="bg1"/>
                </a:solidFill>
                <a:latin typeface="Calibri"/>
                <a:cs typeface="+mn-ea"/>
                <a:sym typeface="+mn-lt"/>
              </a:rPr>
              <a:t>时代</a:t>
            </a:r>
            <a:endParaRPr lang="zh-CN" altLang="en-US" b="0" dirty="0">
              <a:solidFill>
                <a:schemeClr val="bg1"/>
              </a:solidFill>
              <a:latin typeface="Calibri"/>
              <a:cs typeface="+mn-ea"/>
              <a:sym typeface="+mn-lt"/>
            </a:endParaRPr>
          </a:p>
        </p:txBody>
      </p:sp>
      <p:sp>
        <p:nvSpPr>
          <p:cNvPr id="10" name="文本框 9"/>
          <p:cNvSpPr txBox="1"/>
          <p:nvPr/>
        </p:nvSpPr>
        <p:spPr>
          <a:xfrm>
            <a:off x="8457707" y="4077074"/>
            <a:ext cx="2725709" cy="1384995"/>
          </a:xfrm>
          <a:prstGeom prst="rect">
            <a:avLst/>
          </a:prstGeom>
          <a:noFill/>
        </p:spPr>
        <p:txBody>
          <a:bodyPr wrap="square">
            <a:spAutoFit/>
          </a:bodyPr>
          <a:lstStyle/>
          <a:p>
            <a:pPr algn="just">
              <a:lnSpc>
                <a:spcPct val="150000"/>
              </a:lnSpc>
            </a:pPr>
            <a:r>
              <a:rPr lang="zh-CN" altLang="zh-CN" sz="1400" kern="100" dirty="0" smtClean="0">
                <a:solidFill>
                  <a:schemeClr val="bg1"/>
                </a:solidFill>
                <a:latin typeface="Calibri"/>
                <a:ea typeface="微软雅黑" panose="020B0502040204020203" pitchFamily="34" charset="-122"/>
                <a:cs typeface="+mn-ea"/>
                <a:sym typeface="+mn-lt"/>
              </a:rPr>
              <a:t>根据</a:t>
            </a:r>
            <a:r>
              <a:rPr lang="zh-CN" altLang="en-US" sz="1400" kern="100" dirty="0" smtClean="0">
                <a:solidFill>
                  <a:schemeClr val="bg1"/>
                </a:solidFill>
                <a:latin typeface="Calibri"/>
                <a:ea typeface="微软雅黑" panose="020B0502040204020203" pitchFamily="34" charset="-122"/>
                <a:cs typeface="+mn-ea"/>
                <a:sym typeface="+mn-lt"/>
              </a:rPr>
              <a:t>研究员</a:t>
            </a:r>
            <a:r>
              <a:rPr lang="zh-CN" altLang="zh-CN" sz="1400" kern="100" dirty="0" smtClean="0">
                <a:solidFill>
                  <a:schemeClr val="bg1"/>
                </a:solidFill>
                <a:latin typeface="Calibri"/>
                <a:ea typeface="微软雅黑" panose="020B0502040204020203" pitchFamily="34" charset="-122"/>
                <a:cs typeface="+mn-ea"/>
                <a:sym typeface="+mn-lt"/>
              </a:rPr>
              <a:t>需求</a:t>
            </a:r>
            <a:r>
              <a:rPr lang="zh-CN" altLang="zh-CN" sz="1400" kern="100" dirty="0">
                <a:solidFill>
                  <a:schemeClr val="bg1"/>
                </a:solidFill>
                <a:latin typeface="Calibri"/>
                <a:ea typeface="微软雅黑" panose="020B0502040204020203" pitchFamily="34" charset="-122"/>
                <a:cs typeface="+mn-ea"/>
                <a:sym typeface="+mn-lt"/>
              </a:rPr>
              <a:t>，量身定制</a:t>
            </a:r>
            <a:r>
              <a:rPr lang="en-US" altLang="zh-CN" sz="1400" kern="100" dirty="0">
                <a:solidFill>
                  <a:schemeClr val="bg1"/>
                </a:solidFill>
                <a:latin typeface="Calibri"/>
                <a:ea typeface="微软雅黑" panose="020B0502040204020203" pitchFamily="34" charset="-122"/>
                <a:cs typeface="+mn-ea"/>
                <a:sym typeface="+mn-lt"/>
              </a:rPr>
              <a:t>AI</a:t>
            </a:r>
            <a:r>
              <a:rPr lang="zh-CN" altLang="zh-CN" sz="1400" kern="100" dirty="0">
                <a:solidFill>
                  <a:schemeClr val="bg1"/>
                </a:solidFill>
                <a:latin typeface="Calibri"/>
                <a:ea typeface="微软雅黑" panose="020B0502040204020203" pitchFamily="34" charset="-122"/>
                <a:cs typeface="+mn-ea"/>
                <a:sym typeface="+mn-lt"/>
              </a:rPr>
              <a:t>能力，有针对性地</a:t>
            </a:r>
            <a:r>
              <a:rPr lang="zh-CN" altLang="zh-CN" sz="1400" kern="100" dirty="0" smtClean="0">
                <a:solidFill>
                  <a:schemeClr val="bg1"/>
                </a:solidFill>
                <a:latin typeface="Calibri"/>
                <a:ea typeface="微软雅黑" panose="020B0502040204020203" pitchFamily="34" charset="-122"/>
                <a:cs typeface="+mn-ea"/>
                <a:sym typeface="+mn-lt"/>
              </a:rPr>
              <a:t>解决</a:t>
            </a:r>
            <a:r>
              <a:rPr lang="zh-CN" altLang="en-US" sz="1400" kern="100" dirty="0" smtClean="0">
                <a:solidFill>
                  <a:schemeClr val="bg1"/>
                </a:solidFill>
                <a:latin typeface="Calibri"/>
                <a:ea typeface="微软雅黑" panose="020B0502040204020203" pitchFamily="34" charset="-122"/>
                <a:cs typeface="+mn-ea"/>
                <a:sym typeface="+mn-lt"/>
              </a:rPr>
              <a:t>科研场景</a:t>
            </a:r>
            <a:r>
              <a:rPr lang="zh-CN" altLang="zh-CN" sz="1400" kern="100" dirty="0" smtClean="0">
                <a:solidFill>
                  <a:schemeClr val="bg1"/>
                </a:solidFill>
                <a:latin typeface="Calibri"/>
                <a:ea typeface="微软雅黑" panose="020B0502040204020203" pitchFamily="34" charset="-122"/>
                <a:cs typeface="+mn-ea"/>
                <a:sym typeface="+mn-lt"/>
              </a:rPr>
              <a:t>的</a:t>
            </a:r>
            <a:r>
              <a:rPr lang="zh-CN" altLang="zh-CN" sz="1400" kern="100" dirty="0">
                <a:solidFill>
                  <a:schemeClr val="bg1"/>
                </a:solidFill>
                <a:latin typeface="Calibri"/>
                <a:ea typeface="微软雅黑" panose="020B0502040204020203" pitchFamily="34" charset="-122"/>
                <a:cs typeface="+mn-ea"/>
                <a:sym typeface="+mn-lt"/>
              </a:rPr>
              <a:t>痛点</a:t>
            </a:r>
            <a:r>
              <a:rPr lang="zh-CN" altLang="zh-CN" sz="1400" kern="100" dirty="0" smtClean="0">
                <a:solidFill>
                  <a:schemeClr val="bg1"/>
                </a:solidFill>
                <a:latin typeface="Calibri"/>
                <a:ea typeface="微软雅黑" panose="020B0502040204020203" pitchFamily="34" charset="-122"/>
                <a:cs typeface="+mn-ea"/>
                <a:sym typeface="+mn-lt"/>
              </a:rPr>
              <a:t>、用</a:t>
            </a:r>
            <a:r>
              <a:rPr lang="en-US" altLang="zh-CN" sz="1400" kern="100" dirty="0">
                <a:solidFill>
                  <a:schemeClr val="bg1"/>
                </a:solidFill>
                <a:latin typeface="Calibri"/>
                <a:ea typeface="微软雅黑" panose="020B0502040204020203" pitchFamily="34" charset="-122"/>
                <a:cs typeface="+mn-ea"/>
                <a:sym typeface="+mn-lt"/>
              </a:rPr>
              <a:t>AI</a:t>
            </a:r>
            <a:r>
              <a:rPr lang="zh-CN" altLang="zh-CN" sz="1400" kern="100" dirty="0">
                <a:solidFill>
                  <a:schemeClr val="bg1"/>
                </a:solidFill>
                <a:latin typeface="Calibri"/>
                <a:ea typeface="微软雅黑" panose="020B0502040204020203" pitchFamily="34" charset="-122"/>
                <a:cs typeface="+mn-ea"/>
                <a:sym typeface="+mn-lt"/>
              </a:rPr>
              <a:t>创造专属于域内客户的独特价值</a:t>
            </a:r>
            <a:endParaRPr lang="zh-CN" altLang="en-US" sz="1400" dirty="0">
              <a:solidFill>
                <a:schemeClr val="bg1"/>
              </a:solidFill>
              <a:latin typeface="Calibri"/>
              <a:ea typeface="微软雅黑" panose="020B0502040204020203" pitchFamily="34" charset="-122"/>
              <a:cs typeface="+mn-ea"/>
              <a:sym typeface="+mn-lt"/>
            </a:endParaRPr>
          </a:p>
        </p:txBody>
      </p:sp>
      <p:sp>
        <p:nvSpPr>
          <p:cNvPr id="11" name="master-card_331031"/>
          <p:cNvSpPr/>
          <p:nvPr/>
        </p:nvSpPr>
        <p:spPr>
          <a:xfrm>
            <a:off x="1537387" y="2684263"/>
            <a:ext cx="609685" cy="557564"/>
          </a:xfrm>
          <a:custGeom>
            <a:avLst/>
            <a:gdLst>
              <a:gd name="T0" fmla="*/ 342 w 2828"/>
              <a:gd name="T1" fmla="*/ 2446 h 2590"/>
              <a:gd name="T2" fmla="*/ 168 w 2828"/>
              <a:gd name="T3" fmla="*/ 1179 h 2590"/>
              <a:gd name="T4" fmla="*/ 640 w 2828"/>
              <a:gd name="T5" fmla="*/ 191 h 2590"/>
              <a:gd name="T6" fmla="*/ 2637 w 2828"/>
              <a:gd name="T7" fmla="*/ 0 h 2590"/>
              <a:gd name="T8" fmla="*/ 2828 w 2828"/>
              <a:gd name="T9" fmla="*/ 1274 h 2590"/>
              <a:gd name="T10" fmla="*/ 2330 w 2828"/>
              <a:gd name="T11" fmla="*/ 1465 h 2590"/>
              <a:gd name="T12" fmla="*/ 2419 w 2828"/>
              <a:gd name="T13" fmla="*/ 1962 h 2590"/>
              <a:gd name="T14" fmla="*/ 596 w 2828"/>
              <a:gd name="T15" fmla="*/ 2581 h 2590"/>
              <a:gd name="T16" fmla="*/ 230 w 2828"/>
              <a:gd name="T17" fmla="*/ 1804 h 2590"/>
              <a:gd name="T18" fmla="*/ 572 w 2828"/>
              <a:gd name="T19" fmla="*/ 2504 h 2590"/>
              <a:gd name="T20" fmla="*/ 2358 w 2828"/>
              <a:gd name="T21" fmla="*/ 1830 h 2590"/>
              <a:gd name="T22" fmla="*/ 2248 w 2828"/>
              <a:gd name="T23" fmla="*/ 1473 h 2590"/>
              <a:gd name="T24" fmla="*/ 2041 w 2828"/>
              <a:gd name="T25" fmla="*/ 1598 h 2590"/>
              <a:gd name="T26" fmla="*/ 2014 w 2828"/>
              <a:gd name="T27" fmla="*/ 1648 h 2590"/>
              <a:gd name="T28" fmla="*/ 537 w 2828"/>
              <a:gd name="T29" fmla="*/ 2059 h 2590"/>
              <a:gd name="T30" fmla="*/ 495 w 2828"/>
              <a:gd name="T31" fmla="*/ 1879 h 2590"/>
              <a:gd name="T32" fmla="*/ 1782 w 2828"/>
              <a:gd name="T33" fmla="*/ 1473 h 2590"/>
              <a:gd name="T34" fmla="*/ 230 w 2828"/>
              <a:gd name="T35" fmla="*/ 1804 h 2590"/>
              <a:gd name="T36" fmla="*/ 602 w 2828"/>
              <a:gd name="T37" fmla="*/ 1997 h 2590"/>
              <a:gd name="T38" fmla="*/ 1930 w 2828"/>
              <a:gd name="T39" fmla="*/ 1511 h 2590"/>
              <a:gd name="T40" fmla="*/ 128 w 2828"/>
              <a:gd name="T41" fmla="*/ 1472 h 2590"/>
              <a:gd name="T42" fmla="*/ 1039 w 2828"/>
              <a:gd name="T43" fmla="*/ 1473 h 2590"/>
              <a:gd name="T44" fmla="*/ 699 w 2828"/>
              <a:gd name="T45" fmla="*/ 1412 h 2590"/>
              <a:gd name="T46" fmla="*/ 128 w 2828"/>
              <a:gd name="T47" fmla="*/ 1472 h 2590"/>
              <a:gd name="T48" fmla="*/ 191 w 2828"/>
              <a:gd name="T49" fmla="*/ 1256 h 2590"/>
              <a:gd name="T50" fmla="*/ 640 w 2828"/>
              <a:gd name="T51" fmla="*/ 1233 h 2590"/>
              <a:gd name="T52" fmla="*/ 755 w 2828"/>
              <a:gd name="T53" fmla="*/ 1355 h 2590"/>
              <a:gd name="T54" fmla="*/ 2637 w 2828"/>
              <a:gd name="T55" fmla="*/ 1385 h 2590"/>
              <a:gd name="T56" fmla="*/ 2748 w 2828"/>
              <a:gd name="T57" fmla="*/ 191 h 2590"/>
              <a:gd name="T58" fmla="*/ 831 w 2828"/>
              <a:gd name="T59" fmla="*/ 80 h 2590"/>
              <a:gd name="T60" fmla="*/ 720 w 2828"/>
              <a:gd name="T61" fmla="*/ 1262 h 2590"/>
              <a:gd name="T62" fmla="*/ 720 w 2828"/>
              <a:gd name="T63" fmla="*/ 1269 h 2590"/>
              <a:gd name="T64" fmla="*/ 2592 w 2828"/>
              <a:gd name="T65" fmla="*/ 1058 h 2590"/>
              <a:gd name="T66" fmla="*/ 2272 w 2828"/>
              <a:gd name="T67" fmla="*/ 1018 h 2590"/>
              <a:gd name="T68" fmla="*/ 2592 w 2828"/>
              <a:gd name="T69" fmla="*/ 978 h 2590"/>
              <a:gd name="T70" fmla="*/ 2592 w 2828"/>
              <a:gd name="T71" fmla="*/ 1058 h 2590"/>
              <a:gd name="T72" fmla="*/ 1836 w 2828"/>
              <a:gd name="T73" fmla="*/ 1058 h 2590"/>
              <a:gd name="T74" fmla="*/ 1836 w 2828"/>
              <a:gd name="T75" fmla="*/ 978 h 2590"/>
              <a:gd name="T76" fmla="*/ 2156 w 2828"/>
              <a:gd name="T77" fmla="*/ 1018 h 2590"/>
              <a:gd name="T78" fmla="*/ 1641 w 2828"/>
              <a:gd name="T79" fmla="*/ 1058 h 2590"/>
              <a:gd name="T80" fmla="*/ 1321 w 2828"/>
              <a:gd name="T81" fmla="*/ 1018 h 2590"/>
              <a:gd name="T82" fmla="*/ 1641 w 2828"/>
              <a:gd name="T83" fmla="*/ 978 h 2590"/>
              <a:gd name="T84" fmla="*/ 1641 w 2828"/>
              <a:gd name="T85" fmla="*/ 1058 h 2590"/>
              <a:gd name="T86" fmla="*/ 885 w 2828"/>
              <a:gd name="T87" fmla="*/ 1058 h 2590"/>
              <a:gd name="T88" fmla="*/ 885 w 2828"/>
              <a:gd name="T89" fmla="*/ 978 h 2590"/>
              <a:gd name="T90" fmla="*/ 1205 w 2828"/>
              <a:gd name="T91" fmla="*/ 1018 h 2590"/>
              <a:gd name="T92" fmla="*/ 1099 w 2828"/>
              <a:gd name="T93" fmla="*/ 773 h 2590"/>
              <a:gd name="T94" fmla="*/ 845 w 2828"/>
              <a:gd name="T95" fmla="*/ 666 h 2590"/>
              <a:gd name="T96" fmla="*/ 952 w 2828"/>
              <a:gd name="T97" fmla="*/ 439 h 2590"/>
              <a:gd name="T98" fmla="*/ 1205 w 2828"/>
              <a:gd name="T99" fmla="*/ 546 h 2590"/>
              <a:gd name="T100" fmla="*/ 1099 w 2828"/>
              <a:gd name="T101" fmla="*/ 773 h 2590"/>
              <a:gd name="T102" fmla="*/ 925 w 2828"/>
              <a:gd name="T103" fmla="*/ 546 h 2590"/>
              <a:gd name="T104" fmla="*/ 952 w 2828"/>
              <a:gd name="T105" fmla="*/ 693 h 2590"/>
              <a:gd name="T106" fmla="*/ 1125 w 2828"/>
              <a:gd name="T107" fmla="*/ 666 h 2590"/>
              <a:gd name="T108" fmla="*/ 1099 w 2828"/>
              <a:gd name="T109" fmla="*/ 519 h 2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28" h="2590">
                <a:moveTo>
                  <a:pt x="536" y="2590"/>
                </a:moveTo>
                <a:cubicBezTo>
                  <a:pt x="449" y="2590"/>
                  <a:pt x="368" y="2533"/>
                  <a:pt x="342" y="2446"/>
                </a:cubicBezTo>
                <a:lnTo>
                  <a:pt x="33" y="1434"/>
                </a:lnTo>
                <a:cubicBezTo>
                  <a:pt x="0" y="1326"/>
                  <a:pt x="61" y="1212"/>
                  <a:pt x="168" y="1179"/>
                </a:cubicBezTo>
                <a:lnTo>
                  <a:pt x="640" y="1035"/>
                </a:lnTo>
                <a:lnTo>
                  <a:pt x="640" y="191"/>
                </a:lnTo>
                <a:cubicBezTo>
                  <a:pt x="640" y="86"/>
                  <a:pt x="726" y="0"/>
                  <a:pt x="831" y="0"/>
                </a:cubicBezTo>
                <a:lnTo>
                  <a:pt x="2637" y="0"/>
                </a:lnTo>
                <a:cubicBezTo>
                  <a:pt x="2742" y="0"/>
                  <a:pt x="2828" y="86"/>
                  <a:pt x="2828" y="191"/>
                </a:cubicBezTo>
                <a:lnTo>
                  <a:pt x="2828" y="1274"/>
                </a:lnTo>
                <a:cubicBezTo>
                  <a:pt x="2828" y="1380"/>
                  <a:pt x="2742" y="1465"/>
                  <a:pt x="2637" y="1465"/>
                </a:cubicBezTo>
                <a:lnTo>
                  <a:pt x="2330" y="1465"/>
                </a:lnTo>
                <a:lnTo>
                  <a:pt x="2434" y="1807"/>
                </a:lnTo>
                <a:cubicBezTo>
                  <a:pt x="2450" y="1859"/>
                  <a:pt x="2445" y="1914"/>
                  <a:pt x="2419" y="1962"/>
                </a:cubicBezTo>
                <a:cubicBezTo>
                  <a:pt x="2394" y="2010"/>
                  <a:pt x="2351" y="2045"/>
                  <a:pt x="2299" y="2061"/>
                </a:cubicBezTo>
                <a:lnTo>
                  <a:pt x="596" y="2581"/>
                </a:lnTo>
                <a:cubicBezTo>
                  <a:pt x="576" y="2587"/>
                  <a:pt x="556" y="2590"/>
                  <a:pt x="536" y="2590"/>
                </a:cubicBezTo>
                <a:close/>
                <a:moveTo>
                  <a:pt x="230" y="1804"/>
                </a:moveTo>
                <a:lnTo>
                  <a:pt x="418" y="2422"/>
                </a:lnTo>
                <a:cubicBezTo>
                  <a:pt x="438" y="2487"/>
                  <a:pt x="507" y="2524"/>
                  <a:pt x="572" y="2504"/>
                </a:cubicBezTo>
                <a:lnTo>
                  <a:pt x="2276" y="1985"/>
                </a:lnTo>
                <a:cubicBezTo>
                  <a:pt x="2341" y="1965"/>
                  <a:pt x="2378" y="1896"/>
                  <a:pt x="2358" y="1830"/>
                </a:cubicBezTo>
                <a:lnTo>
                  <a:pt x="2358" y="1830"/>
                </a:lnTo>
                <a:lnTo>
                  <a:pt x="2248" y="1473"/>
                </a:lnTo>
                <a:lnTo>
                  <a:pt x="2002" y="1473"/>
                </a:lnTo>
                <a:lnTo>
                  <a:pt x="2041" y="1598"/>
                </a:lnTo>
                <a:cubicBezTo>
                  <a:pt x="2044" y="1608"/>
                  <a:pt x="2043" y="1619"/>
                  <a:pt x="2038" y="1628"/>
                </a:cubicBezTo>
                <a:cubicBezTo>
                  <a:pt x="2033" y="1638"/>
                  <a:pt x="2024" y="1645"/>
                  <a:pt x="2014" y="1648"/>
                </a:cubicBezTo>
                <a:lnTo>
                  <a:pt x="587" y="2085"/>
                </a:lnTo>
                <a:cubicBezTo>
                  <a:pt x="566" y="2092"/>
                  <a:pt x="544" y="2080"/>
                  <a:pt x="537" y="2059"/>
                </a:cubicBezTo>
                <a:lnTo>
                  <a:pt x="492" y="1910"/>
                </a:lnTo>
                <a:cubicBezTo>
                  <a:pt x="489" y="1900"/>
                  <a:pt x="490" y="1889"/>
                  <a:pt x="495" y="1879"/>
                </a:cubicBezTo>
                <a:cubicBezTo>
                  <a:pt x="500" y="1870"/>
                  <a:pt x="508" y="1863"/>
                  <a:pt x="518" y="1860"/>
                </a:cubicBezTo>
                <a:lnTo>
                  <a:pt x="1782" y="1473"/>
                </a:lnTo>
                <a:lnTo>
                  <a:pt x="1312" y="1473"/>
                </a:lnTo>
                <a:lnTo>
                  <a:pt x="230" y="1804"/>
                </a:lnTo>
                <a:close/>
                <a:moveTo>
                  <a:pt x="580" y="1925"/>
                </a:moveTo>
                <a:lnTo>
                  <a:pt x="602" y="1997"/>
                </a:lnTo>
                <a:lnTo>
                  <a:pt x="1952" y="1583"/>
                </a:lnTo>
                <a:lnTo>
                  <a:pt x="1930" y="1511"/>
                </a:lnTo>
                <a:lnTo>
                  <a:pt x="580" y="1925"/>
                </a:lnTo>
                <a:close/>
                <a:moveTo>
                  <a:pt x="128" y="1472"/>
                </a:moveTo>
                <a:lnTo>
                  <a:pt x="206" y="1728"/>
                </a:lnTo>
                <a:lnTo>
                  <a:pt x="1039" y="1473"/>
                </a:lnTo>
                <a:lnTo>
                  <a:pt x="844" y="1473"/>
                </a:lnTo>
                <a:cubicBezTo>
                  <a:pt x="787" y="1473"/>
                  <a:pt x="736" y="1449"/>
                  <a:pt x="699" y="1412"/>
                </a:cubicBezTo>
                <a:cubicBezTo>
                  <a:pt x="672" y="1386"/>
                  <a:pt x="653" y="1353"/>
                  <a:pt x="645" y="1315"/>
                </a:cubicBezTo>
                <a:lnTo>
                  <a:pt x="128" y="1472"/>
                </a:lnTo>
                <a:close/>
                <a:moveTo>
                  <a:pt x="640" y="1119"/>
                </a:moveTo>
                <a:lnTo>
                  <a:pt x="191" y="1256"/>
                </a:lnTo>
                <a:cubicBezTo>
                  <a:pt x="131" y="1274"/>
                  <a:pt x="95" y="1335"/>
                  <a:pt x="106" y="1395"/>
                </a:cubicBezTo>
                <a:lnTo>
                  <a:pt x="640" y="1233"/>
                </a:lnTo>
                <a:lnTo>
                  <a:pt x="640" y="1119"/>
                </a:lnTo>
                <a:close/>
                <a:moveTo>
                  <a:pt x="755" y="1355"/>
                </a:moveTo>
                <a:cubicBezTo>
                  <a:pt x="775" y="1374"/>
                  <a:pt x="802" y="1385"/>
                  <a:pt x="831" y="1385"/>
                </a:cubicBezTo>
                <a:lnTo>
                  <a:pt x="2637" y="1385"/>
                </a:lnTo>
                <a:cubicBezTo>
                  <a:pt x="2698" y="1385"/>
                  <a:pt x="2748" y="1335"/>
                  <a:pt x="2748" y="1274"/>
                </a:cubicBezTo>
                <a:lnTo>
                  <a:pt x="2748" y="191"/>
                </a:lnTo>
                <a:cubicBezTo>
                  <a:pt x="2748" y="130"/>
                  <a:pt x="2698" y="80"/>
                  <a:pt x="2637" y="80"/>
                </a:cubicBezTo>
                <a:lnTo>
                  <a:pt x="831" y="80"/>
                </a:lnTo>
                <a:cubicBezTo>
                  <a:pt x="770" y="80"/>
                  <a:pt x="720" y="130"/>
                  <a:pt x="720" y="191"/>
                </a:cubicBezTo>
                <a:lnTo>
                  <a:pt x="720" y="1262"/>
                </a:lnTo>
                <a:cubicBezTo>
                  <a:pt x="720" y="1262"/>
                  <a:pt x="720" y="1263"/>
                  <a:pt x="720" y="1263"/>
                </a:cubicBezTo>
                <a:lnTo>
                  <a:pt x="720" y="1269"/>
                </a:lnTo>
                <a:cubicBezTo>
                  <a:pt x="720" y="1303"/>
                  <a:pt x="734" y="1333"/>
                  <a:pt x="755" y="1355"/>
                </a:cubicBezTo>
                <a:close/>
                <a:moveTo>
                  <a:pt x="2592" y="1058"/>
                </a:moveTo>
                <a:lnTo>
                  <a:pt x="2312" y="1058"/>
                </a:lnTo>
                <a:cubicBezTo>
                  <a:pt x="2290" y="1058"/>
                  <a:pt x="2272" y="1040"/>
                  <a:pt x="2272" y="1018"/>
                </a:cubicBezTo>
                <a:cubicBezTo>
                  <a:pt x="2272" y="996"/>
                  <a:pt x="2290" y="978"/>
                  <a:pt x="2312" y="978"/>
                </a:cubicBezTo>
                <a:lnTo>
                  <a:pt x="2592" y="978"/>
                </a:lnTo>
                <a:cubicBezTo>
                  <a:pt x="2614" y="978"/>
                  <a:pt x="2632" y="996"/>
                  <a:pt x="2632" y="1018"/>
                </a:cubicBezTo>
                <a:cubicBezTo>
                  <a:pt x="2632" y="1040"/>
                  <a:pt x="2614" y="1058"/>
                  <a:pt x="2592" y="1058"/>
                </a:cubicBezTo>
                <a:close/>
                <a:moveTo>
                  <a:pt x="2116" y="1058"/>
                </a:moveTo>
                <a:lnTo>
                  <a:pt x="1836" y="1058"/>
                </a:lnTo>
                <a:cubicBezTo>
                  <a:pt x="1814" y="1058"/>
                  <a:pt x="1796" y="1040"/>
                  <a:pt x="1796" y="1018"/>
                </a:cubicBezTo>
                <a:cubicBezTo>
                  <a:pt x="1796" y="996"/>
                  <a:pt x="1814" y="978"/>
                  <a:pt x="1836" y="978"/>
                </a:cubicBezTo>
                <a:lnTo>
                  <a:pt x="2116" y="978"/>
                </a:lnTo>
                <a:cubicBezTo>
                  <a:pt x="2138" y="978"/>
                  <a:pt x="2156" y="996"/>
                  <a:pt x="2156" y="1018"/>
                </a:cubicBezTo>
                <a:cubicBezTo>
                  <a:pt x="2156" y="1040"/>
                  <a:pt x="2138" y="1058"/>
                  <a:pt x="2116" y="1058"/>
                </a:cubicBezTo>
                <a:close/>
                <a:moveTo>
                  <a:pt x="1641" y="1058"/>
                </a:moveTo>
                <a:lnTo>
                  <a:pt x="1361" y="1058"/>
                </a:lnTo>
                <a:cubicBezTo>
                  <a:pt x="1339" y="1058"/>
                  <a:pt x="1321" y="1040"/>
                  <a:pt x="1321" y="1018"/>
                </a:cubicBezTo>
                <a:cubicBezTo>
                  <a:pt x="1321" y="996"/>
                  <a:pt x="1339" y="978"/>
                  <a:pt x="1361" y="978"/>
                </a:cubicBezTo>
                <a:lnTo>
                  <a:pt x="1641" y="978"/>
                </a:lnTo>
                <a:cubicBezTo>
                  <a:pt x="1663" y="978"/>
                  <a:pt x="1681" y="996"/>
                  <a:pt x="1681" y="1018"/>
                </a:cubicBezTo>
                <a:cubicBezTo>
                  <a:pt x="1681" y="1040"/>
                  <a:pt x="1663" y="1058"/>
                  <a:pt x="1641" y="1058"/>
                </a:cubicBezTo>
                <a:close/>
                <a:moveTo>
                  <a:pt x="1165" y="1058"/>
                </a:moveTo>
                <a:lnTo>
                  <a:pt x="885" y="1058"/>
                </a:lnTo>
                <a:cubicBezTo>
                  <a:pt x="863" y="1058"/>
                  <a:pt x="845" y="1040"/>
                  <a:pt x="845" y="1018"/>
                </a:cubicBezTo>
                <a:cubicBezTo>
                  <a:pt x="845" y="996"/>
                  <a:pt x="863" y="978"/>
                  <a:pt x="885" y="978"/>
                </a:cubicBezTo>
                <a:lnTo>
                  <a:pt x="1165" y="978"/>
                </a:lnTo>
                <a:cubicBezTo>
                  <a:pt x="1187" y="978"/>
                  <a:pt x="1205" y="996"/>
                  <a:pt x="1205" y="1018"/>
                </a:cubicBezTo>
                <a:cubicBezTo>
                  <a:pt x="1205" y="1040"/>
                  <a:pt x="1187" y="1058"/>
                  <a:pt x="1165" y="1058"/>
                </a:cubicBezTo>
                <a:close/>
                <a:moveTo>
                  <a:pt x="1099" y="773"/>
                </a:moveTo>
                <a:lnTo>
                  <a:pt x="952" y="773"/>
                </a:lnTo>
                <a:cubicBezTo>
                  <a:pt x="893" y="773"/>
                  <a:pt x="845" y="725"/>
                  <a:pt x="845" y="666"/>
                </a:cubicBezTo>
                <a:lnTo>
                  <a:pt x="845" y="546"/>
                </a:lnTo>
                <a:cubicBezTo>
                  <a:pt x="845" y="487"/>
                  <a:pt x="893" y="439"/>
                  <a:pt x="952" y="439"/>
                </a:cubicBezTo>
                <a:lnTo>
                  <a:pt x="1099" y="439"/>
                </a:lnTo>
                <a:cubicBezTo>
                  <a:pt x="1157" y="439"/>
                  <a:pt x="1205" y="487"/>
                  <a:pt x="1205" y="546"/>
                </a:cubicBezTo>
                <a:lnTo>
                  <a:pt x="1205" y="666"/>
                </a:lnTo>
                <a:cubicBezTo>
                  <a:pt x="1205" y="725"/>
                  <a:pt x="1157" y="773"/>
                  <a:pt x="1099" y="773"/>
                </a:cubicBezTo>
                <a:close/>
                <a:moveTo>
                  <a:pt x="952" y="519"/>
                </a:moveTo>
                <a:cubicBezTo>
                  <a:pt x="937" y="519"/>
                  <a:pt x="925" y="531"/>
                  <a:pt x="925" y="546"/>
                </a:cubicBezTo>
                <a:lnTo>
                  <a:pt x="925" y="666"/>
                </a:lnTo>
                <a:cubicBezTo>
                  <a:pt x="925" y="681"/>
                  <a:pt x="937" y="693"/>
                  <a:pt x="952" y="693"/>
                </a:cubicBezTo>
                <a:lnTo>
                  <a:pt x="1099" y="693"/>
                </a:lnTo>
                <a:cubicBezTo>
                  <a:pt x="1113" y="693"/>
                  <a:pt x="1125" y="681"/>
                  <a:pt x="1125" y="666"/>
                </a:cubicBezTo>
                <a:lnTo>
                  <a:pt x="1125" y="546"/>
                </a:lnTo>
                <a:cubicBezTo>
                  <a:pt x="1125" y="531"/>
                  <a:pt x="1113" y="519"/>
                  <a:pt x="1099" y="519"/>
                </a:cubicBezTo>
                <a:lnTo>
                  <a:pt x="952" y="519"/>
                </a:lnTo>
                <a:close/>
              </a:path>
            </a:pathLst>
          </a:custGeom>
          <a:solidFill>
            <a:srgbClr val="06AFF0"/>
          </a:solidFill>
          <a:ln w="25400" cap="flat" cmpd="sng" algn="ctr">
            <a:noFill/>
            <a:prstDash val="solid"/>
          </a:ln>
          <a:effectLst/>
        </p:spPr>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09600" algn="l" rtl="0" fontAlgn="base">
              <a:spcBef>
                <a:spcPct val="0"/>
              </a:spcBef>
              <a:spcAft>
                <a:spcPct val="0"/>
              </a:spcAft>
              <a:defRPr kern="1200">
                <a:solidFill>
                  <a:schemeClr val="lt1"/>
                </a:solidFill>
                <a:latin typeface="+mn-lt"/>
                <a:ea typeface="+mn-ea"/>
                <a:cs typeface="+mn-cs"/>
              </a:defRPr>
            </a:lvl2pPr>
            <a:lvl3pPr marL="1219200" algn="l" rtl="0" fontAlgn="base">
              <a:spcBef>
                <a:spcPct val="0"/>
              </a:spcBef>
              <a:spcAft>
                <a:spcPct val="0"/>
              </a:spcAft>
              <a:defRPr kern="1200">
                <a:solidFill>
                  <a:schemeClr val="lt1"/>
                </a:solidFill>
                <a:latin typeface="+mn-lt"/>
                <a:ea typeface="+mn-ea"/>
                <a:cs typeface="+mn-cs"/>
              </a:defRPr>
            </a:lvl3pPr>
            <a:lvl4pPr marL="1828800" algn="l" rtl="0" fontAlgn="base">
              <a:spcBef>
                <a:spcPct val="0"/>
              </a:spcBef>
              <a:spcAft>
                <a:spcPct val="0"/>
              </a:spcAft>
              <a:defRPr kern="1200">
                <a:solidFill>
                  <a:schemeClr val="lt1"/>
                </a:solidFill>
                <a:latin typeface="+mn-lt"/>
                <a:ea typeface="+mn-ea"/>
                <a:cs typeface="+mn-cs"/>
              </a:defRPr>
            </a:lvl4pPr>
            <a:lvl5pPr marL="2438400" algn="l" rtl="0" fontAlgn="base">
              <a:spcBef>
                <a:spcPct val="0"/>
              </a:spcBef>
              <a:spcAft>
                <a:spcPct val="0"/>
              </a:spcAft>
              <a:defRPr kern="1200">
                <a:solidFill>
                  <a:schemeClr val="lt1"/>
                </a:solidFill>
                <a:latin typeface="+mn-lt"/>
                <a:ea typeface="+mn-ea"/>
                <a:cs typeface="+mn-cs"/>
              </a:defRPr>
            </a:lvl5pPr>
            <a:lvl6pPr marL="3048000" algn="l" defTabSz="1219200" rtl="0" eaLnBrk="1" latinLnBrk="0" hangingPunct="1">
              <a:defRPr kern="1200">
                <a:solidFill>
                  <a:schemeClr val="lt1"/>
                </a:solidFill>
                <a:latin typeface="+mn-lt"/>
                <a:ea typeface="+mn-ea"/>
                <a:cs typeface="+mn-cs"/>
              </a:defRPr>
            </a:lvl6pPr>
            <a:lvl7pPr marL="3657600" algn="l" defTabSz="1219200" rtl="0" eaLnBrk="1" latinLnBrk="0" hangingPunct="1">
              <a:defRPr kern="1200">
                <a:solidFill>
                  <a:schemeClr val="lt1"/>
                </a:solidFill>
                <a:latin typeface="+mn-lt"/>
                <a:ea typeface="+mn-ea"/>
                <a:cs typeface="+mn-cs"/>
              </a:defRPr>
            </a:lvl7pPr>
            <a:lvl8pPr marL="4267200" algn="l" defTabSz="1219200" rtl="0" eaLnBrk="1" latinLnBrk="0" hangingPunct="1">
              <a:defRPr kern="1200">
                <a:solidFill>
                  <a:schemeClr val="lt1"/>
                </a:solidFill>
                <a:latin typeface="+mn-lt"/>
                <a:ea typeface="+mn-ea"/>
                <a:cs typeface="+mn-cs"/>
              </a:defRPr>
            </a:lvl8pPr>
            <a:lvl9pPr marL="4876800" algn="l" defTabSz="12192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rgbClr val="FFFFFF"/>
              </a:solidFill>
              <a:effectLst/>
              <a:uLnTx/>
              <a:uFillTx/>
              <a:latin typeface="Calibri"/>
              <a:ea typeface="微软雅黑" panose="020B0502040204020203" pitchFamily="34" charset="-122"/>
              <a:cs typeface="+mn-ea"/>
              <a:sym typeface="+mn-lt"/>
            </a:endParaRPr>
          </a:p>
        </p:txBody>
      </p:sp>
      <p:sp>
        <p:nvSpPr>
          <p:cNvPr id="13" name="master-card_331031"/>
          <p:cNvSpPr/>
          <p:nvPr/>
        </p:nvSpPr>
        <p:spPr>
          <a:xfrm>
            <a:off x="5481397" y="2684269"/>
            <a:ext cx="609685" cy="587175"/>
          </a:xfrm>
          <a:custGeom>
            <a:avLst/>
            <a:gdLst>
              <a:gd name="connsiteX0" fmla="*/ 506598 w 607614"/>
              <a:gd name="connsiteY0" fmla="*/ 535879 h 585181"/>
              <a:gd name="connsiteX1" fmla="*/ 506598 w 607614"/>
              <a:gd name="connsiteY1" fmla="*/ 556358 h 585181"/>
              <a:gd name="connsiteX2" fmla="*/ 567360 w 607614"/>
              <a:gd name="connsiteY2" fmla="*/ 556358 h 585181"/>
              <a:gd name="connsiteX3" fmla="*/ 567360 w 607614"/>
              <a:gd name="connsiteY3" fmla="*/ 535879 h 585181"/>
              <a:gd name="connsiteX4" fmla="*/ 40254 w 607614"/>
              <a:gd name="connsiteY4" fmla="*/ 535879 h 585181"/>
              <a:gd name="connsiteX5" fmla="*/ 40254 w 607614"/>
              <a:gd name="connsiteY5" fmla="*/ 556358 h 585181"/>
              <a:gd name="connsiteX6" fmla="*/ 101016 w 607614"/>
              <a:gd name="connsiteY6" fmla="*/ 556358 h 585181"/>
              <a:gd name="connsiteX7" fmla="*/ 101016 w 607614"/>
              <a:gd name="connsiteY7" fmla="*/ 535879 h 585181"/>
              <a:gd name="connsiteX8" fmla="*/ 344441 w 607614"/>
              <a:gd name="connsiteY8" fmla="*/ 514636 h 585181"/>
              <a:gd name="connsiteX9" fmla="*/ 354676 w 607614"/>
              <a:gd name="connsiteY9" fmla="*/ 524871 h 585181"/>
              <a:gd name="connsiteX10" fmla="*/ 344441 w 607614"/>
              <a:gd name="connsiteY10" fmla="*/ 535106 h 585181"/>
              <a:gd name="connsiteX11" fmla="*/ 334206 w 607614"/>
              <a:gd name="connsiteY11" fmla="*/ 524871 h 585181"/>
              <a:gd name="connsiteX12" fmla="*/ 344441 w 607614"/>
              <a:gd name="connsiteY12" fmla="*/ 514636 h 585181"/>
              <a:gd name="connsiteX13" fmla="*/ 222538 w 607614"/>
              <a:gd name="connsiteY13" fmla="*/ 465338 h 585181"/>
              <a:gd name="connsiteX14" fmla="*/ 222538 w 607614"/>
              <a:gd name="connsiteY14" fmla="*/ 475199 h 585181"/>
              <a:gd name="connsiteX15" fmla="*/ 263552 w 607614"/>
              <a:gd name="connsiteY15" fmla="*/ 475199 h 585181"/>
              <a:gd name="connsiteX16" fmla="*/ 263552 w 607614"/>
              <a:gd name="connsiteY16" fmla="*/ 465338 h 585181"/>
              <a:gd name="connsiteX17" fmla="*/ 101016 w 607614"/>
              <a:gd name="connsiteY17" fmla="*/ 465338 h 585181"/>
              <a:gd name="connsiteX18" fmla="*/ 101016 w 607614"/>
              <a:gd name="connsiteY18" fmla="*/ 475199 h 585181"/>
              <a:gd name="connsiteX19" fmla="*/ 142030 w 607614"/>
              <a:gd name="connsiteY19" fmla="*/ 475199 h 585181"/>
              <a:gd name="connsiteX20" fmla="*/ 142030 w 607614"/>
              <a:gd name="connsiteY20" fmla="*/ 465338 h 585181"/>
              <a:gd name="connsiteX21" fmla="*/ 344441 w 607614"/>
              <a:gd name="connsiteY21" fmla="*/ 453960 h 585181"/>
              <a:gd name="connsiteX22" fmla="*/ 354676 w 607614"/>
              <a:gd name="connsiteY22" fmla="*/ 464195 h 585181"/>
              <a:gd name="connsiteX23" fmla="*/ 344441 w 607614"/>
              <a:gd name="connsiteY23" fmla="*/ 474430 h 585181"/>
              <a:gd name="connsiteX24" fmla="*/ 334206 w 607614"/>
              <a:gd name="connsiteY24" fmla="*/ 464195 h 585181"/>
              <a:gd name="connsiteX25" fmla="*/ 344441 w 607614"/>
              <a:gd name="connsiteY25" fmla="*/ 453960 h 585181"/>
              <a:gd name="connsiteX26" fmla="*/ 222538 w 607614"/>
              <a:gd name="connsiteY26" fmla="*/ 434998 h 585181"/>
              <a:gd name="connsiteX27" fmla="*/ 222538 w 607614"/>
              <a:gd name="connsiteY27" fmla="*/ 444859 h 585181"/>
              <a:gd name="connsiteX28" fmla="*/ 263552 w 607614"/>
              <a:gd name="connsiteY28" fmla="*/ 444859 h 585181"/>
              <a:gd name="connsiteX29" fmla="*/ 263552 w 607614"/>
              <a:gd name="connsiteY29" fmla="*/ 434998 h 585181"/>
              <a:gd name="connsiteX30" fmla="*/ 101016 w 607614"/>
              <a:gd name="connsiteY30" fmla="*/ 434998 h 585181"/>
              <a:gd name="connsiteX31" fmla="*/ 101016 w 607614"/>
              <a:gd name="connsiteY31" fmla="*/ 444859 h 585181"/>
              <a:gd name="connsiteX32" fmla="*/ 142030 w 607614"/>
              <a:gd name="connsiteY32" fmla="*/ 444859 h 585181"/>
              <a:gd name="connsiteX33" fmla="*/ 142030 w 607614"/>
              <a:gd name="connsiteY33" fmla="*/ 434998 h 585181"/>
              <a:gd name="connsiteX34" fmla="*/ 222538 w 607614"/>
              <a:gd name="connsiteY34" fmla="*/ 404658 h 585181"/>
              <a:gd name="connsiteX35" fmla="*/ 222538 w 607614"/>
              <a:gd name="connsiteY35" fmla="*/ 414519 h 585181"/>
              <a:gd name="connsiteX36" fmla="*/ 263552 w 607614"/>
              <a:gd name="connsiteY36" fmla="*/ 414519 h 585181"/>
              <a:gd name="connsiteX37" fmla="*/ 263552 w 607614"/>
              <a:gd name="connsiteY37" fmla="*/ 404658 h 585181"/>
              <a:gd name="connsiteX38" fmla="*/ 101016 w 607614"/>
              <a:gd name="connsiteY38" fmla="*/ 404658 h 585181"/>
              <a:gd name="connsiteX39" fmla="*/ 101016 w 607614"/>
              <a:gd name="connsiteY39" fmla="*/ 414519 h 585181"/>
              <a:gd name="connsiteX40" fmla="*/ 142030 w 607614"/>
              <a:gd name="connsiteY40" fmla="*/ 414519 h 585181"/>
              <a:gd name="connsiteX41" fmla="*/ 142030 w 607614"/>
              <a:gd name="connsiteY41" fmla="*/ 404658 h 585181"/>
              <a:gd name="connsiteX42" fmla="*/ 344441 w 607614"/>
              <a:gd name="connsiteY42" fmla="*/ 393284 h 585181"/>
              <a:gd name="connsiteX43" fmla="*/ 354676 w 607614"/>
              <a:gd name="connsiteY43" fmla="*/ 403519 h 585181"/>
              <a:gd name="connsiteX44" fmla="*/ 344441 w 607614"/>
              <a:gd name="connsiteY44" fmla="*/ 413754 h 585181"/>
              <a:gd name="connsiteX45" fmla="*/ 334206 w 607614"/>
              <a:gd name="connsiteY45" fmla="*/ 403519 h 585181"/>
              <a:gd name="connsiteX46" fmla="*/ 344441 w 607614"/>
              <a:gd name="connsiteY46" fmla="*/ 393284 h 585181"/>
              <a:gd name="connsiteX47" fmla="*/ 222538 w 607614"/>
              <a:gd name="connsiteY47" fmla="*/ 374318 h 585181"/>
              <a:gd name="connsiteX48" fmla="*/ 222538 w 607614"/>
              <a:gd name="connsiteY48" fmla="*/ 384179 h 585181"/>
              <a:gd name="connsiteX49" fmla="*/ 263552 w 607614"/>
              <a:gd name="connsiteY49" fmla="*/ 384179 h 585181"/>
              <a:gd name="connsiteX50" fmla="*/ 263552 w 607614"/>
              <a:gd name="connsiteY50" fmla="*/ 374318 h 585181"/>
              <a:gd name="connsiteX51" fmla="*/ 161777 w 607614"/>
              <a:gd name="connsiteY51" fmla="*/ 374318 h 585181"/>
              <a:gd name="connsiteX52" fmla="*/ 161777 w 607614"/>
              <a:gd name="connsiteY52" fmla="*/ 475199 h 585181"/>
              <a:gd name="connsiteX53" fmla="*/ 202791 w 607614"/>
              <a:gd name="connsiteY53" fmla="*/ 475199 h 585181"/>
              <a:gd name="connsiteX54" fmla="*/ 202791 w 607614"/>
              <a:gd name="connsiteY54" fmla="*/ 374318 h 585181"/>
              <a:gd name="connsiteX55" fmla="*/ 101016 w 607614"/>
              <a:gd name="connsiteY55" fmla="*/ 374318 h 585181"/>
              <a:gd name="connsiteX56" fmla="*/ 101016 w 607614"/>
              <a:gd name="connsiteY56" fmla="*/ 384179 h 585181"/>
              <a:gd name="connsiteX57" fmla="*/ 142030 w 607614"/>
              <a:gd name="connsiteY57" fmla="*/ 384179 h 585181"/>
              <a:gd name="connsiteX58" fmla="*/ 142030 w 607614"/>
              <a:gd name="connsiteY58" fmla="*/ 374318 h 585181"/>
              <a:gd name="connsiteX59" fmla="*/ 60761 w 607614"/>
              <a:gd name="connsiteY59" fmla="*/ 303019 h 585181"/>
              <a:gd name="connsiteX60" fmla="*/ 60761 w 607614"/>
              <a:gd name="connsiteY60" fmla="*/ 471406 h 585181"/>
              <a:gd name="connsiteX61" fmla="*/ 64559 w 607614"/>
              <a:gd name="connsiteY61" fmla="*/ 475199 h 585181"/>
              <a:gd name="connsiteX62" fmla="*/ 81268 w 607614"/>
              <a:gd name="connsiteY62" fmla="*/ 475199 h 585181"/>
              <a:gd name="connsiteX63" fmla="*/ 81268 w 607614"/>
              <a:gd name="connsiteY63" fmla="*/ 363699 h 585181"/>
              <a:gd name="connsiteX64" fmla="*/ 91142 w 607614"/>
              <a:gd name="connsiteY64" fmla="*/ 353839 h 585181"/>
              <a:gd name="connsiteX65" fmla="*/ 142030 w 607614"/>
              <a:gd name="connsiteY65" fmla="*/ 353839 h 585181"/>
              <a:gd name="connsiteX66" fmla="*/ 151903 w 607614"/>
              <a:gd name="connsiteY66" fmla="*/ 353839 h 585181"/>
              <a:gd name="connsiteX67" fmla="*/ 212665 w 607614"/>
              <a:gd name="connsiteY67" fmla="*/ 353839 h 585181"/>
              <a:gd name="connsiteX68" fmla="*/ 222538 w 607614"/>
              <a:gd name="connsiteY68" fmla="*/ 353839 h 585181"/>
              <a:gd name="connsiteX69" fmla="*/ 273426 w 607614"/>
              <a:gd name="connsiteY69" fmla="*/ 353839 h 585181"/>
              <a:gd name="connsiteX70" fmla="*/ 283300 w 607614"/>
              <a:gd name="connsiteY70" fmla="*/ 363699 h 585181"/>
              <a:gd name="connsiteX71" fmla="*/ 283300 w 607614"/>
              <a:gd name="connsiteY71" fmla="*/ 475199 h 585181"/>
              <a:gd name="connsiteX72" fmla="*/ 293933 w 607614"/>
              <a:gd name="connsiteY72" fmla="*/ 475199 h 585181"/>
              <a:gd name="connsiteX73" fmla="*/ 293933 w 607614"/>
              <a:gd name="connsiteY73" fmla="*/ 303019 h 585181"/>
              <a:gd name="connsiteX74" fmla="*/ 222538 w 607614"/>
              <a:gd name="connsiteY74" fmla="*/ 303019 h 585181"/>
              <a:gd name="connsiteX75" fmla="*/ 142030 w 607614"/>
              <a:gd name="connsiteY75" fmla="*/ 303019 h 585181"/>
              <a:gd name="connsiteX76" fmla="*/ 222538 w 607614"/>
              <a:gd name="connsiteY76" fmla="*/ 272680 h 585181"/>
              <a:gd name="connsiteX77" fmla="*/ 222538 w 607614"/>
              <a:gd name="connsiteY77" fmla="*/ 283299 h 585181"/>
              <a:gd name="connsiteX78" fmla="*/ 263552 w 607614"/>
              <a:gd name="connsiteY78" fmla="*/ 283299 h 585181"/>
              <a:gd name="connsiteX79" fmla="*/ 263552 w 607614"/>
              <a:gd name="connsiteY79" fmla="*/ 272680 h 585181"/>
              <a:gd name="connsiteX80" fmla="*/ 101016 w 607614"/>
              <a:gd name="connsiteY80" fmla="*/ 272680 h 585181"/>
              <a:gd name="connsiteX81" fmla="*/ 101016 w 607614"/>
              <a:gd name="connsiteY81" fmla="*/ 283299 h 585181"/>
              <a:gd name="connsiteX82" fmla="*/ 142030 w 607614"/>
              <a:gd name="connsiteY82" fmla="*/ 283299 h 585181"/>
              <a:gd name="connsiteX83" fmla="*/ 142030 w 607614"/>
              <a:gd name="connsiteY83" fmla="*/ 272680 h 585181"/>
              <a:gd name="connsiteX84" fmla="*/ 222538 w 607614"/>
              <a:gd name="connsiteY84" fmla="*/ 242340 h 585181"/>
              <a:gd name="connsiteX85" fmla="*/ 222538 w 607614"/>
              <a:gd name="connsiteY85" fmla="*/ 252959 h 585181"/>
              <a:gd name="connsiteX86" fmla="*/ 263552 w 607614"/>
              <a:gd name="connsiteY86" fmla="*/ 252959 h 585181"/>
              <a:gd name="connsiteX87" fmla="*/ 263552 w 607614"/>
              <a:gd name="connsiteY87" fmla="*/ 242340 h 585181"/>
              <a:gd name="connsiteX88" fmla="*/ 101016 w 607614"/>
              <a:gd name="connsiteY88" fmla="*/ 242340 h 585181"/>
              <a:gd name="connsiteX89" fmla="*/ 101016 w 607614"/>
              <a:gd name="connsiteY89" fmla="*/ 252959 h 585181"/>
              <a:gd name="connsiteX90" fmla="*/ 142030 w 607614"/>
              <a:gd name="connsiteY90" fmla="*/ 252959 h 585181"/>
              <a:gd name="connsiteX91" fmla="*/ 142030 w 607614"/>
              <a:gd name="connsiteY91" fmla="*/ 242340 h 585181"/>
              <a:gd name="connsiteX92" fmla="*/ 415490 w 607614"/>
              <a:gd name="connsiteY92" fmla="*/ 221855 h 585181"/>
              <a:gd name="connsiteX93" fmla="*/ 455680 w 607614"/>
              <a:gd name="connsiteY93" fmla="*/ 262058 h 585181"/>
              <a:gd name="connsiteX94" fmla="*/ 455680 w 607614"/>
              <a:gd name="connsiteY94" fmla="*/ 322742 h 585181"/>
              <a:gd name="connsiteX95" fmla="*/ 415490 w 607614"/>
              <a:gd name="connsiteY95" fmla="*/ 362945 h 585181"/>
              <a:gd name="connsiteX96" fmla="*/ 404873 w 607614"/>
              <a:gd name="connsiteY96" fmla="*/ 353084 h 585181"/>
              <a:gd name="connsiteX97" fmla="*/ 415490 w 607614"/>
              <a:gd name="connsiteY97" fmla="*/ 343223 h 585181"/>
              <a:gd name="connsiteX98" fmla="*/ 435206 w 607614"/>
              <a:gd name="connsiteY98" fmla="*/ 322742 h 585181"/>
              <a:gd name="connsiteX99" fmla="*/ 435206 w 607614"/>
              <a:gd name="connsiteY99" fmla="*/ 262058 h 585181"/>
              <a:gd name="connsiteX100" fmla="*/ 415490 w 607614"/>
              <a:gd name="connsiteY100" fmla="*/ 241577 h 585181"/>
              <a:gd name="connsiteX101" fmla="*/ 404873 w 607614"/>
              <a:gd name="connsiteY101" fmla="*/ 231716 h 585181"/>
              <a:gd name="connsiteX102" fmla="*/ 415490 w 607614"/>
              <a:gd name="connsiteY102" fmla="*/ 221855 h 585181"/>
              <a:gd name="connsiteX103" fmla="*/ 222538 w 607614"/>
              <a:gd name="connsiteY103" fmla="*/ 212000 h 585181"/>
              <a:gd name="connsiteX104" fmla="*/ 222538 w 607614"/>
              <a:gd name="connsiteY104" fmla="*/ 222619 h 585181"/>
              <a:gd name="connsiteX105" fmla="*/ 263552 w 607614"/>
              <a:gd name="connsiteY105" fmla="*/ 222619 h 585181"/>
              <a:gd name="connsiteX106" fmla="*/ 263552 w 607614"/>
              <a:gd name="connsiteY106" fmla="*/ 212000 h 585181"/>
              <a:gd name="connsiteX107" fmla="*/ 101016 w 607614"/>
              <a:gd name="connsiteY107" fmla="*/ 212000 h 585181"/>
              <a:gd name="connsiteX108" fmla="*/ 101016 w 607614"/>
              <a:gd name="connsiteY108" fmla="*/ 222619 h 585181"/>
              <a:gd name="connsiteX109" fmla="*/ 142030 w 607614"/>
              <a:gd name="connsiteY109" fmla="*/ 222619 h 585181"/>
              <a:gd name="connsiteX110" fmla="*/ 142030 w 607614"/>
              <a:gd name="connsiteY110" fmla="*/ 212000 h 585181"/>
              <a:gd name="connsiteX111" fmla="*/ 222538 w 607614"/>
              <a:gd name="connsiteY111" fmla="*/ 181660 h 585181"/>
              <a:gd name="connsiteX112" fmla="*/ 222538 w 607614"/>
              <a:gd name="connsiteY112" fmla="*/ 192279 h 585181"/>
              <a:gd name="connsiteX113" fmla="*/ 263552 w 607614"/>
              <a:gd name="connsiteY113" fmla="*/ 192279 h 585181"/>
              <a:gd name="connsiteX114" fmla="*/ 263552 w 607614"/>
              <a:gd name="connsiteY114" fmla="*/ 181660 h 585181"/>
              <a:gd name="connsiteX115" fmla="*/ 161777 w 607614"/>
              <a:gd name="connsiteY115" fmla="*/ 181660 h 585181"/>
              <a:gd name="connsiteX116" fmla="*/ 161777 w 607614"/>
              <a:gd name="connsiteY116" fmla="*/ 283299 h 585181"/>
              <a:gd name="connsiteX117" fmla="*/ 202791 w 607614"/>
              <a:gd name="connsiteY117" fmla="*/ 283299 h 585181"/>
              <a:gd name="connsiteX118" fmla="*/ 202791 w 607614"/>
              <a:gd name="connsiteY118" fmla="*/ 181660 h 585181"/>
              <a:gd name="connsiteX119" fmla="*/ 101016 w 607614"/>
              <a:gd name="connsiteY119" fmla="*/ 181660 h 585181"/>
              <a:gd name="connsiteX120" fmla="*/ 101016 w 607614"/>
              <a:gd name="connsiteY120" fmla="*/ 192279 h 585181"/>
              <a:gd name="connsiteX121" fmla="*/ 142030 w 607614"/>
              <a:gd name="connsiteY121" fmla="*/ 192279 h 585181"/>
              <a:gd name="connsiteX122" fmla="*/ 142030 w 607614"/>
              <a:gd name="connsiteY122" fmla="*/ 181660 h 585181"/>
              <a:gd name="connsiteX123" fmla="*/ 415506 w 607614"/>
              <a:gd name="connsiteY123" fmla="*/ 180917 h 585181"/>
              <a:gd name="connsiteX124" fmla="*/ 496009 w 607614"/>
              <a:gd name="connsiteY124" fmla="*/ 262065 h 585181"/>
              <a:gd name="connsiteX125" fmla="*/ 496009 w 607614"/>
              <a:gd name="connsiteY125" fmla="*/ 322736 h 585181"/>
              <a:gd name="connsiteX126" fmla="*/ 415506 w 607614"/>
              <a:gd name="connsiteY126" fmla="*/ 403883 h 585181"/>
              <a:gd name="connsiteX127" fmla="*/ 404873 w 607614"/>
              <a:gd name="connsiteY127" fmla="*/ 393266 h 585181"/>
              <a:gd name="connsiteX128" fmla="*/ 415506 w 607614"/>
              <a:gd name="connsiteY128" fmla="*/ 383407 h 585181"/>
              <a:gd name="connsiteX129" fmla="*/ 476263 w 607614"/>
              <a:gd name="connsiteY129" fmla="*/ 322736 h 585181"/>
              <a:gd name="connsiteX130" fmla="*/ 476263 w 607614"/>
              <a:gd name="connsiteY130" fmla="*/ 262065 h 585181"/>
              <a:gd name="connsiteX131" fmla="*/ 415506 w 607614"/>
              <a:gd name="connsiteY131" fmla="*/ 201393 h 585181"/>
              <a:gd name="connsiteX132" fmla="*/ 404873 w 607614"/>
              <a:gd name="connsiteY132" fmla="*/ 191534 h 585181"/>
              <a:gd name="connsiteX133" fmla="*/ 415506 w 607614"/>
              <a:gd name="connsiteY133" fmla="*/ 180917 h 585181"/>
              <a:gd name="connsiteX134" fmla="*/ 344441 w 607614"/>
              <a:gd name="connsiteY134" fmla="*/ 171048 h 585181"/>
              <a:gd name="connsiteX135" fmla="*/ 354676 w 607614"/>
              <a:gd name="connsiteY135" fmla="*/ 181283 h 585181"/>
              <a:gd name="connsiteX136" fmla="*/ 344441 w 607614"/>
              <a:gd name="connsiteY136" fmla="*/ 191518 h 585181"/>
              <a:gd name="connsiteX137" fmla="*/ 334206 w 607614"/>
              <a:gd name="connsiteY137" fmla="*/ 181283 h 585181"/>
              <a:gd name="connsiteX138" fmla="*/ 344441 w 607614"/>
              <a:gd name="connsiteY138" fmla="*/ 171048 h 585181"/>
              <a:gd name="connsiteX139" fmla="*/ 64559 w 607614"/>
              <a:gd name="connsiteY139" fmla="*/ 111119 h 585181"/>
              <a:gd name="connsiteX140" fmla="*/ 60761 w 607614"/>
              <a:gd name="connsiteY140" fmla="*/ 114912 h 585181"/>
              <a:gd name="connsiteX141" fmla="*/ 60761 w 607614"/>
              <a:gd name="connsiteY141" fmla="*/ 283299 h 585181"/>
              <a:gd name="connsiteX142" fmla="*/ 81268 w 607614"/>
              <a:gd name="connsiteY142" fmla="*/ 283299 h 585181"/>
              <a:gd name="connsiteX143" fmla="*/ 81268 w 607614"/>
              <a:gd name="connsiteY143" fmla="*/ 171799 h 585181"/>
              <a:gd name="connsiteX144" fmla="*/ 91142 w 607614"/>
              <a:gd name="connsiteY144" fmla="*/ 161939 h 585181"/>
              <a:gd name="connsiteX145" fmla="*/ 142030 w 607614"/>
              <a:gd name="connsiteY145" fmla="*/ 161939 h 585181"/>
              <a:gd name="connsiteX146" fmla="*/ 151903 w 607614"/>
              <a:gd name="connsiteY146" fmla="*/ 161939 h 585181"/>
              <a:gd name="connsiteX147" fmla="*/ 212665 w 607614"/>
              <a:gd name="connsiteY147" fmla="*/ 161939 h 585181"/>
              <a:gd name="connsiteX148" fmla="*/ 222538 w 607614"/>
              <a:gd name="connsiteY148" fmla="*/ 161939 h 585181"/>
              <a:gd name="connsiteX149" fmla="*/ 273426 w 607614"/>
              <a:gd name="connsiteY149" fmla="*/ 161939 h 585181"/>
              <a:gd name="connsiteX150" fmla="*/ 283300 w 607614"/>
              <a:gd name="connsiteY150" fmla="*/ 171799 h 585181"/>
              <a:gd name="connsiteX151" fmla="*/ 283300 w 607614"/>
              <a:gd name="connsiteY151" fmla="*/ 283299 h 585181"/>
              <a:gd name="connsiteX152" fmla="*/ 293933 w 607614"/>
              <a:gd name="connsiteY152" fmla="*/ 283299 h 585181"/>
              <a:gd name="connsiteX153" fmla="*/ 293933 w 607614"/>
              <a:gd name="connsiteY153" fmla="*/ 111119 h 585181"/>
              <a:gd name="connsiteX154" fmla="*/ 344441 w 607614"/>
              <a:gd name="connsiteY154" fmla="*/ 110372 h 585181"/>
              <a:gd name="connsiteX155" fmla="*/ 354676 w 607614"/>
              <a:gd name="connsiteY155" fmla="*/ 120607 h 585181"/>
              <a:gd name="connsiteX156" fmla="*/ 344441 w 607614"/>
              <a:gd name="connsiteY156" fmla="*/ 130842 h 585181"/>
              <a:gd name="connsiteX157" fmla="*/ 334206 w 607614"/>
              <a:gd name="connsiteY157" fmla="*/ 120607 h 585181"/>
              <a:gd name="connsiteX158" fmla="*/ 344441 w 607614"/>
              <a:gd name="connsiteY158" fmla="*/ 110372 h 585181"/>
              <a:gd name="connsiteX159" fmla="*/ 19747 w 607614"/>
              <a:gd name="connsiteY159" fmla="*/ 70919 h 585181"/>
              <a:gd name="connsiteX160" fmla="*/ 20507 w 607614"/>
              <a:gd name="connsiteY160" fmla="*/ 516158 h 585181"/>
              <a:gd name="connsiteX161" fmla="*/ 20507 w 607614"/>
              <a:gd name="connsiteY161" fmla="*/ 515399 h 585181"/>
              <a:gd name="connsiteX162" fmla="*/ 121523 w 607614"/>
              <a:gd name="connsiteY162" fmla="*/ 515399 h 585181"/>
              <a:gd name="connsiteX163" fmla="*/ 121523 w 607614"/>
              <a:gd name="connsiteY163" fmla="*/ 516158 h 585181"/>
              <a:gd name="connsiteX164" fmla="*/ 293933 w 607614"/>
              <a:gd name="connsiteY164" fmla="*/ 515399 h 585181"/>
              <a:gd name="connsiteX165" fmla="*/ 293933 w 607614"/>
              <a:gd name="connsiteY165" fmla="*/ 495678 h 585181"/>
              <a:gd name="connsiteX166" fmla="*/ 222538 w 607614"/>
              <a:gd name="connsiteY166" fmla="*/ 495678 h 585181"/>
              <a:gd name="connsiteX167" fmla="*/ 142030 w 607614"/>
              <a:gd name="connsiteY167" fmla="*/ 495678 h 585181"/>
              <a:gd name="connsiteX168" fmla="*/ 64559 w 607614"/>
              <a:gd name="connsiteY168" fmla="*/ 495678 h 585181"/>
              <a:gd name="connsiteX169" fmla="*/ 40254 w 607614"/>
              <a:gd name="connsiteY169" fmla="*/ 471406 h 585181"/>
              <a:gd name="connsiteX170" fmla="*/ 40254 w 607614"/>
              <a:gd name="connsiteY170" fmla="*/ 114912 h 585181"/>
              <a:gd name="connsiteX171" fmla="*/ 64559 w 607614"/>
              <a:gd name="connsiteY171" fmla="*/ 90640 h 585181"/>
              <a:gd name="connsiteX172" fmla="*/ 293933 w 607614"/>
              <a:gd name="connsiteY172" fmla="*/ 90640 h 585181"/>
              <a:gd name="connsiteX173" fmla="*/ 293933 w 607614"/>
              <a:gd name="connsiteY173" fmla="*/ 70919 h 585181"/>
              <a:gd name="connsiteX174" fmla="*/ 587107 w 607614"/>
              <a:gd name="connsiteY174" fmla="*/ 70160 h 585181"/>
              <a:gd name="connsiteX175" fmla="*/ 514953 w 607614"/>
              <a:gd name="connsiteY175" fmla="*/ 70919 h 585181"/>
              <a:gd name="connsiteX176" fmla="*/ 556727 w 607614"/>
              <a:gd name="connsiteY176" fmla="*/ 94432 h 585181"/>
              <a:gd name="connsiteX177" fmla="*/ 556727 w 607614"/>
              <a:gd name="connsiteY177" fmla="*/ 95191 h 585181"/>
              <a:gd name="connsiteX178" fmla="*/ 556727 w 607614"/>
              <a:gd name="connsiteY178" fmla="*/ 141459 h 585181"/>
              <a:gd name="connsiteX179" fmla="*/ 567360 w 607614"/>
              <a:gd name="connsiteY179" fmla="*/ 141459 h 585181"/>
              <a:gd name="connsiteX180" fmla="*/ 577234 w 607614"/>
              <a:gd name="connsiteY180" fmla="*/ 151320 h 585181"/>
              <a:gd name="connsiteX181" fmla="*/ 567360 w 607614"/>
              <a:gd name="connsiteY181" fmla="*/ 161939 h 585181"/>
              <a:gd name="connsiteX182" fmla="*/ 556727 w 607614"/>
              <a:gd name="connsiteY182" fmla="*/ 161939 h 585181"/>
              <a:gd name="connsiteX183" fmla="*/ 556727 w 607614"/>
              <a:gd name="connsiteY183" fmla="*/ 171799 h 585181"/>
              <a:gd name="connsiteX184" fmla="*/ 567360 w 607614"/>
              <a:gd name="connsiteY184" fmla="*/ 171799 h 585181"/>
              <a:gd name="connsiteX185" fmla="*/ 577234 w 607614"/>
              <a:gd name="connsiteY185" fmla="*/ 181660 h 585181"/>
              <a:gd name="connsiteX186" fmla="*/ 567360 w 607614"/>
              <a:gd name="connsiteY186" fmla="*/ 192279 h 585181"/>
              <a:gd name="connsiteX187" fmla="*/ 556727 w 607614"/>
              <a:gd name="connsiteY187" fmla="*/ 192279 h 585181"/>
              <a:gd name="connsiteX188" fmla="*/ 556727 w 607614"/>
              <a:gd name="connsiteY188" fmla="*/ 394039 h 585181"/>
              <a:gd name="connsiteX189" fmla="*/ 567360 w 607614"/>
              <a:gd name="connsiteY189" fmla="*/ 394039 h 585181"/>
              <a:gd name="connsiteX190" fmla="*/ 577234 w 607614"/>
              <a:gd name="connsiteY190" fmla="*/ 404658 h 585181"/>
              <a:gd name="connsiteX191" fmla="*/ 567360 w 607614"/>
              <a:gd name="connsiteY191" fmla="*/ 414519 h 585181"/>
              <a:gd name="connsiteX192" fmla="*/ 556727 w 607614"/>
              <a:gd name="connsiteY192" fmla="*/ 414519 h 585181"/>
              <a:gd name="connsiteX193" fmla="*/ 556727 w 607614"/>
              <a:gd name="connsiteY193" fmla="*/ 424379 h 585181"/>
              <a:gd name="connsiteX194" fmla="*/ 567360 w 607614"/>
              <a:gd name="connsiteY194" fmla="*/ 424379 h 585181"/>
              <a:gd name="connsiteX195" fmla="*/ 577234 w 607614"/>
              <a:gd name="connsiteY195" fmla="*/ 434998 h 585181"/>
              <a:gd name="connsiteX196" fmla="*/ 567360 w 607614"/>
              <a:gd name="connsiteY196" fmla="*/ 444859 h 585181"/>
              <a:gd name="connsiteX197" fmla="*/ 556727 w 607614"/>
              <a:gd name="connsiteY197" fmla="*/ 444859 h 585181"/>
              <a:gd name="connsiteX198" fmla="*/ 556727 w 607614"/>
              <a:gd name="connsiteY198" fmla="*/ 490369 h 585181"/>
              <a:gd name="connsiteX199" fmla="*/ 556727 w 607614"/>
              <a:gd name="connsiteY199" fmla="*/ 491127 h 585181"/>
              <a:gd name="connsiteX200" fmla="*/ 513434 w 607614"/>
              <a:gd name="connsiteY200" fmla="*/ 515399 h 585181"/>
              <a:gd name="connsiteX201" fmla="*/ 587107 w 607614"/>
              <a:gd name="connsiteY201" fmla="*/ 515399 h 585181"/>
              <a:gd name="connsiteX202" fmla="*/ 587867 w 607614"/>
              <a:gd name="connsiteY202" fmla="*/ 515399 h 585181"/>
              <a:gd name="connsiteX203" fmla="*/ 344441 w 607614"/>
              <a:gd name="connsiteY203" fmla="*/ 49696 h 585181"/>
              <a:gd name="connsiteX204" fmla="*/ 354676 w 607614"/>
              <a:gd name="connsiteY204" fmla="*/ 59931 h 585181"/>
              <a:gd name="connsiteX205" fmla="*/ 344441 w 607614"/>
              <a:gd name="connsiteY205" fmla="*/ 70166 h 585181"/>
              <a:gd name="connsiteX206" fmla="*/ 334206 w 607614"/>
              <a:gd name="connsiteY206" fmla="*/ 59931 h 585181"/>
              <a:gd name="connsiteX207" fmla="*/ 344441 w 607614"/>
              <a:gd name="connsiteY207" fmla="*/ 49696 h 585181"/>
              <a:gd name="connsiteX208" fmla="*/ 313680 w 607614"/>
              <a:gd name="connsiteY208" fmla="*/ 40579 h 585181"/>
              <a:gd name="connsiteX209" fmla="*/ 313680 w 607614"/>
              <a:gd name="connsiteY209" fmla="*/ 50439 h 585181"/>
              <a:gd name="connsiteX210" fmla="*/ 313680 w 607614"/>
              <a:gd name="connsiteY210" fmla="*/ 90640 h 585181"/>
              <a:gd name="connsiteX211" fmla="*/ 313680 w 607614"/>
              <a:gd name="connsiteY211" fmla="*/ 495678 h 585181"/>
              <a:gd name="connsiteX212" fmla="*/ 313680 w 607614"/>
              <a:gd name="connsiteY212" fmla="*/ 535879 h 585181"/>
              <a:gd name="connsiteX213" fmla="*/ 313680 w 607614"/>
              <a:gd name="connsiteY213" fmla="*/ 545739 h 585181"/>
              <a:gd name="connsiteX214" fmla="*/ 374442 w 607614"/>
              <a:gd name="connsiteY214" fmla="*/ 545739 h 585181"/>
              <a:gd name="connsiteX215" fmla="*/ 374442 w 607614"/>
              <a:gd name="connsiteY215" fmla="*/ 40579 h 585181"/>
              <a:gd name="connsiteX216" fmla="*/ 394949 w 607614"/>
              <a:gd name="connsiteY216" fmla="*/ 26167 h 585181"/>
              <a:gd name="connsiteX217" fmla="*/ 394949 w 607614"/>
              <a:gd name="connsiteY217" fmla="*/ 558634 h 585181"/>
              <a:gd name="connsiteX218" fmla="*/ 536979 w 607614"/>
              <a:gd name="connsiteY218" fmla="*/ 478991 h 585181"/>
              <a:gd name="connsiteX219" fmla="*/ 536979 w 607614"/>
              <a:gd name="connsiteY219" fmla="*/ 444859 h 585181"/>
              <a:gd name="connsiteX220" fmla="*/ 526346 w 607614"/>
              <a:gd name="connsiteY220" fmla="*/ 434998 h 585181"/>
              <a:gd name="connsiteX221" fmla="*/ 536979 w 607614"/>
              <a:gd name="connsiteY221" fmla="*/ 424379 h 585181"/>
              <a:gd name="connsiteX222" fmla="*/ 536979 w 607614"/>
              <a:gd name="connsiteY222" fmla="*/ 414519 h 585181"/>
              <a:gd name="connsiteX223" fmla="*/ 526346 w 607614"/>
              <a:gd name="connsiteY223" fmla="*/ 404658 h 585181"/>
              <a:gd name="connsiteX224" fmla="*/ 536979 w 607614"/>
              <a:gd name="connsiteY224" fmla="*/ 394039 h 585181"/>
              <a:gd name="connsiteX225" fmla="*/ 536979 w 607614"/>
              <a:gd name="connsiteY225" fmla="*/ 192279 h 585181"/>
              <a:gd name="connsiteX226" fmla="*/ 526346 w 607614"/>
              <a:gd name="connsiteY226" fmla="*/ 181660 h 585181"/>
              <a:gd name="connsiteX227" fmla="*/ 536979 w 607614"/>
              <a:gd name="connsiteY227" fmla="*/ 171799 h 585181"/>
              <a:gd name="connsiteX228" fmla="*/ 536979 w 607614"/>
              <a:gd name="connsiteY228" fmla="*/ 161939 h 585181"/>
              <a:gd name="connsiteX229" fmla="*/ 526346 w 607614"/>
              <a:gd name="connsiteY229" fmla="*/ 151320 h 585181"/>
              <a:gd name="connsiteX230" fmla="*/ 536979 w 607614"/>
              <a:gd name="connsiteY230" fmla="*/ 141459 h 585181"/>
              <a:gd name="connsiteX231" fmla="*/ 536979 w 607614"/>
              <a:gd name="connsiteY231" fmla="*/ 107327 h 585181"/>
              <a:gd name="connsiteX232" fmla="*/ 435963 w 607614"/>
              <a:gd name="connsiteY232" fmla="*/ 50439 h 585181"/>
              <a:gd name="connsiteX233" fmla="*/ 437482 w 607614"/>
              <a:gd name="connsiteY233" fmla="*/ 50439 h 585181"/>
              <a:gd name="connsiteX234" fmla="*/ 380518 w 607614"/>
              <a:gd name="connsiteY234" fmla="*/ 1137 h 585181"/>
              <a:gd name="connsiteX235" fmla="*/ 391911 w 607614"/>
              <a:gd name="connsiteY235" fmla="*/ 1137 h 585181"/>
              <a:gd name="connsiteX236" fmla="*/ 479256 w 607614"/>
              <a:gd name="connsiteY236" fmla="*/ 50439 h 585181"/>
              <a:gd name="connsiteX237" fmla="*/ 587867 w 607614"/>
              <a:gd name="connsiteY237" fmla="*/ 50439 h 585181"/>
              <a:gd name="connsiteX238" fmla="*/ 607614 w 607614"/>
              <a:gd name="connsiteY238" fmla="*/ 70160 h 585181"/>
              <a:gd name="connsiteX239" fmla="*/ 607614 w 607614"/>
              <a:gd name="connsiteY239" fmla="*/ 516158 h 585181"/>
              <a:gd name="connsiteX240" fmla="*/ 587867 w 607614"/>
              <a:gd name="connsiteY240" fmla="*/ 535879 h 585181"/>
              <a:gd name="connsiteX241" fmla="*/ 587107 w 607614"/>
              <a:gd name="connsiteY241" fmla="*/ 535879 h 585181"/>
              <a:gd name="connsiteX242" fmla="*/ 587107 w 607614"/>
              <a:gd name="connsiteY242" fmla="*/ 576079 h 585181"/>
              <a:gd name="connsiteX243" fmla="*/ 486091 w 607614"/>
              <a:gd name="connsiteY243" fmla="*/ 576079 h 585181"/>
              <a:gd name="connsiteX244" fmla="*/ 486091 w 607614"/>
              <a:gd name="connsiteY244" fmla="*/ 535879 h 585181"/>
              <a:gd name="connsiteX245" fmla="*/ 476218 w 607614"/>
              <a:gd name="connsiteY245" fmla="*/ 535879 h 585181"/>
              <a:gd name="connsiteX246" fmla="*/ 391911 w 607614"/>
              <a:gd name="connsiteY246" fmla="*/ 583664 h 585181"/>
              <a:gd name="connsiteX247" fmla="*/ 385835 w 607614"/>
              <a:gd name="connsiteY247" fmla="*/ 585181 h 585181"/>
              <a:gd name="connsiteX248" fmla="*/ 380518 w 607614"/>
              <a:gd name="connsiteY248" fmla="*/ 583664 h 585181"/>
              <a:gd name="connsiteX249" fmla="*/ 374442 w 607614"/>
              <a:gd name="connsiteY249" fmla="*/ 573804 h 585181"/>
              <a:gd name="connsiteX250" fmla="*/ 374442 w 607614"/>
              <a:gd name="connsiteY250" fmla="*/ 566219 h 585181"/>
              <a:gd name="connsiteX251" fmla="*/ 293933 w 607614"/>
              <a:gd name="connsiteY251" fmla="*/ 566219 h 585181"/>
              <a:gd name="connsiteX252" fmla="*/ 293933 w 607614"/>
              <a:gd name="connsiteY252" fmla="*/ 535879 h 585181"/>
              <a:gd name="connsiteX253" fmla="*/ 121523 w 607614"/>
              <a:gd name="connsiteY253" fmla="*/ 535879 h 585181"/>
              <a:gd name="connsiteX254" fmla="*/ 121523 w 607614"/>
              <a:gd name="connsiteY254" fmla="*/ 576079 h 585181"/>
              <a:gd name="connsiteX255" fmla="*/ 20507 w 607614"/>
              <a:gd name="connsiteY255" fmla="*/ 576079 h 585181"/>
              <a:gd name="connsiteX256" fmla="*/ 20507 w 607614"/>
              <a:gd name="connsiteY256" fmla="*/ 535879 h 585181"/>
              <a:gd name="connsiteX257" fmla="*/ 19747 w 607614"/>
              <a:gd name="connsiteY257" fmla="*/ 535879 h 585181"/>
              <a:gd name="connsiteX258" fmla="*/ 0 w 607614"/>
              <a:gd name="connsiteY258" fmla="*/ 516158 h 585181"/>
              <a:gd name="connsiteX259" fmla="*/ 0 w 607614"/>
              <a:gd name="connsiteY259" fmla="*/ 70160 h 585181"/>
              <a:gd name="connsiteX260" fmla="*/ 19747 w 607614"/>
              <a:gd name="connsiteY260" fmla="*/ 50439 h 585181"/>
              <a:gd name="connsiteX261" fmla="*/ 293933 w 607614"/>
              <a:gd name="connsiteY261" fmla="*/ 50439 h 585181"/>
              <a:gd name="connsiteX262" fmla="*/ 293933 w 607614"/>
              <a:gd name="connsiteY262" fmla="*/ 20099 h 585181"/>
              <a:gd name="connsiteX263" fmla="*/ 374442 w 607614"/>
              <a:gd name="connsiteY263" fmla="*/ 20099 h 585181"/>
              <a:gd name="connsiteX264" fmla="*/ 374442 w 607614"/>
              <a:gd name="connsiteY264" fmla="*/ 10997 h 585181"/>
              <a:gd name="connsiteX265" fmla="*/ 380518 w 607614"/>
              <a:gd name="connsiteY265" fmla="*/ 1137 h 58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Lst>
            <a:rect l="l" t="t" r="r" b="b"/>
            <a:pathLst>
              <a:path w="607614" h="585181">
                <a:moveTo>
                  <a:pt x="506598" y="535879"/>
                </a:moveTo>
                <a:lnTo>
                  <a:pt x="506598" y="556358"/>
                </a:lnTo>
                <a:lnTo>
                  <a:pt x="567360" y="556358"/>
                </a:lnTo>
                <a:lnTo>
                  <a:pt x="567360" y="535879"/>
                </a:lnTo>
                <a:close/>
                <a:moveTo>
                  <a:pt x="40254" y="535879"/>
                </a:moveTo>
                <a:lnTo>
                  <a:pt x="40254" y="556358"/>
                </a:lnTo>
                <a:lnTo>
                  <a:pt x="101016" y="556358"/>
                </a:lnTo>
                <a:lnTo>
                  <a:pt x="101016" y="535879"/>
                </a:lnTo>
                <a:close/>
                <a:moveTo>
                  <a:pt x="344441" y="514636"/>
                </a:moveTo>
                <a:cubicBezTo>
                  <a:pt x="350094" y="514636"/>
                  <a:pt x="354676" y="519218"/>
                  <a:pt x="354676" y="524871"/>
                </a:cubicBezTo>
                <a:cubicBezTo>
                  <a:pt x="354676" y="530524"/>
                  <a:pt x="350094" y="535106"/>
                  <a:pt x="344441" y="535106"/>
                </a:cubicBezTo>
                <a:cubicBezTo>
                  <a:pt x="338788" y="535106"/>
                  <a:pt x="334206" y="530524"/>
                  <a:pt x="334206" y="524871"/>
                </a:cubicBezTo>
                <a:cubicBezTo>
                  <a:pt x="334206" y="519218"/>
                  <a:pt x="338788" y="514636"/>
                  <a:pt x="344441" y="514636"/>
                </a:cubicBezTo>
                <a:close/>
                <a:moveTo>
                  <a:pt x="222538" y="465338"/>
                </a:moveTo>
                <a:lnTo>
                  <a:pt x="222538" y="475199"/>
                </a:lnTo>
                <a:lnTo>
                  <a:pt x="263552" y="475199"/>
                </a:lnTo>
                <a:lnTo>
                  <a:pt x="263552" y="465338"/>
                </a:lnTo>
                <a:close/>
                <a:moveTo>
                  <a:pt x="101016" y="465338"/>
                </a:moveTo>
                <a:lnTo>
                  <a:pt x="101016" y="475199"/>
                </a:lnTo>
                <a:lnTo>
                  <a:pt x="142030" y="475199"/>
                </a:lnTo>
                <a:lnTo>
                  <a:pt x="142030" y="465338"/>
                </a:lnTo>
                <a:close/>
                <a:moveTo>
                  <a:pt x="344441" y="453960"/>
                </a:moveTo>
                <a:cubicBezTo>
                  <a:pt x="350094" y="453960"/>
                  <a:pt x="354676" y="458542"/>
                  <a:pt x="354676" y="464195"/>
                </a:cubicBezTo>
                <a:cubicBezTo>
                  <a:pt x="354676" y="469848"/>
                  <a:pt x="350094" y="474430"/>
                  <a:pt x="344441" y="474430"/>
                </a:cubicBezTo>
                <a:cubicBezTo>
                  <a:pt x="338788" y="474430"/>
                  <a:pt x="334206" y="469848"/>
                  <a:pt x="334206" y="464195"/>
                </a:cubicBezTo>
                <a:cubicBezTo>
                  <a:pt x="334206" y="458542"/>
                  <a:pt x="338788" y="453960"/>
                  <a:pt x="344441" y="453960"/>
                </a:cubicBezTo>
                <a:close/>
                <a:moveTo>
                  <a:pt x="222538" y="434998"/>
                </a:moveTo>
                <a:lnTo>
                  <a:pt x="222538" y="444859"/>
                </a:lnTo>
                <a:lnTo>
                  <a:pt x="263552" y="444859"/>
                </a:lnTo>
                <a:lnTo>
                  <a:pt x="263552" y="434998"/>
                </a:lnTo>
                <a:close/>
                <a:moveTo>
                  <a:pt x="101016" y="434998"/>
                </a:moveTo>
                <a:lnTo>
                  <a:pt x="101016" y="444859"/>
                </a:lnTo>
                <a:lnTo>
                  <a:pt x="142030" y="444859"/>
                </a:lnTo>
                <a:lnTo>
                  <a:pt x="142030" y="434998"/>
                </a:lnTo>
                <a:close/>
                <a:moveTo>
                  <a:pt x="222538" y="404658"/>
                </a:moveTo>
                <a:lnTo>
                  <a:pt x="222538" y="414519"/>
                </a:lnTo>
                <a:lnTo>
                  <a:pt x="263552" y="414519"/>
                </a:lnTo>
                <a:lnTo>
                  <a:pt x="263552" y="404658"/>
                </a:lnTo>
                <a:close/>
                <a:moveTo>
                  <a:pt x="101016" y="404658"/>
                </a:moveTo>
                <a:lnTo>
                  <a:pt x="101016" y="414519"/>
                </a:lnTo>
                <a:lnTo>
                  <a:pt x="142030" y="414519"/>
                </a:lnTo>
                <a:lnTo>
                  <a:pt x="142030" y="404658"/>
                </a:lnTo>
                <a:close/>
                <a:moveTo>
                  <a:pt x="344441" y="393284"/>
                </a:moveTo>
                <a:cubicBezTo>
                  <a:pt x="350094" y="393284"/>
                  <a:pt x="354676" y="397866"/>
                  <a:pt x="354676" y="403519"/>
                </a:cubicBezTo>
                <a:cubicBezTo>
                  <a:pt x="354676" y="409172"/>
                  <a:pt x="350094" y="413754"/>
                  <a:pt x="344441" y="413754"/>
                </a:cubicBezTo>
                <a:cubicBezTo>
                  <a:pt x="338788" y="413754"/>
                  <a:pt x="334206" y="409172"/>
                  <a:pt x="334206" y="403519"/>
                </a:cubicBezTo>
                <a:cubicBezTo>
                  <a:pt x="334206" y="397866"/>
                  <a:pt x="338788" y="393284"/>
                  <a:pt x="344441" y="393284"/>
                </a:cubicBezTo>
                <a:close/>
                <a:moveTo>
                  <a:pt x="222538" y="374318"/>
                </a:moveTo>
                <a:lnTo>
                  <a:pt x="222538" y="384179"/>
                </a:lnTo>
                <a:lnTo>
                  <a:pt x="263552" y="384179"/>
                </a:lnTo>
                <a:lnTo>
                  <a:pt x="263552" y="374318"/>
                </a:lnTo>
                <a:close/>
                <a:moveTo>
                  <a:pt x="161777" y="374318"/>
                </a:moveTo>
                <a:lnTo>
                  <a:pt x="161777" y="475199"/>
                </a:lnTo>
                <a:lnTo>
                  <a:pt x="202791" y="475199"/>
                </a:lnTo>
                <a:lnTo>
                  <a:pt x="202791" y="374318"/>
                </a:lnTo>
                <a:close/>
                <a:moveTo>
                  <a:pt x="101016" y="374318"/>
                </a:moveTo>
                <a:lnTo>
                  <a:pt x="101016" y="384179"/>
                </a:lnTo>
                <a:lnTo>
                  <a:pt x="142030" y="384179"/>
                </a:lnTo>
                <a:lnTo>
                  <a:pt x="142030" y="374318"/>
                </a:lnTo>
                <a:close/>
                <a:moveTo>
                  <a:pt x="60761" y="303019"/>
                </a:moveTo>
                <a:lnTo>
                  <a:pt x="60761" y="471406"/>
                </a:lnTo>
                <a:cubicBezTo>
                  <a:pt x="60761" y="473682"/>
                  <a:pt x="62280" y="475199"/>
                  <a:pt x="64559" y="475199"/>
                </a:cubicBezTo>
                <a:lnTo>
                  <a:pt x="81268" y="475199"/>
                </a:lnTo>
                <a:lnTo>
                  <a:pt x="81268" y="363699"/>
                </a:lnTo>
                <a:cubicBezTo>
                  <a:pt x="81268" y="358390"/>
                  <a:pt x="85825" y="353839"/>
                  <a:pt x="91142" y="353839"/>
                </a:cubicBezTo>
                <a:lnTo>
                  <a:pt x="142030" y="353839"/>
                </a:lnTo>
                <a:lnTo>
                  <a:pt x="151903" y="353839"/>
                </a:lnTo>
                <a:lnTo>
                  <a:pt x="212665" y="353839"/>
                </a:lnTo>
                <a:lnTo>
                  <a:pt x="222538" y="353839"/>
                </a:lnTo>
                <a:lnTo>
                  <a:pt x="273426" y="353839"/>
                </a:lnTo>
                <a:cubicBezTo>
                  <a:pt x="278743" y="353839"/>
                  <a:pt x="283300" y="358390"/>
                  <a:pt x="283300" y="363699"/>
                </a:cubicBezTo>
                <a:lnTo>
                  <a:pt x="283300" y="475199"/>
                </a:lnTo>
                <a:lnTo>
                  <a:pt x="293933" y="475199"/>
                </a:lnTo>
                <a:lnTo>
                  <a:pt x="293933" y="303019"/>
                </a:lnTo>
                <a:lnTo>
                  <a:pt x="222538" y="303019"/>
                </a:lnTo>
                <a:lnTo>
                  <a:pt x="142030" y="303019"/>
                </a:lnTo>
                <a:close/>
                <a:moveTo>
                  <a:pt x="222538" y="272680"/>
                </a:moveTo>
                <a:lnTo>
                  <a:pt x="222538" y="283299"/>
                </a:lnTo>
                <a:lnTo>
                  <a:pt x="263552" y="283299"/>
                </a:lnTo>
                <a:lnTo>
                  <a:pt x="263552" y="272680"/>
                </a:lnTo>
                <a:close/>
                <a:moveTo>
                  <a:pt x="101016" y="272680"/>
                </a:moveTo>
                <a:lnTo>
                  <a:pt x="101016" y="283299"/>
                </a:lnTo>
                <a:lnTo>
                  <a:pt x="142030" y="283299"/>
                </a:lnTo>
                <a:lnTo>
                  <a:pt x="142030" y="272680"/>
                </a:lnTo>
                <a:close/>
                <a:moveTo>
                  <a:pt x="222538" y="242340"/>
                </a:moveTo>
                <a:lnTo>
                  <a:pt x="222538" y="252959"/>
                </a:lnTo>
                <a:lnTo>
                  <a:pt x="263552" y="252959"/>
                </a:lnTo>
                <a:lnTo>
                  <a:pt x="263552" y="242340"/>
                </a:lnTo>
                <a:close/>
                <a:moveTo>
                  <a:pt x="101016" y="242340"/>
                </a:moveTo>
                <a:lnTo>
                  <a:pt x="101016" y="252959"/>
                </a:lnTo>
                <a:lnTo>
                  <a:pt x="142030" y="252959"/>
                </a:lnTo>
                <a:lnTo>
                  <a:pt x="142030" y="242340"/>
                </a:lnTo>
                <a:close/>
                <a:moveTo>
                  <a:pt x="415490" y="221855"/>
                </a:moveTo>
                <a:cubicBezTo>
                  <a:pt x="437481" y="221855"/>
                  <a:pt x="455680" y="240060"/>
                  <a:pt x="455680" y="262058"/>
                </a:cubicBezTo>
                <a:lnTo>
                  <a:pt x="455680" y="322742"/>
                </a:lnTo>
                <a:cubicBezTo>
                  <a:pt x="455680" y="344740"/>
                  <a:pt x="437481" y="362945"/>
                  <a:pt x="415490" y="362945"/>
                </a:cubicBezTo>
                <a:cubicBezTo>
                  <a:pt x="409423" y="362945"/>
                  <a:pt x="404873" y="358394"/>
                  <a:pt x="404873" y="353084"/>
                </a:cubicBezTo>
                <a:cubicBezTo>
                  <a:pt x="404873" y="347774"/>
                  <a:pt x="409423" y="343223"/>
                  <a:pt x="415490" y="343223"/>
                </a:cubicBezTo>
                <a:cubicBezTo>
                  <a:pt x="426106" y="343223"/>
                  <a:pt x="435206" y="334120"/>
                  <a:pt x="435206" y="322742"/>
                </a:cubicBezTo>
                <a:lnTo>
                  <a:pt x="435206" y="262058"/>
                </a:lnTo>
                <a:cubicBezTo>
                  <a:pt x="435206" y="250680"/>
                  <a:pt x="426106" y="241577"/>
                  <a:pt x="415490" y="241577"/>
                </a:cubicBezTo>
                <a:cubicBezTo>
                  <a:pt x="409423" y="241577"/>
                  <a:pt x="404873" y="237026"/>
                  <a:pt x="404873" y="231716"/>
                </a:cubicBezTo>
                <a:cubicBezTo>
                  <a:pt x="404873" y="226406"/>
                  <a:pt x="409423" y="221855"/>
                  <a:pt x="415490" y="221855"/>
                </a:cubicBezTo>
                <a:close/>
                <a:moveTo>
                  <a:pt x="222538" y="212000"/>
                </a:moveTo>
                <a:lnTo>
                  <a:pt x="222538" y="222619"/>
                </a:lnTo>
                <a:lnTo>
                  <a:pt x="263552" y="222619"/>
                </a:lnTo>
                <a:lnTo>
                  <a:pt x="263552" y="212000"/>
                </a:lnTo>
                <a:close/>
                <a:moveTo>
                  <a:pt x="101016" y="212000"/>
                </a:moveTo>
                <a:lnTo>
                  <a:pt x="101016" y="222619"/>
                </a:lnTo>
                <a:lnTo>
                  <a:pt x="142030" y="222619"/>
                </a:lnTo>
                <a:lnTo>
                  <a:pt x="142030" y="212000"/>
                </a:lnTo>
                <a:close/>
                <a:moveTo>
                  <a:pt x="222538" y="181660"/>
                </a:moveTo>
                <a:lnTo>
                  <a:pt x="222538" y="192279"/>
                </a:lnTo>
                <a:lnTo>
                  <a:pt x="263552" y="192279"/>
                </a:lnTo>
                <a:lnTo>
                  <a:pt x="263552" y="181660"/>
                </a:lnTo>
                <a:close/>
                <a:moveTo>
                  <a:pt x="161777" y="181660"/>
                </a:moveTo>
                <a:lnTo>
                  <a:pt x="161777" y="283299"/>
                </a:lnTo>
                <a:lnTo>
                  <a:pt x="202791" y="283299"/>
                </a:lnTo>
                <a:lnTo>
                  <a:pt x="202791" y="181660"/>
                </a:lnTo>
                <a:close/>
                <a:moveTo>
                  <a:pt x="101016" y="181660"/>
                </a:moveTo>
                <a:lnTo>
                  <a:pt x="101016" y="192279"/>
                </a:lnTo>
                <a:lnTo>
                  <a:pt x="142030" y="192279"/>
                </a:lnTo>
                <a:lnTo>
                  <a:pt x="142030" y="181660"/>
                </a:lnTo>
                <a:close/>
                <a:moveTo>
                  <a:pt x="415506" y="180917"/>
                </a:moveTo>
                <a:cubicBezTo>
                  <a:pt x="460314" y="180917"/>
                  <a:pt x="496009" y="217320"/>
                  <a:pt x="496009" y="262065"/>
                </a:cubicBezTo>
                <a:lnTo>
                  <a:pt x="496009" y="322736"/>
                </a:lnTo>
                <a:cubicBezTo>
                  <a:pt x="496009" y="367480"/>
                  <a:pt x="460314" y="403883"/>
                  <a:pt x="415506" y="403883"/>
                </a:cubicBezTo>
                <a:cubicBezTo>
                  <a:pt x="409430" y="403883"/>
                  <a:pt x="404873" y="399333"/>
                  <a:pt x="404873" y="393266"/>
                </a:cubicBezTo>
                <a:cubicBezTo>
                  <a:pt x="404873" y="387957"/>
                  <a:pt x="409430" y="383407"/>
                  <a:pt x="415506" y="383407"/>
                </a:cubicBezTo>
                <a:cubicBezTo>
                  <a:pt x="448922" y="383407"/>
                  <a:pt x="476263" y="356105"/>
                  <a:pt x="476263" y="322736"/>
                </a:cubicBezTo>
                <a:lnTo>
                  <a:pt x="476263" y="262065"/>
                </a:lnTo>
                <a:cubicBezTo>
                  <a:pt x="476263" y="228695"/>
                  <a:pt x="448922" y="201393"/>
                  <a:pt x="415506" y="201393"/>
                </a:cubicBezTo>
                <a:cubicBezTo>
                  <a:pt x="409430" y="201393"/>
                  <a:pt x="404873" y="196843"/>
                  <a:pt x="404873" y="191534"/>
                </a:cubicBezTo>
                <a:cubicBezTo>
                  <a:pt x="404873" y="185467"/>
                  <a:pt x="409430" y="180917"/>
                  <a:pt x="415506" y="180917"/>
                </a:cubicBezTo>
                <a:close/>
                <a:moveTo>
                  <a:pt x="344441" y="171048"/>
                </a:moveTo>
                <a:cubicBezTo>
                  <a:pt x="350094" y="171048"/>
                  <a:pt x="354676" y="175630"/>
                  <a:pt x="354676" y="181283"/>
                </a:cubicBezTo>
                <a:cubicBezTo>
                  <a:pt x="354676" y="186936"/>
                  <a:pt x="350094" y="191518"/>
                  <a:pt x="344441" y="191518"/>
                </a:cubicBezTo>
                <a:cubicBezTo>
                  <a:pt x="338788" y="191518"/>
                  <a:pt x="334206" y="186936"/>
                  <a:pt x="334206" y="181283"/>
                </a:cubicBezTo>
                <a:cubicBezTo>
                  <a:pt x="334206" y="175630"/>
                  <a:pt x="338788" y="171048"/>
                  <a:pt x="344441" y="171048"/>
                </a:cubicBezTo>
                <a:close/>
                <a:moveTo>
                  <a:pt x="64559" y="111119"/>
                </a:moveTo>
                <a:cubicBezTo>
                  <a:pt x="62280" y="111119"/>
                  <a:pt x="60761" y="112636"/>
                  <a:pt x="60761" y="114912"/>
                </a:cubicBezTo>
                <a:lnTo>
                  <a:pt x="60761" y="283299"/>
                </a:lnTo>
                <a:lnTo>
                  <a:pt x="81268" y="283299"/>
                </a:lnTo>
                <a:lnTo>
                  <a:pt x="81268" y="171799"/>
                </a:lnTo>
                <a:cubicBezTo>
                  <a:pt x="81268" y="166490"/>
                  <a:pt x="85825" y="161939"/>
                  <a:pt x="91142" y="161939"/>
                </a:cubicBezTo>
                <a:lnTo>
                  <a:pt x="142030" y="161939"/>
                </a:lnTo>
                <a:lnTo>
                  <a:pt x="151903" y="161939"/>
                </a:lnTo>
                <a:lnTo>
                  <a:pt x="212665" y="161939"/>
                </a:lnTo>
                <a:lnTo>
                  <a:pt x="222538" y="161939"/>
                </a:lnTo>
                <a:lnTo>
                  <a:pt x="273426" y="161939"/>
                </a:lnTo>
                <a:cubicBezTo>
                  <a:pt x="278743" y="161939"/>
                  <a:pt x="283300" y="166490"/>
                  <a:pt x="283300" y="171799"/>
                </a:cubicBezTo>
                <a:lnTo>
                  <a:pt x="283300" y="283299"/>
                </a:lnTo>
                <a:lnTo>
                  <a:pt x="293933" y="283299"/>
                </a:lnTo>
                <a:lnTo>
                  <a:pt x="293933" y="111119"/>
                </a:lnTo>
                <a:close/>
                <a:moveTo>
                  <a:pt x="344441" y="110372"/>
                </a:moveTo>
                <a:cubicBezTo>
                  <a:pt x="350094" y="110372"/>
                  <a:pt x="354676" y="114954"/>
                  <a:pt x="354676" y="120607"/>
                </a:cubicBezTo>
                <a:cubicBezTo>
                  <a:pt x="354676" y="126260"/>
                  <a:pt x="350094" y="130842"/>
                  <a:pt x="344441" y="130842"/>
                </a:cubicBezTo>
                <a:cubicBezTo>
                  <a:pt x="338788" y="130842"/>
                  <a:pt x="334206" y="126260"/>
                  <a:pt x="334206" y="120607"/>
                </a:cubicBezTo>
                <a:cubicBezTo>
                  <a:pt x="334206" y="114954"/>
                  <a:pt x="338788" y="110372"/>
                  <a:pt x="344441" y="110372"/>
                </a:cubicBezTo>
                <a:close/>
                <a:moveTo>
                  <a:pt x="19747" y="70919"/>
                </a:moveTo>
                <a:lnTo>
                  <a:pt x="20507" y="516158"/>
                </a:lnTo>
                <a:lnTo>
                  <a:pt x="20507" y="515399"/>
                </a:lnTo>
                <a:lnTo>
                  <a:pt x="121523" y="515399"/>
                </a:lnTo>
                <a:lnTo>
                  <a:pt x="121523" y="516158"/>
                </a:lnTo>
                <a:lnTo>
                  <a:pt x="293933" y="515399"/>
                </a:lnTo>
                <a:lnTo>
                  <a:pt x="293933" y="495678"/>
                </a:lnTo>
                <a:lnTo>
                  <a:pt x="222538" y="495678"/>
                </a:lnTo>
                <a:lnTo>
                  <a:pt x="142030" y="495678"/>
                </a:lnTo>
                <a:lnTo>
                  <a:pt x="64559" y="495678"/>
                </a:lnTo>
                <a:cubicBezTo>
                  <a:pt x="50887" y="495678"/>
                  <a:pt x="40254" y="485059"/>
                  <a:pt x="40254" y="471406"/>
                </a:cubicBezTo>
                <a:lnTo>
                  <a:pt x="40254" y="114912"/>
                </a:lnTo>
                <a:cubicBezTo>
                  <a:pt x="40254" y="101259"/>
                  <a:pt x="50887" y="90640"/>
                  <a:pt x="64559" y="90640"/>
                </a:cubicBezTo>
                <a:lnTo>
                  <a:pt x="293933" y="90640"/>
                </a:lnTo>
                <a:lnTo>
                  <a:pt x="293933" y="70919"/>
                </a:lnTo>
                <a:close/>
                <a:moveTo>
                  <a:pt x="587107" y="70160"/>
                </a:moveTo>
                <a:lnTo>
                  <a:pt x="514953" y="70919"/>
                </a:lnTo>
                <a:lnTo>
                  <a:pt x="556727" y="94432"/>
                </a:lnTo>
                <a:lnTo>
                  <a:pt x="556727" y="95191"/>
                </a:lnTo>
                <a:lnTo>
                  <a:pt x="556727" y="141459"/>
                </a:lnTo>
                <a:lnTo>
                  <a:pt x="567360" y="141459"/>
                </a:lnTo>
                <a:cubicBezTo>
                  <a:pt x="572676" y="141459"/>
                  <a:pt x="577234" y="146010"/>
                  <a:pt x="577234" y="151320"/>
                </a:cubicBezTo>
                <a:cubicBezTo>
                  <a:pt x="577234" y="157388"/>
                  <a:pt x="572676" y="161939"/>
                  <a:pt x="567360" y="161939"/>
                </a:cubicBezTo>
                <a:lnTo>
                  <a:pt x="556727" y="161939"/>
                </a:lnTo>
                <a:lnTo>
                  <a:pt x="556727" y="171799"/>
                </a:lnTo>
                <a:lnTo>
                  <a:pt x="567360" y="171799"/>
                </a:lnTo>
                <a:cubicBezTo>
                  <a:pt x="572676" y="171799"/>
                  <a:pt x="577234" y="176350"/>
                  <a:pt x="577234" y="181660"/>
                </a:cubicBezTo>
                <a:cubicBezTo>
                  <a:pt x="577234" y="187728"/>
                  <a:pt x="572676" y="192279"/>
                  <a:pt x="567360" y="192279"/>
                </a:cubicBezTo>
                <a:lnTo>
                  <a:pt x="556727" y="192279"/>
                </a:lnTo>
                <a:lnTo>
                  <a:pt x="556727" y="394039"/>
                </a:lnTo>
                <a:lnTo>
                  <a:pt x="567360" y="394039"/>
                </a:lnTo>
                <a:cubicBezTo>
                  <a:pt x="572676" y="394039"/>
                  <a:pt x="577234" y="398590"/>
                  <a:pt x="577234" y="404658"/>
                </a:cubicBezTo>
                <a:cubicBezTo>
                  <a:pt x="577234" y="409968"/>
                  <a:pt x="572676" y="414519"/>
                  <a:pt x="567360" y="414519"/>
                </a:cubicBezTo>
                <a:lnTo>
                  <a:pt x="556727" y="414519"/>
                </a:lnTo>
                <a:lnTo>
                  <a:pt x="556727" y="424379"/>
                </a:lnTo>
                <a:lnTo>
                  <a:pt x="567360" y="424379"/>
                </a:lnTo>
                <a:cubicBezTo>
                  <a:pt x="572676" y="424379"/>
                  <a:pt x="577234" y="428930"/>
                  <a:pt x="577234" y="434998"/>
                </a:cubicBezTo>
                <a:cubicBezTo>
                  <a:pt x="577234" y="440308"/>
                  <a:pt x="572676" y="444859"/>
                  <a:pt x="567360" y="444859"/>
                </a:cubicBezTo>
                <a:lnTo>
                  <a:pt x="556727" y="444859"/>
                </a:lnTo>
                <a:lnTo>
                  <a:pt x="556727" y="490369"/>
                </a:lnTo>
                <a:lnTo>
                  <a:pt x="556727" y="491127"/>
                </a:lnTo>
                <a:lnTo>
                  <a:pt x="513434" y="515399"/>
                </a:lnTo>
                <a:lnTo>
                  <a:pt x="587107" y="515399"/>
                </a:lnTo>
                <a:lnTo>
                  <a:pt x="587867" y="515399"/>
                </a:lnTo>
                <a:close/>
                <a:moveTo>
                  <a:pt x="344441" y="49696"/>
                </a:moveTo>
                <a:cubicBezTo>
                  <a:pt x="350094" y="49696"/>
                  <a:pt x="354676" y="54278"/>
                  <a:pt x="354676" y="59931"/>
                </a:cubicBezTo>
                <a:cubicBezTo>
                  <a:pt x="354676" y="65584"/>
                  <a:pt x="350094" y="70166"/>
                  <a:pt x="344441" y="70166"/>
                </a:cubicBezTo>
                <a:cubicBezTo>
                  <a:pt x="338788" y="70166"/>
                  <a:pt x="334206" y="65584"/>
                  <a:pt x="334206" y="59931"/>
                </a:cubicBezTo>
                <a:cubicBezTo>
                  <a:pt x="334206" y="54278"/>
                  <a:pt x="338788" y="49696"/>
                  <a:pt x="344441" y="49696"/>
                </a:cubicBezTo>
                <a:close/>
                <a:moveTo>
                  <a:pt x="313680" y="40579"/>
                </a:moveTo>
                <a:lnTo>
                  <a:pt x="313680" y="50439"/>
                </a:lnTo>
                <a:lnTo>
                  <a:pt x="313680" y="90640"/>
                </a:lnTo>
                <a:lnTo>
                  <a:pt x="313680" y="495678"/>
                </a:lnTo>
                <a:lnTo>
                  <a:pt x="313680" y="535879"/>
                </a:lnTo>
                <a:lnTo>
                  <a:pt x="313680" y="545739"/>
                </a:lnTo>
                <a:lnTo>
                  <a:pt x="374442" y="545739"/>
                </a:lnTo>
                <a:lnTo>
                  <a:pt x="374442" y="40579"/>
                </a:lnTo>
                <a:close/>
                <a:moveTo>
                  <a:pt x="394949" y="26167"/>
                </a:moveTo>
                <a:lnTo>
                  <a:pt x="394949" y="558634"/>
                </a:lnTo>
                <a:lnTo>
                  <a:pt x="536979" y="478991"/>
                </a:lnTo>
                <a:lnTo>
                  <a:pt x="536979" y="444859"/>
                </a:lnTo>
                <a:cubicBezTo>
                  <a:pt x="530903" y="444859"/>
                  <a:pt x="526346" y="440308"/>
                  <a:pt x="526346" y="434998"/>
                </a:cubicBezTo>
                <a:cubicBezTo>
                  <a:pt x="526346" y="428930"/>
                  <a:pt x="530903" y="424379"/>
                  <a:pt x="536979" y="424379"/>
                </a:cubicBezTo>
                <a:lnTo>
                  <a:pt x="536979" y="414519"/>
                </a:lnTo>
                <a:cubicBezTo>
                  <a:pt x="530903" y="414519"/>
                  <a:pt x="526346" y="409968"/>
                  <a:pt x="526346" y="404658"/>
                </a:cubicBezTo>
                <a:cubicBezTo>
                  <a:pt x="526346" y="398590"/>
                  <a:pt x="530903" y="394039"/>
                  <a:pt x="536979" y="394039"/>
                </a:cubicBezTo>
                <a:lnTo>
                  <a:pt x="536979" y="192279"/>
                </a:lnTo>
                <a:cubicBezTo>
                  <a:pt x="530903" y="192279"/>
                  <a:pt x="526346" y="187728"/>
                  <a:pt x="526346" y="181660"/>
                </a:cubicBezTo>
                <a:cubicBezTo>
                  <a:pt x="526346" y="176350"/>
                  <a:pt x="530903" y="171799"/>
                  <a:pt x="536979" y="171799"/>
                </a:cubicBezTo>
                <a:lnTo>
                  <a:pt x="536979" y="161939"/>
                </a:lnTo>
                <a:cubicBezTo>
                  <a:pt x="530903" y="161939"/>
                  <a:pt x="526346" y="157388"/>
                  <a:pt x="526346" y="151320"/>
                </a:cubicBezTo>
                <a:cubicBezTo>
                  <a:pt x="526346" y="146010"/>
                  <a:pt x="530903" y="141459"/>
                  <a:pt x="536979" y="141459"/>
                </a:cubicBezTo>
                <a:lnTo>
                  <a:pt x="536979" y="107327"/>
                </a:lnTo>
                <a:lnTo>
                  <a:pt x="435963" y="50439"/>
                </a:lnTo>
                <a:lnTo>
                  <a:pt x="437482" y="50439"/>
                </a:lnTo>
                <a:close/>
                <a:moveTo>
                  <a:pt x="380518" y="1137"/>
                </a:moveTo>
                <a:cubicBezTo>
                  <a:pt x="383556" y="-380"/>
                  <a:pt x="388113" y="-380"/>
                  <a:pt x="391911" y="1137"/>
                </a:cubicBezTo>
                <a:lnTo>
                  <a:pt x="479256" y="50439"/>
                </a:lnTo>
                <a:lnTo>
                  <a:pt x="587867" y="50439"/>
                </a:lnTo>
                <a:cubicBezTo>
                  <a:pt x="598500" y="50439"/>
                  <a:pt x="607614" y="59541"/>
                  <a:pt x="607614" y="70160"/>
                </a:cubicBezTo>
                <a:lnTo>
                  <a:pt x="607614" y="516158"/>
                </a:lnTo>
                <a:cubicBezTo>
                  <a:pt x="607614" y="526777"/>
                  <a:pt x="598500" y="535879"/>
                  <a:pt x="587867" y="535879"/>
                </a:cubicBezTo>
                <a:lnTo>
                  <a:pt x="587107" y="535879"/>
                </a:lnTo>
                <a:lnTo>
                  <a:pt x="587107" y="576079"/>
                </a:lnTo>
                <a:lnTo>
                  <a:pt x="486091" y="576079"/>
                </a:lnTo>
                <a:lnTo>
                  <a:pt x="486091" y="535879"/>
                </a:lnTo>
                <a:lnTo>
                  <a:pt x="476218" y="535879"/>
                </a:lnTo>
                <a:lnTo>
                  <a:pt x="391911" y="583664"/>
                </a:lnTo>
                <a:cubicBezTo>
                  <a:pt x="389632" y="584423"/>
                  <a:pt x="388113" y="585181"/>
                  <a:pt x="385835" y="585181"/>
                </a:cubicBezTo>
                <a:cubicBezTo>
                  <a:pt x="384316" y="585181"/>
                  <a:pt x="382037" y="584423"/>
                  <a:pt x="380518" y="583664"/>
                </a:cubicBezTo>
                <a:cubicBezTo>
                  <a:pt x="376720" y="581389"/>
                  <a:pt x="374442" y="577596"/>
                  <a:pt x="374442" y="573804"/>
                </a:cubicBezTo>
                <a:lnTo>
                  <a:pt x="374442" y="566219"/>
                </a:lnTo>
                <a:lnTo>
                  <a:pt x="293933" y="566219"/>
                </a:lnTo>
                <a:lnTo>
                  <a:pt x="293933" y="535879"/>
                </a:lnTo>
                <a:lnTo>
                  <a:pt x="121523" y="535879"/>
                </a:lnTo>
                <a:lnTo>
                  <a:pt x="121523" y="576079"/>
                </a:lnTo>
                <a:lnTo>
                  <a:pt x="20507" y="576079"/>
                </a:lnTo>
                <a:lnTo>
                  <a:pt x="20507" y="535879"/>
                </a:lnTo>
                <a:lnTo>
                  <a:pt x="19747" y="535879"/>
                </a:lnTo>
                <a:cubicBezTo>
                  <a:pt x="9114" y="535879"/>
                  <a:pt x="0" y="526777"/>
                  <a:pt x="0" y="516158"/>
                </a:cubicBezTo>
                <a:lnTo>
                  <a:pt x="0" y="70160"/>
                </a:lnTo>
                <a:cubicBezTo>
                  <a:pt x="0" y="59541"/>
                  <a:pt x="9114" y="50439"/>
                  <a:pt x="19747" y="50439"/>
                </a:cubicBezTo>
                <a:lnTo>
                  <a:pt x="293933" y="50439"/>
                </a:lnTo>
                <a:lnTo>
                  <a:pt x="293933" y="20099"/>
                </a:lnTo>
                <a:lnTo>
                  <a:pt x="374442" y="20099"/>
                </a:lnTo>
                <a:lnTo>
                  <a:pt x="374442" y="10997"/>
                </a:lnTo>
                <a:cubicBezTo>
                  <a:pt x="374442" y="7205"/>
                  <a:pt x="376720" y="3413"/>
                  <a:pt x="380518" y="1137"/>
                </a:cubicBezTo>
                <a:close/>
              </a:path>
            </a:pathLst>
          </a:custGeom>
          <a:solidFill>
            <a:srgbClr val="06AFF0"/>
          </a:solidFill>
          <a:ln w="25400" cap="flat" cmpd="sng" algn="ctr">
            <a:noFill/>
            <a:prstDash val="solid"/>
          </a:ln>
          <a:effectLst/>
        </p:spPr>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09600" algn="l" rtl="0" fontAlgn="base">
              <a:spcBef>
                <a:spcPct val="0"/>
              </a:spcBef>
              <a:spcAft>
                <a:spcPct val="0"/>
              </a:spcAft>
              <a:defRPr kern="1200">
                <a:solidFill>
                  <a:schemeClr val="lt1"/>
                </a:solidFill>
                <a:latin typeface="+mn-lt"/>
                <a:ea typeface="+mn-ea"/>
                <a:cs typeface="+mn-cs"/>
              </a:defRPr>
            </a:lvl2pPr>
            <a:lvl3pPr marL="1219200" algn="l" rtl="0" fontAlgn="base">
              <a:spcBef>
                <a:spcPct val="0"/>
              </a:spcBef>
              <a:spcAft>
                <a:spcPct val="0"/>
              </a:spcAft>
              <a:defRPr kern="1200">
                <a:solidFill>
                  <a:schemeClr val="lt1"/>
                </a:solidFill>
                <a:latin typeface="+mn-lt"/>
                <a:ea typeface="+mn-ea"/>
                <a:cs typeface="+mn-cs"/>
              </a:defRPr>
            </a:lvl3pPr>
            <a:lvl4pPr marL="1828800" algn="l" rtl="0" fontAlgn="base">
              <a:spcBef>
                <a:spcPct val="0"/>
              </a:spcBef>
              <a:spcAft>
                <a:spcPct val="0"/>
              </a:spcAft>
              <a:defRPr kern="1200">
                <a:solidFill>
                  <a:schemeClr val="lt1"/>
                </a:solidFill>
                <a:latin typeface="+mn-lt"/>
                <a:ea typeface="+mn-ea"/>
                <a:cs typeface="+mn-cs"/>
              </a:defRPr>
            </a:lvl4pPr>
            <a:lvl5pPr marL="2438400" algn="l" rtl="0" fontAlgn="base">
              <a:spcBef>
                <a:spcPct val="0"/>
              </a:spcBef>
              <a:spcAft>
                <a:spcPct val="0"/>
              </a:spcAft>
              <a:defRPr kern="1200">
                <a:solidFill>
                  <a:schemeClr val="lt1"/>
                </a:solidFill>
                <a:latin typeface="+mn-lt"/>
                <a:ea typeface="+mn-ea"/>
                <a:cs typeface="+mn-cs"/>
              </a:defRPr>
            </a:lvl5pPr>
            <a:lvl6pPr marL="3048000" algn="l" defTabSz="1219200" rtl="0" eaLnBrk="1" latinLnBrk="0" hangingPunct="1">
              <a:defRPr kern="1200">
                <a:solidFill>
                  <a:schemeClr val="lt1"/>
                </a:solidFill>
                <a:latin typeface="+mn-lt"/>
                <a:ea typeface="+mn-ea"/>
                <a:cs typeface="+mn-cs"/>
              </a:defRPr>
            </a:lvl6pPr>
            <a:lvl7pPr marL="3657600" algn="l" defTabSz="1219200" rtl="0" eaLnBrk="1" latinLnBrk="0" hangingPunct="1">
              <a:defRPr kern="1200">
                <a:solidFill>
                  <a:schemeClr val="lt1"/>
                </a:solidFill>
                <a:latin typeface="+mn-lt"/>
                <a:ea typeface="+mn-ea"/>
                <a:cs typeface="+mn-cs"/>
              </a:defRPr>
            </a:lvl7pPr>
            <a:lvl8pPr marL="4267200" algn="l" defTabSz="1219200" rtl="0" eaLnBrk="1" latinLnBrk="0" hangingPunct="1">
              <a:defRPr kern="1200">
                <a:solidFill>
                  <a:schemeClr val="lt1"/>
                </a:solidFill>
                <a:latin typeface="+mn-lt"/>
                <a:ea typeface="+mn-ea"/>
                <a:cs typeface="+mn-cs"/>
              </a:defRPr>
            </a:lvl8pPr>
            <a:lvl9pPr marL="4876800" algn="l" defTabSz="12192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rgbClr val="FFFFFF"/>
              </a:solidFill>
              <a:effectLst/>
              <a:uLnTx/>
              <a:uFillTx/>
              <a:latin typeface="Calibri"/>
              <a:ea typeface="微软雅黑" panose="020B0502040204020203" pitchFamily="34" charset="-122"/>
              <a:cs typeface="+mn-ea"/>
              <a:sym typeface="+mn-lt"/>
            </a:endParaRPr>
          </a:p>
        </p:txBody>
      </p:sp>
      <p:sp>
        <p:nvSpPr>
          <p:cNvPr id="14" name="master-card_331031"/>
          <p:cNvSpPr/>
          <p:nvPr/>
        </p:nvSpPr>
        <p:spPr>
          <a:xfrm>
            <a:off x="9425407" y="2658702"/>
            <a:ext cx="609685" cy="608691"/>
          </a:xfrm>
          <a:custGeom>
            <a:avLst/>
            <a:gdLst>
              <a:gd name="connsiteX0" fmla="*/ 500073 w 606580"/>
              <a:gd name="connsiteY0" fmla="*/ 294258 h 605592"/>
              <a:gd name="connsiteX1" fmla="*/ 472315 w 606580"/>
              <a:gd name="connsiteY1" fmla="*/ 402425 h 605592"/>
              <a:gd name="connsiteX2" fmla="*/ 379574 w 606580"/>
              <a:gd name="connsiteY2" fmla="*/ 501508 h 605592"/>
              <a:gd name="connsiteX3" fmla="*/ 333249 w 606580"/>
              <a:gd name="connsiteY3" fmla="*/ 501508 h 605592"/>
              <a:gd name="connsiteX4" fmla="*/ 361007 w 606580"/>
              <a:gd name="connsiteY4" fmla="*/ 402425 h 605592"/>
              <a:gd name="connsiteX5" fmla="*/ 435181 w 606580"/>
              <a:gd name="connsiteY5" fmla="*/ 339305 h 605592"/>
              <a:gd name="connsiteX6" fmla="*/ 453748 w 606580"/>
              <a:gd name="connsiteY6" fmla="*/ 357379 h 605592"/>
              <a:gd name="connsiteX7" fmla="*/ 416707 w 606580"/>
              <a:gd name="connsiteY7" fmla="*/ 402425 h 605592"/>
              <a:gd name="connsiteX8" fmla="*/ 472315 w 606580"/>
              <a:gd name="connsiteY8" fmla="*/ 357379 h 605592"/>
              <a:gd name="connsiteX9" fmla="*/ 500073 w 606580"/>
              <a:gd name="connsiteY9" fmla="*/ 294258 h 605592"/>
              <a:gd name="connsiteX10" fmla="*/ 106507 w 606580"/>
              <a:gd name="connsiteY10" fmla="*/ 294258 h 605592"/>
              <a:gd name="connsiteX11" fmla="*/ 134358 w 606580"/>
              <a:gd name="connsiteY11" fmla="*/ 357379 h 605592"/>
              <a:gd name="connsiteX12" fmla="*/ 189965 w 606580"/>
              <a:gd name="connsiteY12" fmla="*/ 402425 h 605592"/>
              <a:gd name="connsiteX13" fmla="*/ 152832 w 606580"/>
              <a:gd name="connsiteY13" fmla="*/ 357379 h 605592"/>
              <a:gd name="connsiteX14" fmla="*/ 171399 w 606580"/>
              <a:gd name="connsiteY14" fmla="*/ 339305 h 605592"/>
              <a:gd name="connsiteX15" fmla="*/ 245573 w 606580"/>
              <a:gd name="connsiteY15" fmla="*/ 402425 h 605592"/>
              <a:gd name="connsiteX16" fmla="*/ 273424 w 606580"/>
              <a:gd name="connsiteY16" fmla="*/ 501508 h 605592"/>
              <a:gd name="connsiteX17" fmla="*/ 227006 w 606580"/>
              <a:gd name="connsiteY17" fmla="*/ 501508 h 605592"/>
              <a:gd name="connsiteX18" fmla="*/ 134358 w 606580"/>
              <a:gd name="connsiteY18" fmla="*/ 402425 h 605592"/>
              <a:gd name="connsiteX19" fmla="*/ 106507 w 606580"/>
              <a:gd name="connsiteY19" fmla="*/ 294258 h 605592"/>
              <a:gd name="connsiteX20" fmla="*/ 223048 w 606580"/>
              <a:gd name="connsiteY20" fmla="*/ 122079 h 605592"/>
              <a:gd name="connsiteX21" fmla="*/ 279125 w 606580"/>
              <a:gd name="connsiteY21" fmla="*/ 211911 h 605592"/>
              <a:gd name="connsiteX22" fmla="*/ 235767 w 606580"/>
              <a:gd name="connsiteY22" fmla="*/ 211911 h 605592"/>
              <a:gd name="connsiteX23" fmla="*/ 235767 w 606580"/>
              <a:gd name="connsiteY23" fmla="*/ 226744 h 605592"/>
              <a:gd name="connsiteX24" fmla="*/ 287481 w 606580"/>
              <a:gd name="connsiteY24" fmla="*/ 226744 h 605592"/>
              <a:gd name="connsiteX25" fmla="*/ 287481 w 606580"/>
              <a:gd name="connsiteY25" fmla="*/ 248066 h 605592"/>
              <a:gd name="connsiteX26" fmla="*/ 235767 w 606580"/>
              <a:gd name="connsiteY26" fmla="*/ 248066 h 605592"/>
              <a:gd name="connsiteX27" fmla="*/ 235767 w 606580"/>
              <a:gd name="connsiteY27" fmla="*/ 262899 h 605592"/>
              <a:gd name="connsiteX28" fmla="*/ 287481 w 606580"/>
              <a:gd name="connsiteY28" fmla="*/ 262899 h 605592"/>
              <a:gd name="connsiteX29" fmla="*/ 287481 w 606580"/>
              <a:gd name="connsiteY29" fmla="*/ 314721 h 605592"/>
              <a:gd name="connsiteX30" fmla="*/ 315148 w 606580"/>
              <a:gd name="connsiteY30" fmla="*/ 314721 h 605592"/>
              <a:gd name="connsiteX31" fmla="*/ 315148 w 606580"/>
              <a:gd name="connsiteY31" fmla="*/ 262899 h 605592"/>
              <a:gd name="connsiteX32" fmla="*/ 367233 w 606580"/>
              <a:gd name="connsiteY32" fmla="*/ 262899 h 605592"/>
              <a:gd name="connsiteX33" fmla="*/ 367233 w 606580"/>
              <a:gd name="connsiteY33" fmla="*/ 248066 h 605592"/>
              <a:gd name="connsiteX34" fmla="*/ 315148 w 606580"/>
              <a:gd name="connsiteY34" fmla="*/ 248066 h 605592"/>
              <a:gd name="connsiteX35" fmla="*/ 315148 w 606580"/>
              <a:gd name="connsiteY35" fmla="*/ 226744 h 605592"/>
              <a:gd name="connsiteX36" fmla="*/ 367233 w 606580"/>
              <a:gd name="connsiteY36" fmla="*/ 226744 h 605592"/>
              <a:gd name="connsiteX37" fmla="*/ 367233 w 606580"/>
              <a:gd name="connsiteY37" fmla="*/ 211911 h 605592"/>
              <a:gd name="connsiteX38" fmla="*/ 323875 w 606580"/>
              <a:gd name="connsiteY38" fmla="*/ 211911 h 605592"/>
              <a:gd name="connsiteX39" fmla="*/ 383574 w 606580"/>
              <a:gd name="connsiteY39" fmla="*/ 122079 h 605592"/>
              <a:gd name="connsiteX40" fmla="*/ 352843 w 606580"/>
              <a:gd name="connsiteY40" fmla="*/ 122079 h 605592"/>
              <a:gd name="connsiteX41" fmla="*/ 316819 w 606580"/>
              <a:gd name="connsiteY41" fmla="*/ 182616 h 605592"/>
              <a:gd name="connsiteX42" fmla="*/ 303543 w 606580"/>
              <a:gd name="connsiteY42" fmla="*/ 210149 h 605592"/>
              <a:gd name="connsiteX43" fmla="*/ 302521 w 606580"/>
              <a:gd name="connsiteY43" fmla="*/ 210149 h 605592"/>
              <a:gd name="connsiteX44" fmla="*/ 289152 w 606580"/>
              <a:gd name="connsiteY44" fmla="*/ 183172 h 605592"/>
              <a:gd name="connsiteX45" fmla="*/ 254429 w 606580"/>
              <a:gd name="connsiteY45" fmla="*/ 122079 h 605592"/>
              <a:gd name="connsiteX46" fmla="*/ 188974 w 606580"/>
              <a:gd name="connsiteY46" fmla="*/ 103167 h 605592"/>
              <a:gd name="connsiteX47" fmla="*/ 223048 w 606580"/>
              <a:gd name="connsiteY47" fmla="*/ 103167 h 605592"/>
              <a:gd name="connsiteX48" fmla="*/ 254429 w 606580"/>
              <a:gd name="connsiteY48" fmla="*/ 103167 h 605592"/>
              <a:gd name="connsiteX49" fmla="*/ 265477 w 606580"/>
              <a:gd name="connsiteY49" fmla="*/ 103167 h 605592"/>
              <a:gd name="connsiteX50" fmla="*/ 270955 w 606580"/>
              <a:gd name="connsiteY50" fmla="*/ 112809 h 605592"/>
              <a:gd name="connsiteX51" fmla="*/ 302893 w 606580"/>
              <a:gd name="connsiteY51" fmla="*/ 168988 h 605592"/>
              <a:gd name="connsiteX52" fmla="*/ 336595 w 606580"/>
              <a:gd name="connsiteY52" fmla="*/ 112438 h 605592"/>
              <a:gd name="connsiteX53" fmla="*/ 342073 w 606580"/>
              <a:gd name="connsiteY53" fmla="*/ 103167 h 605592"/>
              <a:gd name="connsiteX54" fmla="*/ 352843 w 606580"/>
              <a:gd name="connsiteY54" fmla="*/ 103167 h 605592"/>
              <a:gd name="connsiteX55" fmla="*/ 383574 w 606580"/>
              <a:gd name="connsiteY55" fmla="*/ 103167 h 605592"/>
              <a:gd name="connsiteX56" fmla="*/ 418947 w 606580"/>
              <a:gd name="connsiteY56" fmla="*/ 103167 h 605592"/>
              <a:gd name="connsiteX57" fmla="*/ 399357 w 606580"/>
              <a:gd name="connsiteY57" fmla="*/ 132555 h 605592"/>
              <a:gd name="connsiteX58" fmla="*/ 359156 w 606580"/>
              <a:gd name="connsiteY58" fmla="*/ 192999 h 605592"/>
              <a:gd name="connsiteX59" fmla="*/ 367233 w 606580"/>
              <a:gd name="connsiteY59" fmla="*/ 192999 h 605592"/>
              <a:gd name="connsiteX60" fmla="*/ 386173 w 606580"/>
              <a:gd name="connsiteY60" fmla="*/ 192999 h 605592"/>
              <a:gd name="connsiteX61" fmla="*/ 386173 w 606580"/>
              <a:gd name="connsiteY61" fmla="*/ 211911 h 605592"/>
              <a:gd name="connsiteX62" fmla="*/ 386173 w 606580"/>
              <a:gd name="connsiteY62" fmla="*/ 226744 h 605592"/>
              <a:gd name="connsiteX63" fmla="*/ 386173 w 606580"/>
              <a:gd name="connsiteY63" fmla="*/ 245656 h 605592"/>
              <a:gd name="connsiteX64" fmla="*/ 386173 w 606580"/>
              <a:gd name="connsiteY64" fmla="*/ 248066 h 605592"/>
              <a:gd name="connsiteX65" fmla="*/ 386173 w 606580"/>
              <a:gd name="connsiteY65" fmla="*/ 262899 h 605592"/>
              <a:gd name="connsiteX66" fmla="*/ 386173 w 606580"/>
              <a:gd name="connsiteY66" fmla="*/ 281811 h 605592"/>
              <a:gd name="connsiteX67" fmla="*/ 367233 w 606580"/>
              <a:gd name="connsiteY67" fmla="*/ 281811 h 605592"/>
              <a:gd name="connsiteX68" fmla="*/ 334088 w 606580"/>
              <a:gd name="connsiteY68" fmla="*/ 281811 h 605592"/>
              <a:gd name="connsiteX69" fmla="*/ 334088 w 606580"/>
              <a:gd name="connsiteY69" fmla="*/ 314721 h 605592"/>
              <a:gd name="connsiteX70" fmla="*/ 334088 w 606580"/>
              <a:gd name="connsiteY70" fmla="*/ 333633 h 605592"/>
              <a:gd name="connsiteX71" fmla="*/ 315148 w 606580"/>
              <a:gd name="connsiteY71" fmla="*/ 333633 h 605592"/>
              <a:gd name="connsiteX72" fmla="*/ 287481 w 606580"/>
              <a:gd name="connsiteY72" fmla="*/ 333633 h 605592"/>
              <a:gd name="connsiteX73" fmla="*/ 268541 w 606580"/>
              <a:gd name="connsiteY73" fmla="*/ 333633 h 605592"/>
              <a:gd name="connsiteX74" fmla="*/ 268541 w 606580"/>
              <a:gd name="connsiteY74" fmla="*/ 314721 h 605592"/>
              <a:gd name="connsiteX75" fmla="*/ 268541 w 606580"/>
              <a:gd name="connsiteY75" fmla="*/ 281811 h 605592"/>
              <a:gd name="connsiteX76" fmla="*/ 235767 w 606580"/>
              <a:gd name="connsiteY76" fmla="*/ 281811 h 605592"/>
              <a:gd name="connsiteX77" fmla="*/ 216827 w 606580"/>
              <a:gd name="connsiteY77" fmla="*/ 281811 h 605592"/>
              <a:gd name="connsiteX78" fmla="*/ 216827 w 606580"/>
              <a:gd name="connsiteY78" fmla="*/ 262899 h 605592"/>
              <a:gd name="connsiteX79" fmla="*/ 216827 w 606580"/>
              <a:gd name="connsiteY79" fmla="*/ 248066 h 605592"/>
              <a:gd name="connsiteX80" fmla="*/ 216827 w 606580"/>
              <a:gd name="connsiteY80" fmla="*/ 245656 h 605592"/>
              <a:gd name="connsiteX81" fmla="*/ 216827 w 606580"/>
              <a:gd name="connsiteY81" fmla="*/ 226744 h 605592"/>
              <a:gd name="connsiteX82" fmla="*/ 216827 w 606580"/>
              <a:gd name="connsiteY82" fmla="*/ 211911 h 605592"/>
              <a:gd name="connsiteX83" fmla="*/ 216827 w 606580"/>
              <a:gd name="connsiteY83" fmla="*/ 192999 h 605592"/>
              <a:gd name="connsiteX84" fmla="*/ 235767 w 606580"/>
              <a:gd name="connsiteY84" fmla="*/ 192999 h 605592"/>
              <a:gd name="connsiteX85" fmla="*/ 244959 w 606580"/>
              <a:gd name="connsiteY85" fmla="*/ 192999 h 605592"/>
              <a:gd name="connsiteX86" fmla="*/ 206986 w 606580"/>
              <a:gd name="connsiteY86" fmla="*/ 132091 h 605592"/>
              <a:gd name="connsiteX87" fmla="*/ 303336 w 606580"/>
              <a:gd name="connsiteY87" fmla="*/ 18910 h 605592"/>
              <a:gd name="connsiteX88" fmla="*/ 18941 w 606580"/>
              <a:gd name="connsiteY88" fmla="*/ 302843 h 605592"/>
              <a:gd name="connsiteX89" fmla="*/ 303336 w 606580"/>
              <a:gd name="connsiteY89" fmla="*/ 586682 h 605592"/>
              <a:gd name="connsiteX90" fmla="*/ 587639 w 606580"/>
              <a:gd name="connsiteY90" fmla="*/ 302843 h 605592"/>
              <a:gd name="connsiteX91" fmla="*/ 303336 w 606580"/>
              <a:gd name="connsiteY91" fmla="*/ 18910 h 605592"/>
              <a:gd name="connsiteX92" fmla="*/ 303336 w 606580"/>
              <a:gd name="connsiteY92" fmla="*/ 0 h 605592"/>
              <a:gd name="connsiteX93" fmla="*/ 606580 w 606580"/>
              <a:gd name="connsiteY93" fmla="*/ 302843 h 605592"/>
              <a:gd name="connsiteX94" fmla="*/ 303336 w 606580"/>
              <a:gd name="connsiteY94" fmla="*/ 605592 h 605592"/>
              <a:gd name="connsiteX95" fmla="*/ 0 w 606580"/>
              <a:gd name="connsiteY95" fmla="*/ 302843 h 605592"/>
              <a:gd name="connsiteX96" fmla="*/ 303336 w 606580"/>
              <a:gd name="connsiteY96"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06580" h="605592">
                <a:moveTo>
                  <a:pt x="500073" y="294258"/>
                </a:moveTo>
                <a:cubicBezTo>
                  <a:pt x="500073" y="294258"/>
                  <a:pt x="513998" y="361828"/>
                  <a:pt x="472315" y="402425"/>
                </a:cubicBezTo>
                <a:cubicBezTo>
                  <a:pt x="430540" y="442930"/>
                  <a:pt x="381895" y="458779"/>
                  <a:pt x="379574" y="501508"/>
                </a:cubicBezTo>
                <a:lnTo>
                  <a:pt x="333249" y="501508"/>
                </a:lnTo>
                <a:cubicBezTo>
                  <a:pt x="333249" y="501508"/>
                  <a:pt x="303078" y="442930"/>
                  <a:pt x="361007" y="402425"/>
                </a:cubicBezTo>
                <a:cubicBezTo>
                  <a:pt x="418935" y="361828"/>
                  <a:pt x="435181" y="339305"/>
                  <a:pt x="435181" y="339305"/>
                </a:cubicBezTo>
                <a:cubicBezTo>
                  <a:pt x="435181" y="339305"/>
                  <a:pt x="467674" y="330314"/>
                  <a:pt x="453748" y="357379"/>
                </a:cubicBezTo>
                <a:cubicBezTo>
                  <a:pt x="439823" y="384351"/>
                  <a:pt x="416707" y="402425"/>
                  <a:pt x="416707" y="402425"/>
                </a:cubicBezTo>
                <a:cubicBezTo>
                  <a:pt x="416707" y="402425"/>
                  <a:pt x="460711" y="393434"/>
                  <a:pt x="472315" y="357379"/>
                </a:cubicBezTo>
                <a:cubicBezTo>
                  <a:pt x="483920" y="321323"/>
                  <a:pt x="472315" y="301024"/>
                  <a:pt x="500073" y="294258"/>
                </a:cubicBezTo>
                <a:close/>
                <a:moveTo>
                  <a:pt x="106507" y="294258"/>
                </a:moveTo>
                <a:cubicBezTo>
                  <a:pt x="134358" y="301024"/>
                  <a:pt x="122753" y="321323"/>
                  <a:pt x="134358" y="357379"/>
                </a:cubicBezTo>
                <a:cubicBezTo>
                  <a:pt x="145869" y="393434"/>
                  <a:pt x="189965" y="402425"/>
                  <a:pt x="189965" y="402425"/>
                </a:cubicBezTo>
                <a:cubicBezTo>
                  <a:pt x="189965" y="402425"/>
                  <a:pt x="166757" y="384351"/>
                  <a:pt x="152832" y="357379"/>
                </a:cubicBezTo>
                <a:cubicBezTo>
                  <a:pt x="138906" y="330314"/>
                  <a:pt x="171399" y="339305"/>
                  <a:pt x="171399" y="339305"/>
                </a:cubicBezTo>
                <a:cubicBezTo>
                  <a:pt x="171399" y="339305"/>
                  <a:pt x="187645" y="361828"/>
                  <a:pt x="245573" y="402425"/>
                </a:cubicBezTo>
                <a:cubicBezTo>
                  <a:pt x="303502" y="442930"/>
                  <a:pt x="273424" y="501508"/>
                  <a:pt x="273424" y="501508"/>
                </a:cubicBezTo>
                <a:lnTo>
                  <a:pt x="227006" y="501508"/>
                </a:lnTo>
                <a:cubicBezTo>
                  <a:pt x="224685" y="458779"/>
                  <a:pt x="176040" y="442930"/>
                  <a:pt x="134358" y="402425"/>
                </a:cubicBezTo>
                <a:cubicBezTo>
                  <a:pt x="92582" y="361828"/>
                  <a:pt x="106507" y="294258"/>
                  <a:pt x="106507" y="294258"/>
                </a:cubicBezTo>
                <a:close/>
                <a:moveTo>
                  <a:pt x="223048" y="122079"/>
                </a:moveTo>
                <a:lnTo>
                  <a:pt x="279125" y="211911"/>
                </a:lnTo>
                <a:lnTo>
                  <a:pt x="235767" y="211911"/>
                </a:lnTo>
                <a:lnTo>
                  <a:pt x="235767" y="226744"/>
                </a:lnTo>
                <a:lnTo>
                  <a:pt x="287481" y="226744"/>
                </a:lnTo>
                <a:lnTo>
                  <a:pt x="287481" y="248066"/>
                </a:lnTo>
                <a:lnTo>
                  <a:pt x="235767" y="248066"/>
                </a:lnTo>
                <a:lnTo>
                  <a:pt x="235767" y="262899"/>
                </a:lnTo>
                <a:lnTo>
                  <a:pt x="287481" y="262899"/>
                </a:lnTo>
                <a:lnTo>
                  <a:pt x="287481" y="314721"/>
                </a:lnTo>
                <a:lnTo>
                  <a:pt x="315148" y="314721"/>
                </a:lnTo>
                <a:lnTo>
                  <a:pt x="315148" y="262899"/>
                </a:lnTo>
                <a:lnTo>
                  <a:pt x="367233" y="262899"/>
                </a:lnTo>
                <a:lnTo>
                  <a:pt x="367233" y="248066"/>
                </a:lnTo>
                <a:lnTo>
                  <a:pt x="315148" y="248066"/>
                </a:lnTo>
                <a:lnTo>
                  <a:pt x="315148" y="226744"/>
                </a:lnTo>
                <a:lnTo>
                  <a:pt x="367233" y="226744"/>
                </a:lnTo>
                <a:lnTo>
                  <a:pt x="367233" y="211911"/>
                </a:lnTo>
                <a:lnTo>
                  <a:pt x="323875" y="211911"/>
                </a:lnTo>
                <a:lnTo>
                  <a:pt x="383574" y="122079"/>
                </a:lnTo>
                <a:lnTo>
                  <a:pt x="352843" y="122079"/>
                </a:lnTo>
                <a:lnTo>
                  <a:pt x="316819" y="182616"/>
                </a:lnTo>
                <a:cubicBezTo>
                  <a:pt x="311156" y="192628"/>
                  <a:pt x="306792" y="201806"/>
                  <a:pt x="303543" y="210149"/>
                </a:cubicBezTo>
                <a:lnTo>
                  <a:pt x="302521" y="210149"/>
                </a:lnTo>
                <a:cubicBezTo>
                  <a:pt x="298529" y="201250"/>
                  <a:pt x="294444" y="193277"/>
                  <a:pt x="289152" y="183172"/>
                </a:cubicBezTo>
                <a:lnTo>
                  <a:pt x="254429" y="122079"/>
                </a:lnTo>
                <a:close/>
                <a:moveTo>
                  <a:pt x="188974" y="103167"/>
                </a:moveTo>
                <a:lnTo>
                  <a:pt x="223048" y="103167"/>
                </a:lnTo>
                <a:lnTo>
                  <a:pt x="254429" y="103167"/>
                </a:lnTo>
                <a:lnTo>
                  <a:pt x="265477" y="103167"/>
                </a:lnTo>
                <a:lnTo>
                  <a:pt x="270955" y="112809"/>
                </a:lnTo>
                <a:lnTo>
                  <a:pt x="302893" y="168988"/>
                </a:lnTo>
                <a:lnTo>
                  <a:pt x="336595" y="112438"/>
                </a:lnTo>
                <a:lnTo>
                  <a:pt x="342073" y="103167"/>
                </a:lnTo>
                <a:lnTo>
                  <a:pt x="352843" y="103167"/>
                </a:lnTo>
                <a:lnTo>
                  <a:pt x="383574" y="103167"/>
                </a:lnTo>
                <a:lnTo>
                  <a:pt x="418947" y="103167"/>
                </a:lnTo>
                <a:lnTo>
                  <a:pt x="399357" y="132555"/>
                </a:lnTo>
                <a:lnTo>
                  <a:pt x="359156" y="192999"/>
                </a:lnTo>
                <a:lnTo>
                  <a:pt x="367233" y="192999"/>
                </a:lnTo>
                <a:lnTo>
                  <a:pt x="386173" y="192999"/>
                </a:lnTo>
                <a:lnTo>
                  <a:pt x="386173" y="211911"/>
                </a:lnTo>
                <a:lnTo>
                  <a:pt x="386173" y="226744"/>
                </a:lnTo>
                <a:lnTo>
                  <a:pt x="386173" y="245656"/>
                </a:lnTo>
                <a:lnTo>
                  <a:pt x="386173" y="248066"/>
                </a:lnTo>
                <a:lnTo>
                  <a:pt x="386173" y="262899"/>
                </a:lnTo>
                <a:lnTo>
                  <a:pt x="386173" y="281811"/>
                </a:lnTo>
                <a:lnTo>
                  <a:pt x="367233" y="281811"/>
                </a:lnTo>
                <a:lnTo>
                  <a:pt x="334088" y="281811"/>
                </a:lnTo>
                <a:lnTo>
                  <a:pt x="334088" y="314721"/>
                </a:lnTo>
                <a:lnTo>
                  <a:pt x="334088" y="333633"/>
                </a:lnTo>
                <a:lnTo>
                  <a:pt x="315148" y="333633"/>
                </a:lnTo>
                <a:lnTo>
                  <a:pt x="287481" y="333633"/>
                </a:lnTo>
                <a:lnTo>
                  <a:pt x="268541" y="333633"/>
                </a:lnTo>
                <a:lnTo>
                  <a:pt x="268541" y="314721"/>
                </a:lnTo>
                <a:lnTo>
                  <a:pt x="268541" y="281811"/>
                </a:lnTo>
                <a:lnTo>
                  <a:pt x="235767" y="281811"/>
                </a:lnTo>
                <a:lnTo>
                  <a:pt x="216827" y="281811"/>
                </a:lnTo>
                <a:lnTo>
                  <a:pt x="216827" y="262899"/>
                </a:lnTo>
                <a:lnTo>
                  <a:pt x="216827" y="248066"/>
                </a:lnTo>
                <a:lnTo>
                  <a:pt x="216827" y="245656"/>
                </a:lnTo>
                <a:lnTo>
                  <a:pt x="216827" y="226744"/>
                </a:lnTo>
                <a:lnTo>
                  <a:pt x="216827" y="211911"/>
                </a:lnTo>
                <a:lnTo>
                  <a:pt x="216827" y="192999"/>
                </a:lnTo>
                <a:lnTo>
                  <a:pt x="235767" y="192999"/>
                </a:lnTo>
                <a:lnTo>
                  <a:pt x="244959" y="192999"/>
                </a:lnTo>
                <a:lnTo>
                  <a:pt x="206986" y="132091"/>
                </a:lnTo>
                <a:close/>
                <a:moveTo>
                  <a:pt x="303336" y="18910"/>
                </a:moveTo>
                <a:cubicBezTo>
                  <a:pt x="146515" y="18910"/>
                  <a:pt x="18941" y="146277"/>
                  <a:pt x="18941" y="302843"/>
                </a:cubicBezTo>
                <a:cubicBezTo>
                  <a:pt x="18941" y="459316"/>
                  <a:pt x="146515" y="586682"/>
                  <a:pt x="303336" y="586682"/>
                </a:cubicBezTo>
                <a:cubicBezTo>
                  <a:pt x="460065" y="586682"/>
                  <a:pt x="587639" y="459316"/>
                  <a:pt x="587639" y="302843"/>
                </a:cubicBezTo>
                <a:cubicBezTo>
                  <a:pt x="587639" y="146277"/>
                  <a:pt x="460065" y="18910"/>
                  <a:pt x="303336" y="18910"/>
                </a:cubicBezTo>
                <a:close/>
                <a:moveTo>
                  <a:pt x="303336" y="0"/>
                </a:moveTo>
                <a:cubicBezTo>
                  <a:pt x="470835" y="0"/>
                  <a:pt x="606580" y="135617"/>
                  <a:pt x="606580" y="302843"/>
                </a:cubicBezTo>
                <a:cubicBezTo>
                  <a:pt x="606580" y="470069"/>
                  <a:pt x="470835" y="605592"/>
                  <a:pt x="303336" y="605592"/>
                </a:cubicBezTo>
                <a:cubicBezTo>
                  <a:pt x="135838" y="605592"/>
                  <a:pt x="0" y="470069"/>
                  <a:pt x="0" y="302843"/>
                </a:cubicBezTo>
                <a:cubicBezTo>
                  <a:pt x="0" y="135617"/>
                  <a:pt x="135838" y="0"/>
                  <a:pt x="303336" y="0"/>
                </a:cubicBezTo>
                <a:close/>
              </a:path>
            </a:pathLst>
          </a:custGeom>
          <a:solidFill>
            <a:srgbClr val="06AFF0"/>
          </a:solidFill>
          <a:ln w="25400" cap="flat" cmpd="sng" algn="ctr">
            <a:noFill/>
            <a:prstDash val="solid"/>
          </a:ln>
          <a:effectLst/>
        </p:spPr>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09600" algn="l" rtl="0" fontAlgn="base">
              <a:spcBef>
                <a:spcPct val="0"/>
              </a:spcBef>
              <a:spcAft>
                <a:spcPct val="0"/>
              </a:spcAft>
              <a:defRPr kern="1200">
                <a:solidFill>
                  <a:schemeClr val="lt1"/>
                </a:solidFill>
                <a:latin typeface="+mn-lt"/>
                <a:ea typeface="+mn-ea"/>
                <a:cs typeface="+mn-cs"/>
              </a:defRPr>
            </a:lvl2pPr>
            <a:lvl3pPr marL="1219200" algn="l" rtl="0" fontAlgn="base">
              <a:spcBef>
                <a:spcPct val="0"/>
              </a:spcBef>
              <a:spcAft>
                <a:spcPct val="0"/>
              </a:spcAft>
              <a:defRPr kern="1200">
                <a:solidFill>
                  <a:schemeClr val="lt1"/>
                </a:solidFill>
                <a:latin typeface="+mn-lt"/>
                <a:ea typeface="+mn-ea"/>
                <a:cs typeface="+mn-cs"/>
              </a:defRPr>
            </a:lvl3pPr>
            <a:lvl4pPr marL="1828800" algn="l" rtl="0" fontAlgn="base">
              <a:spcBef>
                <a:spcPct val="0"/>
              </a:spcBef>
              <a:spcAft>
                <a:spcPct val="0"/>
              </a:spcAft>
              <a:defRPr kern="1200">
                <a:solidFill>
                  <a:schemeClr val="lt1"/>
                </a:solidFill>
                <a:latin typeface="+mn-lt"/>
                <a:ea typeface="+mn-ea"/>
                <a:cs typeface="+mn-cs"/>
              </a:defRPr>
            </a:lvl4pPr>
            <a:lvl5pPr marL="2438400" algn="l" rtl="0" fontAlgn="base">
              <a:spcBef>
                <a:spcPct val="0"/>
              </a:spcBef>
              <a:spcAft>
                <a:spcPct val="0"/>
              </a:spcAft>
              <a:defRPr kern="1200">
                <a:solidFill>
                  <a:schemeClr val="lt1"/>
                </a:solidFill>
                <a:latin typeface="+mn-lt"/>
                <a:ea typeface="+mn-ea"/>
                <a:cs typeface="+mn-cs"/>
              </a:defRPr>
            </a:lvl5pPr>
            <a:lvl6pPr marL="3048000" algn="l" defTabSz="1219200" rtl="0" eaLnBrk="1" latinLnBrk="0" hangingPunct="1">
              <a:defRPr kern="1200">
                <a:solidFill>
                  <a:schemeClr val="lt1"/>
                </a:solidFill>
                <a:latin typeface="+mn-lt"/>
                <a:ea typeface="+mn-ea"/>
                <a:cs typeface="+mn-cs"/>
              </a:defRPr>
            </a:lvl6pPr>
            <a:lvl7pPr marL="3657600" algn="l" defTabSz="1219200" rtl="0" eaLnBrk="1" latinLnBrk="0" hangingPunct="1">
              <a:defRPr kern="1200">
                <a:solidFill>
                  <a:schemeClr val="lt1"/>
                </a:solidFill>
                <a:latin typeface="+mn-lt"/>
                <a:ea typeface="+mn-ea"/>
                <a:cs typeface="+mn-cs"/>
              </a:defRPr>
            </a:lvl7pPr>
            <a:lvl8pPr marL="4267200" algn="l" defTabSz="1219200" rtl="0" eaLnBrk="1" latinLnBrk="0" hangingPunct="1">
              <a:defRPr kern="1200">
                <a:solidFill>
                  <a:schemeClr val="lt1"/>
                </a:solidFill>
                <a:latin typeface="+mn-lt"/>
                <a:ea typeface="+mn-ea"/>
                <a:cs typeface="+mn-cs"/>
              </a:defRPr>
            </a:lvl8pPr>
            <a:lvl9pPr marL="4876800" algn="l" defTabSz="12192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rgbClr val="FFFFFF"/>
              </a:solidFill>
              <a:effectLst/>
              <a:uLnTx/>
              <a:uFillTx/>
              <a:latin typeface="Calibri"/>
              <a:ea typeface="微软雅黑" panose="020B0502040204020203" pitchFamily="34" charset="-122"/>
              <a:cs typeface="+mn-ea"/>
              <a:sym typeface="+mn-lt"/>
            </a:endParaRPr>
          </a:p>
        </p:txBody>
      </p:sp>
      <p:grpSp>
        <p:nvGrpSpPr>
          <p:cNvPr id="15" name="组合 14"/>
          <p:cNvGrpSpPr/>
          <p:nvPr/>
        </p:nvGrpSpPr>
        <p:grpSpPr>
          <a:xfrm>
            <a:off x="1520140" y="1412647"/>
            <a:ext cx="9141883" cy="827315"/>
            <a:chOff x="1529185" y="1268760"/>
            <a:chExt cx="9141883" cy="827315"/>
          </a:xfrm>
        </p:grpSpPr>
        <p:sp>
          <p:nvSpPr>
            <p:cNvPr id="16" name="文本框 15"/>
            <p:cNvSpPr txBox="1"/>
            <p:nvPr/>
          </p:nvSpPr>
          <p:spPr>
            <a:xfrm>
              <a:off x="2493965" y="1469992"/>
              <a:ext cx="184731" cy="461665"/>
            </a:xfrm>
            <a:prstGeom prst="rect">
              <a:avLst/>
            </a:prstGeom>
            <a:noFill/>
          </p:spPr>
          <p:txBody>
            <a:bodyPr wrap="none" rtlCol="0">
              <a:spAutoFit/>
            </a:bodyPr>
            <a:lstStyle/>
            <a:p>
              <a:pPr marL="0" marR="0" lvl="0" indent="0" defTabSz="609600" eaLnBrk="1" fontAlgn="auto" latinLnBrk="0" hangingPunct="1">
                <a:lnSpc>
                  <a:spcPct val="100000"/>
                </a:lnSpc>
                <a:spcBef>
                  <a:spcPts val="0"/>
                </a:spcBef>
                <a:spcAft>
                  <a:spcPts val="0"/>
                </a:spcAft>
                <a:buClrTx/>
                <a:buSzTx/>
                <a:buFontTx/>
                <a:buNone/>
                <a:defRPr/>
              </a:pPr>
              <a:endParaRPr kumimoji="1" lang="zh-CN" altLang="en-US" sz="2400" b="0" i="0" u="none" strike="noStrike" kern="0" cap="none" spc="0" normalizeH="0" baseline="0" noProof="0">
                <a:ln>
                  <a:noFill/>
                </a:ln>
                <a:solidFill>
                  <a:prstClr val="black"/>
                </a:solidFill>
                <a:effectLst/>
                <a:uLnTx/>
                <a:uFillTx/>
                <a:latin typeface="Calibri"/>
                <a:ea typeface="微软雅黑" panose="020B0502040204020203" pitchFamily="34" charset="-122"/>
                <a:cs typeface="+mn-ea"/>
                <a:sym typeface="+mn-lt"/>
              </a:endParaRPr>
            </a:p>
          </p:txBody>
        </p:sp>
        <p:sp>
          <p:nvSpPr>
            <p:cNvPr id="17" name="文本框 16"/>
            <p:cNvSpPr txBox="1"/>
            <p:nvPr/>
          </p:nvSpPr>
          <p:spPr>
            <a:xfrm>
              <a:off x="1536021" y="1469992"/>
              <a:ext cx="184731" cy="461665"/>
            </a:xfrm>
            <a:prstGeom prst="rect">
              <a:avLst/>
            </a:prstGeom>
            <a:noFill/>
          </p:spPr>
          <p:txBody>
            <a:bodyPr wrap="none" rtlCol="0">
              <a:spAutoFit/>
            </a:bodyPr>
            <a:lstStyle/>
            <a:p>
              <a:pPr marL="0" marR="0" lvl="0" indent="0" defTabSz="609600" eaLnBrk="1" fontAlgn="auto" latinLnBrk="0" hangingPunct="1">
                <a:lnSpc>
                  <a:spcPct val="100000"/>
                </a:lnSpc>
                <a:spcBef>
                  <a:spcPts val="0"/>
                </a:spcBef>
                <a:spcAft>
                  <a:spcPts val="0"/>
                </a:spcAft>
                <a:buClrTx/>
                <a:buSzTx/>
                <a:buFontTx/>
                <a:buNone/>
                <a:defRPr/>
              </a:pPr>
              <a:endParaRPr kumimoji="1" lang="zh-CN" altLang="en-US" sz="2400" b="0" i="0" u="none" strike="noStrike" kern="0" cap="none" spc="0" normalizeH="0" baseline="0" noProof="0">
                <a:ln>
                  <a:noFill/>
                </a:ln>
                <a:solidFill>
                  <a:prstClr val="black"/>
                </a:solidFill>
                <a:effectLst/>
                <a:uLnTx/>
                <a:uFillTx/>
                <a:latin typeface="Calibri"/>
                <a:ea typeface="微软雅黑" panose="020B0502040204020203" pitchFamily="34" charset="-122"/>
                <a:cs typeface="+mn-ea"/>
                <a:sym typeface="+mn-lt"/>
              </a:endParaRPr>
            </a:p>
          </p:txBody>
        </p:sp>
        <p:sp>
          <p:nvSpPr>
            <p:cNvPr id="18" name="梯形 17"/>
            <p:cNvSpPr/>
            <p:nvPr/>
          </p:nvSpPr>
          <p:spPr>
            <a:xfrm flipV="1">
              <a:off x="1953365" y="1538375"/>
              <a:ext cx="2070839" cy="118533"/>
            </a:xfrm>
            <a:prstGeom prst="trapezoid">
              <a:avLst>
                <a:gd name="adj" fmla="val 98972"/>
              </a:avLst>
            </a:prstGeom>
            <a:noFill/>
            <a:ln w="15240" cap="flat" cmpd="sng" algn="ctr">
              <a:solidFill>
                <a:srgbClr val="18E7CF"/>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a:ea typeface="微软雅黑" panose="020B0502040204020203" pitchFamily="34" charset="-122"/>
                <a:cs typeface="+mn-ea"/>
                <a:sym typeface="+mn-lt"/>
              </a:endParaRPr>
            </a:p>
          </p:txBody>
        </p:sp>
        <p:sp>
          <p:nvSpPr>
            <p:cNvPr id="19" name="梯形 18"/>
            <p:cNvSpPr/>
            <p:nvPr/>
          </p:nvSpPr>
          <p:spPr>
            <a:xfrm flipV="1">
              <a:off x="1529185" y="1435820"/>
              <a:ext cx="2070839" cy="157540"/>
            </a:xfrm>
            <a:prstGeom prst="trapezoid">
              <a:avLst>
                <a:gd name="adj" fmla="val 98972"/>
              </a:avLst>
            </a:prstGeom>
            <a:noFill/>
            <a:ln w="15240" cap="flat" cmpd="sng" algn="ctr">
              <a:solidFill>
                <a:srgbClr val="18E7CF"/>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a:ea typeface="微软雅黑" panose="020B0502040204020203" pitchFamily="34" charset="-122"/>
                <a:cs typeface="+mn-ea"/>
                <a:sym typeface="+mn-lt"/>
              </a:endParaRPr>
            </a:p>
          </p:txBody>
        </p:sp>
        <p:sp>
          <p:nvSpPr>
            <p:cNvPr id="20" name="平行四边形 19"/>
            <p:cNvSpPr/>
            <p:nvPr/>
          </p:nvSpPr>
          <p:spPr>
            <a:xfrm flipV="1">
              <a:off x="2235417" y="1332604"/>
              <a:ext cx="627337" cy="60959"/>
            </a:xfrm>
            <a:prstGeom prst="parallelogram">
              <a:avLst>
                <a:gd name="adj" fmla="val 95739"/>
              </a:avLst>
            </a:prstGeom>
            <a:solidFill>
              <a:srgbClr val="18E7CF"/>
            </a:solidFill>
            <a:ln w="25400" cap="flat" cmpd="sng" algn="ctr">
              <a:solidFill>
                <a:srgbClr val="18E7CF"/>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a:ea typeface="微软雅黑" panose="020B0502040204020203" pitchFamily="34" charset="-122"/>
                <a:cs typeface="+mn-ea"/>
                <a:sym typeface="+mn-lt"/>
              </a:endParaRPr>
            </a:p>
          </p:txBody>
        </p:sp>
        <p:sp>
          <p:nvSpPr>
            <p:cNvPr id="21" name="文本框 20"/>
            <p:cNvSpPr txBox="1"/>
            <p:nvPr/>
          </p:nvSpPr>
          <p:spPr>
            <a:xfrm>
              <a:off x="3887056" y="1268760"/>
              <a:ext cx="4426141" cy="461665"/>
            </a:xfrm>
            <a:prstGeom prst="rect">
              <a:avLst/>
            </a:prstGeom>
            <a:noFill/>
          </p:spPr>
          <p:txBody>
            <a:bodyPr wrap="square">
              <a:spAutoFit/>
            </a:bodyPr>
            <a:lstStyle/>
            <a:p>
              <a:r>
                <a:rPr lang="zh-CN" altLang="en-US" sz="2400" dirty="0" smtClean="0">
                  <a:solidFill>
                    <a:srgbClr val="18E7CF"/>
                  </a:solidFill>
                  <a:latin typeface="Calibri"/>
                  <a:ea typeface="微软雅黑" panose="020B0502040204020203" pitchFamily="34" charset="-122"/>
                  <a:cs typeface="+mn-ea"/>
                  <a:sym typeface="+mn-lt"/>
                </a:rPr>
                <a:t>新华三百业灵犀大模型 </a:t>
              </a:r>
              <a:r>
                <a:rPr lang="en-US" altLang="zh-CN" sz="2400" dirty="0" err="1" smtClean="0">
                  <a:solidFill>
                    <a:srgbClr val="18E7CF"/>
                  </a:solidFill>
                  <a:latin typeface="Calibri"/>
                  <a:ea typeface="微软雅黑" panose="020B0502040204020203" pitchFamily="34" charset="-122"/>
                  <a:cs typeface="+mn-ea"/>
                  <a:sym typeface="+mn-lt"/>
                </a:rPr>
                <a:t>LinSeer</a:t>
              </a:r>
              <a:r>
                <a:rPr lang="zh-CN" altLang="en-US" sz="2400" dirty="0" smtClean="0">
                  <a:solidFill>
                    <a:srgbClr val="18E7CF"/>
                  </a:solidFill>
                  <a:latin typeface="Calibri"/>
                  <a:ea typeface="微软雅黑" panose="020B0502040204020203" pitchFamily="34" charset="-122"/>
                  <a:cs typeface="+mn-ea"/>
                  <a:sym typeface="+mn-lt"/>
                </a:rPr>
                <a:t> </a:t>
              </a:r>
              <a:endParaRPr lang="zh-CN" altLang="en-US" sz="2400" dirty="0">
                <a:solidFill>
                  <a:srgbClr val="18E7CF"/>
                </a:solidFill>
                <a:latin typeface="Calibri"/>
                <a:ea typeface="微软雅黑" panose="020B0502040204020203" pitchFamily="34" charset="-122"/>
                <a:cs typeface="+mn-ea"/>
                <a:sym typeface="+mn-lt"/>
              </a:endParaRPr>
            </a:p>
          </p:txBody>
        </p:sp>
        <p:sp>
          <p:nvSpPr>
            <p:cNvPr id="22" name="文本框 21"/>
            <p:cNvSpPr txBox="1"/>
            <p:nvPr/>
          </p:nvSpPr>
          <p:spPr>
            <a:xfrm flipH="1">
              <a:off x="9521557" y="1469992"/>
              <a:ext cx="184731" cy="461665"/>
            </a:xfrm>
            <a:prstGeom prst="rect">
              <a:avLst/>
            </a:prstGeom>
            <a:noFill/>
          </p:spPr>
          <p:txBody>
            <a:bodyPr wrap="none" rtlCol="0">
              <a:spAutoFit/>
            </a:bodyPr>
            <a:lstStyle/>
            <a:p>
              <a:pPr marL="0" marR="0" lvl="0" indent="0" defTabSz="609600" eaLnBrk="1" fontAlgn="auto" latinLnBrk="0" hangingPunct="1">
                <a:lnSpc>
                  <a:spcPct val="100000"/>
                </a:lnSpc>
                <a:spcBef>
                  <a:spcPts val="0"/>
                </a:spcBef>
                <a:spcAft>
                  <a:spcPts val="0"/>
                </a:spcAft>
                <a:buClrTx/>
                <a:buSzTx/>
                <a:buFontTx/>
                <a:buNone/>
                <a:defRPr/>
              </a:pPr>
              <a:endParaRPr kumimoji="1" lang="zh-CN" altLang="en-US" sz="2400" b="0" i="0" u="none" strike="noStrike" kern="0" cap="none" spc="0" normalizeH="0" baseline="0" noProof="0">
                <a:ln>
                  <a:noFill/>
                </a:ln>
                <a:solidFill>
                  <a:prstClr val="black"/>
                </a:solidFill>
                <a:effectLst/>
                <a:uLnTx/>
                <a:uFillTx/>
                <a:latin typeface="Calibri"/>
                <a:ea typeface="微软雅黑" panose="020B0502040204020203" pitchFamily="34" charset="-122"/>
                <a:cs typeface="+mn-ea"/>
                <a:sym typeface="+mn-lt"/>
              </a:endParaRPr>
            </a:p>
          </p:txBody>
        </p:sp>
        <p:sp>
          <p:nvSpPr>
            <p:cNvPr id="23" name="文本框 22"/>
            <p:cNvSpPr txBox="1"/>
            <p:nvPr/>
          </p:nvSpPr>
          <p:spPr>
            <a:xfrm flipH="1">
              <a:off x="10479501" y="1469992"/>
              <a:ext cx="184731" cy="461665"/>
            </a:xfrm>
            <a:prstGeom prst="rect">
              <a:avLst/>
            </a:prstGeom>
            <a:noFill/>
          </p:spPr>
          <p:txBody>
            <a:bodyPr wrap="none" rtlCol="0">
              <a:spAutoFit/>
            </a:bodyPr>
            <a:lstStyle/>
            <a:p>
              <a:pPr marL="0" marR="0" lvl="0" indent="0" defTabSz="609600" eaLnBrk="1" fontAlgn="auto" latinLnBrk="0" hangingPunct="1">
                <a:lnSpc>
                  <a:spcPct val="100000"/>
                </a:lnSpc>
                <a:spcBef>
                  <a:spcPts val="0"/>
                </a:spcBef>
                <a:spcAft>
                  <a:spcPts val="0"/>
                </a:spcAft>
                <a:buClrTx/>
                <a:buSzTx/>
                <a:buFontTx/>
                <a:buNone/>
                <a:defRPr/>
              </a:pPr>
              <a:endParaRPr kumimoji="1" lang="zh-CN" altLang="en-US" sz="2400" b="0" i="0" u="none" strike="noStrike" kern="0" cap="none" spc="0" normalizeH="0" baseline="0" noProof="0">
                <a:ln>
                  <a:noFill/>
                </a:ln>
                <a:solidFill>
                  <a:prstClr val="black"/>
                </a:solidFill>
                <a:effectLst/>
                <a:uLnTx/>
                <a:uFillTx/>
                <a:latin typeface="Calibri"/>
                <a:ea typeface="微软雅黑" panose="020B0502040204020203" pitchFamily="34" charset="-122"/>
                <a:cs typeface="+mn-ea"/>
                <a:sym typeface="+mn-lt"/>
              </a:endParaRPr>
            </a:p>
          </p:txBody>
        </p:sp>
        <p:sp>
          <p:nvSpPr>
            <p:cNvPr id="24" name="梯形 23"/>
            <p:cNvSpPr/>
            <p:nvPr/>
          </p:nvSpPr>
          <p:spPr>
            <a:xfrm flipH="1" flipV="1">
              <a:off x="8176049" y="1538375"/>
              <a:ext cx="2070839" cy="118533"/>
            </a:xfrm>
            <a:prstGeom prst="trapezoid">
              <a:avLst>
                <a:gd name="adj" fmla="val 98972"/>
              </a:avLst>
            </a:prstGeom>
            <a:noFill/>
            <a:ln w="15240" cap="flat" cmpd="sng" algn="ctr">
              <a:solidFill>
                <a:srgbClr val="18E7CF"/>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a:ea typeface="微软雅黑" panose="020B0502040204020203" pitchFamily="34" charset="-122"/>
                <a:cs typeface="+mn-ea"/>
                <a:sym typeface="+mn-lt"/>
              </a:endParaRPr>
            </a:p>
          </p:txBody>
        </p:sp>
        <p:sp>
          <p:nvSpPr>
            <p:cNvPr id="25" name="梯形 24"/>
            <p:cNvSpPr/>
            <p:nvPr/>
          </p:nvSpPr>
          <p:spPr>
            <a:xfrm flipH="1" flipV="1">
              <a:off x="8600229" y="1435820"/>
              <a:ext cx="2070839" cy="157540"/>
            </a:xfrm>
            <a:prstGeom prst="trapezoid">
              <a:avLst>
                <a:gd name="adj" fmla="val 98972"/>
              </a:avLst>
            </a:prstGeom>
            <a:noFill/>
            <a:ln w="15240" cap="flat" cmpd="sng" algn="ctr">
              <a:solidFill>
                <a:srgbClr val="18E7CF"/>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a:ea typeface="微软雅黑" panose="020B0502040204020203" pitchFamily="34" charset="-122"/>
                <a:cs typeface="+mn-ea"/>
                <a:sym typeface="+mn-lt"/>
              </a:endParaRPr>
            </a:p>
          </p:txBody>
        </p:sp>
        <p:sp>
          <p:nvSpPr>
            <p:cNvPr id="26" name="平行四边形 25"/>
            <p:cNvSpPr/>
            <p:nvPr/>
          </p:nvSpPr>
          <p:spPr>
            <a:xfrm flipH="1" flipV="1">
              <a:off x="9337498" y="1332604"/>
              <a:ext cx="627337" cy="60959"/>
            </a:xfrm>
            <a:prstGeom prst="parallelogram">
              <a:avLst>
                <a:gd name="adj" fmla="val 95739"/>
              </a:avLst>
            </a:prstGeom>
            <a:solidFill>
              <a:srgbClr val="18E7CF"/>
            </a:solidFill>
            <a:ln w="25400" cap="flat" cmpd="sng" algn="ctr">
              <a:noFill/>
              <a:prstDash val="solid"/>
            </a:ln>
            <a:effectLst/>
          </p:spPr>
          <p:txBody>
            <a:bodyPr rtlCol="0" anchor="ctr"/>
            <a:lstStyle/>
            <a:p>
              <a:pPr algn="ctr" defTabSz="1219200" fontAlgn="auto">
                <a:spcBef>
                  <a:spcPts val="0"/>
                </a:spcBef>
                <a:spcAft>
                  <a:spcPts val="0"/>
                </a:spcAft>
              </a:pPr>
              <a:endParaRPr lang="zh-CN" altLang="en-US" sz="2400" kern="0">
                <a:solidFill>
                  <a:prstClr val="white"/>
                </a:solidFill>
                <a:latin typeface="Calibri"/>
                <a:ea typeface="微软雅黑" panose="020B0502040204020203" pitchFamily="34" charset="-122"/>
                <a:cs typeface="+mn-ea"/>
                <a:sym typeface="+mn-lt"/>
              </a:endParaRPr>
            </a:p>
          </p:txBody>
        </p:sp>
        <p:sp>
          <p:nvSpPr>
            <p:cNvPr id="27" name="文本框 26"/>
            <p:cNvSpPr txBox="1"/>
            <p:nvPr/>
          </p:nvSpPr>
          <p:spPr>
            <a:xfrm>
              <a:off x="2124738" y="1819076"/>
              <a:ext cx="7903639" cy="276999"/>
            </a:xfrm>
            <a:prstGeom prst="rect">
              <a:avLst/>
            </a:prstGeom>
            <a:noFill/>
          </p:spPr>
          <p:txBody>
            <a:bodyPr wrap="square">
              <a:spAutoFit/>
            </a:bodyPr>
            <a:lstStyle/>
            <a:p>
              <a:r>
                <a:rPr lang="zh-CN" altLang="zh-CN" sz="1200" kern="100" dirty="0" smtClean="0">
                  <a:solidFill>
                    <a:schemeClr val="bg1"/>
                  </a:solidFill>
                  <a:latin typeface="Calibri"/>
                  <a:ea typeface="微软雅黑" panose="020B0502040204020203" pitchFamily="34" charset="-122"/>
                  <a:cs typeface="+mn-ea"/>
                  <a:sym typeface="+mn-lt"/>
                </a:rPr>
                <a:t>利用</a:t>
              </a:r>
              <a:r>
                <a:rPr lang="zh-CN" altLang="en-US" sz="1200" kern="100" dirty="0" smtClean="0">
                  <a:solidFill>
                    <a:schemeClr val="bg1"/>
                  </a:solidFill>
                  <a:latin typeface="Calibri"/>
                  <a:ea typeface="微软雅黑" panose="020B0502040204020203" pitchFamily="34" charset="-122"/>
                  <a:cs typeface="+mn-ea"/>
                  <a:sym typeface="+mn-lt"/>
                </a:rPr>
                <a:t>私域</a:t>
              </a:r>
              <a:r>
                <a:rPr lang="zh-CN" altLang="zh-CN" sz="1200" kern="100" dirty="0" smtClean="0">
                  <a:solidFill>
                    <a:schemeClr val="bg1"/>
                  </a:solidFill>
                  <a:latin typeface="Calibri"/>
                  <a:ea typeface="微软雅黑" panose="020B0502040204020203" pitchFamily="34" charset="-122"/>
                  <a:cs typeface="+mn-ea"/>
                  <a:sym typeface="+mn-lt"/>
                </a:rPr>
                <a:t>大</a:t>
              </a:r>
              <a:r>
                <a:rPr lang="zh-CN" altLang="zh-CN" sz="1200" kern="100" dirty="0">
                  <a:solidFill>
                    <a:schemeClr val="bg1"/>
                  </a:solidFill>
                  <a:latin typeface="Calibri"/>
                  <a:ea typeface="微软雅黑" panose="020B0502040204020203" pitchFamily="34" charset="-122"/>
                  <a:cs typeface="+mn-ea"/>
                  <a:sym typeface="+mn-lt"/>
                </a:rPr>
                <a:t>模型的力量</a:t>
              </a:r>
              <a:r>
                <a:rPr lang="zh-CN" altLang="zh-CN" sz="1200" kern="100" dirty="0" smtClean="0">
                  <a:solidFill>
                    <a:schemeClr val="bg1"/>
                  </a:solidFill>
                  <a:latin typeface="Calibri"/>
                  <a:ea typeface="微软雅黑" panose="020B0502040204020203" pitchFamily="34" charset="-122"/>
                  <a:cs typeface="+mn-ea"/>
                  <a:sym typeface="+mn-lt"/>
                </a:rPr>
                <a:t>突出</a:t>
              </a:r>
              <a:r>
                <a:rPr lang="zh-CN" altLang="en-US" sz="1200" kern="100" dirty="0" smtClean="0">
                  <a:solidFill>
                    <a:schemeClr val="bg1"/>
                  </a:solidFill>
                  <a:latin typeface="Calibri"/>
                  <a:ea typeface="微软雅黑" panose="020B0502040204020203" pitchFamily="34" charset="-122"/>
                  <a:cs typeface="+mn-ea"/>
                  <a:sym typeface="+mn-lt"/>
                </a:rPr>
                <a:t>三</a:t>
              </a:r>
              <a:r>
                <a:rPr lang="zh-CN" altLang="zh-CN" sz="1200" kern="100" dirty="0" smtClean="0">
                  <a:solidFill>
                    <a:schemeClr val="bg1"/>
                  </a:solidFill>
                  <a:latin typeface="Calibri"/>
                  <a:ea typeface="微软雅黑" panose="020B0502040204020203" pitchFamily="34" charset="-122"/>
                  <a:cs typeface="+mn-ea"/>
                  <a:sym typeface="+mn-lt"/>
                </a:rPr>
                <a:t>个</a:t>
              </a:r>
              <a:r>
                <a:rPr lang="en-US" altLang="zh-CN" sz="1200" kern="100" dirty="0">
                  <a:solidFill>
                    <a:schemeClr val="bg1"/>
                  </a:solidFill>
                  <a:latin typeface="Calibri"/>
                  <a:ea typeface="微软雅黑" panose="020B0502040204020203" pitchFamily="34" charset="-122"/>
                  <a:cs typeface="+mn-ea"/>
                  <a:sym typeface="+mn-lt"/>
                </a:rPr>
                <a:t>“</a:t>
              </a:r>
              <a:r>
                <a:rPr lang="zh-CN" altLang="zh-CN" sz="1200" kern="100" dirty="0">
                  <a:solidFill>
                    <a:schemeClr val="bg1"/>
                  </a:solidFill>
                  <a:latin typeface="Calibri"/>
                  <a:ea typeface="微软雅黑" panose="020B0502040204020203" pitchFamily="34" charset="-122"/>
                  <a:cs typeface="+mn-ea"/>
                  <a:sym typeface="+mn-lt"/>
                </a:rPr>
                <a:t>专</a:t>
              </a:r>
              <a:r>
                <a:rPr lang="en-US" altLang="zh-CN" sz="1200" kern="100" dirty="0">
                  <a:solidFill>
                    <a:schemeClr val="bg1"/>
                  </a:solidFill>
                  <a:latin typeface="Calibri"/>
                  <a:ea typeface="微软雅黑" panose="020B0502040204020203" pitchFamily="34" charset="-122"/>
                  <a:cs typeface="+mn-ea"/>
                  <a:sym typeface="+mn-lt"/>
                </a:rPr>
                <a:t>”</a:t>
              </a:r>
              <a:r>
                <a:rPr lang="zh-CN" altLang="zh-CN" sz="1200" kern="100" dirty="0">
                  <a:solidFill>
                    <a:schemeClr val="bg1"/>
                  </a:solidFill>
                  <a:latin typeface="Calibri"/>
                  <a:ea typeface="微软雅黑" panose="020B0502040204020203" pitchFamily="34" charset="-122"/>
                  <a:cs typeface="+mn-ea"/>
                  <a:sym typeface="+mn-lt"/>
                </a:rPr>
                <a:t>，</a:t>
              </a:r>
              <a:r>
                <a:rPr lang="zh-CN" altLang="zh-CN" sz="1200" kern="100" dirty="0" smtClean="0">
                  <a:solidFill>
                    <a:schemeClr val="bg1"/>
                  </a:solidFill>
                  <a:latin typeface="Calibri"/>
                  <a:ea typeface="微软雅黑" panose="020B0502040204020203" pitchFamily="34" charset="-122"/>
                  <a:cs typeface="+mn-ea"/>
                  <a:sym typeface="+mn-lt"/>
                </a:rPr>
                <a:t>为</a:t>
              </a:r>
              <a:r>
                <a:rPr lang="zh-CN" altLang="en-US" sz="1200" kern="100" dirty="0" smtClean="0">
                  <a:solidFill>
                    <a:schemeClr val="bg1"/>
                  </a:solidFill>
                  <a:latin typeface="Calibri"/>
                  <a:ea typeface="微软雅黑" panose="020B0502040204020203" pitchFamily="34" charset="-122"/>
                  <a:cs typeface="+mn-ea"/>
                  <a:sym typeface="+mn-lt"/>
                </a:rPr>
                <a:t>科研场景</a:t>
              </a:r>
              <a:r>
                <a:rPr lang="zh-CN" altLang="zh-CN" sz="1200" kern="100" dirty="0" smtClean="0">
                  <a:solidFill>
                    <a:schemeClr val="bg1"/>
                  </a:solidFill>
                  <a:latin typeface="Calibri"/>
                  <a:ea typeface="微软雅黑" panose="020B0502040204020203" pitchFamily="34" charset="-122"/>
                  <a:cs typeface="+mn-ea"/>
                  <a:sym typeface="+mn-lt"/>
                </a:rPr>
                <a:t>的</a:t>
              </a:r>
              <a:r>
                <a:rPr lang="zh-CN" altLang="zh-CN" sz="1200" kern="100" dirty="0">
                  <a:solidFill>
                    <a:schemeClr val="bg1"/>
                  </a:solidFill>
                  <a:latin typeface="Calibri"/>
                  <a:ea typeface="微软雅黑" panose="020B0502040204020203" pitchFamily="34" charset="-122"/>
                  <a:cs typeface="+mn-ea"/>
                  <a:sym typeface="+mn-lt"/>
                </a:rPr>
                <a:t>客户，提供安全、订制、独享、生长的智能化服务</a:t>
              </a:r>
              <a:endParaRPr lang="zh-CN" altLang="en-US" sz="1200" dirty="0">
                <a:solidFill>
                  <a:schemeClr val="bg1"/>
                </a:solidFill>
                <a:latin typeface="Calibri"/>
                <a:ea typeface="微软雅黑" panose="020B0502040204020203" pitchFamily="34" charset="-122"/>
                <a:cs typeface="+mn-ea"/>
                <a:sym typeface="+mn-lt"/>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453" y="364574"/>
            <a:ext cx="10515096" cy="569383"/>
          </a:xfrm>
        </p:spPr>
        <p:txBody>
          <a:bodyPr/>
          <a:lstStyle/>
          <a:p>
            <a:r>
              <a:rPr lang="zh-CN" altLang="en-US" dirty="0" smtClean="0"/>
              <a:t>新华三大模型科研领域的好帮手</a:t>
            </a:r>
            <a:endParaRPr lang="zh-CN" altLang="en-US" dirty="0"/>
          </a:p>
        </p:txBody>
      </p:sp>
      <p:sp>
        <p:nvSpPr>
          <p:cNvPr id="83" name="弧形 82"/>
          <p:cNvSpPr/>
          <p:nvPr/>
        </p:nvSpPr>
        <p:spPr>
          <a:xfrm rot="14864643">
            <a:off x="718251" y="1806270"/>
            <a:ext cx="1681502" cy="1681498"/>
          </a:xfrm>
          <a:prstGeom prst="arc">
            <a:avLst/>
          </a:prstGeom>
          <a:ln w="25400" cap="rnd">
            <a:gradFill>
              <a:gsLst>
                <a:gs pos="0">
                  <a:srgbClr val="00AEEE"/>
                </a:gs>
                <a:gs pos="95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84" name="旁门左道出品"/>
          <p:cNvSpPr/>
          <p:nvPr/>
        </p:nvSpPr>
        <p:spPr>
          <a:xfrm rot="7632542">
            <a:off x="743651" y="1806270"/>
            <a:ext cx="1681502" cy="1681498"/>
          </a:xfrm>
          <a:prstGeom prst="arc">
            <a:avLst/>
          </a:prstGeom>
          <a:ln w="25400" cap="rnd">
            <a:gradFill>
              <a:gsLst>
                <a:gs pos="0">
                  <a:srgbClr val="00B0F0"/>
                </a:gs>
                <a:gs pos="95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21" name="旁门左道出品"/>
          <p:cNvSpPr/>
          <p:nvPr/>
        </p:nvSpPr>
        <p:spPr>
          <a:xfrm rot="7632542">
            <a:off x="9797644" y="1806270"/>
            <a:ext cx="1681502" cy="1681498"/>
          </a:xfrm>
          <a:prstGeom prst="arc">
            <a:avLst/>
          </a:prstGeom>
          <a:ln w="25400" cap="rnd">
            <a:gradFill>
              <a:gsLst>
                <a:gs pos="0">
                  <a:srgbClr val="00B0F0"/>
                </a:gs>
                <a:gs pos="95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7" name="矩形 6"/>
          <p:cNvSpPr/>
          <p:nvPr/>
        </p:nvSpPr>
        <p:spPr>
          <a:xfrm>
            <a:off x="1258909" y="1687181"/>
            <a:ext cx="4526813" cy="1962817"/>
          </a:xfrm>
          <a:prstGeom prst="rect">
            <a:avLst/>
          </a:prstGeom>
          <a:gradFill flip="none" rotWithShape="1">
            <a:gsLst>
              <a:gs pos="0">
                <a:srgbClr val="4C8EFF">
                  <a:alpha val="0"/>
                </a:srgbClr>
              </a:gs>
              <a:gs pos="100000">
                <a:srgbClr val="00B0F0">
                  <a:alpha val="27000"/>
                </a:srgbClr>
              </a:gs>
            </a:gsLst>
            <a:lin ang="0" scaled="1"/>
            <a:tileRect/>
          </a:gradFill>
          <a:ln>
            <a:gradFill flip="none" rotWithShape="1">
              <a:gsLst>
                <a:gs pos="0">
                  <a:srgbClr val="4C8EFF">
                    <a:alpha val="0"/>
                  </a:srgbClr>
                </a:gs>
                <a:gs pos="100000">
                  <a:srgbClr val="00AEE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230" name="矩形 229"/>
          <p:cNvSpPr/>
          <p:nvPr/>
        </p:nvSpPr>
        <p:spPr>
          <a:xfrm>
            <a:off x="1258909" y="4095563"/>
            <a:ext cx="4526813" cy="1962817"/>
          </a:xfrm>
          <a:prstGeom prst="rect">
            <a:avLst/>
          </a:prstGeom>
          <a:gradFill flip="none" rotWithShape="1">
            <a:gsLst>
              <a:gs pos="0">
                <a:srgbClr val="4C8EFF">
                  <a:alpha val="0"/>
                </a:srgbClr>
              </a:gs>
              <a:gs pos="100000">
                <a:srgbClr val="00B0F0">
                  <a:alpha val="27000"/>
                </a:srgbClr>
              </a:gs>
            </a:gsLst>
            <a:lin ang="0" scaled="1"/>
            <a:tileRect/>
          </a:gradFill>
          <a:ln>
            <a:gradFill flip="none" rotWithShape="1">
              <a:gsLst>
                <a:gs pos="0">
                  <a:srgbClr val="4C8EFF">
                    <a:alpha val="0"/>
                  </a:srgb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Microsoft YaHei Regular" panose="020B0502040204020203" charset="-122"/>
              <a:ea typeface="Microsoft YaHei Regular" panose="020B0502040204020203" charset="-122"/>
              <a:sym typeface="+mn-ea"/>
            </a:endParaRPr>
          </a:p>
        </p:txBody>
      </p:sp>
      <p:sp>
        <p:nvSpPr>
          <p:cNvPr id="231" name="矩形 230"/>
          <p:cNvSpPr/>
          <p:nvPr/>
        </p:nvSpPr>
        <p:spPr>
          <a:xfrm flipH="1">
            <a:off x="6482473" y="1687181"/>
            <a:ext cx="4526813" cy="1962817"/>
          </a:xfrm>
          <a:prstGeom prst="rect">
            <a:avLst/>
          </a:prstGeom>
          <a:gradFill flip="none" rotWithShape="1">
            <a:gsLst>
              <a:gs pos="0">
                <a:srgbClr val="4C8EFF">
                  <a:alpha val="0"/>
                </a:srgbClr>
              </a:gs>
              <a:gs pos="100000">
                <a:srgbClr val="00B0F0">
                  <a:alpha val="27000"/>
                </a:srgbClr>
              </a:gs>
            </a:gsLst>
            <a:lin ang="0" scaled="1"/>
            <a:tileRect/>
          </a:gradFill>
          <a:ln>
            <a:gradFill flip="none" rotWithShape="1">
              <a:gsLst>
                <a:gs pos="0">
                  <a:srgbClr val="4C8EFF">
                    <a:alpha val="0"/>
                  </a:srgb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232" name="矩形 231"/>
          <p:cNvSpPr/>
          <p:nvPr/>
        </p:nvSpPr>
        <p:spPr>
          <a:xfrm flipH="1">
            <a:off x="6482473" y="4095563"/>
            <a:ext cx="4526813" cy="1962817"/>
          </a:xfrm>
          <a:prstGeom prst="rect">
            <a:avLst/>
          </a:prstGeom>
          <a:gradFill flip="none" rotWithShape="1">
            <a:gsLst>
              <a:gs pos="0">
                <a:srgbClr val="4C8EFF">
                  <a:alpha val="0"/>
                </a:srgbClr>
              </a:gs>
              <a:gs pos="100000">
                <a:srgbClr val="00B0F0">
                  <a:alpha val="27000"/>
                </a:srgbClr>
              </a:gs>
            </a:gsLst>
            <a:lin ang="0" scaled="1"/>
            <a:tileRect/>
          </a:gradFill>
          <a:ln>
            <a:gradFill flip="none" rotWithShape="1">
              <a:gsLst>
                <a:gs pos="0">
                  <a:srgbClr val="4C8EFF">
                    <a:alpha val="0"/>
                  </a:srgb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Microsoft YaHei Regular" panose="020B0502040204020203" charset="-122"/>
              <a:ea typeface="Microsoft YaHei Regular" panose="020B0502040204020203" charset="-122"/>
              <a:sym typeface="+mn-ea"/>
            </a:endParaRPr>
          </a:p>
        </p:txBody>
      </p:sp>
      <p:grpSp>
        <p:nvGrpSpPr>
          <p:cNvPr id="8" name="组合 7"/>
          <p:cNvGrpSpPr/>
          <p:nvPr/>
        </p:nvGrpSpPr>
        <p:grpSpPr>
          <a:xfrm>
            <a:off x="718251" y="1817698"/>
            <a:ext cx="10760895" cy="4118304"/>
            <a:chOff x="718251" y="1747499"/>
            <a:chExt cx="10760895" cy="4118304"/>
          </a:xfrm>
        </p:grpSpPr>
        <p:sp>
          <p:nvSpPr>
            <p:cNvPr id="85" name="椭圆 84"/>
            <p:cNvSpPr/>
            <p:nvPr/>
          </p:nvSpPr>
          <p:spPr>
            <a:xfrm>
              <a:off x="1055253" y="2084501"/>
              <a:ext cx="1007498" cy="1007498"/>
            </a:xfrm>
            <a:prstGeom prst="ellipse">
              <a:avLst/>
            </a:prstGeom>
            <a:gradFill flip="none" rotWithShape="1">
              <a:gsLst>
                <a:gs pos="100000">
                  <a:srgbClr val="8FFFFF"/>
                </a:gs>
                <a:gs pos="37000">
                  <a:srgbClr val="00ADED">
                    <a:alpha val="100000"/>
                  </a:srgbClr>
                </a:gs>
              </a:gsLst>
              <a:path path="circle">
                <a:fillToRect l="100000" t="100000"/>
              </a:path>
              <a:tileRect r="-100000" b="-100000"/>
            </a:gradFill>
            <a:ln>
              <a:noFill/>
            </a:ln>
            <a:effectLst>
              <a:outerShdw blurRad="1016000" dist="457200" dir="5700000" sx="102000" sy="102000" algn="ctr" rotWithShape="0">
                <a:schemeClr val="accent1">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86" name="旁门左道出品"/>
            <p:cNvSpPr/>
            <p:nvPr/>
          </p:nvSpPr>
          <p:spPr>
            <a:xfrm>
              <a:off x="890137" y="1919384"/>
              <a:ext cx="1337730" cy="1337730"/>
            </a:xfrm>
            <a:prstGeom prst="ellipse">
              <a:avLst/>
            </a:prstGeom>
            <a:noFill/>
            <a:ln w="25400" cap="rnd">
              <a:solidFill>
                <a:srgbClr val="00B0F0">
                  <a:alpha val="49000"/>
                </a:srgb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87" name="弧形 86"/>
            <p:cNvSpPr/>
            <p:nvPr/>
          </p:nvSpPr>
          <p:spPr>
            <a:xfrm>
              <a:off x="718251" y="1747501"/>
              <a:ext cx="1681502" cy="1681498"/>
            </a:xfrm>
            <a:prstGeom prst="arc">
              <a:avLst/>
            </a:prstGeom>
            <a:ln w="25400" cap="rnd">
              <a:gradFill>
                <a:gsLst>
                  <a:gs pos="0">
                    <a:srgbClr val="00AEEE"/>
                  </a:gs>
                  <a:gs pos="95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grpSp>
          <p:nvGrpSpPr>
            <p:cNvPr id="88" name="组合 87"/>
            <p:cNvGrpSpPr/>
            <p:nvPr/>
          </p:nvGrpSpPr>
          <p:grpSpPr>
            <a:xfrm>
              <a:off x="967445" y="1999896"/>
              <a:ext cx="1183114" cy="1176707"/>
              <a:chOff x="5071900" y="-3093672"/>
              <a:chExt cx="3949016" cy="3927634"/>
            </a:xfrm>
          </p:grpSpPr>
          <p:sp>
            <p:nvSpPr>
              <p:cNvPr id="89" name="椭圆 88"/>
              <p:cNvSpPr/>
              <p:nvPr/>
            </p:nvSpPr>
            <p:spPr>
              <a:xfrm rot="-5400000">
                <a:off x="5071900" y="-115271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90" name="旁门左道出品"/>
              <p:cNvSpPr/>
              <p:nvPr/>
            </p:nvSpPr>
            <p:spPr>
              <a:xfrm rot="-4680000">
                <a:off x="5114548" y="-155848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91" name="椭圆 90"/>
              <p:cNvSpPr/>
              <p:nvPr/>
            </p:nvSpPr>
            <p:spPr>
              <a:xfrm rot="-3960000">
                <a:off x="5240629" y="-194652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92" name="椭圆 91"/>
              <p:cNvSpPr/>
              <p:nvPr/>
            </p:nvSpPr>
            <p:spPr>
              <a:xfrm rot="-3240000">
                <a:off x="5444631" y="-229986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93" name="旁门左道出品"/>
              <p:cNvSpPr/>
              <p:nvPr/>
            </p:nvSpPr>
            <p:spPr>
              <a:xfrm rot="-2520000">
                <a:off x="5717641" y="-260307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94" name="椭圆 93"/>
              <p:cNvSpPr/>
              <p:nvPr/>
            </p:nvSpPr>
            <p:spPr>
              <a:xfrm rot="-1800000">
                <a:off x="6047724" y="-284289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95" name="椭圆 94"/>
              <p:cNvSpPr/>
              <p:nvPr/>
            </p:nvSpPr>
            <p:spPr>
              <a:xfrm rot="-1080000">
                <a:off x="6420455" y="-3008843"/>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96" name="椭圆 95"/>
              <p:cNvSpPr/>
              <p:nvPr/>
            </p:nvSpPr>
            <p:spPr>
              <a:xfrm rot="-360000">
                <a:off x="6819545" y="-309367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97" name="椭圆 96"/>
              <p:cNvSpPr/>
              <p:nvPr/>
            </p:nvSpPr>
            <p:spPr>
              <a:xfrm rot="360000">
                <a:off x="7227551" y="-309367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98" name="旁门左道出品"/>
              <p:cNvSpPr/>
              <p:nvPr/>
            </p:nvSpPr>
            <p:spPr>
              <a:xfrm rot="1080000">
                <a:off x="7626641" y="-3008843"/>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99" name="椭圆 98"/>
              <p:cNvSpPr/>
              <p:nvPr/>
            </p:nvSpPr>
            <p:spPr>
              <a:xfrm rot="1800000">
                <a:off x="7999372" y="-284289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00" name="椭圆 99"/>
              <p:cNvSpPr/>
              <p:nvPr/>
            </p:nvSpPr>
            <p:spPr>
              <a:xfrm rot="2520000">
                <a:off x="8329456" y="-260307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01" name="椭圆 100"/>
              <p:cNvSpPr/>
              <p:nvPr/>
            </p:nvSpPr>
            <p:spPr>
              <a:xfrm rot="3240000">
                <a:off x="8602465" y="-229986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02" name="椭圆 101"/>
              <p:cNvSpPr/>
              <p:nvPr/>
            </p:nvSpPr>
            <p:spPr>
              <a:xfrm rot="3960000">
                <a:off x="8806468" y="-194652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03" name="椭圆 102"/>
              <p:cNvSpPr/>
              <p:nvPr/>
            </p:nvSpPr>
            <p:spPr>
              <a:xfrm rot="4680000">
                <a:off x="8932549" y="-155848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04" name="椭圆 103"/>
              <p:cNvSpPr/>
              <p:nvPr/>
            </p:nvSpPr>
            <p:spPr>
              <a:xfrm rot="5400000">
                <a:off x="8975196" y="-115271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05" name="旁门左道出品"/>
              <p:cNvSpPr/>
              <p:nvPr/>
            </p:nvSpPr>
            <p:spPr>
              <a:xfrm rot="6120000">
                <a:off x="8932549" y="-746944"/>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06" name="椭圆 105"/>
              <p:cNvSpPr/>
              <p:nvPr/>
            </p:nvSpPr>
            <p:spPr>
              <a:xfrm rot="6840000">
                <a:off x="8806468" y="-358908"/>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07" name="椭圆 106"/>
              <p:cNvSpPr/>
              <p:nvPr/>
            </p:nvSpPr>
            <p:spPr>
              <a:xfrm rot="7560000">
                <a:off x="8602465" y="-556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08" name="椭圆 107"/>
              <p:cNvSpPr/>
              <p:nvPr/>
            </p:nvSpPr>
            <p:spPr>
              <a:xfrm rot="8280000">
                <a:off x="8329456" y="29764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09" name="旁门左道出品"/>
              <p:cNvSpPr/>
              <p:nvPr/>
            </p:nvSpPr>
            <p:spPr>
              <a:xfrm rot="9000000">
                <a:off x="7999372" y="53746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10" name="椭圆 109"/>
              <p:cNvSpPr/>
              <p:nvPr/>
            </p:nvSpPr>
            <p:spPr>
              <a:xfrm rot="9720000">
                <a:off x="7626641" y="703413"/>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11" name="椭圆 110"/>
              <p:cNvSpPr/>
              <p:nvPr/>
            </p:nvSpPr>
            <p:spPr>
              <a:xfrm rot="10440000">
                <a:off x="7227551" y="78824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12" name="椭圆 111"/>
              <p:cNvSpPr/>
              <p:nvPr/>
            </p:nvSpPr>
            <p:spPr>
              <a:xfrm rot="11160000">
                <a:off x="6819545" y="78824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13" name="旁门左道出品"/>
              <p:cNvSpPr/>
              <p:nvPr/>
            </p:nvSpPr>
            <p:spPr>
              <a:xfrm rot="11880000">
                <a:off x="6420455" y="703413"/>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14" name="椭圆 113"/>
              <p:cNvSpPr/>
              <p:nvPr/>
            </p:nvSpPr>
            <p:spPr>
              <a:xfrm rot="12600000">
                <a:off x="6047724" y="53746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15" name="椭圆 114"/>
              <p:cNvSpPr/>
              <p:nvPr/>
            </p:nvSpPr>
            <p:spPr>
              <a:xfrm rot="13320000">
                <a:off x="5717641" y="29764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16" name="椭圆 115"/>
              <p:cNvSpPr/>
              <p:nvPr/>
            </p:nvSpPr>
            <p:spPr>
              <a:xfrm rot="14040000">
                <a:off x="5444631" y="-556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17" name="旁门左道出品"/>
              <p:cNvSpPr/>
              <p:nvPr/>
            </p:nvSpPr>
            <p:spPr>
              <a:xfrm rot="14760000">
                <a:off x="5240629" y="-358908"/>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18" name="椭圆 117"/>
              <p:cNvSpPr/>
              <p:nvPr/>
            </p:nvSpPr>
            <p:spPr>
              <a:xfrm rot="15480000">
                <a:off x="5114548" y="-746944"/>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grpSp>
        <p:sp>
          <p:nvSpPr>
            <p:cNvPr id="120" name="弧形 119"/>
            <p:cNvSpPr/>
            <p:nvPr/>
          </p:nvSpPr>
          <p:spPr>
            <a:xfrm rot="14864643">
              <a:off x="9797644" y="1747501"/>
              <a:ext cx="1681502" cy="1681498"/>
            </a:xfrm>
            <a:prstGeom prst="arc">
              <a:avLst/>
            </a:prstGeom>
            <a:ln w="25400" cap="rnd">
              <a:gradFill>
                <a:gsLst>
                  <a:gs pos="0">
                    <a:srgbClr val="00B0F0"/>
                  </a:gs>
                  <a:gs pos="95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22" name="椭圆 121"/>
            <p:cNvSpPr/>
            <p:nvPr/>
          </p:nvSpPr>
          <p:spPr>
            <a:xfrm>
              <a:off x="10134646" y="2084501"/>
              <a:ext cx="1007498" cy="1007498"/>
            </a:xfrm>
            <a:prstGeom prst="ellipse">
              <a:avLst/>
            </a:prstGeom>
            <a:gradFill flip="none" rotWithShape="1">
              <a:gsLst>
                <a:gs pos="100000">
                  <a:srgbClr val="8FFFFF"/>
                </a:gs>
                <a:gs pos="37000">
                  <a:srgbClr val="00B0F0"/>
                </a:gs>
              </a:gsLst>
              <a:path path="circle">
                <a:fillToRect l="100000" t="100000"/>
              </a:path>
              <a:tileRect r="-100000" b="-100000"/>
            </a:gradFill>
            <a:ln>
              <a:noFill/>
            </a:ln>
            <a:effectLst>
              <a:outerShdw blurRad="1016000" dist="457200" dir="5700000" sx="102000" sy="102000" algn="ctr" rotWithShape="0">
                <a:schemeClr val="accent1">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23" name="旁门左道出品"/>
            <p:cNvSpPr/>
            <p:nvPr/>
          </p:nvSpPr>
          <p:spPr>
            <a:xfrm>
              <a:off x="9969530" y="1919384"/>
              <a:ext cx="1337730" cy="1337730"/>
            </a:xfrm>
            <a:prstGeom prst="ellipse">
              <a:avLst/>
            </a:prstGeom>
            <a:noFill/>
            <a:ln w="25400" cap="rnd">
              <a:solidFill>
                <a:srgbClr val="00B0F0">
                  <a:alpha val="41000"/>
                </a:srgb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24" name="弧形 123"/>
            <p:cNvSpPr/>
            <p:nvPr/>
          </p:nvSpPr>
          <p:spPr>
            <a:xfrm>
              <a:off x="9797644" y="1747501"/>
              <a:ext cx="1681502" cy="1681498"/>
            </a:xfrm>
            <a:prstGeom prst="arc">
              <a:avLst/>
            </a:prstGeom>
            <a:ln w="25400" cap="rnd">
              <a:gradFill>
                <a:gsLst>
                  <a:gs pos="0">
                    <a:srgbClr val="00B0F0"/>
                  </a:gs>
                  <a:gs pos="95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grpSp>
          <p:nvGrpSpPr>
            <p:cNvPr id="125" name="组合 124"/>
            <p:cNvGrpSpPr/>
            <p:nvPr/>
          </p:nvGrpSpPr>
          <p:grpSpPr>
            <a:xfrm>
              <a:off x="10046838" y="1999896"/>
              <a:ext cx="1183114" cy="1176707"/>
              <a:chOff x="5071900" y="-3093672"/>
              <a:chExt cx="3949016" cy="3927634"/>
            </a:xfrm>
          </p:grpSpPr>
          <p:sp>
            <p:nvSpPr>
              <p:cNvPr id="126" name="椭圆 125"/>
              <p:cNvSpPr/>
              <p:nvPr/>
            </p:nvSpPr>
            <p:spPr>
              <a:xfrm rot="-5400000">
                <a:off x="5071900" y="-115271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27" name="旁门左道出品"/>
              <p:cNvSpPr/>
              <p:nvPr/>
            </p:nvSpPr>
            <p:spPr>
              <a:xfrm rot="-4680000">
                <a:off x="5114548" y="-155848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28" name="椭圆 127"/>
              <p:cNvSpPr/>
              <p:nvPr/>
            </p:nvSpPr>
            <p:spPr>
              <a:xfrm rot="-3960000">
                <a:off x="5240629" y="-194652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29" name="椭圆 128"/>
              <p:cNvSpPr/>
              <p:nvPr/>
            </p:nvSpPr>
            <p:spPr>
              <a:xfrm rot="-3240000">
                <a:off x="5444631" y="-229986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30" name="旁门左道出品"/>
              <p:cNvSpPr/>
              <p:nvPr/>
            </p:nvSpPr>
            <p:spPr>
              <a:xfrm rot="-2520000">
                <a:off x="5717641" y="-260307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31" name="椭圆 130"/>
              <p:cNvSpPr/>
              <p:nvPr/>
            </p:nvSpPr>
            <p:spPr>
              <a:xfrm rot="-1800000">
                <a:off x="6047724" y="-284289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32" name="椭圆 131"/>
              <p:cNvSpPr/>
              <p:nvPr/>
            </p:nvSpPr>
            <p:spPr>
              <a:xfrm rot="-1080000">
                <a:off x="6420455" y="-3008843"/>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33" name="椭圆 132"/>
              <p:cNvSpPr/>
              <p:nvPr/>
            </p:nvSpPr>
            <p:spPr>
              <a:xfrm rot="-360000">
                <a:off x="6819545" y="-309367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34" name="椭圆 133"/>
              <p:cNvSpPr/>
              <p:nvPr/>
            </p:nvSpPr>
            <p:spPr>
              <a:xfrm rot="360000">
                <a:off x="7227551" y="-309367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35" name="旁门左道出品"/>
              <p:cNvSpPr/>
              <p:nvPr/>
            </p:nvSpPr>
            <p:spPr>
              <a:xfrm rot="1080000">
                <a:off x="7626641" y="-3008843"/>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36" name="椭圆 135"/>
              <p:cNvSpPr/>
              <p:nvPr/>
            </p:nvSpPr>
            <p:spPr>
              <a:xfrm rot="1800000">
                <a:off x="7999372" y="-284289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37" name="椭圆 136"/>
              <p:cNvSpPr/>
              <p:nvPr/>
            </p:nvSpPr>
            <p:spPr>
              <a:xfrm rot="2520000">
                <a:off x="8329456" y="-260307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38" name="椭圆 137"/>
              <p:cNvSpPr/>
              <p:nvPr/>
            </p:nvSpPr>
            <p:spPr>
              <a:xfrm rot="3240000">
                <a:off x="8602465" y="-229986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39" name="椭圆 138"/>
              <p:cNvSpPr/>
              <p:nvPr/>
            </p:nvSpPr>
            <p:spPr>
              <a:xfrm rot="3960000">
                <a:off x="8806468" y="-194652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40" name="椭圆 139"/>
              <p:cNvSpPr/>
              <p:nvPr/>
            </p:nvSpPr>
            <p:spPr>
              <a:xfrm rot="4680000">
                <a:off x="8932549" y="-155848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41" name="椭圆 140"/>
              <p:cNvSpPr/>
              <p:nvPr/>
            </p:nvSpPr>
            <p:spPr>
              <a:xfrm rot="5400000">
                <a:off x="8975196" y="-115271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42" name="旁门左道出品"/>
              <p:cNvSpPr/>
              <p:nvPr/>
            </p:nvSpPr>
            <p:spPr>
              <a:xfrm rot="6120000">
                <a:off x="8932549" y="-746944"/>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43" name="椭圆 142"/>
              <p:cNvSpPr/>
              <p:nvPr/>
            </p:nvSpPr>
            <p:spPr>
              <a:xfrm rot="6840000">
                <a:off x="8806468" y="-358908"/>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44" name="椭圆 143"/>
              <p:cNvSpPr/>
              <p:nvPr/>
            </p:nvSpPr>
            <p:spPr>
              <a:xfrm rot="7560000">
                <a:off x="8602465" y="-556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45" name="椭圆 144"/>
              <p:cNvSpPr/>
              <p:nvPr/>
            </p:nvSpPr>
            <p:spPr>
              <a:xfrm rot="8280000">
                <a:off x="8329456" y="29764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46" name="旁门左道出品"/>
              <p:cNvSpPr/>
              <p:nvPr/>
            </p:nvSpPr>
            <p:spPr>
              <a:xfrm rot="9000000">
                <a:off x="7999372" y="53746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47" name="椭圆 146"/>
              <p:cNvSpPr/>
              <p:nvPr/>
            </p:nvSpPr>
            <p:spPr>
              <a:xfrm rot="9720000">
                <a:off x="7626641" y="703413"/>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48" name="椭圆 147"/>
              <p:cNvSpPr/>
              <p:nvPr/>
            </p:nvSpPr>
            <p:spPr>
              <a:xfrm rot="10440000">
                <a:off x="7227551" y="78824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49" name="椭圆 148"/>
              <p:cNvSpPr/>
              <p:nvPr/>
            </p:nvSpPr>
            <p:spPr>
              <a:xfrm rot="11160000">
                <a:off x="6819545" y="78824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50" name="旁门左道出品"/>
              <p:cNvSpPr/>
              <p:nvPr/>
            </p:nvSpPr>
            <p:spPr>
              <a:xfrm rot="11880000">
                <a:off x="6420455" y="703413"/>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51" name="椭圆 150"/>
              <p:cNvSpPr/>
              <p:nvPr/>
            </p:nvSpPr>
            <p:spPr>
              <a:xfrm rot="12600000">
                <a:off x="6047724" y="53746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52" name="椭圆 151"/>
              <p:cNvSpPr/>
              <p:nvPr/>
            </p:nvSpPr>
            <p:spPr>
              <a:xfrm rot="13320000">
                <a:off x="5717641" y="29764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53" name="椭圆 152"/>
              <p:cNvSpPr/>
              <p:nvPr/>
            </p:nvSpPr>
            <p:spPr>
              <a:xfrm rot="14040000">
                <a:off x="5444631" y="-556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54" name="旁门左道出品"/>
              <p:cNvSpPr/>
              <p:nvPr/>
            </p:nvSpPr>
            <p:spPr>
              <a:xfrm rot="14760000">
                <a:off x="5240629" y="-358908"/>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55" name="椭圆 154"/>
              <p:cNvSpPr/>
              <p:nvPr/>
            </p:nvSpPr>
            <p:spPr>
              <a:xfrm rot="15480000">
                <a:off x="5114548" y="-746944"/>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grpSp>
        <p:sp>
          <p:nvSpPr>
            <p:cNvPr id="157" name="弧形 156"/>
            <p:cNvSpPr/>
            <p:nvPr/>
          </p:nvSpPr>
          <p:spPr>
            <a:xfrm rot="14864643">
              <a:off x="718251" y="4184303"/>
              <a:ext cx="1681502" cy="1681498"/>
            </a:xfrm>
            <a:prstGeom prst="arc">
              <a:avLst/>
            </a:prstGeom>
            <a:ln w="25400" cap="rnd">
              <a:gradFill>
                <a:gsLst>
                  <a:gs pos="0">
                    <a:srgbClr val="00B0F0"/>
                  </a:gs>
                  <a:gs pos="95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Microsoft YaHei Regular" panose="020B0502040204020203" charset="-122"/>
                <a:ea typeface="Microsoft YaHei Regular" panose="020B0502040204020203" charset="-122"/>
                <a:sym typeface="+mn-ea"/>
              </a:endParaRPr>
            </a:p>
          </p:txBody>
        </p:sp>
        <p:sp>
          <p:nvSpPr>
            <p:cNvPr id="158" name="旁门左道出品"/>
            <p:cNvSpPr/>
            <p:nvPr/>
          </p:nvSpPr>
          <p:spPr>
            <a:xfrm rot="7632542">
              <a:off x="718251" y="4184303"/>
              <a:ext cx="1681502" cy="1681498"/>
            </a:xfrm>
            <a:prstGeom prst="arc">
              <a:avLst/>
            </a:prstGeom>
            <a:ln w="25400" cap="rnd">
              <a:gradFill>
                <a:gsLst>
                  <a:gs pos="0">
                    <a:srgbClr val="00B0F0"/>
                  </a:gs>
                  <a:gs pos="95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Microsoft YaHei Regular" panose="020B0502040204020203" charset="-122"/>
                <a:ea typeface="Microsoft YaHei Regular" panose="020B0502040204020203" charset="-122"/>
                <a:sym typeface="+mn-ea"/>
              </a:endParaRPr>
            </a:p>
          </p:txBody>
        </p:sp>
        <p:sp>
          <p:nvSpPr>
            <p:cNvPr id="159" name="椭圆 158"/>
            <p:cNvSpPr/>
            <p:nvPr/>
          </p:nvSpPr>
          <p:spPr>
            <a:xfrm>
              <a:off x="1055253" y="4521303"/>
              <a:ext cx="1007498" cy="1007498"/>
            </a:xfrm>
            <a:prstGeom prst="ellipse">
              <a:avLst/>
            </a:prstGeom>
            <a:gradFill flip="none" rotWithShape="1">
              <a:gsLst>
                <a:gs pos="100000">
                  <a:srgbClr val="8FFFFF"/>
                </a:gs>
                <a:gs pos="37000">
                  <a:srgbClr val="00B0F0"/>
                </a:gs>
              </a:gsLst>
              <a:path path="circle">
                <a:fillToRect l="100000" t="100000"/>
              </a:path>
              <a:tileRect r="-100000" b="-100000"/>
            </a:gradFill>
            <a:ln>
              <a:noFill/>
            </a:ln>
            <a:effectLst>
              <a:outerShdw blurRad="1016000" dist="457200" dir="5700000" sx="102000" sy="102000" algn="ctr" rotWithShape="0">
                <a:schemeClr val="accent1">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Microsoft YaHei Regular" panose="020B0502040204020203" charset="-122"/>
                <a:ea typeface="Microsoft YaHei Regular" panose="020B0502040204020203" charset="-122"/>
                <a:sym typeface="+mn-ea"/>
              </a:endParaRPr>
            </a:p>
          </p:txBody>
        </p:sp>
        <p:sp>
          <p:nvSpPr>
            <p:cNvPr id="160" name="旁门左道出品"/>
            <p:cNvSpPr/>
            <p:nvPr/>
          </p:nvSpPr>
          <p:spPr>
            <a:xfrm>
              <a:off x="890137" y="4356186"/>
              <a:ext cx="1337730" cy="1337730"/>
            </a:xfrm>
            <a:prstGeom prst="ellipse">
              <a:avLst/>
            </a:prstGeom>
            <a:noFill/>
            <a:ln w="25400" cap="rnd">
              <a:solidFill>
                <a:srgbClr val="00B0F0">
                  <a:alpha val="41000"/>
                </a:srgb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Microsoft YaHei Regular" panose="020B0502040204020203" charset="-122"/>
                <a:ea typeface="Microsoft YaHei Regular" panose="020B0502040204020203" charset="-122"/>
                <a:sym typeface="+mn-ea"/>
              </a:endParaRPr>
            </a:p>
          </p:txBody>
        </p:sp>
        <p:sp>
          <p:nvSpPr>
            <p:cNvPr id="161" name="弧形 160"/>
            <p:cNvSpPr/>
            <p:nvPr/>
          </p:nvSpPr>
          <p:spPr>
            <a:xfrm>
              <a:off x="718251" y="4184303"/>
              <a:ext cx="1681502" cy="1681498"/>
            </a:xfrm>
            <a:prstGeom prst="arc">
              <a:avLst/>
            </a:prstGeom>
            <a:ln w="25400" cap="rnd">
              <a:gradFill>
                <a:gsLst>
                  <a:gs pos="0">
                    <a:srgbClr val="00B0F0"/>
                  </a:gs>
                  <a:gs pos="95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Microsoft YaHei Regular" panose="020B0502040204020203" charset="-122"/>
                <a:ea typeface="Microsoft YaHei Regular" panose="020B0502040204020203" charset="-122"/>
                <a:sym typeface="+mn-ea"/>
              </a:endParaRPr>
            </a:p>
          </p:txBody>
        </p:sp>
        <p:grpSp>
          <p:nvGrpSpPr>
            <p:cNvPr id="162" name="组合 161"/>
            <p:cNvGrpSpPr/>
            <p:nvPr/>
          </p:nvGrpSpPr>
          <p:grpSpPr>
            <a:xfrm>
              <a:off x="967445" y="4436698"/>
              <a:ext cx="1183114" cy="1176707"/>
              <a:chOff x="5071900" y="-3093672"/>
              <a:chExt cx="3949016" cy="3927634"/>
            </a:xfrm>
          </p:grpSpPr>
          <p:sp>
            <p:nvSpPr>
              <p:cNvPr id="163" name="椭圆 162"/>
              <p:cNvSpPr/>
              <p:nvPr/>
            </p:nvSpPr>
            <p:spPr>
              <a:xfrm rot="-5400000">
                <a:off x="5071900" y="-115271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64" name="旁门左道出品"/>
              <p:cNvSpPr/>
              <p:nvPr/>
            </p:nvSpPr>
            <p:spPr>
              <a:xfrm rot="-4680000">
                <a:off x="5114548" y="-155848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65" name="椭圆 164"/>
              <p:cNvSpPr/>
              <p:nvPr/>
            </p:nvSpPr>
            <p:spPr>
              <a:xfrm rot="-3960000">
                <a:off x="5240629" y="-194652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66" name="椭圆 165"/>
              <p:cNvSpPr/>
              <p:nvPr/>
            </p:nvSpPr>
            <p:spPr>
              <a:xfrm rot="-3240000">
                <a:off x="5444631" y="-229986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67" name="旁门左道出品"/>
              <p:cNvSpPr/>
              <p:nvPr/>
            </p:nvSpPr>
            <p:spPr>
              <a:xfrm rot="-2520000">
                <a:off x="5717641" y="-260307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68" name="椭圆 167"/>
              <p:cNvSpPr/>
              <p:nvPr/>
            </p:nvSpPr>
            <p:spPr>
              <a:xfrm rot="-1800000">
                <a:off x="6047724" y="-284289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69" name="椭圆 168"/>
              <p:cNvSpPr/>
              <p:nvPr/>
            </p:nvSpPr>
            <p:spPr>
              <a:xfrm rot="-1080000">
                <a:off x="6420455" y="-3008843"/>
                <a:ext cx="45720" cy="45720"/>
              </a:xfrm>
              <a:prstGeom prst="ellipse">
                <a:avLst/>
              </a:prstGeom>
              <a:noFill/>
              <a:ln w="25400" cap="rnd">
                <a:solidFill>
                  <a:srgbClr val="00B0F0">
                    <a:alpha val="41000"/>
                  </a:srgb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Microsoft YaHei Regular" panose="020B0502040204020203" charset="-122"/>
                  <a:ea typeface="Microsoft YaHei Regular" panose="020B0502040204020203" charset="-122"/>
                  <a:sym typeface="+mn-ea"/>
                </a:endParaRPr>
              </a:p>
            </p:txBody>
          </p:sp>
          <p:sp>
            <p:nvSpPr>
              <p:cNvPr id="170" name="椭圆 169"/>
              <p:cNvSpPr/>
              <p:nvPr/>
            </p:nvSpPr>
            <p:spPr>
              <a:xfrm rot="-360000">
                <a:off x="6819545" y="-309367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71" name="椭圆 170"/>
              <p:cNvSpPr/>
              <p:nvPr/>
            </p:nvSpPr>
            <p:spPr>
              <a:xfrm rot="360000">
                <a:off x="7227551" y="-309367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72" name="旁门左道出品"/>
              <p:cNvSpPr/>
              <p:nvPr/>
            </p:nvSpPr>
            <p:spPr>
              <a:xfrm rot="1080000">
                <a:off x="7626641" y="-3008843"/>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73" name="椭圆 172"/>
              <p:cNvSpPr/>
              <p:nvPr/>
            </p:nvSpPr>
            <p:spPr>
              <a:xfrm rot="1800000">
                <a:off x="7999372" y="-284289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74" name="椭圆 173"/>
              <p:cNvSpPr/>
              <p:nvPr/>
            </p:nvSpPr>
            <p:spPr>
              <a:xfrm rot="2520000">
                <a:off x="8329456" y="-260307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75" name="椭圆 174"/>
              <p:cNvSpPr/>
              <p:nvPr/>
            </p:nvSpPr>
            <p:spPr>
              <a:xfrm rot="3240000">
                <a:off x="8602465" y="-229986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76" name="椭圆 175"/>
              <p:cNvSpPr/>
              <p:nvPr/>
            </p:nvSpPr>
            <p:spPr>
              <a:xfrm rot="3960000">
                <a:off x="8806468" y="-194652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77" name="椭圆 176"/>
              <p:cNvSpPr/>
              <p:nvPr/>
            </p:nvSpPr>
            <p:spPr>
              <a:xfrm rot="4680000">
                <a:off x="8932549" y="-155848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78" name="椭圆 177"/>
              <p:cNvSpPr/>
              <p:nvPr/>
            </p:nvSpPr>
            <p:spPr>
              <a:xfrm rot="5400000">
                <a:off x="8975196" y="-115271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79" name="旁门左道出品"/>
              <p:cNvSpPr/>
              <p:nvPr/>
            </p:nvSpPr>
            <p:spPr>
              <a:xfrm rot="6120000">
                <a:off x="8932549" y="-746944"/>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80" name="椭圆 179"/>
              <p:cNvSpPr/>
              <p:nvPr/>
            </p:nvSpPr>
            <p:spPr>
              <a:xfrm rot="6840000">
                <a:off x="8806468" y="-358908"/>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81" name="椭圆 180"/>
              <p:cNvSpPr/>
              <p:nvPr/>
            </p:nvSpPr>
            <p:spPr>
              <a:xfrm rot="7560000">
                <a:off x="8602465" y="-556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82" name="椭圆 181"/>
              <p:cNvSpPr/>
              <p:nvPr/>
            </p:nvSpPr>
            <p:spPr>
              <a:xfrm rot="8280000">
                <a:off x="8329456" y="29764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83" name="旁门左道出品"/>
              <p:cNvSpPr/>
              <p:nvPr/>
            </p:nvSpPr>
            <p:spPr>
              <a:xfrm rot="9000000">
                <a:off x="7999372" y="53746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84" name="椭圆 183"/>
              <p:cNvSpPr/>
              <p:nvPr/>
            </p:nvSpPr>
            <p:spPr>
              <a:xfrm rot="9720000">
                <a:off x="7626641" y="703413"/>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85" name="椭圆 184"/>
              <p:cNvSpPr/>
              <p:nvPr/>
            </p:nvSpPr>
            <p:spPr>
              <a:xfrm rot="10440000">
                <a:off x="7227551" y="78824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86" name="椭圆 185"/>
              <p:cNvSpPr/>
              <p:nvPr/>
            </p:nvSpPr>
            <p:spPr>
              <a:xfrm rot="11160000">
                <a:off x="6819545" y="78824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87" name="旁门左道出品"/>
              <p:cNvSpPr/>
              <p:nvPr/>
            </p:nvSpPr>
            <p:spPr>
              <a:xfrm rot="11880000">
                <a:off x="6420455" y="703413"/>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88" name="椭圆 187"/>
              <p:cNvSpPr/>
              <p:nvPr/>
            </p:nvSpPr>
            <p:spPr>
              <a:xfrm rot="12600000">
                <a:off x="6047724" y="53746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89" name="椭圆 188"/>
              <p:cNvSpPr/>
              <p:nvPr/>
            </p:nvSpPr>
            <p:spPr>
              <a:xfrm rot="13320000">
                <a:off x="5717641" y="29764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90" name="椭圆 189"/>
              <p:cNvSpPr/>
              <p:nvPr/>
            </p:nvSpPr>
            <p:spPr>
              <a:xfrm rot="14040000">
                <a:off x="5444631" y="-556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91" name="旁门左道出品"/>
              <p:cNvSpPr/>
              <p:nvPr/>
            </p:nvSpPr>
            <p:spPr>
              <a:xfrm rot="14760000">
                <a:off x="5240629" y="-358908"/>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192" name="椭圆 191"/>
              <p:cNvSpPr/>
              <p:nvPr/>
            </p:nvSpPr>
            <p:spPr>
              <a:xfrm rot="15480000">
                <a:off x="5114548" y="-746944"/>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grpSp>
        <p:sp>
          <p:nvSpPr>
            <p:cNvPr id="194" name="弧形 193"/>
            <p:cNvSpPr/>
            <p:nvPr/>
          </p:nvSpPr>
          <p:spPr>
            <a:xfrm rot="14864643">
              <a:off x="9797644" y="4184303"/>
              <a:ext cx="1681502" cy="1681498"/>
            </a:xfrm>
            <a:prstGeom prst="arc">
              <a:avLst/>
            </a:prstGeom>
            <a:ln w="25400" cap="rnd">
              <a:gradFill>
                <a:gsLst>
                  <a:gs pos="0">
                    <a:srgbClr val="00B0F0"/>
                  </a:gs>
                  <a:gs pos="95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Microsoft YaHei Regular" panose="020B0502040204020203" charset="-122"/>
                <a:ea typeface="Microsoft YaHei Regular" panose="020B0502040204020203" charset="-122"/>
                <a:sym typeface="+mn-ea"/>
              </a:endParaRPr>
            </a:p>
          </p:txBody>
        </p:sp>
        <p:sp>
          <p:nvSpPr>
            <p:cNvPr id="195" name="旁门左道出品"/>
            <p:cNvSpPr/>
            <p:nvPr/>
          </p:nvSpPr>
          <p:spPr>
            <a:xfrm rot="7632542">
              <a:off x="9797644" y="4184303"/>
              <a:ext cx="1681502" cy="1681498"/>
            </a:xfrm>
            <a:prstGeom prst="arc">
              <a:avLst/>
            </a:prstGeom>
            <a:ln w="25400" cap="rnd">
              <a:gradFill>
                <a:gsLst>
                  <a:gs pos="0">
                    <a:srgbClr val="00B0F0"/>
                  </a:gs>
                  <a:gs pos="95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Microsoft YaHei Regular" panose="020B0502040204020203" charset="-122"/>
                <a:ea typeface="Microsoft YaHei Regular" panose="020B0502040204020203" charset="-122"/>
                <a:sym typeface="+mn-ea"/>
              </a:endParaRPr>
            </a:p>
          </p:txBody>
        </p:sp>
        <p:sp>
          <p:nvSpPr>
            <p:cNvPr id="196" name="椭圆 195"/>
            <p:cNvSpPr/>
            <p:nvPr/>
          </p:nvSpPr>
          <p:spPr>
            <a:xfrm>
              <a:off x="10134646" y="4521303"/>
              <a:ext cx="1007498" cy="1007498"/>
            </a:xfrm>
            <a:prstGeom prst="ellipse">
              <a:avLst/>
            </a:prstGeom>
            <a:gradFill flip="none" rotWithShape="1">
              <a:gsLst>
                <a:gs pos="100000">
                  <a:srgbClr val="8FFFFF"/>
                </a:gs>
                <a:gs pos="37000">
                  <a:srgbClr val="00B0F0"/>
                </a:gs>
              </a:gsLst>
              <a:path path="circle">
                <a:fillToRect l="100000" t="100000"/>
              </a:path>
              <a:tileRect r="-100000" b="-100000"/>
            </a:gradFill>
            <a:ln>
              <a:noFill/>
            </a:ln>
            <a:effectLst>
              <a:outerShdw blurRad="1016000" dist="457200" dir="5700000" sx="102000" sy="102000" algn="ctr" rotWithShape="0">
                <a:schemeClr val="accent1">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Microsoft YaHei Regular" panose="020B0502040204020203" charset="-122"/>
                <a:ea typeface="Microsoft YaHei Regular" panose="020B0502040204020203" charset="-122"/>
                <a:sym typeface="+mn-ea"/>
              </a:endParaRPr>
            </a:p>
          </p:txBody>
        </p:sp>
        <p:sp>
          <p:nvSpPr>
            <p:cNvPr id="197" name="旁门左道出品"/>
            <p:cNvSpPr/>
            <p:nvPr/>
          </p:nvSpPr>
          <p:spPr>
            <a:xfrm>
              <a:off x="9969530" y="4356186"/>
              <a:ext cx="1337730" cy="1337730"/>
            </a:xfrm>
            <a:prstGeom prst="ellipse">
              <a:avLst/>
            </a:prstGeom>
            <a:noFill/>
            <a:ln w="25400" cap="rnd">
              <a:solidFill>
                <a:srgbClr val="00B0F0">
                  <a:alpha val="41000"/>
                </a:srgb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Microsoft YaHei Regular" panose="020B0502040204020203" charset="-122"/>
                <a:ea typeface="Microsoft YaHei Regular" panose="020B0502040204020203" charset="-122"/>
                <a:sym typeface="+mn-ea"/>
              </a:endParaRPr>
            </a:p>
          </p:txBody>
        </p:sp>
        <p:sp>
          <p:nvSpPr>
            <p:cNvPr id="198" name="弧形 197"/>
            <p:cNvSpPr/>
            <p:nvPr/>
          </p:nvSpPr>
          <p:spPr>
            <a:xfrm>
              <a:off x="9797644" y="4184303"/>
              <a:ext cx="1681502" cy="1681498"/>
            </a:xfrm>
            <a:prstGeom prst="arc">
              <a:avLst/>
            </a:prstGeom>
            <a:ln w="25400" cap="rnd">
              <a:gradFill>
                <a:gsLst>
                  <a:gs pos="0">
                    <a:srgbClr val="00B0F0"/>
                  </a:gs>
                  <a:gs pos="95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Microsoft YaHei Regular" panose="020B0502040204020203" charset="-122"/>
                <a:ea typeface="Microsoft YaHei Regular" panose="020B0502040204020203" charset="-122"/>
                <a:sym typeface="+mn-ea"/>
              </a:endParaRPr>
            </a:p>
          </p:txBody>
        </p:sp>
        <p:grpSp>
          <p:nvGrpSpPr>
            <p:cNvPr id="199" name="组合 198"/>
            <p:cNvGrpSpPr/>
            <p:nvPr/>
          </p:nvGrpSpPr>
          <p:grpSpPr>
            <a:xfrm>
              <a:off x="10046838" y="4436698"/>
              <a:ext cx="1183114" cy="1176707"/>
              <a:chOff x="5071900" y="-3093672"/>
              <a:chExt cx="3949016" cy="3927634"/>
            </a:xfrm>
          </p:grpSpPr>
          <p:sp>
            <p:nvSpPr>
              <p:cNvPr id="200" name="椭圆 199"/>
              <p:cNvSpPr/>
              <p:nvPr/>
            </p:nvSpPr>
            <p:spPr>
              <a:xfrm rot="-5400000">
                <a:off x="5071900" y="-115271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201" name="旁门左道出品"/>
              <p:cNvSpPr/>
              <p:nvPr/>
            </p:nvSpPr>
            <p:spPr>
              <a:xfrm rot="-4680000">
                <a:off x="5114548" y="-155848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202" name="椭圆 201"/>
              <p:cNvSpPr/>
              <p:nvPr/>
            </p:nvSpPr>
            <p:spPr>
              <a:xfrm rot="-3960000">
                <a:off x="5240629" y="-1946522"/>
                <a:ext cx="45720" cy="45720"/>
              </a:xfrm>
              <a:prstGeom prst="ellipse">
                <a:avLst/>
              </a:prstGeom>
              <a:noFill/>
              <a:ln w="25400" cap="rnd">
                <a:solidFill>
                  <a:srgbClr val="00B0F0">
                    <a:alpha val="41000"/>
                  </a:srgb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Microsoft YaHei Regular" panose="020B0502040204020203" charset="-122"/>
                  <a:ea typeface="Microsoft YaHei Regular" panose="020B0502040204020203" charset="-122"/>
                  <a:sym typeface="+mn-ea"/>
                </a:endParaRPr>
              </a:p>
            </p:txBody>
          </p:sp>
          <p:sp>
            <p:nvSpPr>
              <p:cNvPr id="203" name="椭圆 202"/>
              <p:cNvSpPr/>
              <p:nvPr/>
            </p:nvSpPr>
            <p:spPr>
              <a:xfrm rot="-3240000">
                <a:off x="5444631" y="-229986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204" name="旁门左道出品"/>
              <p:cNvSpPr/>
              <p:nvPr/>
            </p:nvSpPr>
            <p:spPr>
              <a:xfrm rot="-2520000">
                <a:off x="5717641" y="-260307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205" name="椭圆 204"/>
              <p:cNvSpPr/>
              <p:nvPr/>
            </p:nvSpPr>
            <p:spPr>
              <a:xfrm rot="-1800000">
                <a:off x="6047724" y="-284289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206" name="椭圆 205"/>
              <p:cNvSpPr/>
              <p:nvPr/>
            </p:nvSpPr>
            <p:spPr>
              <a:xfrm rot="-1080000">
                <a:off x="6420455" y="-3008843"/>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207" name="椭圆 206"/>
              <p:cNvSpPr/>
              <p:nvPr/>
            </p:nvSpPr>
            <p:spPr>
              <a:xfrm rot="-360000">
                <a:off x="6819545" y="-309367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208" name="椭圆 207"/>
              <p:cNvSpPr/>
              <p:nvPr/>
            </p:nvSpPr>
            <p:spPr>
              <a:xfrm rot="360000">
                <a:off x="7227551" y="-309367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209" name="旁门左道出品"/>
              <p:cNvSpPr/>
              <p:nvPr/>
            </p:nvSpPr>
            <p:spPr>
              <a:xfrm rot="1080000">
                <a:off x="7626641" y="-3008843"/>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210" name="椭圆 209"/>
              <p:cNvSpPr/>
              <p:nvPr/>
            </p:nvSpPr>
            <p:spPr>
              <a:xfrm rot="1800000">
                <a:off x="7999372" y="-284289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211" name="椭圆 210"/>
              <p:cNvSpPr/>
              <p:nvPr/>
            </p:nvSpPr>
            <p:spPr>
              <a:xfrm rot="2520000">
                <a:off x="8329456" y="-260307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212" name="椭圆 211"/>
              <p:cNvSpPr/>
              <p:nvPr/>
            </p:nvSpPr>
            <p:spPr>
              <a:xfrm rot="3240000">
                <a:off x="8602465" y="-229986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213" name="椭圆 212"/>
              <p:cNvSpPr/>
              <p:nvPr/>
            </p:nvSpPr>
            <p:spPr>
              <a:xfrm rot="3960000">
                <a:off x="8806468" y="-194652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214" name="椭圆 213"/>
              <p:cNvSpPr/>
              <p:nvPr/>
            </p:nvSpPr>
            <p:spPr>
              <a:xfrm rot="4680000">
                <a:off x="8932549" y="-155848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215" name="椭圆 214"/>
              <p:cNvSpPr/>
              <p:nvPr/>
            </p:nvSpPr>
            <p:spPr>
              <a:xfrm rot="5400000">
                <a:off x="8975196" y="-115271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216" name="旁门左道出品"/>
              <p:cNvSpPr/>
              <p:nvPr/>
            </p:nvSpPr>
            <p:spPr>
              <a:xfrm rot="6120000">
                <a:off x="8932549" y="-746944"/>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217" name="椭圆 216"/>
              <p:cNvSpPr/>
              <p:nvPr/>
            </p:nvSpPr>
            <p:spPr>
              <a:xfrm rot="6840000">
                <a:off x="8806468" y="-358908"/>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218" name="椭圆 217"/>
              <p:cNvSpPr/>
              <p:nvPr/>
            </p:nvSpPr>
            <p:spPr>
              <a:xfrm rot="7560000">
                <a:off x="8602465" y="-556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219" name="椭圆 218"/>
              <p:cNvSpPr/>
              <p:nvPr/>
            </p:nvSpPr>
            <p:spPr>
              <a:xfrm rot="8280000">
                <a:off x="8329456" y="29764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220" name="旁门左道出品"/>
              <p:cNvSpPr/>
              <p:nvPr/>
            </p:nvSpPr>
            <p:spPr>
              <a:xfrm rot="9000000">
                <a:off x="7999372" y="53746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221" name="椭圆 220"/>
              <p:cNvSpPr/>
              <p:nvPr/>
            </p:nvSpPr>
            <p:spPr>
              <a:xfrm rot="9720000">
                <a:off x="7626641" y="703413"/>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222" name="椭圆 221"/>
              <p:cNvSpPr/>
              <p:nvPr/>
            </p:nvSpPr>
            <p:spPr>
              <a:xfrm rot="10440000">
                <a:off x="7227551" y="78824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223" name="椭圆 222"/>
              <p:cNvSpPr/>
              <p:nvPr/>
            </p:nvSpPr>
            <p:spPr>
              <a:xfrm rot="11160000">
                <a:off x="6819545" y="78824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224" name="旁门左道出品"/>
              <p:cNvSpPr/>
              <p:nvPr/>
            </p:nvSpPr>
            <p:spPr>
              <a:xfrm rot="11880000">
                <a:off x="6420455" y="703413"/>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225" name="椭圆 224"/>
              <p:cNvSpPr/>
              <p:nvPr/>
            </p:nvSpPr>
            <p:spPr>
              <a:xfrm rot="12600000">
                <a:off x="6047724" y="53746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226" name="椭圆 225"/>
              <p:cNvSpPr/>
              <p:nvPr/>
            </p:nvSpPr>
            <p:spPr>
              <a:xfrm rot="13320000">
                <a:off x="5717641" y="29764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227" name="椭圆 226"/>
              <p:cNvSpPr/>
              <p:nvPr/>
            </p:nvSpPr>
            <p:spPr>
              <a:xfrm rot="14040000">
                <a:off x="5444631" y="-556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228" name="旁门左道出品"/>
              <p:cNvSpPr/>
              <p:nvPr/>
            </p:nvSpPr>
            <p:spPr>
              <a:xfrm rot="14760000">
                <a:off x="5240629" y="-358908"/>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sp>
            <p:nvSpPr>
              <p:cNvPr id="229" name="椭圆 228"/>
              <p:cNvSpPr/>
              <p:nvPr/>
            </p:nvSpPr>
            <p:spPr>
              <a:xfrm rot="15480000">
                <a:off x="5114548" y="-746944"/>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Regular" panose="020B0502040204020203" charset="-122"/>
                  <a:ea typeface="Microsoft YaHei Regular" panose="020B0502040204020203" charset="-122"/>
                </a:endParaRPr>
              </a:p>
            </p:txBody>
          </p:sp>
        </p:grpSp>
      </p:grpSp>
      <p:sp>
        <p:nvSpPr>
          <p:cNvPr id="236" name="文本框 235"/>
          <p:cNvSpPr txBox="1"/>
          <p:nvPr/>
        </p:nvSpPr>
        <p:spPr>
          <a:xfrm>
            <a:off x="3540479" y="1817863"/>
            <a:ext cx="2092964" cy="429895"/>
          </a:xfrm>
          <a:prstGeom prst="rect">
            <a:avLst/>
          </a:prstGeom>
          <a:noFill/>
        </p:spPr>
        <p:txBody>
          <a:bodyPr wrap="square">
            <a:spAutoFit/>
          </a:bodyPr>
          <a:lstStyle/>
          <a:p>
            <a:pPr algn="r"/>
            <a:r>
              <a:rPr lang="zh-CN" altLang="en-US" sz="2200" b="1" dirty="0" smtClean="0">
                <a:solidFill>
                  <a:srgbClr val="18E7CF"/>
                </a:solidFill>
                <a:effectLst/>
                <a:latin typeface="Microsoft YaHei Regular" panose="020B0502040204020203" charset="-122"/>
                <a:ea typeface="Microsoft YaHei Regular" panose="020B0502040204020203" charset="-122"/>
                <a:sym typeface="+mn-ea"/>
              </a:rPr>
              <a:t>科研小助手</a:t>
            </a:r>
            <a:endParaRPr lang="zh-CN" altLang="en-US" sz="2200" b="1" dirty="0" smtClean="0">
              <a:solidFill>
                <a:srgbClr val="18E7CF"/>
              </a:solidFill>
              <a:effectLst/>
              <a:latin typeface="Microsoft YaHei Regular" panose="020B0502040204020203" charset="-122"/>
              <a:ea typeface="Microsoft YaHei Regular" panose="020B0502040204020203" charset="-122"/>
              <a:cs typeface="OPPOSans B" panose="00020600040101010101" pitchFamily="18" charset="-122"/>
              <a:sym typeface="+mn-ea"/>
            </a:endParaRPr>
          </a:p>
        </p:txBody>
      </p:sp>
      <p:sp>
        <p:nvSpPr>
          <p:cNvPr id="237" name="文本框 236"/>
          <p:cNvSpPr txBox="1"/>
          <p:nvPr/>
        </p:nvSpPr>
        <p:spPr>
          <a:xfrm>
            <a:off x="2409413" y="2534770"/>
            <a:ext cx="3520557" cy="787780"/>
          </a:xfrm>
          <a:prstGeom prst="rect">
            <a:avLst/>
          </a:prstGeom>
          <a:noFill/>
        </p:spPr>
        <p:txBody>
          <a:bodyPr wrap="square">
            <a:spAutoFit/>
          </a:bodyPr>
          <a:lstStyle/>
          <a:p>
            <a:pPr>
              <a:lnSpc>
                <a:spcPct val="150000"/>
              </a:lnSpc>
            </a:pPr>
            <a:r>
              <a:rPr lang="zh-CN" altLang="en-US" sz="1600" dirty="0" smtClean="0">
                <a:solidFill>
                  <a:schemeClr val="bg1"/>
                </a:solidFill>
                <a:effectLst/>
                <a:latin typeface="Microsoft YaHei Regular" panose="020B0502040204020203" charset="-122"/>
                <a:ea typeface="Microsoft YaHei Regular" panose="020B0502040204020203" charset="-122"/>
                <a:sym typeface="+mn-ea"/>
              </a:rPr>
              <a:t>基于对人意图的理解，灵活</a:t>
            </a:r>
            <a:r>
              <a:rPr lang="zh-CN" altLang="en-US" sz="1600" dirty="0" smtClean="0">
                <a:solidFill>
                  <a:schemeClr val="bg1"/>
                </a:solidFill>
                <a:effectLst/>
                <a:latin typeface="Microsoft YaHei Regular" panose="020B0502040204020203" charset="-122"/>
                <a:ea typeface="Microsoft YaHei Regular" panose="020B0502040204020203" charset="-122"/>
                <a:sym typeface="+mn-ea"/>
              </a:rPr>
              <a:t>的响应科研</a:t>
            </a:r>
            <a:r>
              <a:rPr lang="zh-CN" altLang="en-US" sz="1600" dirty="0" smtClean="0">
                <a:solidFill>
                  <a:schemeClr val="bg1"/>
                </a:solidFill>
                <a:effectLst/>
                <a:latin typeface="Microsoft YaHei Regular" panose="020B0502040204020203" charset="-122"/>
                <a:ea typeface="Microsoft YaHei Regular" panose="020B0502040204020203" charset="-122"/>
                <a:sym typeface="+mn-ea"/>
              </a:rPr>
              <a:t>人员需要</a:t>
            </a:r>
            <a:r>
              <a:rPr lang="zh-CN" altLang="en-US" sz="1600" dirty="0" smtClean="0">
                <a:solidFill>
                  <a:schemeClr val="bg1"/>
                </a:solidFill>
                <a:effectLst/>
                <a:latin typeface="Microsoft YaHei Regular" panose="020B0502040204020203" charset="-122"/>
                <a:ea typeface="Microsoft YaHei Regular" panose="020B0502040204020203" charset="-122"/>
                <a:sym typeface="+mn-ea"/>
              </a:rPr>
              <a:t>，如查资料、算数据等</a:t>
            </a:r>
            <a:endParaRPr lang="zh-CN" altLang="en-US" sz="1600" dirty="0" smtClean="0">
              <a:solidFill>
                <a:schemeClr val="bg1"/>
              </a:solidFill>
              <a:effectLst/>
              <a:latin typeface="Microsoft YaHei Regular" panose="020B0502040204020203" charset="-122"/>
              <a:ea typeface="Microsoft YaHei Regular" panose="020B0502040204020203" charset="-122"/>
              <a:cs typeface="OPPOSans R" panose="00020600040101010101" pitchFamily="18" charset="-122"/>
              <a:sym typeface="+mn-ea"/>
            </a:endParaRPr>
          </a:p>
        </p:txBody>
      </p:sp>
      <p:cxnSp>
        <p:nvCxnSpPr>
          <p:cNvPr id="9" name="直接连接符 8"/>
          <p:cNvCxnSpPr/>
          <p:nvPr/>
        </p:nvCxnSpPr>
        <p:spPr>
          <a:xfrm>
            <a:off x="2807614" y="2379880"/>
            <a:ext cx="2825829" cy="0"/>
          </a:xfrm>
          <a:prstGeom prst="line">
            <a:avLst/>
          </a:prstGeom>
          <a:ln w="19050">
            <a:gradFill flip="none" rotWithShape="1">
              <a:gsLst>
                <a:gs pos="0">
                  <a:schemeClr val="bg1">
                    <a:alpha val="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38" name="文本框 237"/>
          <p:cNvSpPr txBox="1"/>
          <p:nvPr/>
        </p:nvSpPr>
        <p:spPr>
          <a:xfrm>
            <a:off x="3540479" y="4202754"/>
            <a:ext cx="2092964" cy="429895"/>
          </a:xfrm>
          <a:prstGeom prst="rect">
            <a:avLst/>
          </a:prstGeom>
          <a:noFill/>
        </p:spPr>
        <p:txBody>
          <a:bodyPr wrap="square">
            <a:spAutoFit/>
          </a:bodyPr>
          <a:lstStyle/>
          <a:p>
            <a:pPr algn="r"/>
            <a:r>
              <a:rPr lang="zh-CN" altLang="en-US" sz="2200" b="1" dirty="0">
                <a:solidFill>
                  <a:srgbClr val="00B0F0"/>
                </a:solidFill>
                <a:latin typeface="Microsoft YaHei Regular" panose="020B0502040204020203" charset="-122"/>
                <a:ea typeface="Microsoft YaHei Regular" panose="020B0502040204020203" charset="-122"/>
                <a:sym typeface="+mn-ea"/>
              </a:rPr>
              <a:t>科研</a:t>
            </a:r>
            <a:r>
              <a:rPr lang="zh-CN" altLang="en-US" sz="2200" b="1" dirty="0" smtClean="0">
                <a:solidFill>
                  <a:srgbClr val="00B0F0"/>
                </a:solidFill>
                <a:effectLst/>
                <a:latin typeface="Microsoft YaHei Regular" panose="020B0502040204020203" charset="-122"/>
                <a:ea typeface="Microsoft YaHei Regular" panose="020B0502040204020203" charset="-122"/>
                <a:sym typeface="+mn-ea"/>
              </a:rPr>
              <a:t>算</a:t>
            </a:r>
            <a:r>
              <a:rPr lang="zh-CN" altLang="en-US" sz="2200" b="1" dirty="0" smtClean="0">
                <a:solidFill>
                  <a:srgbClr val="00B0F0"/>
                </a:solidFill>
                <a:effectLst/>
                <a:latin typeface="Microsoft YaHei Regular" panose="020B0502040204020203" charset="-122"/>
                <a:ea typeface="Microsoft YaHei Regular" panose="020B0502040204020203" charset="-122"/>
                <a:sym typeface="+mn-ea"/>
              </a:rPr>
              <a:t>力</a:t>
            </a:r>
            <a:endParaRPr lang="zh-CN" altLang="en-US" sz="2200" b="1" dirty="0" smtClean="0">
              <a:solidFill>
                <a:srgbClr val="00B0F0"/>
              </a:solidFill>
              <a:effectLst/>
              <a:latin typeface="Microsoft YaHei Regular" panose="020B0502040204020203" charset="-122"/>
              <a:ea typeface="Microsoft YaHei Regular" panose="020B0502040204020203" charset="-122"/>
            </a:endParaRPr>
          </a:p>
        </p:txBody>
      </p:sp>
      <p:sp>
        <p:nvSpPr>
          <p:cNvPr id="239" name="文本框 238"/>
          <p:cNvSpPr txBox="1"/>
          <p:nvPr/>
        </p:nvSpPr>
        <p:spPr>
          <a:xfrm>
            <a:off x="2603886" y="4810986"/>
            <a:ext cx="3102879" cy="1200329"/>
          </a:xfrm>
          <a:prstGeom prst="rect">
            <a:avLst/>
          </a:prstGeom>
          <a:noFill/>
        </p:spPr>
        <p:txBody>
          <a:bodyPr wrap="square">
            <a:spAutoFit/>
          </a:bodyPr>
          <a:lstStyle/>
          <a:p>
            <a:pPr>
              <a:lnSpc>
                <a:spcPct val="150000"/>
              </a:lnSpc>
            </a:pPr>
            <a:r>
              <a:rPr lang="zh-CN" altLang="en-US" sz="1600" dirty="0" smtClean="0">
                <a:solidFill>
                  <a:schemeClr val="bg1"/>
                </a:solidFill>
                <a:latin typeface="Microsoft YaHei" panose="020B0502040204020203" pitchFamily="34" charset="-122"/>
                <a:ea typeface="Microsoft YaHei" panose="020B0502040204020203" pitchFamily="34" charset="-122"/>
                <a:sym typeface="+mn-ea"/>
              </a:rPr>
              <a:t>场景普适性强，提升</a:t>
            </a:r>
            <a:r>
              <a:rPr lang="zh-CN" altLang="en-US" sz="1600" dirty="0" smtClean="0">
                <a:solidFill>
                  <a:schemeClr val="bg1"/>
                </a:solidFill>
                <a:effectLst/>
                <a:latin typeface="Microsoft YaHei" panose="020B0502040204020203" pitchFamily="34" charset="-122"/>
                <a:ea typeface="Microsoft YaHei" panose="020B0502040204020203" pitchFamily="34" charset="-122"/>
                <a:sym typeface="+mn-ea"/>
              </a:rPr>
              <a:t>各个科研领域的计算能力，如物体、天体、自动驾驶</a:t>
            </a:r>
            <a:endParaRPr lang="zh-CN" altLang="en-US" sz="1600" dirty="0" smtClean="0">
              <a:solidFill>
                <a:schemeClr val="bg1"/>
              </a:solidFill>
              <a:effectLst/>
              <a:latin typeface="Microsoft YaHei" panose="020B0502040204020203" pitchFamily="34" charset="-122"/>
              <a:ea typeface="Microsoft YaHei" panose="020B0502040204020203" pitchFamily="34" charset="-122"/>
              <a:cs typeface="OPPOSans R" panose="00020600040101010101" pitchFamily="18" charset="-122"/>
              <a:sym typeface="+mn-ea"/>
            </a:endParaRPr>
          </a:p>
        </p:txBody>
      </p:sp>
      <p:cxnSp>
        <p:nvCxnSpPr>
          <p:cNvPr id="240" name="直接连接符 239"/>
          <p:cNvCxnSpPr/>
          <p:nvPr/>
        </p:nvCxnSpPr>
        <p:spPr>
          <a:xfrm>
            <a:off x="2807614" y="4740641"/>
            <a:ext cx="2825829" cy="0"/>
          </a:xfrm>
          <a:prstGeom prst="line">
            <a:avLst/>
          </a:prstGeom>
          <a:ln w="19050">
            <a:gradFill flip="none" rotWithShape="1">
              <a:gsLst>
                <a:gs pos="0">
                  <a:schemeClr val="bg1">
                    <a:alpha val="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41" name="文本框 240"/>
          <p:cNvSpPr txBox="1"/>
          <p:nvPr/>
        </p:nvSpPr>
        <p:spPr>
          <a:xfrm>
            <a:off x="6683074" y="1817863"/>
            <a:ext cx="2092964" cy="429895"/>
          </a:xfrm>
          <a:prstGeom prst="rect">
            <a:avLst/>
          </a:prstGeom>
          <a:noFill/>
        </p:spPr>
        <p:txBody>
          <a:bodyPr wrap="square">
            <a:spAutoFit/>
          </a:bodyPr>
          <a:lstStyle/>
          <a:p>
            <a:r>
              <a:rPr lang="zh-CN" altLang="en-US" sz="2200" b="1" dirty="0" smtClean="0">
                <a:solidFill>
                  <a:srgbClr val="00B0F0"/>
                </a:solidFill>
                <a:effectLst/>
                <a:latin typeface="Microsoft YaHei Regular" panose="020B0502040204020203" charset="-122"/>
                <a:ea typeface="Microsoft YaHei Regular" panose="020B0502040204020203" charset="-122"/>
                <a:sym typeface="+mn-ea"/>
              </a:rPr>
              <a:t>代码生成</a:t>
            </a:r>
            <a:endParaRPr lang="zh-CN" altLang="en-US" sz="2200" b="1" dirty="0" smtClean="0">
              <a:solidFill>
                <a:srgbClr val="00B0F0"/>
              </a:solidFill>
              <a:effectLst/>
              <a:latin typeface="Microsoft YaHei Regular" panose="020B0502040204020203" charset="-122"/>
              <a:ea typeface="Microsoft YaHei Regular" panose="020B0502040204020203" charset="-122"/>
              <a:cs typeface="OPPOSans B" panose="00020600040101010101" pitchFamily="18" charset="-122"/>
              <a:sym typeface="+mn-ea"/>
            </a:endParaRPr>
          </a:p>
        </p:txBody>
      </p:sp>
      <p:sp>
        <p:nvSpPr>
          <p:cNvPr id="242" name="文本框 241"/>
          <p:cNvSpPr txBox="1"/>
          <p:nvPr/>
        </p:nvSpPr>
        <p:spPr>
          <a:xfrm>
            <a:off x="6683073" y="2532940"/>
            <a:ext cx="3102879" cy="829945"/>
          </a:xfrm>
          <a:prstGeom prst="rect">
            <a:avLst/>
          </a:prstGeom>
          <a:noFill/>
        </p:spPr>
        <p:txBody>
          <a:bodyPr wrap="square">
            <a:spAutoFit/>
          </a:bodyPr>
          <a:lstStyle/>
          <a:p>
            <a:pPr>
              <a:lnSpc>
                <a:spcPct val="150000"/>
              </a:lnSpc>
            </a:pPr>
            <a:r>
              <a:rPr lang="zh-CN" altLang="en-US" sz="1600" dirty="0" smtClean="0">
                <a:solidFill>
                  <a:schemeClr val="bg1"/>
                </a:solidFill>
                <a:sym typeface="+mn-ea"/>
              </a:rPr>
              <a:t>减少代码编写和调试的时间和成本</a:t>
            </a:r>
            <a:endParaRPr lang="zh-CN" altLang="en-US" sz="1600" dirty="0" smtClean="0">
              <a:solidFill>
                <a:schemeClr val="bg1"/>
              </a:solidFill>
              <a:latin typeface="Microsoft YaHei Regular" panose="020B0502040204020203" charset="-122"/>
              <a:ea typeface="Microsoft YaHei Regular" panose="020B0502040204020203" charset="-122"/>
              <a:cs typeface="OPPOSans R" panose="00020600040101010101" pitchFamily="18" charset="-122"/>
              <a:sym typeface="+mn-ea"/>
            </a:endParaRPr>
          </a:p>
        </p:txBody>
      </p:sp>
      <p:cxnSp>
        <p:nvCxnSpPr>
          <p:cNvPr id="243" name="直接连接符 242"/>
          <p:cNvCxnSpPr/>
          <p:nvPr/>
        </p:nvCxnSpPr>
        <p:spPr>
          <a:xfrm>
            <a:off x="6766016" y="2379880"/>
            <a:ext cx="2825829" cy="0"/>
          </a:xfrm>
          <a:prstGeom prst="line">
            <a:avLst/>
          </a:prstGeom>
          <a:ln w="19050">
            <a:gradFill flip="none" rotWithShape="1">
              <a:gsLst>
                <a:gs pos="0">
                  <a:schemeClr val="bg1">
                    <a:alpha val="0"/>
                  </a:schemeClr>
                </a:gs>
                <a:gs pos="100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44" name="文本框 243"/>
          <p:cNvSpPr txBox="1"/>
          <p:nvPr/>
        </p:nvSpPr>
        <p:spPr>
          <a:xfrm>
            <a:off x="6683074" y="4202754"/>
            <a:ext cx="2092964" cy="429895"/>
          </a:xfrm>
          <a:prstGeom prst="rect">
            <a:avLst/>
          </a:prstGeom>
          <a:noFill/>
        </p:spPr>
        <p:txBody>
          <a:bodyPr wrap="square">
            <a:spAutoFit/>
          </a:bodyPr>
          <a:lstStyle/>
          <a:p>
            <a:pPr algn="l">
              <a:buClrTx/>
              <a:buSzTx/>
              <a:buFontTx/>
            </a:pPr>
            <a:r>
              <a:rPr lang="zh-CN" altLang="en-US" sz="2200" b="1" dirty="0" smtClean="0">
                <a:solidFill>
                  <a:srgbClr val="18E7CF"/>
                </a:solidFill>
                <a:effectLst/>
                <a:latin typeface="Microsoft YaHei Regular" panose="020B0502040204020203" charset="-122"/>
                <a:ea typeface="Microsoft YaHei Regular" panose="020B0502040204020203" charset="-122"/>
                <a:sym typeface="+mn-ea"/>
              </a:rPr>
              <a:t>大</a:t>
            </a:r>
            <a:r>
              <a:rPr lang="zh-CN" altLang="en-US" sz="2200" b="1" dirty="0" smtClean="0">
                <a:solidFill>
                  <a:srgbClr val="18E7CF"/>
                </a:solidFill>
                <a:effectLst/>
                <a:latin typeface="Microsoft YaHei Regular" panose="020B0502040204020203" charset="-122"/>
                <a:ea typeface="Microsoft YaHei Regular" panose="020B0502040204020203" charset="-122"/>
                <a:sym typeface="+mn-ea"/>
              </a:rPr>
              <a:t>模型</a:t>
            </a:r>
            <a:r>
              <a:rPr lang="zh-CN" altLang="en-US" sz="2200" b="1" dirty="0">
                <a:solidFill>
                  <a:srgbClr val="18E7CF"/>
                </a:solidFill>
                <a:latin typeface="Microsoft YaHei Regular" panose="020B0502040204020203" charset="-122"/>
                <a:ea typeface="Microsoft YaHei Regular" panose="020B0502040204020203" charset="-122"/>
                <a:sym typeface="+mn-ea"/>
              </a:rPr>
              <a:t>研究</a:t>
            </a:r>
            <a:endParaRPr lang="zh-CN" altLang="en-US" sz="2200" b="1" dirty="0" smtClean="0">
              <a:solidFill>
                <a:srgbClr val="18E7CF"/>
              </a:solidFill>
              <a:effectLst/>
              <a:latin typeface="Microsoft YaHei Regular" panose="020B0502040204020203" charset="-122"/>
              <a:ea typeface="Microsoft YaHei Regular" panose="020B0502040204020203" charset="-122"/>
            </a:endParaRPr>
          </a:p>
        </p:txBody>
      </p:sp>
      <p:sp>
        <p:nvSpPr>
          <p:cNvPr id="245" name="文本框 244"/>
          <p:cNvSpPr txBox="1"/>
          <p:nvPr/>
        </p:nvSpPr>
        <p:spPr>
          <a:xfrm>
            <a:off x="6683073" y="4829566"/>
            <a:ext cx="3102879" cy="830997"/>
          </a:xfrm>
          <a:prstGeom prst="rect">
            <a:avLst/>
          </a:prstGeom>
          <a:noFill/>
        </p:spPr>
        <p:txBody>
          <a:bodyPr wrap="square">
            <a:spAutoFit/>
          </a:bodyPr>
          <a:lstStyle/>
          <a:p>
            <a:pPr>
              <a:lnSpc>
                <a:spcPct val="150000"/>
              </a:lnSpc>
            </a:pPr>
            <a:r>
              <a:rPr lang="zh-CN" altLang="en-US" sz="1600" dirty="0" smtClean="0">
                <a:solidFill>
                  <a:schemeClr val="bg1"/>
                </a:solidFill>
                <a:effectLst/>
                <a:latin typeface="Arial" panose="020B0604020202020204" pitchFamily="34" charset="0"/>
                <a:sym typeface="+mn-ea"/>
              </a:rPr>
              <a:t>人工智能上</a:t>
            </a:r>
            <a:r>
              <a:rPr lang="zh-CN" altLang="en-US" sz="1600" dirty="0">
                <a:solidFill>
                  <a:schemeClr val="bg1"/>
                </a:solidFill>
                <a:latin typeface="Arial" panose="020B0604020202020204" pitchFamily="34" charset="0"/>
                <a:sym typeface="+mn-ea"/>
              </a:rPr>
              <a:t>下游</a:t>
            </a:r>
            <a:r>
              <a:rPr lang="zh-CN" altLang="en-US" sz="1600" dirty="0" smtClean="0">
                <a:solidFill>
                  <a:schemeClr val="bg1"/>
                </a:solidFill>
                <a:latin typeface="Arial" panose="020B0604020202020204" pitchFamily="34" charset="0"/>
                <a:sym typeface="+mn-ea"/>
              </a:rPr>
              <a:t>产业，自带科研属性，包括国产化算力，软件等</a:t>
            </a:r>
            <a:endParaRPr lang="zh-CN" altLang="en-US" sz="1600" dirty="0" smtClean="0">
              <a:solidFill>
                <a:schemeClr val="bg1"/>
              </a:solidFill>
              <a:effectLst/>
              <a:latin typeface="Arial" panose="020B0604020202020204" pitchFamily="34" charset="0"/>
              <a:ea typeface="Microsoft YaHei Regular" panose="020B0502040204020203" charset="-122"/>
              <a:cs typeface="OPPOSans R" panose="00020600040101010101" pitchFamily="18" charset="-122"/>
              <a:sym typeface="+mn-ea"/>
            </a:endParaRPr>
          </a:p>
        </p:txBody>
      </p:sp>
      <p:cxnSp>
        <p:nvCxnSpPr>
          <p:cNvPr id="246" name="直接连接符 245"/>
          <p:cNvCxnSpPr/>
          <p:nvPr/>
        </p:nvCxnSpPr>
        <p:spPr>
          <a:xfrm>
            <a:off x="6766016" y="4740641"/>
            <a:ext cx="2825829" cy="0"/>
          </a:xfrm>
          <a:prstGeom prst="line">
            <a:avLst/>
          </a:prstGeom>
          <a:ln w="19050">
            <a:gradFill flip="none" rotWithShape="1">
              <a:gsLst>
                <a:gs pos="0">
                  <a:schemeClr val="bg1">
                    <a:alpha val="0"/>
                  </a:schemeClr>
                </a:gs>
                <a:gs pos="100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22" name="图片 21" descr="形状 2"/>
          <p:cNvPicPr>
            <a:picLocks noChangeAspect="1"/>
          </p:cNvPicPr>
          <p:nvPr/>
        </p:nvPicPr>
        <p:blipFill>
          <a:blip r:embed="rId2"/>
          <a:stretch>
            <a:fillRect/>
          </a:stretch>
        </p:blipFill>
        <p:spPr>
          <a:xfrm>
            <a:off x="1319530" y="2417445"/>
            <a:ext cx="481330" cy="481330"/>
          </a:xfrm>
          <a:prstGeom prst="rect">
            <a:avLst/>
          </a:prstGeom>
        </p:spPr>
      </p:pic>
      <p:pic>
        <p:nvPicPr>
          <p:cNvPr id="23" name="图片 22" descr="形状 4"/>
          <p:cNvPicPr>
            <a:picLocks noChangeAspect="1"/>
          </p:cNvPicPr>
          <p:nvPr/>
        </p:nvPicPr>
        <p:blipFill>
          <a:blip r:embed="rId3"/>
          <a:stretch>
            <a:fillRect/>
          </a:stretch>
        </p:blipFill>
        <p:spPr>
          <a:xfrm>
            <a:off x="10408920" y="4866640"/>
            <a:ext cx="459105" cy="481330"/>
          </a:xfrm>
          <a:prstGeom prst="rect">
            <a:avLst/>
          </a:prstGeom>
        </p:spPr>
      </p:pic>
      <p:pic>
        <p:nvPicPr>
          <p:cNvPr id="24" name="图片 23" descr="形状 1"/>
          <p:cNvPicPr>
            <a:picLocks noChangeAspect="1"/>
          </p:cNvPicPr>
          <p:nvPr/>
        </p:nvPicPr>
        <p:blipFill>
          <a:blip r:embed="rId4"/>
          <a:stretch>
            <a:fillRect/>
          </a:stretch>
        </p:blipFill>
        <p:spPr>
          <a:xfrm>
            <a:off x="10403840" y="2436495"/>
            <a:ext cx="481330" cy="481330"/>
          </a:xfrm>
          <a:prstGeom prst="rect">
            <a:avLst/>
          </a:prstGeom>
        </p:spPr>
      </p:pic>
      <p:pic>
        <p:nvPicPr>
          <p:cNvPr id="25" name="图片 24" descr="形状 3"/>
          <p:cNvPicPr>
            <a:picLocks noChangeAspect="1"/>
          </p:cNvPicPr>
          <p:nvPr/>
        </p:nvPicPr>
        <p:blipFill>
          <a:blip r:embed="rId5"/>
          <a:stretch>
            <a:fillRect/>
          </a:stretch>
        </p:blipFill>
        <p:spPr>
          <a:xfrm>
            <a:off x="1331595" y="4848225"/>
            <a:ext cx="481330" cy="4813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anim calcmode="lin" valueType="num">
                                      <p:cBhvr>
                                        <p:cTn id="8" dur="1000" fill="hold"/>
                                        <p:tgtEl>
                                          <p:spTgt spid="83"/>
                                        </p:tgtEl>
                                        <p:attrNameLst>
                                          <p:attrName>ppt_x</p:attrName>
                                        </p:attrNameLst>
                                      </p:cBhvr>
                                      <p:tavLst>
                                        <p:tav tm="0">
                                          <p:val>
                                            <p:strVal val="#ppt_x"/>
                                          </p:val>
                                        </p:tav>
                                        <p:tav tm="100000">
                                          <p:val>
                                            <p:strVal val="#ppt_x"/>
                                          </p:val>
                                        </p:tav>
                                      </p:tavLst>
                                    </p:anim>
                                    <p:anim calcmode="lin" valueType="num">
                                      <p:cBhvr>
                                        <p:cTn id="9" dur="1000" fill="hold"/>
                                        <p:tgtEl>
                                          <p:spTgt spid="8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1000"/>
                                        <p:tgtEl>
                                          <p:spTgt spid="84"/>
                                        </p:tgtEl>
                                      </p:cBhvr>
                                    </p:animEffect>
                                    <p:anim calcmode="lin" valueType="num">
                                      <p:cBhvr>
                                        <p:cTn id="13" dur="1000" fill="hold"/>
                                        <p:tgtEl>
                                          <p:spTgt spid="84"/>
                                        </p:tgtEl>
                                        <p:attrNameLst>
                                          <p:attrName>ppt_x</p:attrName>
                                        </p:attrNameLst>
                                      </p:cBhvr>
                                      <p:tavLst>
                                        <p:tav tm="0">
                                          <p:val>
                                            <p:strVal val="#ppt_x"/>
                                          </p:val>
                                        </p:tav>
                                        <p:tav tm="100000">
                                          <p:val>
                                            <p:strVal val="#ppt_x"/>
                                          </p:val>
                                        </p:tav>
                                      </p:tavLst>
                                    </p:anim>
                                    <p:anim calcmode="lin" valueType="num">
                                      <p:cBhvr>
                                        <p:cTn id="14" dur="1000" fill="hold"/>
                                        <p:tgtEl>
                                          <p:spTgt spid="8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fade">
                                      <p:cBhvr>
                                        <p:cTn id="17" dur="1000"/>
                                        <p:tgtEl>
                                          <p:spTgt spid="121"/>
                                        </p:tgtEl>
                                      </p:cBhvr>
                                    </p:animEffect>
                                    <p:anim calcmode="lin" valueType="num">
                                      <p:cBhvr>
                                        <p:cTn id="18" dur="1000" fill="hold"/>
                                        <p:tgtEl>
                                          <p:spTgt spid="121"/>
                                        </p:tgtEl>
                                        <p:attrNameLst>
                                          <p:attrName>ppt_x</p:attrName>
                                        </p:attrNameLst>
                                      </p:cBhvr>
                                      <p:tavLst>
                                        <p:tav tm="0">
                                          <p:val>
                                            <p:strVal val="#ppt_x"/>
                                          </p:val>
                                        </p:tav>
                                        <p:tav tm="100000">
                                          <p:val>
                                            <p:strVal val="#ppt_x"/>
                                          </p:val>
                                        </p:tav>
                                      </p:tavLst>
                                    </p:anim>
                                    <p:anim calcmode="lin" valueType="num">
                                      <p:cBhvr>
                                        <p:cTn id="19" dur="1000" fill="hold"/>
                                        <p:tgtEl>
                                          <p:spTgt spid="12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30"/>
                                        </p:tgtEl>
                                        <p:attrNameLst>
                                          <p:attrName>style.visibility</p:attrName>
                                        </p:attrNameLst>
                                      </p:cBhvr>
                                      <p:to>
                                        <p:strVal val="visible"/>
                                      </p:to>
                                    </p:set>
                                    <p:animEffect transition="in" filter="fade">
                                      <p:cBhvr>
                                        <p:cTn id="27" dur="1000"/>
                                        <p:tgtEl>
                                          <p:spTgt spid="230"/>
                                        </p:tgtEl>
                                      </p:cBhvr>
                                    </p:animEffect>
                                    <p:anim calcmode="lin" valueType="num">
                                      <p:cBhvr>
                                        <p:cTn id="28" dur="1000" fill="hold"/>
                                        <p:tgtEl>
                                          <p:spTgt spid="230"/>
                                        </p:tgtEl>
                                        <p:attrNameLst>
                                          <p:attrName>ppt_x</p:attrName>
                                        </p:attrNameLst>
                                      </p:cBhvr>
                                      <p:tavLst>
                                        <p:tav tm="0">
                                          <p:val>
                                            <p:strVal val="#ppt_x"/>
                                          </p:val>
                                        </p:tav>
                                        <p:tav tm="100000">
                                          <p:val>
                                            <p:strVal val="#ppt_x"/>
                                          </p:val>
                                        </p:tav>
                                      </p:tavLst>
                                    </p:anim>
                                    <p:anim calcmode="lin" valueType="num">
                                      <p:cBhvr>
                                        <p:cTn id="29" dur="1000" fill="hold"/>
                                        <p:tgtEl>
                                          <p:spTgt spid="2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31"/>
                                        </p:tgtEl>
                                        <p:attrNameLst>
                                          <p:attrName>style.visibility</p:attrName>
                                        </p:attrNameLst>
                                      </p:cBhvr>
                                      <p:to>
                                        <p:strVal val="visible"/>
                                      </p:to>
                                    </p:set>
                                    <p:animEffect transition="in" filter="fade">
                                      <p:cBhvr>
                                        <p:cTn id="32" dur="1000"/>
                                        <p:tgtEl>
                                          <p:spTgt spid="231"/>
                                        </p:tgtEl>
                                      </p:cBhvr>
                                    </p:animEffect>
                                    <p:anim calcmode="lin" valueType="num">
                                      <p:cBhvr>
                                        <p:cTn id="33" dur="1000" fill="hold"/>
                                        <p:tgtEl>
                                          <p:spTgt spid="231"/>
                                        </p:tgtEl>
                                        <p:attrNameLst>
                                          <p:attrName>ppt_x</p:attrName>
                                        </p:attrNameLst>
                                      </p:cBhvr>
                                      <p:tavLst>
                                        <p:tav tm="0">
                                          <p:val>
                                            <p:strVal val="#ppt_x"/>
                                          </p:val>
                                        </p:tav>
                                        <p:tav tm="100000">
                                          <p:val>
                                            <p:strVal val="#ppt_x"/>
                                          </p:val>
                                        </p:tav>
                                      </p:tavLst>
                                    </p:anim>
                                    <p:anim calcmode="lin" valueType="num">
                                      <p:cBhvr>
                                        <p:cTn id="34" dur="1000" fill="hold"/>
                                        <p:tgtEl>
                                          <p:spTgt spid="23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32"/>
                                        </p:tgtEl>
                                        <p:attrNameLst>
                                          <p:attrName>style.visibility</p:attrName>
                                        </p:attrNameLst>
                                      </p:cBhvr>
                                      <p:to>
                                        <p:strVal val="visible"/>
                                      </p:to>
                                    </p:set>
                                    <p:animEffect transition="in" filter="fade">
                                      <p:cBhvr>
                                        <p:cTn id="37" dur="1000"/>
                                        <p:tgtEl>
                                          <p:spTgt spid="232"/>
                                        </p:tgtEl>
                                      </p:cBhvr>
                                    </p:animEffect>
                                    <p:anim calcmode="lin" valueType="num">
                                      <p:cBhvr>
                                        <p:cTn id="38" dur="1000" fill="hold"/>
                                        <p:tgtEl>
                                          <p:spTgt spid="232"/>
                                        </p:tgtEl>
                                        <p:attrNameLst>
                                          <p:attrName>ppt_x</p:attrName>
                                        </p:attrNameLst>
                                      </p:cBhvr>
                                      <p:tavLst>
                                        <p:tav tm="0">
                                          <p:val>
                                            <p:strVal val="#ppt_x"/>
                                          </p:val>
                                        </p:tav>
                                        <p:tav tm="100000">
                                          <p:val>
                                            <p:strVal val="#ppt_x"/>
                                          </p:val>
                                        </p:tav>
                                      </p:tavLst>
                                    </p:anim>
                                    <p:anim calcmode="lin" valueType="num">
                                      <p:cBhvr>
                                        <p:cTn id="39" dur="1000" fill="hold"/>
                                        <p:tgtEl>
                                          <p:spTgt spid="23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36"/>
                                        </p:tgtEl>
                                        <p:attrNameLst>
                                          <p:attrName>style.visibility</p:attrName>
                                        </p:attrNameLst>
                                      </p:cBhvr>
                                      <p:to>
                                        <p:strVal val="visible"/>
                                      </p:to>
                                    </p:set>
                                    <p:animEffect transition="in" filter="fade">
                                      <p:cBhvr>
                                        <p:cTn id="47" dur="1000"/>
                                        <p:tgtEl>
                                          <p:spTgt spid="236"/>
                                        </p:tgtEl>
                                      </p:cBhvr>
                                    </p:animEffect>
                                    <p:anim calcmode="lin" valueType="num">
                                      <p:cBhvr>
                                        <p:cTn id="48" dur="1000" fill="hold"/>
                                        <p:tgtEl>
                                          <p:spTgt spid="236"/>
                                        </p:tgtEl>
                                        <p:attrNameLst>
                                          <p:attrName>ppt_x</p:attrName>
                                        </p:attrNameLst>
                                      </p:cBhvr>
                                      <p:tavLst>
                                        <p:tav tm="0">
                                          <p:val>
                                            <p:strVal val="#ppt_x"/>
                                          </p:val>
                                        </p:tav>
                                        <p:tav tm="100000">
                                          <p:val>
                                            <p:strVal val="#ppt_x"/>
                                          </p:val>
                                        </p:tav>
                                      </p:tavLst>
                                    </p:anim>
                                    <p:anim calcmode="lin" valueType="num">
                                      <p:cBhvr>
                                        <p:cTn id="49" dur="1000" fill="hold"/>
                                        <p:tgtEl>
                                          <p:spTgt spid="23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37"/>
                                        </p:tgtEl>
                                        <p:attrNameLst>
                                          <p:attrName>style.visibility</p:attrName>
                                        </p:attrNameLst>
                                      </p:cBhvr>
                                      <p:to>
                                        <p:strVal val="visible"/>
                                      </p:to>
                                    </p:set>
                                    <p:animEffect transition="in" filter="fade">
                                      <p:cBhvr>
                                        <p:cTn id="52" dur="1000"/>
                                        <p:tgtEl>
                                          <p:spTgt spid="237"/>
                                        </p:tgtEl>
                                      </p:cBhvr>
                                    </p:animEffect>
                                    <p:anim calcmode="lin" valueType="num">
                                      <p:cBhvr>
                                        <p:cTn id="53" dur="1000" fill="hold"/>
                                        <p:tgtEl>
                                          <p:spTgt spid="237"/>
                                        </p:tgtEl>
                                        <p:attrNameLst>
                                          <p:attrName>ppt_x</p:attrName>
                                        </p:attrNameLst>
                                      </p:cBhvr>
                                      <p:tavLst>
                                        <p:tav tm="0">
                                          <p:val>
                                            <p:strVal val="#ppt_x"/>
                                          </p:val>
                                        </p:tav>
                                        <p:tav tm="100000">
                                          <p:val>
                                            <p:strVal val="#ppt_x"/>
                                          </p:val>
                                        </p:tav>
                                      </p:tavLst>
                                    </p:anim>
                                    <p:anim calcmode="lin" valueType="num">
                                      <p:cBhvr>
                                        <p:cTn id="54" dur="1000" fill="hold"/>
                                        <p:tgtEl>
                                          <p:spTgt spid="237"/>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38"/>
                                        </p:tgtEl>
                                        <p:attrNameLst>
                                          <p:attrName>style.visibility</p:attrName>
                                        </p:attrNameLst>
                                      </p:cBhvr>
                                      <p:to>
                                        <p:strVal val="visible"/>
                                      </p:to>
                                    </p:set>
                                    <p:animEffect transition="in" filter="fade">
                                      <p:cBhvr>
                                        <p:cTn id="62" dur="1000"/>
                                        <p:tgtEl>
                                          <p:spTgt spid="238"/>
                                        </p:tgtEl>
                                      </p:cBhvr>
                                    </p:animEffect>
                                    <p:anim calcmode="lin" valueType="num">
                                      <p:cBhvr>
                                        <p:cTn id="63" dur="1000" fill="hold"/>
                                        <p:tgtEl>
                                          <p:spTgt spid="238"/>
                                        </p:tgtEl>
                                        <p:attrNameLst>
                                          <p:attrName>ppt_x</p:attrName>
                                        </p:attrNameLst>
                                      </p:cBhvr>
                                      <p:tavLst>
                                        <p:tav tm="0">
                                          <p:val>
                                            <p:strVal val="#ppt_x"/>
                                          </p:val>
                                        </p:tav>
                                        <p:tav tm="100000">
                                          <p:val>
                                            <p:strVal val="#ppt_x"/>
                                          </p:val>
                                        </p:tav>
                                      </p:tavLst>
                                    </p:anim>
                                    <p:anim calcmode="lin" valueType="num">
                                      <p:cBhvr>
                                        <p:cTn id="64" dur="1000" fill="hold"/>
                                        <p:tgtEl>
                                          <p:spTgt spid="23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39"/>
                                        </p:tgtEl>
                                        <p:attrNameLst>
                                          <p:attrName>style.visibility</p:attrName>
                                        </p:attrNameLst>
                                      </p:cBhvr>
                                      <p:to>
                                        <p:strVal val="visible"/>
                                      </p:to>
                                    </p:set>
                                    <p:animEffect transition="in" filter="fade">
                                      <p:cBhvr>
                                        <p:cTn id="67" dur="1000"/>
                                        <p:tgtEl>
                                          <p:spTgt spid="239"/>
                                        </p:tgtEl>
                                      </p:cBhvr>
                                    </p:animEffect>
                                    <p:anim calcmode="lin" valueType="num">
                                      <p:cBhvr>
                                        <p:cTn id="68" dur="1000" fill="hold"/>
                                        <p:tgtEl>
                                          <p:spTgt spid="239"/>
                                        </p:tgtEl>
                                        <p:attrNameLst>
                                          <p:attrName>ppt_x</p:attrName>
                                        </p:attrNameLst>
                                      </p:cBhvr>
                                      <p:tavLst>
                                        <p:tav tm="0">
                                          <p:val>
                                            <p:strVal val="#ppt_x"/>
                                          </p:val>
                                        </p:tav>
                                        <p:tav tm="100000">
                                          <p:val>
                                            <p:strVal val="#ppt_x"/>
                                          </p:val>
                                        </p:tav>
                                      </p:tavLst>
                                    </p:anim>
                                    <p:anim calcmode="lin" valueType="num">
                                      <p:cBhvr>
                                        <p:cTn id="69" dur="1000" fill="hold"/>
                                        <p:tgtEl>
                                          <p:spTgt spid="239"/>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40"/>
                                        </p:tgtEl>
                                        <p:attrNameLst>
                                          <p:attrName>style.visibility</p:attrName>
                                        </p:attrNameLst>
                                      </p:cBhvr>
                                      <p:to>
                                        <p:strVal val="visible"/>
                                      </p:to>
                                    </p:set>
                                    <p:animEffect transition="in" filter="fade">
                                      <p:cBhvr>
                                        <p:cTn id="72" dur="1000"/>
                                        <p:tgtEl>
                                          <p:spTgt spid="240"/>
                                        </p:tgtEl>
                                      </p:cBhvr>
                                    </p:animEffect>
                                    <p:anim calcmode="lin" valueType="num">
                                      <p:cBhvr>
                                        <p:cTn id="73" dur="1000" fill="hold"/>
                                        <p:tgtEl>
                                          <p:spTgt spid="240"/>
                                        </p:tgtEl>
                                        <p:attrNameLst>
                                          <p:attrName>ppt_x</p:attrName>
                                        </p:attrNameLst>
                                      </p:cBhvr>
                                      <p:tavLst>
                                        <p:tav tm="0">
                                          <p:val>
                                            <p:strVal val="#ppt_x"/>
                                          </p:val>
                                        </p:tav>
                                        <p:tav tm="100000">
                                          <p:val>
                                            <p:strVal val="#ppt_x"/>
                                          </p:val>
                                        </p:tav>
                                      </p:tavLst>
                                    </p:anim>
                                    <p:anim calcmode="lin" valueType="num">
                                      <p:cBhvr>
                                        <p:cTn id="74" dur="1000" fill="hold"/>
                                        <p:tgtEl>
                                          <p:spTgt spid="24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41"/>
                                        </p:tgtEl>
                                        <p:attrNameLst>
                                          <p:attrName>style.visibility</p:attrName>
                                        </p:attrNameLst>
                                      </p:cBhvr>
                                      <p:to>
                                        <p:strVal val="visible"/>
                                      </p:to>
                                    </p:set>
                                    <p:animEffect transition="in" filter="fade">
                                      <p:cBhvr>
                                        <p:cTn id="77" dur="1000"/>
                                        <p:tgtEl>
                                          <p:spTgt spid="241"/>
                                        </p:tgtEl>
                                      </p:cBhvr>
                                    </p:animEffect>
                                    <p:anim calcmode="lin" valueType="num">
                                      <p:cBhvr>
                                        <p:cTn id="78" dur="1000" fill="hold"/>
                                        <p:tgtEl>
                                          <p:spTgt spid="241"/>
                                        </p:tgtEl>
                                        <p:attrNameLst>
                                          <p:attrName>ppt_x</p:attrName>
                                        </p:attrNameLst>
                                      </p:cBhvr>
                                      <p:tavLst>
                                        <p:tav tm="0">
                                          <p:val>
                                            <p:strVal val="#ppt_x"/>
                                          </p:val>
                                        </p:tav>
                                        <p:tav tm="100000">
                                          <p:val>
                                            <p:strVal val="#ppt_x"/>
                                          </p:val>
                                        </p:tav>
                                      </p:tavLst>
                                    </p:anim>
                                    <p:anim calcmode="lin" valueType="num">
                                      <p:cBhvr>
                                        <p:cTn id="79" dur="1000" fill="hold"/>
                                        <p:tgtEl>
                                          <p:spTgt spid="241"/>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42"/>
                                        </p:tgtEl>
                                        <p:attrNameLst>
                                          <p:attrName>style.visibility</p:attrName>
                                        </p:attrNameLst>
                                      </p:cBhvr>
                                      <p:to>
                                        <p:strVal val="visible"/>
                                      </p:to>
                                    </p:set>
                                    <p:animEffect transition="in" filter="fade">
                                      <p:cBhvr>
                                        <p:cTn id="82" dur="1000"/>
                                        <p:tgtEl>
                                          <p:spTgt spid="242"/>
                                        </p:tgtEl>
                                      </p:cBhvr>
                                    </p:animEffect>
                                    <p:anim calcmode="lin" valueType="num">
                                      <p:cBhvr>
                                        <p:cTn id="83" dur="1000" fill="hold"/>
                                        <p:tgtEl>
                                          <p:spTgt spid="242"/>
                                        </p:tgtEl>
                                        <p:attrNameLst>
                                          <p:attrName>ppt_x</p:attrName>
                                        </p:attrNameLst>
                                      </p:cBhvr>
                                      <p:tavLst>
                                        <p:tav tm="0">
                                          <p:val>
                                            <p:strVal val="#ppt_x"/>
                                          </p:val>
                                        </p:tav>
                                        <p:tav tm="100000">
                                          <p:val>
                                            <p:strVal val="#ppt_x"/>
                                          </p:val>
                                        </p:tav>
                                      </p:tavLst>
                                    </p:anim>
                                    <p:anim calcmode="lin" valueType="num">
                                      <p:cBhvr>
                                        <p:cTn id="84" dur="1000" fill="hold"/>
                                        <p:tgtEl>
                                          <p:spTgt spid="242"/>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243"/>
                                        </p:tgtEl>
                                        <p:attrNameLst>
                                          <p:attrName>style.visibility</p:attrName>
                                        </p:attrNameLst>
                                      </p:cBhvr>
                                      <p:to>
                                        <p:strVal val="visible"/>
                                      </p:to>
                                    </p:set>
                                    <p:animEffect transition="in" filter="fade">
                                      <p:cBhvr>
                                        <p:cTn id="87" dur="1000"/>
                                        <p:tgtEl>
                                          <p:spTgt spid="243"/>
                                        </p:tgtEl>
                                      </p:cBhvr>
                                    </p:animEffect>
                                    <p:anim calcmode="lin" valueType="num">
                                      <p:cBhvr>
                                        <p:cTn id="88" dur="1000" fill="hold"/>
                                        <p:tgtEl>
                                          <p:spTgt spid="243"/>
                                        </p:tgtEl>
                                        <p:attrNameLst>
                                          <p:attrName>ppt_x</p:attrName>
                                        </p:attrNameLst>
                                      </p:cBhvr>
                                      <p:tavLst>
                                        <p:tav tm="0">
                                          <p:val>
                                            <p:strVal val="#ppt_x"/>
                                          </p:val>
                                        </p:tav>
                                        <p:tav tm="100000">
                                          <p:val>
                                            <p:strVal val="#ppt_x"/>
                                          </p:val>
                                        </p:tav>
                                      </p:tavLst>
                                    </p:anim>
                                    <p:anim calcmode="lin" valueType="num">
                                      <p:cBhvr>
                                        <p:cTn id="89" dur="1000" fill="hold"/>
                                        <p:tgtEl>
                                          <p:spTgt spid="243"/>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44"/>
                                        </p:tgtEl>
                                        <p:attrNameLst>
                                          <p:attrName>style.visibility</p:attrName>
                                        </p:attrNameLst>
                                      </p:cBhvr>
                                      <p:to>
                                        <p:strVal val="visible"/>
                                      </p:to>
                                    </p:set>
                                    <p:animEffect transition="in" filter="fade">
                                      <p:cBhvr>
                                        <p:cTn id="92" dur="1000"/>
                                        <p:tgtEl>
                                          <p:spTgt spid="244"/>
                                        </p:tgtEl>
                                      </p:cBhvr>
                                    </p:animEffect>
                                    <p:anim calcmode="lin" valueType="num">
                                      <p:cBhvr>
                                        <p:cTn id="93" dur="1000" fill="hold"/>
                                        <p:tgtEl>
                                          <p:spTgt spid="244"/>
                                        </p:tgtEl>
                                        <p:attrNameLst>
                                          <p:attrName>ppt_x</p:attrName>
                                        </p:attrNameLst>
                                      </p:cBhvr>
                                      <p:tavLst>
                                        <p:tav tm="0">
                                          <p:val>
                                            <p:strVal val="#ppt_x"/>
                                          </p:val>
                                        </p:tav>
                                        <p:tav tm="100000">
                                          <p:val>
                                            <p:strVal val="#ppt_x"/>
                                          </p:val>
                                        </p:tav>
                                      </p:tavLst>
                                    </p:anim>
                                    <p:anim calcmode="lin" valueType="num">
                                      <p:cBhvr>
                                        <p:cTn id="94" dur="1000" fill="hold"/>
                                        <p:tgtEl>
                                          <p:spTgt spid="244"/>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45"/>
                                        </p:tgtEl>
                                        <p:attrNameLst>
                                          <p:attrName>style.visibility</p:attrName>
                                        </p:attrNameLst>
                                      </p:cBhvr>
                                      <p:to>
                                        <p:strVal val="visible"/>
                                      </p:to>
                                    </p:set>
                                    <p:animEffect transition="in" filter="fade">
                                      <p:cBhvr>
                                        <p:cTn id="97" dur="1000"/>
                                        <p:tgtEl>
                                          <p:spTgt spid="245"/>
                                        </p:tgtEl>
                                      </p:cBhvr>
                                    </p:animEffect>
                                    <p:anim calcmode="lin" valueType="num">
                                      <p:cBhvr>
                                        <p:cTn id="98" dur="1000" fill="hold"/>
                                        <p:tgtEl>
                                          <p:spTgt spid="245"/>
                                        </p:tgtEl>
                                        <p:attrNameLst>
                                          <p:attrName>ppt_x</p:attrName>
                                        </p:attrNameLst>
                                      </p:cBhvr>
                                      <p:tavLst>
                                        <p:tav tm="0">
                                          <p:val>
                                            <p:strVal val="#ppt_x"/>
                                          </p:val>
                                        </p:tav>
                                        <p:tav tm="100000">
                                          <p:val>
                                            <p:strVal val="#ppt_x"/>
                                          </p:val>
                                        </p:tav>
                                      </p:tavLst>
                                    </p:anim>
                                    <p:anim calcmode="lin" valueType="num">
                                      <p:cBhvr>
                                        <p:cTn id="99" dur="1000" fill="hold"/>
                                        <p:tgtEl>
                                          <p:spTgt spid="245"/>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246"/>
                                        </p:tgtEl>
                                        <p:attrNameLst>
                                          <p:attrName>style.visibility</p:attrName>
                                        </p:attrNameLst>
                                      </p:cBhvr>
                                      <p:to>
                                        <p:strVal val="visible"/>
                                      </p:to>
                                    </p:set>
                                    <p:animEffect transition="in" filter="fade">
                                      <p:cBhvr>
                                        <p:cTn id="102" dur="1000"/>
                                        <p:tgtEl>
                                          <p:spTgt spid="246"/>
                                        </p:tgtEl>
                                      </p:cBhvr>
                                    </p:animEffect>
                                    <p:anim calcmode="lin" valueType="num">
                                      <p:cBhvr>
                                        <p:cTn id="103" dur="1000" fill="hold"/>
                                        <p:tgtEl>
                                          <p:spTgt spid="246"/>
                                        </p:tgtEl>
                                        <p:attrNameLst>
                                          <p:attrName>ppt_x</p:attrName>
                                        </p:attrNameLst>
                                      </p:cBhvr>
                                      <p:tavLst>
                                        <p:tav tm="0">
                                          <p:val>
                                            <p:strVal val="#ppt_x"/>
                                          </p:val>
                                        </p:tav>
                                        <p:tav tm="100000">
                                          <p:val>
                                            <p:strVal val="#ppt_x"/>
                                          </p:val>
                                        </p:tav>
                                      </p:tavLst>
                                    </p:anim>
                                    <p:anim calcmode="lin" valueType="num">
                                      <p:cBhvr>
                                        <p:cTn id="104" dur="1000" fill="hold"/>
                                        <p:tgtEl>
                                          <p:spTgt spid="2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bldLvl="0" animBg="1"/>
      <p:bldP spid="84" grpId="0" bldLvl="0" animBg="1"/>
      <p:bldP spid="121" grpId="0" bldLvl="0" animBg="1"/>
      <p:bldP spid="7" grpId="0" bldLvl="0" animBg="1"/>
      <p:bldP spid="230" grpId="0" bldLvl="0" animBg="1"/>
      <p:bldP spid="231" grpId="0" bldLvl="0" animBg="1"/>
      <p:bldP spid="232" grpId="0" bldLvl="0" animBg="1"/>
      <p:bldP spid="236" grpId="0"/>
      <p:bldP spid="237" grpId="0"/>
      <p:bldP spid="238" grpId="0"/>
      <p:bldP spid="239" grpId="0"/>
      <p:bldP spid="241" grpId="0"/>
      <p:bldP spid="242" grpId="0"/>
      <p:bldP spid="244" grpId="0"/>
      <p:bldP spid="2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cs typeface="+mn-ea"/>
                <a:sym typeface="+mn-lt"/>
              </a:rPr>
              <a:t>百业灵犀大模型关键</a:t>
            </a:r>
            <a:r>
              <a:rPr lang="zh-CN" altLang="en-US" dirty="0" smtClean="0">
                <a:cs typeface="+mn-ea"/>
                <a:sym typeface="+mn-lt"/>
              </a:rPr>
              <a:t>特性</a:t>
            </a:r>
            <a:endParaRPr lang="zh-CN" altLang="en-US" dirty="0"/>
          </a:p>
        </p:txBody>
      </p:sp>
      <p:sp>
        <p:nvSpPr>
          <p:cNvPr id="3" name="文本占位符 2"/>
          <p:cNvSpPr txBox="1">
            <a:spLocks/>
          </p:cNvSpPr>
          <p:nvPr/>
        </p:nvSpPr>
        <p:spPr>
          <a:xfrm>
            <a:off x="2137789" y="1489133"/>
            <a:ext cx="6051899" cy="499567"/>
          </a:xfrm>
          <a:prstGeom prst="rect">
            <a:avLst/>
          </a:prstGeom>
        </p:spPr>
        <p:txBody>
          <a:bodyPr/>
          <a:lstStyle>
            <a:lvl1pPr marL="228600" indent="-228600" algn="l" defTabSz="914400" rtl="0" eaLnBrk="1" fontAlgn="auto" latinLnBrk="0" hangingPunct="1">
              <a:lnSpc>
                <a:spcPct val="130000"/>
              </a:lnSpc>
              <a:spcBef>
                <a:spcPts val="0"/>
              </a:spcBef>
              <a:spcAft>
                <a:spcPts val="1060"/>
              </a:spcAft>
              <a:buFont typeface="Arial" panose="020B0604020202020204" pitchFamily="34" charset="0"/>
              <a:buChar char="●"/>
              <a:defRPr sz="1800" u="none" strike="noStrike" kern="1200" cap="none" spc="159" normalizeH="0" baseline="0">
                <a:solidFill>
                  <a:schemeClr val="tx1">
                    <a:lumMod val="65000"/>
                    <a:lumOff val="35000"/>
                  </a:schemeClr>
                </a:solidFill>
                <a:uFillTx/>
                <a:latin typeface="+mn-lt"/>
                <a:ea typeface="+mn-ea"/>
                <a:cs typeface="+mn-cs"/>
              </a:defRPr>
            </a:lvl1pPr>
            <a:lvl2pPr marL="685165" indent="-228600" algn="l" defTabSz="914400" rtl="0" eaLnBrk="1" fontAlgn="auto" latinLnBrk="0" hangingPunct="1">
              <a:lnSpc>
                <a:spcPct val="120000"/>
              </a:lnSpc>
              <a:spcBef>
                <a:spcPts val="0"/>
              </a:spcBef>
              <a:spcAft>
                <a:spcPts val="635"/>
              </a:spcAft>
              <a:buFont typeface="Arial" panose="020B0604020202020204" pitchFamily="34" charset="0"/>
              <a:buChar char="●"/>
              <a:tabLst>
                <a:tab pos="1609090" algn="l"/>
                <a:tab pos="1609090" algn="l"/>
                <a:tab pos="1609090" algn="l"/>
                <a:tab pos="1609090" algn="l"/>
              </a:tabLst>
              <a:defRPr sz="1600" u="none" strike="noStrike" kern="1200" cap="none" spc="159"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35"/>
              </a:spcAft>
              <a:buFont typeface="Arial" panose="020B0604020202020204" pitchFamily="34" charset="0"/>
              <a:buChar char="●"/>
              <a:defRPr sz="1600" u="none" strike="noStrike" kern="1200" cap="none" spc="159"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15"/>
              </a:spcAft>
              <a:buFont typeface="Wingdings" panose="05000000000000000000" charset="0"/>
              <a:buChar char=""/>
              <a:defRPr sz="1400" u="none" strike="noStrike" kern="1200" cap="none" spc="159" normalizeH="0" baseline="0">
                <a:solidFill>
                  <a:schemeClr val="tx1">
                    <a:lumMod val="65000"/>
                    <a:lumOff val="35000"/>
                  </a:schemeClr>
                </a:solidFill>
                <a:uFillTx/>
                <a:latin typeface="+mn-lt"/>
                <a:ea typeface="+mn-ea"/>
                <a:cs typeface="+mn-cs"/>
              </a:defRPr>
            </a:lvl4pPr>
            <a:lvl5pPr marL="2056765" indent="-228600" algn="l" defTabSz="914400" rtl="0" eaLnBrk="1" fontAlgn="auto" latinLnBrk="0" hangingPunct="1">
              <a:lnSpc>
                <a:spcPct val="120000"/>
              </a:lnSpc>
              <a:spcBef>
                <a:spcPts val="0"/>
              </a:spcBef>
              <a:spcAft>
                <a:spcPts val="315"/>
              </a:spcAft>
              <a:buFont typeface="Arial" panose="020B0604020202020204" pitchFamily="34" charset="0"/>
              <a:buChar char="•"/>
              <a:defRPr sz="1400" u="none" strike="noStrike" kern="1200" cap="none" spc="159"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ct val="95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950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ct val="95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950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p>
        </p:txBody>
      </p:sp>
      <p:sp>
        <p:nvSpPr>
          <p:cNvPr id="4" name="文本框 26"/>
          <p:cNvSpPr/>
          <p:nvPr/>
        </p:nvSpPr>
        <p:spPr>
          <a:xfrm>
            <a:off x="579409" y="1027468"/>
            <a:ext cx="11033184" cy="923330"/>
          </a:xfrm>
          <a:prstGeom prst="rect">
            <a:avLst/>
          </a:prstGeom>
          <a:noFill/>
        </p:spPr>
        <p:txBody>
          <a:bodyPr wrap="square">
            <a:spAutoFit/>
          </a:bodyPr>
          <a:lstStyle/>
          <a:p>
            <a:pPr algn="just">
              <a:lnSpc>
                <a:spcPct val="150000"/>
              </a:lnSpc>
            </a:pPr>
            <a:r>
              <a:rPr kumimoji="1" lang="zh-CN" altLang="en-US" dirty="0">
                <a:solidFill>
                  <a:srgbClr val="18E7CF"/>
                </a:solidFill>
                <a:latin typeface="+mn-ea"/>
                <a:sym typeface="+mn-lt"/>
              </a:rPr>
              <a:t>新华三百业灵犀大模型（</a:t>
            </a:r>
            <a:r>
              <a:rPr kumimoji="1" lang="en-US" altLang="zh-CN" dirty="0">
                <a:solidFill>
                  <a:srgbClr val="18E7CF"/>
                </a:solidFill>
                <a:latin typeface="+mn-ea"/>
                <a:sym typeface="+mn-lt"/>
              </a:rPr>
              <a:t>LinSeer LLM</a:t>
            </a:r>
            <a:r>
              <a:rPr kumimoji="1" lang="zh-CN" altLang="en-US" dirty="0">
                <a:solidFill>
                  <a:srgbClr val="18E7CF"/>
                </a:solidFill>
                <a:latin typeface="+mn-ea"/>
                <a:sym typeface="+mn-lt"/>
              </a:rPr>
              <a:t>）采用</a:t>
            </a:r>
            <a:r>
              <a:rPr kumimoji="1" lang="zh-CN" altLang="en-US" dirty="0">
                <a:solidFill>
                  <a:srgbClr val="00B0F0"/>
                </a:solidFill>
                <a:latin typeface="+mn-ea"/>
                <a:sym typeface="+mn-lt"/>
              </a:rPr>
              <a:t>最新的</a:t>
            </a:r>
            <a:r>
              <a:rPr kumimoji="1" lang="en-US" altLang="zh-CN" dirty="0">
                <a:solidFill>
                  <a:srgbClr val="00B0F0"/>
                </a:solidFill>
                <a:latin typeface="+mn-ea"/>
                <a:sym typeface="+mn-lt"/>
              </a:rPr>
              <a:t>Transformer</a:t>
            </a:r>
            <a:r>
              <a:rPr kumimoji="1" lang="zh-CN" altLang="en-US" dirty="0">
                <a:solidFill>
                  <a:srgbClr val="00B0F0"/>
                </a:solidFill>
                <a:latin typeface="+mn-ea"/>
                <a:sym typeface="+mn-lt"/>
              </a:rPr>
              <a:t>架构</a:t>
            </a:r>
            <a:r>
              <a:rPr kumimoji="1" lang="zh-CN" altLang="en-US" dirty="0">
                <a:solidFill>
                  <a:srgbClr val="18E7CF"/>
                </a:solidFill>
                <a:latin typeface="+mn-ea"/>
                <a:sym typeface="+mn-lt"/>
              </a:rPr>
              <a:t>，基于新华三自主研发的</a:t>
            </a:r>
            <a:r>
              <a:rPr kumimoji="1" lang="zh-CN" altLang="en-US" dirty="0">
                <a:solidFill>
                  <a:srgbClr val="00B0F0"/>
                </a:solidFill>
                <a:latin typeface="+mn-ea"/>
                <a:sym typeface="+mn-lt"/>
              </a:rPr>
              <a:t>动态混合专家（</a:t>
            </a:r>
            <a:r>
              <a:rPr kumimoji="1" lang="en-US" altLang="zh-CN" dirty="0">
                <a:solidFill>
                  <a:srgbClr val="00B0F0"/>
                </a:solidFill>
                <a:latin typeface="+mn-ea"/>
                <a:sym typeface="+mn-lt"/>
              </a:rPr>
              <a:t>Dynamic Mixture of Experts</a:t>
            </a:r>
            <a:r>
              <a:rPr kumimoji="1" lang="zh-CN" altLang="en-US" dirty="0">
                <a:solidFill>
                  <a:srgbClr val="00B0F0"/>
                </a:solidFill>
                <a:latin typeface="+mn-ea"/>
                <a:sym typeface="+mn-lt"/>
              </a:rPr>
              <a:t>）模型技术</a:t>
            </a:r>
            <a:r>
              <a:rPr kumimoji="1" lang="zh-CN" altLang="en-US" dirty="0">
                <a:solidFill>
                  <a:srgbClr val="18E7CF"/>
                </a:solidFill>
                <a:latin typeface="+mn-ea"/>
                <a:sym typeface="+mn-lt"/>
              </a:rPr>
              <a:t>，是具备多模态能力的生成式预训练大语言模型</a:t>
            </a:r>
          </a:p>
        </p:txBody>
      </p:sp>
      <p:grpSp>
        <p:nvGrpSpPr>
          <p:cNvPr id="13" name="组合 12"/>
          <p:cNvGrpSpPr/>
          <p:nvPr/>
        </p:nvGrpSpPr>
        <p:grpSpPr>
          <a:xfrm>
            <a:off x="648244" y="2141224"/>
            <a:ext cx="5761182" cy="3578089"/>
            <a:chOff x="648244" y="2141224"/>
            <a:chExt cx="4589928" cy="2807663"/>
          </a:xfrm>
        </p:grpSpPr>
        <p:sp>
          <p:nvSpPr>
            <p:cNvPr id="5" name="矩形: 圆角 27"/>
            <p:cNvSpPr/>
            <p:nvPr/>
          </p:nvSpPr>
          <p:spPr>
            <a:xfrm>
              <a:off x="648244" y="2141224"/>
              <a:ext cx="2213734" cy="1319529"/>
            </a:xfrm>
            <a:prstGeom prst="roundRect">
              <a:avLst>
                <a:gd name="adj" fmla="val 10403"/>
              </a:avLst>
            </a:prstGeom>
            <a:noFill/>
            <a:ln w="19050" cap="flat" cmpd="sng" algn="ctr">
              <a:solidFill>
                <a:srgbClr val="00B0F0"/>
              </a:solidFill>
              <a:prstDash val="sysDot"/>
            </a:ln>
          </p:spPr>
          <p:txBody>
            <a:bodyPr rtlCol="0" anchor="t"/>
            <a:lstStyle/>
            <a:p>
              <a:pPr algn="ctr" defTabSz="685617" fontAlgn="auto">
                <a:lnSpc>
                  <a:spcPct val="130000"/>
                </a:lnSpc>
                <a:spcBef>
                  <a:spcPts val="450"/>
                </a:spcBef>
                <a:spcAft>
                  <a:spcPts val="0"/>
                </a:spcAft>
                <a:defRPr/>
              </a:pPr>
              <a:r>
                <a:rPr lang="en-US" altLang="zh-CN" sz="1400" b="1" kern="100" dirty="0">
                  <a:solidFill>
                    <a:schemeClr val="bg1"/>
                  </a:solidFill>
                  <a:latin typeface="Calibri"/>
                  <a:ea typeface="微软雅黑"/>
                  <a:cs typeface="+mn-ea"/>
                  <a:sym typeface="+mn-lt"/>
                </a:rPr>
                <a:t>Transformer</a:t>
              </a:r>
              <a:r>
                <a:rPr lang="zh-CN" altLang="zh-CN" sz="1400" b="1" kern="100" dirty="0">
                  <a:solidFill>
                    <a:schemeClr val="bg1"/>
                  </a:solidFill>
                  <a:latin typeface="Calibri"/>
                  <a:ea typeface="微软雅黑"/>
                  <a:cs typeface="+mn-ea"/>
                  <a:sym typeface="+mn-lt"/>
                </a:rPr>
                <a:t>架构</a:t>
              </a:r>
              <a:endParaRPr lang="en-US" altLang="zh-CN" sz="1400" b="1" kern="100" dirty="0">
                <a:solidFill>
                  <a:schemeClr val="bg1"/>
                </a:solidFill>
                <a:latin typeface="Calibri"/>
                <a:ea typeface="微软雅黑"/>
                <a:cs typeface="+mn-ea"/>
                <a:sym typeface="+mn-lt"/>
              </a:endParaRPr>
            </a:p>
            <a:p>
              <a:pPr marL="214255" indent="-214255" defTabSz="685617" fontAlgn="auto">
                <a:lnSpc>
                  <a:spcPct val="130000"/>
                </a:lnSpc>
                <a:spcBef>
                  <a:spcPts val="450"/>
                </a:spcBef>
                <a:spcAft>
                  <a:spcPts val="0"/>
                </a:spcAft>
                <a:buFont typeface="Arial"/>
                <a:buChar char="•"/>
                <a:defRPr/>
              </a:pPr>
              <a:r>
                <a:rPr lang="zh-CN" altLang="zh-CN" sz="1100" kern="100" dirty="0">
                  <a:solidFill>
                    <a:schemeClr val="bg1"/>
                  </a:solidFill>
                  <a:latin typeface="Calibri"/>
                  <a:ea typeface="微软雅黑"/>
                  <a:cs typeface="+mn-ea"/>
                  <a:sym typeface="+mn-lt"/>
                </a:rPr>
                <a:t>在处理长篇文本时，性能更优，效果更好</a:t>
              </a:r>
              <a:endParaRPr lang="en-US" altLang="zh-CN" sz="1100" kern="100" dirty="0">
                <a:solidFill>
                  <a:schemeClr val="bg1"/>
                </a:solidFill>
                <a:latin typeface="Calibri"/>
                <a:ea typeface="微软雅黑"/>
                <a:cs typeface="+mn-ea"/>
                <a:sym typeface="+mn-lt"/>
              </a:endParaRPr>
            </a:p>
            <a:p>
              <a:pPr algn="ctr" defTabSz="685617" fontAlgn="auto">
                <a:lnSpc>
                  <a:spcPct val="130000"/>
                </a:lnSpc>
                <a:spcBef>
                  <a:spcPts val="450"/>
                </a:spcBef>
                <a:spcAft>
                  <a:spcPts val="0"/>
                </a:spcAft>
                <a:defRPr/>
              </a:pPr>
              <a:endParaRPr lang="zh-CN" altLang="en-US" sz="1400" b="1" kern="0" dirty="0">
                <a:solidFill>
                  <a:schemeClr val="bg1"/>
                </a:solidFill>
                <a:latin typeface="微软雅黑" panose="020B0503020204020204" pitchFamily="34" charset="-122"/>
                <a:ea typeface="微软雅黑" panose="020B0503020204020204" pitchFamily="34" charset="-122"/>
              </a:endParaRPr>
            </a:p>
          </p:txBody>
        </p:sp>
        <p:sp>
          <p:nvSpPr>
            <p:cNvPr id="6" name="矩形: 圆角 28"/>
            <p:cNvSpPr/>
            <p:nvPr/>
          </p:nvSpPr>
          <p:spPr>
            <a:xfrm>
              <a:off x="3024438" y="2141224"/>
              <a:ext cx="2213734" cy="1319529"/>
            </a:xfrm>
            <a:prstGeom prst="roundRect">
              <a:avLst>
                <a:gd name="adj" fmla="val 10403"/>
              </a:avLst>
            </a:prstGeom>
            <a:noFill/>
            <a:ln w="19050" cap="flat" cmpd="sng" algn="ctr">
              <a:solidFill>
                <a:srgbClr val="00B0F0"/>
              </a:solidFill>
              <a:prstDash val="sysDot"/>
            </a:ln>
          </p:spPr>
          <p:txBody>
            <a:bodyPr rtlCol="0" anchor="t"/>
            <a:lstStyle/>
            <a:p>
              <a:pPr algn="ctr" defTabSz="685617" fontAlgn="auto">
                <a:lnSpc>
                  <a:spcPct val="130000"/>
                </a:lnSpc>
                <a:spcBef>
                  <a:spcPts val="450"/>
                </a:spcBef>
                <a:spcAft>
                  <a:spcPts val="0"/>
                </a:spcAft>
                <a:defRPr/>
              </a:pPr>
              <a:r>
                <a:rPr lang="zh-CN" altLang="zh-CN" sz="1400" b="1" kern="100" dirty="0">
                  <a:solidFill>
                    <a:schemeClr val="bg1"/>
                  </a:solidFill>
                  <a:latin typeface="Calibri"/>
                  <a:ea typeface="微软雅黑"/>
                  <a:cs typeface="+mn-ea"/>
                  <a:sym typeface="+mn-lt"/>
                </a:rPr>
                <a:t>大规模预训练</a:t>
              </a:r>
              <a:endParaRPr lang="en-US" altLang="zh-CN" sz="1400" b="1" kern="100" dirty="0">
                <a:solidFill>
                  <a:schemeClr val="bg1"/>
                </a:solidFill>
                <a:latin typeface="Calibri"/>
                <a:ea typeface="微软雅黑"/>
                <a:cs typeface="+mn-ea"/>
                <a:sym typeface="+mn-lt"/>
              </a:endParaRPr>
            </a:p>
            <a:p>
              <a:pPr marL="214255" indent="-214255" defTabSz="685617" fontAlgn="auto">
                <a:lnSpc>
                  <a:spcPct val="130000"/>
                </a:lnSpc>
                <a:spcBef>
                  <a:spcPts val="450"/>
                </a:spcBef>
                <a:spcAft>
                  <a:spcPts val="0"/>
                </a:spcAft>
                <a:buFont typeface="Arial"/>
                <a:buChar char="•"/>
                <a:defRPr/>
              </a:pPr>
              <a:r>
                <a:rPr lang="zh-CN" altLang="zh-CN" sz="1100" kern="100" dirty="0">
                  <a:solidFill>
                    <a:schemeClr val="bg1"/>
                  </a:solidFill>
                  <a:latin typeface="Calibri"/>
                  <a:ea typeface="微软雅黑"/>
                  <a:cs typeface="+mn-ea"/>
                  <a:sym typeface="+mn-lt"/>
                </a:rPr>
                <a:t>在大量的文本数据上进行预训练，学习到丰富的语言知识</a:t>
              </a:r>
              <a:endParaRPr lang="en-US" altLang="zh-CN" sz="1100" kern="100" dirty="0">
                <a:solidFill>
                  <a:schemeClr val="bg1"/>
                </a:solidFill>
                <a:latin typeface="Calibri"/>
                <a:ea typeface="微软雅黑"/>
                <a:cs typeface="+mn-ea"/>
                <a:sym typeface="+mn-lt"/>
              </a:endParaRPr>
            </a:p>
            <a:p>
              <a:pPr marL="214255" indent="-214255" defTabSz="685617" fontAlgn="auto">
                <a:lnSpc>
                  <a:spcPct val="130000"/>
                </a:lnSpc>
                <a:spcBef>
                  <a:spcPts val="450"/>
                </a:spcBef>
                <a:spcAft>
                  <a:spcPts val="0"/>
                </a:spcAft>
                <a:buFont typeface="Arial"/>
                <a:buChar char="•"/>
                <a:defRPr/>
              </a:pPr>
              <a:r>
                <a:rPr lang="zh-CN" altLang="zh-CN" sz="1100" kern="100" dirty="0">
                  <a:solidFill>
                    <a:schemeClr val="bg1"/>
                  </a:solidFill>
                  <a:latin typeface="Calibri"/>
                  <a:ea typeface="微软雅黑"/>
                  <a:cs typeface="+mn-ea"/>
                  <a:sym typeface="+mn-lt"/>
                </a:rPr>
                <a:t>处理各种语言任务时，无需从零开始，大大提高效率和</a:t>
              </a:r>
              <a:r>
                <a:rPr lang="zh-CN" altLang="zh-CN" sz="1100" kern="100" dirty="0" smtClean="0">
                  <a:solidFill>
                    <a:schemeClr val="bg1"/>
                  </a:solidFill>
                  <a:latin typeface="Calibri"/>
                  <a:ea typeface="微软雅黑"/>
                  <a:cs typeface="+mn-ea"/>
                  <a:sym typeface="+mn-lt"/>
                </a:rPr>
                <a:t>效果</a:t>
              </a:r>
              <a:endParaRPr lang="en-US" altLang="zh-CN" sz="1100" kern="0" spc="-75" dirty="0">
                <a:solidFill>
                  <a:schemeClr val="bg1"/>
                </a:solidFill>
                <a:latin typeface="Microsoft YaHei" panose="020B0503020204020204" pitchFamily="34" charset="-122"/>
                <a:ea typeface="Microsoft YaHei" panose="020B0503020204020204" pitchFamily="34" charset="-122"/>
              </a:endParaRPr>
            </a:p>
          </p:txBody>
        </p:sp>
        <p:sp>
          <p:nvSpPr>
            <p:cNvPr id="7" name="矩形: 圆角 29"/>
            <p:cNvSpPr/>
            <p:nvPr/>
          </p:nvSpPr>
          <p:spPr>
            <a:xfrm>
              <a:off x="648244" y="3629358"/>
              <a:ext cx="2213734" cy="1319529"/>
            </a:xfrm>
            <a:prstGeom prst="roundRect">
              <a:avLst>
                <a:gd name="adj" fmla="val 10403"/>
              </a:avLst>
            </a:prstGeom>
            <a:noFill/>
            <a:ln w="19050" cap="flat" cmpd="sng" algn="ctr">
              <a:solidFill>
                <a:srgbClr val="00B0F0"/>
              </a:solidFill>
              <a:prstDash val="sysDot"/>
            </a:ln>
          </p:spPr>
          <p:txBody>
            <a:bodyPr rtlCol="0" anchor="t"/>
            <a:lstStyle/>
            <a:p>
              <a:pPr algn="ctr" defTabSz="685617" fontAlgn="auto">
                <a:lnSpc>
                  <a:spcPct val="130000"/>
                </a:lnSpc>
                <a:spcBef>
                  <a:spcPts val="450"/>
                </a:spcBef>
                <a:spcAft>
                  <a:spcPts val="0"/>
                </a:spcAft>
                <a:defRPr/>
              </a:pPr>
              <a:r>
                <a:rPr lang="zh-CN" altLang="zh-CN" sz="1400" b="1" kern="100" dirty="0">
                  <a:solidFill>
                    <a:schemeClr val="bg1"/>
                  </a:solidFill>
                  <a:latin typeface="Calibri"/>
                  <a:ea typeface="微软雅黑"/>
                  <a:cs typeface="+mn-ea"/>
                  <a:sym typeface="+mn-lt"/>
                </a:rPr>
                <a:t>深度学习技术</a:t>
              </a:r>
              <a:endParaRPr lang="en-US" altLang="zh-CN" sz="1400" b="1" kern="100" dirty="0">
                <a:solidFill>
                  <a:schemeClr val="bg1"/>
                </a:solidFill>
                <a:latin typeface="Calibri"/>
                <a:ea typeface="微软雅黑"/>
                <a:cs typeface="+mn-ea"/>
                <a:sym typeface="+mn-lt"/>
              </a:endParaRPr>
            </a:p>
            <a:p>
              <a:pPr marL="214255" indent="-214255" defTabSz="685617" fontAlgn="auto">
                <a:lnSpc>
                  <a:spcPct val="130000"/>
                </a:lnSpc>
                <a:spcBef>
                  <a:spcPts val="450"/>
                </a:spcBef>
                <a:spcAft>
                  <a:spcPts val="0"/>
                </a:spcAft>
                <a:buFont typeface="Arial"/>
                <a:buChar char="•"/>
                <a:defRPr/>
              </a:pPr>
              <a:r>
                <a:rPr lang="zh-CN" altLang="zh-CN" sz="1100" kern="100" dirty="0">
                  <a:solidFill>
                    <a:schemeClr val="bg1"/>
                  </a:solidFill>
                  <a:latin typeface="Calibri"/>
                  <a:ea typeface="微软雅黑"/>
                  <a:cs typeface="+mn-ea"/>
                  <a:sym typeface="+mn-lt"/>
                </a:rPr>
                <a:t>能够从大量的文本数据中学习语言的模式和规则</a:t>
              </a:r>
              <a:endParaRPr lang="en-US" altLang="zh-CN" sz="1100" kern="100" dirty="0">
                <a:solidFill>
                  <a:schemeClr val="bg1"/>
                </a:solidFill>
                <a:latin typeface="Calibri"/>
                <a:ea typeface="微软雅黑"/>
                <a:cs typeface="+mn-ea"/>
                <a:sym typeface="+mn-lt"/>
              </a:endParaRPr>
            </a:p>
            <a:p>
              <a:pPr marL="214255" indent="-214255" defTabSz="685617" fontAlgn="auto">
                <a:lnSpc>
                  <a:spcPct val="130000"/>
                </a:lnSpc>
                <a:spcBef>
                  <a:spcPts val="450"/>
                </a:spcBef>
                <a:spcAft>
                  <a:spcPts val="0"/>
                </a:spcAft>
                <a:buFont typeface="Arial"/>
                <a:buChar char="•"/>
                <a:defRPr/>
              </a:pPr>
              <a:r>
                <a:rPr lang="zh-CN" altLang="zh-CN" sz="1100" kern="100" dirty="0">
                  <a:solidFill>
                    <a:schemeClr val="bg1"/>
                  </a:solidFill>
                  <a:latin typeface="Calibri"/>
                  <a:ea typeface="微软雅黑"/>
                  <a:cs typeface="+mn-ea"/>
                  <a:sym typeface="+mn-lt"/>
                </a:rPr>
                <a:t>在理解和生成语言时，能够超越简单的关键词匹配，达到更高的准确性和自然性</a:t>
              </a:r>
              <a:endParaRPr lang="zh-CN" altLang="en-US" sz="1100" b="1" kern="0" dirty="0">
                <a:solidFill>
                  <a:schemeClr val="bg1"/>
                </a:solidFill>
                <a:latin typeface="微软雅黑" panose="020B0503020204020204" pitchFamily="34" charset="-122"/>
                <a:ea typeface="微软雅黑" panose="020B0503020204020204" pitchFamily="34" charset="-122"/>
              </a:endParaRPr>
            </a:p>
          </p:txBody>
        </p:sp>
        <p:sp>
          <p:nvSpPr>
            <p:cNvPr id="8" name="矩形: 圆角 30"/>
            <p:cNvSpPr/>
            <p:nvPr/>
          </p:nvSpPr>
          <p:spPr>
            <a:xfrm>
              <a:off x="3019568" y="3629358"/>
              <a:ext cx="2213734" cy="1319529"/>
            </a:xfrm>
            <a:prstGeom prst="roundRect">
              <a:avLst>
                <a:gd name="adj" fmla="val 10403"/>
              </a:avLst>
            </a:prstGeom>
            <a:noFill/>
            <a:ln w="19050" cap="flat" cmpd="sng" algn="ctr">
              <a:solidFill>
                <a:srgbClr val="00B0F0"/>
              </a:solidFill>
              <a:prstDash val="sysDot"/>
            </a:ln>
          </p:spPr>
          <p:txBody>
            <a:bodyPr rtlCol="0" anchor="t"/>
            <a:lstStyle/>
            <a:p>
              <a:pPr algn="ctr" defTabSz="685617" fontAlgn="auto">
                <a:lnSpc>
                  <a:spcPct val="130000"/>
                </a:lnSpc>
                <a:spcBef>
                  <a:spcPts val="450"/>
                </a:spcBef>
                <a:spcAft>
                  <a:spcPts val="0"/>
                </a:spcAft>
                <a:defRPr/>
              </a:pPr>
              <a:r>
                <a:rPr lang="zh-CN" altLang="zh-CN" sz="1400" b="1" kern="100" dirty="0">
                  <a:solidFill>
                    <a:schemeClr val="bg1"/>
                  </a:solidFill>
                  <a:latin typeface="Calibri"/>
                  <a:ea typeface="微软雅黑"/>
                  <a:cs typeface="+mn-ea"/>
                  <a:sym typeface="+mn-lt"/>
                </a:rPr>
                <a:t>自注意力机制</a:t>
              </a:r>
              <a:endParaRPr lang="en-US" altLang="zh-CN" sz="1400" b="1" kern="100" dirty="0">
                <a:solidFill>
                  <a:schemeClr val="bg1"/>
                </a:solidFill>
                <a:latin typeface="Calibri"/>
                <a:ea typeface="微软雅黑"/>
                <a:cs typeface="+mn-ea"/>
                <a:sym typeface="+mn-lt"/>
              </a:endParaRPr>
            </a:p>
            <a:p>
              <a:pPr marL="214255" indent="-214255" defTabSz="685617" fontAlgn="auto">
                <a:lnSpc>
                  <a:spcPct val="130000"/>
                </a:lnSpc>
                <a:spcBef>
                  <a:spcPts val="450"/>
                </a:spcBef>
                <a:spcAft>
                  <a:spcPts val="0"/>
                </a:spcAft>
                <a:buFont typeface="Arial"/>
                <a:buChar char="•"/>
                <a:defRPr/>
              </a:pPr>
              <a:r>
                <a:rPr lang="zh-CN" altLang="zh-CN" sz="1100" kern="100" dirty="0">
                  <a:solidFill>
                    <a:schemeClr val="bg1"/>
                  </a:solidFill>
                  <a:latin typeface="Calibri"/>
                  <a:ea typeface="微软雅黑"/>
                  <a:cs typeface="+mn-ea"/>
                  <a:sym typeface="+mn-lt"/>
                </a:rPr>
                <a:t>自注意力机制</a:t>
              </a:r>
              <a:r>
                <a:rPr lang="zh-CN" altLang="en-US" sz="1100" kern="100" dirty="0">
                  <a:solidFill>
                    <a:schemeClr val="bg1"/>
                  </a:solidFill>
                  <a:latin typeface="Calibri"/>
                  <a:ea typeface="微软雅黑"/>
                  <a:cs typeface="+mn-ea"/>
                  <a:sym typeface="+mn-lt"/>
                </a:rPr>
                <a:t>是</a:t>
              </a:r>
              <a:r>
                <a:rPr lang="zh-CN" altLang="zh-CN" sz="1100" kern="100" dirty="0">
                  <a:solidFill>
                    <a:schemeClr val="bg1"/>
                  </a:solidFill>
                  <a:latin typeface="Calibri"/>
                  <a:ea typeface="微软雅黑"/>
                  <a:cs typeface="+mn-ea"/>
                  <a:sym typeface="+mn-lt"/>
                </a:rPr>
                <a:t>一种能够处理长距离依赖关系的技术</a:t>
              </a:r>
              <a:endParaRPr lang="en-US" altLang="zh-CN" sz="1100" kern="100" dirty="0">
                <a:solidFill>
                  <a:schemeClr val="bg1"/>
                </a:solidFill>
                <a:latin typeface="Calibri"/>
                <a:ea typeface="微软雅黑"/>
                <a:cs typeface="+mn-ea"/>
                <a:sym typeface="+mn-lt"/>
              </a:endParaRPr>
            </a:p>
            <a:p>
              <a:pPr marL="214255" indent="-214255" defTabSz="685617" fontAlgn="auto">
                <a:lnSpc>
                  <a:spcPct val="130000"/>
                </a:lnSpc>
                <a:spcBef>
                  <a:spcPts val="450"/>
                </a:spcBef>
                <a:spcAft>
                  <a:spcPts val="0"/>
                </a:spcAft>
                <a:buFont typeface="Arial"/>
                <a:buChar char="•"/>
                <a:defRPr/>
              </a:pPr>
              <a:r>
                <a:rPr lang="zh-CN" altLang="zh-CN" sz="1100" kern="100" dirty="0">
                  <a:solidFill>
                    <a:schemeClr val="bg1"/>
                  </a:solidFill>
                  <a:latin typeface="Calibri"/>
                  <a:ea typeface="微软雅黑"/>
                  <a:cs typeface="+mn-ea"/>
                  <a:sym typeface="+mn-lt"/>
                </a:rPr>
                <a:t>能够理解文本中的复杂结构，例如长句子或者嵌套的句子</a:t>
              </a:r>
              <a:endParaRPr lang="zh-CN" altLang="en-US" sz="1100" b="1" kern="0" dirty="0">
                <a:solidFill>
                  <a:schemeClr val="bg1"/>
                </a:solidFill>
                <a:latin typeface="微软雅黑" panose="020B0503020204020204" pitchFamily="34" charset="-122"/>
                <a:ea typeface="微软雅黑" panose="020B0503020204020204" pitchFamily="34" charset="-122"/>
              </a:endParaRPr>
            </a:p>
          </p:txBody>
        </p:sp>
      </p:grpSp>
      <p:sp>
        <p:nvSpPr>
          <p:cNvPr id="9" name="矩形: 圆角 31"/>
          <p:cNvSpPr/>
          <p:nvPr/>
        </p:nvSpPr>
        <p:spPr>
          <a:xfrm>
            <a:off x="6678383" y="2100377"/>
            <a:ext cx="4777496" cy="3618936"/>
          </a:xfrm>
          <a:prstGeom prst="roundRect">
            <a:avLst>
              <a:gd name="adj" fmla="val 5754"/>
            </a:avLst>
          </a:prstGeom>
          <a:gradFill>
            <a:gsLst>
              <a:gs pos="0">
                <a:srgbClr val="C00000">
                  <a:lumMod val="20000"/>
                  <a:lumOff val="80000"/>
                  <a:alpha val="0"/>
                </a:srgbClr>
              </a:gs>
              <a:gs pos="100000">
                <a:srgbClr val="C00000">
                  <a:lumMod val="20000"/>
                  <a:lumOff val="80000"/>
                  <a:alpha val="11000"/>
                </a:srgbClr>
              </a:gs>
            </a:gsLst>
            <a:lin ang="5400000" scaled="1"/>
            <a:tileRect/>
          </a:gradFill>
          <a:ln w="12700" cap="flat" cmpd="sng" algn="ctr">
            <a:solidFill>
              <a:srgbClr val="18E7CF"/>
            </a:solidFill>
            <a:prstDash val="solid"/>
          </a:ln>
        </p:spPr>
        <p:txBody>
          <a:bodyPr rtlCol="0" anchor="ctr"/>
          <a:lstStyle/>
          <a:p>
            <a:pPr algn="ctr" defTabSz="685617" fontAlgn="auto">
              <a:lnSpc>
                <a:spcPct val="130000"/>
              </a:lnSpc>
              <a:spcBef>
                <a:spcPts val="450"/>
              </a:spcBef>
              <a:spcAft>
                <a:spcPts val="0"/>
              </a:spcAft>
              <a:defRPr/>
            </a:pPr>
            <a:r>
              <a:rPr lang="en-US" altLang="zh-CN" b="1" kern="100" dirty="0" err="1">
                <a:solidFill>
                  <a:srgbClr val="18E7CF"/>
                </a:solidFill>
                <a:latin typeface="Calibri"/>
                <a:ea typeface="微软雅黑"/>
                <a:cs typeface="+mn-ea"/>
                <a:sym typeface="+mn-lt"/>
              </a:rPr>
              <a:t>DMoE</a:t>
            </a:r>
            <a:r>
              <a:rPr lang="zh-CN" altLang="zh-CN" b="1" kern="100" dirty="0">
                <a:solidFill>
                  <a:srgbClr val="18E7CF"/>
                </a:solidFill>
                <a:latin typeface="Calibri"/>
                <a:ea typeface="微软雅黑"/>
                <a:cs typeface="+mn-ea"/>
                <a:sym typeface="+mn-lt"/>
              </a:rPr>
              <a:t>（</a:t>
            </a:r>
            <a:r>
              <a:rPr lang="en-US" altLang="zh-CN" b="1" kern="100" dirty="0">
                <a:solidFill>
                  <a:srgbClr val="18E7CF"/>
                </a:solidFill>
                <a:latin typeface="Calibri"/>
                <a:ea typeface="微软雅黑"/>
                <a:cs typeface="+mn-ea"/>
                <a:sym typeface="+mn-lt"/>
              </a:rPr>
              <a:t>Dynamic Mixture of Experts</a:t>
            </a:r>
            <a:r>
              <a:rPr lang="zh-CN" altLang="zh-CN" b="1" kern="100" dirty="0">
                <a:solidFill>
                  <a:srgbClr val="18E7CF"/>
                </a:solidFill>
                <a:latin typeface="Calibri"/>
                <a:ea typeface="微软雅黑"/>
                <a:cs typeface="+mn-ea"/>
                <a:sym typeface="+mn-lt"/>
              </a:rPr>
              <a:t>）技术</a:t>
            </a:r>
            <a:endParaRPr lang="en-US" altLang="zh-CN" b="1" kern="100" dirty="0">
              <a:solidFill>
                <a:srgbClr val="18E7CF"/>
              </a:solidFill>
              <a:latin typeface="Calibri"/>
              <a:ea typeface="微软雅黑"/>
              <a:cs typeface="+mn-ea"/>
              <a:sym typeface="+mn-lt"/>
            </a:endParaRPr>
          </a:p>
          <a:p>
            <a:pPr marL="214255" indent="-214255" defTabSz="685617" fontAlgn="auto">
              <a:lnSpc>
                <a:spcPct val="130000"/>
              </a:lnSpc>
              <a:spcBef>
                <a:spcPts val="450"/>
              </a:spcBef>
              <a:spcAft>
                <a:spcPts val="0"/>
              </a:spcAft>
              <a:buFont typeface="Arial"/>
              <a:buChar char="•"/>
              <a:defRPr/>
            </a:pPr>
            <a:endParaRPr lang="en-US" altLang="zh-CN" sz="1100" kern="100" dirty="0">
              <a:solidFill>
                <a:srgbClr val="18E7CF"/>
              </a:solidFill>
              <a:latin typeface="Calibri"/>
              <a:ea typeface="微软雅黑"/>
              <a:cs typeface="+mn-ea"/>
              <a:sym typeface="+mn-lt"/>
            </a:endParaRPr>
          </a:p>
          <a:p>
            <a:pPr marL="214255" indent="-214255" defTabSz="685617" fontAlgn="auto">
              <a:lnSpc>
                <a:spcPct val="150000"/>
              </a:lnSpc>
              <a:spcBef>
                <a:spcPts val="450"/>
              </a:spcBef>
              <a:spcAft>
                <a:spcPts val="0"/>
              </a:spcAft>
              <a:buFont typeface="Arial"/>
              <a:buChar char="•"/>
              <a:defRPr/>
            </a:pPr>
            <a:r>
              <a:rPr lang="en-US" altLang="zh-CN" sz="1100" kern="100" dirty="0" err="1">
                <a:solidFill>
                  <a:srgbClr val="18E7CF"/>
                </a:solidFill>
                <a:latin typeface="Calibri"/>
                <a:ea typeface="微软雅黑"/>
                <a:cs typeface="+mn-ea"/>
                <a:sym typeface="+mn-lt"/>
              </a:rPr>
              <a:t>DMoE</a:t>
            </a:r>
            <a:r>
              <a:rPr lang="zh-CN" altLang="en-US" sz="1100" kern="100" dirty="0">
                <a:solidFill>
                  <a:srgbClr val="18E7CF"/>
                </a:solidFill>
                <a:latin typeface="Calibri"/>
                <a:ea typeface="微软雅黑"/>
                <a:cs typeface="+mn-ea"/>
                <a:sym typeface="+mn-lt"/>
              </a:rPr>
              <a:t>是</a:t>
            </a:r>
            <a:r>
              <a:rPr lang="zh-CN" altLang="zh-CN" sz="1100" kern="100" dirty="0">
                <a:solidFill>
                  <a:srgbClr val="18E7CF"/>
                </a:solidFill>
                <a:latin typeface="Calibri"/>
                <a:ea typeface="微软雅黑"/>
                <a:cs typeface="+mn-ea"/>
                <a:sym typeface="+mn-lt"/>
              </a:rPr>
              <a:t>新华三</a:t>
            </a:r>
            <a:r>
              <a:rPr lang="zh-CN" altLang="zh-CN" sz="1100" kern="100" dirty="0">
                <a:solidFill>
                  <a:srgbClr val="00B0F0"/>
                </a:solidFill>
                <a:latin typeface="Calibri"/>
                <a:ea typeface="微软雅黑"/>
                <a:cs typeface="+mn-ea"/>
                <a:sym typeface="+mn-lt"/>
              </a:rPr>
              <a:t>自主研发的</a:t>
            </a:r>
            <a:r>
              <a:rPr lang="zh-CN" altLang="zh-CN" sz="1100" kern="100" dirty="0">
                <a:solidFill>
                  <a:srgbClr val="18E7CF"/>
                </a:solidFill>
                <a:latin typeface="Calibri"/>
                <a:ea typeface="微软雅黑"/>
                <a:cs typeface="+mn-ea"/>
                <a:sym typeface="+mn-lt"/>
              </a:rPr>
              <a:t>一种模型集成技术</a:t>
            </a:r>
            <a:r>
              <a:rPr lang="zh-CN" altLang="en-US" sz="1100" kern="100" dirty="0">
                <a:solidFill>
                  <a:srgbClr val="18E7CF"/>
                </a:solidFill>
                <a:latin typeface="Calibri"/>
                <a:ea typeface="微软雅黑"/>
                <a:cs typeface="+mn-ea"/>
                <a:sym typeface="+mn-lt"/>
              </a:rPr>
              <a:t>，</a:t>
            </a:r>
            <a:r>
              <a:rPr lang="zh-CN" altLang="zh-CN" sz="1100" kern="100" dirty="0">
                <a:solidFill>
                  <a:srgbClr val="18E7CF"/>
                </a:solidFill>
                <a:latin typeface="Calibri"/>
                <a:ea typeface="微软雅黑"/>
                <a:cs typeface="+mn-ea"/>
                <a:sym typeface="+mn-lt"/>
              </a:rPr>
              <a:t>能够将多个专家模型的预测结果进行加权组合，以得到最终的预测结果</a:t>
            </a:r>
            <a:endParaRPr lang="en-US" altLang="zh-CN" sz="1100" kern="100" dirty="0">
              <a:solidFill>
                <a:srgbClr val="18E7CF"/>
              </a:solidFill>
              <a:latin typeface="Calibri"/>
              <a:ea typeface="微软雅黑"/>
              <a:cs typeface="+mn-ea"/>
              <a:sym typeface="+mn-lt"/>
            </a:endParaRPr>
          </a:p>
          <a:p>
            <a:pPr marL="214255" indent="-214255" defTabSz="685617" fontAlgn="auto">
              <a:lnSpc>
                <a:spcPct val="150000"/>
              </a:lnSpc>
              <a:spcBef>
                <a:spcPts val="450"/>
              </a:spcBef>
              <a:spcAft>
                <a:spcPts val="0"/>
              </a:spcAft>
              <a:buFont typeface="Arial"/>
              <a:buChar char="•"/>
              <a:defRPr/>
            </a:pPr>
            <a:r>
              <a:rPr lang="zh-CN" altLang="zh-CN" sz="1100" kern="100" dirty="0">
                <a:solidFill>
                  <a:srgbClr val="18E7CF"/>
                </a:solidFill>
                <a:latin typeface="Calibri"/>
                <a:ea typeface="微软雅黑"/>
                <a:cs typeface="+mn-ea"/>
                <a:sym typeface="+mn-lt"/>
              </a:rPr>
              <a:t>支持大模型</a:t>
            </a:r>
            <a:r>
              <a:rPr lang="zh-CN" altLang="zh-CN" sz="1100" kern="100" dirty="0">
                <a:solidFill>
                  <a:srgbClr val="00B0F0"/>
                </a:solidFill>
                <a:latin typeface="Calibri"/>
                <a:ea typeface="微软雅黑"/>
                <a:cs typeface="+mn-ea"/>
                <a:sym typeface="+mn-lt"/>
              </a:rPr>
              <a:t>扩展到千亿或万亿参数规模</a:t>
            </a:r>
            <a:r>
              <a:rPr lang="zh-CN" altLang="zh-CN" sz="1100" kern="100" dirty="0">
                <a:solidFill>
                  <a:srgbClr val="18E7CF"/>
                </a:solidFill>
                <a:latin typeface="Calibri"/>
                <a:ea typeface="微软雅黑"/>
                <a:cs typeface="+mn-ea"/>
                <a:sym typeface="+mn-lt"/>
              </a:rPr>
              <a:t>。通过扩展专家个数来扩展模型规模及参数量，从而具备</a:t>
            </a:r>
            <a:r>
              <a:rPr lang="zh-CN" altLang="en-US" sz="1100" kern="100" dirty="0">
                <a:solidFill>
                  <a:srgbClr val="18E7CF"/>
                </a:solidFill>
                <a:latin typeface="Calibri"/>
                <a:ea typeface="微软雅黑"/>
                <a:cs typeface="+mn-ea"/>
                <a:sym typeface="+mn-lt"/>
              </a:rPr>
              <a:t>既可</a:t>
            </a:r>
            <a:r>
              <a:rPr lang="zh-CN" altLang="zh-CN" sz="1100" kern="100" dirty="0">
                <a:solidFill>
                  <a:srgbClr val="18E7CF"/>
                </a:solidFill>
                <a:latin typeface="Calibri"/>
                <a:ea typeface="微软雅黑"/>
                <a:cs typeface="+mn-ea"/>
                <a:sym typeface="+mn-lt"/>
              </a:rPr>
              <a:t>可处理复杂问题、多种模态组合的情况，也可针对单领域样本，仅激活极少数专家进行计算，实现快速推理输出的目标</a:t>
            </a:r>
            <a:endParaRPr lang="en-US" altLang="zh-CN" sz="1100" kern="100" dirty="0">
              <a:solidFill>
                <a:srgbClr val="18E7CF"/>
              </a:solidFill>
              <a:latin typeface="Calibri"/>
              <a:ea typeface="微软雅黑"/>
              <a:cs typeface="+mn-ea"/>
              <a:sym typeface="+mn-lt"/>
            </a:endParaRPr>
          </a:p>
          <a:p>
            <a:pPr marL="214255" indent="-214255" defTabSz="685617" fontAlgn="auto">
              <a:lnSpc>
                <a:spcPct val="150000"/>
              </a:lnSpc>
              <a:spcBef>
                <a:spcPts val="450"/>
              </a:spcBef>
              <a:spcAft>
                <a:spcPts val="0"/>
              </a:spcAft>
              <a:buFont typeface="Arial"/>
              <a:buChar char="•"/>
              <a:defRPr/>
            </a:pPr>
            <a:r>
              <a:rPr lang="zh-CN" altLang="zh-CN" sz="1100" kern="100" dirty="0">
                <a:solidFill>
                  <a:srgbClr val="18E7CF"/>
                </a:solidFill>
                <a:latin typeface="Calibri"/>
                <a:ea typeface="微软雅黑"/>
                <a:cs typeface="+mn-ea"/>
                <a:sym typeface="+mn-lt"/>
              </a:rPr>
              <a:t>在百业灵犀大模型（</a:t>
            </a:r>
            <a:r>
              <a:rPr lang="en-US" altLang="zh-CN" sz="1100" kern="100" dirty="0">
                <a:solidFill>
                  <a:srgbClr val="18E7CF"/>
                </a:solidFill>
                <a:latin typeface="Calibri"/>
                <a:ea typeface="微软雅黑"/>
                <a:cs typeface="+mn-ea"/>
                <a:sym typeface="+mn-lt"/>
              </a:rPr>
              <a:t>LINSEER LLM</a:t>
            </a:r>
            <a:r>
              <a:rPr lang="zh-CN" altLang="zh-CN" sz="1100" kern="100" dirty="0">
                <a:solidFill>
                  <a:srgbClr val="18E7CF"/>
                </a:solidFill>
                <a:latin typeface="Calibri"/>
                <a:ea typeface="微软雅黑"/>
                <a:cs typeface="+mn-ea"/>
                <a:sym typeface="+mn-lt"/>
              </a:rPr>
              <a:t>）中，每个</a:t>
            </a:r>
            <a:r>
              <a:rPr lang="en-US" altLang="zh-CN" sz="1100" kern="100" dirty="0">
                <a:solidFill>
                  <a:srgbClr val="18E7CF"/>
                </a:solidFill>
                <a:latin typeface="Calibri"/>
                <a:ea typeface="微软雅黑"/>
                <a:cs typeface="+mn-ea"/>
                <a:sym typeface="+mn-lt"/>
              </a:rPr>
              <a:t>"</a:t>
            </a:r>
            <a:r>
              <a:rPr lang="zh-CN" altLang="zh-CN" sz="1100" kern="100" dirty="0">
                <a:solidFill>
                  <a:srgbClr val="18E7CF"/>
                </a:solidFill>
                <a:latin typeface="Calibri"/>
                <a:ea typeface="微软雅黑"/>
                <a:cs typeface="+mn-ea"/>
                <a:sym typeface="+mn-lt"/>
              </a:rPr>
              <a:t>专家</a:t>
            </a:r>
            <a:r>
              <a:rPr lang="en-US" altLang="zh-CN" sz="1100" kern="100" dirty="0">
                <a:solidFill>
                  <a:srgbClr val="18E7CF"/>
                </a:solidFill>
                <a:latin typeface="Calibri"/>
                <a:ea typeface="微软雅黑"/>
                <a:cs typeface="+mn-ea"/>
                <a:sym typeface="+mn-lt"/>
              </a:rPr>
              <a:t>"</a:t>
            </a:r>
            <a:r>
              <a:rPr lang="zh-CN" altLang="zh-CN" sz="1100" kern="100" dirty="0">
                <a:solidFill>
                  <a:srgbClr val="18E7CF"/>
                </a:solidFill>
                <a:latin typeface="Calibri"/>
                <a:ea typeface="微软雅黑"/>
                <a:cs typeface="+mn-ea"/>
                <a:sym typeface="+mn-lt"/>
              </a:rPr>
              <a:t>都是一个专门处理特定类型任务的模型。通过</a:t>
            </a:r>
            <a:r>
              <a:rPr lang="en-US" altLang="zh-CN" sz="1100" kern="100" dirty="0" err="1">
                <a:solidFill>
                  <a:srgbClr val="18E7CF"/>
                </a:solidFill>
                <a:latin typeface="Calibri"/>
                <a:ea typeface="微软雅黑"/>
                <a:cs typeface="+mn-ea"/>
                <a:sym typeface="+mn-lt"/>
              </a:rPr>
              <a:t>MoE</a:t>
            </a:r>
            <a:r>
              <a:rPr lang="zh-CN" altLang="zh-CN" sz="1100" kern="100" dirty="0">
                <a:solidFill>
                  <a:srgbClr val="18E7CF"/>
                </a:solidFill>
                <a:latin typeface="Calibri"/>
                <a:ea typeface="微软雅黑"/>
                <a:cs typeface="+mn-ea"/>
                <a:sym typeface="+mn-lt"/>
              </a:rPr>
              <a:t>技术，百业灵犀大模型（</a:t>
            </a:r>
            <a:r>
              <a:rPr lang="en-US" altLang="zh-CN" sz="1100" kern="100" dirty="0">
                <a:solidFill>
                  <a:srgbClr val="18E7CF"/>
                </a:solidFill>
                <a:latin typeface="Calibri"/>
                <a:ea typeface="微软雅黑"/>
                <a:cs typeface="+mn-ea"/>
                <a:sym typeface="+mn-lt"/>
              </a:rPr>
              <a:t>LINSEER LLM</a:t>
            </a:r>
            <a:r>
              <a:rPr lang="zh-CN" altLang="zh-CN" sz="1100" kern="100" dirty="0">
                <a:solidFill>
                  <a:srgbClr val="18E7CF"/>
                </a:solidFill>
                <a:latin typeface="Calibri"/>
                <a:ea typeface="微软雅黑"/>
                <a:cs typeface="+mn-ea"/>
                <a:sym typeface="+mn-lt"/>
              </a:rPr>
              <a:t>）能够根据输入的任务类型和内容，</a:t>
            </a:r>
            <a:r>
              <a:rPr lang="zh-CN" altLang="zh-CN" sz="1100" kern="100" dirty="0">
                <a:solidFill>
                  <a:srgbClr val="00B0F0"/>
                </a:solidFill>
                <a:latin typeface="Calibri"/>
                <a:ea typeface="微软雅黑"/>
                <a:cs typeface="+mn-ea"/>
                <a:sym typeface="+mn-lt"/>
              </a:rPr>
              <a:t>动态地选择和组合不同的专家模型</a:t>
            </a:r>
            <a:r>
              <a:rPr lang="zh-CN" altLang="zh-CN" sz="1100" kern="100" dirty="0">
                <a:solidFill>
                  <a:srgbClr val="18E7CF"/>
                </a:solidFill>
                <a:latin typeface="Calibri"/>
                <a:ea typeface="微软雅黑"/>
                <a:cs typeface="+mn-ea"/>
                <a:sym typeface="+mn-lt"/>
              </a:rPr>
              <a:t>，从而实现更高的预测性</a:t>
            </a:r>
            <a:r>
              <a:rPr lang="zh-CN" altLang="zh-CN" sz="1100" kern="100" dirty="0" smtClean="0">
                <a:solidFill>
                  <a:srgbClr val="18E7CF"/>
                </a:solidFill>
                <a:latin typeface="Calibri"/>
                <a:ea typeface="微软雅黑"/>
                <a:cs typeface="+mn-ea"/>
                <a:sym typeface="+mn-lt"/>
              </a:rPr>
              <a:t>能</a:t>
            </a:r>
            <a:endParaRPr lang="zh-CN" altLang="zh-CN" sz="1100" kern="100" dirty="0">
              <a:solidFill>
                <a:srgbClr val="18E7CF"/>
              </a:solidFill>
              <a:latin typeface="Calibri"/>
              <a:ea typeface="微软雅黑"/>
              <a:cs typeface="+mn-ea"/>
              <a:sym typeface="+mn-lt"/>
            </a:endParaRPr>
          </a:p>
        </p:txBody>
      </p:sp>
      <p:cxnSp>
        <p:nvCxnSpPr>
          <p:cNvPr id="10" name="直接连接符 9"/>
          <p:cNvCxnSpPr>
            <a:cxnSpLocks/>
          </p:cNvCxnSpPr>
          <p:nvPr/>
        </p:nvCxnSpPr>
        <p:spPr>
          <a:xfrm flipV="1">
            <a:off x="7015308" y="2674189"/>
            <a:ext cx="4078538" cy="10403"/>
          </a:xfrm>
          <a:prstGeom prst="line">
            <a:avLst/>
          </a:prstGeom>
          <a:noFill/>
          <a:ln w="28575" cap="flat" cmpd="sng" algn="ctr">
            <a:solidFill>
              <a:srgbClr val="18E7CF"/>
            </a:solidFill>
            <a:prstDash val="solid"/>
          </a:ln>
          <a:effectLst/>
        </p:spPr>
      </p:cxnSp>
      <p:sp>
        <p:nvSpPr>
          <p:cNvPr id="11" name="文本框 33"/>
          <p:cNvSpPr/>
          <p:nvPr/>
        </p:nvSpPr>
        <p:spPr>
          <a:xfrm>
            <a:off x="674514" y="5934184"/>
            <a:ext cx="10781365" cy="484636"/>
          </a:xfrm>
          <a:prstGeom prst="rect">
            <a:avLst/>
          </a:prstGeom>
          <a:noFill/>
        </p:spPr>
        <p:txBody>
          <a:bodyPr wrap="square" lIns="539875" tIns="34282" rIns="539875" bIns="34282" anchor="ctr">
            <a:noAutofit/>
          </a:bodyPr>
          <a:lstStyle>
            <a:defPPr>
              <a:defRPr lang="zh-CN"/>
            </a:defPPr>
            <a:lvl1pPr algn="ctr">
              <a:defRPr sz="1800">
                <a:solidFill>
                  <a:schemeClr val="accent1"/>
                </a:solidFill>
                <a:effectLst/>
                <a:latin typeface="+mn-lt"/>
                <a:ea typeface="+mn-ea"/>
                <a:cs typeface="+mn-ea"/>
              </a:defRPr>
            </a:lvl1pPr>
          </a:lstStyle>
          <a:p>
            <a:pPr algn="l"/>
            <a:r>
              <a:rPr kumimoji="1" lang="zh-CN" altLang="zh-CN" dirty="0">
                <a:solidFill>
                  <a:srgbClr val="18E7CF"/>
                </a:solidFill>
                <a:latin typeface="+mn-ea"/>
                <a:cs typeface="+mn-cs"/>
                <a:sym typeface="+mn-lt"/>
              </a:rPr>
              <a:t>百亿</a:t>
            </a:r>
            <a:r>
              <a:rPr kumimoji="1" lang="zh-CN" altLang="en-US" dirty="0">
                <a:solidFill>
                  <a:srgbClr val="18E7CF"/>
                </a:solidFill>
                <a:latin typeface="+mn-ea"/>
                <a:cs typeface="+mn-cs"/>
                <a:sym typeface="+mn-lt"/>
              </a:rPr>
              <a:t>参数</a:t>
            </a:r>
            <a:r>
              <a:rPr kumimoji="1" lang="zh-CN" altLang="zh-CN" dirty="0">
                <a:solidFill>
                  <a:srgbClr val="18E7CF"/>
                </a:solidFill>
                <a:latin typeface="+mn-ea"/>
                <a:cs typeface="+mn-cs"/>
                <a:sym typeface="+mn-lt"/>
              </a:rPr>
              <a:t>规模以上</a:t>
            </a:r>
            <a:r>
              <a:rPr kumimoji="1" lang="zh-CN" altLang="en-US" dirty="0">
                <a:solidFill>
                  <a:srgbClr val="18E7CF"/>
                </a:solidFill>
                <a:latin typeface="+mn-ea"/>
                <a:cs typeface="+mn-cs"/>
                <a:sym typeface="+mn-lt"/>
              </a:rPr>
              <a:t>，兼顾私域部署的成本和能力</a:t>
            </a:r>
            <a:r>
              <a:rPr kumimoji="1" lang="zh-CN" altLang="zh-CN" dirty="0">
                <a:solidFill>
                  <a:srgbClr val="18E7CF"/>
                </a:solidFill>
                <a:latin typeface="+mn-ea"/>
                <a:cs typeface="+mn-cs"/>
                <a:sym typeface="+mn-lt"/>
              </a:rPr>
              <a:t>，</a:t>
            </a:r>
            <a:r>
              <a:rPr kumimoji="1" lang="zh-CN" altLang="en-US" dirty="0">
                <a:solidFill>
                  <a:srgbClr val="18E7CF"/>
                </a:solidFill>
                <a:latin typeface="+mn-ea"/>
                <a:cs typeface="+mn-cs"/>
                <a:sym typeface="+mn-lt"/>
              </a:rPr>
              <a:t>同时</a:t>
            </a:r>
            <a:r>
              <a:rPr kumimoji="1" lang="en-US" altLang="zh-CN" dirty="0" err="1">
                <a:solidFill>
                  <a:srgbClr val="18E7CF"/>
                </a:solidFill>
                <a:latin typeface="+mn-ea"/>
                <a:cs typeface="+mn-cs"/>
                <a:sym typeface="+mn-lt"/>
              </a:rPr>
              <a:t>DMoE</a:t>
            </a:r>
            <a:r>
              <a:rPr kumimoji="1" lang="zh-CN" altLang="en-US" dirty="0">
                <a:solidFill>
                  <a:srgbClr val="18E7CF"/>
                </a:solidFill>
                <a:latin typeface="+mn-ea"/>
                <a:cs typeface="+mn-cs"/>
                <a:sym typeface="+mn-lt"/>
              </a:rPr>
              <a:t>技术</a:t>
            </a:r>
            <a:r>
              <a:rPr kumimoji="1" lang="zh-CN" altLang="zh-CN" dirty="0">
                <a:solidFill>
                  <a:srgbClr val="18E7CF"/>
                </a:solidFill>
                <a:latin typeface="+mn-ea"/>
                <a:cs typeface="+mn-cs"/>
                <a:sym typeface="+mn-lt"/>
              </a:rPr>
              <a:t>支持扩展</a:t>
            </a:r>
            <a:r>
              <a:rPr kumimoji="1" lang="zh-CN" altLang="zh-CN" dirty="0" smtClean="0">
                <a:solidFill>
                  <a:srgbClr val="18E7CF"/>
                </a:solidFill>
                <a:latin typeface="+mn-ea"/>
                <a:cs typeface="+mn-cs"/>
                <a:sym typeface="+mn-lt"/>
              </a:rPr>
              <a:t>千亿或</a:t>
            </a:r>
            <a:r>
              <a:rPr kumimoji="1" lang="zh-CN" altLang="zh-CN" dirty="0">
                <a:solidFill>
                  <a:srgbClr val="18E7CF"/>
                </a:solidFill>
                <a:latin typeface="+mn-ea"/>
                <a:cs typeface="+mn-cs"/>
                <a:sym typeface="+mn-lt"/>
              </a:rPr>
              <a:t>万亿参数规模</a:t>
            </a:r>
            <a:endParaRPr kumimoji="1" lang="zh-CN" altLang="en-US" dirty="0">
              <a:solidFill>
                <a:srgbClr val="18E7CF"/>
              </a:solidFill>
              <a:latin typeface="+mn-ea"/>
              <a:cs typeface="+mn-cs"/>
              <a:sym typeface="+mn-lt"/>
            </a:endParaRPr>
          </a:p>
        </p:txBody>
      </p:sp>
    </p:spTree>
    <p:extLst>
      <p:ext uri="{BB962C8B-B14F-4D97-AF65-F5344CB8AC3E}">
        <p14:creationId xmlns:p14="http://schemas.microsoft.com/office/powerpoint/2010/main" val="2863822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Microsoft YaHei" panose="020B0502040204020203" pitchFamily="34" charset="-122"/>
                <a:ea typeface="Microsoft YaHei" panose="020B0502040204020203" pitchFamily="34" charset="-122"/>
              </a:rPr>
              <a:t>百业灵犀面向科研场景主要能力</a:t>
            </a:r>
            <a:r>
              <a:rPr lang="zh-CN" altLang="en-US" dirty="0">
                <a:latin typeface="Microsoft YaHei" panose="020B0502040204020203" pitchFamily="34" charset="-122"/>
                <a:ea typeface="Microsoft YaHei" panose="020B0502040204020203" pitchFamily="34" charset="-122"/>
              </a:rPr>
              <a:t/>
            </a:r>
            <a:br>
              <a:rPr lang="zh-CN" altLang="en-US" dirty="0">
                <a:latin typeface="Microsoft YaHei" panose="020B0502040204020203" pitchFamily="34" charset="-122"/>
                <a:ea typeface="Microsoft YaHei" panose="020B0502040204020203" pitchFamily="34" charset="-122"/>
              </a:rPr>
            </a:br>
            <a:endParaRPr lang="zh-CN" altLang="en-US" dirty="0">
              <a:latin typeface="Microsoft YaHei" panose="020B0502040204020203" pitchFamily="34" charset="-122"/>
              <a:ea typeface="Microsoft YaHei" panose="020B0502040204020203" pitchFamily="34" charset="-122"/>
            </a:endParaRPr>
          </a:p>
        </p:txBody>
      </p:sp>
      <p:graphicFrame>
        <p:nvGraphicFramePr>
          <p:cNvPr id="4" name="表格 3"/>
          <p:cNvGraphicFramePr>
            <a:graphicFrameLocks noGrp="1"/>
          </p:cNvGraphicFramePr>
          <p:nvPr>
            <p:custDataLst>
              <p:tags r:id="rId1"/>
            </p:custDataLst>
          </p:nvPr>
        </p:nvGraphicFramePr>
        <p:xfrm>
          <a:off x="959556" y="1551995"/>
          <a:ext cx="2266942" cy="4485088"/>
        </p:xfrm>
        <a:graphic>
          <a:graphicData uri="http://schemas.openxmlformats.org/drawingml/2006/table">
            <a:tbl>
              <a:tblPr firstRow="1">
                <a:tableStyleId>{B301B821-A1FF-4177-AEE7-76D212191A09}</a:tableStyleId>
              </a:tblPr>
              <a:tblGrid>
                <a:gridCol w="781539"/>
                <a:gridCol w="1485403"/>
              </a:tblGrid>
              <a:tr h="657211">
                <a:tc>
                  <a:txBody>
                    <a:bodyPr/>
                    <a:lstStyle/>
                    <a:p>
                      <a:pPr algn="ctr" fontAlgn="b"/>
                      <a:r>
                        <a:rPr lang="zh-CN" altLang="en-US" sz="1500" b="1" i="0" u="none" strike="noStrike" dirty="0">
                          <a:solidFill>
                            <a:srgbClr val="FFFFFF"/>
                          </a:solidFill>
                          <a:effectLst/>
                          <a:latin typeface="微软雅黑" panose="020B0502040204020203" pitchFamily="34" charset="-122"/>
                          <a:ea typeface="微软雅黑" panose="020B0502040204020203" pitchFamily="34" charset="-122"/>
                        </a:rPr>
                        <a:t>分类</a:t>
                      </a:r>
                    </a:p>
                  </a:txBody>
                  <a:tcPr marL="71999" marR="71999" marT="35999" marB="35999" anchor="ctr">
                    <a:lnL w="9525" cap="flat" cmpd="sng" algn="ctr">
                      <a:solidFill>
                        <a:schemeClr val="accent2">
                          <a:lumMod val="50000"/>
                        </a:schemeClr>
                      </a:solidFill>
                      <a:prstDash val="solid"/>
                      <a:round/>
                      <a:headEnd type="none" w="med" len="med"/>
                      <a:tailEnd type="none" w="med" len="me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solidFill>
                      <a:srgbClr val="06AFF0"/>
                    </a:solidFill>
                  </a:tcPr>
                </a:tc>
                <a:tc>
                  <a:txBody>
                    <a:bodyPr/>
                    <a:lstStyle/>
                    <a:p>
                      <a:pPr algn="ctr" fontAlgn="b"/>
                      <a:r>
                        <a:rPr lang="zh-CN" altLang="en-US" sz="1500" b="1" u="none" strike="noStrike" dirty="0">
                          <a:solidFill>
                            <a:srgbClr val="FFFFFF"/>
                          </a:solidFill>
                          <a:effectLst/>
                          <a:latin typeface="微软雅黑" panose="020B0502040204020203" pitchFamily="34" charset="-122"/>
                          <a:ea typeface="微软雅黑" panose="020B0502040204020203" pitchFamily="34" charset="-122"/>
                        </a:rPr>
                        <a:t>场景</a:t>
                      </a:r>
                      <a:endParaRPr lang="zh-CN" altLang="en-US" sz="1500" b="1" i="0" u="none" strike="noStrike" dirty="0">
                        <a:solidFill>
                          <a:srgbClr val="FFFFFF"/>
                        </a:solidFill>
                        <a:effectLst/>
                        <a:latin typeface="微软雅黑" panose="020B0502040204020203" pitchFamily="34" charset="-122"/>
                        <a:ea typeface="微软雅黑" panose="020B0502040204020203" pitchFamily="34" charset="-122"/>
                      </a:endParaRPr>
                    </a:p>
                  </a:txBody>
                  <a:tcPr marL="71999" marR="71999" marT="35999" marB="35999" anchor="ctr">
                    <a:lnL w="9525" cap="flat" cmpd="sng" algn="ctr">
                      <a:solidFill>
                        <a:schemeClr val="accent2">
                          <a:lumMod val="50000"/>
                        </a:schemeClr>
                      </a:solidFill>
                      <a:prstDash val="solid"/>
                      <a:round/>
                      <a:headEnd type="none" w="med" len="med"/>
                      <a:tailEnd type="none" w="med" len="me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solidFill>
                      <a:srgbClr val="06AFF0"/>
                    </a:solidFill>
                  </a:tcPr>
                </a:tc>
              </a:tr>
              <a:tr h="439019">
                <a:tc rowSpan="4">
                  <a:txBody>
                    <a:bodyPr/>
                    <a:lstStyle/>
                    <a:p>
                      <a:pPr algn="ctr" fontAlgn="b"/>
                      <a:r>
                        <a:rPr lang="zh-CN" altLang="en-US" sz="1200" b="1" i="0" u="none" strike="noStrike" dirty="0">
                          <a:solidFill>
                            <a:srgbClr val="06AFF0"/>
                          </a:solidFill>
                          <a:effectLst/>
                          <a:latin typeface="微软雅黑" panose="020B0502040204020203" pitchFamily="34" charset="-122"/>
                          <a:ea typeface="微软雅黑" panose="020B0502040204020203" pitchFamily="34" charset="-122"/>
                        </a:rPr>
                        <a:t>内容生成</a:t>
                      </a:r>
                    </a:p>
                  </a:txBody>
                  <a:tcPr marL="71999" marR="71999" marT="35999" marB="35999" anchor="ctr">
                    <a:lnL w="9525" cap="flat" cmpd="sng" algn="ctr">
                      <a:solidFill>
                        <a:schemeClr val="accent2">
                          <a:lumMod val="50000"/>
                        </a:schemeClr>
                      </a:solidFill>
                      <a:prstDash val="solid"/>
                      <a:round/>
                      <a:headEnd type="none" w="med" len="med"/>
                      <a:tailEnd type="none" w="med" len="me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noFill/>
                  </a:tcPr>
                </a:tc>
                <a:tc>
                  <a:txBody>
                    <a:bodyPr/>
                    <a:lstStyle/>
                    <a:p>
                      <a:pPr algn="ctr" fontAlgn="b"/>
                      <a:r>
                        <a:rPr lang="zh-CN" altLang="en-US" sz="1200" b="0" u="none" strike="noStrike" dirty="0">
                          <a:solidFill>
                            <a:srgbClr val="06AFF0"/>
                          </a:solidFill>
                          <a:effectLst/>
                          <a:latin typeface="微软雅黑" panose="020B0502040204020203" pitchFamily="34" charset="-122"/>
                          <a:ea typeface="微软雅黑" panose="020B0502040204020203" pitchFamily="34" charset="-122"/>
                        </a:rPr>
                        <a:t>提纲生成</a:t>
                      </a:r>
                      <a:endParaRPr lang="zh-CN" altLang="en-US" sz="1200" b="0" i="0" u="none" strike="noStrike" dirty="0">
                        <a:solidFill>
                          <a:srgbClr val="06AFF0"/>
                        </a:solidFill>
                        <a:effectLst/>
                        <a:latin typeface="微软雅黑" panose="020B0502040204020203" pitchFamily="34" charset="-122"/>
                        <a:ea typeface="微软雅黑" panose="020B0502040204020203" pitchFamily="34" charset="-122"/>
                      </a:endParaRPr>
                    </a:p>
                  </a:txBody>
                  <a:tcPr marL="71999" marR="71999" marT="35999" marB="35999" anchor="ctr">
                    <a:lnL w="9525" cap="flat" cmpd="sng" algn="ctr">
                      <a:solidFill>
                        <a:schemeClr val="accent2">
                          <a:lumMod val="50000"/>
                        </a:schemeClr>
                      </a:solidFill>
                      <a:prstDash val="solid"/>
                      <a:round/>
                      <a:headEnd type="none" w="med" len="med"/>
                      <a:tailEnd type="none" w="med" len="me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noFill/>
                  </a:tcPr>
                </a:tc>
              </a:tr>
              <a:tr h="439019">
                <a:tc vMerge="1">
                  <a:txBody>
                    <a:bodyPr/>
                    <a:lstStyle/>
                    <a:p>
                      <a:endParaRPr lang="zh-CN"/>
                    </a:p>
                  </a:txBody>
                  <a:tcPr marL="72000" marR="72000" marT="36000" marB="36000" anchor="ct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zh-CN" altLang="en-US" sz="1200" b="0" u="none" strike="noStrike" dirty="0">
                          <a:solidFill>
                            <a:srgbClr val="06AFF0"/>
                          </a:solidFill>
                          <a:effectLst/>
                          <a:latin typeface="微软雅黑" panose="020B0502040204020203" pitchFamily="34" charset="-122"/>
                          <a:ea typeface="微软雅黑" panose="020B0502040204020203" pitchFamily="34" charset="-122"/>
                        </a:rPr>
                        <a:t>文案撰写</a:t>
                      </a:r>
                      <a:endParaRPr lang="zh-CN" altLang="en-US" sz="1200" b="0" i="0" u="none" strike="noStrike" dirty="0">
                        <a:solidFill>
                          <a:srgbClr val="06AFF0"/>
                        </a:solidFill>
                        <a:effectLst/>
                        <a:latin typeface="微软雅黑" panose="020B0502040204020203" pitchFamily="34" charset="-122"/>
                        <a:ea typeface="微软雅黑" panose="020B0502040204020203" pitchFamily="34" charset="-122"/>
                      </a:endParaRPr>
                    </a:p>
                  </a:txBody>
                  <a:tcPr marL="71999" marR="71999" marT="35999" marB="35999" anchor="ctr">
                    <a:lnL w="9525" cap="flat" cmpd="sng" algn="ctr">
                      <a:solidFill>
                        <a:schemeClr val="accent2">
                          <a:lumMod val="50000"/>
                        </a:schemeClr>
                      </a:solidFill>
                      <a:prstDash val="solid"/>
                      <a:round/>
                      <a:headEnd type="none" w="med" len="med"/>
                      <a:tailEnd type="none" w="med" len="me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noFill/>
                  </a:tcPr>
                </a:tc>
              </a:tr>
              <a:tr h="439019">
                <a:tc vMerge="1">
                  <a:txBody>
                    <a:bodyPr/>
                    <a:lstStyle/>
                    <a:p>
                      <a:endParaRPr lang="zh-CN"/>
                    </a:p>
                  </a:txBody>
                  <a:tcPr marL="72000" marR="72000" marT="36000" marB="36000" anchor="ct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zh-CN" altLang="en-US" sz="1200" b="0" u="none" strike="noStrike" dirty="0">
                          <a:solidFill>
                            <a:srgbClr val="06AFF0"/>
                          </a:solidFill>
                          <a:effectLst/>
                          <a:latin typeface="微软雅黑" panose="020B0502040204020203" pitchFamily="34" charset="-122"/>
                          <a:ea typeface="微软雅黑" panose="020B0502040204020203" pitchFamily="34" charset="-122"/>
                        </a:rPr>
                        <a:t>创意生成</a:t>
                      </a:r>
                      <a:endParaRPr lang="zh-CN" altLang="en-US" sz="1200" b="0" i="0" u="none" strike="noStrike" dirty="0">
                        <a:solidFill>
                          <a:srgbClr val="06AFF0"/>
                        </a:solidFill>
                        <a:effectLst/>
                        <a:latin typeface="微软雅黑" panose="020B0502040204020203" pitchFamily="34" charset="-122"/>
                        <a:ea typeface="微软雅黑" panose="020B0502040204020203" pitchFamily="34" charset="-122"/>
                      </a:endParaRPr>
                    </a:p>
                  </a:txBody>
                  <a:tcPr marL="71999" marR="71999" marT="35999" marB="35999" anchor="ctr">
                    <a:lnL w="9525" cap="flat" cmpd="sng" algn="ctr">
                      <a:solidFill>
                        <a:schemeClr val="accent2">
                          <a:lumMod val="50000"/>
                        </a:schemeClr>
                      </a:solidFill>
                      <a:prstDash val="solid"/>
                      <a:round/>
                      <a:headEnd type="none" w="med" len="med"/>
                      <a:tailEnd type="none" w="med" len="me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noFill/>
                  </a:tcPr>
                </a:tc>
              </a:tr>
              <a:tr h="439019">
                <a:tc vMerge="1">
                  <a:txBody>
                    <a:bodyPr/>
                    <a:lstStyle/>
                    <a:p>
                      <a:endParaRPr lang="zh-CN"/>
                    </a:p>
                  </a:txBody>
                  <a:tcPr marL="72000" marR="72000" marT="36000" marB="36000" anchor="ct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zh-CN" altLang="en-US" sz="1200" b="0" u="none" strike="noStrike" dirty="0">
                          <a:solidFill>
                            <a:srgbClr val="06AFF0"/>
                          </a:solidFill>
                          <a:effectLst/>
                          <a:latin typeface="微软雅黑" panose="020B0502040204020203" pitchFamily="34" charset="-122"/>
                          <a:ea typeface="微软雅黑" panose="020B0502040204020203" pitchFamily="34" charset="-122"/>
                        </a:rPr>
                        <a:t>问卷生成</a:t>
                      </a:r>
                      <a:endParaRPr lang="zh-CN" altLang="en-US" sz="1200" b="0" i="0" u="none" strike="noStrike" dirty="0">
                        <a:solidFill>
                          <a:srgbClr val="06AFF0"/>
                        </a:solidFill>
                        <a:effectLst/>
                        <a:latin typeface="微软雅黑" panose="020B0502040204020203" pitchFamily="34" charset="-122"/>
                        <a:ea typeface="微软雅黑" panose="020B0502040204020203" pitchFamily="34" charset="-122"/>
                      </a:endParaRPr>
                    </a:p>
                  </a:txBody>
                  <a:tcPr marL="71999" marR="71999" marT="35999" marB="35999" anchor="ctr">
                    <a:lnL w="9525" cap="flat" cmpd="sng" algn="ctr">
                      <a:solidFill>
                        <a:schemeClr val="accent2">
                          <a:lumMod val="50000"/>
                        </a:schemeClr>
                      </a:solidFill>
                      <a:prstDash val="solid"/>
                      <a:round/>
                      <a:headEnd type="none" w="med" len="med"/>
                      <a:tailEnd type="none" w="med" len="me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noFill/>
                  </a:tcPr>
                </a:tc>
              </a:tr>
              <a:tr h="439019">
                <a:tc rowSpan="4">
                  <a:txBody>
                    <a:bodyPr/>
                    <a:lstStyle/>
                    <a:p>
                      <a:pPr algn="ctr" fontAlgn="b"/>
                      <a:r>
                        <a:rPr lang="zh-CN" altLang="en-US" sz="1200" b="1" u="none" strike="noStrike" dirty="0">
                          <a:solidFill>
                            <a:srgbClr val="06AFF0"/>
                          </a:solidFill>
                          <a:effectLst/>
                          <a:latin typeface="微软雅黑" panose="020B0502040204020203" pitchFamily="34" charset="-122"/>
                          <a:ea typeface="微软雅黑" panose="020B0502040204020203" pitchFamily="34" charset="-122"/>
                        </a:rPr>
                        <a:t>文本分析</a:t>
                      </a:r>
                      <a:endParaRPr lang="zh-CN" altLang="en-US" sz="1200" b="1" i="0" u="none" strike="noStrike" dirty="0">
                        <a:solidFill>
                          <a:srgbClr val="06AFF0"/>
                        </a:solidFill>
                        <a:effectLst/>
                        <a:latin typeface="微软雅黑" panose="020B0502040204020203" pitchFamily="34" charset="-122"/>
                        <a:ea typeface="微软雅黑" panose="020B0502040204020203" pitchFamily="34" charset="-122"/>
                      </a:endParaRPr>
                    </a:p>
                  </a:txBody>
                  <a:tcPr marL="71999" marR="71999" marT="35999" marB="35999" anchor="ctr">
                    <a:lnL w="9525" cap="flat" cmpd="sng" algn="ctr">
                      <a:solidFill>
                        <a:schemeClr val="accent2">
                          <a:lumMod val="50000"/>
                        </a:schemeClr>
                      </a:solidFill>
                      <a:prstDash val="solid"/>
                      <a:round/>
                      <a:headEnd type="none" w="med" len="med"/>
                      <a:tailEnd type="none" w="med" len="me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noFill/>
                  </a:tcPr>
                </a:tc>
                <a:tc>
                  <a:txBody>
                    <a:bodyPr/>
                    <a:lstStyle/>
                    <a:p>
                      <a:pPr algn="ctr" fontAlgn="b"/>
                      <a:r>
                        <a:rPr lang="zh-CN" altLang="en-US" sz="1200" b="0" i="0" u="none" strike="noStrike" dirty="0" smtClean="0">
                          <a:solidFill>
                            <a:srgbClr val="06AFF0"/>
                          </a:solidFill>
                          <a:effectLst/>
                          <a:latin typeface="微软雅黑" panose="020B0502040204020203" pitchFamily="34" charset="-122"/>
                          <a:ea typeface="微软雅黑" panose="020B0502040204020203" pitchFamily="34" charset="-122"/>
                        </a:rPr>
                        <a:t>资料检索</a:t>
                      </a:r>
                      <a:endParaRPr lang="en-US" altLang="zh-CN" sz="1200" b="0" i="0" u="none" strike="noStrike" dirty="0">
                        <a:solidFill>
                          <a:srgbClr val="06AFF0"/>
                        </a:solidFill>
                        <a:effectLst/>
                        <a:latin typeface="微软雅黑" panose="020B0502040204020203" pitchFamily="34" charset="-122"/>
                        <a:ea typeface="微软雅黑" panose="020B0502040204020203" pitchFamily="34" charset="-122"/>
                      </a:endParaRPr>
                    </a:p>
                  </a:txBody>
                  <a:tcPr marL="71999" marR="71999" marT="35999" marB="35999" anchor="ctr">
                    <a:lnL w="9525" cap="flat" cmpd="sng" algn="ctr">
                      <a:solidFill>
                        <a:schemeClr val="accent2">
                          <a:lumMod val="50000"/>
                        </a:schemeClr>
                      </a:solidFill>
                      <a:prstDash val="solid"/>
                      <a:round/>
                      <a:headEnd type="none" w="med" len="med"/>
                      <a:tailEnd type="none" w="med" len="me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noFill/>
                  </a:tcPr>
                </a:tc>
              </a:tr>
              <a:tr h="439019">
                <a:tc vMerge="1">
                  <a:txBody>
                    <a:bodyPr/>
                    <a:lstStyle/>
                    <a:p>
                      <a:endParaRPr lang="zh-CN"/>
                    </a:p>
                  </a:txBody>
                  <a:tcPr marL="72000" marR="72000" marT="36000" marB="36000" anchor="ct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zh-CN" altLang="en-US" sz="1200" b="0" i="0" u="none" strike="noStrike" dirty="0" smtClean="0">
                          <a:solidFill>
                            <a:srgbClr val="06AFF0"/>
                          </a:solidFill>
                          <a:effectLst/>
                          <a:latin typeface="微软雅黑" panose="020B0502040204020203" pitchFamily="34" charset="-122"/>
                          <a:ea typeface="微软雅黑" panose="020B0502040204020203" pitchFamily="34" charset="-122"/>
                        </a:rPr>
                        <a:t>知识问答</a:t>
                      </a:r>
                      <a:endParaRPr lang="zh-CN" altLang="en-US" sz="1200" b="0" i="0" u="none" strike="noStrike" dirty="0">
                        <a:solidFill>
                          <a:srgbClr val="06AFF0"/>
                        </a:solidFill>
                        <a:effectLst/>
                        <a:latin typeface="微软雅黑" panose="020B0502040204020203" pitchFamily="34" charset="-122"/>
                        <a:ea typeface="微软雅黑" panose="020B0502040204020203" pitchFamily="34" charset="-122"/>
                      </a:endParaRPr>
                    </a:p>
                  </a:txBody>
                  <a:tcPr marL="71999" marR="71999" marT="35999" marB="35999" anchor="ctr">
                    <a:lnL w="9525" cap="flat" cmpd="sng" algn="ctr">
                      <a:solidFill>
                        <a:schemeClr val="accent2">
                          <a:lumMod val="50000"/>
                        </a:schemeClr>
                      </a:solidFill>
                      <a:prstDash val="solid"/>
                      <a:round/>
                      <a:headEnd type="none" w="med" len="med"/>
                      <a:tailEnd type="none" w="med" len="me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noFill/>
                  </a:tcPr>
                </a:tc>
              </a:tr>
              <a:tr h="754744">
                <a:tc vMerge="1">
                  <a:txBody>
                    <a:bodyPr/>
                    <a:lstStyle/>
                    <a:p>
                      <a:endParaRPr lang="zh-CN"/>
                    </a:p>
                  </a:txBody>
                  <a:tcPr/>
                </a:tc>
                <a:tc>
                  <a:txBody>
                    <a:bodyPr/>
                    <a:lstStyle/>
                    <a:p>
                      <a:pPr algn="ctr" fontAlgn="b"/>
                      <a:r>
                        <a:rPr lang="zh-CN" altLang="en-US" sz="1200" b="0" i="0" u="none" strike="noStrike" dirty="0" smtClean="0">
                          <a:solidFill>
                            <a:srgbClr val="06AFF0"/>
                          </a:solidFill>
                          <a:effectLst/>
                          <a:latin typeface="微软雅黑" panose="020B0502040204020203" pitchFamily="34" charset="-122"/>
                          <a:ea typeface="微软雅黑" panose="020B0502040204020203" pitchFamily="34" charset="-122"/>
                        </a:rPr>
                        <a:t>信息校对</a:t>
                      </a:r>
                      <a:endParaRPr lang="zh-CN" altLang="en-US" sz="1200" b="0" i="0" u="none" strike="noStrike" dirty="0">
                        <a:solidFill>
                          <a:srgbClr val="06AFF0"/>
                        </a:solidFill>
                        <a:effectLst/>
                        <a:latin typeface="微软雅黑" panose="020B0502040204020203" pitchFamily="34" charset="-122"/>
                        <a:ea typeface="微软雅黑" panose="020B0502040204020203" pitchFamily="34" charset="-122"/>
                      </a:endParaRPr>
                    </a:p>
                  </a:txBody>
                  <a:tcPr marL="71999" marR="71999" marT="35999" marB="35999" anchor="ctr">
                    <a:lnL w="9525" cap="flat" cmpd="sng" algn="ctr">
                      <a:solidFill>
                        <a:schemeClr val="accent2">
                          <a:lumMod val="50000"/>
                        </a:schemeClr>
                      </a:solidFill>
                      <a:prstDash val="solid"/>
                      <a:round/>
                      <a:headEnd type="none" w="med" len="med"/>
                      <a:tailEnd type="none" w="med" len="me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noFill/>
                  </a:tcPr>
                </a:tc>
              </a:tr>
              <a:tr h="439019">
                <a:tc vMerge="1">
                  <a:txBody>
                    <a:bodyPr/>
                    <a:lstStyle/>
                    <a:p>
                      <a:endParaRPr lang="zh-CN"/>
                    </a:p>
                  </a:txBody>
                  <a:tcPr marL="72000" marR="72000" marT="36000" marB="36000" anchor="ct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zh-CN" altLang="en-US" sz="1200" b="0" u="none" strike="noStrike" dirty="0">
                          <a:solidFill>
                            <a:srgbClr val="06AFF0"/>
                          </a:solidFill>
                          <a:effectLst/>
                          <a:latin typeface="微软雅黑" panose="020B0502040204020203" pitchFamily="34" charset="-122"/>
                          <a:ea typeface="微软雅黑" panose="020B0502040204020203" pitchFamily="34" charset="-122"/>
                        </a:rPr>
                        <a:t>法规解读</a:t>
                      </a:r>
                      <a:endParaRPr lang="zh-CN" altLang="en-US" sz="1200" b="0" i="0" u="none" strike="noStrike" dirty="0">
                        <a:solidFill>
                          <a:srgbClr val="06AFF0"/>
                        </a:solidFill>
                        <a:effectLst/>
                        <a:latin typeface="微软雅黑" panose="020B0502040204020203" pitchFamily="34" charset="-122"/>
                        <a:ea typeface="微软雅黑" panose="020B0502040204020203" pitchFamily="34" charset="-122"/>
                      </a:endParaRPr>
                    </a:p>
                  </a:txBody>
                  <a:tcPr marL="71999" marR="71999" marT="35999" marB="35999" anchor="ctr">
                    <a:lnL w="9525" cap="flat" cmpd="sng" algn="ctr">
                      <a:solidFill>
                        <a:schemeClr val="accent2">
                          <a:lumMod val="50000"/>
                        </a:schemeClr>
                      </a:solidFill>
                      <a:prstDash val="solid"/>
                      <a:round/>
                      <a:headEnd type="none" w="med" len="med"/>
                      <a:tailEnd type="none" w="med" len="me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noFill/>
                  </a:tcPr>
                </a:tc>
              </a:tr>
            </a:tbl>
          </a:graphicData>
        </a:graphic>
      </p:graphicFrame>
      <p:graphicFrame>
        <p:nvGraphicFramePr>
          <p:cNvPr id="5" name="表格 4"/>
          <p:cNvGraphicFramePr>
            <a:graphicFrameLocks noGrp="1"/>
          </p:cNvGraphicFramePr>
          <p:nvPr>
            <p:custDataLst>
              <p:tags r:id="rId2"/>
            </p:custDataLst>
          </p:nvPr>
        </p:nvGraphicFramePr>
        <p:xfrm>
          <a:off x="3394880" y="1551995"/>
          <a:ext cx="2147036" cy="4485090"/>
        </p:xfrm>
        <a:graphic>
          <a:graphicData uri="http://schemas.openxmlformats.org/drawingml/2006/table">
            <a:tbl>
              <a:tblPr firstRow="1">
                <a:tableStyleId>{B301B821-A1FF-4177-AEE7-76D212191A09}</a:tableStyleId>
              </a:tblPr>
              <a:tblGrid>
                <a:gridCol w="698990"/>
                <a:gridCol w="1448046"/>
              </a:tblGrid>
              <a:tr h="676653">
                <a:tc>
                  <a:txBody>
                    <a:bodyPr/>
                    <a:lstStyle/>
                    <a:p>
                      <a:pPr algn="ctr" fontAlgn="b"/>
                      <a:r>
                        <a:rPr lang="zh-CN" altLang="en-US" sz="1500" b="1" i="0" u="none" strike="noStrike" dirty="0">
                          <a:solidFill>
                            <a:schemeClr val="bg1">
                              <a:lumMod val="95000"/>
                            </a:schemeClr>
                          </a:solidFill>
                          <a:effectLst/>
                          <a:latin typeface="微软雅黑" panose="020B0502040204020203" pitchFamily="34" charset="-122"/>
                          <a:ea typeface="微软雅黑" panose="020B0502040204020203" pitchFamily="34" charset="-122"/>
                        </a:rPr>
                        <a:t>分类</a:t>
                      </a:r>
                    </a:p>
                  </a:txBody>
                  <a:tcPr marL="71999" marR="71999" marT="35999" marB="35999" anchor="ctr">
                    <a:lnL w="9525" cap="flat" cmpd="sng" algn="ctr">
                      <a:solidFill>
                        <a:schemeClr val="accent2">
                          <a:lumMod val="50000"/>
                        </a:schemeClr>
                      </a:solidFill>
                      <a:prstDash val="solid"/>
                      <a:round/>
                      <a:headEnd type="none" w="med" len="med"/>
                      <a:tailEnd type="none" w="med" len="me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solidFill>
                      <a:srgbClr val="06AFF0"/>
                    </a:solidFill>
                  </a:tcPr>
                </a:tc>
                <a:tc>
                  <a:txBody>
                    <a:bodyPr/>
                    <a:lstStyle/>
                    <a:p>
                      <a:pPr algn="ctr" fontAlgn="b"/>
                      <a:r>
                        <a:rPr lang="zh-CN" altLang="en-US" sz="1500" b="1" u="none" strike="noStrike" dirty="0">
                          <a:solidFill>
                            <a:srgbClr val="FFFFFF"/>
                          </a:solidFill>
                          <a:effectLst/>
                          <a:latin typeface="微软雅黑" panose="020B0502040204020203" pitchFamily="34" charset="-122"/>
                          <a:ea typeface="微软雅黑" panose="020B0502040204020203" pitchFamily="34" charset="-122"/>
                        </a:rPr>
                        <a:t>场景</a:t>
                      </a:r>
                      <a:endParaRPr lang="zh-CN" altLang="en-US" sz="1500" b="1" i="0" u="none" strike="noStrike" dirty="0">
                        <a:solidFill>
                          <a:srgbClr val="FFFFFF"/>
                        </a:solidFill>
                        <a:effectLst/>
                        <a:latin typeface="微软雅黑" panose="020B0502040204020203" pitchFamily="34" charset="-122"/>
                        <a:ea typeface="微软雅黑" panose="020B0502040204020203" pitchFamily="34" charset="-122"/>
                      </a:endParaRPr>
                    </a:p>
                  </a:txBody>
                  <a:tcPr marL="71999" marR="71999" marT="35999" marB="35999" anchor="ctr">
                    <a:lnL w="9525" cap="flat" cmpd="sng" algn="ctr">
                      <a:solidFill>
                        <a:schemeClr val="accent2">
                          <a:lumMod val="50000"/>
                        </a:schemeClr>
                      </a:solidFill>
                      <a:prstDash val="solid"/>
                      <a:round/>
                      <a:headEnd type="none" w="med" len="med"/>
                      <a:tailEnd type="none" w="med" len="me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solidFill>
                      <a:srgbClr val="06AFF0"/>
                    </a:solidFill>
                  </a:tcPr>
                </a:tc>
              </a:tr>
              <a:tr h="325040">
                <a:tc rowSpan="3">
                  <a:txBody>
                    <a:bodyPr/>
                    <a:lstStyle/>
                    <a:p>
                      <a:pPr algn="ctr" fontAlgn="b"/>
                      <a:r>
                        <a:rPr lang="zh-CN" altLang="en-US" sz="1200" b="1" u="none" strike="noStrike" dirty="0">
                          <a:solidFill>
                            <a:srgbClr val="06AFF0"/>
                          </a:solidFill>
                          <a:effectLst/>
                          <a:latin typeface="微软雅黑" panose="020B0502040204020203" pitchFamily="34" charset="-122"/>
                          <a:ea typeface="微软雅黑" panose="020B0502040204020203" pitchFamily="34" charset="-122"/>
                        </a:rPr>
                        <a:t>翻译</a:t>
                      </a:r>
                      <a:endParaRPr lang="zh-CN" altLang="en-US" sz="1200" b="1" i="0" u="none" strike="noStrike" dirty="0">
                        <a:solidFill>
                          <a:srgbClr val="06AFF0"/>
                        </a:solidFill>
                        <a:effectLst/>
                        <a:latin typeface="微软雅黑" panose="020B0502040204020203" pitchFamily="34" charset="-122"/>
                        <a:ea typeface="微软雅黑" panose="020B0502040204020203" pitchFamily="34" charset="-122"/>
                      </a:endParaRPr>
                    </a:p>
                  </a:txBody>
                  <a:tcPr marL="71999" marR="71999" marT="35999" marB="35999" anchor="ctr">
                    <a:lnL w="9525" cap="flat" cmpd="sng" algn="ctr">
                      <a:solidFill>
                        <a:schemeClr val="accent2">
                          <a:lumMod val="50000"/>
                        </a:schemeClr>
                      </a:solidFill>
                      <a:prstDash val="solid"/>
                      <a:round/>
                      <a:headEnd type="none" w="med" len="med"/>
                      <a:tailEnd type="none" w="med" len="me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noFill/>
                  </a:tcPr>
                </a:tc>
                <a:tc>
                  <a:txBody>
                    <a:bodyPr/>
                    <a:lstStyle/>
                    <a:p>
                      <a:pPr algn="ctr" fontAlgn="b"/>
                      <a:r>
                        <a:rPr lang="zh-CN" altLang="en-US" sz="1200" b="0" u="none" strike="noStrike" dirty="0">
                          <a:solidFill>
                            <a:srgbClr val="06AFF0"/>
                          </a:solidFill>
                          <a:effectLst/>
                          <a:latin typeface="微软雅黑" panose="020B0502040204020203" pitchFamily="34" charset="-122"/>
                          <a:ea typeface="微软雅黑" panose="020B0502040204020203" pitchFamily="34" charset="-122"/>
                        </a:rPr>
                        <a:t>中译其他</a:t>
                      </a:r>
                      <a:endParaRPr lang="zh-CN" altLang="en-US" sz="1200" b="0" i="0" u="none" strike="noStrike" dirty="0">
                        <a:solidFill>
                          <a:srgbClr val="06AFF0"/>
                        </a:solidFill>
                        <a:effectLst/>
                        <a:latin typeface="微软雅黑" panose="020B0502040204020203" pitchFamily="34" charset="-122"/>
                        <a:ea typeface="微软雅黑" panose="020B0502040204020203" pitchFamily="34" charset="-122"/>
                      </a:endParaRPr>
                    </a:p>
                  </a:txBody>
                  <a:tcPr marL="71999" marR="71999" marT="35999" marB="35999" anchor="ctr">
                    <a:lnL w="9525" cap="flat" cmpd="sng" algn="ctr">
                      <a:solidFill>
                        <a:schemeClr val="accent2">
                          <a:lumMod val="50000"/>
                        </a:schemeClr>
                      </a:solidFill>
                      <a:prstDash val="solid"/>
                      <a:round/>
                      <a:headEnd type="none" w="med" len="med"/>
                      <a:tailEnd type="none" w="med" len="me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noFill/>
                  </a:tcPr>
                </a:tc>
              </a:tr>
              <a:tr h="325040">
                <a:tc vMerge="1">
                  <a:txBody>
                    <a:bodyPr/>
                    <a:lstStyle/>
                    <a:p>
                      <a:endParaRPr lang="zh-CN"/>
                    </a:p>
                  </a:txBody>
                  <a:tcPr marL="72000" marR="72000" marT="36000" marB="36000" anchor="ctr">
                    <a:lnL w="9525" cap="flat" cmpd="sng" algn="ctr">
                      <a:solidFill>
                        <a:schemeClr val="accent2">
                          <a:lumMod val="50000"/>
                        </a:schemeClr>
                      </a:solidFill>
                      <a:prstDash val="solid"/>
                      <a:round/>
                      <a:headEnd type="none" w="med" len="med"/>
                      <a:tailEnd type="none" w="med" len="me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tcPr>
                </a:tc>
                <a:tc>
                  <a:txBody>
                    <a:bodyPr/>
                    <a:lstStyle/>
                    <a:p>
                      <a:pPr algn="ctr" fontAlgn="b"/>
                      <a:r>
                        <a:rPr lang="zh-CN" altLang="en-US" sz="1200" b="0" u="none" strike="noStrike" dirty="0">
                          <a:solidFill>
                            <a:srgbClr val="06AFF0"/>
                          </a:solidFill>
                          <a:effectLst/>
                          <a:latin typeface="微软雅黑" panose="020B0502040204020203" pitchFamily="34" charset="-122"/>
                          <a:ea typeface="微软雅黑" panose="020B0502040204020203" pitchFamily="34" charset="-122"/>
                        </a:rPr>
                        <a:t>其他译中</a:t>
                      </a:r>
                      <a:endParaRPr lang="zh-CN" altLang="en-US" sz="1200" b="0" i="0" u="none" strike="noStrike" dirty="0">
                        <a:solidFill>
                          <a:srgbClr val="06AFF0"/>
                        </a:solidFill>
                        <a:effectLst/>
                        <a:latin typeface="微软雅黑" panose="020B0502040204020203" pitchFamily="34" charset="-122"/>
                        <a:ea typeface="微软雅黑" panose="020B0502040204020203" pitchFamily="34" charset="-122"/>
                      </a:endParaRPr>
                    </a:p>
                  </a:txBody>
                  <a:tcPr marL="71999" marR="71999" marT="35999" marB="35999" anchor="ctr">
                    <a:lnL w="9525" cap="flat" cmpd="sng" algn="ctr">
                      <a:solidFill>
                        <a:schemeClr val="accent2">
                          <a:lumMod val="50000"/>
                        </a:schemeClr>
                      </a:solidFill>
                      <a:prstDash val="solid"/>
                      <a:round/>
                      <a:headEnd type="none" w="med" len="med"/>
                      <a:tailEnd type="none" w="med" len="me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noFill/>
                  </a:tcPr>
                </a:tc>
              </a:tr>
              <a:tr h="558422">
                <a:tc vMerge="1">
                  <a:txBody>
                    <a:bodyPr/>
                    <a:lstStyle/>
                    <a:p>
                      <a:endParaRPr lang="zh-CN"/>
                    </a:p>
                  </a:txBody>
                  <a:tcPr marL="72000" marR="72000" marT="36000" marB="36000" anchor="ctr">
                    <a:lnL w="9525" cap="flat" cmpd="sng" algn="ctr">
                      <a:solidFill>
                        <a:schemeClr val="accent2">
                          <a:lumMod val="50000"/>
                        </a:schemeClr>
                      </a:solidFill>
                      <a:prstDash val="solid"/>
                      <a:round/>
                      <a:headEnd type="none" w="med" len="med"/>
                      <a:tailEnd type="none" w="med" len="me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tcPr>
                </a:tc>
                <a:tc>
                  <a:txBody>
                    <a:bodyPr/>
                    <a:lstStyle/>
                    <a:p>
                      <a:pPr algn="ctr" fontAlgn="b"/>
                      <a:r>
                        <a:rPr lang="zh-CN" altLang="en-US" sz="1200" b="0" u="none" strike="noStrike" dirty="0">
                          <a:solidFill>
                            <a:srgbClr val="06AFF0"/>
                          </a:solidFill>
                          <a:effectLst/>
                          <a:latin typeface="微软雅黑" panose="020B0502040204020203" pitchFamily="34" charset="-122"/>
                          <a:ea typeface="微软雅黑" panose="020B0502040204020203" pitchFamily="34" charset="-122"/>
                        </a:rPr>
                        <a:t>海外信息解读</a:t>
                      </a:r>
                      <a:endParaRPr lang="zh-CN" altLang="en-US" sz="1200" b="0" i="0" u="none" strike="noStrike" dirty="0">
                        <a:solidFill>
                          <a:srgbClr val="06AFF0"/>
                        </a:solidFill>
                        <a:effectLst/>
                        <a:latin typeface="微软雅黑" panose="020B0502040204020203" pitchFamily="34" charset="-122"/>
                        <a:ea typeface="微软雅黑" panose="020B0502040204020203" pitchFamily="34" charset="-122"/>
                      </a:endParaRPr>
                    </a:p>
                  </a:txBody>
                  <a:tcPr marL="71999" marR="71999" marT="35999" marB="35999" anchor="ctr">
                    <a:lnL w="9525" cap="flat" cmpd="sng" algn="ctr">
                      <a:solidFill>
                        <a:schemeClr val="accent2">
                          <a:lumMod val="50000"/>
                        </a:schemeClr>
                      </a:solidFill>
                      <a:prstDash val="solid"/>
                      <a:round/>
                      <a:headEnd type="none" w="med" len="med"/>
                      <a:tailEnd type="none" w="med" len="me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noFill/>
                  </a:tcPr>
                </a:tc>
              </a:tr>
              <a:tr h="325040">
                <a:tc rowSpan="4">
                  <a:txBody>
                    <a:bodyPr/>
                    <a:lstStyle/>
                    <a:p>
                      <a:pPr algn="ctr" fontAlgn="b"/>
                      <a:r>
                        <a:rPr lang="zh-CN" altLang="en-US" sz="1200" b="1" u="none" strike="noStrike" dirty="0">
                          <a:solidFill>
                            <a:srgbClr val="06AFF0"/>
                          </a:solidFill>
                          <a:effectLst/>
                          <a:latin typeface="微软雅黑" panose="020B0502040204020203" pitchFamily="34" charset="-122"/>
                          <a:ea typeface="微软雅黑" panose="020B0502040204020203" pitchFamily="34" charset="-122"/>
                        </a:rPr>
                        <a:t>数据</a:t>
                      </a:r>
                      <a:endParaRPr lang="zh-CN" altLang="en-US" sz="1200" b="1" i="0" u="none" strike="noStrike" dirty="0">
                        <a:solidFill>
                          <a:srgbClr val="06AFF0"/>
                        </a:solidFill>
                        <a:effectLst/>
                        <a:latin typeface="微软雅黑" panose="020B0502040204020203" pitchFamily="34" charset="-122"/>
                        <a:ea typeface="微软雅黑" panose="020B0502040204020203" pitchFamily="34" charset="-122"/>
                      </a:endParaRPr>
                    </a:p>
                  </a:txBody>
                  <a:tcPr marL="71999" marR="71999" marT="35999" marB="35999" anchor="ctr">
                    <a:lnL w="9525" cap="flat" cmpd="sng" algn="ctr">
                      <a:solidFill>
                        <a:schemeClr val="accent2">
                          <a:lumMod val="50000"/>
                        </a:schemeClr>
                      </a:solidFill>
                      <a:prstDash val="solid"/>
                      <a:round/>
                      <a:headEnd type="none" w="med" len="med"/>
                      <a:tailEnd type="none" w="med" len="me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noFill/>
                  </a:tcPr>
                </a:tc>
                <a:tc>
                  <a:txBody>
                    <a:bodyPr/>
                    <a:lstStyle/>
                    <a:p>
                      <a:pPr algn="ctr" fontAlgn="b"/>
                      <a:r>
                        <a:rPr lang="zh-CN" altLang="en-US" sz="1200" b="0" u="none" strike="noStrike" dirty="0">
                          <a:solidFill>
                            <a:srgbClr val="06AFF0"/>
                          </a:solidFill>
                          <a:effectLst/>
                          <a:latin typeface="微软雅黑" panose="020B0502040204020203" pitchFamily="34" charset="-122"/>
                          <a:ea typeface="微软雅黑" panose="020B0502040204020203" pitchFamily="34" charset="-122"/>
                        </a:rPr>
                        <a:t>数据提取</a:t>
                      </a:r>
                      <a:endParaRPr lang="zh-CN" altLang="en-US" sz="1200" b="0" i="0" u="none" strike="noStrike" dirty="0">
                        <a:solidFill>
                          <a:srgbClr val="06AFF0"/>
                        </a:solidFill>
                        <a:effectLst/>
                        <a:latin typeface="微软雅黑" panose="020B0502040204020203" pitchFamily="34" charset="-122"/>
                        <a:ea typeface="微软雅黑" panose="020B0502040204020203" pitchFamily="34" charset="-122"/>
                      </a:endParaRPr>
                    </a:p>
                  </a:txBody>
                  <a:tcPr marL="71999" marR="71999" marT="35999" marB="35999" anchor="ctr">
                    <a:lnL w="9525" cap="flat" cmpd="sng" algn="ctr">
                      <a:solidFill>
                        <a:schemeClr val="accent2">
                          <a:lumMod val="50000"/>
                        </a:schemeClr>
                      </a:solidFill>
                      <a:prstDash val="solid"/>
                      <a:round/>
                      <a:headEnd type="none" w="med" len="med"/>
                      <a:tailEnd type="none" w="med" len="me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noFill/>
                  </a:tcPr>
                </a:tc>
              </a:tr>
              <a:tr h="325040">
                <a:tc vMerge="1">
                  <a:txBody>
                    <a:bodyPr/>
                    <a:lstStyle/>
                    <a:p>
                      <a:endParaRPr lang="zh-CN"/>
                    </a:p>
                  </a:txBody>
                  <a:tcPr marL="72000" marR="72000" marT="36000" marB="36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zh-CN" altLang="en-US" sz="1200" b="0" u="none" strike="noStrike" dirty="0">
                          <a:solidFill>
                            <a:srgbClr val="06AFF0"/>
                          </a:solidFill>
                          <a:effectLst/>
                          <a:latin typeface="微软雅黑" panose="020B0502040204020203" pitchFamily="34" charset="-122"/>
                          <a:ea typeface="微软雅黑" panose="020B0502040204020203" pitchFamily="34" charset="-122"/>
                        </a:rPr>
                        <a:t>数据整理</a:t>
                      </a:r>
                      <a:endParaRPr lang="zh-CN" altLang="en-US" sz="1200" b="0" i="0" u="none" strike="noStrike" dirty="0">
                        <a:solidFill>
                          <a:srgbClr val="06AFF0"/>
                        </a:solidFill>
                        <a:effectLst/>
                        <a:latin typeface="微软雅黑" panose="020B0502040204020203" pitchFamily="34" charset="-122"/>
                        <a:ea typeface="微软雅黑" panose="020B0502040204020203" pitchFamily="34" charset="-122"/>
                      </a:endParaRPr>
                    </a:p>
                  </a:txBody>
                  <a:tcPr marL="71999" marR="71999" marT="35999" marB="35999" anchor="ctr">
                    <a:lnL w="9525" cap="flat" cmpd="sng" algn="ctr">
                      <a:solidFill>
                        <a:schemeClr val="accent2">
                          <a:lumMod val="50000"/>
                        </a:schemeClr>
                      </a:solidFill>
                      <a:prstDash val="solid"/>
                      <a:round/>
                      <a:headEnd type="none" w="med" len="med"/>
                      <a:tailEnd type="none" w="med" len="me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noFill/>
                  </a:tcPr>
                </a:tc>
              </a:tr>
              <a:tr h="325040">
                <a:tc vMerge="1">
                  <a:txBody>
                    <a:bodyPr/>
                    <a:lstStyle/>
                    <a:p>
                      <a:endParaRPr lang="zh-CN"/>
                    </a:p>
                  </a:txBody>
                  <a:tcPr marL="72000" marR="72000" marT="36000" marB="36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zh-CN" altLang="en-US" sz="1200" b="0" u="none" strike="noStrike" dirty="0">
                          <a:solidFill>
                            <a:srgbClr val="06AFF0"/>
                          </a:solidFill>
                          <a:effectLst/>
                          <a:latin typeface="微软雅黑" panose="020B0502040204020203" pitchFamily="34" charset="-122"/>
                          <a:ea typeface="微软雅黑" panose="020B0502040204020203" pitchFamily="34" charset="-122"/>
                        </a:rPr>
                        <a:t>数据分析</a:t>
                      </a:r>
                      <a:endParaRPr lang="zh-CN" altLang="en-US" sz="1200" b="0" i="0" u="none" strike="noStrike" dirty="0">
                        <a:solidFill>
                          <a:srgbClr val="06AFF0"/>
                        </a:solidFill>
                        <a:effectLst/>
                        <a:latin typeface="微软雅黑" panose="020B0502040204020203" pitchFamily="34" charset="-122"/>
                        <a:ea typeface="微软雅黑" panose="020B0502040204020203" pitchFamily="34" charset="-122"/>
                      </a:endParaRPr>
                    </a:p>
                  </a:txBody>
                  <a:tcPr marL="71999" marR="71999" marT="35999" marB="35999" anchor="ctr">
                    <a:lnL w="9525" cap="flat" cmpd="sng" algn="ctr">
                      <a:solidFill>
                        <a:schemeClr val="accent2">
                          <a:lumMod val="50000"/>
                        </a:schemeClr>
                      </a:solidFill>
                      <a:prstDash val="solid"/>
                      <a:round/>
                      <a:headEnd type="none" w="med" len="med"/>
                      <a:tailEnd type="none" w="med" len="me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noFill/>
                  </a:tcPr>
                </a:tc>
              </a:tr>
              <a:tr h="324655">
                <a:tc vMerge="1">
                  <a:txBody>
                    <a:bodyPr/>
                    <a:lstStyle/>
                    <a:p>
                      <a:endParaRPr lang="zh-CN"/>
                    </a:p>
                  </a:txBody>
                  <a:tcPr marL="72000" marR="72000" marT="36000" marB="36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zh-CN" altLang="en-US" sz="1200" b="0" u="none" strike="noStrike" dirty="0">
                          <a:solidFill>
                            <a:srgbClr val="06AFF0"/>
                          </a:solidFill>
                          <a:effectLst/>
                          <a:latin typeface="微软雅黑" panose="020B0502040204020203" pitchFamily="34" charset="-122"/>
                          <a:ea typeface="微软雅黑" panose="020B0502040204020203" pitchFamily="34" charset="-122"/>
                        </a:rPr>
                        <a:t>数据预测</a:t>
                      </a:r>
                      <a:endParaRPr lang="zh-CN" altLang="en-US" sz="1200" b="0" i="0" u="none" strike="noStrike" dirty="0">
                        <a:solidFill>
                          <a:srgbClr val="06AFF0"/>
                        </a:solidFill>
                        <a:effectLst/>
                        <a:latin typeface="微软雅黑" panose="020B0502040204020203" pitchFamily="34" charset="-122"/>
                        <a:ea typeface="微软雅黑" panose="020B0502040204020203" pitchFamily="34" charset="-122"/>
                      </a:endParaRPr>
                    </a:p>
                  </a:txBody>
                  <a:tcPr marL="71999" marR="71999" marT="35999" marB="35999" anchor="ctr">
                    <a:lnL w="9525" cap="flat" cmpd="sng" algn="ctr">
                      <a:solidFill>
                        <a:schemeClr val="accent2">
                          <a:lumMod val="50000"/>
                        </a:schemeClr>
                      </a:solidFill>
                      <a:prstDash val="solid"/>
                      <a:round/>
                      <a:headEnd type="none" w="med" len="med"/>
                      <a:tailEnd type="none" w="med" len="me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noFill/>
                  </a:tcPr>
                </a:tc>
              </a:tr>
              <a:tr h="325040">
                <a:tc rowSpan="4">
                  <a:txBody>
                    <a:bodyPr/>
                    <a:lstStyle/>
                    <a:p>
                      <a:pPr algn="ctr" fontAlgn="b"/>
                      <a:r>
                        <a:rPr lang="zh-CN" altLang="en-US" sz="1200" b="1" i="0" u="none" strike="noStrike" dirty="0">
                          <a:solidFill>
                            <a:srgbClr val="06AFF0"/>
                          </a:solidFill>
                          <a:effectLst/>
                          <a:latin typeface="微软雅黑" panose="020B0502040204020203" pitchFamily="34" charset="-122"/>
                          <a:ea typeface="微软雅黑" panose="020B0502040204020203" pitchFamily="34" charset="-122"/>
                        </a:rPr>
                        <a:t>代码</a:t>
                      </a:r>
                    </a:p>
                  </a:txBody>
                  <a:tcPr marL="71999" marR="71999" marT="35999" marB="35999" anchor="ctr">
                    <a:lnL w="9525" cap="flat" cmpd="sng" algn="ctr">
                      <a:solidFill>
                        <a:schemeClr val="accent2">
                          <a:lumMod val="50000"/>
                        </a:schemeClr>
                      </a:solidFill>
                      <a:prstDash val="solid"/>
                      <a:round/>
                      <a:headEnd type="none" w="med" len="med"/>
                      <a:tailEnd type="none" w="med" len="me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noFill/>
                  </a:tcPr>
                </a:tc>
                <a:tc>
                  <a:txBody>
                    <a:bodyPr/>
                    <a:lstStyle/>
                    <a:p>
                      <a:pPr algn="ctr" fontAlgn="b"/>
                      <a:r>
                        <a:rPr lang="zh-CN" altLang="en-US" sz="1200" b="0" u="none" strike="noStrike" dirty="0">
                          <a:solidFill>
                            <a:srgbClr val="06AFF0"/>
                          </a:solidFill>
                          <a:effectLst/>
                          <a:latin typeface="微软雅黑" panose="020B0502040204020203" pitchFamily="34" charset="-122"/>
                          <a:ea typeface="微软雅黑" panose="020B0502040204020203" pitchFamily="34" charset="-122"/>
                        </a:rPr>
                        <a:t>代码生成</a:t>
                      </a:r>
                      <a:endParaRPr lang="zh-CN" altLang="en-US" sz="1200" b="0" i="0" u="none" strike="noStrike" dirty="0">
                        <a:solidFill>
                          <a:srgbClr val="06AFF0"/>
                        </a:solidFill>
                        <a:effectLst/>
                        <a:latin typeface="微软雅黑" panose="020B0502040204020203" pitchFamily="34" charset="-122"/>
                        <a:ea typeface="微软雅黑" panose="020B0502040204020203" pitchFamily="34" charset="-122"/>
                      </a:endParaRPr>
                    </a:p>
                  </a:txBody>
                  <a:tcPr marL="71999" marR="71999" marT="35999" marB="35999" anchor="ctr">
                    <a:lnL w="9525" cap="flat" cmpd="sng" algn="ctr">
                      <a:solidFill>
                        <a:schemeClr val="accent2">
                          <a:lumMod val="50000"/>
                        </a:schemeClr>
                      </a:solidFill>
                      <a:prstDash val="solid"/>
                      <a:round/>
                      <a:headEnd type="none" w="med" len="med"/>
                      <a:tailEnd type="none" w="med" len="me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noFill/>
                  </a:tcPr>
                </a:tc>
              </a:tr>
              <a:tr h="325040">
                <a:tc vMerge="1">
                  <a:txBody>
                    <a:bodyPr/>
                    <a:lstStyle/>
                    <a:p>
                      <a:endParaRPr lang="zh-CN"/>
                    </a:p>
                  </a:txBody>
                  <a:tcPr marL="72000" marR="72000" marT="36000" marB="36000" anchor="ct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zh-CN" altLang="en-US" sz="1200" b="0" u="none" strike="noStrike" dirty="0">
                          <a:solidFill>
                            <a:srgbClr val="06AFF0"/>
                          </a:solidFill>
                          <a:effectLst/>
                          <a:latin typeface="微软雅黑" panose="020B0502040204020203" pitchFamily="34" charset="-122"/>
                          <a:ea typeface="微软雅黑" panose="020B0502040204020203" pitchFamily="34" charset="-122"/>
                        </a:rPr>
                        <a:t>代码检查</a:t>
                      </a:r>
                      <a:endParaRPr lang="zh-CN" altLang="en-US" sz="1200" b="0" i="0" u="none" strike="noStrike" dirty="0">
                        <a:solidFill>
                          <a:srgbClr val="06AFF0"/>
                        </a:solidFill>
                        <a:effectLst/>
                        <a:latin typeface="微软雅黑" panose="020B0502040204020203" pitchFamily="34" charset="-122"/>
                        <a:ea typeface="微软雅黑" panose="020B0502040204020203" pitchFamily="34" charset="-122"/>
                      </a:endParaRPr>
                    </a:p>
                  </a:txBody>
                  <a:tcPr marL="71999" marR="71999" marT="35999" marB="35999" anchor="ctr">
                    <a:lnL w="9525" cap="flat" cmpd="sng" algn="ctr">
                      <a:solidFill>
                        <a:schemeClr val="accent2">
                          <a:lumMod val="50000"/>
                        </a:schemeClr>
                      </a:solidFill>
                      <a:prstDash val="solid"/>
                      <a:round/>
                      <a:headEnd type="none" w="med" len="med"/>
                      <a:tailEnd type="none" w="med" len="me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noFill/>
                  </a:tcPr>
                </a:tc>
              </a:tr>
              <a:tr h="325040">
                <a:tc vMerge="1">
                  <a:txBody>
                    <a:bodyPr/>
                    <a:lstStyle/>
                    <a:p>
                      <a:endParaRPr lang="zh-CN"/>
                    </a:p>
                  </a:txBody>
                  <a:tcPr marL="72000" marR="72000" marT="36000" marB="36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zh-CN" altLang="en-US" sz="1200" b="0" u="none" strike="noStrike" dirty="0">
                          <a:solidFill>
                            <a:srgbClr val="06AFF0"/>
                          </a:solidFill>
                          <a:effectLst/>
                          <a:latin typeface="微软雅黑" panose="020B0502040204020203" pitchFamily="34" charset="-122"/>
                          <a:ea typeface="微软雅黑" panose="020B0502040204020203" pitchFamily="34" charset="-122"/>
                        </a:rPr>
                        <a:t>代码解释</a:t>
                      </a:r>
                      <a:endParaRPr lang="zh-CN" altLang="en-US" sz="1200" b="0" i="0" u="none" strike="noStrike" dirty="0">
                        <a:solidFill>
                          <a:srgbClr val="06AFF0"/>
                        </a:solidFill>
                        <a:effectLst/>
                        <a:latin typeface="微软雅黑" panose="020B0502040204020203" pitchFamily="34" charset="-122"/>
                        <a:ea typeface="微软雅黑" panose="020B0502040204020203" pitchFamily="34" charset="-122"/>
                      </a:endParaRPr>
                    </a:p>
                  </a:txBody>
                  <a:tcPr marL="71999" marR="71999" marT="35999" marB="35999" anchor="ctr">
                    <a:lnL w="9525" cap="flat" cmpd="sng" algn="ctr">
                      <a:solidFill>
                        <a:schemeClr val="accent2">
                          <a:lumMod val="50000"/>
                        </a:schemeClr>
                      </a:solidFill>
                      <a:prstDash val="solid"/>
                      <a:round/>
                      <a:headEnd type="none" w="med" len="med"/>
                      <a:tailEnd type="none" w="med" len="me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noFill/>
                  </a:tcPr>
                </a:tc>
              </a:tr>
              <a:tr h="325040">
                <a:tc vMerge="1">
                  <a:txBody>
                    <a:bodyPr/>
                    <a:lstStyle/>
                    <a:p>
                      <a:endParaRPr lang="zh-CN"/>
                    </a:p>
                  </a:txBody>
                  <a:tcPr marL="72000" marR="72000" marT="36000" marB="36000" anchor="ctr">
                    <a:lnT w="12700" cap="flat" cmpd="sng" algn="ctr">
                      <a:solidFill>
                        <a:schemeClr val="accent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zh-CN" altLang="en-US" sz="1200" b="0" u="none" strike="noStrike" dirty="0">
                          <a:solidFill>
                            <a:srgbClr val="06AFF0"/>
                          </a:solidFill>
                          <a:effectLst/>
                          <a:latin typeface="微软雅黑" panose="020B0502040204020203" pitchFamily="34" charset="-122"/>
                          <a:ea typeface="微软雅黑" panose="020B0502040204020203" pitchFamily="34" charset="-122"/>
                        </a:rPr>
                        <a:t>代码转换</a:t>
                      </a:r>
                      <a:endParaRPr lang="zh-CN" altLang="en-US" sz="1200" b="0" i="0" u="none" strike="noStrike" dirty="0">
                        <a:solidFill>
                          <a:srgbClr val="06AFF0"/>
                        </a:solidFill>
                        <a:effectLst/>
                        <a:latin typeface="微软雅黑" panose="020B0502040204020203" pitchFamily="34" charset="-122"/>
                        <a:ea typeface="微软雅黑" panose="020B0502040204020203" pitchFamily="34" charset="-122"/>
                      </a:endParaRPr>
                    </a:p>
                  </a:txBody>
                  <a:tcPr marL="71999" marR="71999" marT="35999" marB="35999" anchor="ctr">
                    <a:lnL w="9525" cap="flat" cmpd="sng" algn="ctr">
                      <a:solidFill>
                        <a:schemeClr val="accent2">
                          <a:lumMod val="50000"/>
                        </a:schemeClr>
                      </a:solidFill>
                      <a:prstDash val="solid"/>
                      <a:round/>
                      <a:headEnd type="none" w="med" len="med"/>
                      <a:tailEnd type="none" w="med" len="me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noFill/>
                  </a:tcPr>
                </a:tc>
              </a:tr>
            </a:tbl>
          </a:graphicData>
        </a:graphic>
      </p:graphicFrame>
      <p:pic>
        <p:nvPicPr>
          <p:cNvPr id="6" name="图片 5"/>
          <p:cNvPicPr>
            <a:picLocks noChangeAspect="1"/>
          </p:cNvPicPr>
          <p:nvPr/>
        </p:nvPicPr>
        <p:blipFill>
          <a:blip r:embed="rId4"/>
          <a:stretch>
            <a:fillRect/>
          </a:stretch>
        </p:blipFill>
        <p:spPr>
          <a:xfrm>
            <a:off x="5808413" y="1552028"/>
            <a:ext cx="5423241" cy="448509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Microsoft YaHei" panose="020B0502040204020203" pitchFamily="34" charset="-122"/>
                <a:ea typeface="Microsoft YaHei" panose="020B0502040204020203" pitchFamily="34" charset="-122"/>
              </a:rPr>
              <a:t>私域数据湖，</a:t>
            </a:r>
            <a:r>
              <a:rPr lang="zh-CN" altLang="en-US" dirty="0" smtClean="0">
                <a:latin typeface="Microsoft YaHei" panose="020B0502040204020203" pitchFamily="34" charset="-122"/>
                <a:ea typeface="Microsoft YaHei" panose="020B0502040204020203" pitchFamily="34" charset="-122"/>
              </a:rPr>
              <a:t>帮助客户</a:t>
            </a:r>
            <a:r>
              <a:rPr lang="zh-CN" altLang="en-US" dirty="0">
                <a:latin typeface="Microsoft YaHei" panose="020B0502040204020203" pitchFamily="34" charset="-122"/>
                <a:ea typeface="Microsoft YaHei" panose="020B0502040204020203" pitchFamily="34" charset="-122"/>
              </a:rPr>
              <a:t>沉淀数据资产</a:t>
            </a:r>
          </a:p>
        </p:txBody>
      </p:sp>
      <p:sp>
        <p:nvSpPr>
          <p:cNvPr id="41" name="文本框 40"/>
          <p:cNvSpPr txBox="1"/>
          <p:nvPr/>
        </p:nvSpPr>
        <p:spPr>
          <a:xfrm>
            <a:off x="7286155" y="1312961"/>
            <a:ext cx="4147307" cy="437171"/>
          </a:xfrm>
          <a:prstGeom prst="rect">
            <a:avLst/>
          </a:prstGeom>
          <a:noFill/>
        </p:spPr>
        <p:txBody>
          <a:bodyPr wrap="square" rtlCol="0">
            <a:spAutoFit/>
          </a:bodyPr>
          <a:lstStyle/>
          <a:p>
            <a:pPr>
              <a:lnSpc>
                <a:spcPct val="150000"/>
              </a:lnSpc>
            </a:pPr>
            <a:r>
              <a:rPr lang="zh-CN" altLang="en-US" sz="1695" b="1" dirty="0">
                <a:solidFill>
                  <a:srgbClr val="18E7CF"/>
                </a:solidFill>
                <a:latin typeface="Microsoft YaHei" panose="020B0502040204020203" pitchFamily="34" charset="-122"/>
                <a:ea typeface="Microsoft YaHei" panose="020B0502040204020203" pitchFamily="34" charset="-122"/>
              </a:rPr>
              <a:t>构建可沉淀、可运营的政企数据服务体系</a:t>
            </a:r>
          </a:p>
        </p:txBody>
      </p:sp>
      <p:sp>
        <p:nvSpPr>
          <p:cNvPr id="52" name="矩形 51"/>
          <p:cNvSpPr/>
          <p:nvPr/>
        </p:nvSpPr>
        <p:spPr>
          <a:xfrm>
            <a:off x="725802" y="2383664"/>
            <a:ext cx="5947173" cy="2725198"/>
          </a:xfrm>
          <a:prstGeom prst="rect">
            <a:avLst/>
          </a:prstGeom>
          <a:noFill/>
          <a:ln w="3175">
            <a:gradFill flip="none" rotWithShape="1">
              <a:gsLst>
                <a:gs pos="0">
                  <a:srgbClr val="00B3F2">
                    <a:alpha val="43000"/>
                  </a:srgbClr>
                </a:gs>
                <a:gs pos="100000">
                  <a:srgbClr val="00B3F2"/>
                </a:gs>
              </a:gsLst>
              <a:lin ang="16200000" scaled="1"/>
              <a:tileRect/>
            </a:gradFill>
            <a:prstDash val="dash"/>
          </a:ln>
        </p:spPr>
        <p:txBody>
          <a:bodyPr wrap="square" lIns="0" tIns="0" rIns="0" bIns="0" rtlCol="0"/>
          <a:lstStyle/>
          <a:p>
            <a:endParaRPr lang="zh-CN" altLang="en-US" sz="2040" dirty="0">
              <a:latin typeface="Microsoft YaHei" panose="020B0502040204020203" pitchFamily="34" charset="-122"/>
              <a:ea typeface="Microsoft YaHei" panose="020B0502040204020203" pitchFamily="34" charset="-122"/>
            </a:endParaRPr>
          </a:p>
        </p:txBody>
      </p:sp>
      <p:sp>
        <p:nvSpPr>
          <p:cNvPr id="13" name="矩形 12"/>
          <p:cNvSpPr/>
          <p:nvPr/>
        </p:nvSpPr>
        <p:spPr>
          <a:xfrm>
            <a:off x="809705" y="5331055"/>
            <a:ext cx="5744276" cy="738725"/>
          </a:xfrm>
          <a:prstGeom prst="rect">
            <a:avLst/>
          </a:prstGeom>
          <a:gradFill>
            <a:gsLst>
              <a:gs pos="0">
                <a:srgbClr val="00B3F2">
                  <a:alpha val="0"/>
                </a:srgbClr>
              </a:gs>
              <a:gs pos="100000">
                <a:srgbClr val="00B3F2">
                  <a:alpha val="20000"/>
                </a:srgbClr>
              </a:gs>
            </a:gsLst>
            <a:lin ang="5400000" scaled="1"/>
          </a:gradFill>
          <a:ln w="3175">
            <a:gradFill flip="none" rotWithShape="1">
              <a:gsLst>
                <a:gs pos="0">
                  <a:srgbClr val="00B3F2">
                    <a:alpha val="0"/>
                  </a:srgbClr>
                </a:gs>
                <a:gs pos="100000">
                  <a:srgbClr val="00B3F2"/>
                </a:gs>
              </a:gsLst>
              <a:lin ang="16200000" scaled="1"/>
              <a:tileRect/>
            </a:gradFill>
            <a:prstDash val="dash"/>
          </a:ln>
        </p:spPr>
        <p:txBody>
          <a:bodyPr wrap="square" lIns="0" tIns="72000" rIns="0" bIns="0" rtlCol="0"/>
          <a:lstStyle/>
          <a:p>
            <a:pPr algn="ctr"/>
            <a:r>
              <a:rPr lang="zh-CN" altLang="en-US" sz="1200" b="1">
                <a:solidFill>
                  <a:schemeClr val="bg1"/>
                </a:solidFill>
                <a:latin typeface="Microsoft YaHei" panose="020B0502040204020203" pitchFamily="34" charset="-122"/>
                <a:ea typeface="Microsoft YaHei" panose="020B0502040204020203" pitchFamily="34" charset="-122"/>
              </a:rPr>
              <a:t>行业私域数据</a:t>
            </a:r>
            <a:endParaRPr lang="zh-CN" altLang="en-US" sz="1200" b="1" dirty="0">
              <a:solidFill>
                <a:schemeClr val="bg1"/>
              </a:solidFill>
              <a:latin typeface="Microsoft YaHei" panose="020B0502040204020203" pitchFamily="34" charset="-122"/>
              <a:ea typeface="Microsoft YaHei" panose="020B0502040204020203" pitchFamily="34" charset="-122"/>
            </a:endParaRPr>
          </a:p>
        </p:txBody>
      </p:sp>
      <p:sp>
        <p:nvSpPr>
          <p:cNvPr id="11" name="圆角矩形 52"/>
          <p:cNvSpPr/>
          <p:nvPr/>
        </p:nvSpPr>
        <p:spPr>
          <a:xfrm>
            <a:off x="2436917" y="5693942"/>
            <a:ext cx="1029894" cy="241641"/>
          </a:xfrm>
          <a:prstGeom prst="roundRect">
            <a:avLst>
              <a:gd name="adj" fmla="val 5358"/>
            </a:avLst>
          </a:prstGeom>
          <a:gradFill>
            <a:gsLst>
              <a:gs pos="0">
                <a:srgbClr val="00B3F2">
                  <a:alpha val="0"/>
                </a:srgbClr>
              </a:gs>
              <a:gs pos="100000">
                <a:srgbClr val="00B3F2">
                  <a:alpha val="20000"/>
                </a:srgbClr>
              </a:gs>
            </a:gsLst>
            <a:lin ang="5400000" scaled="1"/>
          </a:gradFill>
          <a:ln w="3175">
            <a:noFill/>
            <a:prstDash val="dash"/>
          </a:ln>
        </p:spPr>
        <p:txBody>
          <a:bodyPr wrap="square" lIns="0" tIns="0" rIns="0" bIns="0" rtlCol="0" anchor="ctr" anchorCtr="1"/>
          <a:lstStyle/>
          <a:p>
            <a:r>
              <a:rPr lang="zh-CN" altLang="en-US" sz="1000">
                <a:solidFill>
                  <a:schemeClr val="bg1"/>
                </a:solidFill>
                <a:latin typeface="Microsoft YaHei" panose="020B0502040204020203" pitchFamily="34" charset="-122"/>
                <a:ea typeface="Microsoft YaHei" panose="020B0502040204020203" pitchFamily="34" charset="-122"/>
              </a:rPr>
              <a:t>证券数据</a:t>
            </a:r>
            <a:endParaRPr lang="zh-CN" altLang="en-US" sz="1000" dirty="0">
              <a:solidFill>
                <a:schemeClr val="bg1"/>
              </a:solidFill>
              <a:latin typeface="Microsoft YaHei" panose="020B0502040204020203" pitchFamily="34" charset="-122"/>
              <a:ea typeface="Microsoft YaHei" panose="020B0502040204020203" pitchFamily="34" charset="-122"/>
            </a:endParaRPr>
          </a:p>
        </p:txBody>
      </p:sp>
      <p:sp>
        <p:nvSpPr>
          <p:cNvPr id="14" name="圆角矩形 52"/>
          <p:cNvSpPr/>
          <p:nvPr/>
        </p:nvSpPr>
        <p:spPr>
          <a:xfrm>
            <a:off x="971481" y="5693942"/>
            <a:ext cx="1029894" cy="241641"/>
          </a:xfrm>
          <a:prstGeom prst="roundRect">
            <a:avLst>
              <a:gd name="adj" fmla="val 5358"/>
            </a:avLst>
          </a:prstGeom>
          <a:gradFill>
            <a:gsLst>
              <a:gs pos="0">
                <a:srgbClr val="00B3F2">
                  <a:alpha val="0"/>
                </a:srgbClr>
              </a:gs>
              <a:gs pos="100000">
                <a:srgbClr val="00B3F2">
                  <a:alpha val="20000"/>
                </a:srgbClr>
              </a:gs>
            </a:gsLst>
            <a:lin ang="5400000" scaled="1"/>
          </a:gradFill>
          <a:ln w="3175">
            <a:noFill/>
            <a:prstDash val="dash"/>
          </a:ln>
        </p:spPr>
        <p:txBody>
          <a:bodyPr wrap="square" lIns="0" tIns="0" rIns="0" bIns="0" rtlCol="0" anchor="ctr" anchorCtr="1"/>
          <a:lstStyle/>
          <a:p>
            <a:r>
              <a:rPr lang="zh-CN" altLang="en-US" sz="1000">
                <a:solidFill>
                  <a:schemeClr val="bg1"/>
                </a:solidFill>
                <a:latin typeface="Microsoft YaHei" panose="020B0502040204020203" pitchFamily="34" charset="-122"/>
                <a:ea typeface="Microsoft YaHei" panose="020B0502040204020203" pitchFamily="34" charset="-122"/>
              </a:rPr>
              <a:t>政务数据</a:t>
            </a:r>
            <a:endParaRPr lang="zh-CN" altLang="en-US" sz="1000" dirty="0">
              <a:solidFill>
                <a:schemeClr val="bg1"/>
              </a:solidFill>
              <a:latin typeface="Microsoft YaHei" panose="020B0502040204020203" pitchFamily="34" charset="-122"/>
              <a:ea typeface="Microsoft YaHei" panose="020B0502040204020203" pitchFamily="34" charset="-122"/>
            </a:endParaRPr>
          </a:p>
        </p:txBody>
      </p:sp>
      <p:sp>
        <p:nvSpPr>
          <p:cNvPr id="15" name="矩形 14"/>
          <p:cNvSpPr/>
          <p:nvPr/>
        </p:nvSpPr>
        <p:spPr>
          <a:xfrm>
            <a:off x="809704" y="4349097"/>
            <a:ext cx="5744277" cy="684250"/>
          </a:xfrm>
          <a:prstGeom prst="rect">
            <a:avLst/>
          </a:prstGeom>
          <a:gradFill>
            <a:gsLst>
              <a:gs pos="0">
                <a:srgbClr val="00B3F2">
                  <a:alpha val="0"/>
                </a:srgbClr>
              </a:gs>
              <a:gs pos="100000">
                <a:srgbClr val="00B3F2">
                  <a:alpha val="20000"/>
                </a:srgbClr>
              </a:gs>
            </a:gsLst>
            <a:lin ang="5400000" scaled="1"/>
          </a:gradFill>
          <a:ln w="3175">
            <a:gradFill flip="none" rotWithShape="1">
              <a:gsLst>
                <a:gs pos="0">
                  <a:srgbClr val="00B3F2">
                    <a:alpha val="0"/>
                  </a:srgbClr>
                </a:gs>
                <a:gs pos="100000">
                  <a:srgbClr val="00B3F2"/>
                </a:gs>
              </a:gsLst>
              <a:lin ang="16200000" scaled="1"/>
              <a:tileRect/>
            </a:gradFill>
            <a:prstDash val="dash"/>
          </a:ln>
        </p:spPr>
        <p:txBody>
          <a:bodyPr wrap="square" lIns="0" tIns="72000" rIns="0" bIns="0" rtlCol="0"/>
          <a:lstStyle/>
          <a:p>
            <a:pPr algn="ctr"/>
            <a:r>
              <a:rPr lang="zh-CN" altLang="en-US" sz="1200" b="1">
                <a:solidFill>
                  <a:schemeClr val="bg1"/>
                </a:solidFill>
                <a:latin typeface="Microsoft YaHei" panose="020B0502040204020203" pitchFamily="34" charset="-122"/>
                <a:ea typeface="Microsoft YaHei" panose="020B0502040204020203" pitchFamily="34" charset="-122"/>
              </a:rPr>
              <a:t>数据入湖</a:t>
            </a:r>
            <a:endParaRPr lang="zh-CN" altLang="en-US" sz="1200" b="1" dirty="0">
              <a:solidFill>
                <a:schemeClr val="bg1"/>
              </a:solidFill>
              <a:latin typeface="Microsoft YaHei" panose="020B0502040204020203" pitchFamily="34" charset="-122"/>
              <a:ea typeface="Microsoft YaHei" panose="020B0502040204020203" pitchFamily="34" charset="-122"/>
            </a:endParaRPr>
          </a:p>
        </p:txBody>
      </p:sp>
      <p:sp>
        <p:nvSpPr>
          <p:cNvPr id="16" name="圆角矩形 62"/>
          <p:cNvSpPr/>
          <p:nvPr/>
        </p:nvSpPr>
        <p:spPr>
          <a:xfrm>
            <a:off x="917325" y="4718008"/>
            <a:ext cx="1495221" cy="202481"/>
          </a:xfrm>
          <a:prstGeom prst="roundRect">
            <a:avLst>
              <a:gd name="adj" fmla="val 5358"/>
            </a:avLst>
          </a:prstGeom>
          <a:gradFill>
            <a:gsLst>
              <a:gs pos="0">
                <a:srgbClr val="00B3F2">
                  <a:alpha val="0"/>
                </a:srgbClr>
              </a:gs>
              <a:gs pos="100000">
                <a:srgbClr val="00B3F2">
                  <a:alpha val="20000"/>
                </a:srgbClr>
              </a:gs>
            </a:gsLst>
            <a:lin ang="5400000" scaled="1"/>
          </a:gradFill>
          <a:ln w="3175">
            <a:noFill/>
            <a:prstDash val="dash"/>
          </a:ln>
        </p:spPr>
        <p:txBody>
          <a:bodyPr wrap="square" lIns="0" tIns="0" rIns="0" bIns="0" rtlCol="0" anchor="ctr" anchorCtr="1"/>
          <a:lstStyle/>
          <a:p>
            <a:r>
              <a:rPr lang="en-US" altLang="zh-CN" sz="1000">
                <a:solidFill>
                  <a:schemeClr val="bg1"/>
                </a:solidFill>
                <a:latin typeface="Microsoft YaHei" panose="020B0502040204020203" pitchFamily="34" charset="-122"/>
                <a:ea typeface="Microsoft YaHei" panose="020B0502040204020203" pitchFamily="34" charset="-122"/>
              </a:rPr>
              <a:t>ETL</a:t>
            </a:r>
            <a:r>
              <a:rPr lang="zh-CN" altLang="en-US" sz="1000">
                <a:solidFill>
                  <a:schemeClr val="bg1"/>
                </a:solidFill>
                <a:latin typeface="Microsoft YaHei" panose="020B0502040204020203" pitchFamily="34" charset="-122"/>
                <a:ea typeface="Microsoft YaHei" panose="020B0502040204020203" pitchFamily="34" charset="-122"/>
              </a:rPr>
              <a:t>入湖</a:t>
            </a:r>
            <a:endParaRPr lang="zh-CN" altLang="en-US" sz="1000" dirty="0">
              <a:solidFill>
                <a:schemeClr val="bg1"/>
              </a:solidFill>
              <a:latin typeface="Microsoft YaHei" panose="020B0502040204020203" pitchFamily="34" charset="-122"/>
              <a:ea typeface="Microsoft YaHei" panose="020B0502040204020203" pitchFamily="34" charset="-122"/>
            </a:endParaRPr>
          </a:p>
        </p:txBody>
      </p:sp>
      <p:sp>
        <p:nvSpPr>
          <p:cNvPr id="20" name="圆角矩形 52"/>
          <p:cNvSpPr/>
          <p:nvPr/>
        </p:nvSpPr>
        <p:spPr>
          <a:xfrm>
            <a:off x="3902353" y="5693942"/>
            <a:ext cx="1029894" cy="241641"/>
          </a:xfrm>
          <a:prstGeom prst="roundRect">
            <a:avLst>
              <a:gd name="adj" fmla="val 5358"/>
            </a:avLst>
          </a:prstGeom>
          <a:gradFill>
            <a:gsLst>
              <a:gs pos="0">
                <a:srgbClr val="00B3F2">
                  <a:alpha val="0"/>
                </a:srgbClr>
              </a:gs>
              <a:gs pos="100000">
                <a:srgbClr val="00B3F2">
                  <a:alpha val="20000"/>
                </a:srgbClr>
              </a:gs>
            </a:gsLst>
            <a:lin ang="5400000" scaled="1"/>
          </a:gradFill>
          <a:ln w="3175">
            <a:noFill/>
            <a:prstDash val="dash"/>
          </a:ln>
        </p:spPr>
        <p:txBody>
          <a:bodyPr wrap="square" lIns="0" tIns="0" rIns="0" bIns="0" rtlCol="0" anchor="ctr" anchorCtr="1"/>
          <a:lstStyle/>
          <a:p>
            <a:r>
              <a:rPr lang="zh-CN" altLang="en-US" sz="1000">
                <a:solidFill>
                  <a:schemeClr val="bg1"/>
                </a:solidFill>
                <a:latin typeface="Microsoft YaHei" panose="020B0502040204020203" pitchFamily="34" charset="-122"/>
                <a:ea typeface="Microsoft YaHei" panose="020B0502040204020203" pitchFamily="34" charset="-122"/>
              </a:rPr>
              <a:t>医疗数据</a:t>
            </a:r>
            <a:endParaRPr lang="zh-CN" altLang="en-US" sz="1000" dirty="0">
              <a:solidFill>
                <a:schemeClr val="bg1"/>
              </a:solidFill>
              <a:latin typeface="Microsoft YaHei" panose="020B0502040204020203" pitchFamily="34" charset="-122"/>
              <a:ea typeface="Microsoft YaHei" panose="020B0502040204020203" pitchFamily="34" charset="-122"/>
            </a:endParaRPr>
          </a:p>
        </p:txBody>
      </p:sp>
      <p:cxnSp>
        <p:nvCxnSpPr>
          <p:cNvPr id="21" name="直接箭头连接符 20"/>
          <p:cNvCxnSpPr/>
          <p:nvPr/>
        </p:nvCxnSpPr>
        <p:spPr>
          <a:xfrm flipH="1" flipV="1">
            <a:off x="1664935" y="5012842"/>
            <a:ext cx="5067" cy="324000"/>
          </a:xfrm>
          <a:prstGeom prst="straightConnector1">
            <a:avLst/>
          </a:prstGeom>
          <a:noFill/>
          <a:ln w="6350" cap="flat" cmpd="sng" algn="ctr">
            <a:solidFill>
              <a:srgbClr val="00B0F0"/>
            </a:solidFill>
            <a:prstDash val="solid"/>
            <a:miter lim="800000"/>
            <a:tailEnd type="triangle"/>
          </a:ln>
          <a:effectLst/>
        </p:spPr>
      </p:cxnSp>
      <p:cxnSp>
        <p:nvCxnSpPr>
          <p:cNvPr id="22" name="直接箭头连接符 21"/>
          <p:cNvCxnSpPr/>
          <p:nvPr/>
        </p:nvCxnSpPr>
        <p:spPr>
          <a:xfrm flipV="1">
            <a:off x="3676464" y="5012842"/>
            <a:ext cx="0" cy="324000"/>
          </a:xfrm>
          <a:prstGeom prst="straightConnector1">
            <a:avLst/>
          </a:prstGeom>
          <a:noFill/>
          <a:ln w="6350" cap="flat" cmpd="sng" algn="ctr">
            <a:solidFill>
              <a:srgbClr val="00B0F0"/>
            </a:solidFill>
            <a:prstDash val="solid"/>
            <a:miter lim="800000"/>
            <a:tailEnd type="triangle"/>
          </a:ln>
          <a:effectLst/>
        </p:spPr>
      </p:cxnSp>
      <p:cxnSp>
        <p:nvCxnSpPr>
          <p:cNvPr id="23" name="直接箭头连接符 22"/>
          <p:cNvCxnSpPr/>
          <p:nvPr/>
        </p:nvCxnSpPr>
        <p:spPr>
          <a:xfrm flipV="1">
            <a:off x="5682927" y="5012842"/>
            <a:ext cx="0" cy="324000"/>
          </a:xfrm>
          <a:prstGeom prst="straightConnector1">
            <a:avLst/>
          </a:prstGeom>
          <a:noFill/>
          <a:ln w="6350" cap="flat" cmpd="sng" algn="ctr">
            <a:solidFill>
              <a:srgbClr val="00B0F0"/>
            </a:solidFill>
            <a:prstDash val="solid"/>
            <a:miter lim="800000"/>
            <a:tailEnd type="triangle"/>
          </a:ln>
          <a:effectLst/>
        </p:spPr>
      </p:cxnSp>
      <p:sp>
        <p:nvSpPr>
          <p:cNvPr id="39" name="圆角矩形 52"/>
          <p:cNvSpPr/>
          <p:nvPr/>
        </p:nvSpPr>
        <p:spPr>
          <a:xfrm>
            <a:off x="5367790" y="5693942"/>
            <a:ext cx="1029894" cy="241641"/>
          </a:xfrm>
          <a:prstGeom prst="roundRect">
            <a:avLst>
              <a:gd name="adj" fmla="val 5358"/>
            </a:avLst>
          </a:prstGeom>
          <a:gradFill>
            <a:gsLst>
              <a:gs pos="0">
                <a:srgbClr val="00B3F2">
                  <a:alpha val="0"/>
                </a:srgbClr>
              </a:gs>
              <a:gs pos="100000">
                <a:srgbClr val="00B3F2">
                  <a:alpha val="20000"/>
                </a:srgbClr>
              </a:gs>
            </a:gsLst>
            <a:lin ang="5400000" scaled="1"/>
          </a:gradFill>
          <a:ln w="3175">
            <a:noFill/>
            <a:prstDash val="dash"/>
          </a:ln>
        </p:spPr>
        <p:txBody>
          <a:bodyPr wrap="square" lIns="0" tIns="0" rIns="0" bIns="0" rtlCol="0" anchor="ctr" anchorCtr="1"/>
          <a:lstStyle/>
          <a:p>
            <a:r>
              <a:rPr lang="en-US" altLang="zh-CN" sz="1000">
                <a:solidFill>
                  <a:schemeClr val="bg1"/>
                </a:solidFill>
                <a:latin typeface="Microsoft YaHei" panose="020B0502040204020203" pitchFamily="34" charset="-122"/>
                <a:ea typeface="Microsoft YaHei" panose="020B0502040204020203" pitchFamily="34" charset="-122"/>
              </a:rPr>
              <a:t>…</a:t>
            </a:r>
            <a:endParaRPr lang="zh-CN" altLang="en-US" sz="1000" dirty="0">
              <a:solidFill>
                <a:schemeClr val="bg1"/>
              </a:solidFill>
              <a:latin typeface="Microsoft YaHei" panose="020B0502040204020203" pitchFamily="34" charset="-122"/>
              <a:ea typeface="Microsoft YaHei" panose="020B0502040204020203" pitchFamily="34" charset="-122"/>
            </a:endParaRPr>
          </a:p>
        </p:txBody>
      </p:sp>
      <p:sp>
        <p:nvSpPr>
          <p:cNvPr id="43" name="圆角矩形 62"/>
          <p:cNvSpPr/>
          <p:nvPr/>
        </p:nvSpPr>
        <p:spPr>
          <a:xfrm>
            <a:off x="2877928" y="4718008"/>
            <a:ext cx="1495221" cy="202481"/>
          </a:xfrm>
          <a:prstGeom prst="roundRect">
            <a:avLst>
              <a:gd name="adj" fmla="val 5358"/>
            </a:avLst>
          </a:prstGeom>
          <a:gradFill>
            <a:gsLst>
              <a:gs pos="0">
                <a:srgbClr val="00B3F2">
                  <a:alpha val="0"/>
                </a:srgbClr>
              </a:gs>
              <a:gs pos="100000">
                <a:srgbClr val="00B3F2">
                  <a:alpha val="20000"/>
                </a:srgbClr>
              </a:gs>
            </a:gsLst>
            <a:lin ang="5400000" scaled="1"/>
          </a:gradFill>
          <a:ln w="3175">
            <a:noFill/>
            <a:prstDash val="dash"/>
          </a:ln>
        </p:spPr>
        <p:txBody>
          <a:bodyPr wrap="square" lIns="0" tIns="0" rIns="0" bIns="0" rtlCol="0" anchor="ctr" anchorCtr="1"/>
          <a:lstStyle/>
          <a:p>
            <a:r>
              <a:rPr lang="en-US" altLang="zh-CN" sz="1000" dirty="0">
                <a:solidFill>
                  <a:schemeClr val="bg1"/>
                </a:solidFill>
                <a:latin typeface="Microsoft YaHei" panose="020B0502040204020203" pitchFamily="34" charset="-122"/>
                <a:ea typeface="Microsoft YaHei" panose="020B0502040204020203" pitchFamily="34" charset="-122"/>
              </a:rPr>
              <a:t>CDC</a:t>
            </a:r>
            <a:r>
              <a:rPr lang="zh-CN" altLang="en-US" sz="1000" dirty="0">
                <a:solidFill>
                  <a:schemeClr val="bg1"/>
                </a:solidFill>
                <a:latin typeface="Microsoft YaHei" panose="020B0502040204020203" pitchFamily="34" charset="-122"/>
                <a:ea typeface="Microsoft YaHei" panose="020B0502040204020203" pitchFamily="34" charset="-122"/>
              </a:rPr>
              <a:t>入湖</a:t>
            </a:r>
          </a:p>
        </p:txBody>
      </p:sp>
      <p:sp>
        <p:nvSpPr>
          <p:cNvPr id="44" name="圆角矩形 62"/>
          <p:cNvSpPr/>
          <p:nvPr/>
        </p:nvSpPr>
        <p:spPr>
          <a:xfrm>
            <a:off x="4838531" y="4718008"/>
            <a:ext cx="1495221" cy="202481"/>
          </a:xfrm>
          <a:prstGeom prst="roundRect">
            <a:avLst>
              <a:gd name="adj" fmla="val 5358"/>
            </a:avLst>
          </a:prstGeom>
          <a:gradFill>
            <a:gsLst>
              <a:gs pos="0">
                <a:srgbClr val="00B3F2">
                  <a:alpha val="0"/>
                </a:srgbClr>
              </a:gs>
              <a:gs pos="100000">
                <a:srgbClr val="00B3F2">
                  <a:alpha val="20000"/>
                </a:srgbClr>
              </a:gs>
            </a:gsLst>
            <a:lin ang="5400000" scaled="1"/>
          </a:gradFill>
          <a:ln w="3175">
            <a:noFill/>
            <a:prstDash val="dash"/>
          </a:ln>
        </p:spPr>
        <p:txBody>
          <a:bodyPr wrap="square" lIns="0" tIns="0" rIns="0" bIns="0" rtlCol="0" anchor="ctr" anchorCtr="1"/>
          <a:lstStyle/>
          <a:p>
            <a:r>
              <a:rPr lang="zh-CN" altLang="en-US" sz="1000">
                <a:solidFill>
                  <a:schemeClr val="bg1"/>
                </a:solidFill>
                <a:latin typeface="Microsoft YaHei" panose="020B0502040204020203" pitchFamily="34" charset="-122"/>
                <a:ea typeface="Microsoft YaHei" panose="020B0502040204020203" pitchFamily="34" charset="-122"/>
              </a:rPr>
              <a:t>实时入湖</a:t>
            </a:r>
            <a:endParaRPr lang="zh-CN" altLang="en-US" sz="1000" dirty="0">
              <a:solidFill>
                <a:schemeClr val="bg1"/>
              </a:solidFill>
              <a:latin typeface="Microsoft YaHei" panose="020B0502040204020203" pitchFamily="34" charset="-122"/>
              <a:ea typeface="Microsoft YaHei" panose="020B0502040204020203" pitchFamily="34" charset="-122"/>
            </a:endParaRPr>
          </a:p>
        </p:txBody>
      </p:sp>
      <p:sp>
        <p:nvSpPr>
          <p:cNvPr id="45" name="矩形 44"/>
          <p:cNvSpPr/>
          <p:nvPr/>
        </p:nvSpPr>
        <p:spPr>
          <a:xfrm>
            <a:off x="804325" y="3497833"/>
            <a:ext cx="5744277" cy="796569"/>
          </a:xfrm>
          <a:prstGeom prst="rect">
            <a:avLst/>
          </a:prstGeom>
          <a:gradFill>
            <a:gsLst>
              <a:gs pos="0">
                <a:srgbClr val="00B3F2">
                  <a:alpha val="0"/>
                </a:srgbClr>
              </a:gs>
              <a:gs pos="100000">
                <a:srgbClr val="00B3F2">
                  <a:alpha val="20000"/>
                </a:srgbClr>
              </a:gs>
            </a:gsLst>
            <a:lin ang="5400000" scaled="1"/>
          </a:gradFill>
          <a:ln w="3175">
            <a:gradFill flip="none" rotWithShape="1">
              <a:gsLst>
                <a:gs pos="0">
                  <a:srgbClr val="00B3F2">
                    <a:alpha val="0"/>
                  </a:srgbClr>
                </a:gs>
                <a:gs pos="100000">
                  <a:srgbClr val="00B3F2"/>
                </a:gs>
              </a:gsLst>
              <a:lin ang="16200000" scaled="1"/>
              <a:tileRect/>
            </a:gradFill>
            <a:prstDash val="dash"/>
          </a:ln>
        </p:spPr>
        <p:txBody>
          <a:bodyPr wrap="square" lIns="0" tIns="72000" rIns="0" bIns="0" rtlCol="0"/>
          <a:lstStyle/>
          <a:p>
            <a:pPr algn="ctr"/>
            <a:r>
              <a:rPr lang="zh-CN" altLang="en-US" sz="1200" b="1" dirty="0">
                <a:solidFill>
                  <a:schemeClr val="bg1"/>
                </a:solidFill>
                <a:latin typeface="Microsoft YaHei" panose="020B0502040204020203" pitchFamily="34" charset="-122"/>
                <a:ea typeface="Microsoft YaHei" panose="020B0502040204020203" pitchFamily="34" charset="-122"/>
              </a:rPr>
              <a:t>数据存储和治理</a:t>
            </a:r>
          </a:p>
        </p:txBody>
      </p:sp>
      <p:sp>
        <p:nvSpPr>
          <p:cNvPr id="46" name="圆角矩形 62"/>
          <p:cNvSpPr/>
          <p:nvPr/>
        </p:nvSpPr>
        <p:spPr>
          <a:xfrm>
            <a:off x="911946" y="3865361"/>
            <a:ext cx="1011232" cy="319278"/>
          </a:xfrm>
          <a:prstGeom prst="roundRect">
            <a:avLst>
              <a:gd name="adj" fmla="val 5358"/>
            </a:avLst>
          </a:prstGeom>
          <a:gradFill>
            <a:gsLst>
              <a:gs pos="0">
                <a:srgbClr val="00B3F2">
                  <a:alpha val="0"/>
                </a:srgbClr>
              </a:gs>
              <a:gs pos="100000">
                <a:srgbClr val="00B3F2">
                  <a:alpha val="20000"/>
                </a:srgbClr>
              </a:gs>
            </a:gsLst>
            <a:lin ang="5400000" scaled="1"/>
          </a:gradFill>
          <a:ln w="3175">
            <a:noFill/>
            <a:prstDash val="dash"/>
          </a:ln>
        </p:spPr>
        <p:txBody>
          <a:bodyPr wrap="square" lIns="0" tIns="0" rIns="0" bIns="0" rtlCol="0" anchor="ctr" anchorCtr="1"/>
          <a:lstStyle/>
          <a:p>
            <a:r>
              <a:rPr lang="zh-CN" altLang="en-US" sz="1000" dirty="0">
                <a:solidFill>
                  <a:schemeClr val="bg1"/>
                </a:solidFill>
                <a:latin typeface="Microsoft YaHei" panose="020B0502040204020203" pitchFamily="34" charset="-122"/>
                <a:ea typeface="Microsoft YaHei" panose="020B0502040204020203" pitchFamily="34" charset="-122"/>
              </a:rPr>
              <a:t>湖表管理和优化</a:t>
            </a:r>
          </a:p>
        </p:txBody>
      </p:sp>
      <p:sp>
        <p:nvSpPr>
          <p:cNvPr id="47" name="圆角矩形 62"/>
          <p:cNvSpPr/>
          <p:nvPr/>
        </p:nvSpPr>
        <p:spPr>
          <a:xfrm>
            <a:off x="4332854" y="3865361"/>
            <a:ext cx="1033898" cy="319278"/>
          </a:xfrm>
          <a:prstGeom prst="roundRect">
            <a:avLst>
              <a:gd name="adj" fmla="val 5358"/>
            </a:avLst>
          </a:prstGeom>
          <a:gradFill>
            <a:gsLst>
              <a:gs pos="0">
                <a:srgbClr val="00B3F2">
                  <a:alpha val="0"/>
                </a:srgbClr>
              </a:gs>
              <a:gs pos="100000">
                <a:srgbClr val="00B3F2">
                  <a:alpha val="20000"/>
                </a:srgbClr>
              </a:gs>
            </a:gsLst>
            <a:lin ang="5400000" scaled="1"/>
          </a:gradFill>
          <a:ln w="3175">
            <a:noFill/>
            <a:prstDash val="dash"/>
          </a:ln>
        </p:spPr>
        <p:txBody>
          <a:bodyPr wrap="square" lIns="0" tIns="0" rIns="0" bIns="0" rtlCol="0" anchor="ctr" anchorCtr="1"/>
          <a:lstStyle/>
          <a:p>
            <a:r>
              <a:rPr lang="zh-CN" altLang="en-US" sz="1000" dirty="0">
                <a:solidFill>
                  <a:schemeClr val="bg1"/>
                </a:solidFill>
                <a:latin typeface="Microsoft YaHei" panose="020B0502040204020203" pitchFamily="34" charset="-122"/>
                <a:ea typeface="Microsoft YaHei" panose="020B0502040204020203" pitchFamily="34" charset="-122"/>
              </a:rPr>
              <a:t>存储管理和优化</a:t>
            </a:r>
          </a:p>
        </p:txBody>
      </p:sp>
      <p:sp>
        <p:nvSpPr>
          <p:cNvPr id="49" name="圆角矩形 62"/>
          <p:cNvSpPr/>
          <p:nvPr/>
        </p:nvSpPr>
        <p:spPr>
          <a:xfrm>
            <a:off x="2010791" y="3865361"/>
            <a:ext cx="1135605" cy="319278"/>
          </a:xfrm>
          <a:prstGeom prst="roundRect">
            <a:avLst>
              <a:gd name="adj" fmla="val 5358"/>
            </a:avLst>
          </a:prstGeom>
          <a:gradFill>
            <a:gsLst>
              <a:gs pos="0">
                <a:srgbClr val="00B3F2">
                  <a:alpha val="0"/>
                </a:srgbClr>
              </a:gs>
              <a:gs pos="100000">
                <a:srgbClr val="00B3F2">
                  <a:alpha val="20000"/>
                </a:srgbClr>
              </a:gs>
            </a:gsLst>
            <a:lin ang="5400000" scaled="1"/>
          </a:gradFill>
          <a:ln w="3175">
            <a:noFill/>
            <a:prstDash val="dash"/>
          </a:ln>
        </p:spPr>
        <p:txBody>
          <a:bodyPr wrap="square" lIns="0" tIns="0" rIns="0" bIns="0" rtlCol="0" anchor="ctr" anchorCtr="1"/>
          <a:lstStyle/>
          <a:p>
            <a:r>
              <a:rPr lang="zh-CN" altLang="en-US" sz="1000" dirty="0">
                <a:solidFill>
                  <a:schemeClr val="bg1"/>
                </a:solidFill>
                <a:latin typeface="Microsoft YaHei" panose="020B0502040204020203" pitchFamily="34" charset="-122"/>
                <a:ea typeface="Microsoft YaHei" panose="020B0502040204020203" pitchFamily="34" charset="-122"/>
              </a:rPr>
              <a:t>元数据管理和服务</a:t>
            </a:r>
          </a:p>
        </p:txBody>
      </p:sp>
      <p:sp>
        <p:nvSpPr>
          <p:cNvPr id="50" name="圆角矩形 62"/>
          <p:cNvSpPr/>
          <p:nvPr/>
        </p:nvSpPr>
        <p:spPr>
          <a:xfrm>
            <a:off x="3234009" y="3865361"/>
            <a:ext cx="1011232" cy="319278"/>
          </a:xfrm>
          <a:prstGeom prst="roundRect">
            <a:avLst>
              <a:gd name="adj" fmla="val 5358"/>
            </a:avLst>
          </a:prstGeom>
          <a:gradFill>
            <a:gsLst>
              <a:gs pos="0">
                <a:srgbClr val="00B3F2">
                  <a:alpha val="0"/>
                </a:srgbClr>
              </a:gs>
              <a:gs pos="100000">
                <a:srgbClr val="00B3F2">
                  <a:alpha val="20000"/>
                </a:srgbClr>
              </a:gs>
            </a:gsLst>
            <a:lin ang="5400000" scaled="1"/>
          </a:gradFill>
          <a:ln w="3175">
            <a:noFill/>
            <a:prstDash val="dash"/>
          </a:ln>
        </p:spPr>
        <p:txBody>
          <a:bodyPr wrap="square" lIns="0" tIns="0" rIns="0" bIns="0" rtlCol="0" anchor="ctr" anchorCtr="1"/>
          <a:lstStyle/>
          <a:p>
            <a:r>
              <a:rPr lang="zh-CN" altLang="en-US" sz="1000" dirty="0">
                <a:solidFill>
                  <a:schemeClr val="bg1"/>
                </a:solidFill>
                <a:latin typeface="Microsoft YaHei" panose="020B0502040204020203" pitchFamily="34" charset="-122"/>
                <a:ea typeface="Microsoft YaHei" panose="020B0502040204020203" pitchFamily="34" charset="-122"/>
              </a:rPr>
              <a:t>权限控制和审计</a:t>
            </a:r>
          </a:p>
        </p:txBody>
      </p:sp>
      <p:sp>
        <p:nvSpPr>
          <p:cNvPr id="51" name="圆角矩形 62"/>
          <p:cNvSpPr/>
          <p:nvPr/>
        </p:nvSpPr>
        <p:spPr>
          <a:xfrm>
            <a:off x="5454366" y="3865361"/>
            <a:ext cx="1033898" cy="319278"/>
          </a:xfrm>
          <a:prstGeom prst="roundRect">
            <a:avLst>
              <a:gd name="adj" fmla="val 5358"/>
            </a:avLst>
          </a:prstGeom>
          <a:gradFill>
            <a:gsLst>
              <a:gs pos="0">
                <a:srgbClr val="00B3F2">
                  <a:alpha val="0"/>
                </a:srgbClr>
              </a:gs>
              <a:gs pos="100000">
                <a:srgbClr val="00B3F2">
                  <a:alpha val="20000"/>
                </a:srgbClr>
              </a:gs>
            </a:gsLst>
            <a:lin ang="5400000" scaled="1"/>
          </a:gradFill>
          <a:ln w="3175">
            <a:noFill/>
            <a:prstDash val="dash"/>
          </a:ln>
        </p:spPr>
        <p:txBody>
          <a:bodyPr wrap="square" lIns="0" tIns="0" rIns="0" bIns="0" rtlCol="0" anchor="ctr" anchorCtr="1"/>
          <a:lstStyle/>
          <a:p>
            <a:r>
              <a:rPr lang="zh-CN" altLang="en-US" sz="1000" dirty="0">
                <a:solidFill>
                  <a:schemeClr val="bg1"/>
                </a:solidFill>
                <a:latin typeface="Microsoft YaHei" panose="020B0502040204020203" pitchFamily="34" charset="-122"/>
                <a:ea typeface="Microsoft YaHei" panose="020B0502040204020203" pitchFamily="34" charset="-122"/>
              </a:rPr>
              <a:t>数据质量和安全</a:t>
            </a:r>
          </a:p>
        </p:txBody>
      </p:sp>
      <p:sp>
        <p:nvSpPr>
          <p:cNvPr id="53" name="矩形 52"/>
          <p:cNvSpPr/>
          <p:nvPr/>
        </p:nvSpPr>
        <p:spPr>
          <a:xfrm>
            <a:off x="3112341" y="2363380"/>
            <a:ext cx="1174095" cy="319277"/>
          </a:xfrm>
          <a:prstGeom prst="rect">
            <a:avLst/>
          </a:prstGeom>
          <a:noFill/>
          <a:ln w="6350" cap="flat" cmpd="sng" algn="ctr">
            <a:noFill/>
            <a:prstDash val="solid"/>
            <a:miter lim="800000"/>
          </a:ln>
          <a:effectLst/>
        </p:spPr>
        <p:txBody>
          <a:bodyPr lIns="0" rIns="0" rtlCol="0" anchor="ctr" anchorCtr="0"/>
          <a:lstStyle/>
          <a:p>
            <a:pPr algn="ctr" defTabSz="967105">
              <a:defRPr/>
            </a:pPr>
            <a:r>
              <a:rPr lang="zh-CN" altLang="en-US" sz="1270" b="1" kern="0" dirty="0">
                <a:solidFill>
                  <a:srgbClr val="06AFF0"/>
                </a:solidFill>
                <a:latin typeface="Microsoft YaHei" panose="020B0502040204020203" pitchFamily="34" charset="-122"/>
                <a:ea typeface="Microsoft YaHei" panose="020B0502040204020203" pitchFamily="34" charset="-122"/>
              </a:rPr>
              <a:t>私域数据湖</a:t>
            </a:r>
            <a:endParaRPr lang="en-US" altLang="zh-CN" sz="1270" b="1" kern="0" dirty="0">
              <a:solidFill>
                <a:srgbClr val="06AFF0"/>
              </a:solidFill>
              <a:latin typeface="Microsoft YaHei" panose="020B0502040204020203" pitchFamily="34" charset="-122"/>
              <a:ea typeface="Microsoft YaHei" panose="020B0502040204020203" pitchFamily="34" charset="-122"/>
            </a:endParaRPr>
          </a:p>
        </p:txBody>
      </p:sp>
      <p:sp>
        <p:nvSpPr>
          <p:cNvPr id="48" name="矩形 47"/>
          <p:cNvSpPr/>
          <p:nvPr/>
        </p:nvSpPr>
        <p:spPr>
          <a:xfrm>
            <a:off x="804325" y="2650292"/>
            <a:ext cx="5744277" cy="796569"/>
          </a:xfrm>
          <a:prstGeom prst="rect">
            <a:avLst/>
          </a:prstGeom>
          <a:gradFill>
            <a:gsLst>
              <a:gs pos="0">
                <a:srgbClr val="00B3F2">
                  <a:alpha val="0"/>
                </a:srgbClr>
              </a:gs>
              <a:gs pos="100000">
                <a:srgbClr val="00B3F2">
                  <a:alpha val="20000"/>
                </a:srgbClr>
              </a:gs>
            </a:gsLst>
            <a:lin ang="5400000" scaled="1"/>
          </a:gradFill>
          <a:ln w="3175">
            <a:gradFill flip="none" rotWithShape="1">
              <a:gsLst>
                <a:gs pos="0">
                  <a:srgbClr val="00B3F2">
                    <a:alpha val="0"/>
                  </a:srgbClr>
                </a:gs>
                <a:gs pos="100000">
                  <a:srgbClr val="00B3F2"/>
                </a:gs>
              </a:gsLst>
              <a:lin ang="16200000" scaled="1"/>
              <a:tileRect/>
            </a:gradFill>
            <a:prstDash val="dash"/>
          </a:ln>
        </p:spPr>
        <p:txBody>
          <a:bodyPr wrap="square" lIns="0" tIns="72000" rIns="0" bIns="0" rtlCol="0"/>
          <a:lstStyle/>
          <a:p>
            <a:pPr algn="ctr"/>
            <a:r>
              <a:rPr lang="zh-CN" altLang="en-US" sz="1200" b="1" dirty="0">
                <a:solidFill>
                  <a:schemeClr val="bg1"/>
                </a:solidFill>
                <a:latin typeface="Microsoft YaHei" panose="020B0502040204020203" pitchFamily="34" charset="-122"/>
                <a:ea typeface="Microsoft YaHei" panose="020B0502040204020203" pitchFamily="34" charset="-122"/>
              </a:rPr>
              <a:t>数据资产</a:t>
            </a:r>
          </a:p>
        </p:txBody>
      </p:sp>
      <p:sp>
        <p:nvSpPr>
          <p:cNvPr id="64" name="圆角矩形 62"/>
          <p:cNvSpPr/>
          <p:nvPr/>
        </p:nvSpPr>
        <p:spPr>
          <a:xfrm>
            <a:off x="911946" y="3017820"/>
            <a:ext cx="879386" cy="319278"/>
          </a:xfrm>
          <a:prstGeom prst="roundRect">
            <a:avLst>
              <a:gd name="adj" fmla="val 5358"/>
            </a:avLst>
          </a:prstGeom>
          <a:gradFill>
            <a:gsLst>
              <a:gs pos="0">
                <a:srgbClr val="00B3F2">
                  <a:alpha val="0"/>
                </a:srgbClr>
              </a:gs>
              <a:gs pos="100000">
                <a:srgbClr val="00B3F2">
                  <a:alpha val="20000"/>
                </a:srgbClr>
              </a:gs>
            </a:gsLst>
            <a:lin ang="5400000" scaled="1"/>
          </a:gradFill>
          <a:ln w="3175">
            <a:noFill/>
            <a:prstDash val="dash"/>
          </a:ln>
        </p:spPr>
        <p:txBody>
          <a:bodyPr wrap="square" lIns="0" tIns="0" rIns="0" bIns="0" rtlCol="0" anchor="ctr" anchorCtr="1"/>
          <a:lstStyle/>
          <a:p>
            <a:r>
              <a:rPr lang="zh-CN" altLang="en-US" sz="1000">
                <a:solidFill>
                  <a:schemeClr val="bg1"/>
                </a:solidFill>
                <a:latin typeface="Microsoft YaHei" panose="020B0502040204020203" pitchFamily="34" charset="-122"/>
                <a:ea typeface="Microsoft YaHei" panose="020B0502040204020203" pitchFamily="34" charset="-122"/>
              </a:rPr>
              <a:t>资产编目</a:t>
            </a:r>
            <a:endParaRPr lang="zh-CN" altLang="en-US" sz="1000" dirty="0">
              <a:solidFill>
                <a:schemeClr val="bg1"/>
              </a:solidFill>
              <a:latin typeface="Microsoft YaHei" panose="020B0502040204020203" pitchFamily="34" charset="-122"/>
              <a:ea typeface="Microsoft YaHei" panose="020B0502040204020203" pitchFamily="34" charset="-122"/>
            </a:endParaRPr>
          </a:p>
        </p:txBody>
      </p:sp>
      <p:sp>
        <p:nvSpPr>
          <p:cNvPr id="69" name="圆角矩形 62"/>
          <p:cNvSpPr/>
          <p:nvPr/>
        </p:nvSpPr>
        <p:spPr>
          <a:xfrm>
            <a:off x="4318761" y="3017820"/>
            <a:ext cx="879386" cy="319278"/>
          </a:xfrm>
          <a:prstGeom prst="roundRect">
            <a:avLst>
              <a:gd name="adj" fmla="val 5358"/>
            </a:avLst>
          </a:prstGeom>
          <a:gradFill>
            <a:gsLst>
              <a:gs pos="0">
                <a:srgbClr val="00B3F2">
                  <a:alpha val="0"/>
                </a:srgbClr>
              </a:gs>
              <a:gs pos="100000">
                <a:srgbClr val="00B3F2">
                  <a:alpha val="20000"/>
                </a:srgbClr>
              </a:gs>
            </a:gsLst>
            <a:lin ang="5400000" scaled="1"/>
          </a:gradFill>
          <a:ln w="3175">
            <a:noFill/>
            <a:prstDash val="dash"/>
          </a:ln>
        </p:spPr>
        <p:txBody>
          <a:bodyPr wrap="square" lIns="0" tIns="0" rIns="0" bIns="0" rtlCol="0" anchor="ctr" anchorCtr="1"/>
          <a:lstStyle/>
          <a:p>
            <a:r>
              <a:rPr lang="zh-CN" altLang="en-US" sz="1000">
                <a:solidFill>
                  <a:schemeClr val="bg1"/>
                </a:solidFill>
                <a:latin typeface="Microsoft YaHei" panose="020B0502040204020203" pitchFamily="34" charset="-122"/>
                <a:ea typeface="Microsoft YaHei" panose="020B0502040204020203" pitchFamily="34" charset="-122"/>
              </a:rPr>
              <a:t>资产交换</a:t>
            </a:r>
            <a:endParaRPr lang="zh-CN" altLang="en-US" sz="1000" dirty="0">
              <a:solidFill>
                <a:schemeClr val="bg1"/>
              </a:solidFill>
              <a:latin typeface="Microsoft YaHei" panose="020B0502040204020203" pitchFamily="34" charset="-122"/>
              <a:ea typeface="Microsoft YaHei" panose="020B0502040204020203" pitchFamily="34" charset="-122"/>
            </a:endParaRPr>
          </a:p>
        </p:txBody>
      </p:sp>
      <p:sp>
        <p:nvSpPr>
          <p:cNvPr id="70" name="圆角矩形 62"/>
          <p:cNvSpPr/>
          <p:nvPr/>
        </p:nvSpPr>
        <p:spPr>
          <a:xfrm>
            <a:off x="2047551" y="3017820"/>
            <a:ext cx="879386" cy="319278"/>
          </a:xfrm>
          <a:prstGeom prst="roundRect">
            <a:avLst>
              <a:gd name="adj" fmla="val 5358"/>
            </a:avLst>
          </a:prstGeom>
          <a:gradFill>
            <a:gsLst>
              <a:gs pos="0">
                <a:srgbClr val="00B3F2">
                  <a:alpha val="0"/>
                </a:srgbClr>
              </a:gs>
              <a:gs pos="100000">
                <a:srgbClr val="00B3F2">
                  <a:alpha val="20000"/>
                </a:srgbClr>
              </a:gs>
            </a:gsLst>
            <a:lin ang="5400000" scaled="1"/>
          </a:gradFill>
          <a:ln w="3175">
            <a:noFill/>
            <a:prstDash val="dash"/>
          </a:ln>
        </p:spPr>
        <p:txBody>
          <a:bodyPr wrap="square" lIns="0" tIns="0" rIns="0" bIns="0" rtlCol="0" anchor="ctr" anchorCtr="1"/>
          <a:lstStyle/>
          <a:p>
            <a:r>
              <a:rPr lang="zh-CN" altLang="en-US" sz="1000" dirty="0">
                <a:solidFill>
                  <a:schemeClr val="bg1"/>
                </a:solidFill>
                <a:latin typeface="Microsoft YaHei" panose="020B0502040204020203" pitchFamily="34" charset="-122"/>
                <a:ea typeface="Microsoft YaHei" panose="020B0502040204020203" pitchFamily="34" charset="-122"/>
              </a:rPr>
              <a:t>资产地图</a:t>
            </a:r>
          </a:p>
        </p:txBody>
      </p:sp>
      <p:sp>
        <p:nvSpPr>
          <p:cNvPr id="71" name="圆角矩形 62"/>
          <p:cNvSpPr/>
          <p:nvPr/>
        </p:nvSpPr>
        <p:spPr>
          <a:xfrm>
            <a:off x="3183156" y="3017820"/>
            <a:ext cx="879386" cy="319278"/>
          </a:xfrm>
          <a:prstGeom prst="roundRect">
            <a:avLst>
              <a:gd name="adj" fmla="val 5358"/>
            </a:avLst>
          </a:prstGeom>
          <a:gradFill>
            <a:gsLst>
              <a:gs pos="0">
                <a:srgbClr val="00B3F2">
                  <a:alpha val="0"/>
                </a:srgbClr>
              </a:gs>
              <a:gs pos="100000">
                <a:srgbClr val="00B3F2">
                  <a:alpha val="20000"/>
                </a:srgbClr>
              </a:gs>
            </a:gsLst>
            <a:lin ang="5400000" scaled="1"/>
          </a:gradFill>
          <a:ln w="3175">
            <a:noFill/>
            <a:prstDash val="dash"/>
          </a:ln>
        </p:spPr>
        <p:txBody>
          <a:bodyPr wrap="square" lIns="0" tIns="0" rIns="0" bIns="0" rtlCol="0" anchor="ctr" anchorCtr="1"/>
          <a:lstStyle/>
          <a:p>
            <a:r>
              <a:rPr lang="zh-CN" altLang="en-US" sz="1000">
                <a:solidFill>
                  <a:schemeClr val="bg1"/>
                </a:solidFill>
                <a:latin typeface="Microsoft YaHei" panose="020B0502040204020203" pitchFamily="34" charset="-122"/>
                <a:ea typeface="Microsoft YaHei" panose="020B0502040204020203" pitchFamily="34" charset="-122"/>
              </a:rPr>
              <a:t>资产查询</a:t>
            </a:r>
            <a:endParaRPr lang="zh-CN" altLang="en-US" sz="1000" dirty="0">
              <a:solidFill>
                <a:schemeClr val="bg1"/>
              </a:solidFill>
              <a:latin typeface="Microsoft YaHei" panose="020B0502040204020203" pitchFamily="34" charset="-122"/>
              <a:ea typeface="Microsoft YaHei" panose="020B0502040204020203" pitchFamily="34" charset="-122"/>
            </a:endParaRPr>
          </a:p>
        </p:txBody>
      </p:sp>
      <p:sp>
        <p:nvSpPr>
          <p:cNvPr id="72" name="圆角矩形 62"/>
          <p:cNvSpPr/>
          <p:nvPr/>
        </p:nvSpPr>
        <p:spPr>
          <a:xfrm>
            <a:off x="5454366" y="3017820"/>
            <a:ext cx="879386" cy="319278"/>
          </a:xfrm>
          <a:prstGeom prst="roundRect">
            <a:avLst>
              <a:gd name="adj" fmla="val 5358"/>
            </a:avLst>
          </a:prstGeom>
          <a:gradFill>
            <a:gsLst>
              <a:gs pos="0">
                <a:srgbClr val="00B3F2">
                  <a:alpha val="0"/>
                </a:srgbClr>
              </a:gs>
              <a:gs pos="100000">
                <a:srgbClr val="00B3F2">
                  <a:alpha val="20000"/>
                </a:srgbClr>
              </a:gs>
            </a:gsLst>
            <a:lin ang="5400000" scaled="1"/>
          </a:gradFill>
          <a:ln w="3175">
            <a:noFill/>
            <a:prstDash val="dash"/>
          </a:ln>
        </p:spPr>
        <p:txBody>
          <a:bodyPr wrap="square" lIns="0" tIns="0" rIns="0" bIns="0" rtlCol="0" anchor="ctr" anchorCtr="1"/>
          <a:lstStyle/>
          <a:p>
            <a:r>
              <a:rPr lang="zh-CN" altLang="en-US" sz="1000">
                <a:solidFill>
                  <a:schemeClr val="bg1"/>
                </a:solidFill>
                <a:latin typeface="Microsoft YaHei" panose="020B0502040204020203" pitchFamily="34" charset="-122"/>
                <a:ea typeface="Microsoft YaHei" panose="020B0502040204020203" pitchFamily="34" charset="-122"/>
              </a:rPr>
              <a:t>资产运营</a:t>
            </a:r>
            <a:endParaRPr lang="zh-CN" altLang="en-US" sz="1000" dirty="0">
              <a:solidFill>
                <a:schemeClr val="bg1"/>
              </a:solidFill>
              <a:latin typeface="Microsoft YaHei" panose="020B0502040204020203" pitchFamily="34" charset="-122"/>
              <a:ea typeface="Microsoft YaHei" panose="020B0502040204020203" pitchFamily="34" charset="-122"/>
            </a:endParaRPr>
          </a:p>
        </p:txBody>
      </p:sp>
      <p:cxnSp>
        <p:nvCxnSpPr>
          <p:cNvPr id="73" name="直接箭头连接符 72"/>
          <p:cNvCxnSpPr/>
          <p:nvPr/>
        </p:nvCxnSpPr>
        <p:spPr>
          <a:xfrm flipH="1" flipV="1">
            <a:off x="4399805" y="1789221"/>
            <a:ext cx="12114" cy="635158"/>
          </a:xfrm>
          <a:prstGeom prst="straightConnector1">
            <a:avLst/>
          </a:prstGeom>
          <a:noFill/>
          <a:ln w="6350" cap="flat" cmpd="sng" algn="ctr">
            <a:solidFill>
              <a:srgbClr val="00B0F0"/>
            </a:solidFill>
            <a:prstDash val="dash"/>
            <a:miter lim="800000"/>
            <a:tailEnd type="triangle"/>
          </a:ln>
          <a:effectLst/>
        </p:spPr>
      </p:cxnSp>
      <p:sp>
        <p:nvSpPr>
          <p:cNvPr id="74" name="矩形 73"/>
          <p:cNvSpPr/>
          <p:nvPr/>
        </p:nvSpPr>
        <p:spPr>
          <a:xfrm>
            <a:off x="725803" y="1999824"/>
            <a:ext cx="5947173" cy="271407"/>
          </a:xfrm>
          <a:prstGeom prst="rect">
            <a:avLst/>
          </a:prstGeom>
          <a:solidFill>
            <a:srgbClr val="06AFF0">
              <a:alpha val="20000"/>
            </a:srgbClr>
          </a:solidFill>
          <a:ln w="12700" cap="flat" cmpd="sng" algn="ctr">
            <a:noFill/>
            <a:prstDash val="dash"/>
          </a:ln>
          <a:effectLst/>
        </p:spPr>
        <p:txBody>
          <a:bodyPr lIns="0" tIns="0" rIns="0" bIns="0" rtlCol="0" anchor="ctr" anchorCtr="0"/>
          <a:lstStyle/>
          <a:p>
            <a:pPr marL="0" marR="0" lvl="0" indent="0" algn="ctr" defTabSz="967740" rtl="0" eaLnBrk="1" fontAlgn="auto" latinLnBrk="0" hangingPunct="1">
              <a:lnSpc>
                <a:spcPct val="100000"/>
              </a:lnSpc>
              <a:spcBef>
                <a:spcPts val="0"/>
              </a:spcBef>
              <a:spcAft>
                <a:spcPts val="0"/>
              </a:spcAft>
              <a:buClrTx/>
              <a:buSzTx/>
              <a:buFontTx/>
              <a:buNone/>
              <a:defRPr/>
            </a:pPr>
            <a:r>
              <a:rPr lang="zh-CN" altLang="en-US" sz="1270" b="1" kern="0" dirty="0">
                <a:solidFill>
                  <a:srgbClr val="06AFF0"/>
                </a:solidFill>
                <a:latin typeface="Microsoft YaHei" panose="020B0502040204020203" pitchFamily="34" charset="-122"/>
                <a:ea typeface="Microsoft YaHei" panose="020B0502040204020203" pitchFamily="34" charset="-122"/>
              </a:rPr>
              <a:t>私域数据资产 </a:t>
            </a:r>
            <a:r>
              <a:rPr lang="en-US" altLang="zh-CN" sz="1270" b="1" kern="0" dirty="0">
                <a:solidFill>
                  <a:srgbClr val="06AFF0"/>
                </a:solidFill>
                <a:latin typeface="Microsoft YaHei" panose="020B0502040204020203" pitchFamily="34" charset="-122"/>
                <a:ea typeface="Microsoft YaHei" panose="020B0502040204020203" pitchFamily="34" charset="-122"/>
              </a:rPr>
              <a:t>+ </a:t>
            </a:r>
            <a:r>
              <a:rPr lang="zh-CN" altLang="en-US" sz="1270" b="1" kern="0" dirty="0">
                <a:solidFill>
                  <a:srgbClr val="06AFF0"/>
                </a:solidFill>
                <a:latin typeface="Microsoft YaHei" panose="020B0502040204020203" pitchFamily="34" charset="-122"/>
                <a:ea typeface="Microsoft YaHei" panose="020B0502040204020203" pitchFamily="34" charset="-122"/>
              </a:rPr>
              <a:t>基座大模型</a:t>
            </a:r>
            <a:endParaRPr kumimoji="0" lang="zh-CN" altLang="en-US" sz="1270" b="1" i="0" u="none" strike="noStrike" kern="0" cap="none" spc="0" normalizeH="0" baseline="0" noProof="0" dirty="0">
              <a:ln>
                <a:noFill/>
              </a:ln>
              <a:solidFill>
                <a:srgbClr val="06AFF0"/>
              </a:solidFill>
              <a:effectLst/>
              <a:uLnTx/>
              <a:uFillTx/>
              <a:latin typeface="Microsoft YaHei" panose="020B0502040204020203" pitchFamily="34" charset="-122"/>
              <a:ea typeface="Microsoft YaHei" panose="020B0502040204020203" pitchFamily="34" charset="-122"/>
            </a:endParaRPr>
          </a:p>
        </p:txBody>
      </p:sp>
      <p:sp>
        <p:nvSpPr>
          <p:cNvPr id="75" name="矩形 74"/>
          <p:cNvSpPr/>
          <p:nvPr/>
        </p:nvSpPr>
        <p:spPr>
          <a:xfrm>
            <a:off x="725803" y="1221333"/>
            <a:ext cx="5947172" cy="738725"/>
          </a:xfrm>
          <a:prstGeom prst="rect">
            <a:avLst/>
          </a:prstGeom>
          <a:solidFill>
            <a:srgbClr val="06AFF0">
              <a:alpha val="10000"/>
            </a:srgbClr>
          </a:solidFill>
          <a:ln w="3175" cap="flat" cmpd="sng" algn="ctr">
            <a:noFill/>
            <a:prstDash val="solid"/>
          </a:ln>
          <a:effectLst/>
        </p:spPr>
        <p:txBody>
          <a:bodyPr rtlCol="0" anchor="t" anchorCtr="0"/>
          <a:lstStyle/>
          <a:p>
            <a:pPr marL="0" marR="0" lvl="0" indent="0" algn="ctr" defTabSz="967740" rtl="0" eaLnBrk="1" fontAlgn="auto" latinLnBrk="0" hangingPunct="1">
              <a:lnSpc>
                <a:spcPct val="100000"/>
              </a:lnSpc>
              <a:spcBef>
                <a:spcPts val="0"/>
              </a:spcBef>
              <a:spcAft>
                <a:spcPts val="0"/>
              </a:spcAft>
              <a:buClrTx/>
              <a:buSzTx/>
              <a:buFontTx/>
              <a:buNone/>
              <a:defRPr/>
            </a:pPr>
            <a:r>
              <a:rPr kumimoji="0" lang="zh-CN" altLang="en-US" sz="1270" b="1" i="0" u="none" strike="noStrike" kern="0" cap="none" spc="0" normalizeH="0" baseline="0" noProof="0" dirty="0">
                <a:ln>
                  <a:noFill/>
                </a:ln>
                <a:solidFill>
                  <a:schemeClr val="bg1"/>
                </a:solidFill>
                <a:effectLst/>
                <a:uLnTx/>
                <a:uFillTx/>
                <a:latin typeface="Microsoft YaHei" panose="020B0502040204020203" pitchFamily="34" charset="-122"/>
                <a:ea typeface="Microsoft YaHei" panose="020B0502040204020203" pitchFamily="34" charset="-122"/>
              </a:rPr>
              <a:t>行业私域大模型</a:t>
            </a:r>
          </a:p>
        </p:txBody>
      </p:sp>
      <p:sp>
        <p:nvSpPr>
          <p:cNvPr id="76" name="圆角矩形 52"/>
          <p:cNvSpPr/>
          <p:nvPr/>
        </p:nvSpPr>
        <p:spPr>
          <a:xfrm>
            <a:off x="2341296" y="1555437"/>
            <a:ext cx="1260681" cy="281135"/>
          </a:xfrm>
          <a:prstGeom prst="roundRect">
            <a:avLst>
              <a:gd name="adj" fmla="val 5358"/>
            </a:avLst>
          </a:prstGeom>
          <a:gradFill>
            <a:gsLst>
              <a:gs pos="0">
                <a:srgbClr val="00B3F2">
                  <a:alpha val="0"/>
                </a:srgbClr>
              </a:gs>
              <a:gs pos="100000">
                <a:srgbClr val="00B3F2">
                  <a:alpha val="20000"/>
                </a:srgbClr>
              </a:gs>
            </a:gsLst>
            <a:lin ang="5400000" scaled="1"/>
          </a:gradFill>
          <a:ln w="3175">
            <a:gradFill flip="none" rotWithShape="1">
              <a:gsLst>
                <a:gs pos="0">
                  <a:srgbClr val="00B3F2">
                    <a:alpha val="0"/>
                  </a:srgbClr>
                </a:gs>
                <a:gs pos="100000">
                  <a:srgbClr val="00B3F2"/>
                </a:gs>
              </a:gsLst>
              <a:lin ang="16200000" scaled="1"/>
              <a:tileRect/>
            </a:gradFill>
            <a:prstDash val="dash"/>
          </a:ln>
        </p:spPr>
        <p:txBody>
          <a:bodyPr wrap="square" lIns="0" tIns="0" rIns="0" bIns="0" rtlCol="0" anchor="ctr" anchorCtr="1"/>
          <a:lstStyle/>
          <a:p>
            <a:r>
              <a:rPr lang="zh-CN" altLang="en-US" sz="1000" dirty="0">
                <a:solidFill>
                  <a:schemeClr val="bg1"/>
                </a:solidFill>
                <a:latin typeface="Microsoft YaHei" panose="020B0502040204020203" pitchFamily="34" charset="-122"/>
                <a:ea typeface="Microsoft YaHei" panose="020B0502040204020203" pitchFamily="34" charset="-122"/>
              </a:rPr>
              <a:t>证券大模型</a:t>
            </a:r>
          </a:p>
        </p:txBody>
      </p:sp>
      <p:sp>
        <p:nvSpPr>
          <p:cNvPr id="77" name="圆角矩形 52"/>
          <p:cNvSpPr/>
          <p:nvPr/>
        </p:nvSpPr>
        <p:spPr>
          <a:xfrm>
            <a:off x="966099" y="1555437"/>
            <a:ext cx="1260681" cy="281135"/>
          </a:xfrm>
          <a:prstGeom prst="roundRect">
            <a:avLst>
              <a:gd name="adj" fmla="val 5358"/>
            </a:avLst>
          </a:prstGeom>
          <a:gradFill>
            <a:gsLst>
              <a:gs pos="0">
                <a:srgbClr val="00B3F2">
                  <a:alpha val="0"/>
                </a:srgbClr>
              </a:gs>
              <a:gs pos="100000">
                <a:srgbClr val="00B3F2">
                  <a:alpha val="20000"/>
                </a:srgbClr>
              </a:gs>
            </a:gsLst>
            <a:lin ang="5400000" scaled="1"/>
          </a:gradFill>
          <a:ln w="3175">
            <a:gradFill flip="none" rotWithShape="1">
              <a:gsLst>
                <a:gs pos="0">
                  <a:srgbClr val="00B3F2">
                    <a:alpha val="0"/>
                  </a:srgbClr>
                </a:gs>
                <a:gs pos="100000">
                  <a:srgbClr val="00B3F2"/>
                </a:gs>
              </a:gsLst>
              <a:lin ang="16200000" scaled="1"/>
              <a:tileRect/>
            </a:gradFill>
            <a:prstDash val="dash"/>
          </a:ln>
        </p:spPr>
        <p:txBody>
          <a:bodyPr wrap="square" lIns="0" tIns="0" rIns="0" bIns="0" rtlCol="0" anchor="ctr" anchorCtr="1"/>
          <a:lstStyle/>
          <a:p>
            <a:r>
              <a:rPr lang="zh-CN" altLang="en-US" sz="1000" dirty="0">
                <a:solidFill>
                  <a:schemeClr val="bg1"/>
                </a:solidFill>
                <a:latin typeface="Microsoft YaHei" panose="020B0502040204020203" pitchFamily="34" charset="-122"/>
                <a:ea typeface="Microsoft YaHei" panose="020B0502040204020203" pitchFamily="34" charset="-122"/>
              </a:rPr>
              <a:t>政务大模型</a:t>
            </a:r>
          </a:p>
        </p:txBody>
      </p:sp>
      <p:sp>
        <p:nvSpPr>
          <p:cNvPr id="78" name="圆角矩形 52"/>
          <p:cNvSpPr/>
          <p:nvPr/>
        </p:nvSpPr>
        <p:spPr>
          <a:xfrm>
            <a:off x="3806732" y="1555437"/>
            <a:ext cx="1260681" cy="281135"/>
          </a:xfrm>
          <a:prstGeom prst="roundRect">
            <a:avLst>
              <a:gd name="adj" fmla="val 5358"/>
            </a:avLst>
          </a:prstGeom>
          <a:gradFill>
            <a:gsLst>
              <a:gs pos="0">
                <a:srgbClr val="00B3F2">
                  <a:alpha val="0"/>
                </a:srgbClr>
              </a:gs>
              <a:gs pos="100000">
                <a:srgbClr val="00B3F2">
                  <a:alpha val="20000"/>
                </a:srgbClr>
              </a:gs>
            </a:gsLst>
            <a:lin ang="5400000" scaled="1"/>
          </a:gradFill>
          <a:ln w="3175">
            <a:gradFill flip="none" rotWithShape="1">
              <a:gsLst>
                <a:gs pos="0">
                  <a:srgbClr val="00B3F2">
                    <a:alpha val="0"/>
                  </a:srgbClr>
                </a:gs>
                <a:gs pos="100000">
                  <a:srgbClr val="00B3F2"/>
                </a:gs>
              </a:gsLst>
              <a:lin ang="16200000" scaled="1"/>
              <a:tileRect/>
            </a:gradFill>
            <a:prstDash val="dash"/>
          </a:ln>
        </p:spPr>
        <p:txBody>
          <a:bodyPr wrap="square" lIns="0" tIns="0" rIns="0" bIns="0" rtlCol="0" anchor="ctr" anchorCtr="1"/>
          <a:lstStyle/>
          <a:p>
            <a:r>
              <a:rPr lang="zh-CN" altLang="en-US" sz="1000">
                <a:solidFill>
                  <a:schemeClr val="bg1"/>
                </a:solidFill>
                <a:latin typeface="Microsoft YaHei" panose="020B0502040204020203" pitchFamily="34" charset="-122"/>
                <a:ea typeface="Microsoft YaHei" panose="020B0502040204020203" pitchFamily="34" charset="-122"/>
              </a:rPr>
              <a:t>医疗大模型</a:t>
            </a:r>
            <a:endParaRPr lang="zh-CN" altLang="en-US" sz="1000" dirty="0">
              <a:solidFill>
                <a:schemeClr val="bg1"/>
              </a:solidFill>
              <a:latin typeface="Microsoft YaHei" panose="020B0502040204020203" pitchFamily="34" charset="-122"/>
              <a:ea typeface="Microsoft YaHei" panose="020B0502040204020203" pitchFamily="34" charset="-122"/>
            </a:endParaRPr>
          </a:p>
        </p:txBody>
      </p:sp>
      <p:sp>
        <p:nvSpPr>
          <p:cNvPr id="79" name="圆角矩形 52"/>
          <p:cNvSpPr/>
          <p:nvPr/>
        </p:nvSpPr>
        <p:spPr>
          <a:xfrm>
            <a:off x="5272169" y="1555437"/>
            <a:ext cx="1125515" cy="281135"/>
          </a:xfrm>
          <a:prstGeom prst="roundRect">
            <a:avLst>
              <a:gd name="adj" fmla="val 5358"/>
            </a:avLst>
          </a:prstGeom>
          <a:gradFill>
            <a:gsLst>
              <a:gs pos="0">
                <a:srgbClr val="00B3F2">
                  <a:alpha val="0"/>
                </a:srgbClr>
              </a:gs>
              <a:gs pos="100000">
                <a:srgbClr val="00B3F2">
                  <a:alpha val="20000"/>
                </a:srgbClr>
              </a:gs>
            </a:gsLst>
            <a:lin ang="5400000" scaled="1"/>
          </a:gradFill>
          <a:ln w="3175">
            <a:gradFill flip="none" rotWithShape="1">
              <a:gsLst>
                <a:gs pos="0">
                  <a:srgbClr val="00B3F2">
                    <a:alpha val="0"/>
                  </a:srgbClr>
                </a:gs>
                <a:gs pos="100000">
                  <a:srgbClr val="00B3F2"/>
                </a:gs>
              </a:gsLst>
              <a:lin ang="16200000" scaled="1"/>
              <a:tileRect/>
            </a:gradFill>
            <a:prstDash val="dash"/>
          </a:ln>
        </p:spPr>
        <p:txBody>
          <a:bodyPr wrap="square" lIns="0" tIns="0" rIns="0" bIns="0" rtlCol="0" anchor="ctr" anchorCtr="1"/>
          <a:lstStyle/>
          <a:p>
            <a:r>
              <a:rPr lang="en-US" altLang="zh-CN" sz="1000">
                <a:solidFill>
                  <a:schemeClr val="bg1"/>
                </a:solidFill>
                <a:latin typeface="Microsoft YaHei" panose="020B0502040204020203" pitchFamily="34" charset="-122"/>
                <a:ea typeface="Microsoft YaHei" panose="020B0502040204020203" pitchFamily="34" charset="-122"/>
              </a:rPr>
              <a:t>…</a:t>
            </a:r>
            <a:endParaRPr lang="zh-CN" altLang="en-US" sz="1000" dirty="0">
              <a:solidFill>
                <a:schemeClr val="bg1"/>
              </a:solidFill>
              <a:latin typeface="Microsoft YaHei" panose="020B0502040204020203" pitchFamily="34" charset="-122"/>
              <a:ea typeface="Microsoft YaHei" panose="020B0502040204020203" pitchFamily="34" charset="-122"/>
            </a:endParaRPr>
          </a:p>
        </p:txBody>
      </p:sp>
      <p:cxnSp>
        <p:nvCxnSpPr>
          <p:cNvPr id="80" name="直接箭头连接符 79"/>
          <p:cNvCxnSpPr/>
          <p:nvPr/>
        </p:nvCxnSpPr>
        <p:spPr>
          <a:xfrm flipV="1">
            <a:off x="1394395" y="1789219"/>
            <a:ext cx="0" cy="635158"/>
          </a:xfrm>
          <a:prstGeom prst="straightConnector1">
            <a:avLst/>
          </a:prstGeom>
          <a:noFill/>
          <a:ln w="6350" cap="flat" cmpd="sng" algn="ctr">
            <a:solidFill>
              <a:srgbClr val="00B0F0"/>
            </a:solidFill>
            <a:prstDash val="dash"/>
            <a:miter lim="800000"/>
            <a:tailEnd type="triangle"/>
          </a:ln>
          <a:effectLst/>
        </p:spPr>
      </p:cxnSp>
      <p:cxnSp>
        <p:nvCxnSpPr>
          <p:cNvPr id="81" name="直接箭头连接符 80"/>
          <p:cNvCxnSpPr/>
          <p:nvPr/>
        </p:nvCxnSpPr>
        <p:spPr>
          <a:xfrm flipV="1">
            <a:off x="2897100" y="1789219"/>
            <a:ext cx="0" cy="635158"/>
          </a:xfrm>
          <a:prstGeom prst="straightConnector1">
            <a:avLst/>
          </a:prstGeom>
          <a:noFill/>
          <a:ln w="6350" cap="flat" cmpd="sng" algn="ctr">
            <a:solidFill>
              <a:srgbClr val="00B0F0"/>
            </a:solidFill>
            <a:prstDash val="dash"/>
            <a:miter lim="800000"/>
            <a:tailEnd type="triangle"/>
          </a:ln>
          <a:effectLst/>
        </p:spPr>
      </p:cxnSp>
      <p:cxnSp>
        <p:nvCxnSpPr>
          <p:cNvPr id="82" name="直接箭头连接符 81"/>
          <p:cNvCxnSpPr/>
          <p:nvPr/>
        </p:nvCxnSpPr>
        <p:spPr>
          <a:xfrm flipV="1">
            <a:off x="5902510" y="1789219"/>
            <a:ext cx="0" cy="635158"/>
          </a:xfrm>
          <a:prstGeom prst="straightConnector1">
            <a:avLst/>
          </a:prstGeom>
          <a:noFill/>
          <a:ln w="6350" cap="flat" cmpd="sng" algn="ctr">
            <a:solidFill>
              <a:srgbClr val="00B0F0"/>
            </a:solidFill>
            <a:prstDash val="dash"/>
            <a:miter lim="800000"/>
            <a:tailEnd type="triangle"/>
          </a:ln>
          <a:effectLst/>
        </p:spPr>
      </p:cxnSp>
      <p:sp>
        <p:nvSpPr>
          <p:cNvPr id="56" name="文本框 55"/>
          <p:cNvSpPr txBox="1"/>
          <p:nvPr/>
        </p:nvSpPr>
        <p:spPr>
          <a:xfrm>
            <a:off x="7331945" y="1827911"/>
            <a:ext cx="4055729" cy="901403"/>
          </a:xfrm>
          <a:prstGeom prst="roundRect">
            <a:avLst>
              <a:gd name="adj" fmla="val 14076"/>
            </a:avLst>
          </a:prstGeom>
          <a:gradFill flip="none" rotWithShape="1">
            <a:gsLst>
              <a:gs pos="40000">
                <a:srgbClr val="18E7CF">
                  <a:alpha val="0"/>
                </a:srgbClr>
              </a:gs>
              <a:gs pos="100000">
                <a:srgbClr val="18E7CF">
                  <a:alpha val="20000"/>
                </a:srgbClr>
              </a:gs>
            </a:gsLst>
            <a:lin ang="5400000" scaled="1"/>
            <a:tileRect/>
          </a:gradFill>
          <a:ln w="6350">
            <a:gradFill>
              <a:gsLst>
                <a:gs pos="0">
                  <a:srgbClr val="18E7CF">
                    <a:alpha val="0"/>
                  </a:srgbClr>
                </a:gs>
                <a:gs pos="100000">
                  <a:srgbClr val="18E7CF"/>
                </a:gs>
              </a:gsLst>
              <a:lin ang="5400000" scaled="1"/>
            </a:gradFill>
            <a:prstDash val="sysDot"/>
          </a:ln>
          <a:effectLst>
            <a:outerShdw dist="381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defTabSz="863600">
              <a:defRPr sz="1510">
                <a:solidFill>
                  <a:prstClr val="white"/>
                </a:solidFill>
                <a:latin typeface="Microsoft YaHei" panose="020B0502040204020203" pitchFamily="34" charset="-122"/>
                <a:ea typeface="Microsoft YaHei" panose="020B0502040204020203"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Bef>
                <a:spcPts val="600"/>
              </a:spcBef>
            </a:pPr>
            <a:r>
              <a:rPr lang="zh-CN" altLang="en-US" sz="1800" b="1" dirty="0" smtClean="0">
                <a:solidFill>
                  <a:srgbClr val="18E7CF"/>
                </a:solidFill>
                <a:sym typeface="Verdana" panose="020B0604030504040204" pitchFamily="34" charset="0"/>
              </a:rPr>
              <a:t>提供行业数据套件</a:t>
            </a:r>
            <a:endParaRPr lang="en-US" altLang="zh-CN" sz="1800" b="1" dirty="0">
              <a:solidFill>
                <a:srgbClr val="18E7CF"/>
              </a:solidFill>
              <a:sym typeface="Verdana" panose="020B0604030504040204" pitchFamily="34" charset="0"/>
            </a:endParaRPr>
          </a:p>
          <a:p>
            <a:pPr>
              <a:spcBef>
                <a:spcPts val="600"/>
              </a:spcBef>
            </a:pPr>
            <a:r>
              <a:rPr lang="zh-CN" altLang="en-US" dirty="0">
                <a:sym typeface="Verdana" panose="020B0604030504040204" pitchFamily="34" charset="0"/>
              </a:rPr>
              <a:t>资产统一编目，通过资产运营提供服务</a:t>
            </a:r>
            <a:endParaRPr lang="en-US" altLang="zh-CN" dirty="0">
              <a:sym typeface="Verdana" panose="020B0604030504040204" pitchFamily="34" charset="0"/>
            </a:endParaRPr>
          </a:p>
        </p:txBody>
      </p:sp>
      <p:sp>
        <p:nvSpPr>
          <p:cNvPr id="57" name="文本框 56"/>
          <p:cNvSpPr txBox="1"/>
          <p:nvPr/>
        </p:nvSpPr>
        <p:spPr>
          <a:xfrm>
            <a:off x="7331945" y="3941833"/>
            <a:ext cx="4055729" cy="901403"/>
          </a:xfrm>
          <a:prstGeom prst="roundRect">
            <a:avLst>
              <a:gd name="adj" fmla="val 14076"/>
            </a:avLst>
          </a:prstGeom>
          <a:gradFill flip="none" rotWithShape="1">
            <a:gsLst>
              <a:gs pos="40000">
                <a:srgbClr val="18E7CF">
                  <a:alpha val="0"/>
                </a:srgbClr>
              </a:gs>
              <a:gs pos="100000">
                <a:srgbClr val="18E7CF">
                  <a:alpha val="20000"/>
                </a:srgbClr>
              </a:gs>
            </a:gsLst>
            <a:lin ang="5400000" scaled="1"/>
            <a:tileRect/>
          </a:gradFill>
          <a:ln w="6350">
            <a:gradFill>
              <a:gsLst>
                <a:gs pos="0">
                  <a:srgbClr val="18E7CF">
                    <a:alpha val="0"/>
                  </a:srgbClr>
                </a:gs>
                <a:gs pos="100000">
                  <a:srgbClr val="18E7CF"/>
                </a:gs>
              </a:gsLst>
              <a:lin ang="5400000" scaled="1"/>
            </a:gradFill>
            <a:prstDash val="sysDot"/>
          </a:ln>
          <a:effectLst>
            <a:outerShdw dist="381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defTabSz="863600">
              <a:defRPr sz="1510">
                <a:solidFill>
                  <a:prstClr val="white"/>
                </a:solidFill>
                <a:latin typeface="Microsoft YaHei" panose="020B0502040204020203" pitchFamily="34" charset="-122"/>
                <a:ea typeface="Microsoft YaHei" panose="020B0502040204020203"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Bef>
                <a:spcPts val="600"/>
              </a:spcBef>
            </a:pPr>
            <a:r>
              <a:rPr lang="zh-CN" altLang="en-US" sz="1800" b="1" dirty="0">
                <a:solidFill>
                  <a:srgbClr val="18E7CF"/>
                </a:solidFill>
                <a:sym typeface="Verdana" panose="020B0604030504040204" pitchFamily="34" charset="0"/>
              </a:rPr>
              <a:t>多类数据统一存储</a:t>
            </a:r>
            <a:endParaRPr lang="en-US" altLang="zh-CN" sz="1800" b="1" dirty="0">
              <a:solidFill>
                <a:srgbClr val="18E7CF"/>
              </a:solidFill>
              <a:sym typeface="Verdana" panose="020B0604030504040204" pitchFamily="34" charset="0"/>
            </a:endParaRPr>
          </a:p>
          <a:p>
            <a:pPr>
              <a:spcBef>
                <a:spcPts val="600"/>
              </a:spcBef>
            </a:pPr>
            <a:r>
              <a:rPr lang="zh-CN" altLang="en-US" dirty="0">
                <a:sym typeface="Verdana" panose="020B0604030504040204" pitchFamily="34" charset="0"/>
              </a:rPr>
              <a:t>支持结构化</a:t>
            </a:r>
            <a:r>
              <a:rPr lang="en-US" altLang="zh-CN" dirty="0">
                <a:sym typeface="Verdana" panose="020B0604030504040204" pitchFamily="34" charset="0"/>
              </a:rPr>
              <a:t>/</a:t>
            </a:r>
            <a:r>
              <a:rPr lang="zh-CN" altLang="en-US" dirty="0">
                <a:sym typeface="Verdana" panose="020B0604030504040204" pitchFamily="34" charset="0"/>
              </a:rPr>
              <a:t>半结构化</a:t>
            </a:r>
            <a:r>
              <a:rPr lang="en-US" altLang="zh-CN" dirty="0">
                <a:sym typeface="Verdana" panose="020B0604030504040204" pitchFamily="34" charset="0"/>
              </a:rPr>
              <a:t>/</a:t>
            </a:r>
            <a:r>
              <a:rPr lang="zh-CN" altLang="en-US" dirty="0">
                <a:sym typeface="Verdana" panose="020B0604030504040204" pitchFamily="34" charset="0"/>
              </a:rPr>
              <a:t>非结构化数据</a:t>
            </a:r>
            <a:endParaRPr lang="en-US" altLang="zh-CN" dirty="0">
              <a:sym typeface="Verdana" panose="020B0604030504040204" pitchFamily="34" charset="0"/>
            </a:endParaRPr>
          </a:p>
        </p:txBody>
      </p:sp>
      <p:sp>
        <p:nvSpPr>
          <p:cNvPr id="58" name="文本框 57"/>
          <p:cNvSpPr txBox="1"/>
          <p:nvPr/>
        </p:nvSpPr>
        <p:spPr>
          <a:xfrm>
            <a:off x="7331945" y="4998793"/>
            <a:ext cx="4055729" cy="901403"/>
          </a:xfrm>
          <a:prstGeom prst="roundRect">
            <a:avLst>
              <a:gd name="adj" fmla="val 14076"/>
            </a:avLst>
          </a:prstGeom>
          <a:gradFill flip="none" rotWithShape="1">
            <a:gsLst>
              <a:gs pos="40000">
                <a:srgbClr val="18E7CF">
                  <a:alpha val="0"/>
                </a:srgbClr>
              </a:gs>
              <a:gs pos="100000">
                <a:srgbClr val="18E7CF">
                  <a:alpha val="20000"/>
                </a:srgbClr>
              </a:gs>
            </a:gsLst>
            <a:lin ang="5400000" scaled="1"/>
            <a:tileRect/>
          </a:gradFill>
          <a:ln w="6350">
            <a:gradFill>
              <a:gsLst>
                <a:gs pos="0">
                  <a:srgbClr val="18E7CF">
                    <a:alpha val="0"/>
                  </a:srgbClr>
                </a:gs>
                <a:gs pos="100000">
                  <a:srgbClr val="18E7CF"/>
                </a:gs>
              </a:gsLst>
              <a:lin ang="5400000" scaled="1"/>
            </a:gradFill>
            <a:prstDash val="sysDot"/>
          </a:ln>
          <a:effectLst>
            <a:outerShdw dist="381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defTabSz="863600">
              <a:defRPr sz="1510">
                <a:solidFill>
                  <a:prstClr val="white"/>
                </a:solidFill>
                <a:latin typeface="Microsoft YaHei" panose="020B0502040204020203" pitchFamily="34" charset="-122"/>
                <a:ea typeface="Microsoft YaHei" panose="020B0502040204020203"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Bef>
                <a:spcPts val="600"/>
              </a:spcBef>
            </a:pPr>
            <a:r>
              <a:rPr lang="zh-CN" altLang="en-US" sz="1800" b="1" dirty="0">
                <a:solidFill>
                  <a:srgbClr val="18E7CF"/>
                </a:solidFill>
                <a:sym typeface="Verdana" panose="020B0604030504040204" pitchFamily="34" charset="0"/>
              </a:rPr>
              <a:t>多样化数据入湖策略</a:t>
            </a:r>
            <a:endParaRPr lang="en-US" altLang="zh-CN" sz="1800" b="1" dirty="0">
              <a:solidFill>
                <a:srgbClr val="18E7CF"/>
              </a:solidFill>
              <a:sym typeface="Verdana" panose="020B0604030504040204" pitchFamily="34" charset="0"/>
            </a:endParaRPr>
          </a:p>
          <a:p>
            <a:pPr>
              <a:spcBef>
                <a:spcPts val="600"/>
              </a:spcBef>
            </a:pPr>
            <a:r>
              <a:rPr lang="en-US" altLang="zh-CN" dirty="0">
                <a:sym typeface="Verdana" panose="020B0604030504040204" pitchFamily="34" charset="0"/>
              </a:rPr>
              <a:t>40+ </a:t>
            </a:r>
            <a:r>
              <a:rPr lang="zh-CN" altLang="en-US" dirty="0">
                <a:sym typeface="Verdana" panose="020B0604030504040204" pitchFamily="34" charset="0"/>
              </a:rPr>
              <a:t>入湖策略，满足不同行业数据入湖需求</a:t>
            </a:r>
            <a:endParaRPr lang="en-US" altLang="zh-CN" dirty="0">
              <a:sym typeface="Verdana" panose="020B0604030504040204" pitchFamily="34" charset="0"/>
            </a:endParaRPr>
          </a:p>
        </p:txBody>
      </p:sp>
      <p:sp>
        <p:nvSpPr>
          <p:cNvPr id="59" name="文本框 58"/>
          <p:cNvSpPr txBox="1"/>
          <p:nvPr/>
        </p:nvSpPr>
        <p:spPr>
          <a:xfrm>
            <a:off x="7331945" y="2884872"/>
            <a:ext cx="4055729" cy="901403"/>
          </a:xfrm>
          <a:prstGeom prst="roundRect">
            <a:avLst>
              <a:gd name="adj" fmla="val 14076"/>
            </a:avLst>
          </a:prstGeom>
          <a:gradFill flip="none" rotWithShape="1">
            <a:gsLst>
              <a:gs pos="40000">
                <a:srgbClr val="18E7CF">
                  <a:alpha val="0"/>
                </a:srgbClr>
              </a:gs>
              <a:gs pos="100000">
                <a:srgbClr val="18E7CF">
                  <a:alpha val="20000"/>
                </a:srgbClr>
              </a:gs>
            </a:gsLst>
            <a:lin ang="5400000" scaled="1"/>
            <a:tileRect/>
          </a:gradFill>
          <a:ln w="6350">
            <a:gradFill>
              <a:gsLst>
                <a:gs pos="0">
                  <a:srgbClr val="18E7CF">
                    <a:alpha val="0"/>
                  </a:srgbClr>
                </a:gs>
                <a:gs pos="100000">
                  <a:srgbClr val="18E7CF"/>
                </a:gs>
              </a:gsLst>
              <a:lin ang="5400000" scaled="1"/>
            </a:gradFill>
            <a:prstDash val="sysDot"/>
          </a:ln>
          <a:effectLst>
            <a:outerShdw dist="381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defTabSz="863600">
              <a:defRPr sz="1510">
                <a:solidFill>
                  <a:prstClr val="white"/>
                </a:solidFill>
                <a:latin typeface="Microsoft YaHei" panose="020B0502040204020203" pitchFamily="34" charset="-122"/>
                <a:ea typeface="Microsoft YaHei" panose="020B0502040204020203"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Bef>
                <a:spcPts val="600"/>
              </a:spcBef>
            </a:pPr>
            <a:r>
              <a:rPr lang="zh-CN" altLang="en-US" sz="1800" b="1" dirty="0">
                <a:solidFill>
                  <a:srgbClr val="18E7CF"/>
                </a:solidFill>
                <a:sym typeface="Verdana" panose="020B0604030504040204" pitchFamily="34" charset="0"/>
              </a:rPr>
              <a:t>数据资产高效沉淀</a:t>
            </a:r>
            <a:endParaRPr lang="en-US" altLang="zh-CN" sz="1800" b="1" dirty="0">
              <a:solidFill>
                <a:srgbClr val="18E7CF"/>
              </a:solidFill>
              <a:sym typeface="Verdana" panose="020B0604030504040204" pitchFamily="34" charset="0"/>
            </a:endParaRPr>
          </a:p>
          <a:p>
            <a:pPr>
              <a:spcBef>
                <a:spcPts val="600"/>
              </a:spcBef>
            </a:pPr>
            <a:r>
              <a:rPr lang="zh-CN" altLang="en-US" dirty="0"/>
              <a:t>结合安全策略和治理手段，沉淀数据资产</a:t>
            </a:r>
            <a:endParaRPr lang="en-US" altLang="zh-CN" dirty="0">
              <a:sym typeface="Verdana" panose="020B0604030504040204" pitchFamily="34" charset="0"/>
            </a:endParaRPr>
          </a:p>
        </p:txBody>
      </p:sp>
      <p:sp>
        <p:nvSpPr>
          <p:cNvPr id="3" name="文本框 2"/>
          <p:cNvSpPr txBox="1"/>
          <p:nvPr/>
        </p:nvSpPr>
        <p:spPr>
          <a:xfrm>
            <a:off x="5336242" y="6298470"/>
            <a:ext cx="2492990" cy="369332"/>
          </a:xfrm>
          <a:prstGeom prst="rect">
            <a:avLst/>
          </a:prstGeom>
          <a:noFill/>
        </p:spPr>
        <p:txBody>
          <a:bodyPr wrap="none" rtlCol="0">
            <a:spAutoFit/>
          </a:bodyPr>
          <a:lstStyle/>
          <a:p>
            <a:pPr algn="l"/>
            <a:r>
              <a:rPr lang="zh-CN" altLang="en-US" b="0" i="0" dirty="0" smtClean="0">
                <a:solidFill>
                  <a:schemeClr val="bg1"/>
                </a:solidFill>
                <a:effectLst/>
                <a:latin typeface="Arial" panose="020B0604020202020204" pitchFamily="34" charset="0"/>
              </a:rPr>
              <a:t>解决场景数据治理问题</a:t>
            </a:r>
            <a:endParaRPr lang="zh-CN" altLang="en-US" b="0" i="0" dirty="0">
              <a:solidFill>
                <a:schemeClr val="bg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469.8944881889765,&quot;width&quot;:6168.700787401574}"/>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UNIT_TABLE_BEAUTIFY" val="smartTable{1c6903cf-ea97-4b3f-bf96-3cce9cb86962}"/>
</p:tagLst>
</file>

<file path=ppt/tags/tag13.xml><?xml version="1.0" encoding="utf-8"?>
<p:tagLst xmlns:a="http://schemas.openxmlformats.org/drawingml/2006/main" xmlns:r="http://schemas.openxmlformats.org/officeDocument/2006/relationships" xmlns:p="http://schemas.openxmlformats.org/presentationml/2006/main">
  <p:tag name="KSO_WM_UNIT_TABLE_BEAUTIFY" val="smartTable{401ae7c5-a133-41e7-a646-6c606d4430b1}"/>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1_BRIGHTNESS" val="0"/>
  <p:tag name="KSO_WM_UNIT_TEXT_FILL_FORE_SCHEMECOLOR_INDEX_1" val="14"/>
  <p:tag name="KSO_WM_UNIT_TEXT_FILL_FORE_SCHEMECOLOR_INDEX_1_POS" val="0"/>
  <p:tag name="KSO_WM_UNIT_TEXT_FILL_FORE_SCHEMECOLOR_INDEX_1_TRANS" val="0"/>
  <p:tag name="KSO_WM_UNIT_TEXT_FILL_FORE_SCHEMECOLOR_INDEX_2_BRIGHTNESS" val="0"/>
  <p:tag name="KSO_WM_UNIT_TEXT_FILL_FORE_SCHEMECOLOR_INDEX_2" val="5"/>
  <p:tag name="KSO_WM_UNIT_TEXT_FILL_FORE_SCHEMECOLOR_INDEX_2_POS" val="1"/>
  <p:tag name="KSO_WM_UNIT_TEXT_FILL_FORE_SCHEMECOLOR_INDEX_2_TRANS" val="0"/>
  <p:tag name="KSO_WM_UNIT_TEXT_FILL_GRADIENT_TYPE" val="0"/>
  <p:tag name="KSO_WM_UNIT_TEXT_FILL_GRADIENT_ANGLE" val="45"/>
  <p:tag name="KSO_WM_UNIT_TEXT_FILL_GRADIENT_DIRECTION" val="0"/>
  <p:tag name="KSO_WM_UNIT_TEXT_FILL_TYPE" val="3"/>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24243C"/>
      </a:dk2>
      <a:lt2>
        <a:srgbClr val="33334C"/>
      </a:lt2>
      <a:accent1>
        <a:srgbClr val="4567DB"/>
      </a:accent1>
      <a:accent2>
        <a:srgbClr val="008DFA"/>
      </a:accent2>
      <a:accent3>
        <a:srgbClr val="00AAF3"/>
      </a:accent3>
      <a:accent4>
        <a:srgbClr val="00C0C8"/>
      </a:accent4>
      <a:accent5>
        <a:srgbClr val="00D18A"/>
      </a:accent5>
      <a:accent6>
        <a:srgbClr val="67DB45"/>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objectDefaults>
    <a:txDef>
      <a:spPr>
        <a:noFill/>
      </a:spPr>
      <a:bodyPr wrap="square">
        <a:spAutoFit/>
      </a:bodyPr>
      <a:lstStyle>
        <a:defPPr algn="l">
          <a:defRPr b="0" i="0" dirty="0">
            <a:solidFill>
              <a:schemeClr val="bg1"/>
            </a:solidFill>
            <a:effectLst/>
            <a:latin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2876</TotalTime>
  <Words>1922</Words>
  <Application>Microsoft Office PowerPoint</Application>
  <PresentationFormat>宽屏</PresentationFormat>
  <Paragraphs>379</Paragraphs>
  <Slides>16</Slides>
  <Notes>5</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16</vt:i4>
      </vt:variant>
    </vt:vector>
  </HeadingPairs>
  <TitlesOfParts>
    <vt:vector size="32" baseType="lpstr">
      <vt:lpstr>Microsoft YaHei Regular</vt:lpstr>
      <vt:lpstr>Microsoft YaHei UI</vt:lpstr>
      <vt:lpstr>OPPOSans B</vt:lpstr>
      <vt:lpstr>OPPOSans R</vt:lpstr>
      <vt:lpstr>等线</vt:lpstr>
      <vt:lpstr>方正兰亭大黑简体</vt:lpstr>
      <vt:lpstr>宋体</vt:lpstr>
      <vt:lpstr>Microsoft YaHei</vt:lpstr>
      <vt:lpstr>Microsoft YaHei</vt:lpstr>
      <vt:lpstr>Arial</vt:lpstr>
      <vt:lpstr>Calibri</vt:lpstr>
      <vt:lpstr>Calibri Light</vt:lpstr>
      <vt:lpstr>Verdana</vt:lpstr>
      <vt:lpstr>Wingdings</vt:lpstr>
      <vt:lpstr>Office 主题</vt:lpstr>
      <vt:lpstr>1_Office 主题​​</vt:lpstr>
      <vt:lpstr>PowerPoint 演示文稿</vt:lpstr>
      <vt:lpstr>人工智能技术整体发展阶段，开始迈向通用智能</vt:lpstr>
      <vt:lpstr>AIGC是人工智能技术从感知、认知，到创造的能力延伸</vt:lpstr>
      <vt:lpstr>大模型在科研场景面临挑战</vt:lpstr>
      <vt:lpstr>新华三发布百业灵犀私域大模型</vt:lpstr>
      <vt:lpstr>新华三大模型科研领域的好帮手</vt:lpstr>
      <vt:lpstr>百业灵犀大模型关键特性</vt:lpstr>
      <vt:lpstr>百业灵犀面向科研场景主要能力 </vt:lpstr>
      <vt:lpstr>私域数据湖，帮助客户沉淀数据资产</vt:lpstr>
      <vt:lpstr>企业大模型私有化部署</vt:lpstr>
      <vt:lpstr>训练贴合科研领域大模型</vt:lpstr>
      <vt:lpstr>H3C 算网解决方案总览</vt:lpstr>
      <vt:lpstr>ICT基础设施，提供强大的算力支撑</vt:lpstr>
      <vt:lpstr>绿色低碳，提供高效清洁算力资源</vt:lpstr>
      <vt:lpstr>案例</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heyufeng (Solution)</dc:creator>
  <cp:lastModifiedBy>heyufeng (Solution)</cp:lastModifiedBy>
  <cp:revision>27</cp:revision>
  <dcterms:created xsi:type="dcterms:W3CDTF">2023-07-06T02:22:18Z</dcterms:created>
  <dcterms:modified xsi:type="dcterms:W3CDTF">2023-07-08T15:51:19Z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31B7290FC0D5965B5A25A6646E4DA416_43</vt:lpwstr>
  </property>
  <property fmtid="{D5CDD505-2E9C-101B-9397-08002B2CF9AE}" pid="3" name="KSOProductBuildVer">
    <vt:lpwstr>2052-5.5.0.7954</vt:lpwstr>
  </property>
</Properties>
</file>