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8" r:id="rId7"/>
    <p:sldId id="259" r:id="rId8"/>
    <p:sldId id="260" r:id="rId9"/>
    <p:sldId id="261" r:id="rId10"/>
    <p:sldId id="265" r:id="rId11"/>
    <p:sldId id="264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6"/>
  </p:normalViewPr>
  <p:slideViewPr>
    <p:cSldViewPr snapToGrid="0" snapToObjects="1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FC6CCD-3767-0E42-B43F-4676E8BDE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BFE68E6-C9EA-AE4A-9290-BF040925F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E32C86-1089-A847-9CCF-6F39E933A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8A539B-C91E-9040-AEE7-2C0F6137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DCF36F-0103-244A-9F08-E093A754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309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5E55E-76C0-564F-AAB8-A8C1A672C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63BD1D-4296-0749-B4ED-98B4B257F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D2847E-4E07-0947-86DE-42E70E52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543FF6-8D61-6442-9240-D4403B42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CEE249-EB65-5944-B94B-A8555206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474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0143970-98A9-964B-9401-5CF102E47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2F3155-58B6-214F-A493-C799B3BE0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7D10-394E-1F4E-8A1A-F6E55F40D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F3B049-68BB-F042-87B3-9989C76B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DD286-831F-1749-A64E-6383EDA4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843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FFE0D-A547-1B49-80D8-0C46A9A7D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897909-C527-4149-98B8-1ACF008A6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8C7B3-2D31-0448-BB4B-8EED45188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523E43-BB38-8B43-B1A4-2EDC84CF7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5896E8-D5E5-3543-A92A-0138F864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825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5A6AD-6248-5F4B-BE55-A9E13337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4BCE2F-05C3-8047-8984-82E3F306A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FC10FF-4A56-D443-84C6-D4F727D6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EAD34-2992-0447-BA57-6A6E093D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81794A-CD28-E442-B3D9-E478F30C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643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1E352-380B-D746-A7BF-D7701191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666179-7947-F14F-BD1C-07DE56D8A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19EDC8-D76D-2144-A3E0-18F2DA63D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5D005-4C06-8B44-A250-D78442E1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B73CBF-7CEA-4046-A76C-8EDD2B2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0BF0C1-60CA-BD4E-B0E2-F7C9DFB79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882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8D079A-DCE7-8743-A5B7-35FB98481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606650-7F65-DA41-9DC9-FBC0759B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A34E85-FE35-4741-BB93-788AE1BF5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4BD996-669B-1840-921F-B64066AF3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C3340E-F697-404E-9A16-D4E709F3E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D343FF-DFD4-E541-9972-0BCCF43B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3A22F2-FD39-A042-BE02-341F9434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F28BE-DFE3-624D-A7AA-87AA5F33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804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BA7C76-7B3C-374C-889A-9E15DF95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231DF73-4EF5-3C44-B2EE-9BFE439D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348AC9-D697-C245-8720-829B2F98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0EFE18-8813-E64F-A93A-C3C4EFFF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699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49FDAC-19EB-0149-BCFB-ABA29334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D59D90-F976-A240-A35B-A634AC09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2939D1-8656-2E43-ACC7-5719422A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4996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ADDEF-9BD1-C640-B8FF-C5AB5026E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C53FA8-7F61-D74A-BB98-28270BFB0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B2351A-A408-844F-951E-D26901532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78D971-9E41-D149-B85F-092CB566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8E6D69-E149-804E-8026-50A37AA4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229EBD-9A8E-D64C-9266-CAB2705A1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81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228455-B98E-F04A-81B8-2116D0F6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225099-F84D-AE49-A985-FE7A91720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9765E3-2C26-684C-88FB-180E1F51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A438E1-2FA5-2045-93DC-ED1E7052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E8BFAD-C323-8E44-BE1A-BAF0F2EE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16845C-69C6-504D-BE42-DB661B35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298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8F357C-F45C-3546-B2DD-141FDDC2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B7D51-8C3B-7A4E-B62F-0452CD0A3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6F87FF-C264-634D-9E6C-DEB3A0B2A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AE898-427E-3D42-9244-D36C15A19B88}" type="datetimeFigureOut">
              <a:rPr kumimoji="1" lang="zh-CN" altLang="en-US" smtClean="0"/>
              <a:t>2021/8/24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54B97-227B-F042-9A65-976B713AE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54D745-BF18-1A47-9292-C7779A2E1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3989D-6124-624E-85FE-7A13DA59230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309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EA0FA-FA6A-CE46-9E4A-9D405CD4E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2nd MTCA/ATCA Workshop for Research and Industry</a:t>
            </a:r>
            <a:endParaRPr kumimoji="1"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B90039-D8EF-3E4C-8C99-5077A82224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Li Xiao (IHEP)</a:t>
            </a:r>
          </a:p>
          <a:p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On behalf of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Programme Committee Chair Li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Jingyi </a:t>
            </a: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(IHEP)</a:t>
            </a:r>
            <a:endParaRPr kumimoji="1"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82C49BBB-AF63-244E-A911-1207F474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8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6B3A4-53B7-6347-9D96-31912C6B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Special thanks to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208D31-37E7-3148-B556-A82D46A8E749}"/>
              </a:ext>
            </a:extLst>
          </p:cNvPr>
          <p:cNvSpPr txBox="1"/>
          <p:nvPr/>
        </p:nvSpPr>
        <p:spPr>
          <a:xfrm>
            <a:off x="1016000" y="2611425"/>
            <a:ext cx="5080000" cy="26765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Programme Committee:</a:t>
            </a:r>
          </a:p>
          <a:p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Jingyi Li (Chair)           IHEP</a:t>
            </a:r>
          </a:p>
          <a:p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Holger </a:t>
            </a:r>
            <a:r>
              <a:rPr lang="en-US" sz="28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Schlarb</a:t>
            </a: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DESY</a:t>
            </a:r>
          </a:p>
          <a:p>
            <a:r>
              <a:rPr lang="en-US" sz="28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Gongfa</a:t>
            </a: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Liu                   USTC</a:t>
            </a:r>
          </a:p>
          <a:p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Xiao Li                           IHEP/CSNS</a:t>
            </a:r>
          </a:p>
          <a:p>
            <a:r>
              <a:rPr lang="en-US" sz="2800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Xinpeng</a:t>
            </a:r>
            <a:r>
              <a:rPr lang="en-US" sz="28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Ma                 IHEP</a:t>
            </a:r>
            <a:endParaRPr lang="zh-CN" altLang="en-US" sz="28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1EB0A0-C604-8B48-B13F-C9A0EDA74E0B}"/>
              </a:ext>
            </a:extLst>
          </p:cNvPr>
          <p:cNvSpPr txBox="1"/>
          <p:nvPr/>
        </p:nvSpPr>
        <p:spPr>
          <a:xfrm>
            <a:off x="6837834" y="2827008"/>
            <a:ext cx="4316095" cy="2245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Local Organizing Committee:</a:t>
            </a:r>
          </a:p>
          <a:p>
            <a:pPr algn="l"/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Xinpeng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Ma                IHEP</a:t>
            </a:r>
          </a:p>
          <a:p>
            <a:pPr algn="l"/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Lin </a:t>
            </a:r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Bian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                    IHEP</a:t>
            </a:r>
          </a:p>
          <a:p>
            <a:pPr algn="l"/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Nan Gan                      IHEP</a:t>
            </a:r>
          </a:p>
          <a:p>
            <a:pPr algn="l"/>
            <a:r>
              <a:rPr lang="en-US" sz="2800" dirty="0" err="1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Chenyan</a:t>
            </a:r>
            <a:r>
              <a:rPr 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Lu                 IHEP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79447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2953E9BB-FC3F-1C47-9206-798958C86A7A}"/>
              </a:ext>
            </a:extLst>
          </p:cNvPr>
          <p:cNvSpPr txBox="1">
            <a:spLocks/>
          </p:cNvSpPr>
          <p:nvPr/>
        </p:nvSpPr>
        <p:spPr>
          <a:xfrm>
            <a:off x="1971675" y="2889250"/>
            <a:ext cx="8248650" cy="10795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6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coming! </a:t>
            </a:r>
            <a:endParaRPr lang="zh-CN" altLang="en-US" sz="6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65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1</a:t>
            </a:r>
            <a:r>
              <a:rPr lang="en-US" altLang="zh-CN" baseline="30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st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MTCA/ATCA Workshop was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held in 2019.</a:t>
            </a:r>
          </a:p>
          <a:p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months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ago, we planned to hold the 2</a:t>
            </a:r>
            <a:r>
              <a:rPr kumimoji="1" lang="en-US" altLang="zh-CN" baseline="30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nd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MTCA/ATCA Workshop</a:t>
            </a:r>
            <a:r>
              <a:rPr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off-line.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But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end the workshop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was switched to on-line,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due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 the</a:t>
            </a:r>
            <a:r>
              <a:rPr kumimoji="1" lang="zh-CN" altLang="en-US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epidemic control.</a:t>
            </a:r>
          </a:p>
          <a:p>
            <a:endParaRPr lang="en-US" altLang="en-US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E0E845B-7108-9B42-B8DA-1A2B40B1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21" y="3565634"/>
            <a:ext cx="8248958" cy="31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8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 the past 2 years, </a:t>
            </a:r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MicroTCA/ATCA kept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on</a:t>
            </a:r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going in China.</a:t>
            </a:r>
          </a:p>
          <a:p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The workshop will provide a platform to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discuss technology, idea, and cooperation, and promote development of MTCA/ATCA standard and system in Accelerator, High Energy Physics, Photon/Neutron Science, Plasma Fusion, High Power Laser, and Industry.</a:t>
            </a:r>
            <a:endParaRPr lang="en-US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With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everyone</a:t>
            </a:r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'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 help, we will try to keep, as much as possible, the interactive spirit of a physical conference.</a:t>
            </a:r>
            <a:endParaRPr lang="en-US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endParaRPr kumimoji="1" lang="zh-CN" altLang="en-US" dirty="0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6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MicroTCA/ATCA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in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IHEP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内容占位符 7" descr="正在游泳的人&#10;&#10;描述已自动生成">
            <a:extLst>
              <a:ext uri="{FF2B5EF4-FFF2-40B4-BE49-F238E27FC236}">
                <a16:creationId xmlns:a16="http://schemas.microsoft.com/office/drawing/2014/main" id="{BF05FB60-0E5A-1745-9F68-35215C0AD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683" y="1879246"/>
            <a:ext cx="4965570" cy="2520000"/>
          </a:xfrm>
        </p:spPr>
      </p:pic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  <p:pic>
        <p:nvPicPr>
          <p:cNvPr id="6" name="图片 5" descr="火车行驶在公路上&#10;&#10;描述已自动生成">
            <a:extLst>
              <a:ext uri="{FF2B5EF4-FFF2-40B4-BE49-F238E27FC236}">
                <a16:creationId xmlns:a16="http://schemas.microsoft.com/office/drawing/2014/main" id="{24A60603-0F96-7142-A8DA-F5DADC43C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24" y="1879246"/>
            <a:ext cx="5085000" cy="252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620C8FA-320A-404A-AFC4-6BCEAE9342B7}"/>
              </a:ext>
            </a:extLst>
          </p:cNvPr>
          <p:cNvSpPr/>
          <p:nvPr/>
        </p:nvSpPr>
        <p:spPr>
          <a:xfrm>
            <a:off x="579296" y="4758972"/>
            <a:ext cx="518834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HEPS</a:t>
            </a:r>
            <a:r>
              <a:rPr lang="en-US" alt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(High Energy Photon Source)</a:t>
            </a:r>
          </a:p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is</a:t>
            </a:r>
            <a:r>
              <a:rPr lang="zh-CN" altLang="en-US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under construction.</a:t>
            </a:r>
            <a:endParaRPr lang="zh-CN" altLang="en-US" sz="28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B191D1B-D547-3543-AF74-E51B8E3074F7}"/>
              </a:ext>
            </a:extLst>
          </p:cNvPr>
          <p:cNvSpPr/>
          <p:nvPr/>
        </p:nvSpPr>
        <p:spPr>
          <a:xfrm>
            <a:off x="6014957" y="4758972"/>
            <a:ext cx="59539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CSNS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(China Spallation Neutron Source)</a:t>
            </a:r>
          </a:p>
          <a:p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is about</a:t>
            </a:r>
            <a:r>
              <a:rPr lang="zh-CN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zh-CN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upgrade</a:t>
            </a:r>
            <a:r>
              <a:rPr lang="zh-CN" altLang="en-US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soon. (</a:t>
            </a: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CSNS-II</a:t>
            </a:r>
            <a:r>
              <a:rPr lang="en-US" altLang="zh-CN" sz="28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zh-CN" alt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0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2D8BB-6F98-D447-947C-B4D6BBFD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MicroTCA/ATCA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in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IHEP</a:t>
            </a:r>
            <a:endParaRPr kumimoji="1" lang="zh-CN" altLang="en-US" dirty="0"/>
          </a:p>
        </p:txBody>
      </p:sp>
      <p:pic>
        <p:nvPicPr>
          <p:cNvPr id="6" name="内容占位符 5" descr="图片包含 户外, 山, 路, 小&#10;&#10;描述已自动生成">
            <a:extLst>
              <a:ext uri="{FF2B5EF4-FFF2-40B4-BE49-F238E27FC236}">
                <a16:creationId xmlns:a16="http://schemas.microsoft.com/office/drawing/2014/main" id="{9D53AE3C-CA5E-B443-A07F-E989469DC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50" y="1543571"/>
            <a:ext cx="4720298" cy="2520000"/>
          </a:xfr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435EC705-490B-E346-936B-A32EA8DE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0" y="4230084"/>
            <a:ext cx="4159714" cy="252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EC6383AF-8D6C-B64A-BDE5-1722DEA56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589" y="1606595"/>
            <a:ext cx="5677546" cy="239395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22114AA-852B-9040-94CE-CF4187C0B875}"/>
              </a:ext>
            </a:extLst>
          </p:cNvPr>
          <p:cNvSpPr/>
          <p:nvPr/>
        </p:nvSpPr>
        <p:spPr>
          <a:xfrm>
            <a:off x="4595470" y="4230084"/>
            <a:ext cx="75124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BEPCII-U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 (Beijing Electron Positron Collider II- Upgrade</a:t>
            </a:r>
            <a:r>
              <a:rPr lang="zh-CN" alt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lang="en-US" altLang="zh-CN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SAPS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 (Southern Advanced Photon Source)</a:t>
            </a:r>
          </a:p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Future:</a:t>
            </a:r>
          </a:p>
          <a:p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CEPC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 (Circular Electron Positron Collider)</a:t>
            </a:r>
          </a:p>
          <a:p>
            <a:r>
              <a:rPr lang="en-US" altLang="zh-CN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SPPC</a:t>
            </a:r>
            <a:r>
              <a:rPr lang="en-US" altLang="zh-CN" sz="2600" dirty="0">
                <a:latin typeface="Calibri" panose="020F0502020204030204" pitchFamily="34" charset="0"/>
                <a:cs typeface="Calibri" panose="020F0502020204030204" pitchFamily="34" charset="0"/>
              </a:rPr>
              <a:t> (Super Proton Proton Collider)</a:t>
            </a:r>
          </a:p>
        </p:txBody>
      </p:sp>
    </p:spTree>
    <p:extLst>
      <p:ext uri="{BB962C8B-B14F-4D97-AF65-F5344CB8AC3E}">
        <p14:creationId xmlns:p14="http://schemas.microsoft.com/office/powerpoint/2010/main" val="31867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035E71-52FE-2148-BFDA-7119162A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MicroTCA/ATCA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+mn-ea"/>
              </a:rPr>
              <a:t>in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IHEP</a:t>
            </a:r>
            <a:endParaRPr kumimoji="1" lang="zh-CN" altLang="en-US" dirty="0"/>
          </a:p>
        </p:txBody>
      </p:sp>
      <p:pic>
        <p:nvPicPr>
          <p:cNvPr id="31" name="图片 30" descr="文本&#10;&#10;低可信度描述已自动生成">
            <a:extLst>
              <a:ext uri="{FF2B5EF4-FFF2-40B4-BE49-F238E27FC236}">
                <a16:creationId xmlns:a16="http://schemas.microsoft.com/office/drawing/2014/main" id="{246ECE1B-3549-BD4B-A0A3-3DE2C38C4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04" y="1391085"/>
            <a:ext cx="9879724" cy="2550198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5C8B53BC-69FE-1E47-9BF5-2604969B186A}"/>
              </a:ext>
            </a:extLst>
          </p:cNvPr>
          <p:cNvGrpSpPr/>
          <p:nvPr/>
        </p:nvGrpSpPr>
        <p:grpSpPr>
          <a:xfrm>
            <a:off x="296438" y="3956382"/>
            <a:ext cx="11599124" cy="2901618"/>
            <a:chOff x="317026" y="3851045"/>
            <a:chExt cx="11599124" cy="2901618"/>
          </a:xfrm>
        </p:grpSpPr>
        <p:pic>
          <p:nvPicPr>
            <p:cNvPr id="27" name="图片 26" descr="电子器材&#10;&#10;低可信度描述已自动生成">
              <a:extLst>
                <a:ext uri="{FF2B5EF4-FFF2-40B4-BE49-F238E27FC236}">
                  <a16:creationId xmlns:a16="http://schemas.microsoft.com/office/drawing/2014/main" id="{FD8D2B53-97D6-C44E-9A4A-56F0BE9A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5923" y="3851045"/>
              <a:ext cx="3516717" cy="2520000"/>
            </a:xfrm>
            <a:prstGeom prst="rect">
              <a:avLst/>
            </a:prstGeom>
          </p:spPr>
        </p:pic>
        <p:pic>
          <p:nvPicPr>
            <p:cNvPr id="28" name="图片 27" descr="电子设备的屏幕&#10;&#10;中度可信度描述已自动生成">
              <a:extLst>
                <a:ext uri="{FF2B5EF4-FFF2-40B4-BE49-F238E27FC236}">
                  <a16:creationId xmlns:a16="http://schemas.microsoft.com/office/drawing/2014/main" id="{A7AF7BB4-CFE4-214F-9897-D0EE7F670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4793" y="3851045"/>
              <a:ext cx="3789922" cy="2520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D08C04F-E1C9-0F45-B6A7-32E877940D9E}"/>
                </a:ext>
              </a:extLst>
            </p:cNvPr>
            <p:cNvSpPr/>
            <p:nvPr/>
          </p:nvSpPr>
          <p:spPr>
            <a:xfrm>
              <a:off x="8313882" y="6383331"/>
              <a:ext cx="36022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RTM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DS6VM1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DC~650MHz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9" name="图片 28" descr="电子器材&#10;&#10;低可信度描述已自动生成">
              <a:extLst>
                <a:ext uri="{FF2B5EF4-FFF2-40B4-BE49-F238E27FC236}">
                  <a16:creationId xmlns:a16="http://schemas.microsoft.com/office/drawing/2014/main" id="{3826F0FF-CE81-7A4D-8E86-F95773F65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26" y="3851045"/>
              <a:ext cx="3346560" cy="2520000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88FA6F-A321-444F-9142-355E90B7A3AD}"/>
                </a:ext>
              </a:extLst>
            </p:cNvPr>
            <p:cNvSpPr/>
            <p:nvPr/>
          </p:nvSpPr>
          <p:spPr>
            <a:xfrm>
              <a:off x="458476" y="6383331"/>
              <a:ext cx="3063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AMC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IHEP-EDHP-AMC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altLang="en-US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59B5BDC-1843-7640-A61C-561E5FE50539}"/>
                </a:ext>
              </a:extLst>
            </p:cNvPr>
            <p:cNvSpPr/>
            <p:nvPr/>
          </p:nvSpPr>
          <p:spPr>
            <a:xfrm>
              <a:off x="3755740" y="6371045"/>
              <a:ext cx="46805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RTM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DWC8VM1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200MHz~4GHz</a:t>
              </a:r>
              <a:r>
                <a:rPr lang="zh-CN" altLang="en-US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en-US" altLang="zh-CN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15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</a:rPr>
              <a:t>Virtual meeting by 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ZOOM </a:t>
            </a:r>
            <a:endParaRPr lang="zh-CN" alt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76001" cy="435133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Participants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: please make sure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microphone and camera OFF,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please make sure your name is “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Name (Institute/company)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”.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Speakers: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please make sure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camera ON and slide sharing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and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share the whole desktop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(the first screen).</a:t>
            </a:r>
          </a:p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Questions:</a:t>
            </a:r>
            <a:r>
              <a:rPr lang="en-US" altLang="zh-CN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switch 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microphone and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camera ON, </a:t>
            </a: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raise hand OR type</a:t>
            </a:r>
          </a:p>
          <a:p>
            <a:pPr marL="0" indent="0">
              <a:buNone/>
            </a:pPr>
            <a:r>
              <a:rPr lang="en-US" altLang="zh-CN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                    questions in the </a:t>
            </a:r>
            <a:r>
              <a:rPr lang="en-US" altLang="zh-CN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chat room.</a:t>
            </a:r>
            <a:endParaRPr lang="en-US" altLang="en-US" dirty="0">
              <a:latin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endParaRPr kumimoji="1" lang="zh-CN" altLang="en-US" dirty="0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  <p:pic>
        <p:nvPicPr>
          <p:cNvPr id="5" name="图片 4" descr="图形用户界面, 应用程序&#10;&#10;描述已自动生成">
            <a:extLst>
              <a:ext uri="{FF2B5EF4-FFF2-40B4-BE49-F238E27FC236}">
                <a16:creationId xmlns:a16="http://schemas.microsoft.com/office/drawing/2014/main" id="{CFDB62E6-27D5-ED4F-935F-8DC22E11A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872729"/>
            <a:ext cx="11836400" cy="1841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731A7E-B943-EC42-AD7F-7B595A09BBCE}"/>
              </a:ext>
            </a:extLst>
          </p:cNvPr>
          <p:cNvSpPr/>
          <p:nvPr/>
        </p:nvSpPr>
        <p:spPr>
          <a:xfrm>
            <a:off x="177800" y="5639113"/>
            <a:ext cx="169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microphone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A40680B-37C3-C847-A404-2FAFB8C9E9F0}"/>
              </a:ext>
            </a:extLst>
          </p:cNvPr>
          <p:cNvSpPr/>
          <p:nvPr/>
        </p:nvSpPr>
        <p:spPr>
          <a:xfrm>
            <a:off x="1873970" y="6024597"/>
            <a:ext cx="1107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camera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749F21-4A71-4841-9A80-3012527786F4}"/>
              </a:ext>
            </a:extLst>
          </p:cNvPr>
          <p:cNvSpPr/>
          <p:nvPr/>
        </p:nvSpPr>
        <p:spPr>
          <a:xfrm>
            <a:off x="10312585" y="5417514"/>
            <a:ext cx="1480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raise hand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E6A70DD-1030-C44B-8FB0-8C01F8DC364B}"/>
              </a:ext>
            </a:extLst>
          </p:cNvPr>
          <p:cNvSpPr/>
          <p:nvPr/>
        </p:nvSpPr>
        <p:spPr>
          <a:xfrm>
            <a:off x="7206778" y="5639115"/>
            <a:ext cx="1937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share desktop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064623-C046-794D-90B1-81FC3B96C94E}"/>
              </a:ext>
            </a:extLst>
          </p:cNvPr>
          <p:cNvSpPr/>
          <p:nvPr/>
        </p:nvSpPr>
        <p:spPr>
          <a:xfrm>
            <a:off x="6412272" y="5639114"/>
            <a:ext cx="72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chat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Workshop Timetable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https://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indico.ihep.ac.cn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/event/14765/</a:t>
            </a:r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other-view?view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=standard</a:t>
            </a:r>
          </a:p>
          <a:p>
            <a:endParaRPr kumimoji="1" lang="en-US" altLang="zh-CN" dirty="0"/>
          </a:p>
          <a:p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Talk duration:  tutorial: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45min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(40min talk + 5min Q&amp;A), </a:t>
            </a:r>
          </a:p>
          <a:p>
            <a:pPr marL="0" indent="0">
              <a:buNone/>
            </a:pP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                          invited talk: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30min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(26min talk + 4min Q&amp;A),</a:t>
            </a:r>
          </a:p>
          <a:p>
            <a:pPr marL="0" indent="0">
              <a:buNone/>
            </a:pP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                          contribution talk: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20min 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(17min talk + 3min Q&amp;A), </a:t>
            </a:r>
          </a:p>
          <a:p>
            <a:pPr marL="0" indent="0">
              <a:buNone/>
            </a:pP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                             mini-contribution talk is 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15min</a:t>
            </a:r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 (12min talk + 3min Q&amp;A)</a:t>
            </a:r>
          </a:p>
          <a:p>
            <a:endParaRPr lang="en-US" altLang="en-US" dirty="0">
              <a:latin typeface="Calibri" panose="020F0502020204030204" pitchFamily="34" charset="0"/>
              <a:cs typeface="Times New Roman" panose="02020603050405020304" pitchFamily="18" charset="0"/>
              <a:sym typeface="+mn-ea"/>
            </a:endParaRPr>
          </a:p>
          <a:p>
            <a:r>
              <a:rPr lang="en-US" altLang="en-US" dirty="0">
                <a:latin typeface="Calibri" panose="020F0502020204030204" pitchFamily="34" charset="0"/>
                <a:cs typeface="Times New Roman" panose="02020603050405020304" pitchFamily="18" charset="0"/>
                <a:sym typeface="+mn-ea"/>
              </a:rPr>
              <a:t>The video will be recorded when the talk is going, and uploaded on the indico page during the workshop, please let us know if you don't want to.</a:t>
            </a:r>
          </a:p>
          <a:p>
            <a:endParaRPr kumimoji="1" lang="zh-CN" altLang="en-US" dirty="0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530" y="384525"/>
            <a:ext cx="4064000" cy="64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83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37A25-1B44-F845-9FDC-07C1F5987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Time is UTC+8 China,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take photo at first time break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, so turn camera on.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9DB216-31E5-2B47-9B62-243C7F93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 descr="图片包含 文本&#10;&#10;描述已自动生成">
            <a:extLst>
              <a:ext uri="{FF2B5EF4-FFF2-40B4-BE49-F238E27FC236}">
                <a16:creationId xmlns:a16="http://schemas.microsoft.com/office/drawing/2014/main" id="{4A7987C5-411B-0640-B20B-D205161D1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772" y="1112393"/>
            <a:ext cx="4064000" cy="64576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A418C73E-B995-194D-AC31-32A52C52EBE5}"/>
              </a:ext>
            </a:extLst>
          </p:cNvPr>
          <p:cNvGrpSpPr/>
          <p:nvPr/>
        </p:nvGrpSpPr>
        <p:grpSpPr>
          <a:xfrm>
            <a:off x="49781" y="1993791"/>
            <a:ext cx="12092438" cy="4680000"/>
            <a:chOff x="99562" y="1825625"/>
            <a:chExt cx="12092438" cy="4680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2AF8000-FCB3-0442-8C86-F41749B48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2" y="1825625"/>
              <a:ext cx="5724906" cy="468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744E7B4-D7EE-AC4D-B310-C9D09E69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8270" y="1825625"/>
              <a:ext cx="6283730" cy="46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9218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502</Words>
  <Application>Microsoft Macintosh PowerPoint</Application>
  <PresentationFormat>宽屏</PresentationFormat>
  <Paragraphs>61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Microsoft YaHei</vt:lpstr>
      <vt:lpstr>Microsoft YaHei</vt:lpstr>
      <vt:lpstr>Arial</vt:lpstr>
      <vt:lpstr>Calibri</vt:lpstr>
      <vt:lpstr>Office 主题​​</vt:lpstr>
      <vt:lpstr>The 2nd MTCA/ATCA Workshop for Research and Industry</vt:lpstr>
      <vt:lpstr>Background</vt:lpstr>
      <vt:lpstr>Background</vt:lpstr>
      <vt:lpstr>MicroTCA/ATCA in IHEP</vt:lpstr>
      <vt:lpstr>MicroTCA/ATCA in IHEP</vt:lpstr>
      <vt:lpstr>MicroTCA/ATCA in IHEP</vt:lpstr>
      <vt:lpstr>Virtual meeting by ZOOM </vt:lpstr>
      <vt:lpstr>Workshop Timetable</vt:lpstr>
      <vt:lpstr>Time is UTC+8 China, take photo at first time break, so turn camera on.</vt:lpstr>
      <vt:lpstr>Special thanks to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2nd MTCA/ATCA Workshop for Research and Industry</dc:title>
  <dc:creator>李 晓</dc:creator>
  <cp:lastModifiedBy>李 晓</cp:lastModifiedBy>
  <cp:revision>10</cp:revision>
  <dcterms:created xsi:type="dcterms:W3CDTF">2021-08-23T14:29:39Z</dcterms:created>
  <dcterms:modified xsi:type="dcterms:W3CDTF">2021-08-24T05:49:08Z</dcterms:modified>
</cp:coreProperties>
</file>