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9"/>
  </p:notesMasterIdLst>
  <p:sldIdLst>
    <p:sldId id="257" r:id="rId3"/>
    <p:sldId id="260" r:id="rId4"/>
    <p:sldId id="647" r:id="rId5"/>
    <p:sldId id="648" r:id="rId6"/>
    <p:sldId id="418" r:id="rId7"/>
    <p:sldId id="650" r:id="rId8"/>
    <p:sldId id="659" r:id="rId9"/>
    <p:sldId id="667" r:id="rId10"/>
    <p:sldId id="662" r:id="rId11"/>
    <p:sldId id="653" r:id="rId12"/>
    <p:sldId id="507" r:id="rId13"/>
    <p:sldId id="624" r:id="rId14"/>
    <p:sldId id="660" r:id="rId15"/>
    <p:sldId id="506" r:id="rId16"/>
    <p:sldId id="668" r:id="rId17"/>
    <p:sldId id="51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葛锐]" initials="l" lastIdx="2" clrIdx="0">
    <p:extLst>
      <p:ext uri="{19B8F6BF-5375-455C-9EA6-DF929625EA0E}">
        <p15:presenceInfo xmlns:p15="http://schemas.microsoft.com/office/powerpoint/2012/main" userId="[葛锐]" providerId="None"/>
      </p:ext>
    </p:extLst>
  </p:cmAuthor>
  <p:cmAuthor id="2" name="Li Mei" initials="LM" lastIdx="3" clrIdx="1">
    <p:extLst>
      <p:ext uri="{19B8F6BF-5375-455C-9EA6-DF929625EA0E}">
        <p15:presenceInfo xmlns:p15="http://schemas.microsoft.com/office/powerpoint/2012/main" userId="27f4163e153943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FF"/>
    <a:srgbClr val="00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2" autoAdjust="0"/>
    <p:restoredTop sz="95475" autoAdjust="0"/>
  </p:normalViewPr>
  <p:slideViewPr>
    <p:cSldViewPr snapToGrid="0">
      <p:cViewPr varScale="1">
        <p:scale>
          <a:sx n="119" d="100"/>
          <a:sy n="119" d="100"/>
        </p:scale>
        <p:origin x="835" y="1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AF30E-ECEF-4DE7-8582-33AD8F89BB46}" type="datetimeFigureOut">
              <a:rPr lang="zh-CN" altLang="en-US" smtClean="0"/>
              <a:t>2021/7/29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6BB68-145E-4D6B-A52C-7C0A0198E3B0}" type="slidenum">
              <a:rPr lang="zh-CN" altLang="en-US" smtClean="0"/>
              <a:t>‹#›</a:t>
            </a:fld>
            <a:endParaRPr lang="zh-CN" altLang="en-US"/>
          </a:p>
        </p:txBody>
      </p:sp>
    </p:spTree>
    <p:extLst>
      <p:ext uri="{BB962C8B-B14F-4D97-AF65-F5344CB8AC3E}">
        <p14:creationId xmlns:p14="http://schemas.microsoft.com/office/powerpoint/2010/main" val="199700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740" name="文本框 1048739"/>
          <p:cNvSpPr txBox="1"/>
          <p:nvPr/>
        </p:nvSpPr>
        <p:spPr>
          <a:xfrm>
            <a:off x="3860800" y="9331325"/>
            <a:ext cx="2951162" cy="488950"/>
          </a:xfrm>
          <a:prstGeom prst="rect">
            <a:avLst/>
          </a:prstGeom>
          <a:noFill/>
          <a:ln>
            <a:noFill/>
          </a:ln>
        </p:spPr>
        <p:txBody>
          <a:bodyPr vert="horz" lIns="90000" tIns="46800" rIns="90000" bIns="46800" anchor="b"/>
          <a:lstStyle/>
          <a:p>
            <a:pPr marL="0" marR="0" lvl="0" indent="0" algn="r" defTabSz="914400" rtl="0" eaLnBrk="1" fontAlgn="base" latinLnBrk="1"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Lst>
              <a:defRPr/>
            </a:pPr>
            <a:fld id="{566ABCEB-ACFC-4714-9973-3DA970169C29}" type="slidenum">
              <a:rPr kumimoji="0" lang="zh-CN" altLang="zh-CN" sz="1200" b="0" i="0" u="none" strike="noStrike" kern="0" cap="none" spc="0" normalizeH="0" baseline="0" noProof="0">
                <a:ln>
                  <a:noFill/>
                </a:ln>
                <a:solidFill>
                  <a:prstClr val="white"/>
                </a:solidFill>
                <a:effectLst/>
                <a:uLnTx/>
                <a:uFillTx/>
                <a:latin typeface="Arial" pitchFamily="34" charset="0"/>
                <a:ea typeface="宋体" pitchFamily="2" charset="-122"/>
                <a:cs typeface="+mn-cs"/>
                <a:sym typeface="Arial" pitchFamily="34" charset="0"/>
              </a:rPr>
              <a:pPr marL="0" marR="0" lvl="0" indent="0" algn="r" defTabSz="914400" rtl="0" eaLnBrk="1" fontAlgn="base" latinLnBrk="1"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Lst>
                <a:defRPr/>
              </a:pPr>
              <a:t>1</a:t>
            </a:fld>
            <a:endParaRPr kumimoji="0" lang="zh-CN" altLang="zh-CN" sz="1200" b="0" i="0" u="none" strike="noStrike" kern="0" cap="none" spc="0" normalizeH="0" baseline="0" noProof="0">
              <a:ln>
                <a:noFill/>
              </a:ln>
              <a:solidFill>
                <a:prstClr val="white"/>
              </a:solidFill>
              <a:effectLst/>
              <a:uLnTx/>
              <a:uFillTx/>
              <a:latin typeface="Arial" pitchFamily="34" charset="0"/>
              <a:ea typeface="宋体" pitchFamily="2" charset="-122"/>
              <a:cs typeface="+mn-cs"/>
              <a:sym typeface="Arial" pitchFamily="34" charset="0"/>
            </a:endParaRPr>
          </a:p>
        </p:txBody>
      </p:sp>
      <p:sp>
        <p:nvSpPr>
          <p:cNvPr id="1048741" name="幻灯片图像占位符 1048740"/>
          <p:cNvSpPr>
            <a:spLocks noGrp="1" noRot="1" noChangeAspect="1"/>
          </p:cNvSpPr>
          <p:nvPr>
            <p:ph type="sldImg"/>
          </p:nvPr>
        </p:nvSpPr>
        <p:spPr>
          <a:xfrm>
            <a:off x="133350" y="736600"/>
            <a:ext cx="6548438" cy="3684588"/>
          </a:xfrm>
          <a:prstGeom prst="rect">
            <a:avLst/>
          </a:prstGeom>
          <a:solidFill>
            <a:srgbClr val="FFFFFF">
              <a:alpha val="100000"/>
            </a:srgbClr>
          </a:solidFill>
        </p:spPr>
        <p:txBody>
          <a:bodyPr vert="horz" wrap="none" lIns="91440" tIns="45720" rIns="91440" bIns="45720" anchor="ctr"/>
          <a:lstStyle/>
          <a:p>
            <a:endParaRPr/>
          </a:p>
        </p:txBody>
      </p:sp>
      <p:sp>
        <p:nvSpPr>
          <p:cNvPr id="1048742" name="备注占位符 1048741"/>
          <p:cNvSpPr>
            <a:spLocks noGrp="1"/>
          </p:cNvSpPr>
          <p:nvPr>
            <p:ph type="body" idx="1"/>
          </p:nvPr>
        </p:nvSpPr>
        <p:spPr>
          <a:xfrm>
            <a:off x="681037" y="4665662"/>
            <a:ext cx="5453062" cy="4421187"/>
          </a:xfrm>
          <a:prstGeom prst="rect">
            <a:avLst/>
          </a:prstGeom>
          <a:noFill/>
          <a:ln>
            <a:noFill/>
          </a:ln>
        </p:spPr>
        <p:txBody>
          <a:bodyPr vert="horz" wrap="none" lIns="90000" tIns="46800" rIns="90000" bIns="46800" anchor="ctr"/>
          <a:lstStyle/>
          <a:p>
            <a:pPr lvl="0"/>
            <a:endParaRPr lang="zh-CN" altLang="zh-CN">
              <a:ea typeface="等线" pitchFamily="2" charset="-122"/>
            </a:endParaRPr>
          </a:p>
        </p:txBody>
      </p:sp>
    </p:spTree>
    <p:extLst>
      <p:ext uri="{BB962C8B-B14F-4D97-AF65-F5344CB8AC3E}">
        <p14:creationId xmlns:p14="http://schemas.microsoft.com/office/powerpoint/2010/main" val="266045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latin typeface="Times New Roman" panose="02020603050405020304" pitchFamily="18" charset="0"/>
              </a:rPr>
              <a:t>For the Higgs mode, with the constraint of 30 MW, the design luminosity per IP is 3 </a:t>
            </a:r>
            <a:r>
              <a:rPr lang="en-US" altLang="zh-CN" dirty="0">
                <a:solidFill>
                  <a:srgbClr val="000000"/>
                </a:solidFill>
                <a:latin typeface="Symbol" panose="05050102010706020507" pitchFamily="18" charset="2"/>
              </a:rPr>
              <a:t> </a:t>
            </a:r>
            <a:r>
              <a:rPr lang="en-US" altLang="zh-CN" dirty="0">
                <a:solidFill>
                  <a:srgbClr val="000000"/>
                </a:solidFill>
                <a:latin typeface="Times New Roman" panose="02020603050405020304" pitchFamily="18" charset="0"/>
              </a:rPr>
              <a:t>10</a:t>
            </a:r>
            <a:r>
              <a:rPr lang="en-US" altLang="zh-CN" sz="800" dirty="0">
                <a:solidFill>
                  <a:srgbClr val="000000"/>
                </a:solidFill>
                <a:latin typeface="Times New Roman" panose="02020603050405020304" pitchFamily="18" charset="0"/>
              </a:rPr>
              <a:t>34 </a:t>
            </a:r>
            <a:r>
              <a:rPr lang="en-US" altLang="zh-CN" dirty="0">
                <a:solidFill>
                  <a:srgbClr val="000000"/>
                </a:solidFill>
                <a:latin typeface="Times New Roman" panose="02020603050405020304" pitchFamily="18" charset="0"/>
              </a:rPr>
              <a:t>cm</a:t>
            </a:r>
            <a:r>
              <a:rPr lang="en-US" altLang="zh-CN" sz="800" dirty="0">
                <a:solidFill>
                  <a:srgbClr val="000000"/>
                </a:solidFill>
                <a:latin typeface="Times New Roman" panose="02020603050405020304" pitchFamily="18" charset="0"/>
              </a:rPr>
              <a:t>-2</a:t>
            </a:r>
            <a:r>
              <a:rPr lang="en-US" altLang="zh-CN" dirty="0">
                <a:solidFill>
                  <a:srgbClr val="000000"/>
                </a:solidFill>
                <a:latin typeface="Times New Roman" panose="02020603050405020304" pitchFamily="18" charset="0"/>
              </a:rPr>
              <a:t>s</a:t>
            </a:r>
            <a:r>
              <a:rPr lang="en-US" altLang="zh-CN" sz="800" dirty="0">
                <a:solidFill>
                  <a:srgbClr val="000000"/>
                </a:solidFill>
                <a:latin typeface="Times New Roman" panose="02020603050405020304" pitchFamily="18" charset="0"/>
              </a:rPr>
              <a:t>-1 </a:t>
            </a:r>
            <a:r>
              <a:rPr lang="en-US" altLang="zh-CN" dirty="0">
                <a:solidFill>
                  <a:srgbClr val="000000"/>
                </a:solidFill>
                <a:latin typeface="Times New Roman" panose="02020603050405020304" pitchFamily="18" charset="0"/>
              </a:rPr>
              <a:t>with 242 bunches and beam current of 17.4 mA. The horizontal and vertical</a:t>
            </a:r>
            <a:r>
              <a:rPr lang="en-US" altLang="zh-CN" dirty="0">
                <a:solidFill>
                  <a:srgbClr val="000000"/>
                </a:solidFill>
                <a:latin typeface="SimSun" panose="02010600030101010101" pitchFamily="2" charset="-122"/>
                <a:ea typeface="SimSun" panose="02010600030101010101" pitchFamily="2" charset="-122"/>
              </a:rPr>
              <a:t>β</a:t>
            </a:r>
            <a:r>
              <a:rPr lang="en-US" altLang="zh-CN" dirty="0">
                <a:solidFill>
                  <a:srgbClr val="000000"/>
                </a:solidFill>
                <a:latin typeface="Times New Roman" panose="02020603050405020304" pitchFamily="18" charset="0"/>
              </a:rPr>
              <a:t>functions at the IP are 0.36 m and 1.5 mm respectively. </a:t>
            </a:r>
            <a:br>
              <a:rPr lang="en-US" altLang="zh-CN" dirty="0"/>
            </a:b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BF6BB68-145E-4D6B-A52C-7C0A0198E3B0}" type="slidenum">
              <a:rPr lang="zh-CN" altLang="en-US" smtClean="0"/>
              <a:t>7</a:t>
            </a:fld>
            <a:endParaRPr lang="zh-CN" altLang="en-US"/>
          </a:p>
        </p:txBody>
      </p:sp>
    </p:spTree>
    <p:extLst>
      <p:ext uri="{BB962C8B-B14F-4D97-AF65-F5344CB8AC3E}">
        <p14:creationId xmlns:p14="http://schemas.microsoft.com/office/powerpoint/2010/main" val="216870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558" name="标题 1"/>
          <p:cNvSpPr>
            <a:spLocks noGrp="1"/>
          </p:cNvSpPr>
          <p:nvPr>
            <p:ph type="ctrTitle"/>
          </p:nvPr>
        </p:nvSpPr>
        <p:spPr>
          <a:xfrm>
            <a:off x="1523757" y="1122364"/>
            <a:ext cx="9144488" cy="2387600"/>
          </a:xfrm>
          <a:prstGeom prst="rect">
            <a:avLst/>
          </a:prstGeom>
        </p:spPr>
        <p:txBody>
          <a:bodyPr lIns="77916" tIns="38958" rIns="77916" bIns="38958" anchor="b"/>
          <a:lstStyle>
            <a:lvl1pPr algn="ctr">
              <a:defRPr sz="4590"/>
            </a:lvl1pPr>
          </a:lstStyle>
          <a:p>
            <a:r>
              <a:rPr lang="zh-CN" altLang="en-US"/>
              <a:t>单击此处编辑母版标题样式</a:t>
            </a:r>
          </a:p>
        </p:txBody>
      </p:sp>
      <p:sp>
        <p:nvSpPr>
          <p:cNvPr id="1049559" name="副标题 2"/>
          <p:cNvSpPr>
            <a:spLocks noGrp="1"/>
          </p:cNvSpPr>
          <p:nvPr>
            <p:ph type="subTitle" idx="1"/>
          </p:nvPr>
        </p:nvSpPr>
        <p:spPr>
          <a:xfrm>
            <a:off x="1523757" y="3602038"/>
            <a:ext cx="9144488" cy="1655762"/>
          </a:xfrm>
          <a:prstGeom prst="rect">
            <a:avLst/>
          </a:prstGeom>
        </p:spPr>
        <p:txBody>
          <a:bodyPr lIns="77916" tIns="38958" rIns="77916" bIns="38958"/>
          <a:lstStyle>
            <a:lvl1pPr marL="0" indent="0" algn="ctr">
              <a:buNone/>
              <a:defRPr sz="1800"/>
            </a:lvl1pPr>
            <a:lvl2pPr marL="350622" indent="0" algn="ctr">
              <a:buNone/>
              <a:defRPr sz="1530"/>
            </a:lvl2pPr>
            <a:lvl3pPr marL="701244" indent="0" algn="ctr">
              <a:buNone/>
              <a:defRPr sz="1350"/>
            </a:lvl3pPr>
            <a:lvl4pPr marL="1051866" indent="0" algn="ctr">
              <a:buNone/>
              <a:defRPr sz="1260"/>
            </a:lvl4pPr>
            <a:lvl5pPr marL="1402488" indent="0" algn="ctr">
              <a:buNone/>
              <a:defRPr sz="1260"/>
            </a:lvl5pPr>
            <a:lvl6pPr marL="1753111" indent="0" algn="ctr">
              <a:buNone/>
              <a:defRPr sz="1260"/>
            </a:lvl6pPr>
            <a:lvl7pPr marL="2103733" indent="0" algn="ctr">
              <a:buNone/>
              <a:defRPr sz="1260"/>
            </a:lvl7pPr>
            <a:lvl8pPr marL="2454355" indent="0" algn="ctr">
              <a:buNone/>
              <a:defRPr sz="1260"/>
            </a:lvl8pPr>
            <a:lvl9pPr marL="2804977" indent="0" algn="ctr">
              <a:buNone/>
              <a:defRPr sz="1260"/>
            </a:lvl9pPr>
          </a:lstStyle>
          <a:p>
            <a:r>
              <a:rPr lang="zh-CN" altLang="en-US"/>
              <a:t>单击以编辑母版副标题样式</a:t>
            </a:r>
          </a:p>
        </p:txBody>
      </p:sp>
    </p:spTree>
    <p:extLst>
      <p:ext uri="{BB962C8B-B14F-4D97-AF65-F5344CB8AC3E}">
        <p14:creationId xmlns:p14="http://schemas.microsoft.com/office/powerpoint/2010/main" val="335328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579"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1049580" name="竖排文字占位符 2"/>
          <p:cNvSpPr>
            <a:spLocks noGrp="1"/>
          </p:cNvSpPr>
          <p:nvPr>
            <p:ph type="body" orient="vert" idx="1"/>
          </p:nvPr>
        </p:nvSpPr>
        <p:spPr>
          <a:xfrm>
            <a:off x="838071" y="1825624"/>
            <a:ext cx="10515868" cy="4351339"/>
          </a:xfrm>
          <a:prstGeom prst="rect">
            <a:avLst/>
          </a:prstGeom>
        </p:spPr>
        <p:txBody>
          <a:bodyPr vert="eaVert"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620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581" name="竖排标题 1"/>
          <p:cNvSpPr>
            <a:spLocks noGrp="1"/>
          </p:cNvSpPr>
          <p:nvPr>
            <p:ph type="title" orient="vert"/>
          </p:nvPr>
        </p:nvSpPr>
        <p:spPr>
          <a:xfrm>
            <a:off x="8726435" y="365129"/>
            <a:ext cx="2627501" cy="5811839"/>
          </a:xfrm>
          <a:prstGeom prst="rect">
            <a:avLst/>
          </a:prstGeom>
        </p:spPr>
        <p:txBody>
          <a:bodyPr vert="eaVert" lIns="77916" tIns="38958" rIns="77916" bIns="38958"/>
          <a:lstStyle/>
          <a:p>
            <a:r>
              <a:rPr lang="zh-CN" altLang="en-US"/>
              <a:t>单击此处编辑母版标题样式</a:t>
            </a:r>
          </a:p>
        </p:txBody>
      </p:sp>
      <p:sp>
        <p:nvSpPr>
          <p:cNvPr id="1049582" name="竖排文字占位符 2"/>
          <p:cNvSpPr>
            <a:spLocks noGrp="1"/>
          </p:cNvSpPr>
          <p:nvPr>
            <p:ph type="body" orient="vert" idx="1"/>
          </p:nvPr>
        </p:nvSpPr>
        <p:spPr>
          <a:xfrm>
            <a:off x="838068" y="365129"/>
            <a:ext cx="7700827" cy="5811839"/>
          </a:xfrm>
          <a:prstGeom prst="rect">
            <a:avLst/>
          </a:prstGeom>
        </p:spPr>
        <p:txBody>
          <a:bodyPr vert="eaVert"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4947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533" name="标题 1"/>
          <p:cNvSpPr>
            <a:spLocks noGrp="1"/>
          </p:cNvSpPr>
          <p:nvPr>
            <p:ph type="ctrTitle"/>
          </p:nvPr>
        </p:nvSpPr>
        <p:spPr>
          <a:xfrm>
            <a:off x="1523757" y="1122364"/>
            <a:ext cx="9144488" cy="2387600"/>
          </a:xfrm>
          <a:prstGeom prst="rect">
            <a:avLst/>
          </a:prstGeom>
        </p:spPr>
        <p:txBody>
          <a:bodyPr lIns="77916" tIns="38958" rIns="77916" bIns="38958" anchor="b"/>
          <a:lstStyle>
            <a:lvl1pPr algn="ctr">
              <a:defRPr sz="4590"/>
            </a:lvl1pPr>
          </a:lstStyle>
          <a:p>
            <a:r>
              <a:rPr lang="zh-CN" altLang="en-US"/>
              <a:t>单击此处编辑母版标题样式</a:t>
            </a:r>
          </a:p>
        </p:txBody>
      </p:sp>
      <p:sp>
        <p:nvSpPr>
          <p:cNvPr id="1049534" name="副标题 2"/>
          <p:cNvSpPr>
            <a:spLocks noGrp="1"/>
          </p:cNvSpPr>
          <p:nvPr>
            <p:ph type="subTitle" idx="1"/>
          </p:nvPr>
        </p:nvSpPr>
        <p:spPr>
          <a:xfrm>
            <a:off x="1523757" y="3602038"/>
            <a:ext cx="9144488" cy="1655762"/>
          </a:xfrm>
          <a:prstGeom prst="rect">
            <a:avLst/>
          </a:prstGeom>
        </p:spPr>
        <p:txBody>
          <a:bodyPr lIns="77916" tIns="38958" rIns="77916" bIns="38958"/>
          <a:lstStyle>
            <a:lvl1pPr marL="0" indent="0" algn="ctr">
              <a:buNone/>
              <a:defRPr sz="1800"/>
            </a:lvl1pPr>
            <a:lvl2pPr marL="350622" indent="0" algn="ctr">
              <a:buNone/>
              <a:defRPr sz="1530"/>
            </a:lvl2pPr>
            <a:lvl3pPr marL="701244" indent="0" algn="ctr">
              <a:buNone/>
              <a:defRPr sz="1350"/>
            </a:lvl3pPr>
            <a:lvl4pPr marL="1051866" indent="0" algn="ctr">
              <a:buNone/>
              <a:defRPr sz="1260"/>
            </a:lvl4pPr>
            <a:lvl5pPr marL="1402488" indent="0" algn="ctr">
              <a:buNone/>
              <a:defRPr sz="1260"/>
            </a:lvl5pPr>
            <a:lvl6pPr marL="1753111" indent="0" algn="ctr">
              <a:buNone/>
              <a:defRPr sz="1260"/>
            </a:lvl6pPr>
            <a:lvl7pPr marL="2103733" indent="0" algn="ctr">
              <a:buNone/>
              <a:defRPr sz="1260"/>
            </a:lvl7pPr>
            <a:lvl8pPr marL="2454355" indent="0" algn="ctr">
              <a:buNone/>
              <a:defRPr sz="1260"/>
            </a:lvl8pPr>
            <a:lvl9pPr marL="2804977" indent="0" algn="ctr">
              <a:buNone/>
              <a:defRPr sz="1260"/>
            </a:lvl9pPr>
          </a:lstStyle>
          <a:p>
            <a:r>
              <a:rPr lang="zh-CN" altLang="en-US"/>
              <a:t>单击以编辑母版副标题样式</a:t>
            </a:r>
          </a:p>
        </p:txBody>
      </p:sp>
      <p:sp>
        <p:nvSpPr>
          <p:cNvPr id="5"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196050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9535" name="标题 1"/>
          <p:cNvSpPr>
            <a:spLocks noGrp="1"/>
          </p:cNvSpPr>
          <p:nvPr>
            <p:ph type="title"/>
          </p:nvPr>
        </p:nvSpPr>
        <p:spPr>
          <a:xfrm>
            <a:off x="2812436" y="59028"/>
            <a:ext cx="7171997" cy="691277"/>
          </a:xfrm>
          <a:prstGeom prst="rect">
            <a:avLst/>
          </a:prstGeom>
        </p:spPr>
        <p:txBody>
          <a:bodyPr lIns="77916" tIns="38958" rIns="77916" bIns="38958"/>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20"/>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zh-CN" sz="2430" b="1">
              <a:solidFill>
                <a:srgbClr val="FFFFFF"/>
              </a:solidFill>
              <a:latin typeface="Times New Roman" pitchFamily="18" charset="0"/>
              <a:ea typeface="黑体" pitchFamily="49" charset="-122"/>
            </a:endParaRPr>
          </a:p>
        </p:txBody>
      </p:sp>
      <p:sp>
        <p:nvSpPr>
          <p:cNvPr id="4"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45794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537" name="标题 1"/>
          <p:cNvSpPr>
            <a:spLocks noGrp="1"/>
          </p:cNvSpPr>
          <p:nvPr>
            <p:ph type="title"/>
          </p:nvPr>
        </p:nvSpPr>
        <p:spPr>
          <a:xfrm>
            <a:off x="832207" y="1709744"/>
            <a:ext cx="10515869" cy="2852737"/>
          </a:xfrm>
          <a:prstGeom prst="rect">
            <a:avLst/>
          </a:prstGeom>
        </p:spPr>
        <p:txBody>
          <a:bodyPr lIns="77916" tIns="38958" rIns="77916" bIns="38958" anchor="b"/>
          <a:lstStyle>
            <a:lvl1pPr>
              <a:defRPr sz="4590"/>
            </a:lvl1pPr>
          </a:lstStyle>
          <a:p>
            <a:r>
              <a:rPr lang="zh-CN" altLang="en-US"/>
              <a:t>单击此处编辑母版标题样式</a:t>
            </a:r>
          </a:p>
        </p:txBody>
      </p:sp>
      <p:sp>
        <p:nvSpPr>
          <p:cNvPr id="1049538" name="文本占位符 2"/>
          <p:cNvSpPr>
            <a:spLocks noGrp="1"/>
          </p:cNvSpPr>
          <p:nvPr>
            <p:ph type="body" idx="1"/>
          </p:nvPr>
        </p:nvSpPr>
        <p:spPr>
          <a:xfrm>
            <a:off x="832207" y="4589466"/>
            <a:ext cx="10515869" cy="1500187"/>
          </a:xfrm>
          <a:prstGeom prst="rect">
            <a:avLst/>
          </a:prstGeom>
        </p:spPr>
        <p:txBody>
          <a:bodyPr lIns="77916" tIns="38958" rIns="77916" bIns="38958"/>
          <a:lstStyle>
            <a:lvl1pPr marL="0" indent="0">
              <a:buNone/>
              <a:defRPr sz="1800"/>
            </a:lvl1pPr>
            <a:lvl2pPr marL="350622" indent="0">
              <a:buNone/>
              <a:defRPr sz="1530"/>
            </a:lvl2pPr>
            <a:lvl3pPr marL="701244" indent="0">
              <a:buNone/>
              <a:defRPr sz="1350"/>
            </a:lvl3pPr>
            <a:lvl4pPr marL="1051866" indent="0">
              <a:buNone/>
              <a:defRPr sz="1260"/>
            </a:lvl4pPr>
            <a:lvl5pPr marL="1402488" indent="0">
              <a:buNone/>
              <a:defRPr sz="1260"/>
            </a:lvl5pPr>
            <a:lvl6pPr marL="1753111" indent="0">
              <a:buNone/>
              <a:defRPr sz="1260"/>
            </a:lvl6pPr>
            <a:lvl7pPr marL="2103733" indent="0">
              <a:buNone/>
              <a:defRPr sz="1260"/>
            </a:lvl7pPr>
            <a:lvl8pPr marL="2454355" indent="0">
              <a:buNone/>
              <a:defRPr sz="1260"/>
            </a:lvl8pPr>
            <a:lvl9pPr marL="2804977" indent="0">
              <a:buNone/>
              <a:defRPr sz="1260"/>
            </a:lvl9pPr>
          </a:lstStyle>
          <a:p>
            <a:pPr lvl="0"/>
            <a:r>
              <a:rPr lang="zh-CN" altLang="en-US"/>
              <a:t>编辑母版文本样式</a:t>
            </a:r>
          </a:p>
        </p:txBody>
      </p:sp>
      <p:sp>
        <p:nvSpPr>
          <p:cNvPr id="5"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60521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539"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1049540" name="内容占位符 2"/>
          <p:cNvSpPr>
            <a:spLocks noGrp="1"/>
          </p:cNvSpPr>
          <p:nvPr>
            <p:ph sz="half" idx="1"/>
          </p:nvPr>
        </p:nvSpPr>
        <p:spPr>
          <a:xfrm>
            <a:off x="838068" y="1825624"/>
            <a:ext cx="5163187" cy="4351339"/>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41" name="内容占位符 3"/>
          <p:cNvSpPr>
            <a:spLocks noGrp="1"/>
          </p:cNvSpPr>
          <p:nvPr>
            <p:ph sz="half" idx="2"/>
          </p:nvPr>
        </p:nvSpPr>
        <p:spPr>
          <a:xfrm>
            <a:off x="6188792" y="1825624"/>
            <a:ext cx="5165141" cy="4351339"/>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41538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542" name="标题 1"/>
          <p:cNvSpPr>
            <a:spLocks noGrp="1"/>
          </p:cNvSpPr>
          <p:nvPr>
            <p:ph type="title"/>
          </p:nvPr>
        </p:nvSpPr>
        <p:spPr>
          <a:xfrm>
            <a:off x="840020" y="365127"/>
            <a:ext cx="10515869" cy="1325563"/>
          </a:xfrm>
          <a:prstGeom prst="rect">
            <a:avLst/>
          </a:prstGeom>
        </p:spPr>
        <p:txBody>
          <a:bodyPr lIns="77916" tIns="38958" rIns="77916" bIns="38958"/>
          <a:lstStyle/>
          <a:p>
            <a:r>
              <a:rPr lang="zh-CN" altLang="en-US"/>
              <a:t>单击此处编辑母版标题样式</a:t>
            </a:r>
          </a:p>
        </p:txBody>
      </p:sp>
      <p:sp>
        <p:nvSpPr>
          <p:cNvPr id="1049543" name="文本占位符 2"/>
          <p:cNvSpPr>
            <a:spLocks noGrp="1"/>
          </p:cNvSpPr>
          <p:nvPr>
            <p:ph type="body" idx="1"/>
          </p:nvPr>
        </p:nvSpPr>
        <p:spPr>
          <a:xfrm>
            <a:off x="840022" y="1681164"/>
            <a:ext cx="5157327" cy="823912"/>
          </a:xfrm>
          <a:prstGeom prst="rect">
            <a:avLst/>
          </a:prstGeom>
        </p:spPr>
        <p:txBody>
          <a:bodyPr lIns="77916" tIns="38958" rIns="77916" bIns="38958" anchor="b"/>
          <a:lstStyle>
            <a:lvl1pPr marL="0" indent="0">
              <a:buNone/>
              <a:defRPr sz="1800" b="1"/>
            </a:lvl1pPr>
            <a:lvl2pPr marL="350622" indent="0">
              <a:buNone/>
              <a:defRPr sz="1530" b="1"/>
            </a:lvl2pPr>
            <a:lvl3pPr marL="701244" indent="0">
              <a:buNone/>
              <a:defRPr sz="1350" b="1"/>
            </a:lvl3pPr>
            <a:lvl4pPr marL="1051866" indent="0">
              <a:buNone/>
              <a:defRPr sz="1260" b="1"/>
            </a:lvl4pPr>
            <a:lvl5pPr marL="1402488" indent="0">
              <a:buNone/>
              <a:defRPr sz="1260" b="1"/>
            </a:lvl5pPr>
            <a:lvl6pPr marL="1753111" indent="0">
              <a:buNone/>
              <a:defRPr sz="1260" b="1"/>
            </a:lvl6pPr>
            <a:lvl7pPr marL="2103733" indent="0">
              <a:buNone/>
              <a:defRPr sz="1260" b="1"/>
            </a:lvl7pPr>
            <a:lvl8pPr marL="2454355" indent="0">
              <a:buNone/>
              <a:defRPr sz="1260" b="1"/>
            </a:lvl8pPr>
            <a:lvl9pPr marL="2804977" indent="0">
              <a:buNone/>
              <a:defRPr sz="1260" b="1"/>
            </a:lvl9pPr>
          </a:lstStyle>
          <a:p>
            <a:pPr lvl="0"/>
            <a:r>
              <a:rPr lang="zh-CN" altLang="en-US"/>
              <a:t>编辑母版文本样式</a:t>
            </a:r>
          </a:p>
        </p:txBody>
      </p:sp>
      <p:sp>
        <p:nvSpPr>
          <p:cNvPr id="1049544" name="内容占位符 3"/>
          <p:cNvSpPr>
            <a:spLocks noGrp="1"/>
          </p:cNvSpPr>
          <p:nvPr>
            <p:ph sz="half" idx="2"/>
          </p:nvPr>
        </p:nvSpPr>
        <p:spPr>
          <a:xfrm>
            <a:off x="840022" y="2505076"/>
            <a:ext cx="5157327" cy="3684588"/>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45" name="文本占位符 4"/>
          <p:cNvSpPr>
            <a:spLocks noGrp="1"/>
          </p:cNvSpPr>
          <p:nvPr>
            <p:ph type="body" sz="quarter" idx="3"/>
          </p:nvPr>
        </p:nvSpPr>
        <p:spPr>
          <a:xfrm>
            <a:off x="6173167" y="1681164"/>
            <a:ext cx="5182724" cy="823912"/>
          </a:xfrm>
          <a:prstGeom prst="rect">
            <a:avLst/>
          </a:prstGeom>
        </p:spPr>
        <p:txBody>
          <a:bodyPr lIns="77916" tIns="38958" rIns="77916" bIns="38958" anchor="b"/>
          <a:lstStyle>
            <a:lvl1pPr marL="0" indent="0">
              <a:buNone/>
              <a:defRPr sz="1800" b="1"/>
            </a:lvl1pPr>
            <a:lvl2pPr marL="350622" indent="0">
              <a:buNone/>
              <a:defRPr sz="1530" b="1"/>
            </a:lvl2pPr>
            <a:lvl3pPr marL="701244" indent="0">
              <a:buNone/>
              <a:defRPr sz="1350" b="1"/>
            </a:lvl3pPr>
            <a:lvl4pPr marL="1051866" indent="0">
              <a:buNone/>
              <a:defRPr sz="1260" b="1"/>
            </a:lvl4pPr>
            <a:lvl5pPr marL="1402488" indent="0">
              <a:buNone/>
              <a:defRPr sz="1260" b="1"/>
            </a:lvl5pPr>
            <a:lvl6pPr marL="1753111" indent="0">
              <a:buNone/>
              <a:defRPr sz="1260" b="1"/>
            </a:lvl6pPr>
            <a:lvl7pPr marL="2103733" indent="0">
              <a:buNone/>
              <a:defRPr sz="1260" b="1"/>
            </a:lvl7pPr>
            <a:lvl8pPr marL="2454355" indent="0">
              <a:buNone/>
              <a:defRPr sz="1260" b="1"/>
            </a:lvl8pPr>
            <a:lvl9pPr marL="2804977" indent="0">
              <a:buNone/>
              <a:defRPr sz="1260" b="1"/>
            </a:lvl9pPr>
          </a:lstStyle>
          <a:p>
            <a:pPr lvl="0"/>
            <a:r>
              <a:rPr lang="zh-CN" altLang="en-US"/>
              <a:t>编辑母版文本样式</a:t>
            </a:r>
          </a:p>
        </p:txBody>
      </p:sp>
      <p:sp>
        <p:nvSpPr>
          <p:cNvPr id="1049546" name="内容占位符 5"/>
          <p:cNvSpPr>
            <a:spLocks noGrp="1"/>
          </p:cNvSpPr>
          <p:nvPr>
            <p:ph sz="quarter" idx="4"/>
          </p:nvPr>
        </p:nvSpPr>
        <p:spPr>
          <a:xfrm>
            <a:off x="6173167" y="2505076"/>
            <a:ext cx="5182724" cy="3684588"/>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5"/>
          <p:cNvSpPr>
            <a:spLocks noGrp="1" noChangeArrowheads="1"/>
          </p:cNvSpPr>
          <p:nvPr>
            <p:ph type="ftr" sz="quarter" idx="10"/>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209577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547"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4"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343531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2147623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548" name="标题 1"/>
          <p:cNvSpPr>
            <a:spLocks noGrp="1"/>
          </p:cNvSpPr>
          <p:nvPr>
            <p:ph type="title"/>
          </p:nvPr>
        </p:nvSpPr>
        <p:spPr>
          <a:xfrm>
            <a:off x="840022" y="457200"/>
            <a:ext cx="3932463" cy="1600200"/>
          </a:xfrm>
          <a:prstGeom prst="rect">
            <a:avLst/>
          </a:prstGeom>
        </p:spPr>
        <p:txBody>
          <a:bodyPr lIns="77916" tIns="38958" rIns="77916" bIns="38958" anchor="b"/>
          <a:lstStyle>
            <a:lvl1pPr>
              <a:defRPr sz="2430"/>
            </a:lvl1pPr>
          </a:lstStyle>
          <a:p>
            <a:r>
              <a:rPr lang="zh-CN" altLang="en-US"/>
              <a:t>单击此处编辑母版标题样式</a:t>
            </a:r>
          </a:p>
        </p:txBody>
      </p:sp>
      <p:sp>
        <p:nvSpPr>
          <p:cNvPr id="1049549" name="内容占位符 2"/>
          <p:cNvSpPr>
            <a:spLocks noGrp="1"/>
          </p:cNvSpPr>
          <p:nvPr>
            <p:ph idx="1"/>
          </p:nvPr>
        </p:nvSpPr>
        <p:spPr>
          <a:xfrm>
            <a:off x="5182727" y="987428"/>
            <a:ext cx="6173164" cy="4873625"/>
          </a:xfrm>
          <a:prstGeom prst="rect">
            <a:avLst/>
          </a:prstGeom>
        </p:spPr>
        <p:txBody>
          <a:bodyPr lIns="77916" tIns="38958" rIns="77916" bIns="38958"/>
          <a:lstStyle>
            <a:lvl1pPr>
              <a:defRPr sz="2430"/>
            </a:lvl1pPr>
            <a:lvl2pPr>
              <a:defRPr sz="2160"/>
            </a:lvl2pPr>
            <a:lvl3pPr>
              <a:defRPr sz="1800"/>
            </a:lvl3pPr>
            <a:lvl4pPr>
              <a:defRPr sz="1530"/>
            </a:lvl4pPr>
            <a:lvl5pPr>
              <a:defRPr sz="1530"/>
            </a:lvl5pPr>
            <a:lvl6pPr>
              <a:defRPr sz="1530"/>
            </a:lvl6pPr>
            <a:lvl7pPr>
              <a:defRPr sz="1530"/>
            </a:lvl7pPr>
            <a:lvl8pPr>
              <a:defRPr sz="1530"/>
            </a:lvl8pPr>
            <a:lvl9pPr>
              <a:defRPr sz="153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50" name="文本占位符 3"/>
          <p:cNvSpPr>
            <a:spLocks noGrp="1"/>
          </p:cNvSpPr>
          <p:nvPr>
            <p:ph type="body" sz="half" idx="2"/>
          </p:nvPr>
        </p:nvSpPr>
        <p:spPr>
          <a:xfrm>
            <a:off x="840022" y="2057403"/>
            <a:ext cx="3932463" cy="3811588"/>
          </a:xfrm>
          <a:prstGeom prst="rect">
            <a:avLst/>
          </a:prstGeom>
        </p:spPr>
        <p:txBody>
          <a:bodyPr lIns="77916" tIns="38958" rIns="77916" bIns="38958"/>
          <a:lstStyle>
            <a:lvl1pPr marL="0" indent="0">
              <a:buNone/>
              <a:defRPr sz="1260"/>
            </a:lvl1pPr>
            <a:lvl2pPr marL="350622" indent="0">
              <a:buNone/>
              <a:defRPr sz="1080"/>
            </a:lvl2pPr>
            <a:lvl3pPr marL="701244" indent="0">
              <a:buNone/>
              <a:defRPr sz="900"/>
            </a:lvl3pPr>
            <a:lvl4pPr marL="1051866" indent="0">
              <a:buNone/>
              <a:defRPr sz="810"/>
            </a:lvl4pPr>
            <a:lvl5pPr marL="1402488" indent="0">
              <a:buNone/>
              <a:defRPr sz="810"/>
            </a:lvl5pPr>
            <a:lvl6pPr marL="1753111" indent="0">
              <a:buNone/>
              <a:defRPr sz="810"/>
            </a:lvl6pPr>
            <a:lvl7pPr marL="2103733" indent="0">
              <a:buNone/>
              <a:defRPr sz="810"/>
            </a:lvl7pPr>
            <a:lvl8pPr marL="2454355" indent="0">
              <a:buNone/>
              <a:defRPr sz="810"/>
            </a:lvl8pPr>
            <a:lvl9pPr marL="2804977" indent="0">
              <a:buNone/>
              <a:defRPr sz="810"/>
            </a:lvl9pPr>
          </a:lstStyle>
          <a:p>
            <a:pPr lvl="0"/>
            <a:r>
              <a:rPr lang="zh-CN" altLang="en-US"/>
              <a:t>编辑母版文本样式</a:t>
            </a:r>
          </a:p>
        </p:txBody>
      </p:sp>
      <p:sp>
        <p:nvSpPr>
          <p:cNvPr id="6"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402873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560"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1049561" name="内容占位符 2"/>
          <p:cNvSpPr>
            <a:spLocks noGrp="1"/>
          </p:cNvSpPr>
          <p:nvPr>
            <p:ph idx="1"/>
          </p:nvPr>
        </p:nvSpPr>
        <p:spPr>
          <a:xfrm>
            <a:off x="838071" y="1825624"/>
            <a:ext cx="10515868" cy="4351339"/>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0234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551" name="标题 1"/>
          <p:cNvSpPr>
            <a:spLocks noGrp="1"/>
          </p:cNvSpPr>
          <p:nvPr>
            <p:ph type="title"/>
          </p:nvPr>
        </p:nvSpPr>
        <p:spPr>
          <a:xfrm>
            <a:off x="840022" y="457200"/>
            <a:ext cx="3932463" cy="1600200"/>
          </a:xfrm>
          <a:prstGeom prst="rect">
            <a:avLst/>
          </a:prstGeom>
        </p:spPr>
        <p:txBody>
          <a:bodyPr lIns="77916" tIns="38958" rIns="77916" bIns="38958" anchor="b"/>
          <a:lstStyle>
            <a:lvl1pPr>
              <a:defRPr sz="2430"/>
            </a:lvl1pPr>
          </a:lstStyle>
          <a:p>
            <a:r>
              <a:rPr lang="zh-CN" altLang="en-US"/>
              <a:t>单击此处编辑母版标题样式</a:t>
            </a:r>
          </a:p>
        </p:txBody>
      </p:sp>
      <p:sp>
        <p:nvSpPr>
          <p:cNvPr id="1049552" name="图片占位符 2"/>
          <p:cNvSpPr>
            <a:spLocks noGrp="1"/>
          </p:cNvSpPr>
          <p:nvPr>
            <p:ph type="pic" idx="1"/>
          </p:nvPr>
        </p:nvSpPr>
        <p:spPr>
          <a:xfrm>
            <a:off x="5182727" y="987428"/>
            <a:ext cx="6173164" cy="4873625"/>
          </a:xfrm>
          <a:prstGeom prst="rect">
            <a:avLst/>
          </a:prstGeom>
        </p:spPr>
        <p:txBody>
          <a:bodyPr lIns="77916" tIns="38958" rIns="77916" bIns="38958"/>
          <a:lstStyle>
            <a:lvl1pPr marL="0" indent="0">
              <a:buNone/>
              <a:defRPr sz="2430"/>
            </a:lvl1pPr>
            <a:lvl2pPr marL="350622" indent="0">
              <a:buNone/>
              <a:defRPr sz="2160"/>
            </a:lvl2pPr>
            <a:lvl3pPr marL="701244" indent="0">
              <a:buNone/>
              <a:defRPr sz="1800"/>
            </a:lvl3pPr>
            <a:lvl4pPr marL="1051866" indent="0">
              <a:buNone/>
              <a:defRPr sz="1530"/>
            </a:lvl4pPr>
            <a:lvl5pPr marL="1402488" indent="0">
              <a:buNone/>
              <a:defRPr sz="1530"/>
            </a:lvl5pPr>
            <a:lvl6pPr marL="1753111" indent="0">
              <a:buNone/>
              <a:defRPr sz="1530"/>
            </a:lvl6pPr>
            <a:lvl7pPr marL="2103733" indent="0">
              <a:buNone/>
              <a:defRPr sz="1530"/>
            </a:lvl7pPr>
            <a:lvl8pPr marL="2454355" indent="0">
              <a:buNone/>
              <a:defRPr sz="1530"/>
            </a:lvl8pPr>
            <a:lvl9pPr marL="2804977" indent="0">
              <a:buNone/>
              <a:defRPr sz="1530"/>
            </a:lvl9pPr>
          </a:lstStyle>
          <a:p>
            <a:pPr marL="0" marR="0" lvl="0" indent="0" algn="l" defTabSz="350045" rtl="0" eaLnBrk="0" fontAlgn="base" latinLnBrk="0" hangingPunct="0">
              <a:lnSpc>
                <a:spcPct val="100000"/>
              </a:lnSpc>
              <a:spcBef>
                <a:spcPts val="462"/>
              </a:spcBef>
              <a:spcAft>
                <a:spcPct val="0"/>
              </a:spcAft>
              <a:buClr>
                <a:srgbClr val="000000"/>
              </a:buClr>
              <a:buSzPct val="100000"/>
              <a:buFont typeface="Times New Roman" panose="02020603050405020304" pitchFamily="18" charset="0"/>
              <a:buNone/>
            </a:pPr>
            <a:endParaRPr kumimoji="0" lang="zh-CN" altLang="en-US" sz="2430" b="1" i="0" u="none" strike="noStrike" kern="1200" cap="none" spc="0" normalizeH="0" baseline="0" noProof="0">
              <a:ln>
                <a:noFill/>
              </a:ln>
              <a:solidFill>
                <a:srgbClr val="000000"/>
              </a:solidFill>
              <a:effectLst/>
              <a:uLnTx/>
              <a:uFillTx/>
              <a:latin typeface="+mn-lt"/>
              <a:ea typeface="+mn-ea"/>
              <a:cs typeface="+mn-cs"/>
            </a:endParaRPr>
          </a:p>
        </p:txBody>
      </p:sp>
      <p:sp>
        <p:nvSpPr>
          <p:cNvPr id="1049553" name="文本占位符 3"/>
          <p:cNvSpPr>
            <a:spLocks noGrp="1"/>
          </p:cNvSpPr>
          <p:nvPr>
            <p:ph type="body" sz="half" idx="2"/>
          </p:nvPr>
        </p:nvSpPr>
        <p:spPr>
          <a:xfrm>
            <a:off x="840022" y="2057403"/>
            <a:ext cx="3932463" cy="3811588"/>
          </a:xfrm>
          <a:prstGeom prst="rect">
            <a:avLst/>
          </a:prstGeom>
        </p:spPr>
        <p:txBody>
          <a:bodyPr lIns="77916" tIns="38958" rIns="77916" bIns="38958"/>
          <a:lstStyle>
            <a:lvl1pPr marL="0" indent="0">
              <a:buNone/>
              <a:defRPr sz="1260"/>
            </a:lvl1pPr>
            <a:lvl2pPr marL="350622" indent="0">
              <a:buNone/>
              <a:defRPr sz="1080"/>
            </a:lvl2pPr>
            <a:lvl3pPr marL="701244" indent="0">
              <a:buNone/>
              <a:defRPr sz="900"/>
            </a:lvl3pPr>
            <a:lvl4pPr marL="1051866" indent="0">
              <a:buNone/>
              <a:defRPr sz="810"/>
            </a:lvl4pPr>
            <a:lvl5pPr marL="1402488" indent="0">
              <a:buNone/>
              <a:defRPr sz="810"/>
            </a:lvl5pPr>
            <a:lvl6pPr marL="1753111" indent="0">
              <a:buNone/>
              <a:defRPr sz="810"/>
            </a:lvl6pPr>
            <a:lvl7pPr marL="2103733" indent="0">
              <a:buNone/>
              <a:defRPr sz="810"/>
            </a:lvl7pPr>
            <a:lvl8pPr marL="2454355" indent="0">
              <a:buNone/>
              <a:defRPr sz="810"/>
            </a:lvl8pPr>
            <a:lvl9pPr marL="2804977" indent="0">
              <a:buNone/>
              <a:defRPr sz="810"/>
            </a:lvl9pPr>
          </a:lstStyle>
          <a:p>
            <a:pPr lvl="0"/>
            <a:r>
              <a:rPr lang="zh-CN" altLang="en-US"/>
              <a:t>编辑母版文本样式</a:t>
            </a:r>
          </a:p>
        </p:txBody>
      </p:sp>
      <p:sp>
        <p:nvSpPr>
          <p:cNvPr id="6"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67853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554"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1049555" name="竖排文字占位符 2"/>
          <p:cNvSpPr>
            <a:spLocks noGrp="1"/>
          </p:cNvSpPr>
          <p:nvPr>
            <p:ph type="body" orient="vert" idx="1"/>
          </p:nvPr>
        </p:nvSpPr>
        <p:spPr>
          <a:xfrm>
            <a:off x="838071" y="1825624"/>
            <a:ext cx="10515868" cy="4351339"/>
          </a:xfrm>
          <a:prstGeom prst="rect">
            <a:avLst/>
          </a:prstGeom>
        </p:spPr>
        <p:txBody>
          <a:bodyPr vert="eaVert"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3279248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556" name="竖排标题 1"/>
          <p:cNvSpPr>
            <a:spLocks noGrp="1"/>
          </p:cNvSpPr>
          <p:nvPr>
            <p:ph type="title" orient="vert"/>
          </p:nvPr>
        </p:nvSpPr>
        <p:spPr>
          <a:xfrm>
            <a:off x="8726435" y="365129"/>
            <a:ext cx="2627501" cy="5811839"/>
          </a:xfrm>
          <a:prstGeom prst="rect">
            <a:avLst/>
          </a:prstGeom>
        </p:spPr>
        <p:txBody>
          <a:bodyPr vert="eaVert" lIns="77916" tIns="38958" rIns="77916" bIns="38958"/>
          <a:lstStyle/>
          <a:p>
            <a:r>
              <a:rPr lang="zh-CN" altLang="en-US"/>
              <a:t>单击此处编辑母版标题样式</a:t>
            </a:r>
          </a:p>
        </p:txBody>
      </p:sp>
      <p:sp>
        <p:nvSpPr>
          <p:cNvPr id="1049557" name="竖排文字占位符 2"/>
          <p:cNvSpPr>
            <a:spLocks noGrp="1"/>
          </p:cNvSpPr>
          <p:nvPr>
            <p:ph type="body" orient="vert" idx="1"/>
          </p:nvPr>
        </p:nvSpPr>
        <p:spPr>
          <a:xfrm>
            <a:off x="838068" y="365129"/>
            <a:ext cx="7700827" cy="5811839"/>
          </a:xfrm>
          <a:prstGeom prst="rect">
            <a:avLst/>
          </a:prstGeom>
        </p:spPr>
        <p:txBody>
          <a:bodyPr vert="eaVert"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bg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spTree>
    <p:extLst>
      <p:ext uri="{BB962C8B-B14F-4D97-AF65-F5344CB8AC3E}">
        <p14:creationId xmlns:p14="http://schemas.microsoft.com/office/powerpoint/2010/main" val="363069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2"/>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5"/>
          <p:cNvSpPr txBox="1">
            <a:spLocks noChangeArrowheads="1"/>
          </p:cNvSpPr>
          <p:nvPr userDrawn="1"/>
        </p:nvSpPr>
        <p:spPr bwMode="auto">
          <a:xfrm>
            <a:off x="10351478" y="6486240"/>
            <a:ext cx="1674641" cy="371760"/>
          </a:xfrm>
          <a:prstGeom prst="rect">
            <a:avLst/>
          </a:prstGeom>
          <a:noFill/>
          <a:ln w="9525">
            <a:noFill/>
            <a:miter lim="800000"/>
          </a:ln>
          <a:effectLst/>
        </p:spPr>
        <p:txBody>
          <a:bodyPr vert="horz" wrap="square" lIns="68580" tIns="34290" rIns="68580" bIns="34290" numCol="1" anchor="t" anchorCtr="0" compatLnSpc="1"/>
          <a:lstStyle>
            <a:defPPr>
              <a:defRPr lang="zh-CN"/>
            </a:defPPr>
            <a:lvl1pPr marL="0" algn="ctr" defTabSz="914400" rtl="0" eaLnBrk="1" latinLnBrk="0" hangingPunct="1">
              <a:defRPr sz="1400" b="1" kern="1200">
                <a:solidFill>
                  <a:schemeClr val="bg1"/>
                </a:solidFill>
                <a:effectLst/>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050"/>
              <a:t>加速器中心低温组</a:t>
            </a:r>
            <a:endParaRPr lang="en-US" altLang="zh-CN" sz="1050"/>
          </a:p>
        </p:txBody>
      </p:sp>
    </p:spTree>
    <p:extLst>
      <p:ext uri="{BB962C8B-B14F-4D97-AF65-F5344CB8AC3E}">
        <p14:creationId xmlns:p14="http://schemas.microsoft.com/office/powerpoint/2010/main" val="342946670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a:extLst>
              <a:ext uri="{FF2B5EF4-FFF2-40B4-BE49-F238E27FC236}">
                <a16:creationId xmlns:a16="http://schemas.microsoft.com/office/drawing/2014/main" id="{377432E0-412B-4959-B486-D52860A330F1}"/>
              </a:ext>
            </a:extLst>
          </p:cNvPr>
          <p:cNvSpPr>
            <a:spLocks noGrp="1" noChangeArrowheads="1"/>
          </p:cNvSpPr>
          <p:nvPr>
            <p:ph type="dt" sz="half" idx="10"/>
          </p:nvPr>
        </p:nvSpPr>
        <p:spPr/>
        <p:txBody>
          <a:bodyPr/>
          <a:lstStyle>
            <a:lvl1pPr>
              <a:defRPr/>
            </a:lvl1pPr>
          </a:lstStyle>
          <a:p>
            <a:pPr>
              <a:defRPr/>
            </a:pPr>
            <a:fld id="{0F7D36D1-A57A-45BB-8CED-86DCF37A601B}" type="datetime1">
              <a:rPr lang="zh-CN" altLang="en-US"/>
              <a:pPr>
                <a:defRPr/>
              </a:pPr>
              <a:t>2021/7/29</a:t>
            </a:fld>
            <a:endParaRPr lang="en-US" altLang="zh-CN"/>
          </a:p>
        </p:txBody>
      </p:sp>
      <p:sp>
        <p:nvSpPr>
          <p:cNvPr id="5" name="Rectangle 5">
            <a:extLst>
              <a:ext uri="{FF2B5EF4-FFF2-40B4-BE49-F238E27FC236}">
                <a16:creationId xmlns:a16="http://schemas.microsoft.com/office/drawing/2014/main" id="{C5E24361-B355-4591-B688-F45C9513D08C}"/>
              </a:ext>
            </a:extLst>
          </p:cNvPr>
          <p:cNvSpPr>
            <a:spLocks noGrp="1" noChangeArrowheads="1"/>
          </p:cNvSpPr>
          <p:nvPr>
            <p:ph type="ftr" sz="quarter" idx="11"/>
          </p:nvPr>
        </p:nvSpPr>
        <p:spPr>
          <a:xfrm>
            <a:off x="10351478" y="6486240"/>
            <a:ext cx="1674641" cy="37176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25797885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562" name="标题 1"/>
          <p:cNvSpPr>
            <a:spLocks noGrp="1"/>
          </p:cNvSpPr>
          <p:nvPr>
            <p:ph type="title"/>
          </p:nvPr>
        </p:nvSpPr>
        <p:spPr>
          <a:xfrm>
            <a:off x="832207" y="1709744"/>
            <a:ext cx="10515869" cy="2852737"/>
          </a:xfrm>
          <a:prstGeom prst="rect">
            <a:avLst/>
          </a:prstGeom>
        </p:spPr>
        <p:txBody>
          <a:bodyPr lIns="77916" tIns="38958" rIns="77916" bIns="38958" anchor="b"/>
          <a:lstStyle>
            <a:lvl1pPr>
              <a:defRPr sz="4590"/>
            </a:lvl1pPr>
          </a:lstStyle>
          <a:p>
            <a:r>
              <a:rPr lang="zh-CN" altLang="en-US"/>
              <a:t>单击此处编辑母版标题样式</a:t>
            </a:r>
          </a:p>
        </p:txBody>
      </p:sp>
      <p:sp>
        <p:nvSpPr>
          <p:cNvPr id="1049563" name="文本占位符 2"/>
          <p:cNvSpPr>
            <a:spLocks noGrp="1"/>
          </p:cNvSpPr>
          <p:nvPr>
            <p:ph type="body" idx="1"/>
          </p:nvPr>
        </p:nvSpPr>
        <p:spPr>
          <a:xfrm>
            <a:off x="832207" y="4589466"/>
            <a:ext cx="10515869" cy="1500187"/>
          </a:xfrm>
          <a:prstGeom prst="rect">
            <a:avLst/>
          </a:prstGeom>
        </p:spPr>
        <p:txBody>
          <a:bodyPr lIns="77916" tIns="38958" rIns="77916" bIns="38958"/>
          <a:lstStyle>
            <a:lvl1pPr marL="0" indent="0">
              <a:buNone/>
              <a:defRPr sz="1800"/>
            </a:lvl1pPr>
            <a:lvl2pPr marL="350622" indent="0">
              <a:buNone/>
              <a:defRPr sz="1530"/>
            </a:lvl2pPr>
            <a:lvl3pPr marL="701244" indent="0">
              <a:buNone/>
              <a:defRPr sz="1350"/>
            </a:lvl3pPr>
            <a:lvl4pPr marL="1051866" indent="0">
              <a:buNone/>
              <a:defRPr sz="1260"/>
            </a:lvl4pPr>
            <a:lvl5pPr marL="1402488" indent="0">
              <a:buNone/>
              <a:defRPr sz="1260"/>
            </a:lvl5pPr>
            <a:lvl6pPr marL="1753111" indent="0">
              <a:buNone/>
              <a:defRPr sz="1260"/>
            </a:lvl6pPr>
            <a:lvl7pPr marL="2103733" indent="0">
              <a:buNone/>
              <a:defRPr sz="1260"/>
            </a:lvl7pPr>
            <a:lvl8pPr marL="2454355" indent="0">
              <a:buNone/>
              <a:defRPr sz="1260"/>
            </a:lvl8pPr>
            <a:lvl9pPr marL="2804977" indent="0">
              <a:buNone/>
              <a:defRPr sz="1260"/>
            </a:lvl9pPr>
          </a:lstStyle>
          <a:p>
            <a:pPr lvl="0"/>
            <a:r>
              <a:rPr lang="zh-CN" altLang="en-US"/>
              <a:t>编辑母版文本样式</a:t>
            </a:r>
          </a:p>
        </p:txBody>
      </p:sp>
    </p:spTree>
    <p:extLst>
      <p:ext uri="{BB962C8B-B14F-4D97-AF65-F5344CB8AC3E}">
        <p14:creationId xmlns:p14="http://schemas.microsoft.com/office/powerpoint/2010/main" val="182739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564"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
        <p:nvSpPr>
          <p:cNvPr id="1049565" name="内容占位符 2"/>
          <p:cNvSpPr>
            <a:spLocks noGrp="1"/>
          </p:cNvSpPr>
          <p:nvPr>
            <p:ph sz="half" idx="1"/>
          </p:nvPr>
        </p:nvSpPr>
        <p:spPr>
          <a:xfrm>
            <a:off x="838068" y="1825624"/>
            <a:ext cx="5163187" cy="4351339"/>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66" name="内容占位符 3"/>
          <p:cNvSpPr>
            <a:spLocks noGrp="1"/>
          </p:cNvSpPr>
          <p:nvPr>
            <p:ph sz="half" idx="2"/>
          </p:nvPr>
        </p:nvSpPr>
        <p:spPr>
          <a:xfrm>
            <a:off x="6188792" y="1825624"/>
            <a:ext cx="5165141" cy="4351339"/>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122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567" name="标题 1"/>
          <p:cNvSpPr>
            <a:spLocks noGrp="1"/>
          </p:cNvSpPr>
          <p:nvPr>
            <p:ph type="title"/>
          </p:nvPr>
        </p:nvSpPr>
        <p:spPr>
          <a:xfrm>
            <a:off x="840020" y="365127"/>
            <a:ext cx="10515869" cy="1325563"/>
          </a:xfrm>
          <a:prstGeom prst="rect">
            <a:avLst/>
          </a:prstGeom>
        </p:spPr>
        <p:txBody>
          <a:bodyPr lIns="77916" tIns="38958" rIns="77916" bIns="38958"/>
          <a:lstStyle/>
          <a:p>
            <a:r>
              <a:rPr lang="zh-CN" altLang="en-US"/>
              <a:t>单击此处编辑母版标题样式</a:t>
            </a:r>
          </a:p>
        </p:txBody>
      </p:sp>
      <p:sp>
        <p:nvSpPr>
          <p:cNvPr id="1049568" name="文本占位符 2"/>
          <p:cNvSpPr>
            <a:spLocks noGrp="1"/>
          </p:cNvSpPr>
          <p:nvPr>
            <p:ph type="body" idx="1"/>
          </p:nvPr>
        </p:nvSpPr>
        <p:spPr>
          <a:xfrm>
            <a:off x="840022" y="1681164"/>
            <a:ext cx="5157327" cy="823912"/>
          </a:xfrm>
          <a:prstGeom prst="rect">
            <a:avLst/>
          </a:prstGeom>
        </p:spPr>
        <p:txBody>
          <a:bodyPr lIns="77916" tIns="38958" rIns="77916" bIns="38958" anchor="b"/>
          <a:lstStyle>
            <a:lvl1pPr marL="0" indent="0">
              <a:buNone/>
              <a:defRPr sz="1800" b="1"/>
            </a:lvl1pPr>
            <a:lvl2pPr marL="350622" indent="0">
              <a:buNone/>
              <a:defRPr sz="1530" b="1"/>
            </a:lvl2pPr>
            <a:lvl3pPr marL="701244" indent="0">
              <a:buNone/>
              <a:defRPr sz="1350" b="1"/>
            </a:lvl3pPr>
            <a:lvl4pPr marL="1051866" indent="0">
              <a:buNone/>
              <a:defRPr sz="1260" b="1"/>
            </a:lvl4pPr>
            <a:lvl5pPr marL="1402488" indent="0">
              <a:buNone/>
              <a:defRPr sz="1260" b="1"/>
            </a:lvl5pPr>
            <a:lvl6pPr marL="1753111" indent="0">
              <a:buNone/>
              <a:defRPr sz="1260" b="1"/>
            </a:lvl6pPr>
            <a:lvl7pPr marL="2103733" indent="0">
              <a:buNone/>
              <a:defRPr sz="1260" b="1"/>
            </a:lvl7pPr>
            <a:lvl8pPr marL="2454355" indent="0">
              <a:buNone/>
              <a:defRPr sz="1260" b="1"/>
            </a:lvl8pPr>
            <a:lvl9pPr marL="2804977" indent="0">
              <a:buNone/>
              <a:defRPr sz="1260" b="1"/>
            </a:lvl9pPr>
          </a:lstStyle>
          <a:p>
            <a:pPr lvl="0"/>
            <a:r>
              <a:rPr lang="zh-CN" altLang="en-US"/>
              <a:t>编辑母版文本样式</a:t>
            </a:r>
          </a:p>
        </p:txBody>
      </p:sp>
      <p:sp>
        <p:nvSpPr>
          <p:cNvPr id="1049569" name="内容占位符 3"/>
          <p:cNvSpPr>
            <a:spLocks noGrp="1"/>
          </p:cNvSpPr>
          <p:nvPr>
            <p:ph sz="half" idx="2"/>
          </p:nvPr>
        </p:nvSpPr>
        <p:spPr>
          <a:xfrm>
            <a:off x="840022" y="2505076"/>
            <a:ext cx="5157327" cy="3684588"/>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70" name="文本占位符 4"/>
          <p:cNvSpPr>
            <a:spLocks noGrp="1"/>
          </p:cNvSpPr>
          <p:nvPr>
            <p:ph type="body" sz="quarter" idx="3"/>
          </p:nvPr>
        </p:nvSpPr>
        <p:spPr>
          <a:xfrm>
            <a:off x="6173167" y="1681164"/>
            <a:ext cx="5182724" cy="823912"/>
          </a:xfrm>
          <a:prstGeom prst="rect">
            <a:avLst/>
          </a:prstGeom>
        </p:spPr>
        <p:txBody>
          <a:bodyPr lIns="77916" tIns="38958" rIns="77916" bIns="38958" anchor="b"/>
          <a:lstStyle>
            <a:lvl1pPr marL="0" indent="0">
              <a:buNone/>
              <a:defRPr sz="1800" b="1"/>
            </a:lvl1pPr>
            <a:lvl2pPr marL="350622" indent="0">
              <a:buNone/>
              <a:defRPr sz="1530" b="1"/>
            </a:lvl2pPr>
            <a:lvl3pPr marL="701244" indent="0">
              <a:buNone/>
              <a:defRPr sz="1350" b="1"/>
            </a:lvl3pPr>
            <a:lvl4pPr marL="1051866" indent="0">
              <a:buNone/>
              <a:defRPr sz="1260" b="1"/>
            </a:lvl4pPr>
            <a:lvl5pPr marL="1402488" indent="0">
              <a:buNone/>
              <a:defRPr sz="1260" b="1"/>
            </a:lvl5pPr>
            <a:lvl6pPr marL="1753111" indent="0">
              <a:buNone/>
              <a:defRPr sz="1260" b="1"/>
            </a:lvl6pPr>
            <a:lvl7pPr marL="2103733" indent="0">
              <a:buNone/>
              <a:defRPr sz="1260" b="1"/>
            </a:lvl7pPr>
            <a:lvl8pPr marL="2454355" indent="0">
              <a:buNone/>
              <a:defRPr sz="1260" b="1"/>
            </a:lvl8pPr>
            <a:lvl9pPr marL="2804977" indent="0">
              <a:buNone/>
              <a:defRPr sz="1260" b="1"/>
            </a:lvl9pPr>
          </a:lstStyle>
          <a:p>
            <a:pPr lvl="0"/>
            <a:r>
              <a:rPr lang="zh-CN" altLang="en-US"/>
              <a:t>编辑母版文本样式</a:t>
            </a:r>
          </a:p>
        </p:txBody>
      </p:sp>
      <p:sp>
        <p:nvSpPr>
          <p:cNvPr id="1049571" name="内容占位符 5"/>
          <p:cNvSpPr>
            <a:spLocks noGrp="1"/>
          </p:cNvSpPr>
          <p:nvPr>
            <p:ph sz="quarter" idx="4"/>
          </p:nvPr>
        </p:nvSpPr>
        <p:spPr>
          <a:xfrm>
            <a:off x="6173167" y="2505076"/>
            <a:ext cx="5182724" cy="3684588"/>
          </a:xfrm>
          <a:prstGeom prst="rect">
            <a:avLst/>
          </a:prstGeom>
        </p:spPr>
        <p:txBody>
          <a:bodyPr lIns="77916" tIns="38958" rIns="77916" bIns="38958"/>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039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572" name="标题 1"/>
          <p:cNvSpPr>
            <a:spLocks noGrp="1"/>
          </p:cNvSpPr>
          <p:nvPr>
            <p:ph type="title"/>
          </p:nvPr>
        </p:nvSpPr>
        <p:spPr>
          <a:xfrm>
            <a:off x="838071" y="365127"/>
            <a:ext cx="10515868" cy="1325563"/>
          </a:xfrm>
          <a:prstGeom prst="rect">
            <a:avLst/>
          </a:prstGeom>
        </p:spPr>
        <p:txBody>
          <a:bodyPr lIns="77916" tIns="38958" rIns="77916" bIns="38958"/>
          <a:lstStyle/>
          <a:p>
            <a:r>
              <a:rPr lang="zh-CN" altLang="en-US"/>
              <a:t>单击此处编辑母版标题样式</a:t>
            </a:r>
          </a:p>
        </p:txBody>
      </p:sp>
    </p:spTree>
    <p:extLst>
      <p:ext uri="{BB962C8B-B14F-4D97-AF65-F5344CB8AC3E}">
        <p14:creationId xmlns:p14="http://schemas.microsoft.com/office/powerpoint/2010/main" val="368976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0" y="1691747"/>
            <a:ext cx="12192000" cy="25922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1" hangingPunct="1">
              <a:lnSpc>
                <a:spcPct val="100000"/>
              </a:lnSpc>
              <a:spcBef>
                <a:spcPts val="0"/>
              </a:spcBef>
              <a:spcAft>
                <a:spcPts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sp>
        <p:nvSpPr>
          <p:cNvPr id="3" name="矩形 2"/>
          <p:cNvSpPr/>
          <p:nvPr userDrawn="1"/>
        </p:nvSpPr>
        <p:spPr>
          <a:xfrm>
            <a:off x="-2117" y="4413151"/>
            <a:ext cx="12192000" cy="719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1" hangingPunct="1">
              <a:lnSpc>
                <a:spcPct val="100000"/>
              </a:lnSpc>
              <a:spcBef>
                <a:spcPts val="0"/>
              </a:spcBef>
              <a:spcAft>
                <a:spcPts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sp>
        <p:nvSpPr>
          <p:cNvPr id="4" name="矩形 3"/>
          <p:cNvSpPr/>
          <p:nvPr userDrawn="1"/>
        </p:nvSpPr>
        <p:spPr>
          <a:xfrm>
            <a:off x="-2117" y="1490665"/>
            <a:ext cx="12192000" cy="719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1" hangingPunct="1">
              <a:lnSpc>
                <a:spcPct val="100000"/>
              </a:lnSpc>
              <a:spcBef>
                <a:spcPts val="0"/>
              </a:spcBef>
              <a:spcAft>
                <a:spcPts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pic>
        <p:nvPicPr>
          <p:cNvPr id="5" name="图片 4"/>
          <p:cNvPicPr>
            <a:picLocks noChangeAspect="1"/>
          </p:cNvPicPr>
          <p:nvPr userDrawn="1"/>
        </p:nvPicPr>
        <p:blipFill>
          <a:blip r:embed="rId2"/>
          <a:stretch>
            <a:fillRect/>
          </a:stretch>
        </p:blipFill>
        <p:spPr>
          <a:xfrm>
            <a:off x="405727" y="35204"/>
            <a:ext cx="2628143" cy="1229837"/>
          </a:xfrm>
          <a:prstGeom prst="rect">
            <a:avLst/>
          </a:prstGeom>
        </p:spPr>
      </p:pic>
      <p:pic>
        <p:nvPicPr>
          <p:cNvPr id="10" name="Picture 15" descr="输出向导-1"/>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43339" y="6438902"/>
            <a:ext cx="3213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ftr" sz="quarter" idx="3"/>
          </p:nvPr>
        </p:nvSpPr>
        <p:spPr bwMode="auto">
          <a:xfrm>
            <a:off x="10351478"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b="1">
                <a:solidFill>
                  <a:schemeClr val="tx1"/>
                </a:solidFill>
                <a:effectLst/>
                <a:latin typeface="黑体" panose="02010609060101010101" pitchFamily="49" charset="-122"/>
                <a:ea typeface="黑体" panose="02010609060101010101" pitchFamily="49" charset="-122"/>
                <a:cs typeface="+mn-cs"/>
              </a:defRPr>
            </a:lvl1pPr>
          </a:lstStyle>
          <a:p>
            <a:pPr>
              <a:defRPr/>
            </a:pPr>
            <a:r>
              <a:rPr lang="zh-CN" altLang="en-US"/>
              <a:t>加速器中心低温组</a:t>
            </a:r>
            <a:endParaRPr lang="en-US" altLang="zh-CN"/>
          </a:p>
        </p:txBody>
      </p:sp>
      <p:pic>
        <p:nvPicPr>
          <p:cNvPr id="9" name="图片 8">
            <a:extLst>
              <a:ext uri="{FF2B5EF4-FFF2-40B4-BE49-F238E27FC236}">
                <a16:creationId xmlns:a16="http://schemas.microsoft.com/office/drawing/2014/main" id="{FFEE8ABB-A48D-40A7-9D1A-185A4FA014CA}"/>
              </a:ext>
            </a:extLst>
          </p:cNvPr>
          <p:cNvPicPr>
            <a:picLocks noChangeAspect="1"/>
          </p:cNvPicPr>
          <p:nvPr userDrawn="1"/>
        </p:nvPicPr>
        <p:blipFill>
          <a:blip r:embed="rId4"/>
          <a:stretch>
            <a:fillRect/>
          </a:stretch>
        </p:blipFill>
        <p:spPr>
          <a:xfrm>
            <a:off x="5486401" y="42673"/>
            <a:ext cx="6474695" cy="1383434"/>
          </a:xfrm>
          <a:prstGeom prst="ellipse">
            <a:avLst/>
          </a:prstGeom>
          <a:ln>
            <a:noFill/>
          </a:ln>
          <a:effectLst>
            <a:softEdge rad="112500"/>
          </a:effectLst>
        </p:spPr>
      </p:pic>
    </p:spTree>
    <p:extLst>
      <p:ext uri="{BB962C8B-B14F-4D97-AF65-F5344CB8AC3E}">
        <p14:creationId xmlns:p14="http://schemas.microsoft.com/office/powerpoint/2010/main" val="153834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573" name="标题 1"/>
          <p:cNvSpPr>
            <a:spLocks noGrp="1"/>
          </p:cNvSpPr>
          <p:nvPr>
            <p:ph type="title"/>
          </p:nvPr>
        </p:nvSpPr>
        <p:spPr>
          <a:xfrm>
            <a:off x="840022" y="457200"/>
            <a:ext cx="3932463" cy="1600200"/>
          </a:xfrm>
          <a:prstGeom prst="rect">
            <a:avLst/>
          </a:prstGeom>
        </p:spPr>
        <p:txBody>
          <a:bodyPr lIns="77916" tIns="38958" rIns="77916" bIns="38958" anchor="b"/>
          <a:lstStyle>
            <a:lvl1pPr>
              <a:defRPr sz="2430"/>
            </a:lvl1pPr>
          </a:lstStyle>
          <a:p>
            <a:r>
              <a:rPr lang="zh-CN" altLang="en-US"/>
              <a:t>单击此处编辑母版标题样式</a:t>
            </a:r>
          </a:p>
        </p:txBody>
      </p:sp>
      <p:sp>
        <p:nvSpPr>
          <p:cNvPr id="1049574" name="内容占位符 2"/>
          <p:cNvSpPr>
            <a:spLocks noGrp="1"/>
          </p:cNvSpPr>
          <p:nvPr>
            <p:ph idx="1"/>
          </p:nvPr>
        </p:nvSpPr>
        <p:spPr>
          <a:xfrm>
            <a:off x="5182727" y="987428"/>
            <a:ext cx="6173164" cy="4873625"/>
          </a:xfrm>
          <a:prstGeom prst="rect">
            <a:avLst/>
          </a:prstGeom>
        </p:spPr>
        <p:txBody>
          <a:bodyPr lIns="77916" tIns="38958" rIns="77916" bIns="38958"/>
          <a:lstStyle>
            <a:lvl1pPr>
              <a:defRPr sz="2430"/>
            </a:lvl1pPr>
            <a:lvl2pPr>
              <a:defRPr sz="2160"/>
            </a:lvl2pPr>
            <a:lvl3pPr>
              <a:defRPr sz="1800"/>
            </a:lvl3pPr>
            <a:lvl4pPr>
              <a:defRPr sz="1530"/>
            </a:lvl4pPr>
            <a:lvl5pPr>
              <a:defRPr sz="1530"/>
            </a:lvl5pPr>
            <a:lvl6pPr>
              <a:defRPr sz="1530"/>
            </a:lvl6pPr>
            <a:lvl7pPr>
              <a:defRPr sz="1530"/>
            </a:lvl7pPr>
            <a:lvl8pPr>
              <a:defRPr sz="1530"/>
            </a:lvl8pPr>
            <a:lvl9pPr>
              <a:defRPr sz="153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575" name="文本占位符 3"/>
          <p:cNvSpPr>
            <a:spLocks noGrp="1"/>
          </p:cNvSpPr>
          <p:nvPr>
            <p:ph type="body" sz="half" idx="2"/>
          </p:nvPr>
        </p:nvSpPr>
        <p:spPr>
          <a:xfrm>
            <a:off x="840022" y="2057403"/>
            <a:ext cx="3932463" cy="3811588"/>
          </a:xfrm>
          <a:prstGeom prst="rect">
            <a:avLst/>
          </a:prstGeom>
        </p:spPr>
        <p:txBody>
          <a:bodyPr lIns="77916" tIns="38958" rIns="77916" bIns="38958"/>
          <a:lstStyle>
            <a:lvl1pPr marL="0" indent="0">
              <a:buNone/>
              <a:defRPr sz="1260"/>
            </a:lvl1pPr>
            <a:lvl2pPr marL="350622" indent="0">
              <a:buNone/>
              <a:defRPr sz="1080"/>
            </a:lvl2pPr>
            <a:lvl3pPr marL="701244" indent="0">
              <a:buNone/>
              <a:defRPr sz="900"/>
            </a:lvl3pPr>
            <a:lvl4pPr marL="1051866" indent="0">
              <a:buNone/>
              <a:defRPr sz="810"/>
            </a:lvl4pPr>
            <a:lvl5pPr marL="1402488" indent="0">
              <a:buNone/>
              <a:defRPr sz="810"/>
            </a:lvl5pPr>
            <a:lvl6pPr marL="1753111" indent="0">
              <a:buNone/>
              <a:defRPr sz="810"/>
            </a:lvl6pPr>
            <a:lvl7pPr marL="2103733" indent="0">
              <a:buNone/>
              <a:defRPr sz="810"/>
            </a:lvl7pPr>
            <a:lvl8pPr marL="2454355" indent="0">
              <a:buNone/>
              <a:defRPr sz="810"/>
            </a:lvl8pPr>
            <a:lvl9pPr marL="2804977" indent="0">
              <a:buNone/>
              <a:defRPr sz="810"/>
            </a:lvl9pPr>
          </a:lstStyle>
          <a:p>
            <a:pPr lvl="0"/>
            <a:r>
              <a:rPr lang="zh-CN" altLang="en-US"/>
              <a:t>编辑母版文本样式</a:t>
            </a:r>
          </a:p>
        </p:txBody>
      </p:sp>
    </p:spTree>
    <p:extLst>
      <p:ext uri="{BB962C8B-B14F-4D97-AF65-F5344CB8AC3E}">
        <p14:creationId xmlns:p14="http://schemas.microsoft.com/office/powerpoint/2010/main" val="329766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576" name="标题 1"/>
          <p:cNvSpPr>
            <a:spLocks noGrp="1"/>
          </p:cNvSpPr>
          <p:nvPr>
            <p:ph type="title"/>
          </p:nvPr>
        </p:nvSpPr>
        <p:spPr>
          <a:xfrm>
            <a:off x="840022" y="457200"/>
            <a:ext cx="3932463" cy="1600200"/>
          </a:xfrm>
          <a:prstGeom prst="rect">
            <a:avLst/>
          </a:prstGeom>
        </p:spPr>
        <p:txBody>
          <a:bodyPr lIns="77916" tIns="38958" rIns="77916" bIns="38958" anchor="b"/>
          <a:lstStyle>
            <a:lvl1pPr>
              <a:defRPr sz="2430"/>
            </a:lvl1pPr>
          </a:lstStyle>
          <a:p>
            <a:r>
              <a:rPr lang="zh-CN" altLang="en-US"/>
              <a:t>单击此处编辑母版标题样式</a:t>
            </a:r>
          </a:p>
        </p:txBody>
      </p:sp>
      <p:sp>
        <p:nvSpPr>
          <p:cNvPr id="1049577" name="图片占位符 2"/>
          <p:cNvSpPr>
            <a:spLocks noGrp="1"/>
          </p:cNvSpPr>
          <p:nvPr>
            <p:ph type="pic" idx="1"/>
          </p:nvPr>
        </p:nvSpPr>
        <p:spPr>
          <a:xfrm>
            <a:off x="5182727" y="987428"/>
            <a:ext cx="6173164" cy="4873625"/>
          </a:xfrm>
          <a:prstGeom prst="rect">
            <a:avLst/>
          </a:prstGeom>
        </p:spPr>
        <p:txBody>
          <a:bodyPr lIns="77916" tIns="38958" rIns="77916" bIns="38958"/>
          <a:lstStyle>
            <a:lvl1pPr marL="0" indent="0">
              <a:buNone/>
              <a:defRPr sz="2430"/>
            </a:lvl1pPr>
            <a:lvl2pPr marL="350622" indent="0">
              <a:buNone/>
              <a:defRPr sz="2160"/>
            </a:lvl2pPr>
            <a:lvl3pPr marL="701244" indent="0">
              <a:buNone/>
              <a:defRPr sz="1800"/>
            </a:lvl3pPr>
            <a:lvl4pPr marL="1051866" indent="0">
              <a:buNone/>
              <a:defRPr sz="1530"/>
            </a:lvl4pPr>
            <a:lvl5pPr marL="1402488" indent="0">
              <a:buNone/>
              <a:defRPr sz="1530"/>
            </a:lvl5pPr>
            <a:lvl6pPr marL="1753111" indent="0">
              <a:buNone/>
              <a:defRPr sz="1530"/>
            </a:lvl6pPr>
            <a:lvl7pPr marL="2103733" indent="0">
              <a:buNone/>
              <a:defRPr sz="1530"/>
            </a:lvl7pPr>
            <a:lvl8pPr marL="2454355" indent="0">
              <a:buNone/>
              <a:defRPr sz="1530"/>
            </a:lvl8pPr>
            <a:lvl9pPr marL="2804977" indent="0">
              <a:buNone/>
              <a:defRPr sz="1530"/>
            </a:lvl9pPr>
          </a:lstStyle>
          <a:p>
            <a:pPr marL="0" marR="0" lvl="0" indent="0" algn="l" defTabSz="350045" rtl="0" eaLnBrk="0" fontAlgn="base" latinLnBrk="0" hangingPunct="0">
              <a:lnSpc>
                <a:spcPct val="100000"/>
              </a:lnSpc>
              <a:spcBef>
                <a:spcPts val="462"/>
              </a:spcBef>
              <a:spcAft>
                <a:spcPct val="0"/>
              </a:spcAft>
              <a:buClr>
                <a:srgbClr val="000000"/>
              </a:buClr>
              <a:buSzPct val="100000"/>
              <a:buFont typeface="Times New Roman" panose="02020603050405020304" pitchFamily="18" charset="0"/>
              <a:buNone/>
            </a:pPr>
            <a:endParaRPr kumimoji="0" lang="zh-CN" altLang="en-US" sz="2430" b="1" i="0" u="none" strike="noStrike" kern="1200" cap="none" spc="0" normalizeH="0" baseline="0" noProof="0">
              <a:ln>
                <a:noFill/>
              </a:ln>
              <a:solidFill>
                <a:srgbClr val="000000"/>
              </a:solidFill>
              <a:effectLst/>
              <a:uLnTx/>
              <a:uFillTx/>
              <a:latin typeface="+mn-lt"/>
              <a:ea typeface="+mn-ea"/>
              <a:cs typeface="+mn-cs"/>
            </a:endParaRPr>
          </a:p>
        </p:txBody>
      </p:sp>
      <p:sp>
        <p:nvSpPr>
          <p:cNvPr id="1049578" name="文本占位符 3"/>
          <p:cNvSpPr>
            <a:spLocks noGrp="1"/>
          </p:cNvSpPr>
          <p:nvPr>
            <p:ph type="body" sz="half" idx="2"/>
          </p:nvPr>
        </p:nvSpPr>
        <p:spPr>
          <a:xfrm>
            <a:off x="840022" y="2057403"/>
            <a:ext cx="3932463" cy="3811588"/>
          </a:xfrm>
          <a:prstGeom prst="rect">
            <a:avLst/>
          </a:prstGeom>
        </p:spPr>
        <p:txBody>
          <a:bodyPr lIns="77916" tIns="38958" rIns="77916" bIns="38958"/>
          <a:lstStyle>
            <a:lvl1pPr marL="0" indent="0">
              <a:buNone/>
              <a:defRPr sz="1260"/>
            </a:lvl1pPr>
            <a:lvl2pPr marL="350622" indent="0">
              <a:buNone/>
              <a:defRPr sz="1080"/>
            </a:lvl2pPr>
            <a:lvl3pPr marL="701244" indent="0">
              <a:buNone/>
              <a:defRPr sz="900"/>
            </a:lvl3pPr>
            <a:lvl4pPr marL="1051866" indent="0">
              <a:buNone/>
              <a:defRPr sz="810"/>
            </a:lvl4pPr>
            <a:lvl5pPr marL="1402488" indent="0">
              <a:buNone/>
              <a:defRPr sz="810"/>
            </a:lvl5pPr>
            <a:lvl6pPr marL="1753111" indent="0">
              <a:buNone/>
              <a:defRPr sz="810"/>
            </a:lvl6pPr>
            <a:lvl7pPr marL="2103733" indent="0">
              <a:buNone/>
              <a:defRPr sz="810"/>
            </a:lvl7pPr>
            <a:lvl8pPr marL="2454355" indent="0">
              <a:buNone/>
              <a:defRPr sz="810"/>
            </a:lvl8pPr>
            <a:lvl9pPr marL="2804977" indent="0">
              <a:buNone/>
              <a:defRPr sz="810"/>
            </a:lvl9pPr>
          </a:lstStyle>
          <a:p>
            <a:pPr lvl="0"/>
            <a:r>
              <a:rPr lang="zh-CN" altLang="en-US"/>
              <a:t>编辑母版文本样式</a:t>
            </a:r>
          </a:p>
        </p:txBody>
      </p:sp>
    </p:spTree>
    <p:extLst>
      <p:ext uri="{BB962C8B-B14F-4D97-AF65-F5344CB8AC3E}">
        <p14:creationId xmlns:p14="http://schemas.microsoft.com/office/powerpoint/2010/main" val="525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22303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p:txStyles>
    <p:titleStyle>
      <a:lvl1pPr algn="r" defTabSz="350045" rtl="0" eaLnBrk="0" fontAlgn="base" hangingPunct="0">
        <a:spcBef>
          <a:spcPct val="0"/>
        </a:spcBef>
        <a:spcAft>
          <a:spcPct val="0"/>
        </a:spcAft>
        <a:buClr>
          <a:srgbClr val="000000"/>
        </a:buClr>
        <a:buSzPct val="100000"/>
        <a:buFont typeface="Times New Roman" panose="02020603050405020304" pitchFamily="18" charset="0"/>
        <a:defRPr sz="2430" b="1" kern="1200">
          <a:solidFill>
            <a:srgbClr val="FFFFFF"/>
          </a:solidFill>
          <a:latin typeface="+mj-lt"/>
          <a:ea typeface="+mj-ea"/>
          <a:cs typeface="+mj-cs"/>
        </a:defRPr>
      </a:lvl1pPr>
      <a:lvl2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2pPr>
      <a:lvl3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3pPr>
      <a:lvl4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4pPr>
      <a:lvl5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5pPr>
      <a:lvl6pPr marL="1928422"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6pPr>
      <a:lvl7pPr marL="2279044"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7pPr>
      <a:lvl8pPr marL="2629666"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8pPr>
      <a:lvl9pPr marL="2980288"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9pPr>
    </p:titleStyle>
    <p:bodyStyle>
      <a:lvl1pPr marL="262890" indent="-262890" algn="l" defTabSz="350045" rtl="0" eaLnBrk="0" fontAlgn="base" hangingPunct="0">
        <a:spcBef>
          <a:spcPts val="462"/>
        </a:spcBef>
        <a:spcAft>
          <a:spcPct val="0"/>
        </a:spcAft>
        <a:buClr>
          <a:srgbClr val="000000"/>
        </a:buClr>
        <a:buSzPct val="100000"/>
        <a:buFont typeface="Times New Roman" panose="02020603050405020304" pitchFamily="18" charset="0"/>
        <a:defRPr sz="1800" b="1" kern="1200">
          <a:solidFill>
            <a:srgbClr val="000000"/>
          </a:solidFill>
          <a:latin typeface="+mn-lt"/>
          <a:ea typeface="+mn-ea"/>
          <a:cs typeface="+mn-cs"/>
        </a:defRPr>
      </a:lvl1pPr>
      <a:lvl2pPr marL="568643" indent="-218600" algn="l" defTabSz="350045" rtl="0" eaLnBrk="0" fontAlgn="base" hangingPunct="0">
        <a:spcBef>
          <a:spcPts val="405"/>
        </a:spcBef>
        <a:spcAft>
          <a:spcPct val="0"/>
        </a:spcAft>
        <a:buClr>
          <a:srgbClr val="000000"/>
        </a:buClr>
        <a:buSzPct val="100000"/>
        <a:buFont typeface="Times New Roman" panose="02020603050405020304" pitchFamily="18" charset="0"/>
        <a:defRPr kern="1200">
          <a:solidFill>
            <a:srgbClr val="00338F"/>
          </a:solidFill>
          <a:latin typeface="+mn-lt"/>
          <a:ea typeface="+mn-ea"/>
          <a:cs typeface="+mn-cs"/>
        </a:defRPr>
      </a:lvl2pPr>
      <a:lvl3pPr marL="875825" indent="-174308" algn="l" defTabSz="350045" rtl="0" eaLnBrk="0" fontAlgn="base" hangingPunct="0">
        <a:spcBef>
          <a:spcPts val="360"/>
        </a:spcBef>
        <a:spcAft>
          <a:spcPct val="0"/>
        </a:spcAft>
        <a:buClr>
          <a:srgbClr val="000000"/>
        </a:buClr>
        <a:buSzPct val="100000"/>
        <a:buFont typeface="Times New Roman" panose="02020603050405020304" pitchFamily="18" charset="0"/>
        <a:defRPr sz="1440" kern="1200">
          <a:solidFill>
            <a:srgbClr val="00338F"/>
          </a:solidFill>
          <a:latin typeface="+mn-lt"/>
          <a:ea typeface="+mn-ea"/>
          <a:cs typeface="+mn-cs"/>
        </a:defRPr>
      </a:lvl3pPr>
      <a:lvl4pPr marL="1225868" indent="-174308" algn="l" defTabSz="350045" rtl="0" eaLnBrk="0" fontAlgn="base" hangingPunct="0">
        <a:spcBef>
          <a:spcPts val="383"/>
        </a:spcBef>
        <a:spcAft>
          <a:spcPct val="0"/>
        </a:spcAft>
        <a:buClr>
          <a:srgbClr val="000000"/>
        </a:buClr>
        <a:buSzPct val="100000"/>
        <a:buFont typeface="Times New Roman" panose="02020603050405020304" pitchFamily="18" charset="0"/>
        <a:defRPr sz="1530" i="1" kern="1200">
          <a:solidFill>
            <a:srgbClr val="00338F"/>
          </a:solidFill>
          <a:latin typeface="+mn-lt"/>
          <a:ea typeface="+mn-ea"/>
          <a:cs typeface="+mn-cs"/>
        </a:defRPr>
      </a:lvl4pPr>
      <a:lvl5pPr marL="1577340" indent="-174308" algn="l" defTabSz="350045" rtl="0" eaLnBrk="0" fontAlgn="base" hangingPunct="0">
        <a:spcBef>
          <a:spcPts val="304"/>
        </a:spcBef>
        <a:spcAft>
          <a:spcPct val="0"/>
        </a:spcAft>
        <a:buClr>
          <a:srgbClr val="000000"/>
        </a:buClr>
        <a:buSzPct val="100000"/>
        <a:buFont typeface="Times New Roman" panose="02020603050405020304" pitchFamily="18" charset="0"/>
        <a:defRPr sz="1260" kern="1200">
          <a:solidFill>
            <a:srgbClr val="00338F"/>
          </a:solidFill>
          <a:latin typeface="+mn-lt"/>
          <a:ea typeface="+mn-ea"/>
          <a:cs typeface="+mn-cs"/>
        </a:defRPr>
      </a:lvl5pPr>
      <a:lvl6pPr marL="1928422"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6pPr>
      <a:lvl7pPr marL="2279044"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7pPr>
      <a:lvl8pPr marL="2629666"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8pPr>
      <a:lvl9pPr marL="2980288"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701244" rtl="0" eaLnBrk="1" latinLnBrk="0" hangingPunct="1">
        <a:defRPr sz="1350" kern="1200">
          <a:solidFill>
            <a:schemeClr val="tx1"/>
          </a:solidFill>
          <a:latin typeface="+mn-lt"/>
          <a:ea typeface="+mn-ea"/>
          <a:cs typeface="+mn-cs"/>
        </a:defRPr>
      </a:lvl1pPr>
      <a:lvl2pPr marL="350622" algn="l" defTabSz="701244" rtl="0" eaLnBrk="1" latinLnBrk="0" hangingPunct="1">
        <a:defRPr sz="1350" kern="1200">
          <a:solidFill>
            <a:schemeClr val="tx1"/>
          </a:solidFill>
          <a:latin typeface="+mn-lt"/>
          <a:ea typeface="+mn-ea"/>
          <a:cs typeface="+mn-cs"/>
        </a:defRPr>
      </a:lvl2pPr>
      <a:lvl3pPr marL="701244" algn="l" defTabSz="701244" rtl="0" eaLnBrk="1" latinLnBrk="0" hangingPunct="1">
        <a:defRPr sz="1350" kern="1200">
          <a:solidFill>
            <a:schemeClr val="tx1"/>
          </a:solidFill>
          <a:latin typeface="+mn-lt"/>
          <a:ea typeface="+mn-ea"/>
          <a:cs typeface="+mn-cs"/>
        </a:defRPr>
      </a:lvl3pPr>
      <a:lvl4pPr marL="1051866" algn="l" defTabSz="701244" rtl="0" eaLnBrk="1" latinLnBrk="0" hangingPunct="1">
        <a:defRPr sz="1350" kern="1200">
          <a:solidFill>
            <a:schemeClr val="tx1"/>
          </a:solidFill>
          <a:latin typeface="+mn-lt"/>
          <a:ea typeface="+mn-ea"/>
          <a:cs typeface="+mn-cs"/>
        </a:defRPr>
      </a:lvl4pPr>
      <a:lvl5pPr marL="1402488" algn="l" defTabSz="701244" rtl="0" eaLnBrk="1" latinLnBrk="0" hangingPunct="1">
        <a:defRPr sz="1350" kern="1200">
          <a:solidFill>
            <a:schemeClr val="tx1"/>
          </a:solidFill>
          <a:latin typeface="+mn-lt"/>
          <a:ea typeface="+mn-ea"/>
          <a:cs typeface="+mn-cs"/>
        </a:defRPr>
      </a:lvl5pPr>
      <a:lvl6pPr marL="1753111" algn="l" defTabSz="701244" rtl="0" eaLnBrk="1" latinLnBrk="0" hangingPunct="1">
        <a:defRPr sz="1350" kern="1200">
          <a:solidFill>
            <a:schemeClr val="tx1"/>
          </a:solidFill>
          <a:latin typeface="+mn-lt"/>
          <a:ea typeface="+mn-ea"/>
          <a:cs typeface="+mn-cs"/>
        </a:defRPr>
      </a:lvl6pPr>
      <a:lvl7pPr marL="2103733" algn="l" defTabSz="701244" rtl="0" eaLnBrk="1" latinLnBrk="0" hangingPunct="1">
        <a:defRPr sz="1350" kern="1200">
          <a:solidFill>
            <a:schemeClr val="tx1"/>
          </a:solidFill>
          <a:latin typeface="+mn-lt"/>
          <a:ea typeface="+mn-ea"/>
          <a:cs typeface="+mn-cs"/>
        </a:defRPr>
      </a:lvl7pPr>
      <a:lvl8pPr marL="2454355" algn="l" defTabSz="701244" rtl="0" eaLnBrk="1" latinLnBrk="0" hangingPunct="1">
        <a:defRPr sz="1350" kern="1200">
          <a:solidFill>
            <a:schemeClr val="tx1"/>
          </a:solidFill>
          <a:latin typeface="+mn-lt"/>
          <a:ea typeface="+mn-ea"/>
          <a:cs typeface="+mn-cs"/>
        </a:defRPr>
      </a:lvl8pPr>
      <a:lvl9pPr marL="2804977" algn="l" defTabSz="70124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745" name="椭圆 1048744"/>
          <p:cNvSpPr/>
          <p:nvPr/>
        </p:nvSpPr>
        <p:spPr>
          <a:xfrm>
            <a:off x="1174751" y="-2116"/>
            <a:ext cx="1117600" cy="838200"/>
          </a:xfrm>
          <a:prstGeom prst="ellipse">
            <a:avLst/>
          </a:prstGeom>
          <a:solidFill>
            <a:srgbClr val="FFFFFF"/>
          </a:solidFill>
          <a:ln>
            <a:noFill/>
          </a:ln>
        </p:spPr>
        <p:txBody>
          <a:bodyPr vert="horz" wrap="none" lIns="70124" tIns="35063" rIns="70124" bIns="35063" anchor="ctr"/>
          <a:lstStyle>
            <a:lvl1pPr marL="0"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1pPr>
            <a:lvl2pPr marL="388937"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2pPr>
            <a:lvl3pPr marL="777875"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3pPr>
            <a:lvl4pPr marL="1168400"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4pPr>
            <a:lvl5pPr marL="1557337"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5pPr>
          </a:lstStyle>
          <a:p>
            <a:pPr marL="0" marR="0" lvl="0" indent="0" algn="l" defTabSz="822960" rtl="0" eaLnBrk="1" fontAlgn="base" latinLnBrk="1" hangingPunct="1">
              <a:lnSpc>
                <a:spcPct val="100000"/>
              </a:lnSpc>
              <a:spcBef>
                <a:spcPct val="0"/>
              </a:spcBef>
              <a:spcAft>
                <a:spcPct val="0"/>
              </a:spcAft>
              <a:buClr>
                <a:srgbClr val="000000"/>
              </a:buClr>
              <a:buSzTx/>
              <a:buFont typeface="Times New Roman" pitchFamily="18" charset="0"/>
              <a:buNone/>
              <a:tabLst/>
              <a:defRPr/>
            </a:pPr>
            <a:endParaRPr kumimoji="0" lang="zh-CN" altLang="en-US" sz="1350" b="0" i="0" u="none" strike="noStrike" kern="0" cap="none" spc="0" normalizeH="0" baseline="0" noProof="0">
              <a:ln>
                <a:noFill/>
              </a:ln>
              <a:solidFill>
                <a:srgbClr val="000000"/>
              </a:solidFill>
              <a:effectLst/>
              <a:uLnTx/>
              <a:uFillTx/>
              <a:latin typeface="Times New Roman" pitchFamily="18" charset="0"/>
              <a:ea typeface="微软雅黑" pitchFamily="34" charset="-122"/>
              <a:sym typeface="Arial" pitchFamily="34" charset="0"/>
            </a:endParaRPr>
          </a:p>
        </p:txBody>
      </p:sp>
      <p:pic>
        <p:nvPicPr>
          <p:cNvPr id="2097176" name="图片 2097175"/>
          <p:cNvPicPr>
            <a:picLocks/>
          </p:cNvPicPr>
          <p:nvPr/>
        </p:nvPicPr>
        <p:blipFill>
          <a:blip r:embed="rId15"/>
          <a:srcRect/>
          <a:stretch>
            <a:fillRect/>
          </a:stretch>
        </p:blipFill>
        <p:spPr>
          <a:xfrm>
            <a:off x="249660" y="31752"/>
            <a:ext cx="953067" cy="797983"/>
          </a:xfrm>
          <a:prstGeom prst="rect">
            <a:avLst/>
          </a:prstGeom>
          <a:noFill/>
          <a:ln>
            <a:noFill/>
          </a:ln>
        </p:spPr>
      </p:pic>
      <p:sp>
        <p:nvSpPr>
          <p:cNvPr id="1048747" name="椭圆 1048746"/>
          <p:cNvSpPr/>
          <p:nvPr/>
        </p:nvSpPr>
        <p:spPr>
          <a:xfrm>
            <a:off x="10526184" y="2"/>
            <a:ext cx="973667" cy="759883"/>
          </a:xfrm>
          <a:prstGeom prst="ellipse">
            <a:avLst/>
          </a:prstGeom>
          <a:solidFill>
            <a:srgbClr val="FFFFFF"/>
          </a:solidFill>
          <a:ln>
            <a:noFill/>
          </a:ln>
        </p:spPr>
        <p:txBody>
          <a:bodyPr vert="horz" wrap="none" lIns="70124" tIns="35063" rIns="70124" bIns="35063" anchor="ctr"/>
          <a:lstStyle>
            <a:lvl1pPr marL="0"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1pPr>
            <a:lvl2pPr marL="388937"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2pPr>
            <a:lvl3pPr marL="777875"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3pPr>
            <a:lvl4pPr marL="1168400"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4pPr>
            <a:lvl5pPr marL="1557337" indent="0" algn="l" rtl="0" eaLnBrk="1" fontAlgn="base" latinLnBrk="1" hangingPunct="1">
              <a:lnSpc>
                <a:spcPct val="100000"/>
              </a:lnSpc>
              <a:spcBef>
                <a:spcPct val="0"/>
              </a:spcBef>
              <a:spcAft>
                <a:spcPct val="0"/>
              </a:spcAft>
              <a:buFontTx/>
              <a:buNone/>
              <a:defRPr sz="1500" b="0" i="0" u="none" baseline="0">
                <a:solidFill>
                  <a:schemeClr val="dk1"/>
                </a:solidFill>
                <a:latin typeface="Times New Roman" pitchFamily="18" charset="0"/>
                <a:ea typeface="微软雅黑" pitchFamily="34" charset="-122"/>
                <a:sym typeface="Arial" pitchFamily="34" charset="0"/>
              </a:defRPr>
            </a:lvl5pPr>
          </a:lstStyle>
          <a:p>
            <a:pPr marL="0" marR="0" lvl="0" indent="0" algn="l" defTabSz="822960" rtl="0" eaLnBrk="1" fontAlgn="base" latinLnBrk="1" hangingPunct="1">
              <a:lnSpc>
                <a:spcPct val="100000"/>
              </a:lnSpc>
              <a:spcBef>
                <a:spcPct val="0"/>
              </a:spcBef>
              <a:spcAft>
                <a:spcPct val="0"/>
              </a:spcAft>
              <a:buClr>
                <a:srgbClr val="000000"/>
              </a:buClr>
              <a:buSzTx/>
              <a:buFont typeface="Times New Roman" pitchFamily="18" charset="0"/>
              <a:buNone/>
              <a:tabLst/>
              <a:defRPr/>
            </a:pPr>
            <a:endParaRPr kumimoji="0" lang="zh-CN" altLang="en-US" sz="1350" b="0" i="0" u="none" strike="noStrike" kern="0" cap="none" spc="0" normalizeH="0" baseline="0" noProof="0">
              <a:ln>
                <a:noFill/>
              </a:ln>
              <a:solidFill>
                <a:srgbClr val="000000"/>
              </a:solidFill>
              <a:effectLst/>
              <a:uLnTx/>
              <a:uFillTx/>
              <a:latin typeface="Times New Roman" pitchFamily="18" charset="0"/>
              <a:ea typeface="微软雅黑" pitchFamily="34" charset="-122"/>
              <a:sym typeface="Arial" pitchFamily="34" charset="0"/>
            </a:endParaRPr>
          </a:p>
        </p:txBody>
      </p:sp>
      <p:sp>
        <p:nvSpPr>
          <p:cNvPr id="4" name="矩形 3"/>
          <p:cNvSpPr/>
          <p:nvPr userDrawn="1"/>
        </p:nvSpPr>
        <p:spPr>
          <a:xfrm>
            <a:off x="2311429" y="68346"/>
            <a:ext cx="8877369" cy="7535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base" latinLnBrk="1" hangingPunct="1">
              <a:lnSpc>
                <a:spcPct val="100000"/>
              </a:lnSpc>
              <a:spcBef>
                <a:spcPct val="0"/>
              </a:spcBef>
              <a:spcAft>
                <a:spcPct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sp>
        <p:nvSpPr>
          <p:cNvPr id="5" name="椭圆 4"/>
          <p:cNvSpPr/>
          <p:nvPr userDrawn="1"/>
        </p:nvSpPr>
        <p:spPr>
          <a:xfrm>
            <a:off x="1452387" y="38099"/>
            <a:ext cx="1328405" cy="810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base" latinLnBrk="1" hangingPunct="1">
              <a:lnSpc>
                <a:spcPct val="100000"/>
              </a:lnSpc>
              <a:spcBef>
                <a:spcPct val="0"/>
              </a:spcBef>
              <a:spcAft>
                <a:spcPct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pic>
        <p:nvPicPr>
          <p:cNvPr id="2" name="图片 1"/>
          <p:cNvPicPr>
            <a:picLocks noChangeAspect="1"/>
          </p:cNvPicPr>
          <p:nvPr userDrawn="1"/>
        </p:nvPicPr>
        <p:blipFill>
          <a:blip r:embed="rId16"/>
          <a:stretch>
            <a:fillRect/>
          </a:stretch>
        </p:blipFill>
        <p:spPr>
          <a:xfrm>
            <a:off x="1301269" y="56692"/>
            <a:ext cx="1069569" cy="756000"/>
          </a:xfrm>
          <a:prstGeom prst="rect">
            <a:avLst/>
          </a:prstGeom>
        </p:spPr>
      </p:pic>
      <p:sp>
        <p:nvSpPr>
          <p:cNvPr id="13" name="椭圆 12"/>
          <p:cNvSpPr/>
          <p:nvPr userDrawn="1"/>
        </p:nvSpPr>
        <p:spPr>
          <a:xfrm>
            <a:off x="10613935" y="68346"/>
            <a:ext cx="1328405" cy="753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base" latinLnBrk="1" hangingPunct="1">
              <a:lnSpc>
                <a:spcPct val="100000"/>
              </a:lnSpc>
              <a:spcBef>
                <a:spcPct val="0"/>
              </a:spcBef>
              <a:spcAft>
                <a:spcPct val="0"/>
              </a:spcAft>
              <a:buClrTx/>
              <a:buSzTx/>
              <a:buFontTx/>
              <a:buNone/>
              <a:tabLst/>
              <a:defRPr/>
            </a:pPr>
            <a:endParaRPr kumimoji="0" lang="zh-CN" altLang="en-US" sz="171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Arial" pitchFamily="34" charset="0"/>
            </a:endParaRPr>
          </a:p>
        </p:txBody>
      </p:sp>
      <p:sp>
        <p:nvSpPr>
          <p:cNvPr id="3" name="矩形 2"/>
          <p:cNvSpPr/>
          <p:nvPr userDrawn="1"/>
        </p:nvSpPr>
        <p:spPr>
          <a:xfrm>
            <a:off x="5921343" y="6488668"/>
            <a:ext cx="513282" cy="253916"/>
          </a:xfrm>
          <a:prstGeom prst="rect">
            <a:avLst/>
          </a:prstGeom>
        </p:spPr>
        <p:txBody>
          <a:bodyPr wrap="none">
            <a:spAutoFit/>
          </a:bodyPr>
          <a:lstStyle/>
          <a:p>
            <a:pPr algn="r" defTabSz="822960">
              <a:tabLst>
                <a:tab pos="350043" algn="l"/>
              </a:tabLst>
            </a:pPr>
            <a:fld id="{566ABCEB-ACFC-4714-9973-3DA970169C29}" type="slidenum">
              <a:rPr lang="zh-CN" altLang="zh-CN" sz="1050" b="1" kern="0" smtClean="0">
                <a:solidFill>
                  <a:srgbClr val="FFFFFF"/>
                </a:solidFill>
                <a:latin typeface="Times New Roman" panose="02020603050405020304" pitchFamily="18" charset="0"/>
                <a:ea typeface="Segoe UI" pitchFamily="34" charset="0"/>
                <a:cs typeface="Times New Roman" panose="02020603050405020304" pitchFamily="18" charset="0"/>
              </a:rPr>
              <a:pPr algn="r" defTabSz="822960">
                <a:tabLst>
                  <a:tab pos="350043" algn="l"/>
                </a:tabLst>
              </a:pPr>
              <a:t>‹#›</a:t>
            </a:fld>
            <a:r>
              <a:rPr lang="en-US" altLang="zh-CN" sz="1050" b="1" kern="0">
                <a:solidFill>
                  <a:srgbClr val="FFFFFF"/>
                </a:solidFill>
                <a:latin typeface="Times New Roman" panose="02020603050405020304" pitchFamily="18" charset="0"/>
                <a:ea typeface="Segoe UI" pitchFamily="34" charset="0"/>
                <a:cs typeface="Times New Roman" panose="02020603050405020304" pitchFamily="18" charset="0"/>
              </a:rPr>
              <a:t>/28</a:t>
            </a:r>
            <a:endParaRPr lang="zh-CN" altLang="zh-CN" sz="1050" b="1" kern="0">
              <a:solidFill>
                <a:srgbClr val="FFFFFF"/>
              </a:solidFill>
              <a:latin typeface="Times New Roman" panose="02020603050405020304" pitchFamily="18" charset="0"/>
              <a:ea typeface="Segoe UI" pitchFamily="34" charset="0"/>
              <a:cs typeface="Times New Roman" panose="02020603050405020304" pitchFamily="18" charset="0"/>
            </a:endParaRPr>
          </a:p>
        </p:txBody>
      </p:sp>
      <p:pic>
        <p:nvPicPr>
          <p:cNvPr id="6" name="图片 5">
            <a:extLst>
              <a:ext uri="{FF2B5EF4-FFF2-40B4-BE49-F238E27FC236}">
                <a16:creationId xmlns:a16="http://schemas.microsoft.com/office/drawing/2014/main" id="{FDB95881-35BE-4E4A-AC51-8A31CC509DF1}"/>
              </a:ext>
            </a:extLst>
          </p:cNvPr>
          <p:cNvPicPr>
            <a:picLocks noChangeAspect="1"/>
          </p:cNvPicPr>
          <p:nvPr userDrawn="1"/>
        </p:nvPicPr>
        <p:blipFill rotWithShape="1">
          <a:blip r:embed="rId17"/>
          <a:srcRect b="9437"/>
          <a:stretch/>
        </p:blipFill>
        <p:spPr>
          <a:xfrm>
            <a:off x="10526184" y="32587"/>
            <a:ext cx="1665816" cy="821878"/>
          </a:xfrm>
          <a:prstGeom prst="ellipse">
            <a:avLst/>
          </a:prstGeom>
          <a:ln>
            <a:noFill/>
          </a:ln>
          <a:effectLst>
            <a:softEdge rad="112500"/>
          </a:effectLst>
        </p:spPr>
      </p:pic>
    </p:spTree>
    <p:extLst>
      <p:ext uri="{BB962C8B-B14F-4D97-AF65-F5344CB8AC3E}">
        <p14:creationId xmlns:p14="http://schemas.microsoft.com/office/powerpoint/2010/main" val="40268844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hf dt="0"/>
  <p:txStyles>
    <p:titleStyle>
      <a:lvl1pPr algn="r" defTabSz="350045" rtl="0" eaLnBrk="0" fontAlgn="base" hangingPunct="0">
        <a:spcBef>
          <a:spcPct val="0"/>
        </a:spcBef>
        <a:spcAft>
          <a:spcPct val="0"/>
        </a:spcAft>
        <a:buClr>
          <a:srgbClr val="000000"/>
        </a:buClr>
        <a:buSzPct val="100000"/>
        <a:buFont typeface="Times New Roman" panose="02020603050405020304" pitchFamily="18" charset="0"/>
        <a:defRPr sz="2430" b="1" kern="1200">
          <a:solidFill>
            <a:srgbClr val="FFFFFF"/>
          </a:solidFill>
          <a:latin typeface="+mj-lt"/>
          <a:ea typeface="+mj-ea"/>
          <a:cs typeface="+mj-cs"/>
        </a:defRPr>
      </a:lvl1pPr>
      <a:lvl2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2pPr>
      <a:lvl3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3pPr>
      <a:lvl4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4pPr>
      <a:lvl5pPr algn="r" defTabSz="350045"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5pPr>
      <a:lvl6pPr marL="1928422"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6pPr>
      <a:lvl7pPr marL="2279044"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7pPr>
      <a:lvl8pPr marL="2629666"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8pPr>
      <a:lvl9pPr marL="2980288" indent="-175311" algn="r" defTabSz="350622" rtl="0" eaLnBrk="0" fontAlgn="base" hangingPunct="0">
        <a:spcBef>
          <a:spcPct val="0"/>
        </a:spcBef>
        <a:spcAft>
          <a:spcPct val="0"/>
        </a:spcAft>
        <a:buClr>
          <a:srgbClr val="000000"/>
        </a:buClr>
        <a:buSzPct val="100000"/>
        <a:buFont typeface="Times New Roman" panose="02020603050405020304" pitchFamily="18" charset="0"/>
        <a:defRPr sz="2430" b="1">
          <a:solidFill>
            <a:srgbClr val="FFFFFF"/>
          </a:solidFill>
          <a:latin typeface="Times New Roman" panose="02020603050405020304" pitchFamily="18" charset="0"/>
          <a:ea typeface="微软雅黑" panose="020B0503020204020204" pitchFamily="34" charset="-122"/>
        </a:defRPr>
      </a:lvl9pPr>
    </p:titleStyle>
    <p:bodyStyle>
      <a:lvl1pPr marL="262890" indent="-262890" algn="l" defTabSz="350045" rtl="0" eaLnBrk="0" fontAlgn="base" hangingPunct="0">
        <a:spcBef>
          <a:spcPts val="462"/>
        </a:spcBef>
        <a:spcAft>
          <a:spcPct val="0"/>
        </a:spcAft>
        <a:buClr>
          <a:srgbClr val="000000"/>
        </a:buClr>
        <a:buSzPct val="100000"/>
        <a:buFont typeface="Times New Roman" panose="02020603050405020304" pitchFamily="18" charset="0"/>
        <a:defRPr sz="1800" b="1" kern="1200">
          <a:solidFill>
            <a:srgbClr val="000000"/>
          </a:solidFill>
          <a:latin typeface="+mn-lt"/>
          <a:ea typeface="+mn-ea"/>
          <a:cs typeface="+mn-cs"/>
        </a:defRPr>
      </a:lvl1pPr>
      <a:lvl2pPr marL="568643" indent="-218600" algn="l" defTabSz="350045" rtl="0" eaLnBrk="0" fontAlgn="base" hangingPunct="0">
        <a:spcBef>
          <a:spcPts val="405"/>
        </a:spcBef>
        <a:spcAft>
          <a:spcPct val="0"/>
        </a:spcAft>
        <a:buClr>
          <a:srgbClr val="000000"/>
        </a:buClr>
        <a:buSzPct val="100000"/>
        <a:buFont typeface="Times New Roman" panose="02020603050405020304" pitchFamily="18" charset="0"/>
        <a:defRPr kern="1200">
          <a:solidFill>
            <a:srgbClr val="00338F"/>
          </a:solidFill>
          <a:latin typeface="+mn-lt"/>
          <a:ea typeface="+mn-ea"/>
          <a:cs typeface="+mn-cs"/>
        </a:defRPr>
      </a:lvl2pPr>
      <a:lvl3pPr marL="875825" indent="-174308" algn="l" defTabSz="350045" rtl="0" eaLnBrk="0" fontAlgn="base" hangingPunct="0">
        <a:spcBef>
          <a:spcPts val="360"/>
        </a:spcBef>
        <a:spcAft>
          <a:spcPct val="0"/>
        </a:spcAft>
        <a:buClr>
          <a:srgbClr val="000000"/>
        </a:buClr>
        <a:buSzPct val="100000"/>
        <a:buFont typeface="Times New Roman" panose="02020603050405020304" pitchFamily="18" charset="0"/>
        <a:defRPr sz="1440" kern="1200">
          <a:solidFill>
            <a:srgbClr val="00338F"/>
          </a:solidFill>
          <a:latin typeface="+mn-lt"/>
          <a:ea typeface="+mn-ea"/>
          <a:cs typeface="+mn-cs"/>
        </a:defRPr>
      </a:lvl3pPr>
      <a:lvl4pPr marL="1225868" indent="-174308" algn="l" defTabSz="350045" rtl="0" eaLnBrk="0" fontAlgn="base" hangingPunct="0">
        <a:spcBef>
          <a:spcPts val="383"/>
        </a:spcBef>
        <a:spcAft>
          <a:spcPct val="0"/>
        </a:spcAft>
        <a:buClr>
          <a:srgbClr val="000000"/>
        </a:buClr>
        <a:buSzPct val="100000"/>
        <a:buFont typeface="Times New Roman" panose="02020603050405020304" pitchFamily="18" charset="0"/>
        <a:defRPr sz="1530" i="1" kern="1200">
          <a:solidFill>
            <a:srgbClr val="00338F"/>
          </a:solidFill>
          <a:latin typeface="+mn-lt"/>
          <a:ea typeface="+mn-ea"/>
          <a:cs typeface="+mn-cs"/>
        </a:defRPr>
      </a:lvl4pPr>
      <a:lvl5pPr marL="1577340" indent="-174308" algn="l" defTabSz="350045" rtl="0" eaLnBrk="0" fontAlgn="base" hangingPunct="0">
        <a:spcBef>
          <a:spcPts val="304"/>
        </a:spcBef>
        <a:spcAft>
          <a:spcPct val="0"/>
        </a:spcAft>
        <a:buClr>
          <a:srgbClr val="000000"/>
        </a:buClr>
        <a:buSzPct val="100000"/>
        <a:buFont typeface="Times New Roman" panose="02020603050405020304" pitchFamily="18" charset="0"/>
        <a:defRPr sz="1260" kern="1200">
          <a:solidFill>
            <a:srgbClr val="00338F"/>
          </a:solidFill>
          <a:latin typeface="+mn-lt"/>
          <a:ea typeface="+mn-ea"/>
          <a:cs typeface="+mn-cs"/>
        </a:defRPr>
      </a:lvl5pPr>
      <a:lvl6pPr marL="1928422"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6pPr>
      <a:lvl7pPr marL="2279044"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7pPr>
      <a:lvl8pPr marL="2629666"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8pPr>
      <a:lvl9pPr marL="2980288"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701244" rtl="0" eaLnBrk="1" latinLnBrk="0" hangingPunct="1">
        <a:defRPr sz="1350" kern="1200">
          <a:solidFill>
            <a:schemeClr val="tx1"/>
          </a:solidFill>
          <a:latin typeface="+mn-lt"/>
          <a:ea typeface="+mn-ea"/>
          <a:cs typeface="+mn-cs"/>
        </a:defRPr>
      </a:lvl1pPr>
      <a:lvl2pPr marL="350622" algn="l" defTabSz="701244" rtl="0" eaLnBrk="1" latinLnBrk="0" hangingPunct="1">
        <a:defRPr sz="1350" kern="1200">
          <a:solidFill>
            <a:schemeClr val="tx1"/>
          </a:solidFill>
          <a:latin typeface="+mn-lt"/>
          <a:ea typeface="+mn-ea"/>
          <a:cs typeface="+mn-cs"/>
        </a:defRPr>
      </a:lvl2pPr>
      <a:lvl3pPr marL="701244" algn="l" defTabSz="701244" rtl="0" eaLnBrk="1" latinLnBrk="0" hangingPunct="1">
        <a:defRPr sz="1350" kern="1200">
          <a:solidFill>
            <a:schemeClr val="tx1"/>
          </a:solidFill>
          <a:latin typeface="+mn-lt"/>
          <a:ea typeface="+mn-ea"/>
          <a:cs typeface="+mn-cs"/>
        </a:defRPr>
      </a:lvl3pPr>
      <a:lvl4pPr marL="1051866" algn="l" defTabSz="701244" rtl="0" eaLnBrk="1" latinLnBrk="0" hangingPunct="1">
        <a:defRPr sz="1350" kern="1200">
          <a:solidFill>
            <a:schemeClr val="tx1"/>
          </a:solidFill>
          <a:latin typeface="+mn-lt"/>
          <a:ea typeface="+mn-ea"/>
          <a:cs typeface="+mn-cs"/>
        </a:defRPr>
      </a:lvl4pPr>
      <a:lvl5pPr marL="1402488" algn="l" defTabSz="701244" rtl="0" eaLnBrk="1" latinLnBrk="0" hangingPunct="1">
        <a:defRPr sz="1350" kern="1200">
          <a:solidFill>
            <a:schemeClr val="tx1"/>
          </a:solidFill>
          <a:latin typeface="+mn-lt"/>
          <a:ea typeface="+mn-ea"/>
          <a:cs typeface="+mn-cs"/>
        </a:defRPr>
      </a:lvl5pPr>
      <a:lvl6pPr marL="1753111" algn="l" defTabSz="701244" rtl="0" eaLnBrk="1" latinLnBrk="0" hangingPunct="1">
        <a:defRPr sz="1350" kern="1200">
          <a:solidFill>
            <a:schemeClr val="tx1"/>
          </a:solidFill>
          <a:latin typeface="+mn-lt"/>
          <a:ea typeface="+mn-ea"/>
          <a:cs typeface="+mn-cs"/>
        </a:defRPr>
      </a:lvl6pPr>
      <a:lvl7pPr marL="2103733" algn="l" defTabSz="701244" rtl="0" eaLnBrk="1" latinLnBrk="0" hangingPunct="1">
        <a:defRPr sz="1350" kern="1200">
          <a:solidFill>
            <a:schemeClr val="tx1"/>
          </a:solidFill>
          <a:latin typeface="+mn-lt"/>
          <a:ea typeface="+mn-ea"/>
          <a:cs typeface="+mn-cs"/>
        </a:defRPr>
      </a:lvl7pPr>
      <a:lvl8pPr marL="2454355" algn="l" defTabSz="701244" rtl="0" eaLnBrk="1" latinLnBrk="0" hangingPunct="1">
        <a:defRPr sz="1350" kern="1200">
          <a:solidFill>
            <a:schemeClr val="tx1"/>
          </a:solidFill>
          <a:latin typeface="+mn-lt"/>
          <a:ea typeface="+mn-ea"/>
          <a:cs typeface="+mn-cs"/>
        </a:defRPr>
      </a:lvl8pPr>
      <a:lvl9pPr marL="2804977" algn="l" defTabSz="70124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094305" y="2178832"/>
            <a:ext cx="102198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22960" fontAlgn="base" latinLnBrk="1">
              <a:spcBef>
                <a:spcPct val="0"/>
              </a:spcBef>
              <a:spcAft>
                <a:spcPct val="0"/>
              </a:spcAft>
            </a:pPr>
            <a:r>
              <a:rPr lang="en-US" altLang="zh-CN" sz="4800" b="1" kern="0" dirty="0">
                <a:solidFill>
                  <a:srgbClr val="FFFFFF"/>
                </a:solidFill>
                <a:latin typeface="微软雅黑" panose="020B0503020204020204" pitchFamily="34" charset="-122"/>
                <a:ea typeface="微软雅黑" panose="020B0503020204020204" pitchFamily="34" charset="-122"/>
                <a:sym typeface="Arial" pitchFamily="34" charset="0"/>
              </a:rPr>
              <a:t>Summary to the recent study of the cryogenic system</a:t>
            </a:r>
            <a:endParaRPr lang="zh-CN" altLang="en-US" sz="4800" b="1" kern="0" dirty="0">
              <a:solidFill>
                <a:srgbClr val="FFFFFF"/>
              </a:solidFill>
              <a:latin typeface="微软雅黑" panose="020B0503020204020204" pitchFamily="34" charset="-122"/>
              <a:ea typeface="微软雅黑" panose="020B0503020204020204" pitchFamily="34" charset="-122"/>
              <a:sym typeface="Arial" pitchFamily="34" charset="0"/>
            </a:endParaRPr>
          </a:p>
        </p:txBody>
      </p:sp>
      <p:sp>
        <p:nvSpPr>
          <p:cNvPr id="2" name="页脚占位符 1"/>
          <p:cNvSpPr>
            <a:spLocks noGrp="1"/>
          </p:cNvSpPr>
          <p:nvPr>
            <p:ph type="ftr" sz="quarter" idx="3"/>
          </p:nvPr>
        </p:nvSpPr>
        <p:spPr/>
        <p:txBody>
          <a:bodyPr/>
          <a:lstStyle/>
          <a:p>
            <a:pPr defTabSz="685800">
              <a:defRPr/>
            </a:pPr>
            <a:r>
              <a:rPr lang="zh-CN" altLang="en-US" dirty="0">
                <a:solidFill>
                  <a:srgbClr val="000000"/>
                </a:solidFill>
              </a:rPr>
              <a:t>加速器中心低温组</a:t>
            </a:r>
            <a:endParaRPr lang="en-US" altLang="zh-CN" dirty="0">
              <a:solidFill>
                <a:srgbClr val="000000"/>
              </a:solidFill>
            </a:endParaRPr>
          </a:p>
        </p:txBody>
      </p:sp>
      <p:sp>
        <p:nvSpPr>
          <p:cNvPr id="6" name="副标题 2">
            <a:extLst>
              <a:ext uri="{FF2B5EF4-FFF2-40B4-BE49-F238E27FC236}">
                <a16:creationId xmlns:a16="http://schemas.microsoft.com/office/drawing/2014/main" id="{289A75BE-A313-4F9B-9B42-04F86398B15F}"/>
              </a:ext>
            </a:extLst>
          </p:cNvPr>
          <p:cNvSpPr txBox="1">
            <a:spLocks/>
          </p:cNvSpPr>
          <p:nvPr/>
        </p:nvSpPr>
        <p:spPr>
          <a:xfrm>
            <a:off x="2019300" y="4983998"/>
            <a:ext cx="7728823" cy="1368676"/>
          </a:xfrm>
          <a:prstGeom prst="rect">
            <a:avLst/>
          </a:prstGeom>
        </p:spPr>
        <p:txBody>
          <a:bodyPr>
            <a:noAutofit/>
          </a:bodyPr>
          <a:lstStyle>
            <a:lvl1pPr marL="262890" indent="-262890" algn="l" defTabSz="350045" rtl="0" eaLnBrk="0" fontAlgn="base" hangingPunct="0">
              <a:spcBef>
                <a:spcPts val="462"/>
              </a:spcBef>
              <a:spcAft>
                <a:spcPct val="0"/>
              </a:spcAft>
              <a:buClr>
                <a:srgbClr val="000000"/>
              </a:buClr>
              <a:buSzPct val="100000"/>
              <a:buFont typeface="Times New Roman" panose="02020603050405020304" pitchFamily="18" charset="0"/>
              <a:defRPr sz="1800" b="1" kern="1200">
                <a:solidFill>
                  <a:srgbClr val="000000"/>
                </a:solidFill>
                <a:latin typeface="+mn-lt"/>
                <a:ea typeface="+mn-ea"/>
                <a:cs typeface="+mn-cs"/>
              </a:defRPr>
            </a:lvl1pPr>
            <a:lvl2pPr marL="568643" indent="-218600" algn="l" defTabSz="350045" rtl="0" eaLnBrk="0" fontAlgn="base" hangingPunct="0">
              <a:spcBef>
                <a:spcPts val="405"/>
              </a:spcBef>
              <a:spcAft>
                <a:spcPct val="0"/>
              </a:spcAft>
              <a:buClr>
                <a:srgbClr val="000000"/>
              </a:buClr>
              <a:buSzPct val="100000"/>
              <a:buFont typeface="Times New Roman" panose="02020603050405020304" pitchFamily="18" charset="0"/>
              <a:defRPr kern="1200">
                <a:solidFill>
                  <a:srgbClr val="00338F"/>
                </a:solidFill>
                <a:latin typeface="+mn-lt"/>
                <a:ea typeface="+mn-ea"/>
                <a:cs typeface="+mn-cs"/>
              </a:defRPr>
            </a:lvl2pPr>
            <a:lvl3pPr marL="875825" indent="-174308" algn="l" defTabSz="350045" rtl="0" eaLnBrk="0" fontAlgn="base" hangingPunct="0">
              <a:spcBef>
                <a:spcPts val="360"/>
              </a:spcBef>
              <a:spcAft>
                <a:spcPct val="0"/>
              </a:spcAft>
              <a:buClr>
                <a:srgbClr val="000000"/>
              </a:buClr>
              <a:buSzPct val="100000"/>
              <a:buFont typeface="Times New Roman" panose="02020603050405020304" pitchFamily="18" charset="0"/>
              <a:defRPr sz="1440" kern="1200">
                <a:solidFill>
                  <a:srgbClr val="00338F"/>
                </a:solidFill>
                <a:latin typeface="+mn-lt"/>
                <a:ea typeface="+mn-ea"/>
                <a:cs typeface="+mn-cs"/>
              </a:defRPr>
            </a:lvl3pPr>
            <a:lvl4pPr marL="1225868" indent="-174308" algn="l" defTabSz="350045" rtl="0" eaLnBrk="0" fontAlgn="base" hangingPunct="0">
              <a:spcBef>
                <a:spcPts val="383"/>
              </a:spcBef>
              <a:spcAft>
                <a:spcPct val="0"/>
              </a:spcAft>
              <a:buClr>
                <a:srgbClr val="000000"/>
              </a:buClr>
              <a:buSzPct val="100000"/>
              <a:buFont typeface="Times New Roman" panose="02020603050405020304" pitchFamily="18" charset="0"/>
              <a:defRPr sz="1530" i="1" kern="1200">
                <a:solidFill>
                  <a:srgbClr val="00338F"/>
                </a:solidFill>
                <a:latin typeface="+mn-lt"/>
                <a:ea typeface="+mn-ea"/>
                <a:cs typeface="+mn-cs"/>
              </a:defRPr>
            </a:lvl4pPr>
            <a:lvl5pPr marL="1577340" indent="-174308" algn="l" defTabSz="350045" rtl="0" eaLnBrk="0" fontAlgn="base" hangingPunct="0">
              <a:spcBef>
                <a:spcPts val="304"/>
              </a:spcBef>
              <a:spcAft>
                <a:spcPct val="0"/>
              </a:spcAft>
              <a:buClr>
                <a:srgbClr val="000000"/>
              </a:buClr>
              <a:buSzPct val="100000"/>
              <a:buFont typeface="Times New Roman" panose="02020603050405020304" pitchFamily="18" charset="0"/>
              <a:defRPr sz="1260" kern="1200">
                <a:solidFill>
                  <a:srgbClr val="00338F"/>
                </a:solidFill>
                <a:latin typeface="+mn-lt"/>
                <a:ea typeface="+mn-ea"/>
                <a:cs typeface="+mn-cs"/>
              </a:defRPr>
            </a:lvl5pPr>
            <a:lvl6pPr marL="1928422"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6pPr>
            <a:lvl7pPr marL="2279044"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7pPr>
            <a:lvl8pPr marL="2629666"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8pPr>
            <a:lvl9pPr marL="2980288" indent="-175311" algn="l" defTabSz="701244" rtl="0" eaLnBrk="1" latinLnBrk="0" hangingPunct="1">
              <a:lnSpc>
                <a:spcPct val="90000"/>
              </a:lnSpc>
              <a:spcBef>
                <a:spcPts val="383"/>
              </a:spcBef>
              <a:buFont typeface="Arial" panose="020B0604020202020204" pitchFamily="34" charset="0"/>
              <a:buChar char="•"/>
              <a:defRPr sz="1350" kern="1200">
                <a:solidFill>
                  <a:schemeClr val="tx1"/>
                </a:solidFill>
                <a:latin typeface="+mn-lt"/>
                <a:ea typeface="+mn-ea"/>
                <a:cs typeface="+mn-cs"/>
              </a:defRPr>
            </a:lvl9pPr>
          </a:lstStyle>
          <a:p>
            <a:pPr algn="ctr"/>
            <a:r>
              <a:rPr lang="en-US" altLang="zh-CN" sz="2400" dirty="0">
                <a:solidFill>
                  <a:srgbClr val="002060"/>
                </a:solidFill>
                <a:latin typeface="Arial Black" panose="020B0A04020102020204" pitchFamily="34" charset="0"/>
                <a:ea typeface="楷体" panose="02010609060101010101" pitchFamily="49" charset="-122"/>
              </a:rPr>
              <a:t>Ge Rui</a:t>
            </a:r>
          </a:p>
          <a:p>
            <a:pPr algn="ctr"/>
            <a:r>
              <a:rPr lang="en-US" altLang="zh-CN" sz="2400" dirty="0">
                <a:solidFill>
                  <a:srgbClr val="002060"/>
                </a:solidFill>
                <a:latin typeface="Arial Black" panose="020B0A04020102020204" pitchFamily="34" charset="0"/>
                <a:ea typeface="楷体" panose="02010609060101010101" pitchFamily="49" charset="-122"/>
              </a:rPr>
              <a:t>On</a:t>
            </a:r>
            <a:r>
              <a:rPr lang="zh-CN" altLang="en-US" sz="2400" dirty="0">
                <a:solidFill>
                  <a:srgbClr val="002060"/>
                </a:solidFill>
                <a:latin typeface="Arial Black" panose="020B0A04020102020204" pitchFamily="34" charset="0"/>
                <a:ea typeface="楷体" panose="02010609060101010101" pitchFamily="49" charset="-122"/>
              </a:rPr>
              <a:t> </a:t>
            </a:r>
            <a:r>
              <a:rPr lang="en-US" altLang="zh-CN" sz="2400" dirty="0">
                <a:solidFill>
                  <a:srgbClr val="002060"/>
                </a:solidFill>
                <a:latin typeface="Arial Black" panose="020B0A04020102020204" pitchFamily="34" charset="0"/>
                <a:ea typeface="楷体" panose="02010609060101010101" pitchFamily="49" charset="-122"/>
              </a:rPr>
              <a:t>behalf of CEPC cryogenic system</a:t>
            </a:r>
          </a:p>
          <a:p>
            <a:pPr algn="ctr"/>
            <a:r>
              <a:rPr lang="en-US" altLang="zh-CN" sz="2400" dirty="0">
                <a:solidFill>
                  <a:srgbClr val="002060"/>
                </a:solidFill>
                <a:latin typeface="Arial Black" panose="020B0A04020102020204" pitchFamily="34" charset="0"/>
                <a:ea typeface="楷体" panose="02010609060101010101" pitchFamily="49" charset="-122"/>
              </a:rPr>
              <a:t>July, 29</a:t>
            </a:r>
            <a:r>
              <a:rPr lang="en-US" altLang="zh-CN" sz="2400" baseline="30000" dirty="0">
                <a:solidFill>
                  <a:srgbClr val="002060"/>
                </a:solidFill>
                <a:latin typeface="Arial Black" panose="020B0A04020102020204" pitchFamily="34" charset="0"/>
                <a:ea typeface="楷体" panose="02010609060101010101" pitchFamily="49" charset="-122"/>
              </a:rPr>
              <a:t>th</a:t>
            </a:r>
            <a:r>
              <a:rPr lang="en-US" altLang="zh-CN" sz="2400" dirty="0">
                <a:solidFill>
                  <a:srgbClr val="002060"/>
                </a:solidFill>
                <a:latin typeface="Arial Black" panose="020B0A04020102020204" pitchFamily="34" charset="0"/>
                <a:ea typeface="楷体" panose="02010609060101010101" pitchFamily="49" charset="-122"/>
              </a:rPr>
              <a:t>, 2021</a:t>
            </a:r>
            <a:endParaRPr lang="zh-CN" altLang="en-US" sz="2400" dirty="0">
              <a:solidFill>
                <a:srgbClr val="002060"/>
              </a:solidFill>
              <a:latin typeface="Arial Black" panose="020B0A04020102020204" pitchFamily="34" charset="0"/>
              <a:ea typeface="楷体" panose="02010609060101010101" pitchFamily="49" charset="-122"/>
            </a:endParaRPr>
          </a:p>
        </p:txBody>
      </p:sp>
    </p:spTree>
    <p:extLst>
      <p:ext uri="{BB962C8B-B14F-4D97-AF65-F5344CB8AC3E}">
        <p14:creationId xmlns:p14="http://schemas.microsoft.com/office/powerpoint/2010/main" val="277298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891E6F-6EE9-4E4E-ABE0-CD392D91ACF0}"/>
              </a:ext>
            </a:extLst>
          </p:cNvPr>
          <p:cNvSpPr>
            <a:spLocks noGrp="1"/>
          </p:cNvSpPr>
          <p:nvPr>
            <p:ph type="title"/>
          </p:nvPr>
        </p:nvSpPr>
        <p:spPr>
          <a:xfrm>
            <a:off x="2529840" y="177592"/>
            <a:ext cx="8352928" cy="461665"/>
          </a:xfrm>
        </p:spPr>
        <p:txBody>
          <a:bodyPr/>
          <a:lstStyle/>
          <a:p>
            <a:pPr algn="ctr">
              <a:defRPr/>
            </a:pPr>
            <a:r>
              <a:rPr lang="en-US" altLang="zh-CN" sz="28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rPr>
              <a:t>Estimated heat loads for SC IR magnets</a:t>
            </a:r>
            <a:endParaRPr lang="zh-CN" altLang="en-US" sz="28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endParaRPr>
          </a:p>
        </p:txBody>
      </p:sp>
      <p:sp>
        <p:nvSpPr>
          <p:cNvPr id="3" name="矩形 2">
            <a:extLst>
              <a:ext uri="{FF2B5EF4-FFF2-40B4-BE49-F238E27FC236}">
                <a16:creationId xmlns:a16="http://schemas.microsoft.com/office/drawing/2014/main" id="{C62B5AD8-41ED-41E7-86E5-52907D5F686A}"/>
              </a:ext>
            </a:extLst>
          </p:cNvPr>
          <p:cNvSpPr/>
          <p:nvPr/>
        </p:nvSpPr>
        <p:spPr>
          <a:xfrm>
            <a:off x="137160" y="6311076"/>
            <a:ext cx="11917680" cy="369332"/>
          </a:xfrm>
          <a:prstGeom prst="rect">
            <a:avLst/>
          </a:prstGeom>
        </p:spPr>
        <p:txBody>
          <a:bodyPr wrap="square">
            <a:spAutoFit/>
          </a:bodyPr>
          <a:lstStyle/>
          <a:p>
            <a:pPr>
              <a:spcBef>
                <a:spcPct val="0"/>
              </a:spcBef>
              <a:buFont typeface="Arial" panose="020B0604020202020204" pitchFamily="34" charset="0"/>
              <a:buChar char="•"/>
            </a:pPr>
            <a:r>
              <a:rPr lang="en-US" altLang="zh-CN" dirty="0">
                <a:solidFill>
                  <a:srgbClr val="000000"/>
                </a:solidFill>
                <a:latin typeface="Times New Roman" panose="02020603050405020304" pitchFamily="18" charset="0"/>
                <a:cs typeface="Times New Roman" panose="02020603050405020304" pitchFamily="18" charset="0"/>
              </a:rPr>
              <a:t>Two individual refrigerators (2 x 4kW@4.5K,</a:t>
            </a:r>
            <a:r>
              <a:rPr lang="zh-CN" altLang="en-US" dirty="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optimized later) will be employed for the CEPC SC magnets cryogenic system.</a:t>
            </a:r>
            <a:endParaRPr lang="en-GB" altLang="zh-CN" dirty="0">
              <a:latin typeface="Times New Roman" panose="02020603050405020304" pitchFamily="18" charset="0"/>
              <a:ea typeface="MS Mincho" panose="02020609040205080304" pitchFamily="49" charset="-128"/>
              <a:cs typeface="Times New Roman" panose="02020603050405020304" pitchFamily="18" charset="0"/>
            </a:endParaRPr>
          </a:p>
        </p:txBody>
      </p:sp>
      <p:graphicFrame>
        <p:nvGraphicFramePr>
          <p:cNvPr id="7" name="内容占位符 6">
            <a:extLst>
              <a:ext uri="{FF2B5EF4-FFF2-40B4-BE49-F238E27FC236}">
                <a16:creationId xmlns:a16="http://schemas.microsoft.com/office/drawing/2014/main" id="{7036ED3B-E447-45DD-BB6A-CAF109469315}"/>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049595066"/>
                    </a:ext>
                  </a:extLst>
                </a:gridCol>
                <a:gridCol w="25400">
                  <a:extLst>
                    <a:ext uri="{9D8B030D-6E8A-4147-A177-3AD203B41FA5}">
                      <a16:colId xmlns:a16="http://schemas.microsoft.com/office/drawing/2014/main" val="3966626155"/>
                    </a:ext>
                  </a:extLst>
                </a:gridCol>
                <a:gridCol w="25400">
                  <a:extLst>
                    <a:ext uri="{9D8B030D-6E8A-4147-A177-3AD203B41FA5}">
                      <a16:colId xmlns:a16="http://schemas.microsoft.com/office/drawing/2014/main" val="1969865225"/>
                    </a:ext>
                  </a:extLst>
                </a:gridCol>
                <a:gridCol w="25400">
                  <a:extLst>
                    <a:ext uri="{9D8B030D-6E8A-4147-A177-3AD203B41FA5}">
                      <a16:colId xmlns:a16="http://schemas.microsoft.com/office/drawing/2014/main" val="563792154"/>
                    </a:ext>
                  </a:extLst>
                </a:gridCol>
                <a:gridCol w="25400">
                  <a:extLst>
                    <a:ext uri="{9D8B030D-6E8A-4147-A177-3AD203B41FA5}">
                      <a16:colId xmlns:a16="http://schemas.microsoft.com/office/drawing/2014/main" val="3229329043"/>
                    </a:ext>
                  </a:extLst>
                </a:gridCol>
                <a:gridCol w="25400">
                  <a:extLst>
                    <a:ext uri="{9D8B030D-6E8A-4147-A177-3AD203B41FA5}">
                      <a16:colId xmlns:a16="http://schemas.microsoft.com/office/drawing/2014/main" val="225072893"/>
                    </a:ext>
                  </a:extLst>
                </a:gridCol>
                <a:gridCol w="25400">
                  <a:extLst>
                    <a:ext uri="{9D8B030D-6E8A-4147-A177-3AD203B41FA5}">
                      <a16:colId xmlns:a16="http://schemas.microsoft.com/office/drawing/2014/main" val="165701756"/>
                    </a:ext>
                  </a:extLst>
                </a:gridCol>
              </a:tblGrid>
              <a:tr h="0">
                <a:tc>
                  <a:txBody>
                    <a:bodyPr/>
                    <a:lstStyle/>
                    <a:p>
                      <a:pPr algn="ctr" fontAlgn="ctr"/>
                      <a:r>
                        <a:rPr lang="zh-CN" altLang="en-US" sz="100" u="none" strike="noStrike">
                          <a:effectLst/>
                        </a:rPr>
                        <a:t>　</a:t>
                      </a:r>
                      <a:endParaRPr lang="zh-CN" altLang="en-US" sz="100" b="0" i="0" u="none" strike="noStrike">
                        <a:solidFill>
                          <a:srgbClr val="000000"/>
                        </a:solidFill>
                        <a:effectLst/>
                        <a:latin typeface="Arial" panose="020B0604020202020204" pitchFamily="34" charset="0"/>
                        <a:ea typeface="宋体" panose="02010600030101010101" pitchFamily="2" charset="-122"/>
                      </a:endParaRPr>
                    </a:p>
                  </a:txBody>
                  <a:tcPr marL="0" marR="0" marT="0" marB="0" anchor="ctr"/>
                </a:tc>
                <a:tc>
                  <a:txBody>
                    <a:bodyPr/>
                    <a:lstStyle/>
                    <a:p>
                      <a:pPr algn="ctr" fontAlgn="ctr"/>
                      <a:r>
                        <a:rPr lang="zh-CN" altLang="en-US" sz="100" u="none" strike="noStrike">
                          <a:effectLst/>
                        </a:rPr>
                        <a:t>　</a:t>
                      </a:r>
                      <a:endParaRPr lang="zh-CN" altLang="en-US" sz="100" b="0" i="0" u="none" strike="noStrike">
                        <a:solidFill>
                          <a:srgbClr val="000000"/>
                        </a:solidFill>
                        <a:effectLst/>
                        <a:latin typeface="Arial" panose="020B0604020202020204" pitchFamily="34" charset="0"/>
                        <a:ea typeface="宋体" panose="02010600030101010101" pitchFamily="2" charset="-122"/>
                      </a:endParaRPr>
                    </a:p>
                  </a:txBody>
                  <a:tcPr marL="0" marR="0" marT="0" marB="0" anchor="ctr"/>
                </a:tc>
                <a:tc gridSpan="3">
                  <a:txBody>
                    <a:bodyPr/>
                    <a:lstStyle/>
                    <a:p>
                      <a:pPr algn="ctr" rtl="0" fontAlgn="ctr"/>
                      <a:r>
                        <a:rPr lang="en-US" sz="100" u="none" strike="noStrike">
                          <a:effectLst/>
                        </a:rPr>
                        <a:t>4.5K main loop</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gridSpan="2">
                  <a:txBody>
                    <a:bodyPr/>
                    <a:lstStyle/>
                    <a:p>
                      <a:pPr algn="ctr" rtl="0" fontAlgn="ctr"/>
                      <a:r>
                        <a:rPr lang="en-US" sz="100" u="none" strike="noStrike">
                          <a:effectLst/>
                        </a:rPr>
                        <a:t>Thermal Shielding 40~80K</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extLst>
                  <a:ext uri="{0D108BD9-81ED-4DB2-BD59-A6C34878D82A}">
                    <a16:rowId xmlns:a16="http://schemas.microsoft.com/office/drawing/2014/main" val="1135562284"/>
                  </a:ext>
                </a:extLst>
              </a:tr>
              <a:tr h="0">
                <a:tc>
                  <a:txBody>
                    <a:bodyPr/>
                    <a:lstStyle/>
                    <a:p>
                      <a:pPr algn="ctr" rtl="0" fontAlgn="ctr"/>
                      <a:r>
                        <a:rPr lang="en-US" sz="100" u="none" strike="noStrike">
                          <a:effectLst/>
                        </a:rPr>
                        <a:t>Name</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Unit</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No.</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Heat load for each</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Heat load</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Heat load for each</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Heat load</a:t>
                      </a:r>
                      <a:endParaRPr lang="en-US" sz="100" b="0"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126439723"/>
                  </a:ext>
                </a:extLst>
              </a:tr>
              <a:tr h="0">
                <a:tc>
                  <a:txBody>
                    <a:bodyPr/>
                    <a:lstStyle/>
                    <a:p>
                      <a:pPr algn="ctr" rtl="0" fontAlgn="ctr"/>
                      <a:r>
                        <a:rPr lang="en-US" sz="100" u="none" strike="noStrike">
                          <a:effectLst/>
                        </a:rPr>
                        <a:t>IR SC sextupole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68</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2176</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1627096147"/>
                  </a:ext>
                </a:extLst>
              </a:tr>
              <a:tr h="0">
                <a:tc>
                  <a:txBody>
                    <a:bodyPr/>
                    <a:lstStyle/>
                    <a:p>
                      <a:pPr algn="ctr" rtl="0" fontAlgn="ctr"/>
                      <a:r>
                        <a:rPr lang="en-US" sz="100" u="none" strike="noStrike">
                          <a:effectLst/>
                        </a:rPr>
                        <a:t>Valve Box of IR SC sextupole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640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20</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640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2456400983"/>
                  </a:ext>
                </a:extLst>
              </a:tr>
              <a:tr h="0">
                <a:tc>
                  <a:txBody>
                    <a:bodyPr/>
                    <a:lstStyle/>
                    <a:p>
                      <a:pPr algn="ctr" rtl="0" fontAlgn="ctr"/>
                      <a:r>
                        <a:rPr lang="en-US" sz="100" u="none" strike="noStrike">
                          <a:effectLst/>
                        </a:rPr>
                        <a:t>Current lead of IR SC sextupole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g/s</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0.1</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0.1</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305126765"/>
                  </a:ext>
                </a:extLst>
              </a:tr>
              <a:tr h="0">
                <a:tc>
                  <a:txBody>
                    <a:bodyPr/>
                    <a:lstStyle/>
                    <a:p>
                      <a:pPr algn="ctr" rtl="0" fontAlgn="ctr"/>
                      <a:r>
                        <a:rPr lang="en-US" sz="100" u="none" strike="noStrike">
                          <a:effectLst/>
                        </a:rPr>
                        <a:t>IR SC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4</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180</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720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1862800084"/>
                  </a:ext>
                </a:extLst>
              </a:tr>
              <a:tr h="0">
                <a:tc>
                  <a:txBody>
                    <a:bodyPr/>
                    <a:lstStyle/>
                    <a:p>
                      <a:pPr algn="ctr" rtl="0" fontAlgn="ctr"/>
                      <a:r>
                        <a:rPr lang="en-US" sz="100" u="none" strike="noStrike">
                          <a:effectLst/>
                        </a:rPr>
                        <a:t>Valve Box of IR SC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4</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30</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120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86582379"/>
                  </a:ext>
                </a:extLst>
              </a:tr>
              <a:tr h="0">
                <a:tc>
                  <a:txBody>
                    <a:bodyPr/>
                    <a:lstStyle/>
                    <a:p>
                      <a:pPr algn="ctr" rtl="0" fontAlgn="ctr"/>
                      <a:r>
                        <a:rPr lang="en-US" sz="100" u="none" strike="noStrike">
                          <a:effectLst/>
                        </a:rPr>
                        <a:t>Current lead of IR SC magnet</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g/s</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4</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0.5</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0.5</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319430010"/>
                  </a:ext>
                </a:extLst>
              </a:tr>
              <a:tr h="0">
                <a:tc>
                  <a:txBody>
                    <a:bodyPr/>
                    <a:lstStyle/>
                    <a:p>
                      <a:pPr algn="ctr" rtl="0" fontAlgn="ctr"/>
                      <a:r>
                        <a:rPr lang="en-US" sz="100" u="none" strike="noStrike">
                          <a:effectLst/>
                        </a:rPr>
                        <a:t>Main distribution valve box</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4</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50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100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50</a:t>
                      </a:r>
                      <a:endParaRPr lang="en-US" altLang="zh-CN" sz="100" b="0" i="0" u="none" strike="noStrike">
                        <a:solidFill>
                          <a:srgbClr val="FF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200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1017417966"/>
                  </a:ext>
                </a:extLst>
              </a:tr>
              <a:tr h="0">
                <a:tc>
                  <a:txBody>
                    <a:bodyPr/>
                    <a:lstStyle/>
                    <a:p>
                      <a:pPr algn="ctr" rtl="0" fontAlgn="ctr"/>
                      <a:r>
                        <a:rPr lang="en-US" sz="100" u="none" strike="noStrike">
                          <a:effectLst/>
                        </a:rPr>
                        <a:t>Cryogenic transfer-line</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4000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0.3</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1200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8000</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2142294228"/>
                  </a:ext>
                </a:extLst>
              </a:tr>
              <a:tr h="0">
                <a:tc>
                  <a:txBody>
                    <a:bodyPr/>
                    <a:lstStyle/>
                    <a:p>
                      <a:pPr algn="ctr" rtl="0" fontAlgn="ctr"/>
                      <a:r>
                        <a:rPr lang="en-US" sz="100" u="none" strike="noStrike">
                          <a:effectLst/>
                        </a:rPr>
                        <a:t>Total equiv. heat load @4.5K</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fontAlgn="ctr"/>
                      <a:r>
                        <a:rPr lang="en-US" altLang="zh-CN" sz="100" u="none" strike="noStrike">
                          <a:effectLst/>
                        </a:rPr>
                        <a:t>14356</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54301525"/>
                  </a:ext>
                </a:extLst>
              </a:tr>
              <a:tr h="0">
                <a:tc>
                  <a:txBody>
                    <a:bodyPr/>
                    <a:lstStyle/>
                    <a:p>
                      <a:pPr algn="ctr" rtl="0" fontAlgn="ctr"/>
                      <a:r>
                        <a:rPr lang="en-US" sz="100" u="none" strike="noStrike">
                          <a:effectLst/>
                        </a:rPr>
                        <a:t>Total equiv. heat load @4.5K</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fontAlgn="ctr"/>
                      <a:r>
                        <a:rPr lang="en-US" sz="100" u="none" strike="noStrike">
                          <a:effectLst/>
                        </a:rPr>
                        <a:t>14356W+10.4g/s</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60388240"/>
                  </a:ext>
                </a:extLst>
              </a:tr>
              <a:tr h="0">
                <a:tc>
                  <a:txBody>
                    <a:bodyPr/>
                    <a:lstStyle/>
                    <a:p>
                      <a:pPr algn="ctr" rtl="0" fontAlgn="ctr"/>
                      <a:r>
                        <a:rPr lang="en-US" sz="100" u="none" strike="noStrike">
                          <a:effectLst/>
                        </a:rPr>
                        <a:t>Total equiv. heat load @4.5K</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 </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fontAlgn="ctr"/>
                      <a:r>
                        <a:rPr lang="en-US" altLang="zh-CN" sz="100" u="none" strike="noStrike">
                          <a:effectLst/>
                        </a:rPr>
                        <a:t>14478 </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14737884"/>
                  </a:ext>
                </a:extLst>
              </a:tr>
              <a:tr h="0">
                <a:tc>
                  <a:txBody>
                    <a:bodyPr/>
                    <a:lstStyle/>
                    <a:p>
                      <a:pPr algn="ctr" rtl="0" fontAlgn="ctr"/>
                      <a:r>
                        <a:rPr lang="en-US" sz="100" u="none" strike="noStrike">
                          <a:effectLst/>
                        </a:rPr>
                        <a:t>Total equiv. heat load @4.5K with  multiplier 1.5</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fontAlgn="ctr"/>
                      <a:r>
                        <a:rPr lang="en-US" altLang="zh-CN" sz="100" u="none" strike="noStrike">
                          <a:effectLst/>
                        </a:rPr>
                        <a:t>21717 </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3635238"/>
                  </a:ext>
                </a:extLst>
              </a:tr>
              <a:tr h="0">
                <a:tc>
                  <a:txBody>
                    <a:bodyPr/>
                    <a:lstStyle/>
                    <a:p>
                      <a:pPr algn="ctr" rtl="0" fontAlgn="ctr"/>
                      <a:r>
                        <a:rPr lang="en-US" sz="100" u="none" strike="noStrike">
                          <a:effectLst/>
                        </a:rPr>
                        <a:t>Cooling capacity of refrigerator@4.5K</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altLang="zh-CN" sz="100" u="none" strike="noStrike">
                          <a:effectLst/>
                        </a:rPr>
                        <a:t>2</a:t>
                      </a:r>
                      <a:endParaRPr lang="en-US" altLang="zh-CN"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12kW@4.5K</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3">
                  <a:txBody>
                    <a:bodyPr/>
                    <a:lstStyle/>
                    <a:p>
                      <a:pPr algn="ctr" fontAlgn="ctr"/>
                      <a:r>
                        <a:rPr lang="en-US" sz="100" u="none" strike="noStrike">
                          <a:effectLst/>
                        </a:rPr>
                        <a:t>24kW@4.5K</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24785420"/>
                  </a:ext>
                </a:extLst>
              </a:tr>
              <a:tr h="0">
                <a:tc>
                  <a:txBody>
                    <a:bodyPr/>
                    <a:lstStyle/>
                    <a:p>
                      <a:pPr algn="ctr" rtl="0" fontAlgn="ctr"/>
                      <a:r>
                        <a:rPr lang="en-US" sz="100" u="none" strike="noStrike">
                          <a:effectLst/>
                        </a:rPr>
                        <a:t>Installed power (COP 300W/1W)</a:t>
                      </a:r>
                      <a:endParaRPr lang="en-US" sz="100" b="1" i="0" u="none" strike="noStrike">
                        <a:solidFill>
                          <a:srgbClr val="FFFFFF"/>
                        </a:solidFill>
                        <a:effectLst/>
                        <a:latin typeface="Times New Roman" panose="02020603050405020304" pitchFamily="18" charset="0"/>
                        <a:ea typeface="宋体" panose="02010600030101010101" pitchFamily="2" charset="-122"/>
                      </a:endParaRPr>
                    </a:p>
                  </a:txBody>
                  <a:tcPr marL="0" marR="0" marT="0" marB="0" anchor="ctr"/>
                </a:tc>
                <a:tc>
                  <a:txBody>
                    <a:bodyPr/>
                    <a:lstStyle/>
                    <a:p>
                      <a:pPr algn="ctr" rtl="0" fontAlgn="ctr"/>
                      <a:r>
                        <a:rPr lang="en-US" sz="100" u="none" strike="noStrike">
                          <a:effectLst/>
                        </a:rPr>
                        <a:t>MW</a:t>
                      </a:r>
                      <a:endParaRPr lang="en-US" sz="100"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rtl="0" fontAlgn="ctr"/>
                      <a:r>
                        <a:rPr lang="zh-CN" altLang="en-US" sz="100" u="none" strike="noStrike" dirty="0">
                          <a:effectLst/>
                        </a:rPr>
                        <a:t>　</a:t>
                      </a:r>
                      <a:endParaRPr lang="zh-CN" altLang="en-US" sz="100" b="0" i="0" u="none" strike="noStrike" dirty="0">
                        <a:solidFill>
                          <a:srgbClr val="000000"/>
                        </a:solidFill>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06706629"/>
                  </a:ext>
                </a:extLst>
              </a:tr>
            </a:tbl>
          </a:graphicData>
        </a:graphic>
      </p:graphicFrame>
      <p:graphicFrame>
        <p:nvGraphicFramePr>
          <p:cNvPr id="5" name="表格 4">
            <a:extLst>
              <a:ext uri="{FF2B5EF4-FFF2-40B4-BE49-F238E27FC236}">
                <a16:creationId xmlns:a16="http://schemas.microsoft.com/office/drawing/2014/main" id="{5B6C3001-F9A2-42BC-A54F-07A3D4AF1AAC}"/>
              </a:ext>
            </a:extLst>
          </p:cNvPr>
          <p:cNvGraphicFramePr>
            <a:graphicFrameLocks noGrp="1"/>
          </p:cNvGraphicFramePr>
          <p:nvPr>
            <p:extLst>
              <p:ext uri="{D42A27DB-BD31-4B8C-83A1-F6EECF244321}">
                <p14:modId xmlns:p14="http://schemas.microsoft.com/office/powerpoint/2010/main" val="221331297"/>
              </p:ext>
            </p:extLst>
          </p:nvPr>
        </p:nvGraphicFramePr>
        <p:xfrm>
          <a:off x="618194" y="1063618"/>
          <a:ext cx="10540232" cy="5221894"/>
        </p:xfrm>
        <a:graphic>
          <a:graphicData uri="http://schemas.openxmlformats.org/drawingml/2006/table">
            <a:tbl>
              <a:tblPr/>
              <a:tblGrid>
                <a:gridCol w="2716640">
                  <a:extLst>
                    <a:ext uri="{9D8B030D-6E8A-4147-A177-3AD203B41FA5}">
                      <a16:colId xmlns:a16="http://schemas.microsoft.com/office/drawing/2014/main" val="1038576624"/>
                    </a:ext>
                  </a:extLst>
                </a:gridCol>
                <a:gridCol w="1117656">
                  <a:extLst>
                    <a:ext uri="{9D8B030D-6E8A-4147-A177-3AD203B41FA5}">
                      <a16:colId xmlns:a16="http://schemas.microsoft.com/office/drawing/2014/main" val="1875058977"/>
                    </a:ext>
                  </a:extLst>
                </a:gridCol>
                <a:gridCol w="1117656">
                  <a:extLst>
                    <a:ext uri="{9D8B030D-6E8A-4147-A177-3AD203B41FA5}">
                      <a16:colId xmlns:a16="http://schemas.microsoft.com/office/drawing/2014/main" val="2835462285"/>
                    </a:ext>
                  </a:extLst>
                </a:gridCol>
                <a:gridCol w="1117656">
                  <a:extLst>
                    <a:ext uri="{9D8B030D-6E8A-4147-A177-3AD203B41FA5}">
                      <a16:colId xmlns:a16="http://schemas.microsoft.com/office/drawing/2014/main" val="2336636537"/>
                    </a:ext>
                  </a:extLst>
                </a:gridCol>
                <a:gridCol w="1117656">
                  <a:extLst>
                    <a:ext uri="{9D8B030D-6E8A-4147-A177-3AD203B41FA5}">
                      <a16:colId xmlns:a16="http://schemas.microsoft.com/office/drawing/2014/main" val="382300858"/>
                    </a:ext>
                  </a:extLst>
                </a:gridCol>
                <a:gridCol w="1117656">
                  <a:extLst>
                    <a:ext uri="{9D8B030D-6E8A-4147-A177-3AD203B41FA5}">
                      <a16:colId xmlns:a16="http://schemas.microsoft.com/office/drawing/2014/main" val="1117876162"/>
                    </a:ext>
                  </a:extLst>
                </a:gridCol>
                <a:gridCol w="1117656">
                  <a:extLst>
                    <a:ext uri="{9D8B030D-6E8A-4147-A177-3AD203B41FA5}">
                      <a16:colId xmlns:a16="http://schemas.microsoft.com/office/drawing/2014/main" val="724980974"/>
                    </a:ext>
                  </a:extLst>
                </a:gridCol>
                <a:gridCol w="1117656">
                  <a:extLst>
                    <a:ext uri="{9D8B030D-6E8A-4147-A177-3AD203B41FA5}">
                      <a16:colId xmlns:a16="http://schemas.microsoft.com/office/drawing/2014/main" val="3366822630"/>
                    </a:ext>
                  </a:extLst>
                </a:gridCol>
              </a:tblGrid>
              <a:tr h="296033">
                <a:tc>
                  <a:txBody>
                    <a:bodyPr/>
                    <a:lstStyle/>
                    <a:p>
                      <a:pPr algn="ctr" fontAlgn="ctr"/>
                      <a:r>
                        <a:rPr lang="zh-CN" altLang="en-US" sz="1800" b="0" i="0" u="none" strike="noStrike">
                          <a:solidFill>
                            <a:srgbClr val="000000"/>
                          </a:solidFill>
                          <a:effectLst/>
                          <a:latin typeface="Arial" panose="020B0604020202020204" pitchFamily="34"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1800" b="0" i="0" u="none" strike="noStrike">
                          <a:solidFill>
                            <a:srgbClr val="000000"/>
                          </a:solidFill>
                          <a:effectLst/>
                          <a:latin typeface="Arial" panose="020B0604020202020204" pitchFamily="34"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3">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4.5K main loop</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c gridSpan="3">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Thermal Shielding 40~80K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09632261"/>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Name</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Unit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No.</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Heat load for each</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Heat load</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No.</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Heat load for each</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FFFFFF"/>
                          </a:solidFill>
                          <a:effectLst/>
                          <a:latin typeface="Times New Roman" panose="02020603050405020304" pitchFamily="18" charset="0"/>
                          <a:ea typeface="宋体" panose="02010600030101010101" pitchFamily="2" charset="-122"/>
                        </a:rPr>
                        <a:t>Heat load</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624706454"/>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IR SC sextupole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32</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320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402630"/>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Valve Box of IR SC sextupole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32</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640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892573"/>
                  </a:ext>
                </a:extLst>
              </a:tr>
              <a:tr h="414512">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Current lead heat load of IR SC sextupole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FF0000"/>
                          </a:solidFill>
                          <a:effectLst/>
                          <a:latin typeface="Times New Roman" panose="02020603050405020304" pitchFamily="18" charset="0"/>
                          <a:ea typeface="宋体" panose="02010600030101010101" pitchFamily="2" charset="-122"/>
                        </a:rPr>
                        <a:t>32</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680022"/>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IR SC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120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611511"/>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Valve Box of IR SC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120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916452"/>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Current lead of IR SC magnet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g/s</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0.5</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65027"/>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Main distribution valve box</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100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FF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30318"/>
                  </a:ext>
                </a:extLst>
              </a:tr>
              <a:tr h="425203">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Cryogenic transfer-line</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4000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0.3</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1200</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3424</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1.5</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5136</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303861"/>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heat load @4.5K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2500</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5136</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761046"/>
                  </a:ext>
                </a:extLst>
              </a:tr>
              <a:tr h="285736">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heat load @4.5K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2500W+2g/s</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5136</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702207"/>
                  </a:ext>
                </a:extLst>
              </a:tr>
              <a:tr h="205041">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heat load @4.5K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2523.45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5136</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841155"/>
                  </a:ext>
                </a:extLst>
              </a:tr>
              <a:tr h="205041">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Coefficient</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0.05</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259832"/>
                  </a:ext>
                </a:extLst>
              </a:tr>
              <a:tr h="205041">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heat load @4.5K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2523.45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Times New Roman" panose="02020603050405020304" pitchFamily="18" charset="0"/>
                          <a:ea typeface="宋体" panose="02010600030101010101" pitchFamily="2" charset="-122"/>
                        </a:rPr>
                        <a:t>　</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200" b="1" i="0" u="none" strike="noStrike" dirty="0">
                          <a:solidFill>
                            <a:srgbClr val="FF0000"/>
                          </a:solidFill>
                          <a:effectLst/>
                          <a:latin typeface="Times New Roman" panose="02020603050405020304" pitchFamily="18" charset="0"/>
                          <a:ea typeface="宋体" panose="02010600030101010101" pitchFamily="2" charset="-122"/>
                        </a:rPr>
                        <a:t>256.8</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627345"/>
                  </a:ext>
                </a:extLst>
              </a:tr>
              <a:tr h="205041">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equiv. heat load @4.5K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2780.25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22355209"/>
                  </a:ext>
                </a:extLst>
              </a:tr>
              <a:tr h="405223">
                <a:tc>
                  <a:txBody>
                    <a:bodyPr/>
                    <a:lstStyle/>
                    <a:p>
                      <a:pPr algn="ctr" rtl="0" fontAlgn="ctr"/>
                      <a:r>
                        <a:rPr lang="en-US" sz="1200" b="1" i="0" u="none" strike="noStrike">
                          <a:solidFill>
                            <a:srgbClr val="FFFFFF"/>
                          </a:solidFill>
                          <a:effectLst/>
                          <a:latin typeface="Times New Roman" panose="02020603050405020304" pitchFamily="18" charset="0"/>
                          <a:ea typeface="宋体" panose="02010600030101010101" pitchFamily="2" charset="-122"/>
                        </a:rPr>
                        <a:t>Total equiv. heat load @4.5K with  multiplier 1.5</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4170 </a:t>
                      </a:r>
                    </a:p>
                  </a:txBody>
                  <a:tcPr marL="4070" marR="4070" marT="4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9777391"/>
                  </a:ext>
                </a:extLst>
              </a:tr>
              <a:tr h="205041">
                <a:tc>
                  <a:txBody>
                    <a:bodyPr/>
                    <a:lstStyle/>
                    <a:p>
                      <a:pPr algn="ctr" rtl="0" fontAlgn="ctr"/>
                      <a:r>
                        <a:rPr lang="en-US" sz="1200" b="1" i="0" u="none" strike="noStrike" dirty="0">
                          <a:solidFill>
                            <a:srgbClr val="FFFFFF"/>
                          </a:solidFill>
                          <a:effectLst/>
                          <a:latin typeface="Times New Roman" panose="02020603050405020304" pitchFamily="18" charset="0"/>
                          <a:ea typeface="宋体" panose="02010600030101010101" pitchFamily="2" charset="-122"/>
                        </a:rPr>
                        <a:t>Cooling capacity of refrigerator@4.5K</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200" b="0" i="0" u="none" strike="noStrike">
                          <a:solidFill>
                            <a:srgbClr val="000000"/>
                          </a:solidFill>
                          <a:effectLst/>
                          <a:latin typeface="Times New Roman" panose="02020603050405020304" pitchFamily="18" charset="0"/>
                          <a:ea typeface="宋体" panose="02010600030101010101" pitchFamily="2" charset="-122"/>
                        </a:rPr>
                        <a:t>W</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a:t>
                      </a:r>
                    </a:p>
                  </a:txBody>
                  <a:tcPr marL="4070" marR="4070" marT="4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01244" rtl="0" eaLnBrk="1" fontAlgn="ctr" latinLnBrk="0" hangingPunct="1"/>
                      <a:r>
                        <a:rPr lang="en-US" sz="1200" b="0" i="0" u="none" strike="noStrike" kern="1200" dirty="0">
                          <a:solidFill>
                            <a:srgbClr val="000000"/>
                          </a:solidFill>
                          <a:effectLst/>
                          <a:latin typeface="Times New Roman" panose="02020603050405020304" pitchFamily="18" charset="0"/>
                          <a:ea typeface="宋体" panose="02010600030101010101" pitchFamily="2" charset="-122"/>
                          <a:cs typeface="+mn-cs"/>
                        </a:rPr>
                        <a:t>4kW@4.5K</a:t>
                      </a:r>
                    </a:p>
                  </a:txBody>
                  <a:tcPr marL="4070" marR="4070" marT="407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701244" rtl="0" eaLnBrk="1" fontAlgn="ctr" latinLnBrk="0" hangingPunct="1"/>
                      <a:r>
                        <a:rPr lang="en-US" sz="1200" b="0" i="0" u="none" strike="noStrike" kern="1200" dirty="0">
                          <a:solidFill>
                            <a:srgbClr val="000000"/>
                          </a:solidFill>
                          <a:effectLst/>
                          <a:latin typeface="Times New Roman" panose="02020603050405020304" pitchFamily="18" charset="0"/>
                          <a:ea typeface="宋体" panose="02010600030101010101" pitchFamily="2" charset="-122"/>
                          <a:cs typeface="+mn-cs"/>
                        </a:rPr>
                        <a:t>8kW@4.5K</a:t>
                      </a:r>
                    </a:p>
                  </a:txBody>
                  <a:tcPr marL="4070" marR="4070" marT="40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48507585"/>
                  </a:ext>
                </a:extLst>
              </a:tr>
            </a:tbl>
          </a:graphicData>
        </a:graphic>
      </p:graphicFrame>
    </p:spTree>
    <p:extLst>
      <p:ext uri="{BB962C8B-B14F-4D97-AF65-F5344CB8AC3E}">
        <p14:creationId xmlns:p14="http://schemas.microsoft.com/office/powerpoint/2010/main" val="42770343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CEB3C4D-4BB0-4F93-BD6D-072F58198F62}"/>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3" name="标题 1">
            <a:extLst>
              <a:ext uri="{FF2B5EF4-FFF2-40B4-BE49-F238E27FC236}">
                <a16:creationId xmlns:a16="http://schemas.microsoft.com/office/drawing/2014/main" id="{A6A1D8FE-1A33-433B-B94B-9FB709F8B28E}"/>
              </a:ext>
            </a:extLst>
          </p:cNvPr>
          <p:cNvSpPr txBox="1">
            <a:spLocks/>
          </p:cNvSpPr>
          <p:nvPr/>
        </p:nvSpPr>
        <p:spPr bwMode="auto">
          <a:xfrm>
            <a:off x="2091537" y="101808"/>
            <a:ext cx="9089641" cy="751175"/>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a:lstStyle>
          <a:p>
            <a:pPr>
              <a:defRPr/>
            </a:pPr>
            <a:r>
              <a:rPr lang="en-US" altLang="zh-CN" sz="3200" spc="-60" dirty="0">
                <a:latin typeface="Arial Black" panose="020B0A04020102020204" pitchFamily="34" charset="0"/>
                <a:ea typeface="微软雅黑"/>
                <a:cs typeface="+mn-cs"/>
              </a:rPr>
              <a:t>Cooling scheme for SC Magnets</a:t>
            </a:r>
          </a:p>
        </p:txBody>
      </p:sp>
      <p:sp>
        <p:nvSpPr>
          <p:cNvPr id="4" name="文本框 5">
            <a:extLst>
              <a:ext uri="{FF2B5EF4-FFF2-40B4-BE49-F238E27FC236}">
                <a16:creationId xmlns:a16="http://schemas.microsoft.com/office/drawing/2014/main" id="{DBEB03FE-5991-4BEF-95A0-663701229A8E}"/>
              </a:ext>
            </a:extLst>
          </p:cNvPr>
          <p:cNvSpPr txBox="1">
            <a:spLocks noChangeArrowheads="1"/>
          </p:cNvSpPr>
          <p:nvPr/>
        </p:nvSpPr>
        <p:spPr bwMode="auto">
          <a:xfrm>
            <a:off x="944880" y="4917794"/>
            <a:ext cx="108302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eaLnBrk="1" hangingPunct="1">
              <a:spcBef>
                <a:spcPct val="0"/>
              </a:spcBef>
              <a:buClrTx/>
              <a:buSzTx/>
              <a:buFont typeface="Arial" panose="020B0604020202020204" pitchFamily="34" charset="0"/>
              <a:buChar char="•"/>
            </a:pPr>
            <a:r>
              <a:rPr lang="en-US" altLang="zh-CN" sz="1800" b="0" dirty="0">
                <a:solidFill>
                  <a:srgbClr val="000000"/>
                </a:solidFill>
              </a:rPr>
              <a:t>One Cryo-station will supply the cooling for 16 </a:t>
            </a:r>
            <a:r>
              <a:rPr lang="en-US" altLang="zh-CN" sz="1800" b="0" dirty="0" err="1">
                <a:solidFill>
                  <a:srgbClr val="000000"/>
                </a:solidFill>
              </a:rPr>
              <a:t>sextupole</a:t>
            </a:r>
            <a:r>
              <a:rPr lang="en-US" altLang="zh-CN" sz="1800" b="0" dirty="0">
                <a:solidFill>
                  <a:srgbClr val="000000"/>
                </a:solidFill>
              </a:rPr>
              <a:t> magnets and 2 IR magnets . </a:t>
            </a:r>
          </a:p>
          <a:p>
            <a:pPr eaLnBrk="1" hangingPunct="1">
              <a:spcBef>
                <a:spcPct val="0"/>
              </a:spcBef>
              <a:buClrTx/>
              <a:buSzTx/>
              <a:buFont typeface="Arial" panose="020B0604020202020204" pitchFamily="34" charset="0"/>
              <a:buChar char="•"/>
            </a:pPr>
            <a:endParaRPr lang="en-US" altLang="zh-CN" sz="1800" b="0" dirty="0">
              <a:solidFill>
                <a:srgbClr val="000000"/>
              </a:solidFill>
            </a:endParaRPr>
          </a:p>
          <a:p>
            <a:pPr>
              <a:spcBef>
                <a:spcPct val="0"/>
              </a:spcBef>
              <a:buClrTx/>
              <a:buSzTx/>
              <a:buFont typeface="Arial" panose="020B0604020202020204" pitchFamily="34" charset="0"/>
              <a:buChar char="•"/>
            </a:pPr>
            <a:r>
              <a:rPr lang="en-US" altLang="zh-CN" sz="1800" b="0" dirty="0">
                <a:solidFill>
                  <a:srgbClr val="000000"/>
                </a:solidFill>
              </a:rPr>
              <a:t>The cryomodule has one 40K~80K helium thermal shielding.</a:t>
            </a:r>
          </a:p>
          <a:p>
            <a:pPr eaLnBrk="1" hangingPunct="1">
              <a:spcBef>
                <a:spcPct val="0"/>
              </a:spcBef>
              <a:buClrTx/>
              <a:buSzTx/>
              <a:buFont typeface="Arial" panose="020B0604020202020204" pitchFamily="34" charset="0"/>
              <a:buChar char="•"/>
            </a:pPr>
            <a:endParaRPr lang="en-US" altLang="zh-CN" sz="1800" b="0" dirty="0">
              <a:solidFill>
                <a:srgbClr val="000000"/>
              </a:solidFill>
            </a:endParaRPr>
          </a:p>
          <a:p>
            <a:pPr>
              <a:spcBef>
                <a:spcPct val="0"/>
              </a:spcBef>
              <a:buClrTx/>
              <a:buSzTx/>
              <a:buFont typeface="Arial" panose="020B0604020202020204" pitchFamily="34" charset="0"/>
              <a:buChar char="•"/>
            </a:pPr>
            <a:r>
              <a:rPr lang="en-US" altLang="zh-CN" sz="1800" b="0" dirty="0">
                <a:solidFill>
                  <a:srgbClr val="000000"/>
                </a:solidFill>
              </a:rPr>
              <a:t>Helium from </a:t>
            </a:r>
            <a:r>
              <a:rPr lang="en-US" altLang="zh-CN" sz="1800" b="0" dirty="0" err="1">
                <a:solidFill>
                  <a:srgbClr val="000000"/>
                </a:solidFill>
              </a:rPr>
              <a:t>coldbox</a:t>
            </a:r>
            <a:r>
              <a:rPr lang="en-US" altLang="zh-CN" sz="1800" b="0" dirty="0">
                <a:solidFill>
                  <a:srgbClr val="000000"/>
                </a:solidFill>
              </a:rPr>
              <a:t> will be supplied for the magnets, then throttling through a JT valve at the end valve box, and is returned to the Dewar.</a:t>
            </a:r>
            <a:endParaRPr lang="zh-CN" altLang="en-US" sz="1800" b="0" dirty="0">
              <a:solidFill>
                <a:srgbClr val="000000"/>
              </a:solidFill>
            </a:endParaRPr>
          </a:p>
        </p:txBody>
      </p:sp>
      <p:pic>
        <p:nvPicPr>
          <p:cNvPr id="5" name="图片 1">
            <a:extLst>
              <a:ext uri="{FF2B5EF4-FFF2-40B4-BE49-F238E27FC236}">
                <a16:creationId xmlns:a16="http://schemas.microsoft.com/office/drawing/2014/main" id="{34268215-C486-4F74-B56E-77EBF98FCA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93" y="1141333"/>
            <a:ext cx="11532307" cy="386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59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897A9492-253D-4363-A569-78BBEF771110}"/>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4" name="标题 1">
            <a:extLst>
              <a:ext uri="{FF2B5EF4-FFF2-40B4-BE49-F238E27FC236}">
                <a16:creationId xmlns:a16="http://schemas.microsoft.com/office/drawing/2014/main" id="{B332FC9B-5F8E-408F-864A-54A2629D3B32}"/>
              </a:ext>
            </a:extLst>
          </p:cNvPr>
          <p:cNvSpPr txBox="1">
            <a:spLocks/>
          </p:cNvSpPr>
          <p:nvPr/>
        </p:nvSpPr>
        <p:spPr bwMode="auto">
          <a:xfrm>
            <a:off x="2560320" y="107499"/>
            <a:ext cx="8260080" cy="669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a:lstStyle>
          <a:p>
            <a:pPr defTabSz="1097280" eaLnBrk="1" latinLnBrk="1" hangingPunct="1">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r>
              <a:rPr lang="en-US" altLang="zh-CN" sz="2400" spc="-60" dirty="0">
                <a:latin typeface="Arial Black" panose="020B0A04020102020204" pitchFamily="34" charset="0"/>
                <a:ea typeface="微软雅黑"/>
                <a:cs typeface="+mn-cs"/>
                <a:sym typeface="Arial" pitchFamily="34" charset="0"/>
              </a:rPr>
              <a:t>Flow scheme of SC magnets cryogenic system</a:t>
            </a:r>
            <a:endParaRPr lang="zh-CN" altLang="en-US" sz="2400" spc="-60" dirty="0">
              <a:latin typeface="Arial Black" panose="020B0A04020102020204" pitchFamily="34" charset="0"/>
              <a:ea typeface="微软雅黑"/>
              <a:cs typeface="+mn-cs"/>
              <a:sym typeface="Arial" pitchFamily="34" charset="0"/>
            </a:endParaRPr>
          </a:p>
        </p:txBody>
      </p:sp>
      <p:pic>
        <p:nvPicPr>
          <p:cNvPr id="3" name="图片 2">
            <a:extLst>
              <a:ext uri="{FF2B5EF4-FFF2-40B4-BE49-F238E27FC236}">
                <a16:creationId xmlns:a16="http://schemas.microsoft.com/office/drawing/2014/main" id="{D5DB1DA4-A19E-47B3-8402-0E9978EED524}"/>
              </a:ext>
            </a:extLst>
          </p:cNvPr>
          <p:cNvPicPr>
            <a:picLocks noChangeAspect="1"/>
          </p:cNvPicPr>
          <p:nvPr/>
        </p:nvPicPr>
        <p:blipFill>
          <a:blip r:embed="rId2"/>
          <a:stretch>
            <a:fillRect/>
          </a:stretch>
        </p:blipFill>
        <p:spPr>
          <a:xfrm>
            <a:off x="438426" y="950718"/>
            <a:ext cx="11205419" cy="5956308"/>
          </a:xfrm>
          <a:prstGeom prst="rect">
            <a:avLst/>
          </a:prstGeom>
        </p:spPr>
      </p:pic>
      <p:sp>
        <p:nvSpPr>
          <p:cNvPr id="5" name="文本框 4">
            <a:extLst>
              <a:ext uri="{FF2B5EF4-FFF2-40B4-BE49-F238E27FC236}">
                <a16:creationId xmlns:a16="http://schemas.microsoft.com/office/drawing/2014/main" id="{C9EA6A38-6D7C-48F9-AFDF-513E988D72E1}"/>
              </a:ext>
            </a:extLst>
          </p:cNvPr>
          <p:cNvSpPr txBox="1"/>
          <p:nvPr/>
        </p:nvSpPr>
        <p:spPr>
          <a:xfrm>
            <a:off x="1493520" y="2560320"/>
            <a:ext cx="1501140" cy="369332"/>
          </a:xfrm>
          <a:prstGeom prst="rect">
            <a:avLst/>
          </a:prstGeom>
          <a:solidFill>
            <a:schemeClr val="bg1"/>
          </a:solidFill>
        </p:spPr>
        <p:txBody>
          <a:bodyPr wrap="square" rtlCol="0">
            <a:spAutoFit/>
          </a:bodyPr>
          <a:lstStyle/>
          <a:p>
            <a:endParaRPr lang="zh-CN" altLang="en-US" dirty="0"/>
          </a:p>
        </p:txBody>
      </p:sp>
      <p:pic>
        <p:nvPicPr>
          <p:cNvPr id="6" name="图片 5">
            <a:extLst>
              <a:ext uri="{FF2B5EF4-FFF2-40B4-BE49-F238E27FC236}">
                <a16:creationId xmlns:a16="http://schemas.microsoft.com/office/drawing/2014/main" id="{D5205DA0-3F6C-461E-A565-10495BF48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76" y="903678"/>
            <a:ext cx="3457831" cy="2116284"/>
          </a:xfrm>
          <a:prstGeom prst="rect">
            <a:avLst/>
          </a:prstGeom>
        </p:spPr>
      </p:pic>
    </p:spTree>
    <p:extLst>
      <p:ext uri="{BB962C8B-B14F-4D97-AF65-F5344CB8AC3E}">
        <p14:creationId xmlns:p14="http://schemas.microsoft.com/office/powerpoint/2010/main" val="87790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D07C9F5A-C792-4DEC-A7BD-7A108E8A023C}"/>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3" name="矩形 2">
            <a:extLst>
              <a:ext uri="{FF2B5EF4-FFF2-40B4-BE49-F238E27FC236}">
                <a16:creationId xmlns:a16="http://schemas.microsoft.com/office/drawing/2014/main" id="{0EDD341E-A595-41FF-A199-B6FC5ECB644E}"/>
              </a:ext>
            </a:extLst>
          </p:cNvPr>
          <p:cNvSpPr/>
          <p:nvPr/>
        </p:nvSpPr>
        <p:spPr>
          <a:xfrm>
            <a:off x="2179344" y="194542"/>
            <a:ext cx="9009454" cy="523220"/>
          </a:xfrm>
          <a:prstGeom prst="rect">
            <a:avLst/>
          </a:prstGeom>
        </p:spPr>
        <p:txBody>
          <a:bodyPr wrap="none">
            <a:spAutoFit/>
          </a:bodyPr>
          <a:lstStyle/>
          <a:p>
            <a:pPr lvl="0"/>
            <a:r>
              <a:rPr lang="en-US" altLang="zh-CN"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CEPC SC magnets cryogenic system expenses</a:t>
            </a:r>
            <a:endParaRPr lang="zh-CN" altLang="en-US"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endParaRPr>
          </a:p>
        </p:txBody>
      </p:sp>
      <p:graphicFrame>
        <p:nvGraphicFramePr>
          <p:cNvPr id="12" name="表格 11">
            <a:extLst>
              <a:ext uri="{FF2B5EF4-FFF2-40B4-BE49-F238E27FC236}">
                <a16:creationId xmlns:a16="http://schemas.microsoft.com/office/drawing/2014/main" id="{0532B7E5-5E1A-47BA-8A75-11B7B73B0B29}"/>
              </a:ext>
            </a:extLst>
          </p:cNvPr>
          <p:cNvGraphicFramePr>
            <a:graphicFrameLocks noGrp="1"/>
          </p:cNvGraphicFramePr>
          <p:nvPr>
            <p:extLst>
              <p:ext uri="{D42A27DB-BD31-4B8C-83A1-F6EECF244321}">
                <p14:modId xmlns:p14="http://schemas.microsoft.com/office/powerpoint/2010/main" val="3368476551"/>
              </p:ext>
            </p:extLst>
          </p:nvPr>
        </p:nvGraphicFramePr>
        <p:xfrm>
          <a:off x="716974" y="997527"/>
          <a:ext cx="10471824" cy="5398155"/>
        </p:xfrm>
        <a:graphic>
          <a:graphicData uri="http://schemas.openxmlformats.org/drawingml/2006/table">
            <a:tbl>
              <a:tblPr/>
              <a:tblGrid>
                <a:gridCol w="665070">
                  <a:extLst>
                    <a:ext uri="{9D8B030D-6E8A-4147-A177-3AD203B41FA5}">
                      <a16:colId xmlns:a16="http://schemas.microsoft.com/office/drawing/2014/main" val="1950390636"/>
                    </a:ext>
                  </a:extLst>
                </a:gridCol>
                <a:gridCol w="2333790">
                  <a:extLst>
                    <a:ext uri="{9D8B030D-6E8A-4147-A177-3AD203B41FA5}">
                      <a16:colId xmlns:a16="http://schemas.microsoft.com/office/drawing/2014/main" val="839050963"/>
                    </a:ext>
                  </a:extLst>
                </a:gridCol>
                <a:gridCol w="1547798">
                  <a:extLst>
                    <a:ext uri="{9D8B030D-6E8A-4147-A177-3AD203B41FA5}">
                      <a16:colId xmlns:a16="http://schemas.microsoft.com/office/drawing/2014/main" val="77301920"/>
                    </a:ext>
                  </a:extLst>
                </a:gridCol>
                <a:gridCol w="665070">
                  <a:extLst>
                    <a:ext uri="{9D8B030D-6E8A-4147-A177-3AD203B41FA5}">
                      <a16:colId xmlns:a16="http://schemas.microsoft.com/office/drawing/2014/main" val="297290830"/>
                    </a:ext>
                  </a:extLst>
                </a:gridCol>
                <a:gridCol w="665070">
                  <a:extLst>
                    <a:ext uri="{9D8B030D-6E8A-4147-A177-3AD203B41FA5}">
                      <a16:colId xmlns:a16="http://schemas.microsoft.com/office/drawing/2014/main" val="1754677082"/>
                    </a:ext>
                  </a:extLst>
                </a:gridCol>
                <a:gridCol w="1108450">
                  <a:extLst>
                    <a:ext uri="{9D8B030D-6E8A-4147-A177-3AD203B41FA5}">
                      <a16:colId xmlns:a16="http://schemas.microsoft.com/office/drawing/2014/main" val="18345317"/>
                    </a:ext>
                  </a:extLst>
                </a:gridCol>
                <a:gridCol w="1410753">
                  <a:extLst>
                    <a:ext uri="{9D8B030D-6E8A-4147-A177-3AD203B41FA5}">
                      <a16:colId xmlns:a16="http://schemas.microsoft.com/office/drawing/2014/main" val="901060049"/>
                    </a:ext>
                  </a:extLst>
                </a:gridCol>
                <a:gridCol w="2075823">
                  <a:extLst>
                    <a:ext uri="{9D8B030D-6E8A-4147-A177-3AD203B41FA5}">
                      <a16:colId xmlns:a16="http://schemas.microsoft.com/office/drawing/2014/main" val="1397917814"/>
                    </a:ext>
                  </a:extLst>
                </a:gridCol>
              </a:tblGrid>
              <a:tr h="771448">
                <a:tc gridSpan="8">
                  <a:txBody>
                    <a:bodyPr/>
                    <a:lstStyle/>
                    <a:p>
                      <a:pPr algn="ctr" fontAlgn="ctr"/>
                      <a:r>
                        <a:rPr lang="en-US" altLang="zh-CN" sz="2800" b="1" i="0" u="none" strike="noStrike" dirty="0">
                          <a:effectLst/>
                          <a:latin typeface="宋体" panose="02010600030101010101" pitchFamily="2" charset="-122"/>
                          <a:ea typeface="宋体" panose="02010600030101010101" pitchFamily="2" charset="-122"/>
                        </a:rPr>
                        <a:t>CEPC</a:t>
                      </a:r>
                      <a:r>
                        <a:rPr lang="zh-CN" altLang="en-US" sz="2800" b="1" i="0" u="none" strike="noStrike" dirty="0">
                          <a:effectLst/>
                          <a:latin typeface="宋体" panose="02010600030101010101" pitchFamily="2" charset="-122"/>
                          <a:ea typeface="宋体" panose="02010600030101010101" pitchFamily="2" charset="-122"/>
                        </a:rPr>
                        <a:t>项目经费预算表</a:t>
                      </a:r>
                      <a:r>
                        <a:rPr lang="en-US" altLang="zh-CN" sz="2800" b="1" i="0" u="none" strike="noStrike" dirty="0">
                          <a:effectLst/>
                          <a:latin typeface="宋体" panose="02010600030101010101" pitchFamily="2" charset="-122"/>
                          <a:ea typeface="宋体" panose="02010600030101010101" pitchFamily="2" charset="-122"/>
                        </a:rPr>
                        <a:t>(</a:t>
                      </a:r>
                      <a:r>
                        <a:rPr lang="zh-CN" altLang="en-US" sz="2800" b="1" i="0" u="none" strike="noStrike" dirty="0">
                          <a:effectLst/>
                          <a:latin typeface="宋体" panose="02010600030101010101" pitchFamily="2" charset="-122"/>
                          <a:ea typeface="宋体" panose="02010600030101010101" pitchFamily="2" charset="-122"/>
                        </a:rPr>
                        <a:t>单位：万元</a:t>
                      </a:r>
                      <a:r>
                        <a:rPr lang="en-US" altLang="zh-CN" sz="2800" b="1" i="0" u="none" strike="noStrike" dirty="0">
                          <a:effectLst/>
                          <a:latin typeface="宋体" panose="02010600030101010101" pitchFamily="2" charset="-122"/>
                          <a:ea typeface="宋体" panose="02010600030101010101" pitchFamily="2" charset="-122"/>
                        </a:rPr>
                        <a:t>)</a:t>
                      </a:r>
                      <a:r>
                        <a:rPr lang="zh-CN" altLang="en-US" sz="2800" b="1" i="0" u="none" strike="noStrike" dirty="0">
                          <a:effectLst/>
                          <a:latin typeface="宋体" panose="02010600030101010101" pitchFamily="2" charset="-122"/>
                          <a:ea typeface="宋体" panose="02010600030101010101" pitchFamily="2" charset="-122"/>
                        </a:rPr>
                        <a:t>大型制冷机方</a:t>
                      </a:r>
                      <a:r>
                        <a:rPr lang="zh-CN" altLang="en-US" sz="3200" b="1" i="0" u="none" strike="noStrike" dirty="0">
                          <a:effectLst/>
                          <a:latin typeface="宋体" panose="02010600030101010101" pitchFamily="2" charset="-122"/>
                          <a:ea typeface="宋体" panose="02010600030101010101" pitchFamily="2" charset="-122"/>
                        </a:rPr>
                        <a:t>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5908064"/>
                  </a:ext>
                </a:extLst>
              </a:tr>
              <a:tr h="368222">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设备名称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规格型号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单位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单价</a:t>
                      </a:r>
                      <a:br>
                        <a:rPr lang="zh-CN" altLang="en-US" sz="1400" b="1" i="0" u="none" strike="noStrike">
                          <a:effectLst/>
                          <a:latin typeface="宋体" panose="02010600030101010101" pitchFamily="2" charset="-122"/>
                          <a:ea typeface="宋体" panose="02010600030101010101" pitchFamily="2" charset="-122"/>
                        </a:rPr>
                      </a:br>
                      <a:r>
                        <a:rPr lang="zh-CN" altLang="en-US" sz="1400" b="1" i="0" u="none" strike="noStrike">
                          <a:effectLst/>
                          <a:latin typeface="宋体" panose="02010600030101010101" pitchFamily="2" charset="-122"/>
                          <a:ea typeface="宋体" panose="02010600030101010101" pitchFamily="2" charset="-122"/>
                        </a:rPr>
                        <a:t>（万元）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总价（万元）</a:t>
                      </a:r>
                      <a:br>
                        <a:rPr lang="zh-CN" altLang="en-US" sz="1400" b="1" i="0" u="none" strike="noStrike">
                          <a:effectLst/>
                          <a:latin typeface="宋体" panose="02010600030101010101" pitchFamily="2" charset="-122"/>
                          <a:ea typeface="宋体" panose="02010600030101010101" pitchFamily="2" charset="-122"/>
                        </a:rPr>
                      </a:br>
                      <a:r>
                        <a:rPr lang="en-US" altLang="zh-CN" sz="1400" b="1" i="0" u="none" strike="noStrike">
                          <a:effectLst/>
                          <a:latin typeface="宋体" panose="02010600030101010101" pitchFamily="2" charset="-122"/>
                          <a:ea typeface="宋体" panose="02010600030101010101" pitchFamily="2" charset="-122"/>
                        </a:rPr>
                        <a:t>100</a:t>
                      </a:r>
                      <a:r>
                        <a:rPr lang="zh-CN" altLang="en-US" sz="1400" b="1" i="0" u="none" strike="noStrike">
                          <a:effectLst/>
                          <a:latin typeface="宋体" panose="02010600030101010101" pitchFamily="2" charset="-122"/>
                          <a:ea typeface="宋体" panose="02010600030101010101" pitchFamily="2" charset="-122"/>
                        </a:rPr>
                        <a:t>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effectLst/>
                          <a:latin typeface="宋体" panose="02010600030101010101" pitchFamily="2" charset="-122"/>
                          <a:ea typeface="宋体" panose="02010600030101010101" pitchFamily="2" charset="-122"/>
                        </a:rPr>
                        <a:t>备注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9131"/>
                  </a:ext>
                </a:extLst>
              </a:tr>
              <a:tr h="184111">
                <a:tc>
                  <a:txBody>
                    <a:bodyPr/>
                    <a:lstStyle/>
                    <a:p>
                      <a:pPr algn="l"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1400" b="1"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368972"/>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低温系统</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29320.00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1617318361"/>
                  </a:ext>
                </a:extLst>
              </a:tr>
              <a:tr h="313857">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sng" strike="noStrike" dirty="0">
                          <a:solidFill>
                            <a:srgbClr val="0000FF"/>
                          </a:solidFill>
                          <a:effectLst/>
                          <a:latin typeface="宋体" panose="02010600030101010101" pitchFamily="2" charset="-122"/>
                          <a:ea typeface="宋体" panose="02010600030101010101" pitchFamily="2" charset="-122"/>
                        </a:rPr>
                        <a:t>4KW@4.5K</a:t>
                      </a:r>
                      <a:r>
                        <a:rPr lang="zh-CN" altLang="en-US" sz="2000" b="0" i="0" u="sng" strike="noStrike" dirty="0">
                          <a:solidFill>
                            <a:srgbClr val="0000FF"/>
                          </a:solidFill>
                          <a:effectLst/>
                          <a:latin typeface="宋体" panose="02010600030101010101" pitchFamily="2" charset="-122"/>
                          <a:ea typeface="宋体" panose="02010600030101010101" pitchFamily="2" charset="-122"/>
                        </a:rPr>
                        <a:t>制冷机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sng" strike="noStrike" dirty="0">
                          <a:solidFill>
                            <a:srgbClr val="0000FF"/>
                          </a:solidFill>
                          <a:effectLst/>
                          <a:latin typeface="宋体" panose="02010600030101010101" pitchFamily="2" charset="-122"/>
                          <a:ea typeface="宋体" panose="02010600030101010101" pitchFamily="2" charset="-122"/>
                        </a:rPr>
                        <a:t>4KW@4.5K</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FF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solidFill>
                            <a:srgbClr val="FF0000"/>
                          </a:solidFill>
                          <a:effectLst/>
                          <a:latin typeface="宋体" panose="02010600030101010101" pitchFamily="2" charset="-122"/>
                          <a:ea typeface="宋体" panose="02010600030101010101" pitchFamily="2" charset="-122"/>
                        </a:rPr>
                        <a:t>8000.00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国产，研制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988613"/>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液氦储罐</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effectLst/>
                          <a:latin typeface="宋体" panose="02010600030101010101" pitchFamily="2" charset="-122"/>
                          <a:ea typeface="宋体" panose="02010600030101010101" pitchFamily="2" charset="-122"/>
                        </a:rPr>
                        <a:t>10000</a:t>
                      </a:r>
                      <a:r>
                        <a:rPr lang="zh-CN" altLang="en-US" sz="1400" b="0" i="0" u="none" strike="noStrike">
                          <a:effectLst/>
                          <a:latin typeface="宋体" panose="02010600030101010101" pitchFamily="2" charset="-122"/>
                          <a:ea typeface="宋体" panose="02010600030101010101" pitchFamily="2" charset="-122"/>
                        </a:rPr>
                        <a:t>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52035934"/>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FF0000"/>
                          </a:solidFill>
                          <a:effectLst/>
                          <a:latin typeface="宋体" panose="02010600030101010101" pitchFamily="2" charset="-122"/>
                          <a:ea typeface="宋体" panose="02010600030101010101" pitchFamily="2" charset="-122"/>
                        </a:rPr>
                        <a:t>主分配阀箱</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FF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FF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solidFill>
                            <a:srgbClr val="FF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国产，研制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97483"/>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FF0000"/>
                          </a:solidFill>
                          <a:effectLst/>
                          <a:latin typeface="宋体" panose="02010600030101010101" pitchFamily="2" charset="-122"/>
                          <a:ea typeface="宋体" panose="02010600030101010101" pitchFamily="2" charset="-122"/>
                        </a:rPr>
                        <a:t>连接阀箱</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FF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solidFill>
                            <a:srgbClr val="FF0000"/>
                          </a:solidFill>
                          <a:effectLst/>
                          <a:latin typeface="宋体" panose="02010600030101010101" pitchFamily="2" charset="-122"/>
                          <a:ea typeface="宋体" panose="02010600030101010101" pitchFamily="2" charset="-122"/>
                        </a:rPr>
                        <a:t>3600.00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国产，研制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731977"/>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FF0000"/>
                          </a:solidFill>
                          <a:effectLst/>
                          <a:latin typeface="宋体" panose="02010600030101010101" pitchFamily="2" charset="-122"/>
                          <a:ea typeface="宋体" panose="02010600030101010101" pitchFamily="2" charset="-122"/>
                        </a:rPr>
                        <a:t>多通道低温管线</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多路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FF0000"/>
                          </a:solidFill>
                          <a:effectLst/>
                          <a:latin typeface="宋体" panose="02010600030101010101" pitchFamily="2" charset="-122"/>
                          <a:ea typeface="宋体" panose="02010600030101010101" pitchFamily="2" charset="-122"/>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solidFill>
                            <a:srgbClr val="FF0000"/>
                          </a:solidFill>
                          <a:effectLst/>
                          <a:latin typeface="宋体" panose="02010600030101010101" pitchFamily="2" charset="-122"/>
                          <a:ea typeface="宋体" panose="02010600030101010101" pitchFamily="2" charset="-122"/>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国产，研制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423245"/>
                  </a:ext>
                </a:extLst>
              </a:tr>
              <a:tr h="184111">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中压氦气储罐</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宋体" panose="02010600030101010101" pitchFamily="2" charset="-122"/>
                          <a:ea typeface="宋体" panose="02010600030101010101" pitchFamily="2" charset="-122"/>
                        </a:rPr>
                        <a:t>16Bar，100m3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3828533"/>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高压高纯氦气储罐</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宋体" panose="02010600030101010101" pitchFamily="2" charset="-122"/>
                          <a:ea typeface="宋体" panose="02010600030101010101" pitchFamily="2" charset="-122"/>
                        </a:rPr>
                        <a:t>200Bar，25m3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0423652"/>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高压不纯氦气储罐</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宋体" panose="02010600030101010101" pitchFamily="2" charset="-122"/>
                          <a:ea typeface="宋体" panose="02010600030101010101" pitchFamily="2" charset="-122"/>
                        </a:rPr>
                        <a:t>200Bar，25m3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1500.00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81667416"/>
                  </a:ext>
                </a:extLst>
              </a:tr>
              <a:tr h="342865">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高压氦气回收压缩机</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effectLst/>
                          <a:latin typeface="宋体" panose="02010600030101010101" pitchFamily="2" charset="-122"/>
                          <a:ea typeface="宋体" panose="02010600030101010101" pitchFamily="2" charset="-122"/>
                        </a:rPr>
                        <a:t>200bar，100m3/h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920.00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0916115"/>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高压氦气纯化器</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FF0000"/>
                          </a:solidFill>
                          <a:effectLst/>
                          <a:latin typeface="宋体" panose="02010600030101010101" pitchFamily="2" charset="-122"/>
                          <a:ea typeface="宋体" panose="02010600030101010101" pitchFamily="2" charset="-122"/>
                        </a:rPr>
                        <a:t>100m3/h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1750067"/>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纯氦气</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纯度</a:t>
                      </a:r>
                      <a:r>
                        <a:rPr lang="en-US" altLang="zh-CN" sz="1400" b="1" i="0" u="none" strike="noStrike">
                          <a:solidFill>
                            <a:srgbClr val="000000"/>
                          </a:solidFill>
                          <a:effectLst/>
                          <a:latin typeface="Arial" panose="020B0604020202020204" pitchFamily="34" charset="0"/>
                          <a:ea typeface="宋体" panose="02010600030101010101" pitchFamily="2" charset="-122"/>
                        </a:rPr>
                        <a:t>5</a:t>
                      </a:r>
                      <a:r>
                        <a:rPr lang="en-US" sz="1400" b="1" i="0" u="none" strike="noStrike">
                          <a:solidFill>
                            <a:srgbClr val="000000"/>
                          </a:solidFill>
                          <a:effectLst/>
                          <a:latin typeface="Arial" panose="020B0604020202020204" pitchFamily="34" charset="0"/>
                          <a:ea typeface="宋体" panose="02010600030101010101" pitchFamily="2" charset="-122"/>
                        </a:rPr>
                        <a:t>N9</a:t>
                      </a:r>
                      <a:endParaRPr lang="en-US" sz="1400" b="0" i="0" u="none" strike="noStrike">
                        <a:effectLst/>
                        <a:latin typeface="宋体" panose="02010600030101010101" pitchFamily="2" charset="-122"/>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宋体" panose="02010600030101010101" pitchFamily="2" charset="-122"/>
                          <a:ea typeface="宋体" panose="02010600030101010101" pitchFamily="2" charset="-122"/>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3258396"/>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FF0000"/>
                          </a:solidFill>
                          <a:effectLst/>
                          <a:latin typeface="宋体" panose="02010600030101010101" pitchFamily="2" charset="-122"/>
                          <a:ea typeface="宋体" panose="02010600030101010101" pitchFamily="2" charset="-122"/>
                        </a:rPr>
                        <a:t>控制系统</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FF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FF0000"/>
                          </a:solidFill>
                          <a:effectLst/>
                          <a:latin typeface="宋体" panose="02010600030101010101" pitchFamily="2" charset="-122"/>
                          <a:ea typeface="宋体" panose="02010600030101010101" pitchFamily="2" charset="-122"/>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400" b="1" i="0" u="none" strike="noStrike">
                          <a:solidFill>
                            <a:srgbClr val="FF0000"/>
                          </a:solidFill>
                          <a:effectLst/>
                          <a:latin typeface="宋体" panose="02010600030101010101" pitchFamily="2" charset="-122"/>
                          <a:ea typeface="宋体" panose="02010600030101010101" pitchFamily="2" charset="-122"/>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FF0000"/>
                          </a:solidFill>
                          <a:effectLst/>
                          <a:latin typeface="宋体" panose="02010600030101010101" pitchFamily="2" charset="-122"/>
                          <a:ea typeface="宋体" panose="02010600030101010101" pitchFamily="2" charset="-122"/>
                        </a:rPr>
                        <a:t>国产，研制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173629"/>
                  </a:ext>
                </a:extLst>
              </a:tr>
              <a:tr h="342865">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隔热真空系统及辅助</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906844"/>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常温管路及常温阀</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国产，购置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373740"/>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工具，消耗品等</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其他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45099"/>
                  </a:ext>
                </a:extLst>
              </a:tr>
              <a:tr h="209238">
                <a:tc>
                  <a:txBody>
                    <a:bodyPr/>
                    <a:lstStyle/>
                    <a:p>
                      <a:pPr algn="l" fontAlgn="ctr"/>
                      <a:r>
                        <a:rPr lang="en-US" altLang="zh-CN" sz="1400" b="1" i="0" u="none" strike="noStrike">
                          <a:solidFill>
                            <a:srgbClr val="000000"/>
                          </a:solidFill>
                          <a:effectLst/>
                          <a:latin typeface="宋体" panose="02010600030101010101" pitchFamily="2" charset="-122"/>
                          <a:ea typeface="宋体" panose="02010600030101010101" pitchFamily="2" charset="-122"/>
                        </a:rPr>
                        <a:t>2.3.16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effectLst/>
                          <a:latin typeface="宋体" panose="02010600030101010101" pitchFamily="2" charset="-122"/>
                          <a:ea typeface="宋体" panose="02010600030101010101" pitchFamily="2" charset="-122"/>
                        </a:rPr>
                        <a:t>安装施工</a:t>
                      </a:r>
                    </a:p>
                  </a:txBody>
                  <a:tcPr marL="457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effectLst/>
                          <a:latin typeface="宋体" panose="02010600030101010101" pitchFamily="2" charset="-122"/>
                          <a:ea typeface="宋体" panose="02010600030101010101" pitchFamily="2" charset="-122"/>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400" b="1" i="0" u="none" strike="noStrike">
                          <a:effectLst/>
                          <a:latin typeface="宋体" panose="02010600030101010101" pitchFamily="2" charset="-122"/>
                          <a:ea typeface="宋体" panose="02010600030101010101" pitchFamily="2" charset="-122"/>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effectLst/>
                          <a:latin typeface="宋体" panose="02010600030101010101" pitchFamily="2" charset="-122"/>
                          <a:ea typeface="宋体" panose="02010600030101010101" pitchFamily="2" charset="-122"/>
                        </a:rPr>
                        <a:t>其他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595333"/>
                  </a:ext>
                </a:extLst>
              </a:tr>
            </a:tbl>
          </a:graphicData>
        </a:graphic>
      </p:graphicFrame>
    </p:spTree>
    <p:extLst>
      <p:ext uri="{BB962C8B-B14F-4D97-AF65-F5344CB8AC3E}">
        <p14:creationId xmlns:p14="http://schemas.microsoft.com/office/powerpoint/2010/main" val="26174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3C7D396-6DCE-4FFE-B70C-F16CD77D01CE}"/>
              </a:ext>
            </a:extLst>
          </p:cNvPr>
          <p:cNvPicPr>
            <a:picLocks noChangeAspect="1"/>
          </p:cNvPicPr>
          <p:nvPr/>
        </p:nvPicPr>
        <p:blipFill rotWithShape="1">
          <a:blip r:embed="rId2"/>
          <a:srcRect l="3750"/>
          <a:stretch/>
        </p:blipFill>
        <p:spPr>
          <a:xfrm>
            <a:off x="8559016" y="1317141"/>
            <a:ext cx="3584923" cy="1992746"/>
          </a:xfrm>
          <a:prstGeom prst="rect">
            <a:avLst/>
          </a:prstGeom>
        </p:spPr>
      </p:pic>
      <p:sp>
        <p:nvSpPr>
          <p:cNvPr id="2" name="页脚占位符 1">
            <a:extLst>
              <a:ext uri="{FF2B5EF4-FFF2-40B4-BE49-F238E27FC236}">
                <a16:creationId xmlns:a16="http://schemas.microsoft.com/office/drawing/2014/main" id="{1D83A71C-8B83-4A88-83B0-09F1F34BB9B7}"/>
              </a:ext>
            </a:extLst>
          </p:cNvPr>
          <p:cNvSpPr>
            <a:spLocks noGrp="1"/>
          </p:cNvSpPr>
          <p:nvPr>
            <p:ph type="ftr" sz="quarter" idx="3"/>
          </p:nvPr>
        </p:nvSpPr>
        <p:spPr/>
        <p:txBody>
          <a:bodyPr/>
          <a:lstStyle/>
          <a:p>
            <a:pPr>
              <a:defRPr/>
            </a:pPr>
            <a:r>
              <a:rPr lang="zh-CN" altLang="en-US"/>
              <a:t>加速器中心低温组</a:t>
            </a:r>
            <a:endParaRPr lang="en-US" altLang="zh-CN"/>
          </a:p>
        </p:txBody>
      </p:sp>
      <p:pic>
        <p:nvPicPr>
          <p:cNvPr id="4" name="图片 3">
            <a:extLst>
              <a:ext uri="{FF2B5EF4-FFF2-40B4-BE49-F238E27FC236}">
                <a16:creationId xmlns:a16="http://schemas.microsoft.com/office/drawing/2014/main" id="{ACD724B7-E91A-4CE2-ABE4-ECE73704F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92" y="1080459"/>
            <a:ext cx="4467635" cy="2734310"/>
          </a:xfrm>
          <a:prstGeom prst="rect">
            <a:avLst/>
          </a:prstGeom>
        </p:spPr>
      </p:pic>
      <p:pic>
        <p:nvPicPr>
          <p:cNvPr id="6" name="图片 5">
            <a:extLst>
              <a:ext uri="{FF2B5EF4-FFF2-40B4-BE49-F238E27FC236}">
                <a16:creationId xmlns:a16="http://schemas.microsoft.com/office/drawing/2014/main" id="{A9170622-0B40-4E6A-A36E-6170249E2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93" y="3879057"/>
            <a:ext cx="5918199" cy="2869666"/>
          </a:xfrm>
          <a:prstGeom prst="rect">
            <a:avLst/>
          </a:prstGeom>
        </p:spPr>
      </p:pic>
      <p:sp>
        <p:nvSpPr>
          <p:cNvPr id="3" name="标题 1">
            <a:extLst>
              <a:ext uri="{FF2B5EF4-FFF2-40B4-BE49-F238E27FC236}">
                <a16:creationId xmlns:a16="http://schemas.microsoft.com/office/drawing/2014/main" id="{BAF0A415-5333-499C-88B2-FEE71EFE64FC}"/>
              </a:ext>
            </a:extLst>
          </p:cNvPr>
          <p:cNvSpPr txBox="1">
            <a:spLocks/>
          </p:cNvSpPr>
          <p:nvPr/>
        </p:nvSpPr>
        <p:spPr>
          <a:xfrm>
            <a:off x="2552376" y="44542"/>
            <a:ext cx="8229600" cy="8031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n-US" altLang="zh-CN"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Distribution and strength of the SC </a:t>
            </a:r>
            <a:r>
              <a:rPr lang="en-US" altLang="zh-CN" sz="2800" b="1" spc="-60"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sextupoles</a:t>
            </a:r>
            <a:r>
              <a:rPr lang="en-US" altLang="zh-CN"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 magnets</a:t>
            </a:r>
          </a:p>
        </p:txBody>
      </p:sp>
      <p:sp>
        <p:nvSpPr>
          <p:cNvPr id="7" name="文本框 6">
            <a:extLst>
              <a:ext uri="{FF2B5EF4-FFF2-40B4-BE49-F238E27FC236}">
                <a16:creationId xmlns:a16="http://schemas.microsoft.com/office/drawing/2014/main" id="{EA45E1FC-22DC-40EF-AEBA-16CBFAE38468}"/>
              </a:ext>
            </a:extLst>
          </p:cNvPr>
          <p:cNvSpPr txBox="1"/>
          <p:nvPr/>
        </p:nvSpPr>
        <p:spPr>
          <a:xfrm>
            <a:off x="116765" y="811228"/>
            <a:ext cx="2188464" cy="369332"/>
          </a:xfrm>
          <a:prstGeom prst="rect">
            <a:avLst/>
          </a:prstGeom>
          <a:noFill/>
        </p:spPr>
        <p:txBody>
          <a:bodyPr wrap="square" rtlCol="0">
            <a:spAutoFit/>
          </a:bodyPr>
          <a:lstStyle/>
          <a:p>
            <a:r>
              <a:rPr lang="en-US" altLang="zh-CN" dirty="0"/>
              <a:t>From Wang </a:t>
            </a:r>
            <a:r>
              <a:rPr lang="en-US" altLang="zh-CN" dirty="0" err="1"/>
              <a:t>Yiwei</a:t>
            </a:r>
            <a:endParaRPr lang="zh-CN" altLang="en-US" dirty="0"/>
          </a:p>
        </p:txBody>
      </p:sp>
      <p:sp>
        <p:nvSpPr>
          <p:cNvPr id="9" name="矩形: 圆角 8">
            <a:extLst>
              <a:ext uri="{FF2B5EF4-FFF2-40B4-BE49-F238E27FC236}">
                <a16:creationId xmlns:a16="http://schemas.microsoft.com/office/drawing/2014/main" id="{2E828F63-8BEF-41E2-9F83-C829F1DBD2F0}"/>
              </a:ext>
            </a:extLst>
          </p:cNvPr>
          <p:cNvSpPr/>
          <p:nvPr/>
        </p:nvSpPr>
        <p:spPr>
          <a:xfrm>
            <a:off x="154092" y="4667463"/>
            <a:ext cx="5918199" cy="199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C493E23-642A-4E0C-A12A-66275C3A6B5A}"/>
              </a:ext>
            </a:extLst>
          </p:cNvPr>
          <p:cNvSpPr txBox="1"/>
          <p:nvPr/>
        </p:nvSpPr>
        <p:spPr>
          <a:xfrm>
            <a:off x="6300686" y="3643359"/>
            <a:ext cx="5725433" cy="3170099"/>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2000" i="1" dirty="0">
                <a:solidFill>
                  <a:srgbClr val="0000FF"/>
                </a:solidFill>
              </a:rPr>
              <a:t>Increase the number of turns of the coil to reduce the current to 600~700A? (to Zhu </a:t>
            </a:r>
            <a:r>
              <a:rPr lang="en-US" altLang="zh-CN" sz="2000" i="1" dirty="0" err="1">
                <a:solidFill>
                  <a:srgbClr val="0000FF"/>
                </a:solidFill>
              </a:rPr>
              <a:t>Yingshun</a:t>
            </a:r>
            <a:r>
              <a:rPr lang="en-US" altLang="zh-CN" sz="2000" i="1" dirty="0">
                <a:solidFill>
                  <a:srgbClr val="0000FF"/>
                </a:solidFill>
              </a:rPr>
              <a:t>)</a:t>
            </a:r>
          </a:p>
          <a:p>
            <a:pPr marL="285750" indent="-285750" algn="just">
              <a:buFont typeface="Wingdings" panose="05000000000000000000" pitchFamily="2" charset="2"/>
              <a:buChar char="u"/>
            </a:pPr>
            <a:r>
              <a:rPr lang="en-US" altLang="zh-CN" sz="2000" dirty="0"/>
              <a:t>If the current lead is reduced from 1.5kA to 600~700A, the cooling method for current leads is changed from helium vapor cooling to conduction cooling.</a:t>
            </a:r>
          </a:p>
          <a:p>
            <a:pPr marL="285750" indent="-285750" algn="just">
              <a:buFont typeface="Wingdings" panose="05000000000000000000" pitchFamily="2" charset="2"/>
              <a:buChar char="u"/>
            </a:pPr>
            <a:r>
              <a:rPr lang="en-US" altLang="zh-CN" sz="2000" dirty="0"/>
              <a:t>because helium vapor cooling means that many pairs of flow controllers are presented in the module, and the flow distribution and maintenance are very troublesome.</a:t>
            </a:r>
            <a:endParaRPr lang="zh-CN" altLang="en-US" sz="2000" dirty="0"/>
          </a:p>
        </p:txBody>
      </p:sp>
      <p:pic>
        <p:nvPicPr>
          <p:cNvPr id="10" name="图片 9">
            <a:extLst>
              <a:ext uri="{FF2B5EF4-FFF2-40B4-BE49-F238E27FC236}">
                <a16:creationId xmlns:a16="http://schemas.microsoft.com/office/drawing/2014/main" id="{1F04A5D2-266F-4B22-B4C0-419E51A2FE18}"/>
              </a:ext>
            </a:extLst>
          </p:cNvPr>
          <p:cNvPicPr>
            <a:picLocks noChangeAspect="1"/>
          </p:cNvPicPr>
          <p:nvPr/>
        </p:nvPicPr>
        <p:blipFill>
          <a:blip r:embed="rId5"/>
          <a:stretch>
            <a:fillRect/>
          </a:stretch>
        </p:blipFill>
        <p:spPr>
          <a:xfrm>
            <a:off x="4493756" y="1039866"/>
            <a:ext cx="4065260" cy="2432428"/>
          </a:xfrm>
          <a:prstGeom prst="rect">
            <a:avLst/>
          </a:prstGeom>
        </p:spPr>
      </p:pic>
      <p:sp>
        <p:nvSpPr>
          <p:cNvPr id="13" name="文本框 12">
            <a:extLst>
              <a:ext uri="{FF2B5EF4-FFF2-40B4-BE49-F238E27FC236}">
                <a16:creationId xmlns:a16="http://schemas.microsoft.com/office/drawing/2014/main" id="{8D6D1AC9-3788-4883-93EC-24EE484FB7D7}"/>
              </a:ext>
            </a:extLst>
          </p:cNvPr>
          <p:cNvSpPr txBox="1"/>
          <p:nvPr/>
        </p:nvSpPr>
        <p:spPr>
          <a:xfrm>
            <a:off x="7189393" y="847732"/>
            <a:ext cx="2048256" cy="369332"/>
          </a:xfrm>
          <a:prstGeom prst="rect">
            <a:avLst/>
          </a:prstGeom>
          <a:noFill/>
        </p:spPr>
        <p:txBody>
          <a:bodyPr wrap="square" rtlCol="0">
            <a:spAutoFit/>
          </a:bodyPr>
          <a:lstStyle/>
          <a:p>
            <a:r>
              <a:rPr lang="en-US" altLang="zh-CN" dirty="0"/>
              <a:t>From Zhu Ying-shun</a:t>
            </a:r>
            <a:endParaRPr lang="zh-CN" altLang="en-US" dirty="0"/>
          </a:p>
        </p:txBody>
      </p:sp>
    </p:spTree>
    <p:extLst>
      <p:ext uri="{BB962C8B-B14F-4D97-AF65-F5344CB8AC3E}">
        <p14:creationId xmlns:p14="http://schemas.microsoft.com/office/powerpoint/2010/main" val="289099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E84024A-29C6-4284-BE8C-8BC70EF71A8F}"/>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3" name="文本框 2">
            <a:extLst>
              <a:ext uri="{FF2B5EF4-FFF2-40B4-BE49-F238E27FC236}">
                <a16:creationId xmlns:a16="http://schemas.microsoft.com/office/drawing/2014/main" id="{5F8B3B11-003A-45BC-BC21-44E42A7B7F7E}"/>
              </a:ext>
            </a:extLst>
          </p:cNvPr>
          <p:cNvSpPr txBox="1"/>
          <p:nvPr/>
        </p:nvSpPr>
        <p:spPr>
          <a:xfrm>
            <a:off x="1236373" y="1017432"/>
            <a:ext cx="9530365" cy="4446730"/>
          </a:xfrm>
          <a:prstGeom prst="rect">
            <a:avLst/>
          </a:prstGeom>
          <a:ln>
            <a:prstDash val="lgDashDot"/>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nSpc>
                <a:spcPct val="200000"/>
              </a:lnSpc>
              <a:buFont typeface="Wingdings" panose="05000000000000000000" pitchFamily="2" charset="2"/>
              <a:buChar char="u"/>
            </a:pPr>
            <a:r>
              <a:rPr lang="zh-CN" altLang="en-US"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接下来，超导磁体侧还需要确定以下事情：</a:t>
            </a:r>
            <a:endParaRPr lang="en-US" altLang="zh-CN" dirty="0">
              <a:solidFill>
                <a:schemeClr val="dk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需跟进磁铁多条技术路线进展，方案确定后可进行</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更为详细的</a:t>
            </a:r>
            <a:r>
              <a:rPr lang="zh-CN" altLang="en-US"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低温系统设计</a:t>
            </a:r>
            <a:endParaRPr lang="en-US" altLang="zh-CN" dirty="0">
              <a:solidFill>
                <a:schemeClr val="dk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是否可以增加线圈匝数来降低磁铁电流，从而改变电流引线冷却方式、降低磁铁热负荷，还需和磁铁组讨论</a:t>
            </a:r>
            <a:endParaRPr lang="en-US" altLang="zh-CN" dirty="0">
              <a:solidFill>
                <a:schemeClr val="dk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组合型磁铁和插入六级磁体低温恒温器需要进行结构设计，以及针对低温恒温器进行流动传热仿真计算，分析流场进而指导优化结构设计，形成闭环设计思路。</a:t>
            </a:r>
            <a:endParaRPr lang="en-US" altLang="zh-CN" dirty="0">
              <a:solidFill>
                <a:schemeClr val="dk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en-US" altLang="zh-CN" dirty="0">
                <a:solidFill>
                  <a:schemeClr val="dk1"/>
                </a:solidFill>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200000"/>
              </a:lnSpc>
              <a:buFont typeface="Arial" panose="020B0604020202020204" pitchFamily="34" charset="0"/>
              <a:buChar char="•"/>
            </a:pPr>
            <a:endParaRPr lang="zh-CN" altLang="en-US" dirty="0"/>
          </a:p>
        </p:txBody>
      </p:sp>
      <p:sp>
        <p:nvSpPr>
          <p:cNvPr id="4" name="矩形 3">
            <a:extLst>
              <a:ext uri="{FF2B5EF4-FFF2-40B4-BE49-F238E27FC236}">
                <a16:creationId xmlns:a16="http://schemas.microsoft.com/office/drawing/2014/main" id="{208E6430-5FE5-4966-8D45-DE5B46A0CB62}"/>
              </a:ext>
            </a:extLst>
          </p:cNvPr>
          <p:cNvSpPr/>
          <p:nvPr/>
        </p:nvSpPr>
        <p:spPr>
          <a:xfrm>
            <a:off x="4887853" y="164512"/>
            <a:ext cx="3003386" cy="584775"/>
          </a:xfrm>
          <a:prstGeom prst="rect">
            <a:avLst/>
          </a:prstGeom>
        </p:spPr>
        <p:txBody>
          <a:bodyPr wrap="none">
            <a:spAutoFit/>
          </a:bodyPr>
          <a:lstStyle/>
          <a:p>
            <a:pPr lvl="0"/>
            <a:r>
              <a:rPr lang="zh-CN" altLang="en-US" sz="32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超导磁体侧小结</a:t>
            </a:r>
          </a:p>
        </p:txBody>
      </p:sp>
    </p:spTree>
    <p:extLst>
      <p:ext uri="{BB962C8B-B14F-4D97-AF65-F5344CB8AC3E}">
        <p14:creationId xmlns:p14="http://schemas.microsoft.com/office/powerpoint/2010/main" val="253215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3EA6008-461E-4B09-A00F-DEC5D6E4C27A}"/>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3" name="标题 1">
            <a:extLst>
              <a:ext uri="{FF2B5EF4-FFF2-40B4-BE49-F238E27FC236}">
                <a16:creationId xmlns:a16="http://schemas.microsoft.com/office/drawing/2014/main" id="{801F7AB1-17A3-49E9-A585-85D98591CC0C}"/>
              </a:ext>
            </a:extLst>
          </p:cNvPr>
          <p:cNvSpPr txBox="1">
            <a:spLocks/>
          </p:cNvSpPr>
          <p:nvPr/>
        </p:nvSpPr>
        <p:spPr bwMode="auto">
          <a:xfrm>
            <a:off x="1551179" y="-164029"/>
            <a:ext cx="9089641" cy="11430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FF000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a:lstStyle>
          <a:p>
            <a:pPr>
              <a:defRPr/>
            </a:pPr>
            <a:r>
              <a:rPr lang="en-US" altLang="zh-CN" dirty="0">
                <a:ln w="19050">
                  <a:solidFill>
                    <a:srgbClr val="000000">
                      <a:tint val="1000"/>
                    </a:srgbClr>
                  </a:solidFill>
                  <a:prstDash val="solid"/>
                </a:ln>
              </a:rPr>
              <a:t>Summary</a:t>
            </a:r>
          </a:p>
        </p:txBody>
      </p:sp>
      <p:sp>
        <p:nvSpPr>
          <p:cNvPr id="4" name="文本框 3">
            <a:extLst>
              <a:ext uri="{FF2B5EF4-FFF2-40B4-BE49-F238E27FC236}">
                <a16:creationId xmlns:a16="http://schemas.microsoft.com/office/drawing/2014/main" id="{96339F8D-D4B8-4317-92B6-436597B0B402}"/>
              </a:ext>
            </a:extLst>
          </p:cNvPr>
          <p:cNvSpPr txBox="1"/>
          <p:nvPr/>
        </p:nvSpPr>
        <p:spPr>
          <a:xfrm>
            <a:off x="274105" y="825579"/>
            <a:ext cx="11643787" cy="6032421"/>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u"/>
            </a:pPr>
            <a:r>
              <a:rPr lang="en-US" altLang="zh-CN" sz="2400" dirty="0">
                <a:solidFill>
                  <a:srgbClr val="0070C0"/>
                </a:solidFill>
                <a:latin typeface="Times New Roman" panose="02020603050405020304" pitchFamily="18" charset="0"/>
                <a:cs typeface="Times New Roman" panose="02020603050405020304" pitchFamily="18" charset="0"/>
              </a:rPr>
              <a:t>Previous CDR and TDR works have laid a good foundation for the further design.</a:t>
            </a:r>
          </a:p>
          <a:p>
            <a:pPr marL="285750" indent="-285750" algn="just">
              <a:spcBef>
                <a:spcPts val="600"/>
              </a:spcBef>
              <a:spcAft>
                <a:spcPts val="600"/>
              </a:spcAft>
              <a:buFont typeface="Wingdings" panose="05000000000000000000" pitchFamily="2" charset="2"/>
              <a:buChar char="u"/>
            </a:pPr>
            <a:r>
              <a:rPr lang="en-US" altLang="zh-CN" sz="2400" dirty="0">
                <a:solidFill>
                  <a:srgbClr val="0070C0"/>
                </a:solidFill>
                <a:latin typeface="Times New Roman" panose="02020603050405020304" pitchFamily="18" charset="0"/>
                <a:cs typeface="Times New Roman" panose="02020603050405020304" pitchFamily="18" charset="0"/>
              </a:rPr>
              <a:t>For the CEPC cryogenic system TDR design, relevant aspects have been considered , including process scheme, layout, and key equipment design. </a:t>
            </a:r>
          </a:p>
          <a:p>
            <a:pPr marL="285750" indent="-285750" algn="just">
              <a:spcBef>
                <a:spcPts val="600"/>
              </a:spcBef>
              <a:spcAft>
                <a:spcPts val="600"/>
              </a:spcAft>
              <a:buFont typeface="Wingdings" panose="05000000000000000000" pitchFamily="2" charset="2"/>
              <a:buChar char="u"/>
            </a:pPr>
            <a:r>
              <a:rPr lang="en-US" altLang="zh-CN" sz="2400" dirty="0">
                <a:solidFill>
                  <a:srgbClr val="0070C0"/>
                </a:solidFill>
                <a:latin typeface="Times New Roman" panose="02020603050405020304" pitchFamily="18" charset="0"/>
                <a:cs typeface="Times New Roman" panose="02020603050405020304" pitchFamily="18" charset="0"/>
              </a:rPr>
              <a:t>For the RF side, scheme 2 can reduce construction expenses, and has the advantage of low heat loss and easier transfer line construction and flexible maintenance.</a:t>
            </a:r>
          </a:p>
          <a:p>
            <a:pPr marL="285750" indent="-285750" algn="just">
              <a:spcBef>
                <a:spcPts val="600"/>
              </a:spcBef>
              <a:spcAft>
                <a:spcPts val="600"/>
              </a:spcAft>
              <a:buFont typeface="Wingdings" panose="05000000000000000000" pitchFamily="2" charset="2"/>
              <a:buChar char="u"/>
            </a:pPr>
            <a:r>
              <a:rPr lang="en-US" altLang="zh-CN" sz="2400" dirty="0">
                <a:solidFill>
                  <a:srgbClr val="0070C0"/>
                </a:solidFill>
                <a:latin typeface="Times New Roman" panose="02020603050405020304" pitchFamily="18" charset="0"/>
                <a:cs typeface="Times New Roman" panose="02020603050405020304" pitchFamily="18" charset="0"/>
              </a:rPr>
              <a:t>For the IR magnets, the preliminary process calculation has been completed. Further detailed design is ongoing.</a:t>
            </a:r>
          </a:p>
          <a:p>
            <a:pPr marL="285750" indent="-285750" algn="just">
              <a:spcBef>
                <a:spcPts val="600"/>
              </a:spcBef>
              <a:spcAft>
                <a:spcPts val="600"/>
              </a:spcAft>
              <a:buFont typeface="Wingdings" panose="05000000000000000000" pitchFamily="2" charset="2"/>
              <a:buChar char="u"/>
            </a:pPr>
            <a:r>
              <a:rPr lang="en-US" altLang="zh-CN" sz="2400" dirty="0">
                <a:solidFill>
                  <a:srgbClr val="0070C0"/>
                </a:solidFill>
                <a:latin typeface="Times New Roman" panose="02020603050405020304" pitchFamily="18" charset="0"/>
                <a:cs typeface="Times New Roman" panose="02020603050405020304" pitchFamily="18" charset="0"/>
              </a:rPr>
              <a:t>The heat loss is selected 0.15W/m single loop after reviewing the status, and a test platform </a:t>
            </a:r>
            <a:r>
              <a:rPr lang="en-US" altLang="zh-CN" sz="2400" kern="0" dirty="0">
                <a:solidFill>
                  <a:srgbClr val="0070C0"/>
                </a:solidFill>
                <a:latin typeface="Times New Roman" panose="02020603050405020304" pitchFamily="18" charset="0"/>
                <a:cs typeface="Times New Roman" panose="02020603050405020304" pitchFamily="18" charset="0"/>
              </a:rPr>
              <a:t>for multi-channel transfer lines </a:t>
            </a:r>
            <a:r>
              <a:rPr lang="en-US" altLang="zh-CN" sz="2400" dirty="0">
                <a:solidFill>
                  <a:srgbClr val="0070C0"/>
                </a:solidFill>
                <a:latin typeface="Times New Roman" panose="02020603050405020304" pitchFamily="18" charset="0"/>
                <a:cs typeface="Times New Roman" panose="02020603050405020304" pitchFamily="18" charset="0"/>
              </a:rPr>
              <a:t>is being constructed to </a:t>
            </a:r>
            <a:r>
              <a:rPr lang="en-US" altLang="zh-CN" sz="2400" kern="0" dirty="0">
                <a:solidFill>
                  <a:srgbClr val="0070C0"/>
                </a:solidFill>
                <a:latin typeface="Times New Roman" panose="02020603050405020304" pitchFamily="18" charset="0"/>
                <a:cs typeface="Times New Roman" panose="02020603050405020304" pitchFamily="18" charset="0"/>
              </a:rPr>
              <a:t>measure two important parameters of heat leakage and pressure drop.</a:t>
            </a:r>
          </a:p>
          <a:p>
            <a:pPr marL="285750" indent="-285750" algn="just">
              <a:spcBef>
                <a:spcPts val="600"/>
              </a:spcBef>
              <a:spcAft>
                <a:spcPts val="600"/>
              </a:spcAft>
              <a:buFont typeface="Wingdings" panose="05000000000000000000" pitchFamily="2" charset="2"/>
              <a:buChar char="u"/>
            </a:pPr>
            <a:r>
              <a:rPr lang="en-US" altLang="zh-CN" sz="2400" kern="0" dirty="0">
                <a:solidFill>
                  <a:srgbClr val="0070C0"/>
                </a:solidFill>
                <a:latin typeface="Times New Roman" panose="02020603050405020304" pitchFamily="18" charset="0"/>
                <a:cs typeface="Times New Roman" panose="02020603050405020304" pitchFamily="18" charset="0"/>
              </a:rPr>
              <a:t>Further TDR design is going on. Now it‘s just at the stage of scheme comparison, and there is still a long way to complete the whole TDR design. In the later time, the project team members need to work together to greatly push forward the work, and complete the TDR design on time.</a:t>
            </a:r>
            <a:endParaRPr lang="zh-CN" alt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21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7508E03-79E8-43AC-AB6E-0EAC4E89BA1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rPr>
              <a:t>加速器中心低温组</a:t>
            </a:r>
            <a:endParaRPr kumimoji="0" lang="en-US" altLang="zh-CN" sz="105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3" name="文本框 2">
            <a:extLst>
              <a:ext uri="{FF2B5EF4-FFF2-40B4-BE49-F238E27FC236}">
                <a16:creationId xmlns:a16="http://schemas.microsoft.com/office/drawing/2014/main" id="{B04A2D37-CE60-42A6-BD8A-255D0B3C0AF2}"/>
              </a:ext>
            </a:extLst>
          </p:cNvPr>
          <p:cNvSpPr txBox="1"/>
          <p:nvPr/>
        </p:nvSpPr>
        <p:spPr>
          <a:xfrm>
            <a:off x="3748939" y="52874"/>
            <a:ext cx="5808447" cy="752474"/>
          </a:xfrm>
          <a:prstGeom prst="rect">
            <a:avLst/>
          </a:prstGeom>
          <a:noFill/>
          <a:ln>
            <a:noFill/>
          </a:ln>
        </p:spPr>
        <p:txBody>
          <a:bodyPr vert="horz" lIns="92027" tIns="47854" rIns="92027" bIns="47854" anchor="ctr"/>
          <a:lstStyle>
            <a:lvl1pPr marL="0" indent="0"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1pPr>
            <a:lvl2pPr marL="631825" indent="-242888"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2pPr>
            <a:lvl3pPr marL="973137"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3pPr>
            <a:lvl4pPr marL="1362075"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4pPr>
            <a:lvl5pPr marL="1752600"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5pPr>
          </a:lstStyle>
          <a:p>
            <a:pPr marL="0" marR="0" lvl="0" indent="0" algn="ctr" defTabSz="1097280" rtl="0" eaLnBrk="1" fontAlgn="base" latinLnBrk="1" hangingPunct="1">
              <a:lnSpc>
                <a:spcPct val="100000"/>
              </a:lnSpc>
              <a:spcBef>
                <a:spcPct val="0"/>
              </a:spcBef>
              <a:spcAft>
                <a:spcPct val="0"/>
              </a:spcAft>
              <a:buClrTx/>
              <a:buSzTx/>
              <a:buFontTx/>
              <a:buNone/>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r>
              <a:rPr kumimoji="0" lang="en-US" altLang="zh-CN" sz="2800" b="1" i="0" u="none" strike="noStrike" kern="1200" cap="none" spc="-60" normalizeH="0" baseline="0" noProof="0" dirty="0">
                <a:ln w="19050">
                  <a:solidFill>
                    <a:srgbClr val="000000">
                      <a:tint val="1000"/>
                    </a:srgbClr>
                  </a:solidFill>
                  <a:prstDash val="solid"/>
                </a:ln>
                <a:solidFill>
                  <a:srgbClr val="FF0000"/>
                </a:solidFill>
                <a:effectLst>
                  <a:outerShdw blurRad="50000" dist="50800" dir="7500000" algn="tl">
                    <a:srgbClr val="000000">
                      <a:shade val="5000"/>
                      <a:alpha val="35000"/>
                    </a:srgbClr>
                  </a:outerShdw>
                </a:effectLst>
                <a:uLnTx/>
                <a:uFillTx/>
                <a:latin typeface="Arial Black" panose="020B0A04020102020204" pitchFamily="34" charset="0"/>
                <a:ea typeface="微软雅黑"/>
                <a:cs typeface="+mn-cs"/>
                <a:sym typeface="Arial" pitchFamily="34" charset="0"/>
              </a:rPr>
              <a:t>OUTLINE</a:t>
            </a:r>
            <a:endParaRPr kumimoji="0" lang="zh-CN" altLang="en-US" sz="2800" b="1" i="0" u="none" strike="noStrike" kern="1200" cap="none" spc="-60" normalizeH="0" baseline="0" noProof="0" dirty="0">
              <a:ln w="19050">
                <a:solidFill>
                  <a:srgbClr val="000000">
                    <a:tint val="1000"/>
                  </a:srgbClr>
                </a:solidFill>
                <a:prstDash val="solid"/>
              </a:ln>
              <a:solidFill>
                <a:srgbClr val="FF0000"/>
              </a:solidFill>
              <a:effectLst>
                <a:outerShdw blurRad="50000" dist="50800" dir="7500000" algn="tl">
                  <a:srgbClr val="000000">
                    <a:shade val="5000"/>
                    <a:alpha val="35000"/>
                  </a:srgbClr>
                </a:outerShdw>
              </a:effectLst>
              <a:uLnTx/>
              <a:uFillTx/>
              <a:latin typeface="Arial Black" panose="020B0A04020102020204" pitchFamily="34" charset="0"/>
              <a:ea typeface="微软雅黑"/>
              <a:cs typeface="+mn-cs"/>
              <a:sym typeface="Arial" pitchFamily="34" charset="0"/>
            </a:endParaRPr>
          </a:p>
        </p:txBody>
      </p:sp>
      <p:sp>
        <p:nvSpPr>
          <p:cNvPr id="5" name="内容占位符 6">
            <a:extLst>
              <a:ext uri="{FF2B5EF4-FFF2-40B4-BE49-F238E27FC236}">
                <a16:creationId xmlns:a16="http://schemas.microsoft.com/office/drawing/2014/main" id="{2E588FFC-2351-4FDC-BD32-35506431792B}"/>
              </a:ext>
            </a:extLst>
          </p:cNvPr>
          <p:cNvSpPr txBox="1">
            <a:spLocks/>
          </p:cNvSpPr>
          <p:nvPr/>
        </p:nvSpPr>
        <p:spPr>
          <a:xfrm>
            <a:off x="838200" y="1441577"/>
            <a:ext cx="10515600" cy="2179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Discussion and Comparison on CEPC SRF cryogenic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rPr>
              <a:t>Discussion and Comparison on SC magnets cryogenic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rPr>
              <a:t>Summary</a:t>
            </a:r>
            <a:endParaRPr kumimoji="0" lang="en-US" altLang="zh-CN" sz="2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sysClr val="windowText" lastClr="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530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矩形 969">
            <a:extLst>
              <a:ext uri="{FF2B5EF4-FFF2-40B4-BE49-F238E27FC236}">
                <a16:creationId xmlns:a16="http://schemas.microsoft.com/office/drawing/2014/main" id="{337D0567-E359-4808-8175-7F1971479AE9}"/>
              </a:ext>
            </a:extLst>
          </p:cNvPr>
          <p:cNvSpPr/>
          <p:nvPr/>
        </p:nvSpPr>
        <p:spPr>
          <a:xfrm>
            <a:off x="4986552" y="1280877"/>
            <a:ext cx="3049200" cy="93305"/>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962" name="组合 961">
            <a:extLst>
              <a:ext uri="{FF2B5EF4-FFF2-40B4-BE49-F238E27FC236}">
                <a16:creationId xmlns:a16="http://schemas.microsoft.com/office/drawing/2014/main" id="{F53EE007-E0A9-4BA2-BB09-D038FE266B64}"/>
              </a:ext>
            </a:extLst>
          </p:cNvPr>
          <p:cNvGrpSpPr/>
          <p:nvPr/>
        </p:nvGrpSpPr>
        <p:grpSpPr>
          <a:xfrm>
            <a:off x="7890237" y="4020998"/>
            <a:ext cx="4293017" cy="860821"/>
            <a:chOff x="2806326" y="4077050"/>
            <a:chExt cx="7691481" cy="694290"/>
          </a:xfrm>
        </p:grpSpPr>
        <p:grpSp>
          <p:nvGrpSpPr>
            <p:cNvPr id="1195" name="组合 1194">
              <a:extLst>
                <a:ext uri="{FF2B5EF4-FFF2-40B4-BE49-F238E27FC236}">
                  <a16:creationId xmlns:a16="http://schemas.microsoft.com/office/drawing/2014/main" id="{E847AE77-9A68-4357-8AA0-4DE02787862E}"/>
                </a:ext>
              </a:extLst>
            </p:cNvPr>
            <p:cNvGrpSpPr/>
            <p:nvPr/>
          </p:nvGrpSpPr>
          <p:grpSpPr>
            <a:xfrm>
              <a:off x="2806326" y="4077050"/>
              <a:ext cx="7691481" cy="562156"/>
              <a:chOff x="149040" y="4761696"/>
              <a:chExt cx="11148586" cy="830369"/>
            </a:xfrm>
          </p:grpSpPr>
          <p:pic>
            <p:nvPicPr>
              <p:cNvPr id="1225" name="图片 1224">
                <a:extLst>
                  <a:ext uri="{FF2B5EF4-FFF2-40B4-BE49-F238E27FC236}">
                    <a16:creationId xmlns:a16="http://schemas.microsoft.com/office/drawing/2014/main" id="{73D11754-54D7-4CDF-90C5-19A881B36652}"/>
                  </a:ext>
                </a:extLst>
              </p:cNvPr>
              <p:cNvPicPr>
                <a:picLocks noChangeAspect="1"/>
              </p:cNvPicPr>
              <p:nvPr/>
            </p:nvPicPr>
            <p:blipFill>
              <a:blip r:embed="rId2"/>
              <a:stretch>
                <a:fillRect/>
              </a:stretch>
            </p:blipFill>
            <p:spPr>
              <a:xfrm>
                <a:off x="149040" y="4761696"/>
                <a:ext cx="3527190" cy="830369"/>
              </a:xfrm>
              <a:prstGeom prst="rect">
                <a:avLst/>
              </a:prstGeom>
            </p:spPr>
          </p:pic>
          <p:pic>
            <p:nvPicPr>
              <p:cNvPr id="1226" name="图片 1225">
                <a:extLst>
                  <a:ext uri="{FF2B5EF4-FFF2-40B4-BE49-F238E27FC236}">
                    <a16:creationId xmlns:a16="http://schemas.microsoft.com/office/drawing/2014/main" id="{8636AD21-50F1-41C6-88EC-6A02B7170640}"/>
                  </a:ext>
                </a:extLst>
              </p:cNvPr>
              <p:cNvPicPr>
                <a:picLocks noChangeAspect="1"/>
              </p:cNvPicPr>
              <p:nvPr/>
            </p:nvPicPr>
            <p:blipFill>
              <a:blip r:embed="rId2"/>
              <a:stretch>
                <a:fillRect/>
              </a:stretch>
            </p:blipFill>
            <p:spPr>
              <a:xfrm>
                <a:off x="7770436" y="4800916"/>
                <a:ext cx="3527190" cy="751928"/>
              </a:xfrm>
              <a:prstGeom prst="rect">
                <a:avLst/>
              </a:prstGeom>
            </p:spPr>
          </p:pic>
          <p:pic>
            <p:nvPicPr>
              <p:cNvPr id="1227" name="图片 1226">
                <a:extLst>
                  <a:ext uri="{FF2B5EF4-FFF2-40B4-BE49-F238E27FC236}">
                    <a16:creationId xmlns:a16="http://schemas.microsoft.com/office/drawing/2014/main" id="{4A8DA1C0-FBE0-4F30-A0D5-B90616CFA128}"/>
                  </a:ext>
                </a:extLst>
              </p:cNvPr>
              <p:cNvPicPr>
                <a:picLocks noChangeAspect="1"/>
              </p:cNvPicPr>
              <p:nvPr/>
            </p:nvPicPr>
            <p:blipFill>
              <a:blip r:embed="rId2"/>
              <a:stretch>
                <a:fillRect/>
              </a:stretch>
            </p:blipFill>
            <p:spPr>
              <a:xfrm>
                <a:off x="3960386" y="4782690"/>
                <a:ext cx="3527190" cy="803216"/>
              </a:xfrm>
              <a:prstGeom prst="rect">
                <a:avLst/>
              </a:prstGeom>
              <a:solidFill>
                <a:srgbClr val="0854E0"/>
              </a:solidFill>
            </p:spPr>
          </p:pic>
          <p:sp>
            <p:nvSpPr>
              <p:cNvPr id="1228" name="矩形 1227">
                <a:extLst>
                  <a:ext uri="{FF2B5EF4-FFF2-40B4-BE49-F238E27FC236}">
                    <a16:creationId xmlns:a16="http://schemas.microsoft.com/office/drawing/2014/main" id="{892B4A3C-37E5-4E15-87E0-606C08A01AC1}"/>
                  </a:ext>
                </a:extLst>
              </p:cNvPr>
              <p:cNvSpPr/>
              <p:nvPr/>
            </p:nvSpPr>
            <p:spPr>
              <a:xfrm>
                <a:off x="3643428" y="5348761"/>
                <a:ext cx="461048" cy="432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229" name="组合 1228">
                <a:extLst>
                  <a:ext uri="{FF2B5EF4-FFF2-40B4-BE49-F238E27FC236}">
                    <a16:creationId xmlns:a16="http://schemas.microsoft.com/office/drawing/2014/main" id="{55C7E5B6-E92C-47C1-9914-8F2BC16E8F03}"/>
                  </a:ext>
                </a:extLst>
              </p:cNvPr>
              <p:cNvGrpSpPr/>
              <p:nvPr/>
            </p:nvGrpSpPr>
            <p:grpSpPr>
              <a:xfrm>
                <a:off x="3562137" y="5088885"/>
                <a:ext cx="620809" cy="180000"/>
                <a:chOff x="4055253" y="3912768"/>
                <a:chExt cx="620809" cy="180000"/>
              </a:xfrm>
            </p:grpSpPr>
            <p:pic>
              <p:nvPicPr>
                <p:cNvPr id="1235" name="图片 1234">
                  <a:extLst>
                    <a:ext uri="{FF2B5EF4-FFF2-40B4-BE49-F238E27FC236}">
                      <a16:creationId xmlns:a16="http://schemas.microsoft.com/office/drawing/2014/main" id="{51CB5885-D8E8-4DE9-AB7D-8CB40A795B48}"/>
                    </a:ext>
                  </a:extLst>
                </p:cNvPr>
                <p:cNvPicPr>
                  <a:picLocks noChangeAspect="1"/>
                </p:cNvPicPr>
                <p:nvPr/>
              </p:nvPicPr>
              <p:blipFill>
                <a:blip r:embed="rId3"/>
                <a:stretch>
                  <a:fillRect/>
                </a:stretch>
              </p:blipFill>
              <p:spPr>
                <a:xfrm>
                  <a:off x="4055253" y="3912768"/>
                  <a:ext cx="81291" cy="180000"/>
                </a:xfrm>
                <a:prstGeom prst="rect">
                  <a:avLst/>
                </a:prstGeom>
              </p:spPr>
            </p:pic>
            <p:pic>
              <p:nvPicPr>
                <p:cNvPr id="1236" name="图片 1235">
                  <a:extLst>
                    <a:ext uri="{FF2B5EF4-FFF2-40B4-BE49-F238E27FC236}">
                      <a16:creationId xmlns:a16="http://schemas.microsoft.com/office/drawing/2014/main" id="{F75465B2-EE19-4D4E-B450-DEA4438D69E5}"/>
                    </a:ext>
                  </a:extLst>
                </p:cNvPr>
                <p:cNvPicPr>
                  <a:picLocks noChangeAspect="1"/>
                </p:cNvPicPr>
                <p:nvPr/>
              </p:nvPicPr>
              <p:blipFill>
                <a:blip r:embed="rId3"/>
                <a:stretch>
                  <a:fillRect/>
                </a:stretch>
              </p:blipFill>
              <p:spPr>
                <a:xfrm>
                  <a:off x="4594771" y="3912768"/>
                  <a:ext cx="81291" cy="180000"/>
                </a:xfrm>
                <a:prstGeom prst="rect">
                  <a:avLst/>
                </a:prstGeom>
              </p:spPr>
            </p:pic>
          </p:grpSp>
          <p:grpSp>
            <p:nvGrpSpPr>
              <p:cNvPr id="1230" name="组合 1229">
                <a:extLst>
                  <a:ext uri="{FF2B5EF4-FFF2-40B4-BE49-F238E27FC236}">
                    <a16:creationId xmlns:a16="http://schemas.microsoft.com/office/drawing/2014/main" id="{F9BD0DE2-0D3D-4E55-917A-D918701EF8C1}"/>
                  </a:ext>
                </a:extLst>
              </p:cNvPr>
              <p:cNvGrpSpPr/>
              <p:nvPr/>
            </p:nvGrpSpPr>
            <p:grpSpPr>
              <a:xfrm>
                <a:off x="7374568" y="5086880"/>
                <a:ext cx="620809" cy="180000"/>
                <a:chOff x="4055253" y="3912768"/>
                <a:chExt cx="620809" cy="180000"/>
              </a:xfrm>
            </p:grpSpPr>
            <p:pic>
              <p:nvPicPr>
                <p:cNvPr id="1233" name="图片 1232">
                  <a:extLst>
                    <a:ext uri="{FF2B5EF4-FFF2-40B4-BE49-F238E27FC236}">
                      <a16:creationId xmlns:a16="http://schemas.microsoft.com/office/drawing/2014/main" id="{4A598391-F446-4FA8-93B2-8D6DAAABBF83}"/>
                    </a:ext>
                  </a:extLst>
                </p:cNvPr>
                <p:cNvPicPr>
                  <a:picLocks noChangeAspect="1"/>
                </p:cNvPicPr>
                <p:nvPr/>
              </p:nvPicPr>
              <p:blipFill>
                <a:blip r:embed="rId3"/>
                <a:stretch>
                  <a:fillRect/>
                </a:stretch>
              </p:blipFill>
              <p:spPr>
                <a:xfrm>
                  <a:off x="4055253" y="3912768"/>
                  <a:ext cx="81291" cy="180000"/>
                </a:xfrm>
                <a:prstGeom prst="rect">
                  <a:avLst/>
                </a:prstGeom>
              </p:spPr>
            </p:pic>
            <p:pic>
              <p:nvPicPr>
                <p:cNvPr id="1234" name="图片 1233">
                  <a:extLst>
                    <a:ext uri="{FF2B5EF4-FFF2-40B4-BE49-F238E27FC236}">
                      <a16:creationId xmlns:a16="http://schemas.microsoft.com/office/drawing/2014/main" id="{7CBA6B15-B280-4F62-B05F-83CC362FAF13}"/>
                    </a:ext>
                  </a:extLst>
                </p:cNvPr>
                <p:cNvPicPr>
                  <a:picLocks noChangeAspect="1"/>
                </p:cNvPicPr>
                <p:nvPr/>
              </p:nvPicPr>
              <p:blipFill>
                <a:blip r:embed="rId3"/>
                <a:stretch>
                  <a:fillRect/>
                </a:stretch>
              </p:blipFill>
              <p:spPr>
                <a:xfrm>
                  <a:off x="4594771" y="3912768"/>
                  <a:ext cx="81291" cy="180000"/>
                </a:xfrm>
                <a:prstGeom prst="rect">
                  <a:avLst/>
                </a:prstGeom>
              </p:spPr>
            </p:pic>
          </p:grpSp>
          <p:sp>
            <p:nvSpPr>
              <p:cNvPr id="1231" name="矩形 1230">
                <a:extLst>
                  <a:ext uri="{FF2B5EF4-FFF2-40B4-BE49-F238E27FC236}">
                    <a16:creationId xmlns:a16="http://schemas.microsoft.com/office/drawing/2014/main" id="{7781443D-84FD-49FB-9E8C-E0C0C3B59009}"/>
                  </a:ext>
                </a:extLst>
              </p:cNvPr>
              <p:cNvSpPr/>
              <p:nvPr/>
            </p:nvSpPr>
            <p:spPr>
              <a:xfrm>
                <a:off x="7455859" y="5351437"/>
                <a:ext cx="461048" cy="432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1232" name="图片 1231">
                <a:extLst>
                  <a:ext uri="{FF2B5EF4-FFF2-40B4-BE49-F238E27FC236}">
                    <a16:creationId xmlns:a16="http://schemas.microsoft.com/office/drawing/2014/main" id="{85EDE0A6-2A7D-458C-A153-EB6A15DED75B}"/>
                  </a:ext>
                </a:extLst>
              </p:cNvPr>
              <p:cNvPicPr>
                <a:picLocks noChangeAspect="1"/>
              </p:cNvPicPr>
              <p:nvPr/>
            </p:nvPicPr>
            <p:blipFill>
              <a:blip r:embed="rId3"/>
              <a:stretch>
                <a:fillRect/>
              </a:stretch>
            </p:blipFill>
            <p:spPr>
              <a:xfrm>
                <a:off x="11130871" y="5086880"/>
                <a:ext cx="86744" cy="192075"/>
              </a:xfrm>
              <a:prstGeom prst="rect">
                <a:avLst/>
              </a:prstGeom>
            </p:spPr>
          </p:pic>
        </p:grpSp>
        <p:cxnSp>
          <p:nvCxnSpPr>
            <p:cNvPr id="1196" name="直接连接符 1195">
              <a:extLst>
                <a:ext uri="{FF2B5EF4-FFF2-40B4-BE49-F238E27FC236}">
                  <a16:creationId xmlns:a16="http://schemas.microsoft.com/office/drawing/2014/main" id="{9C31A6A9-BB87-4786-BE18-BE8086911EE9}"/>
                </a:ext>
              </a:extLst>
            </p:cNvPr>
            <p:cNvCxnSpPr>
              <a:cxnSpLocks/>
            </p:cNvCxnSpPr>
            <p:nvPr/>
          </p:nvCxnSpPr>
          <p:spPr>
            <a:xfrm>
              <a:off x="5132605" y="4419057"/>
              <a:ext cx="0" cy="333536"/>
            </a:xfrm>
            <a:prstGeom prst="line">
              <a:avLst/>
            </a:prstGeom>
            <a:noFill/>
            <a:ln w="9525" cap="flat" cmpd="sng" algn="ctr">
              <a:solidFill>
                <a:sysClr val="windowText" lastClr="000000"/>
              </a:solidFill>
              <a:prstDash val="solid"/>
              <a:miter lim="800000"/>
            </a:ln>
            <a:effectLst/>
          </p:spPr>
        </p:cxnSp>
        <p:cxnSp>
          <p:nvCxnSpPr>
            <p:cNvPr id="1197" name="直接连接符 1196">
              <a:extLst>
                <a:ext uri="{FF2B5EF4-FFF2-40B4-BE49-F238E27FC236}">
                  <a16:creationId xmlns:a16="http://schemas.microsoft.com/office/drawing/2014/main" id="{2FBA1674-4E2A-4670-B92E-95406DDEEDC9}"/>
                </a:ext>
              </a:extLst>
            </p:cNvPr>
            <p:cNvCxnSpPr>
              <a:cxnSpLocks/>
            </p:cNvCxnSpPr>
            <p:nvPr/>
          </p:nvCxnSpPr>
          <p:spPr>
            <a:xfrm>
              <a:off x="5589344" y="4427232"/>
              <a:ext cx="0" cy="333536"/>
            </a:xfrm>
            <a:prstGeom prst="line">
              <a:avLst/>
            </a:prstGeom>
            <a:noFill/>
            <a:ln w="9525" cap="flat" cmpd="sng" algn="ctr">
              <a:solidFill>
                <a:sysClr val="windowText" lastClr="000000"/>
              </a:solidFill>
              <a:prstDash val="solid"/>
              <a:miter lim="800000"/>
            </a:ln>
            <a:effectLst/>
          </p:spPr>
        </p:cxnSp>
        <p:cxnSp>
          <p:nvCxnSpPr>
            <p:cNvPr id="1198" name="直接连接符 1197">
              <a:extLst>
                <a:ext uri="{FF2B5EF4-FFF2-40B4-BE49-F238E27FC236}">
                  <a16:creationId xmlns:a16="http://schemas.microsoft.com/office/drawing/2014/main" id="{CB05D04C-4586-4A05-B83C-20264A99A708}"/>
                </a:ext>
              </a:extLst>
            </p:cNvPr>
            <p:cNvCxnSpPr>
              <a:cxnSpLocks/>
            </p:cNvCxnSpPr>
            <p:nvPr/>
          </p:nvCxnSpPr>
          <p:spPr>
            <a:xfrm>
              <a:off x="7761874" y="4437804"/>
              <a:ext cx="0" cy="333536"/>
            </a:xfrm>
            <a:prstGeom prst="line">
              <a:avLst/>
            </a:prstGeom>
            <a:noFill/>
            <a:ln w="9525" cap="flat" cmpd="sng" algn="ctr">
              <a:solidFill>
                <a:sysClr val="windowText" lastClr="000000"/>
              </a:solidFill>
              <a:prstDash val="solid"/>
              <a:miter lim="800000"/>
            </a:ln>
            <a:effectLst/>
          </p:spPr>
        </p:cxnSp>
        <p:cxnSp>
          <p:nvCxnSpPr>
            <p:cNvPr id="1199" name="直接箭头连接符 1198">
              <a:extLst>
                <a:ext uri="{FF2B5EF4-FFF2-40B4-BE49-F238E27FC236}">
                  <a16:creationId xmlns:a16="http://schemas.microsoft.com/office/drawing/2014/main" id="{32F5B729-5DB4-4652-90A6-38E5534A31D7}"/>
                </a:ext>
              </a:extLst>
            </p:cNvPr>
            <p:cNvCxnSpPr/>
            <p:nvPr/>
          </p:nvCxnSpPr>
          <p:spPr>
            <a:xfrm>
              <a:off x="5127666" y="4692616"/>
              <a:ext cx="461678" cy="0"/>
            </a:xfrm>
            <a:prstGeom prst="straightConnector1">
              <a:avLst/>
            </a:prstGeom>
            <a:noFill/>
            <a:ln w="6350" cap="flat" cmpd="sng" algn="ctr">
              <a:solidFill>
                <a:sysClr val="windowText" lastClr="000000"/>
              </a:solidFill>
              <a:prstDash val="solid"/>
              <a:miter lim="800000"/>
              <a:headEnd type="triangle"/>
              <a:tailEnd type="triangle"/>
            </a:ln>
            <a:effectLst/>
          </p:spPr>
        </p:cxnSp>
        <p:grpSp>
          <p:nvGrpSpPr>
            <p:cNvPr id="1200" name="组合 1199">
              <a:extLst>
                <a:ext uri="{FF2B5EF4-FFF2-40B4-BE49-F238E27FC236}">
                  <a16:creationId xmlns:a16="http://schemas.microsoft.com/office/drawing/2014/main" id="{B450BBB8-8A0E-46BA-B235-E8F7DE32F40F}"/>
                </a:ext>
              </a:extLst>
            </p:cNvPr>
            <p:cNvGrpSpPr/>
            <p:nvPr/>
          </p:nvGrpSpPr>
          <p:grpSpPr>
            <a:xfrm>
              <a:off x="2959124" y="4427232"/>
              <a:ext cx="2189130" cy="333536"/>
              <a:chOff x="4182946" y="5278955"/>
              <a:chExt cx="3173082" cy="492671"/>
            </a:xfrm>
          </p:grpSpPr>
          <p:cxnSp>
            <p:nvCxnSpPr>
              <p:cNvPr id="1223" name="直接连接符 1222">
                <a:extLst>
                  <a:ext uri="{FF2B5EF4-FFF2-40B4-BE49-F238E27FC236}">
                    <a16:creationId xmlns:a16="http://schemas.microsoft.com/office/drawing/2014/main" id="{ECB45266-450A-41DE-8774-5BE823B8265E}"/>
                  </a:ext>
                </a:extLst>
              </p:cNvPr>
              <p:cNvCxnSpPr>
                <a:cxnSpLocks/>
              </p:cNvCxnSpPr>
              <p:nvPr/>
            </p:nvCxnSpPr>
            <p:spPr>
              <a:xfrm>
                <a:off x="4182946" y="5278955"/>
                <a:ext cx="0" cy="492671"/>
              </a:xfrm>
              <a:prstGeom prst="line">
                <a:avLst/>
              </a:prstGeom>
              <a:noFill/>
              <a:ln w="9525" cap="flat" cmpd="sng" algn="ctr">
                <a:solidFill>
                  <a:sysClr val="windowText" lastClr="000000"/>
                </a:solidFill>
                <a:prstDash val="solid"/>
                <a:miter lim="800000"/>
              </a:ln>
              <a:effectLst/>
            </p:spPr>
          </p:cxnSp>
          <p:cxnSp>
            <p:nvCxnSpPr>
              <p:cNvPr id="1224" name="直接箭头连接符 1223">
                <a:extLst>
                  <a:ext uri="{FF2B5EF4-FFF2-40B4-BE49-F238E27FC236}">
                    <a16:creationId xmlns:a16="http://schemas.microsoft.com/office/drawing/2014/main" id="{A014A8AF-331F-4E32-924F-F0601EAA8F46}"/>
                  </a:ext>
                </a:extLst>
              </p:cNvPr>
              <p:cNvCxnSpPr/>
              <p:nvPr/>
            </p:nvCxnSpPr>
            <p:spPr>
              <a:xfrm>
                <a:off x="4182946" y="5670958"/>
                <a:ext cx="3173082" cy="0"/>
              </a:xfrm>
              <a:prstGeom prst="straightConnector1">
                <a:avLst/>
              </a:prstGeom>
              <a:noFill/>
              <a:ln w="6350" cap="flat" cmpd="sng" algn="ctr">
                <a:solidFill>
                  <a:sysClr val="windowText" lastClr="000000"/>
                </a:solidFill>
                <a:prstDash val="solid"/>
                <a:miter lim="800000"/>
                <a:headEnd type="triangle"/>
                <a:tailEnd type="triangle"/>
              </a:ln>
              <a:effectLst/>
            </p:spPr>
          </p:cxnSp>
        </p:grpSp>
        <p:cxnSp>
          <p:nvCxnSpPr>
            <p:cNvPr id="1201" name="直接连接符 1200">
              <a:extLst>
                <a:ext uri="{FF2B5EF4-FFF2-40B4-BE49-F238E27FC236}">
                  <a16:creationId xmlns:a16="http://schemas.microsoft.com/office/drawing/2014/main" id="{E3280D83-C778-4329-931F-57619FDB05BD}"/>
                </a:ext>
              </a:extLst>
            </p:cNvPr>
            <p:cNvCxnSpPr>
              <a:cxnSpLocks/>
            </p:cNvCxnSpPr>
            <p:nvPr/>
          </p:nvCxnSpPr>
          <p:spPr>
            <a:xfrm>
              <a:off x="8221674" y="4437804"/>
              <a:ext cx="0" cy="333536"/>
            </a:xfrm>
            <a:prstGeom prst="line">
              <a:avLst/>
            </a:prstGeom>
            <a:noFill/>
            <a:ln w="9525" cap="flat" cmpd="sng" algn="ctr">
              <a:solidFill>
                <a:sysClr val="windowText" lastClr="000000"/>
              </a:solidFill>
              <a:prstDash val="solid"/>
              <a:miter lim="800000"/>
            </a:ln>
            <a:effectLst/>
          </p:spPr>
        </p:cxnSp>
        <p:cxnSp>
          <p:nvCxnSpPr>
            <p:cNvPr id="1202" name="直接连接符 1201">
              <a:extLst>
                <a:ext uri="{FF2B5EF4-FFF2-40B4-BE49-F238E27FC236}">
                  <a16:creationId xmlns:a16="http://schemas.microsoft.com/office/drawing/2014/main" id="{93D3E61F-1229-4D19-A663-0CE21A54BF9B}"/>
                </a:ext>
              </a:extLst>
            </p:cNvPr>
            <p:cNvCxnSpPr>
              <a:cxnSpLocks/>
            </p:cNvCxnSpPr>
            <p:nvPr/>
          </p:nvCxnSpPr>
          <p:spPr>
            <a:xfrm>
              <a:off x="10382762" y="4419057"/>
              <a:ext cx="0" cy="333536"/>
            </a:xfrm>
            <a:prstGeom prst="line">
              <a:avLst/>
            </a:prstGeom>
            <a:noFill/>
            <a:ln w="9525" cap="flat" cmpd="sng" algn="ctr">
              <a:solidFill>
                <a:sysClr val="windowText" lastClr="000000"/>
              </a:solidFill>
              <a:prstDash val="solid"/>
              <a:miter lim="800000"/>
            </a:ln>
            <a:effectLst/>
          </p:spPr>
        </p:cxnSp>
        <p:cxnSp>
          <p:nvCxnSpPr>
            <p:cNvPr id="1203" name="直接箭头连接符 1202">
              <a:extLst>
                <a:ext uri="{FF2B5EF4-FFF2-40B4-BE49-F238E27FC236}">
                  <a16:creationId xmlns:a16="http://schemas.microsoft.com/office/drawing/2014/main" id="{6A53E921-1945-4FFE-B17B-CC064017D588}"/>
                </a:ext>
              </a:extLst>
            </p:cNvPr>
            <p:cNvCxnSpPr>
              <a:cxnSpLocks/>
            </p:cNvCxnSpPr>
            <p:nvPr/>
          </p:nvCxnSpPr>
          <p:spPr>
            <a:xfrm flipV="1">
              <a:off x="8221674" y="4692616"/>
              <a:ext cx="2161089" cy="10572"/>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204" name="直接箭头连接符 1203">
              <a:extLst>
                <a:ext uri="{FF2B5EF4-FFF2-40B4-BE49-F238E27FC236}">
                  <a16:creationId xmlns:a16="http://schemas.microsoft.com/office/drawing/2014/main" id="{DFF2885B-09D7-4EBC-8EA9-B28119BF6CD2}"/>
                </a:ext>
              </a:extLst>
            </p:cNvPr>
            <p:cNvCxnSpPr/>
            <p:nvPr/>
          </p:nvCxnSpPr>
          <p:spPr>
            <a:xfrm>
              <a:off x="5589344" y="4692616"/>
              <a:ext cx="2172531" cy="10572"/>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205" name="直接箭头连接符 1204">
              <a:extLst>
                <a:ext uri="{FF2B5EF4-FFF2-40B4-BE49-F238E27FC236}">
                  <a16:creationId xmlns:a16="http://schemas.microsoft.com/office/drawing/2014/main" id="{8CA1725C-C27B-41AA-BD81-38C71FF5ACE9}"/>
                </a:ext>
              </a:extLst>
            </p:cNvPr>
            <p:cNvCxnSpPr/>
            <p:nvPr/>
          </p:nvCxnSpPr>
          <p:spPr>
            <a:xfrm>
              <a:off x="7761874" y="4703188"/>
              <a:ext cx="45769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206" name="矩形 1205">
              <a:extLst>
                <a:ext uri="{FF2B5EF4-FFF2-40B4-BE49-F238E27FC236}">
                  <a16:creationId xmlns:a16="http://schemas.microsoft.com/office/drawing/2014/main" id="{4143C6AD-ADCF-4227-9A92-A47F1B091897}"/>
                </a:ext>
              </a:extLst>
            </p:cNvPr>
            <p:cNvSpPr/>
            <p:nvPr/>
          </p:nvSpPr>
          <p:spPr>
            <a:xfrm>
              <a:off x="3846616" y="4612655"/>
              <a:ext cx="847823" cy="5550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7" name="矩形 1206">
              <a:extLst>
                <a:ext uri="{FF2B5EF4-FFF2-40B4-BE49-F238E27FC236}">
                  <a16:creationId xmlns:a16="http://schemas.microsoft.com/office/drawing/2014/main" id="{CC169A4F-9E06-4EB2-8567-594F3E5FCE57}"/>
                </a:ext>
              </a:extLst>
            </p:cNvPr>
            <p:cNvSpPr/>
            <p:nvPr/>
          </p:nvSpPr>
          <p:spPr>
            <a:xfrm>
              <a:off x="6441082" y="4595580"/>
              <a:ext cx="958380" cy="9478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8" name="矩形 1207">
              <a:extLst>
                <a:ext uri="{FF2B5EF4-FFF2-40B4-BE49-F238E27FC236}">
                  <a16:creationId xmlns:a16="http://schemas.microsoft.com/office/drawing/2014/main" id="{FDD8DD94-5429-4AF6-BC31-DB2EE7017752}"/>
                </a:ext>
              </a:extLst>
            </p:cNvPr>
            <p:cNvSpPr/>
            <p:nvPr/>
          </p:nvSpPr>
          <p:spPr>
            <a:xfrm>
              <a:off x="9063888" y="4599876"/>
              <a:ext cx="965032" cy="8238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9" name="矩形 1208">
              <a:extLst>
                <a:ext uri="{FF2B5EF4-FFF2-40B4-BE49-F238E27FC236}">
                  <a16:creationId xmlns:a16="http://schemas.microsoft.com/office/drawing/2014/main" id="{9C2E391F-412F-4689-A9FC-0ADF83C28C5D}"/>
                </a:ext>
              </a:extLst>
            </p:cNvPr>
            <p:cNvSpPr/>
            <p:nvPr/>
          </p:nvSpPr>
          <p:spPr>
            <a:xfrm>
              <a:off x="4956942" y="4597372"/>
              <a:ext cx="766734" cy="7489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10" name="矩形 1209">
              <a:extLst>
                <a:ext uri="{FF2B5EF4-FFF2-40B4-BE49-F238E27FC236}">
                  <a16:creationId xmlns:a16="http://schemas.microsoft.com/office/drawing/2014/main" id="{177D19EE-147D-47EE-9177-336D1F6D46AA}"/>
                </a:ext>
              </a:extLst>
            </p:cNvPr>
            <p:cNvSpPr/>
            <p:nvPr/>
          </p:nvSpPr>
          <p:spPr>
            <a:xfrm>
              <a:off x="7594608" y="4571122"/>
              <a:ext cx="784501" cy="13612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211" name="组合 1210">
              <a:extLst>
                <a:ext uri="{FF2B5EF4-FFF2-40B4-BE49-F238E27FC236}">
                  <a16:creationId xmlns:a16="http://schemas.microsoft.com/office/drawing/2014/main" id="{B2BB90F2-6F37-4C2C-81A0-D9022A0C522C}"/>
                </a:ext>
              </a:extLst>
            </p:cNvPr>
            <p:cNvGrpSpPr/>
            <p:nvPr/>
          </p:nvGrpSpPr>
          <p:grpSpPr>
            <a:xfrm>
              <a:off x="5132605" y="4297025"/>
              <a:ext cx="127293" cy="133847"/>
              <a:chOff x="3235169" y="4139694"/>
              <a:chExt cx="154876" cy="165956"/>
            </a:xfrm>
          </p:grpSpPr>
          <p:cxnSp>
            <p:nvCxnSpPr>
              <p:cNvPr id="1221" name="直接连接符 1220">
                <a:extLst>
                  <a:ext uri="{FF2B5EF4-FFF2-40B4-BE49-F238E27FC236}">
                    <a16:creationId xmlns:a16="http://schemas.microsoft.com/office/drawing/2014/main" id="{FB504609-439B-422D-97F4-0C8312979860}"/>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222" name="直接连接符 1221">
                <a:extLst>
                  <a:ext uri="{FF2B5EF4-FFF2-40B4-BE49-F238E27FC236}">
                    <a16:creationId xmlns:a16="http://schemas.microsoft.com/office/drawing/2014/main" id="{E7C826DF-3D25-42DB-A13E-994376E5DA39}"/>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212" name="组合 1211">
              <a:extLst>
                <a:ext uri="{FF2B5EF4-FFF2-40B4-BE49-F238E27FC236}">
                  <a16:creationId xmlns:a16="http://schemas.microsoft.com/office/drawing/2014/main" id="{95411C2D-4A31-45D5-BBFB-CB3D44BAAD6B}"/>
                </a:ext>
              </a:extLst>
            </p:cNvPr>
            <p:cNvGrpSpPr/>
            <p:nvPr/>
          </p:nvGrpSpPr>
          <p:grpSpPr>
            <a:xfrm>
              <a:off x="7745946" y="4301177"/>
              <a:ext cx="127293" cy="133847"/>
              <a:chOff x="3235169" y="4139694"/>
              <a:chExt cx="154876" cy="165956"/>
            </a:xfrm>
          </p:grpSpPr>
          <p:cxnSp>
            <p:nvCxnSpPr>
              <p:cNvPr id="1219" name="直接连接符 1218">
                <a:extLst>
                  <a:ext uri="{FF2B5EF4-FFF2-40B4-BE49-F238E27FC236}">
                    <a16:creationId xmlns:a16="http://schemas.microsoft.com/office/drawing/2014/main" id="{6D993C65-5F7B-4024-8181-04E228F6BAAB}"/>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220" name="直接连接符 1219">
                <a:extLst>
                  <a:ext uri="{FF2B5EF4-FFF2-40B4-BE49-F238E27FC236}">
                    <a16:creationId xmlns:a16="http://schemas.microsoft.com/office/drawing/2014/main" id="{11D27A19-F30C-4133-9319-27523C7E418F}"/>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213" name="组合 1212">
              <a:extLst>
                <a:ext uri="{FF2B5EF4-FFF2-40B4-BE49-F238E27FC236}">
                  <a16:creationId xmlns:a16="http://schemas.microsoft.com/office/drawing/2014/main" id="{2393A6EF-41EE-450E-97ED-473C3CAA3A95}"/>
                </a:ext>
              </a:extLst>
            </p:cNvPr>
            <p:cNvGrpSpPr/>
            <p:nvPr/>
          </p:nvGrpSpPr>
          <p:grpSpPr>
            <a:xfrm rot="10800000">
              <a:off x="5491024" y="4293019"/>
              <a:ext cx="127293" cy="133847"/>
              <a:chOff x="3235169" y="4139694"/>
              <a:chExt cx="154876" cy="165956"/>
            </a:xfrm>
          </p:grpSpPr>
          <p:cxnSp>
            <p:nvCxnSpPr>
              <p:cNvPr id="1217" name="直接连接符 1216">
                <a:extLst>
                  <a:ext uri="{FF2B5EF4-FFF2-40B4-BE49-F238E27FC236}">
                    <a16:creationId xmlns:a16="http://schemas.microsoft.com/office/drawing/2014/main" id="{29B88B29-152E-410A-9227-C358A4F0D049}"/>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218" name="直接连接符 1217">
                <a:extLst>
                  <a:ext uri="{FF2B5EF4-FFF2-40B4-BE49-F238E27FC236}">
                    <a16:creationId xmlns:a16="http://schemas.microsoft.com/office/drawing/2014/main" id="{11626BE2-E1C0-44B0-B2A2-7ED1A692BE31}"/>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214" name="组合 1213">
              <a:extLst>
                <a:ext uri="{FF2B5EF4-FFF2-40B4-BE49-F238E27FC236}">
                  <a16:creationId xmlns:a16="http://schemas.microsoft.com/office/drawing/2014/main" id="{60DE53BD-A79C-4D95-A73F-61DEC10923AF}"/>
                </a:ext>
              </a:extLst>
            </p:cNvPr>
            <p:cNvGrpSpPr/>
            <p:nvPr/>
          </p:nvGrpSpPr>
          <p:grpSpPr>
            <a:xfrm rot="10800000">
              <a:off x="8098870" y="4297940"/>
              <a:ext cx="127293" cy="133847"/>
              <a:chOff x="3235169" y="4139694"/>
              <a:chExt cx="154876" cy="165956"/>
            </a:xfrm>
          </p:grpSpPr>
          <p:cxnSp>
            <p:nvCxnSpPr>
              <p:cNvPr id="1215" name="直接连接符 1214">
                <a:extLst>
                  <a:ext uri="{FF2B5EF4-FFF2-40B4-BE49-F238E27FC236}">
                    <a16:creationId xmlns:a16="http://schemas.microsoft.com/office/drawing/2014/main" id="{FD1AB1B7-7C62-46B3-B6F8-20026C7D2B60}"/>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216" name="直接连接符 1215">
                <a:extLst>
                  <a:ext uri="{FF2B5EF4-FFF2-40B4-BE49-F238E27FC236}">
                    <a16:creationId xmlns:a16="http://schemas.microsoft.com/office/drawing/2014/main" id="{C16017BE-742A-4A53-93CE-3850509DCD62}"/>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sp>
        <p:nvSpPr>
          <p:cNvPr id="963" name="矩形 962">
            <a:extLst>
              <a:ext uri="{FF2B5EF4-FFF2-40B4-BE49-F238E27FC236}">
                <a16:creationId xmlns:a16="http://schemas.microsoft.com/office/drawing/2014/main" id="{02A03074-31F8-48D5-9ECE-7FE4599A28FC}"/>
              </a:ext>
            </a:extLst>
          </p:cNvPr>
          <p:cNvSpPr/>
          <p:nvPr/>
        </p:nvSpPr>
        <p:spPr>
          <a:xfrm rot="5400000">
            <a:off x="7224833" y="2038276"/>
            <a:ext cx="2124000" cy="108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64" name="矩形 963">
            <a:extLst>
              <a:ext uri="{FF2B5EF4-FFF2-40B4-BE49-F238E27FC236}">
                <a16:creationId xmlns:a16="http://schemas.microsoft.com/office/drawing/2014/main" id="{76E39E91-C38F-48B4-AEB7-D2CEE6211EB9}"/>
              </a:ext>
            </a:extLst>
          </p:cNvPr>
          <p:cNvSpPr/>
          <p:nvPr/>
        </p:nvSpPr>
        <p:spPr>
          <a:xfrm>
            <a:off x="4832105" y="925824"/>
            <a:ext cx="3484800" cy="108638"/>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65" name="矩形 964">
            <a:extLst>
              <a:ext uri="{FF2B5EF4-FFF2-40B4-BE49-F238E27FC236}">
                <a16:creationId xmlns:a16="http://schemas.microsoft.com/office/drawing/2014/main" id="{9AE15344-C7B9-443E-B2CE-A596E5CC1613}"/>
              </a:ext>
            </a:extLst>
          </p:cNvPr>
          <p:cNvSpPr/>
          <p:nvPr/>
        </p:nvSpPr>
        <p:spPr>
          <a:xfrm rot="16200000">
            <a:off x="4483227" y="1405948"/>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966" name="组合 965">
            <a:extLst>
              <a:ext uri="{FF2B5EF4-FFF2-40B4-BE49-F238E27FC236}">
                <a16:creationId xmlns:a16="http://schemas.microsoft.com/office/drawing/2014/main" id="{652C10B0-B7CB-41CC-8605-15F1897BDF4E}"/>
              </a:ext>
            </a:extLst>
          </p:cNvPr>
          <p:cNvGrpSpPr/>
          <p:nvPr/>
        </p:nvGrpSpPr>
        <p:grpSpPr>
          <a:xfrm>
            <a:off x="4795734" y="963522"/>
            <a:ext cx="50409" cy="50064"/>
            <a:chOff x="4657256" y="2102175"/>
            <a:chExt cx="45826" cy="50064"/>
          </a:xfrm>
        </p:grpSpPr>
        <p:sp>
          <p:nvSpPr>
            <p:cNvPr id="1193" name="任意多边形: 形状 1192">
              <a:extLst>
                <a:ext uri="{FF2B5EF4-FFF2-40B4-BE49-F238E27FC236}">
                  <a16:creationId xmlns:a16="http://schemas.microsoft.com/office/drawing/2014/main" id="{9D10DB88-D7FD-4FC6-94B8-BD95ECCD9ADD}"/>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94" name="任意多边形: 形状 1193">
              <a:extLst>
                <a:ext uri="{FF2B5EF4-FFF2-40B4-BE49-F238E27FC236}">
                  <a16:creationId xmlns:a16="http://schemas.microsoft.com/office/drawing/2014/main" id="{D07AE1A8-361C-4560-8ED8-A367FD6A479F}"/>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967" name="组合 966">
            <a:extLst>
              <a:ext uri="{FF2B5EF4-FFF2-40B4-BE49-F238E27FC236}">
                <a16:creationId xmlns:a16="http://schemas.microsoft.com/office/drawing/2014/main" id="{8380FE6A-A324-4B6F-9631-79BF068B0BA3}"/>
              </a:ext>
            </a:extLst>
          </p:cNvPr>
          <p:cNvGrpSpPr/>
          <p:nvPr/>
        </p:nvGrpSpPr>
        <p:grpSpPr>
          <a:xfrm rot="16200000">
            <a:off x="4857759" y="926915"/>
            <a:ext cx="103435" cy="112586"/>
            <a:chOff x="4657256" y="2102175"/>
            <a:chExt cx="45826" cy="50064"/>
          </a:xfrm>
        </p:grpSpPr>
        <p:sp>
          <p:nvSpPr>
            <p:cNvPr id="1191" name="任意多边形: 形状 1190">
              <a:extLst>
                <a:ext uri="{FF2B5EF4-FFF2-40B4-BE49-F238E27FC236}">
                  <a16:creationId xmlns:a16="http://schemas.microsoft.com/office/drawing/2014/main" id="{9603852D-3532-422A-8787-9BB34EEA9A5F}"/>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92" name="任意多边形: 形状 1191">
              <a:extLst>
                <a:ext uri="{FF2B5EF4-FFF2-40B4-BE49-F238E27FC236}">
                  <a16:creationId xmlns:a16="http://schemas.microsoft.com/office/drawing/2014/main" id="{4631EBB4-4D5A-4365-A44E-1E90CAFA9499}"/>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968" name="组合 967">
            <a:extLst>
              <a:ext uri="{FF2B5EF4-FFF2-40B4-BE49-F238E27FC236}">
                <a16:creationId xmlns:a16="http://schemas.microsoft.com/office/drawing/2014/main" id="{D74416C1-4AB7-4CFD-80C1-AC1FB68E3BE8}"/>
              </a:ext>
            </a:extLst>
          </p:cNvPr>
          <p:cNvGrpSpPr/>
          <p:nvPr/>
        </p:nvGrpSpPr>
        <p:grpSpPr>
          <a:xfrm>
            <a:off x="8237400" y="927882"/>
            <a:ext cx="103435" cy="110854"/>
            <a:chOff x="4657256" y="2102175"/>
            <a:chExt cx="45826" cy="50064"/>
          </a:xfrm>
        </p:grpSpPr>
        <p:sp>
          <p:nvSpPr>
            <p:cNvPr id="1189" name="任意多边形: 形状 1188">
              <a:extLst>
                <a:ext uri="{FF2B5EF4-FFF2-40B4-BE49-F238E27FC236}">
                  <a16:creationId xmlns:a16="http://schemas.microsoft.com/office/drawing/2014/main" id="{10C3B961-9E5F-4175-8740-0A54AAC788D2}"/>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90" name="任意多边形: 形状 1189">
              <a:extLst>
                <a:ext uri="{FF2B5EF4-FFF2-40B4-BE49-F238E27FC236}">
                  <a16:creationId xmlns:a16="http://schemas.microsoft.com/office/drawing/2014/main" id="{FB338E61-72E2-4534-8A47-F698E3E22B64}"/>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969" name="组合 968">
            <a:extLst>
              <a:ext uri="{FF2B5EF4-FFF2-40B4-BE49-F238E27FC236}">
                <a16:creationId xmlns:a16="http://schemas.microsoft.com/office/drawing/2014/main" id="{37D86F33-922E-4685-8A7F-2DA4F3F22EFD}"/>
              </a:ext>
            </a:extLst>
          </p:cNvPr>
          <p:cNvGrpSpPr/>
          <p:nvPr/>
        </p:nvGrpSpPr>
        <p:grpSpPr>
          <a:xfrm rot="16200000">
            <a:off x="4968613" y="1270441"/>
            <a:ext cx="103435" cy="110854"/>
            <a:chOff x="4657256" y="2102175"/>
            <a:chExt cx="45826" cy="50064"/>
          </a:xfrm>
        </p:grpSpPr>
        <p:sp>
          <p:nvSpPr>
            <p:cNvPr id="1187" name="任意多边形: 形状 1186">
              <a:extLst>
                <a:ext uri="{FF2B5EF4-FFF2-40B4-BE49-F238E27FC236}">
                  <a16:creationId xmlns:a16="http://schemas.microsoft.com/office/drawing/2014/main" id="{C4D7B66E-C933-41BB-B51E-2A34F32FF9D0}"/>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88" name="任意多边形: 形状 1187">
              <a:extLst>
                <a:ext uri="{FF2B5EF4-FFF2-40B4-BE49-F238E27FC236}">
                  <a16:creationId xmlns:a16="http://schemas.microsoft.com/office/drawing/2014/main" id="{7C6E21EB-A8B9-4924-81CD-3967F5349C5B}"/>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971" name="矩形 970">
            <a:extLst>
              <a:ext uri="{FF2B5EF4-FFF2-40B4-BE49-F238E27FC236}">
                <a16:creationId xmlns:a16="http://schemas.microsoft.com/office/drawing/2014/main" id="{50D7DF7C-42CC-43F0-9F14-85E2962F145F}"/>
              </a:ext>
            </a:extLst>
          </p:cNvPr>
          <p:cNvSpPr/>
          <p:nvPr/>
        </p:nvSpPr>
        <p:spPr>
          <a:xfrm rot="5400000">
            <a:off x="7174075" y="2217643"/>
            <a:ext cx="1814832" cy="8993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72" name="矩形 971">
            <a:extLst>
              <a:ext uri="{FF2B5EF4-FFF2-40B4-BE49-F238E27FC236}">
                <a16:creationId xmlns:a16="http://schemas.microsoft.com/office/drawing/2014/main" id="{D68CA872-9917-424E-B778-3CDC47D4DF9E}"/>
              </a:ext>
            </a:extLst>
          </p:cNvPr>
          <p:cNvSpPr/>
          <p:nvPr/>
        </p:nvSpPr>
        <p:spPr>
          <a:xfrm rot="16200000">
            <a:off x="4765327" y="1578060"/>
            <a:ext cx="503404"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973" name="组合 972">
            <a:extLst>
              <a:ext uri="{FF2B5EF4-FFF2-40B4-BE49-F238E27FC236}">
                <a16:creationId xmlns:a16="http://schemas.microsoft.com/office/drawing/2014/main" id="{E0CA9CC3-80BD-4630-B547-1B3EE36C1E7B}"/>
              </a:ext>
            </a:extLst>
          </p:cNvPr>
          <p:cNvGrpSpPr/>
          <p:nvPr/>
        </p:nvGrpSpPr>
        <p:grpSpPr>
          <a:xfrm rot="16200000">
            <a:off x="8032577" y="1281730"/>
            <a:ext cx="100127" cy="91651"/>
            <a:chOff x="3829548" y="2081925"/>
            <a:chExt cx="540002" cy="539987"/>
          </a:xfrm>
        </p:grpSpPr>
        <p:sp>
          <p:nvSpPr>
            <p:cNvPr id="1185" name="任意多边形: 形状 1184">
              <a:extLst>
                <a:ext uri="{FF2B5EF4-FFF2-40B4-BE49-F238E27FC236}">
                  <a16:creationId xmlns:a16="http://schemas.microsoft.com/office/drawing/2014/main" id="{97F10F52-1D53-4BB7-B4F8-50EFF13D23D7}"/>
                </a:ext>
              </a:extLst>
            </p:cNvPr>
            <p:cNvSpPr/>
            <p:nvPr/>
          </p:nvSpPr>
          <p:spPr>
            <a:xfrm rot="5400000">
              <a:off x="3829559" y="2081922"/>
              <a:ext cx="539979" cy="540002"/>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86" name="任意多边形: 形状 1185">
              <a:extLst>
                <a:ext uri="{FF2B5EF4-FFF2-40B4-BE49-F238E27FC236}">
                  <a16:creationId xmlns:a16="http://schemas.microsoft.com/office/drawing/2014/main" id="{68F95FEE-45AF-4CF6-9E0E-2C12DFB95917}"/>
                </a:ext>
              </a:extLst>
            </p:cNvPr>
            <p:cNvSpPr/>
            <p:nvPr/>
          </p:nvSpPr>
          <p:spPr>
            <a:xfrm flipV="1">
              <a:off x="3911742" y="2081925"/>
              <a:ext cx="434439" cy="498922"/>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974" name="图片 973">
            <a:extLst>
              <a:ext uri="{FF2B5EF4-FFF2-40B4-BE49-F238E27FC236}">
                <a16:creationId xmlns:a16="http://schemas.microsoft.com/office/drawing/2014/main" id="{8111B479-6178-4673-8315-30947695A965}"/>
              </a:ext>
            </a:extLst>
          </p:cNvPr>
          <p:cNvPicPr>
            <a:picLocks noChangeAspect="1"/>
          </p:cNvPicPr>
          <p:nvPr/>
        </p:nvPicPr>
        <p:blipFill>
          <a:blip r:embed="rId4"/>
          <a:stretch>
            <a:fillRect/>
          </a:stretch>
        </p:blipFill>
        <p:spPr>
          <a:xfrm>
            <a:off x="0" y="4115430"/>
            <a:ext cx="1412896" cy="784224"/>
          </a:xfrm>
          <a:prstGeom prst="rect">
            <a:avLst/>
          </a:prstGeom>
        </p:spPr>
      </p:pic>
      <p:pic>
        <p:nvPicPr>
          <p:cNvPr id="975" name="图片 974">
            <a:extLst>
              <a:ext uri="{FF2B5EF4-FFF2-40B4-BE49-F238E27FC236}">
                <a16:creationId xmlns:a16="http://schemas.microsoft.com/office/drawing/2014/main" id="{F798C5BD-2699-4B92-8D7B-B12C167ACF8B}"/>
              </a:ext>
            </a:extLst>
          </p:cNvPr>
          <p:cNvPicPr>
            <a:picLocks noChangeAspect="1"/>
          </p:cNvPicPr>
          <p:nvPr/>
        </p:nvPicPr>
        <p:blipFill>
          <a:blip r:embed="rId4"/>
          <a:stretch>
            <a:fillRect/>
          </a:stretch>
        </p:blipFill>
        <p:spPr>
          <a:xfrm>
            <a:off x="1692668" y="4115430"/>
            <a:ext cx="1412896" cy="784224"/>
          </a:xfrm>
          <a:prstGeom prst="rect">
            <a:avLst/>
          </a:prstGeom>
        </p:spPr>
      </p:pic>
      <p:sp>
        <p:nvSpPr>
          <p:cNvPr id="976" name="矩形 975">
            <a:extLst>
              <a:ext uri="{FF2B5EF4-FFF2-40B4-BE49-F238E27FC236}">
                <a16:creationId xmlns:a16="http://schemas.microsoft.com/office/drawing/2014/main" id="{F68650FA-6028-455A-94AD-E0F88FD94BDD}"/>
              </a:ext>
            </a:extLst>
          </p:cNvPr>
          <p:cNvSpPr/>
          <p:nvPr/>
        </p:nvSpPr>
        <p:spPr>
          <a:xfrm rot="10800000" flipV="1">
            <a:off x="1401772" y="4364384"/>
            <a:ext cx="311317" cy="25032"/>
          </a:xfrm>
          <a:prstGeom prst="rect">
            <a:avLst/>
          </a:prstGeom>
          <a:gradFill flip="none" rotWithShape="1">
            <a:gsLst>
              <a:gs pos="29000">
                <a:srgbClr val="6F7383"/>
              </a:gs>
              <a:gs pos="67000">
                <a:srgbClr val="DCE0F8"/>
              </a:gs>
              <a:gs pos="0">
                <a:srgbClr val="E7E6E6">
                  <a:lumMod val="25000"/>
                </a:srgbClr>
              </a:gs>
              <a:gs pos="100000">
                <a:srgbClr val="999BA4"/>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977" name="组合 976">
            <a:extLst>
              <a:ext uri="{FF2B5EF4-FFF2-40B4-BE49-F238E27FC236}">
                <a16:creationId xmlns:a16="http://schemas.microsoft.com/office/drawing/2014/main" id="{99D17EAD-0506-48D8-BC32-15C041CE7B2B}"/>
              </a:ext>
            </a:extLst>
          </p:cNvPr>
          <p:cNvGrpSpPr/>
          <p:nvPr/>
        </p:nvGrpSpPr>
        <p:grpSpPr>
          <a:xfrm>
            <a:off x="1504665" y="4307759"/>
            <a:ext cx="96233" cy="138281"/>
            <a:chOff x="4730801" y="3450857"/>
            <a:chExt cx="3180718" cy="1467464"/>
          </a:xfrm>
        </p:grpSpPr>
        <p:grpSp>
          <p:nvGrpSpPr>
            <p:cNvPr id="1180" name="组合 1179">
              <a:extLst>
                <a:ext uri="{FF2B5EF4-FFF2-40B4-BE49-F238E27FC236}">
                  <a16:creationId xmlns:a16="http://schemas.microsoft.com/office/drawing/2014/main" id="{0E297F72-3C12-406D-A209-68A3A1EC8ECF}"/>
                </a:ext>
              </a:extLst>
            </p:cNvPr>
            <p:cNvGrpSpPr/>
            <p:nvPr/>
          </p:nvGrpSpPr>
          <p:grpSpPr>
            <a:xfrm>
              <a:off x="4730801" y="3450857"/>
              <a:ext cx="3175525" cy="1467464"/>
              <a:chOff x="2190203" y="3428995"/>
              <a:chExt cx="2160124" cy="1528565"/>
            </a:xfrm>
          </p:grpSpPr>
          <p:sp>
            <p:nvSpPr>
              <p:cNvPr id="1183" name="矩形: 圆角 1182">
                <a:extLst>
                  <a:ext uri="{FF2B5EF4-FFF2-40B4-BE49-F238E27FC236}">
                    <a16:creationId xmlns:a16="http://schemas.microsoft.com/office/drawing/2014/main" id="{D51B8650-7430-4E87-B0D0-83A8C38B8F97}"/>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84" name="矩形 1183">
                <a:extLst>
                  <a:ext uri="{FF2B5EF4-FFF2-40B4-BE49-F238E27FC236}">
                    <a16:creationId xmlns:a16="http://schemas.microsoft.com/office/drawing/2014/main" id="{C0BE1AF8-A9E6-4D3A-ADB1-B32E928C0A08}"/>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181" name="直接连接符 1180">
              <a:extLst>
                <a:ext uri="{FF2B5EF4-FFF2-40B4-BE49-F238E27FC236}">
                  <a16:creationId xmlns:a16="http://schemas.microsoft.com/office/drawing/2014/main" id="{C63F3EAE-B73A-4FEE-96E3-A4B1FC60A571}"/>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182" name="直接连接符 1181">
              <a:extLst>
                <a:ext uri="{FF2B5EF4-FFF2-40B4-BE49-F238E27FC236}">
                  <a16:creationId xmlns:a16="http://schemas.microsoft.com/office/drawing/2014/main" id="{F8BED11A-5FD8-4096-8D2E-4A737E1E2E5D}"/>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978" name="组合 977">
            <a:extLst>
              <a:ext uri="{FF2B5EF4-FFF2-40B4-BE49-F238E27FC236}">
                <a16:creationId xmlns:a16="http://schemas.microsoft.com/office/drawing/2014/main" id="{CA48548B-4D36-4A29-B90F-DFAF7D82B5D9}"/>
              </a:ext>
            </a:extLst>
          </p:cNvPr>
          <p:cNvGrpSpPr/>
          <p:nvPr/>
        </p:nvGrpSpPr>
        <p:grpSpPr>
          <a:xfrm>
            <a:off x="1524750" y="4446040"/>
            <a:ext cx="62561" cy="452573"/>
            <a:chOff x="5931308" y="3291333"/>
            <a:chExt cx="139419" cy="580168"/>
          </a:xfrm>
        </p:grpSpPr>
        <p:sp>
          <p:nvSpPr>
            <p:cNvPr id="1177" name="矩形 1176">
              <a:extLst>
                <a:ext uri="{FF2B5EF4-FFF2-40B4-BE49-F238E27FC236}">
                  <a16:creationId xmlns:a16="http://schemas.microsoft.com/office/drawing/2014/main" id="{8AF931E2-77A1-4D36-A701-A5F84BDF616E}"/>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8" name="矩形 1177">
              <a:extLst>
                <a:ext uri="{FF2B5EF4-FFF2-40B4-BE49-F238E27FC236}">
                  <a16:creationId xmlns:a16="http://schemas.microsoft.com/office/drawing/2014/main" id="{73FB1D22-96AC-4493-983E-01603AB0691B}"/>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9" name="矩形 1178">
              <a:extLst>
                <a:ext uri="{FF2B5EF4-FFF2-40B4-BE49-F238E27FC236}">
                  <a16:creationId xmlns:a16="http://schemas.microsoft.com/office/drawing/2014/main" id="{46701578-AE21-4B28-9635-96FCCF6C9C6D}"/>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979" name="组合 978">
            <a:extLst>
              <a:ext uri="{FF2B5EF4-FFF2-40B4-BE49-F238E27FC236}">
                <a16:creationId xmlns:a16="http://schemas.microsoft.com/office/drawing/2014/main" id="{620F0C50-314E-42B7-BD68-A3A7AA6F20F4}"/>
              </a:ext>
            </a:extLst>
          </p:cNvPr>
          <p:cNvGrpSpPr/>
          <p:nvPr/>
        </p:nvGrpSpPr>
        <p:grpSpPr>
          <a:xfrm>
            <a:off x="3982106" y="4115430"/>
            <a:ext cx="3105564" cy="784224"/>
            <a:chOff x="390109" y="3967195"/>
            <a:chExt cx="4879298" cy="1127858"/>
          </a:xfrm>
        </p:grpSpPr>
        <p:pic>
          <p:nvPicPr>
            <p:cNvPr id="1164" name="图片 1163">
              <a:extLst>
                <a:ext uri="{FF2B5EF4-FFF2-40B4-BE49-F238E27FC236}">
                  <a16:creationId xmlns:a16="http://schemas.microsoft.com/office/drawing/2014/main" id="{F7288EA8-AD01-463D-9603-2FDB836703F5}"/>
                </a:ext>
              </a:extLst>
            </p:cNvPr>
            <p:cNvPicPr>
              <a:picLocks noChangeAspect="1"/>
            </p:cNvPicPr>
            <p:nvPr/>
          </p:nvPicPr>
          <p:blipFill>
            <a:blip r:embed="rId4"/>
            <a:stretch>
              <a:fillRect/>
            </a:stretch>
          </p:blipFill>
          <p:spPr>
            <a:xfrm>
              <a:off x="390109" y="3967195"/>
              <a:ext cx="2219868" cy="1127858"/>
            </a:xfrm>
            <a:prstGeom prst="rect">
              <a:avLst/>
            </a:prstGeom>
          </p:spPr>
        </p:pic>
        <p:pic>
          <p:nvPicPr>
            <p:cNvPr id="1165" name="图片 1164">
              <a:extLst>
                <a:ext uri="{FF2B5EF4-FFF2-40B4-BE49-F238E27FC236}">
                  <a16:creationId xmlns:a16="http://schemas.microsoft.com/office/drawing/2014/main" id="{463DDCA0-7FAE-427A-89B8-8D7A5360A824}"/>
                </a:ext>
              </a:extLst>
            </p:cNvPr>
            <p:cNvPicPr>
              <a:picLocks noChangeAspect="1"/>
            </p:cNvPicPr>
            <p:nvPr/>
          </p:nvPicPr>
          <p:blipFill>
            <a:blip r:embed="rId4"/>
            <a:stretch>
              <a:fillRect/>
            </a:stretch>
          </p:blipFill>
          <p:spPr>
            <a:xfrm>
              <a:off x="3049539" y="3967195"/>
              <a:ext cx="2219868" cy="1127858"/>
            </a:xfrm>
            <a:prstGeom prst="rect">
              <a:avLst/>
            </a:prstGeom>
          </p:spPr>
        </p:pic>
        <p:sp>
          <p:nvSpPr>
            <p:cNvPr id="1166" name="矩形 1165">
              <a:extLst>
                <a:ext uri="{FF2B5EF4-FFF2-40B4-BE49-F238E27FC236}">
                  <a16:creationId xmlns:a16="http://schemas.microsoft.com/office/drawing/2014/main" id="{4610816A-B4AC-4A9B-89A8-456EDD938E9E}"/>
                </a:ext>
              </a:extLst>
            </p:cNvPr>
            <p:cNvSpPr/>
            <p:nvPr/>
          </p:nvSpPr>
          <p:spPr>
            <a:xfrm rot="10800000" flipV="1">
              <a:off x="2592499" y="4325237"/>
              <a:ext cx="489125" cy="36000"/>
            </a:xfrm>
            <a:prstGeom prst="rect">
              <a:avLst/>
            </a:prstGeom>
            <a:gradFill flip="none" rotWithShape="1">
              <a:gsLst>
                <a:gs pos="29000">
                  <a:srgbClr val="6F7383"/>
                </a:gs>
                <a:gs pos="67000">
                  <a:srgbClr val="DCE0F8"/>
                </a:gs>
                <a:gs pos="0">
                  <a:srgbClr val="E7E6E6">
                    <a:lumMod val="25000"/>
                  </a:srgbClr>
                </a:gs>
                <a:gs pos="100000">
                  <a:srgbClr val="999BA4"/>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167" name="组合 1166">
              <a:extLst>
                <a:ext uri="{FF2B5EF4-FFF2-40B4-BE49-F238E27FC236}">
                  <a16:creationId xmlns:a16="http://schemas.microsoft.com/office/drawing/2014/main" id="{C2D2646E-4536-418A-835D-8597309B0C29}"/>
                </a:ext>
              </a:extLst>
            </p:cNvPr>
            <p:cNvGrpSpPr/>
            <p:nvPr/>
          </p:nvGrpSpPr>
          <p:grpSpPr>
            <a:xfrm>
              <a:off x="2754160" y="4243800"/>
              <a:ext cx="151196" cy="198873"/>
              <a:chOff x="4730801" y="3450857"/>
              <a:chExt cx="3180718" cy="1467464"/>
            </a:xfrm>
          </p:grpSpPr>
          <p:grpSp>
            <p:nvGrpSpPr>
              <p:cNvPr id="1172" name="组合 1171">
                <a:extLst>
                  <a:ext uri="{FF2B5EF4-FFF2-40B4-BE49-F238E27FC236}">
                    <a16:creationId xmlns:a16="http://schemas.microsoft.com/office/drawing/2014/main" id="{35D8CA7B-8F57-4B39-8BE5-E1EEB71F1A61}"/>
                  </a:ext>
                </a:extLst>
              </p:cNvPr>
              <p:cNvGrpSpPr/>
              <p:nvPr/>
            </p:nvGrpSpPr>
            <p:grpSpPr>
              <a:xfrm>
                <a:off x="4730801" y="3450857"/>
                <a:ext cx="3175525" cy="1467464"/>
                <a:chOff x="2190203" y="3428995"/>
                <a:chExt cx="2160124" cy="1528565"/>
              </a:xfrm>
            </p:grpSpPr>
            <p:sp>
              <p:nvSpPr>
                <p:cNvPr id="1175" name="矩形: 圆角 1174">
                  <a:extLst>
                    <a:ext uri="{FF2B5EF4-FFF2-40B4-BE49-F238E27FC236}">
                      <a16:creationId xmlns:a16="http://schemas.microsoft.com/office/drawing/2014/main" id="{8EB87BCF-72A5-49E3-8676-DFD147670F4A}"/>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6" name="矩形 1175">
                  <a:extLst>
                    <a:ext uri="{FF2B5EF4-FFF2-40B4-BE49-F238E27FC236}">
                      <a16:creationId xmlns:a16="http://schemas.microsoft.com/office/drawing/2014/main" id="{9D11B4DE-732F-4CF3-A451-B47C8613F81D}"/>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173" name="直接连接符 1172">
                <a:extLst>
                  <a:ext uri="{FF2B5EF4-FFF2-40B4-BE49-F238E27FC236}">
                    <a16:creationId xmlns:a16="http://schemas.microsoft.com/office/drawing/2014/main" id="{E6CEE4A0-50DC-4528-B3F5-5FF0AD86DC34}"/>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174" name="直接连接符 1173">
                <a:extLst>
                  <a:ext uri="{FF2B5EF4-FFF2-40B4-BE49-F238E27FC236}">
                    <a16:creationId xmlns:a16="http://schemas.microsoft.com/office/drawing/2014/main" id="{A1F976E5-DBB6-43DA-956C-EC98CA245FCC}"/>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1168" name="组合 1167">
              <a:extLst>
                <a:ext uri="{FF2B5EF4-FFF2-40B4-BE49-F238E27FC236}">
                  <a16:creationId xmlns:a16="http://schemas.microsoft.com/office/drawing/2014/main" id="{30BC970E-A616-4E55-B10D-D7E01B182E6B}"/>
                </a:ext>
              </a:extLst>
            </p:cNvPr>
            <p:cNvGrpSpPr/>
            <p:nvPr/>
          </p:nvGrpSpPr>
          <p:grpSpPr>
            <a:xfrm>
              <a:off x="2785715" y="4442673"/>
              <a:ext cx="98293" cy="650882"/>
              <a:chOff x="5931308" y="3291333"/>
              <a:chExt cx="139419" cy="580168"/>
            </a:xfrm>
          </p:grpSpPr>
          <p:sp>
            <p:nvSpPr>
              <p:cNvPr id="1169" name="矩形 1168">
                <a:extLst>
                  <a:ext uri="{FF2B5EF4-FFF2-40B4-BE49-F238E27FC236}">
                    <a16:creationId xmlns:a16="http://schemas.microsoft.com/office/drawing/2014/main" id="{BBB71080-0772-4313-AEB1-EB8DD1CB8D1B}"/>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0" name="矩形 1169">
                <a:extLst>
                  <a:ext uri="{FF2B5EF4-FFF2-40B4-BE49-F238E27FC236}">
                    <a16:creationId xmlns:a16="http://schemas.microsoft.com/office/drawing/2014/main" id="{269BC558-1D6B-4DC1-9ED6-F0C6D834FF65}"/>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1" name="矩形 1170">
                <a:extLst>
                  <a:ext uri="{FF2B5EF4-FFF2-40B4-BE49-F238E27FC236}">
                    <a16:creationId xmlns:a16="http://schemas.microsoft.com/office/drawing/2014/main" id="{9E4E3B6F-E35B-4F26-8A3E-65B3704FD329}"/>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980" name="矩形 979">
            <a:extLst>
              <a:ext uri="{FF2B5EF4-FFF2-40B4-BE49-F238E27FC236}">
                <a16:creationId xmlns:a16="http://schemas.microsoft.com/office/drawing/2014/main" id="{682BB9E5-23E2-4BBF-A608-FEC4EDF21EBF}"/>
              </a:ext>
            </a:extLst>
          </p:cNvPr>
          <p:cNvSpPr/>
          <p:nvPr/>
        </p:nvSpPr>
        <p:spPr>
          <a:xfrm rot="10800000" flipV="1">
            <a:off x="3084081" y="4364384"/>
            <a:ext cx="312945" cy="25032"/>
          </a:xfrm>
          <a:prstGeom prst="rect">
            <a:avLst/>
          </a:prstGeom>
          <a:gradFill flip="none" rotWithShape="1">
            <a:gsLst>
              <a:gs pos="29000">
                <a:srgbClr val="6F7383"/>
              </a:gs>
              <a:gs pos="67000">
                <a:srgbClr val="DCE0F8"/>
              </a:gs>
              <a:gs pos="0">
                <a:srgbClr val="E7E6E6">
                  <a:lumMod val="25000"/>
                </a:srgbClr>
              </a:gs>
              <a:gs pos="100000">
                <a:srgbClr val="999BA4"/>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981" name="组合 980">
            <a:extLst>
              <a:ext uri="{FF2B5EF4-FFF2-40B4-BE49-F238E27FC236}">
                <a16:creationId xmlns:a16="http://schemas.microsoft.com/office/drawing/2014/main" id="{BA449CC2-354B-4600-A506-7C792935341E}"/>
              </a:ext>
            </a:extLst>
          </p:cNvPr>
          <p:cNvGrpSpPr/>
          <p:nvPr/>
        </p:nvGrpSpPr>
        <p:grpSpPr>
          <a:xfrm>
            <a:off x="8030376" y="3128209"/>
            <a:ext cx="95310" cy="115229"/>
            <a:chOff x="5493289" y="2039839"/>
            <a:chExt cx="598708" cy="606292"/>
          </a:xfrm>
        </p:grpSpPr>
        <p:sp>
          <p:nvSpPr>
            <p:cNvPr id="1162" name="任意多边形: 形状 1161">
              <a:extLst>
                <a:ext uri="{FF2B5EF4-FFF2-40B4-BE49-F238E27FC236}">
                  <a16:creationId xmlns:a16="http://schemas.microsoft.com/office/drawing/2014/main" id="{75A4DCE5-2F98-434E-BB64-DF1202FE2C0F}"/>
                </a:ext>
              </a:extLst>
            </p:cNvPr>
            <p:cNvSpPr/>
            <p:nvPr/>
          </p:nvSpPr>
          <p:spPr>
            <a:xfrm rot="5400000">
              <a:off x="5491946" y="2041182"/>
              <a:ext cx="601394" cy="598708"/>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63" name="任意多边形: 形状 1162">
              <a:extLst>
                <a:ext uri="{FF2B5EF4-FFF2-40B4-BE49-F238E27FC236}">
                  <a16:creationId xmlns:a16="http://schemas.microsoft.com/office/drawing/2014/main" id="{CDCCDB5D-9200-4311-BCF2-09777198F4A8}"/>
                </a:ext>
              </a:extLst>
            </p:cNvPr>
            <p:cNvSpPr/>
            <p:nvPr/>
          </p:nvSpPr>
          <p:spPr>
            <a:xfrm flipV="1">
              <a:off x="5547419" y="2106130"/>
              <a:ext cx="539999"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982" name="图片 981">
            <a:extLst>
              <a:ext uri="{FF2B5EF4-FFF2-40B4-BE49-F238E27FC236}">
                <a16:creationId xmlns:a16="http://schemas.microsoft.com/office/drawing/2014/main" id="{76ADA224-43D4-46D7-8D29-D49D5E2B5ABE}"/>
              </a:ext>
            </a:extLst>
          </p:cNvPr>
          <p:cNvPicPr>
            <a:picLocks noChangeAspect="1"/>
          </p:cNvPicPr>
          <p:nvPr/>
        </p:nvPicPr>
        <p:blipFill>
          <a:blip r:embed="rId3"/>
          <a:stretch>
            <a:fillRect/>
          </a:stretch>
        </p:blipFill>
        <p:spPr>
          <a:xfrm>
            <a:off x="6957668" y="4153306"/>
            <a:ext cx="51740" cy="125158"/>
          </a:xfrm>
          <a:prstGeom prst="rect">
            <a:avLst/>
          </a:prstGeom>
        </p:spPr>
      </p:pic>
      <p:grpSp>
        <p:nvGrpSpPr>
          <p:cNvPr id="983" name="组合 982">
            <a:extLst>
              <a:ext uri="{FF2B5EF4-FFF2-40B4-BE49-F238E27FC236}">
                <a16:creationId xmlns:a16="http://schemas.microsoft.com/office/drawing/2014/main" id="{2037AC12-1899-4F5E-984F-5ADBBB778EDF}"/>
              </a:ext>
            </a:extLst>
          </p:cNvPr>
          <p:cNvGrpSpPr/>
          <p:nvPr/>
        </p:nvGrpSpPr>
        <p:grpSpPr>
          <a:xfrm>
            <a:off x="316742" y="960625"/>
            <a:ext cx="5341058" cy="2046020"/>
            <a:chOff x="887758" y="952232"/>
            <a:chExt cx="8391589" cy="2942550"/>
          </a:xfrm>
        </p:grpSpPr>
        <p:grpSp>
          <p:nvGrpSpPr>
            <p:cNvPr id="1053" name="组合 1052">
              <a:extLst>
                <a:ext uri="{FF2B5EF4-FFF2-40B4-BE49-F238E27FC236}">
                  <a16:creationId xmlns:a16="http://schemas.microsoft.com/office/drawing/2014/main" id="{E1EC2C41-86E9-44D5-8558-86698095F576}"/>
                </a:ext>
              </a:extLst>
            </p:cNvPr>
            <p:cNvGrpSpPr/>
            <p:nvPr/>
          </p:nvGrpSpPr>
          <p:grpSpPr>
            <a:xfrm>
              <a:off x="1392078" y="952232"/>
              <a:ext cx="7563494" cy="2265247"/>
              <a:chOff x="2006954" y="430837"/>
              <a:chExt cx="7563494" cy="2265247"/>
            </a:xfrm>
          </p:grpSpPr>
          <p:grpSp>
            <p:nvGrpSpPr>
              <p:cNvPr id="1062" name="组合 1061">
                <a:extLst>
                  <a:ext uri="{FF2B5EF4-FFF2-40B4-BE49-F238E27FC236}">
                    <a16:creationId xmlns:a16="http://schemas.microsoft.com/office/drawing/2014/main" id="{BA72B2C7-9CC8-4725-B3F2-9F86A03B653A}"/>
                  </a:ext>
                </a:extLst>
              </p:cNvPr>
              <p:cNvGrpSpPr/>
              <p:nvPr/>
            </p:nvGrpSpPr>
            <p:grpSpPr>
              <a:xfrm>
                <a:off x="6527744" y="697901"/>
                <a:ext cx="1980604" cy="1156382"/>
                <a:chOff x="6527744" y="697901"/>
                <a:chExt cx="1980604" cy="1156382"/>
              </a:xfrm>
            </p:grpSpPr>
            <p:sp>
              <p:nvSpPr>
                <p:cNvPr id="1153" name="矩形 1152">
                  <a:extLst>
                    <a:ext uri="{FF2B5EF4-FFF2-40B4-BE49-F238E27FC236}">
                      <a16:creationId xmlns:a16="http://schemas.microsoft.com/office/drawing/2014/main" id="{1A3881A2-E2F4-40EF-88BE-29C67AC58736}"/>
                    </a:ext>
                  </a:extLst>
                </p:cNvPr>
                <p:cNvSpPr/>
                <p:nvPr/>
              </p:nvSpPr>
              <p:spPr>
                <a:xfrm rot="5400000">
                  <a:off x="6100175" y="1194701"/>
                  <a:ext cx="928852"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54" name="矩形 1153">
                  <a:extLst>
                    <a:ext uri="{FF2B5EF4-FFF2-40B4-BE49-F238E27FC236}">
                      <a16:creationId xmlns:a16="http://schemas.microsoft.com/office/drawing/2014/main" id="{B83AEA71-2E43-49F7-9E83-4D6F20FEDD24}"/>
                    </a:ext>
                  </a:extLst>
                </p:cNvPr>
                <p:cNvSpPr/>
                <p:nvPr/>
              </p:nvSpPr>
              <p:spPr>
                <a:xfrm rot="10800000">
                  <a:off x="6599743" y="700306"/>
                  <a:ext cx="1833798" cy="6959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55" name="矩形 1154">
                  <a:extLst>
                    <a:ext uri="{FF2B5EF4-FFF2-40B4-BE49-F238E27FC236}">
                      <a16:creationId xmlns:a16="http://schemas.microsoft.com/office/drawing/2014/main" id="{60EAEB38-632C-4AEB-810A-E9C12CDEFFD1}"/>
                    </a:ext>
                  </a:extLst>
                </p:cNvPr>
                <p:cNvSpPr/>
                <p:nvPr/>
              </p:nvSpPr>
              <p:spPr>
                <a:xfrm rot="5400000">
                  <a:off x="7917310" y="1269563"/>
                  <a:ext cx="1097441" cy="7199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156" name="组合 1155">
                  <a:extLst>
                    <a:ext uri="{FF2B5EF4-FFF2-40B4-BE49-F238E27FC236}">
                      <a16:creationId xmlns:a16="http://schemas.microsoft.com/office/drawing/2014/main" id="{AD97A23A-0826-437F-BBFA-28A7AD17886C}"/>
                    </a:ext>
                  </a:extLst>
                </p:cNvPr>
                <p:cNvGrpSpPr/>
                <p:nvPr/>
              </p:nvGrpSpPr>
              <p:grpSpPr>
                <a:xfrm rot="10800000">
                  <a:off x="6527744" y="697901"/>
                  <a:ext cx="72001" cy="74414"/>
                  <a:chOff x="5514494" y="2081922"/>
                  <a:chExt cx="540008" cy="558106"/>
                </a:xfrm>
              </p:grpSpPr>
              <p:sp>
                <p:nvSpPr>
                  <p:cNvPr id="1160" name="任意多边形: 形状 1159">
                    <a:extLst>
                      <a:ext uri="{FF2B5EF4-FFF2-40B4-BE49-F238E27FC236}">
                        <a16:creationId xmlns:a16="http://schemas.microsoft.com/office/drawing/2014/main" id="{829B4F16-DAD8-491C-A245-C541929DB993}"/>
                      </a:ext>
                    </a:extLst>
                  </p:cNvPr>
                  <p:cNvSpPr/>
                  <p:nvPr/>
                </p:nvSpPr>
                <p:spPr>
                  <a:xfrm rot="5400000">
                    <a:off x="5514502" y="2100027"/>
                    <a:ext cx="540000"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61" name="任意多边形: 形状 1160">
                    <a:extLst>
                      <a:ext uri="{FF2B5EF4-FFF2-40B4-BE49-F238E27FC236}">
                        <a16:creationId xmlns:a16="http://schemas.microsoft.com/office/drawing/2014/main" id="{5F1A4AED-0917-4B79-8DAA-0E54DBD8CDF9}"/>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57" name="组合 1156">
                  <a:extLst>
                    <a:ext uri="{FF2B5EF4-FFF2-40B4-BE49-F238E27FC236}">
                      <a16:creationId xmlns:a16="http://schemas.microsoft.com/office/drawing/2014/main" id="{9B5B4428-AE85-4203-B3BC-756C48A148CD}"/>
                    </a:ext>
                  </a:extLst>
                </p:cNvPr>
                <p:cNvGrpSpPr/>
                <p:nvPr/>
              </p:nvGrpSpPr>
              <p:grpSpPr>
                <a:xfrm rot="16200000">
                  <a:off x="8432354" y="696333"/>
                  <a:ext cx="72006" cy="79983"/>
                  <a:chOff x="5514492" y="1932271"/>
                  <a:chExt cx="540058" cy="599866"/>
                </a:xfrm>
              </p:grpSpPr>
              <p:sp>
                <p:nvSpPr>
                  <p:cNvPr id="1158" name="任意多边形: 形状 1157">
                    <a:extLst>
                      <a:ext uri="{FF2B5EF4-FFF2-40B4-BE49-F238E27FC236}">
                        <a16:creationId xmlns:a16="http://schemas.microsoft.com/office/drawing/2014/main" id="{B6FA6E1E-21EC-4BBA-90C2-CD39918424AA}"/>
                      </a:ext>
                    </a:extLst>
                  </p:cNvPr>
                  <p:cNvSpPr/>
                  <p:nvPr/>
                </p:nvSpPr>
                <p:spPr>
                  <a:xfrm rot="5400000">
                    <a:off x="5514491" y="1992138"/>
                    <a:ext cx="540000" cy="539998"/>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59" name="任意多边形: 形状 1158">
                    <a:extLst>
                      <a:ext uri="{FF2B5EF4-FFF2-40B4-BE49-F238E27FC236}">
                        <a16:creationId xmlns:a16="http://schemas.microsoft.com/office/drawing/2014/main" id="{0771F6BE-8AC4-46E2-BA40-D420A120CD98}"/>
                      </a:ext>
                    </a:extLst>
                  </p:cNvPr>
                  <p:cNvSpPr/>
                  <p:nvPr/>
                </p:nvSpPr>
                <p:spPr>
                  <a:xfrm flipV="1">
                    <a:off x="5514552" y="1932271"/>
                    <a:ext cx="539998"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grpSp>
            <p:nvGrpSpPr>
              <p:cNvPr id="1063" name="组合 1062">
                <a:extLst>
                  <a:ext uri="{FF2B5EF4-FFF2-40B4-BE49-F238E27FC236}">
                    <a16:creationId xmlns:a16="http://schemas.microsoft.com/office/drawing/2014/main" id="{20A60B58-282F-4A73-9E08-750FA8282A57}"/>
                  </a:ext>
                </a:extLst>
              </p:cNvPr>
              <p:cNvGrpSpPr/>
              <p:nvPr/>
            </p:nvGrpSpPr>
            <p:grpSpPr>
              <a:xfrm>
                <a:off x="4822964" y="682250"/>
                <a:ext cx="1574170" cy="1035474"/>
                <a:chOff x="4822964" y="682250"/>
                <a:chExt cx="1574170" cy="1035474"/>
              </a:xfrm>
            </p:grpSpPr>
            <p:sp>
              <p:nvSpPr>
                <p:cNvPr id="1144" name="矩形 1143">
                  <a:extLst>
                    <a:ext uri="{FF2B5EF4-FFF2-40B4-BE49-F238E27FC236}">
                      <a16:creationId xmlns:a16="http://schemas.microsoft.com/office/drawing/2014/main" id="{DC55DAEB-8007-42AD-BC4C-4B4E8D3BF8DC}"/>
                    </a:ext>
                  </a:extLst>
                </p:cNvPr>
                <p:cNvSpPr/>
                <p:nvPr/>
              </p:nvSpPr>
              <p:spPr>
                <a:xfrm rot="10800000">
                  <a:off x="4894284" y="685490"/>
                  <a:ext cx="1454347" cy="76571"/>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45" name="矩形 1144">
                  <a:extLst>
                    <a:ext uri="{FF2B5EF4-FFF2-40B4-BE49-F238E27FC236}">
                      <a16:creationId xmlns:a16="http://schemas.microsoft.com/office/drawing/2014/main" id="{DAB53141-0524-4694-82B0-A6618CB8D933}"/>
                    </a:ext>
                  </a:extLst>
                </p:cNvPr>
                <p:cNvSpPr/>
                <p:nvPr/>
              </p:nvSpPr>
              <p:spPr>
                <a:xfrm rot="5400000">
                  <a:off x="4554533" y="1017338"/>
                  <a:ext cx="606909" cy="7004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46" name="矩形 1145">
                  <a:extLst>
                    <a:ext uri="{FF2B5EF4-FFF2-40B4-BE49-F238E27FC236}">
                      <a16:creationId xmlns:a16="http://schemas.microsoft.com/office/drawing/2014/main" id="{280DA8AA-5C26-439B-B762-355BE12512E3}"/>
                    </a:ext>
                  </a:extLst>
                </p:cNvPr>
                <p:cNvSpPr/>
                <p:nvPr/>
              </p:nvSpPr>
              <p:spPr>
                <a:xfrm rot="5400000">
                  <a:off x="5874387" y="1195448"/>
                  <a:ext cx="972553"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147" name="组合 1146">
                  <a:extLst>
                    <a:ext uri="{FF2B5EF4-FFF2-40B4-BE49-F238E27FC236}">
                      <a16:creationId xmlns:a16="http://schemas.microsoft.com/office/drawing/2014/main" id="{67799C8E-3B7F-40CD-A6AF-A6418699938E}"/>
                    </a:ext>
                  </a:extLst>
                </p:cNvPr>
                <p:cNvGrpSpPr/>
                <p:nvPr/>
              </p:nvGrpSpPr>
              <p:grpSpPr>
                <a:xfrm rot="10800000">
                  <a:off x="4822964" y="682250"/>
                  <a:ext cx="72001" cy="74414"/>
                  <a:chOff x="5514494" y="2081922"/>
                  <a:chExt cx="540008" cy="558105"/>
                </a:xfrm>
              </p:grpSpPr>
              <p:sp>
                <p:nvSpPr>
                  <p:cNvPr id="1151" name="任意多边形: 形状 1150">
                    <a:extLst>
                      <a:ext uri="{FF2B5EF4-FFF2-40B4-BE49-F238E27FC236}">
                        <a16:creationId xmlns:a16="http://schemas.microsoft.com/office/drawing/2014/main" id="{D0A458DC-E32E-454B-8050-11FB5BA61543}"/>
                      </a:ext>
                    </a:extLst>
                  </p:cNvPr>
                  <p:cNvSpPr/>
                  <p:nvPr/>
                </p:nvSpPr>
                <p:spPr>
                  <a:xfrm rot="5400000">
                    <a:off x="5514502" y="2100027"/>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52" name="任意多边形: 形状 1151">
                    <a:extLst>
                      <a:ext uri="{FF2B5EF4-FFF2-40B4-BE49-F238E27FC236}">
                        <a16:creationId xmlns:a16="http://schemas.microsoft.com/office/drawing/2014/main" id="{0806A4D2-B6FE-4FDD-BEF8-CB9C7FEA929D}"/>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48" name="组合 1147">
                  <a:extLst>
                    <a:ext uri="{FF2B5EF4-FFF2-40B4-BE49-F238E27FC236}">
                      <a16:creationId xmlns:a16="http://schemas.microsoft.com/office/drawing/2014/main" id="{78E55EC0-23C5-4F12-A108-38B256840ED2}"/>
                    </a:ext>
                  </a:extLst>
                </p:cNvPr>
                <p:cNvGrpSpPr/>
                <p:nvPr/>
              </p:nvGrpSpPr>
              <p:grpSpPr>
                <a:xfrm rot="16200000">
                  <a:off x="6325130" y="684211"/>
                  <a:ext cx="72007" cy="72000"/>
                  <a:chOff x="5514487" y="2081922"/>
                  <a:chExt cx="540063" cy="540000"/>
                </a:xfrm>
              </p:grpSpPr>
              <p:sp>
                <p:nvSpPr>
                  <p:cNvPr id="1149" name="任意多边形: 形状 1148">
                    <a:extLst>
                      <a:ext uri="{FF2B5EF4-FFF2-40B4-BE49-F238E27FC236}">
                        <a16:creationId xmlns:a16="http://schemas.microsoft.com/office/drawing/2014/main" id="{B0B88E9A-1212-49BE-A3EA-A88E3B13C040}"/>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50" name="任意多边形: 形状 1149">
                    <a:extLst>
                      <a:ext uri="{FF2B5EF4-FFF2-40B4-BE49-F238E27FC236}">
                        <a16:creationId xmlns:a16="http://schemas.microsoft.com/office/drawing/2014/main" id="{92B75702-EBB0-4B2C-A572-D79FE4495641}"/>
                      </a:ext>
                    </a:extLst>
                  </p:cNvPr>
                  <p:cNvSpPr/>
                  <p:nvPr/>
                </p:nvSpPr>
                <p:spPr>
                  <a:xfrm flipV="1">
                    <a:off x="5514547" y="2081922"/>
                    <a:ext cx="540003"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064" name="矩形 1063">
                <a:extLst>
                  <a:ext uri="{FF2B5EF4-FFF2-40B4-BE49-F238E27FC236}">
                    <a16:creationId xmlns:a16="http://schemas.microsoft.com/office/drawing/2014/main" id="{06B0C7CE-E001-4EFD-886D-88403E321742}"/>
                  </a:ext>
                </a:extLst>
              </p:cNvPr>
              <p:cNvSpPr/>
              <p:nvPr/>
            </p:nvSpPr>
            <p:spPr>
              <a:xfrm rot="5400000">
                <a:off x="7960190" y="1088965"/>
                <a:ext cx="1246323" cy="7199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065" name="组合 1064">
                <a:extLst>
                  <a:ext uri="{FF2B5EF4-FFF2-40B4-BE49-F238E27FC236}">
                    <a16:creationId xmlns:a16="http://schemas.microsoft.com/office/drawing/2014/main" id="{9BF7BBC4-26E8-4496-B228-BF8C011CA090}"/>
                  </a:ext>
                </a:extLst>
              </p:cNvPr>
              <p:cNvGrpSpPr/>
              <p:nvPr/>
            </p:nvGrpSpPr>
            <p:grpSpPr>
              <a:xfrm rot="10800000">
                <a:off x="4635255" y="435004"/>
                <a:ext cx="72000" cy="72000"/>
                <a:chOff x="5514487" y="2081922"/>
                <a:chExt cx="540000" cy="540000"/>
              </a:xfrm>
            </p:grpSpPr>
            <p:sp>
              <p:nvSpPr>
                <p:cNvPr id="1142" name="任意多边形: 形状 1141">
                  <a:extLst>
                    <a:ext uri="{FF2B5EF4-FFF2-40B4-BE49-F238E27FC236}">
                      <a16:creationId xmlns:a16="http://schemas.microsoft.com/office/drawing/2014/main" id="{4C982AFA-8D01-44B7-82F1-7EAA1F956A5C}"/>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43" name="任意多边形: 形状 1142">
                  <a:extLst>
                    <a:ext uri="{FF2B5EF4-FFF2-40B4-BE49-F238E27FC236}">
                      <a16:creationId xmlns:a16="http://schemas.microsoft.com/office/drawing/2014/main" id="{9E5FF8FE-1B23-4A8F-9884-8F99B2658478}"/>
                    </a:ext>
                  </a:extLst>
                </p:cNvPr>
                <p:cNvSpPr/>
                <p:nvPr/>
              </p:nvSpPr>
              <p:spPr>
                <a:xfrm flipV="1">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066" name="矩形 1065">
                <a:extLst>
                  <a:ext uri="{FF2B5EF4-FFF2-40B4-BE49-F238E27FC236}">
                    <a16:creationId xmlns:a16="http://schemas.microsoft.com/office/drawing/2014/main" id="{2826DFCF-6987-4478-ADF5-82ABD38EBC4E}"/>
                  </a:ext>
                </a:extLst>
              </p:cNvPr>
              <p:cNvSpPr/>
              <p:nvPr/>
            </p:nvSpPr>
            <p:spPr>
              <a:xfrm rot="5400000">
                <a:off x="4313353" y="827305"/>
                <a:ext cx="715164"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67" name="矩形 1066">
                <a:extLst>
                  <a:ext uri="{FF2B5EF4-FFF2-40B4-BE49-F238E27FC236}">
                    <a16:creationId xmlns:a16="http://schemas.microsoft.com/office/drawing/2014/main" id="{9AB7BD6C-A6E9-4874-990D-D176EA1648DA}"/>
                  </a:ext>
                </a:extLst>
              </p:cNvPr>
              <p:cNvSpPr/>
              <p:nvPr/>
            </p:nvSpPr>
            <p:spPr>
              <a:xfrm rot="10800000">
                <a:off x="4705096" y="435920"/>
                <a:ext cx="3840452" cy="65752"/>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68" name="矩形 1067">
                <a:extLst>
                  <a:ext uri="{FF2B5EF4-FFF2-40B4-BE49-F238E27FC236}">
                    <a16:creationId xmlns:a16="http://schemas.microsoft.com/office/drawing/2014/main" id="{96B04B8F-52AB-4142-81DC-AF11576EF976}"/>
                  </a:ext>
                </a:extLst>
              </p:cNvPr>
              <p:cNvSpPr/>
              <p:nvPr/>
            </p:nvSpPr>
            <p:spPr>
              <a:xfrm rot="10800000">
                <a:off x="2307273" y="430839"/>
                <a:ext cx="2153495"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69" name="矩形 1068">
                <a:extLst>
                  <a:ext uri="{FF2B5EF4-FFF2-40B4-BE49-F238E27FC236}">
                    <a16:creationId xmlns:a16="http://schemas.microsoft.com/office/drawing/2014/main" id="{89B0055B-973A-43D5-A02F-EE0BFB1AF02D}"/>
                  </a:ext>
                </a:extLst>
              </p:cNvPr>
              <p:cNvSpPr/>
              <p:nvPr/>
            </p:nvSpPr>
            <p:spPr>
              <a:xfrm rot="5400000">
                <a:off x="1863732" y="877687"/>
                <a:ext cx="822508"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70" name="任意多边形: 形状 1069">
                <a:extLst>
                  <a:ext uri="{FF2B5EF4-FFF2-40B4-BE49-F238E27FC236}">
                    <a16:creationId xmlns:a16="http://schemas.microsoft.com/office/drawing/2014/main" id="{AA0C925D-DC40-4715-B994-AA9498B19B8C}"/>
                  </a:ext>
                </a:extLst>
              </p:cNvPr>
              <p:cNvSpPr/>
              <p:nvPr/>
            </p:nvSpPr>
            <p:spPr>
              <a:xfrm rot="16200000">
                <a:off x="2239047" y="430839"/>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71" name="任意多边形: 形状 1070">
                <a:extLst>
                  <a:ext uri="{FF2B5EF4-FFF2-40B4-BE49-F238E27FC236}">
                    <a16:creationId xmlns:a16="http://schemas.microsoft.com/office/drawing/2014/main" id="{905116EC-C47B-4590-AC40-ACB9759697BE}"/>
                  </a:ext>
                </a:extLst>
              </p:cNvPr>
              <p:cNvSpPr/>
              <p:nvPr/>
            </p:nvSpPr>
            <p:spPr>
              <a:xfrm rot="10800000" flipV="1">
                <a:off x="2239047" y="430839"/>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72" name="矩形 1071">
                <a:extLst>
                  <a:ext uri="{FF2B5EF4-FFF2-40B4-BE49-F238E27FC236}">
                    <a16:creationId xmlns:a16="http://schemas.microsoft.com/office/drawing/2014/main" id="{A2DFF12D-381B-488D-9841-051B6AE64169}"/>
                  </a:ext>
                </a:extLst>
              </p:cNvPr>
              <p:cNvSpPr/>
              <p:nvPr/>
            </p:nvSpPr>
            <p:spPr>
              <a:xfrm rot="5400000" flipV="1">
                <a:off x="4133555" y="823589"/>
                <a:ext cx="726198" cy="70048"/>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73" name="任意多边形: 形状 1072">
                <a:extLst>
                  <a:ext uri="{FF2B5EF4-FFF2-40B4-BE49-F238E27FC236}">
                    <a16:creationId xmlns:a16="http://schemas.microsoft.com/office/drawing/2014/main" id="{71C5529F-B5B7-44B9-BD4E-A0586E15EC87}"/>
                  </a:ext>
                </a:extLst>
              </p:cNvPr>
              <p:cNvSpPr/>
              <p:nvPr/>
            </p:nvSpPr>
            <p:spPr>
              <a:xfrm>
                <a:off x="4459334" y="430837"/>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74" name="任意多边形: 形状 1073">
                <a:extLst>
                  <a:ext uri="{FF2B5EF4-FFF2-40B4-BE49-F238E27FC236}">
                    <a16:creationId xmlns:a16="http://schemas.microsoft.com/office/drawing/2014/main" id="{4BB90AD7-3E18-4AF5-9843-6102292A5B62}"/>
                  </a:ext>
                </a:extLst>
              </p:cNvPr>
              <p:cNvSpPr/>
              <p:nvPr/>
            </p:nvSpPr>
            <p:spPr>
              <a:xfrm rot="16200000" flipV="1">
                <a:off x="4459334" y="430837"/>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075" name="组合 1074">
                <a:extLst>
                  <a:ext uri="{FF2B5EF4-FFF2-40B4-BE49-F238E27FC236}">
                    <a16:creationId xmlns:a16="http://schemas.microsoft.com/office/drawing/2014/main" id="{7818C5A3-B2CF-47B3-84C9-AC05A496AFC3}"/>
                  </a:ext>
                </a:extLst>
              </p:cNvPr>
              <p:cNvGrpSpPr/>
              <p:nvPr/>
            </p:nvGrpSpPr>
            <p:grpSpPr>
              <a:xfrm>
                <a:off x="2859468" y="682250"/>
                <a:ext cx="1157117" cy="673566"/>
                <a:chOff x="2868076" y="675217"/>
                <a:chExt cx="1157117" cy="673566"/>
              </a:xfrm>
            </p:grpSpPr>
            <p:sp>
              <p:nvSpPr>
                <p:cNvPr id="1133" name="矩形 1132">
                  <a:extLst>
                    <a:ext uri="{FF2B5EF4-FFF2-40B4-BE49-F238E27FC236}">
                      <a16:creationId xmlns:a16="http://schemas.microsoft.com/office/drawing/2014/main" id="{7F6E629E-62C6-43F3-BD62-573002EEC797}"/>
                    </a:ext>
                  </a:extLst>
                </p:cNvPr>
                <p:cNvSpPr/>
                <p:nvPr/>
              </p:nvSpPr>
              <p:spPr>
                <a:xfrm rot="10800000">
                  <a:off x="2939398" y="678458"/>
                  <a:ext cx="1049635"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34" name="矩形 1133">
                  <a:extLst>
                    <a:ext uri="{FF2B5EF4-FFF2-40B4-BE49-F238E27FC236}">
                      <a16:creationId xmlns:a16="http://schemas.microsoft.com/office/drawing/2014/main" id="{EFECD51F-E369-459A-BB39-B6541ADA7CDC}"/>
                    </a:ext>
                  </a:extLst>
                </p:cNvPr>
                <p:cNvSpPr/>
                <p:nvPr/>
              </p:nvSpPr>
              <p:spPr>
                <a:xfrm rot="5400000">
                  <a:off x="2599645" y="1010305"/>
                  <a:ext cx="606909" cy="7004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35" name="矩形 1134">
                  <a:extLst>
                    <a:ext uri="{FF2B5EF4-FFF2-40B4-BE49-F238E27FC236}">
                      <a16:creationId xmlns:a16="http://schemas.microsoft.com/office/drawing/2014/main" id="{9C40C9F4-4B9A-48FF-A4E9-5B83F23B23DE}"/>
                    </a:ext>
                  </a:extLst>
                </p:cNvPr>
                <p:cNvSpPr/>
                <p:nvPr/>
              </p:nvSpPr>
              <p:spPr>
                <a:xfrm rot="5400000">
                  <a:off x="3755916" y="946459"/>
                  <a:ext cx="466554"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136" name="组合 1135">
                  <a:extLst>
                    <a:ext uri="{FF2B5EF4-FFF2-40B4-BE49-F238E27FC236}">
                      <a16:creationId xmlns:a16="http://schemas.microsoft.com/office/drawing/2014/main" id="{77F157BD-F546-497D-A79D-5756F4FD3F35}"/>
                    </a:ext>
                  </a:extLst>
                </p:cNvPr>
                <p:cNvGrpSpPr/>
                <p:nvPr/>
              </p:nvGrpSpPr>
              <p:grpSpPr>
                <a:xfrm rot="10800000">
                  <a:off x="2868076" y="675217"/>
                  <a:ext cx="72001" cy="74414"/>
                  <a:chOff x="5514494" y="2081922"/>
                  <a:chExt cx="540008" cy="558105"/>
                </a:xfrm>
              </p:grpSpPr>
              <p:sp>
                <p:nvSpPr>
                  <p:cNvPr id="1140" name="任意多边形: 形状 1139">
                    <a:extLst>
                      <a:ext uri="{FF2B5EF4-FFF2-40B4-BE49-F238E27FC236}">
                        <a16:creationId xmlns:a16="http://schemas.microsoft.com/office/drawing/2014/main" id="{6CA3AE86-9085-4FEA-9E02-EA92ACE329A8}"/>
                      </a:ext>
                    </a:extLst>
                  </p:cNvPr>
                  <p:cNvSpPr/>
                  <p:nvPr/>
                </p:nvSpPr>
                <p:spPr>
                  <a:xfrm rot="5400000">
                    <a:off x="5514502" y="2100027"/>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41" name="任意多边形: 形状 1140">
                    <a:extLst>
                      <a:ext uri="{FF2B5EF4-FFF2-40B4-BE49-F238E27FC236}">
                        <a16:creationId xmlns:a16="http://schemas.microsoft.com/office/drawing/2014/main" id="{4E9BB3ED-FAB3-4B34-B495-BF5365C5F43F}"/>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37" name="组合 1136">
                  <a:extLst>
                    <a:ext uri="{FF2B5EF4-FFF2-40B4-BE49-F238E27FC236}">
                      <a16:creationId xmlns:a16="http://schemas.microsoft.com/office/drawing/2014/main" id="{A4269649-61DB-4FBC-B38A-1E4F5B77F44C}"/>
                    </a:ext>
                  </a:extLst>
                </p:cNvPr>
                <p:cNvGrpSpPr/>
                <p:nvPr/>
              </p:nvGrpSpPr>
              <p:grpSpPr>
                <a:xfrm rot="16200000">
                  <a:off x="3953031" y="677723"/>
                  <a:ext cx="72003" cy="72000"/>
                  <a:chOff x="5514487" y="2081922"/>
                  <a:chExt cx="540030" cy="540000"/>
                </a:xfrm>
              </p:grpSpPr>
              <p:sp>
                <p:nvSpPr>
                  <p:cNvPr id="1138" name="任意多边形: 形状 1137">
                    <a:extLst>
                      <a:ext uri="{FF2B5EF4-FFF2-40B4-BE49-F238E27FC236}">
                        <a16:creationId xmlns:a16="http://schemas.microsoft.com/office/drawing/2014/main" id="{AF4D4D95-1152-4D30-A357-63C001DF5D21}"/>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39" name="任意多边形: 形状 1138">
                    <a:extLst>
                      <a:ext uri="{FF2B5EF4-FFF2-40B4-BE49-F238E27FC236}">
                        <a16:creationId xmlns:a16="http://schemas.microsoft.com/office/drawing/2014/main" id="{83936376-A330-4ECB-8D26-26D14D02D13A}"/>
                      </a:ext>
                    </a:extLst>
                  </p:cNvPr>
                  <p:cNvSpPr/>
                  <p:nvPr/>
                </p:nvSpPr>
                <p:spPr>
                  <a:xfrm flipV="1">
                    <a:off x="5514511" y="2081922"/>
                    <a:ext cx="540006"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grpSp>
            <p:nvGrpSpPr>
              <p:cNvPr id="1076" name="组合 1075">
                <a:extLst>
                  <a:ext uri="{FF2B5EF4-FFF2-40B4-BE49-F238E27FC236}">
                    <a16:creationId xmlns:a16="http://schemas.microsoft.com/office/drawing/2014/main" id="{C4507533-D941-4840-8374-449AC333A1F2}"/>
                  </a:ext>
                </a:extLst>
              </p:cNvPr>
              <p:cNvGrpSpPr>
                <a:grpSpLocks noChangeAspect="1"/>
              </p:cNvGrpSpPr>
              <p:nvPr/>
            </p:nvGrpSpPr>
            <p:grpSpPr>
              <a:xfrm>
                <a:off x="2006954" y="896084"/>
                <a:ext cx="7563494" cy="1800000"/>
                <a:chOff x="777661" y="605414"/>
                <a:chExt cx="8025464" cy="1909942"/>
              </a:xfrm>
            </p:grpSpPr>
            <p:grpSp>
              <p:nvGrpSpPr>
                <p:cNvPr id="1077" name="组合 1076">
                  <a:extLst>
                    <a:ext uri="{FF2B5EF4-FFF2-40B4-BE49-F238E27FC236}">
                      <a16:creationId xmlns:a16="http://schemas.microsoft.com/office/drawing/2014/main" id="{13A37400-4F2F-4FE2-B95A-11959CE17D14}"/>
                    </a:ext>
                  </a:extLst>
                </p:cNvPr>
                <p:cNvGrpSpPr/>
                <p:nvPr/>
              </p:nvGrpSpPr>
              <p:grpSpPr>
                <a:xfrm>
                  <a:off x="2550108" y="605414"/>
                  <a:ext cx="6253017" cy="1909942"/>
                  <a:chOff x="895925" y="616138"/>
                  <a:chExt cx="6253017" cy="1909942"/>
                </a:xfrm>
              </p:grpSpPr>
              <p:grpSp>
                <p:nvGrpSpPr>
                  <p:cNvPr id="1086" name="组合 1085">
                    <a:extLst>
                      <a:ext uri="{FF2B5EF4-FFF2-40B4-BE49-F238E27FC236}">
                        <a16:creationId xmlns:a16="http://schemas.microsoft.com/office/drawing/2014/main" id="{3F78E511-5B32-478B-959D-0C66546956BF}"/>
                      </a:ext>
                    </a:extLst>
                  </p:cNvPr>
                  <p:cNvGrpSpPr/>
                  <p:nvPr/>
                </p:nvGrpSpPr>
                <p:grpSpPr>
                  <a:xfrm>
                    <a:off x="2985089" y="1402237"/>
                    <a:ext cx="1737535" cy="1122024"/>
                    <a:chOff x="2985089" y="1402237"/>
                    <a:chExt cx="1737535" cy="1122024"/>
                  </a:xfrm>
                </p:grpSpPr>
                <p:grpSp>
                  <p:nvGrpSpPr>
                    <p:cNvPr id="1124" name="组合 1123">
                      <a:extLst>
                        <a:ext uri="{FF2B5EF4-FFF2-40B4-BE49-F238E27FC236}">
                          <a16:creationId xmlns:a16="http://schemas.microsoft.com/office/drawing/2014/main" id="{94339637-649C-4808-BFB9-4317F555B285}"/>
                        </a:ext>
                      </a:extLst>
                    </p:cNvPr>
                    <p:cNvGrpSpPr/>
                    <p:nvPr/>
                  </p:nvGrpSpPr>
                  <p:grpSpPr>
                    <a:xfrm>
                      <a:off x="2985089" y="1402237"/>
                      <a:ext cx="1737535" cy="1122024"/>
                      <a:chOff x="3758098" y="2219976"/>
                      <a:chExt cx="3021391" cy="2158060"/>
                    </a:xfrm>
                  </p:grpSpPr>
                  <p:sp>
                    <p:nvSpPr>
                      <p:cNvPr id="1126" name="椭圆 1125">
                        <a:extLst>
                          <a:ext uri="{FF2B5EF4-FFF2-40B4-BE49-F238E27FC236}">
                            <a16:creationId xmlns:a16="http://schemas.microsoft.com/office/drawing/2014/main" id="{9669C471-5106-477C-BFB1-528062C12C7C}"/>
                          </a:ext>
                        </a:extLst>
                      </p:cNvPr>
                      <p:cNvSpPr/>
                      <p:nvPr/>
                    </p:nvSpPr>
                    <p:spPr>
                      <a:xfrm>
                        <a:off x="3758098" y="2343650"/>
                        <a:ext cx="3021389" cy="777303"/>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cs typeface="+mn-cs"/>
                        </a:endParaRPr>
                      </a:p>
                    </p:txBody>
                  </p:sp>
                  <p:grpSp>
                    <p:nvGrpSpPr>
                      <p:cNvPr id="1127" name="组合 1126">
                        <a:extLst>
                          <a:ext uri="{FF2B5EF4-FFF2-40B4-BE49-F238E27FC236}">
                            <a16:creationId xmlns:a16="http://schemas.microsoft.com/office/drawing/2014/main" id="{E533741A-5F84-4433-BAE8-C88DE6A22959}"/>
                          </a:ext>
                        </a:extLst>
                      </p:cNvPr>
                      <p:cNvGrpSpPr/>
                      <p:nvPr/>
                    </p:nvGrpSpPr>
                    <p:grpSpPr>
                      <a:xfrm>
                        <a:off x="3758100" y="2732302"/>
                        <a:ext cx="3021389" cy="1645734"/>
                        <a:chOff x="3666837" y="1062182"/>
                        <a:chExt cx="4932217" cy="3779279"/>
                      </a:xfrm>
                    </p:grpSpPr>
                    <p:grpSp>
                      <p:nvGrpSpPr>
                        <p:cNvPr id="1129" name="组合 1128">
                          <a:extLst>
                            <a:ext uri="{FF2B5EF4-FFF2-40B4-BE49-F238E27FC236}">
                              <a16:creationId xmlns:a16="http://schemas.microsoft.com/office/drawing/2014/main" id="{E51D30B9-70A1-4D66-B9EB-17AB243F7C28}"/>
                            </a:ext>
                          </a:extLst>
                        </p:cNvPr>
                        <p:cNvGrpSpPr/>
                        <p:nvPr/>
                      </p:nvGrpSpPr>
                      <p:grpSpPr>
                        <a:xfrm>
                          <a:off x="3666837" y="1062182"/>
                          <a:ext cx="4932217" cy="3663472"/>
                          <a:chOff x="3666836" y="1062182"/>
                          <a:chExt cx="1690255" cy="1049165"/>
                        </a:xfrm>
                      </p:grpSpPr>
                      <p:sp>
                        <p:nvSpPr>
                          <p:cNvPr id="1131" name="矩形 1130">
                            <a:extLst>
                              <a:ext uri="{FF2B5EF4-FFF2-40B4-BE49-F238E27FC236}">
                                <a16:creationId xmlns:a16="http://schemas.microsoft.com/office/drawing/2014/main" id="{C900BAB5-5E53-419B-AAB8-BD9A6E80DA13}"/>
                              </a:ext>
                            </a:extLst>
                          </p:cNvPr>
                          <p:cNvSpPr/>
                          <p:nvPr/>
                        </p:nvSpPr>
                        <p:spPr>
                          <a:xfrm>
                            <a:off x="3666836" y="1062182"/>
                            <a:ext cx="1690255" cy="1016000"/>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cs typeface="+mn-cs"/>
                            </a:endParaRPr>
                          </a:p>
                        </p:txBody>
                      </p:sp>
                      <p:sp>
                        <p:nvSpPr>
                          <p:cNvPr id="1132" name="梯形 1131">
                            <a:extLst>
                              <a:ext uri="{FF2B5EF4-FFF2-40B4-BE49-F238E27FC236}">
                                <a16:creationId xmlns:a16="http://schemas.microsoft.com/office/drawing/2014/main" id="{9BC2DA50-4BA1-4213-A4E5-F5C807AC5835}"/>
                              </a:ext>
                            </a:extLst>
                          </p:cNvPr>
                          <p:cNvSpPr/>
                          <p:nvPr/>
                        </p:nvSpPr>
                        <p:spPr>
                          <a:xfrm rot="10800000">
                            <a:off x="3666836" y="2078182"/>
                            <a:ext cx="1690255" cy="33165"/>
                          </a:xfrm>
                          <a:prstGeom prst="trapezoid">
                            <a:avLst>
                              <a:gd name="adj" fmla="val 62767"/>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cs typeface="+mn-cs"/>
                            </a:endParaRPr>
                          </a:p>
                        </p:txBody>
                      </p:sp>
                    </p:grpSp>
                    <p:sp>
                      <p:nvSpPr>
                        <p:cNvPr id="1130" name="矩形 1129">
                          <a:extLst>
                            <a:ext uri="{FF2B5EF4-FFF2-40B4-BE49-F238E27FC236}">
                              <a16:creationId xmlns:a16="http://schemas.microsoft.com/office/drawing/2014/main" id="{DCE0112B-7FF1-4C12-A3EB-68FFDABF2E1A}"/>
                            </a:ext>
                          </a:extLst>
                        </p:cNvPr>
                        <p:cNvSpPr/>
                        <p:nvPr/>
                      </p:nvSpPr>
                      <p:spPr>
                        <a:xfrm>
                          <a:off x="3740726" y="4725655"/>
                          <a:ext cx="4784437" cy="115806"/>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cs typeface="+mn-cs"/>
                          </a:endParaRPr>
                        </a:p>
                      </p:txBody>
                    </p:sp>
                  </p:grpSp>
                  <p:sp>
                    <p:nvSpPr>
                      <p:cNvPr id="1128" name="矩形 1127">
                        <a:extLst>
                          <a:ext uri="{FF2B5EF4-FFF2-40B4-BE49-F238E27FC236}">
                            <a16:creationId xmlns:a16="http://schemas.microsoft.com/office/drawing/2014/main" id="{0E3E9178-5F8E-4693-AD8B-2FA4E245EB3A}"/>
                          </a:ext>
                        </a:extLst>
                      </p:cNvPr>
                      <p:cNvSpPr/>
                      <p:nvPr/>
                    </p:nvSpPr>
                    <p:spPr>
                      <a:xfrm>
                        <a:off x="4700755" y="2219976"/>
                        <a:ext cx="1136073" cy="156294"/>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cs typeface="+mn-cs"/>
                        </a:endParaRPr>
                      </a:p>
                    </p:txBody>
                  </p:sp>
                </p:grpSp>
                <p:sp>
                  <p:nvSpPr>
                    <p:cNvPr id="1125" name="矩形 1124">
                      <a:extLst>
                        <a:ext uri="{FF2B5EF4-FFF2-40B4-BE49-F238E27FC236}">
                          <a16:creationId xmlns:a16="http://schemas.microsoft.com/office/drawing/2014/main" id="{7F9ECE62-F249-427F-AD14-A937F17F763C}"/>
                        </a:ext>
                      </a:extLst>
                    </p:cNvPr>
                    <p:cNvSpPr/>
                    <p:nvPr/>
                  </p:nvSpPr>
                  <p:spPr>
                    <a:xfrm>
                      <a:off x="3654592" y="1898594"/>
                      <a:ext cx="398525" cy="203397"/>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087" name="组合 1086">
                    <a:extLst>
                      <a:ext uri="{FF2B5EF4-FFF2-40B4-BE49-F238E27FC236}">
                        <a16:creationId xmlns:a16="http://schemas.microsoft.com/office/drawing/2014/main" id="{546DC71D-7A9F-4A52-9F91-DEEA3BB3523A}"/>
                      </a:ext>
                    </a:extLst>
                  </p:cNvPr>
                  <p:cNvGrpSpPr/>
                  <p:nvPr/>
                </p:nvGrpSpPr>
                <p:grpSpPr>
                  <a:xfrm>
                    <a:off x="895925" y="616138"/>
                    <a:ext cx="1445070" cy="1909942"/>
                    <a:chOff x="895925" y="616138"/>
                    <a:chExt cx="1445070" cy="1909942"/>
                  </a:xfrm>
                </p:grpSpPr>
                <p:grpSp>
                  <p:nvGrpSpPr>
                    <p:cNvPr id="1108" name="组合 1107">
                      <a:extLst>
                        <a:ext uri="{FF2B5EF4-FFF2-40B4-BE49-F238E27FC236}">
                          <a16:creationId xmlns:a16="http://schemas.microsoft.com/office/drawing/2014/main" id="{079581B8-C596-4784-9D3C-C5E029BADA93}"/>
                        </a:ext>
                      </a:extLst>
                    </p:cNvPr>
                    <p:cNvGrpSpPr/>
                    <p:nvPr/>
                  </p:nvGrpSpPr>
                  <p:grpSpPr>
                    <a:xfrm>
                      <a:off x="895925" y="946421"/>
                      <a:ext cx="1445070" cy="1579659"/>
                      <a:chOff x="1348508" y="826427"/>
                      <a:chExt cx="1505530" cy="2296758"/>
                    </a:xfrm>
                  </p:grpSpPr>
                  <p:grpSp>
                    <p:nvGrpSpPr>
                      <p:cNvPr id="1117" name="组合 1116">
                        <a:extLst>
                          <a:ext uri="{FF2B5EF4-FFF2-40B4-BE49-F238E27FC236}">
                            <a16:creationId xmlns:a16="http://schemas.microsoft.com/office/drawing/2014/main" id="{0B71E874-C9DC-41B0-A8A9-B2CBE5125236}"/>
                          </a:ext>
                        </a:extLst>
                      </p:cNvPr>
                      <p:cNvGrpSpPr/>
                      <p:nvPr/>
                    </p:nvGrpSpPr>
                    <p:grpSpPr>
                      <a:xfrm>
                        <a:off x="1348509" y="826427"/>
                        <a:ext cx="1505529" cy="2296758"/>
                        <a:chOff x="1394690" y="1103518"/>
                        <a:chExt cx="1237674" cy="1541207"/>
                      </a:xfrm>
                    </p:grpSpPr>
                    <p:grpSp>
                      <p:nvGrpSpPr>
                        <p:cNvPr id="1119" name="组合 1118">
                          <a:extLst>
                            <a:ext uri="{FF2B5EF4-FFF2-40B4-BE49-F238E27FC236}">
                              <a16:creationId xmlns:a16="http://schemas.microsoft.com/office/drawing/2014/main" id="{A181A771-2D2F-4FC4-BB9C-C9FEB86AF96B}"/>
                            </a:ext>
                          </a:extLst>
                        </p:cNvPr>
                        <p:cNvGrpSpPr/>
                        <p:nvPr/>
                      </p:nvGrpSpPr>
                      <p:grpSpPr>
                        <a:xfrm>
                          <a:off x="1394690" y="1103518"/>
                          <a:ext cx="1237674" cy="1514764"/>
                          <a:chOff x="2022760" y="1173018"/>
                          <a:chExt cx="3546769" cy="4331860"/>
                        </a:xfrm>
                      </p:grpSpPr>
                      <p:sp>
                        <p:nvSpPr>
                          <p:cNvPr id="1122" name="矩形: 圆角 1121">
                            <a:extLst>
                              <a:ext uri="{FF2B5EF4-FFF2-40B4-BE49-F238E27FC236}">
                                <a16:creationId xmlns:a16="http://schemas.microsoft.com/office/drawing/2014/main" id="{3BD5135F-904D-4C65-9525-006A32B76916}"/>
                              </a:ext>
                            </a:extLst>
                          </p:cNvPr>
                          <p:cNvSpPr/>
                          <p:nvPr/>
                        </p:nvSpPr>
                        <p:spPr>
                          <a:xfrm rot="5400000">
                            <a:off x="1630216" y="1565565"/>
                            <a:ext cx="4331857" cy="3546769"/>
                          </a:xfrm>
                          <a:prstGeom prst="roundRect">
                            <a:avLst>
                              <a:gd name="adj" fmla="val 3257"/>
                            </a:avLst>
                          </a:prstGeom>
                          <a:gradFill flip="none" rotWithShape="1">
                            <a:gsLst>
                              <a:gs pos="30000">
                                <a:srgbClr val="00B0F0"/>
                              </a:gs>
                              <a:gs pos="70000">
                                <a:srgbClr val="00B0F0"/>
                              </a:gs>
                              <a:gs pos="50000">
                                <a:srgbClr val="94DFF9"/>
                              </a:gs>
                              <a:gs pos="2000">
                                <a:srgbClr val="0070C0"/>
                              </a:gs>
                              <a:gs pos="100000">
                                <a:srgbClr val="0070C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23" name="矩形 1122">
                            <a:extLst>
                              <a:ext uri="{FF2B5EF4-FFF2-40B4-BE49-F238E27FC236}">
                                <a16:creationId xmlns:a16="http://schemas.microsoft.com/office/drawing/2014/main" id="{718F28BE-D3DD-4DC8-AE66-17A1AAC5AA16}"/>
                              </a:ext>
                            </a:extLst>
                          </p:cNvPr>
                          <p:cNvSpPr/>
                          <p:nvPr/>
                        </p:nvSpPr>
                        <p:spPr>
                          <a:xfrm>
                            <a:off x="2022762" y="1173018"/>
                            <a:ext cx="3546767" cy="241136"/>
                          </a:xfrm>
                          <a:prstGeom prst="rect">
                            <a:avLst/>
                          </a:prstGeom>
                          <a:noFill/>
                          <a:ln w="9525"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120" name="矩形 1119">
                          <a:extLst>
                            <a:ext uri="{FF2B5EF4-FFF2-40B4-BE49-F238E27FC236}">
                              <a16:creationId xmlns:a16="http://schemas.microsoft.com/office/drawing/2014/main" id="{98AECA04-E910-4294-BFF6-A1FC5FC42FF2}"/>
                            </a:ext>
                          </a:extLst>
                        </p:cNvPr>
                        <p:cNvSpPr/>
                        <p:nvPr/>
                      </p:nvSpPr>
                      <p:spPr>
                        <a:xfrm flipV="1">
                          <a:off x="1542473" y="2618281"/>
                          <a:ext cx="144865" cy="2644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21" name="矩形 1120">
                          <a:extLst>
                            <a:ext uri="{FF2B5EF4-FFF2-40B4-BE49-F238E27FC236}">
                              <a16:creationId xmlns:a16="http://schemas.microsoft.com/office/drawing/2014/main" id="{1E2CEB07-9BF0-48B9-9BD5-59388F1E83AC}"/>
                            </a:ext>
                          </a:extLst>
                        </p:cNvPr>
                        <p:cNvSpPr/>
                        <p:nvPr/>
                      </p:nvSpPr>
                      <p:spPr>
                        <a:xfrm>
                          <a:off x="2290813" y="2617369"/>
                          <a:ext cx="144865" cy="2644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118" name="直接连接符 1117">
                        <a:extLst>
                          <a:ext uri="{FF2B5EF4-FFF2-40B4-BE49-F238E27FC236}">
                            <a16:creationId xmlns:a16="http://schemas.microsoft.com/office/drawing/2014/main" id="{7B83FE59-160F-404E-93A0-31EC4D761203}"/>
                          </a:ext>
                        </a:extLst>
                      </p:cNvPr>
                      <p:cNvCxnSpPr>
                        <a:cxnSpLocks/>
                        <a:endCxn id="1123" idx="1"/>
                      </p:cNvCxnSpPr>
                      <p:nvPr/>
                    </p:nvCxnSpPr>
                    <p:spPr>
                      <a:xfrm flipH="1" flipV="1">
                        <a:off x="1348508" y="889256"/>
                        <a:ext cx="1505528" cy="0"/>
                      </a:xfrm>
                      <a:prstGeom prst="line">
                        <a:avLst/>
                      </a:prstGeom>
                      <a:noFill/>
                      <a:ln w="19050" cap="flat" cmpd="sng" algn="ctr">
                        <a:solidFill>
                          <a:sysClr val="windowText" lastClr="000000"/>
                        </a:solidFill>
                        <a:prstDash val="solid"/>
                        <a:miter lim="800000"/>
                      </a:ln>
                      <a:effectLst>
                        <a:innerShdw blurRad="114300">
                          <a:prstClr val="black"/>
                        </a:innerShdw>
                      </a:effectLst>
                    </p:spPr>
                  </p:cxnSp>
                </p:grpSp>
                <p:grpSp>
                  <p:nvGrpSpPr>
                    <p:cNvPr id="1109" name="组合 1108">
                      <a:extLst>
                        <a:ext uri="{FF2B5EF4-FFF2-40B4-BE49-F238E27FC236}">
                          <a16:creationId xmlns:a16="http://schemas.microsoft.com/office/drawing/2014/main" id="{99F9D689-8B25-490E-812D-A327CEF62007}"/>
                        </a:ext>
                      </a:extLst>
                    </p:cNvPr>
                    <p:cNvGrpSpPr/>
                    <p:nvPr/>
                  </p:nvGrpSpPr>
                  <p:grpSpPr>
                    <a:xfrm>
                      <a:off x="920395" y="776689"/>
                      <a:ext cx="172482" cy="169733"/>
                      <a:chOff x="4890399" y="1637946"/>
                      <a:chExt cx="302017" cy="284805"/>
                    </a:xfrm>
                  </p:grpSpPr>
                  <p:sp>
                    <p:nvSpPr>
                      <p:cNvPr id="1114" name="矩形 1113">
                        <a:extLst>
                          <a:ext uri="{FF2B5EF4-FFF2-40B4-BE49-F238E27FC236}">
                            <a16:creationId xmlns:a16="http://schemas.microsoft.com/office/drawing/2014/main" id="{62369650-AD99-4AC2-83E2-E78773131D67}"/>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15" name="矩形: 圆角 1114">
                        <a:extLst>
                          <a:ext uri="{FF2B5EF4-FFF2-40B4-BE49-F238E27FC236}">
                            <a16:creationId xmlns:a16="http://schemas.microsoft.com/office/drawing/2014/main" id="{FD90C87F-5BDF-47AC-BF61-2F5CD8E9CCFE}"/>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116" name="直接连接符 1115">
                        <a:extLst>
                          <a:ext uri="{FF2B5EF4-FFF2-40B4-BE49-F238E27FC236}">
                            <a16:creationId xmlns:a16="http://schemas.microsoft.com/office/drawing/2014/main" id="{91306BCA-768E-4BA8-A20C-2DCC9A020F03}"/>
                          </a:ext>
                        </a:extLst>
                      </p:cNvPr>
                      <p:cNvCxnSpPr>
                        <a:cxnSpLocks/>
                      </p:cNvCxnSpPr>
                      <p:nvPr/>
                    </p:nvCxnSpPr>
                    <p:spPr>
                      <a:xfrm>
                        <a:off x="4915337" y="1717718"/>
                        <a:ext cx="252144"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110" name="组合 1109">
                      <a:extLst>
                        <a:ext uri="{FF2B5EF4-FFF2-40B4-BE49-F238E27FC236}">
                          <a16:creationId xmlns:a16="http://schemas.microsoft.com/office/drawing/2014/main" id="{0B0C6DA9-FAE7-4531-B81B-FACD9F96C597}"/>
                        </a:ext>
                      </a:extLst>
                    </p:cNvPr>
                    <p:cNvGrpSpPr/>
                    <p:nvPr/>
                  </p:nvGrpSpPr>
                  <p:grpSpPr>
                    <a:xfrm>
                      <a:off x="1374747" y="616138"/>
                      <a:ext cx="220058" cy="330282"/>
                      <a:chOff x="2013526" y="306383"/>
                      <a:chExt cx="341787" cy="650075"/>
                    </a:xfrm>
                  </p:grpSpPr>
                  <p:sp>
                    <p:nvSpPr>
                      <p:cNvPr id="1111" name="矩形 1110">
                        <a:extLst>
                          <a:ext uri="{FF2B5EF4-FFF2-40B4-BE49-F238E27FC236}">
                            <a16:creationId xmlns:a16="http://schemas.microsoft.com/office/drawing/2014/main" id="{9F32582B-638F-43C2-8336-359F023CA22E}"/>
                          </a:ext>
                        </a:extLst>
                      </p:cNvPr>
                      <p:cNvSpPr/>
                      <p:nvPr/>
                    </p:nvSpPr>
                    <p:spPr>
                      <a:xfrm>
                        <a:off x="2088270" y="306383"/>
                        <a:ext cx="192300" cy="481365"/>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12" name="矩形 1111">
                        <a:extLst>
                          <a:ext uri="{FF2B5EF4-FFF2-40B4-BE49-F238E27FC236}">
                            <a16:creationId xmlns:a16="http://schemas.microsoft.com/office/drawing/2014/main" id="{0B700780-E879-4074-8FDE-139A00699D3F}"/>
                          </a:ext>
                        </a:extLst>
                      </p:cNvPr>
                      <p:cNvSpPr/>
                      <p:nvPr/>
                    </p:nvSpPr>
                    <p:spPr>
                      <a:xfrm>
                        <a:off x="2126068" y="787749"/>
                        <a:ext cx="116705" cy="133810"/>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13" name="矩形 1112">
                        <a:extLst>
                          <a:ext uri="{FF2B5EF4-FFF2-40B4-BE49-F238E27FC236}">
                            <a16:creationId xmlns:a16="http://schemas.microsoft.com/office/drawing/2014/main" id="{C35E34B2-BF14-48F3-AEA9-31980ACF332A}"/>
                          </a:ext>
                        </a:extLst>
                      </p:cNvPr>
                      <p:cNvSpPr/>
                      <p:nvPr/>
                    </p:nvSpPr>
                    <p:spPr>
                      <a:xfrm>
                        <a:off x="2013526" y="910739"/>
                        <a:ext cx="341787" cy="45719"/>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grpSp>
                <p:nvGrpSpPr>
                  <p:cNvPr id="1088" name="组合 1087">
                    <a:extLst>
                      <a:ext uri="{FF2B5EF4-FFF2-40B4-BE49-F238E27FC236}">
                        <a16:creationId xmlns:a16="http://schemas.microsoft.com/office/drawing/2014/main" id="{B352F680-0430-4850-825C-723AA99DF887}"/>
                      </a:ext>
                    </a:extLst>
                  </p:cNvPr>
                  <p:cNvGrpSpPr/>
                  <p:nvPr/>
                </p:nvGrpSpPr>
                <p:grpSpPr>
                  <a:xfrm>
                    <a:off x="5264724" y="1521047"/>
                    <a:ext cx="1884218" cy="914392"/>
                    <a:chOff x="3931494" y="4058314"/>
                    <a:chExt cx="1884218" cy="914392"/>
                  </a:xfrm>
                </p:grpSpPr>
                <p:sp>
                  <p:nvSpPr>
                    <p:cNvPr id="1105" name="椭圆 1104">
                      <a:extLst>
                        <a:ext uri="{FF2B5EF4-FFF2-40B4-BE49-F238E27FC236}">
                          <a16:creationId xmlns:a16="http://schemas.microsoft.com/office/drawing/2014/main" id="{766558C6-F556-4682-9BAE-EF94EF9F8E99}"/>
                        </a:ext>
                      </a:extLst>
                    </p:cNvPr>
                    <p:cNvSpPr/>
                    <p:nvPr/>
                  </p:nvSpPr>
                  <p:spPr>
                    <a:xfrm>
                      <a:off x="3931494" y="4058314"/>
                      <a:ext cx="424322" cy="914392"/>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06" name="矩形 1105">
                      <a:extLst>
                        <a:ext uri="{FF2B5EF4-FFF2-40B4-BE49-F238E27FC236}">
                          <a16:creationId xmlns:a16="http://schemas.microsoft.com/office/drawing/2014/main" id="{35A2D39A-A86B-4A3A-8A77-B26E21797FA1}"/>
                        </a:ext>
                      </a:extLst>
                    </p:cNvPr>
                    <p:cNvSpPr/>
                    <p:nvPr/>
                  </p:nvSpPr>
                  <p:spPr>
                    <a:xfrm>
                      <a:off x="4168442" y="4058314"/>
                      <a:ext cx="1410322" cy="914392"/>
                    </a:xfrm>
                    <a:prstGeom prst="rect">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07" name="椭圆 1106">
                      <a:extLst>
                        <a:ext uri="{FF2B5EF4-FFF2-40B4-BE49-F238E27FC236}">
                          <a16:creationId xmlns:a16="http://schemas.microsoft.com/office/drawing/2014/main" id="{F4B821B4-694D-4250-AE5B-B308F480587A}"/>
                        </a:ext>
                      </a:extLst>
                    </p:cNvPr>
                    <p:cNvSpPr/>
                    <p:nvPr/>
                  </p:nvSpPr>
                  <p:spPr>
                    <a:xfrm>
                      <a:off x="5391390" y="4058314"/>
                      <a:ext cx="424322" cy="914392"/>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089" name="直接连接符 1088">
                    <a:extLst>
                      <a:ext uri="{FF2B5EF4-FFF2-40B4-BE49-F238E27FC236}">
                        <a16:creationId xmlns:a16="http://schemas.microsoft.com/office/drawing/2014/main" id="{778BD53E-CCD2-45B0-BA9D-7196B16B3446}"/>
                      </a:ext>
                    </a:extLst>
                  </p:cNvPr>
                  <p:cNvCxnSpPr>
                    <a:cxnSpLocks/>
                    <a:endCxn id="1105" idx="4"/>
                  </p:cNvCxnSpPr>
                  <p:nvPr/>
                </p:nvCxnSpPr>
                <p:spPr>
                  <a:xfrm>
                    <a:off x="5476885" y="1521047"/>
                    <a:ext cx="0" cy="914392"/>
                  </a:xfrm>
                  <a:prstGeom prst="line">
                    <a:avLst/>
                  </a:prstGeom>
                  <a:noFill/>
                  <a:ln w="12700" cap="flat" cmpd="sng" algn="ctr">
                    <a:solidFill>
                      <a:sysClr val="windowText" lastClr="000000"/>
                    </a:solidFill>
                    <a:prstDash val="solid"/>
                    <a:miter lim="800000"/>
                  </a:ln>
                  <a:effectLst/>
                </p:spPr>
              </p:cxnSp>
              <p:cxnSp>
                <p:nvCxnSpPr>
                  <p:cNvPr id="1090" name="直接连接符 1089">
                    <a:extLst>
                      <a:ext uri="{FF2B5EF4-FFF2-40B4-BE49-F238E27FC236}">
                        <a16:creationId xmlns:a16="http://schemas.microsoft.com/office/drawing/2014/main" id="{81F72A6C-D107-43B3-8EA0-D8A6BA7EB98C}"/>
                      </a:ext>
                    </a:extLst>
                  </p:cNvPr>
                  <p:cNvCxnSpPr>
                    <a:cxnSpLocks/>
                  </p:cNvCxnSpPr>
                  <p:nvPr/>
                </p:nvCxnSpPr>
                <p:spPr>
                  <a:xfrm>
                    <a:off x="6937927" y="1521047"/>
                    <a:ext cx="0" cy="914392"/>
                  </a:xfrm>
                  <a:prstGeom prst="line">
                    <a:avLst/>
                  </a:prstGeom>
                  <a:noFill/>
                  <a:ln w="12700" cap="flat" cmpd="sng" algn="ctr">
                    <a:solidFill>
                      <a:sysClr val="windowText" lastClr="000000"/>
                    </a:solidFill>
                    <a:prstDash val="solid"/>
                    <a:miter lim="800000"/>
                  </a:ln>
                  <a:effectLst/>
                </p:spPr>
              </p:cxnSp>
              <p:sp>
                <p:nvSpPr>
                  <p:cNvPr id="1091" name="矩形 1090">
                    <a:extLst>
                      <a:ext uri="{FF2B5EF4-FFF2-40B4-BE49-F238E27FC236}">
                        <a16:creationId xmlns:a16="http://schemas.microsoft.com/office/drawing/2014/main" id="{320BDFBF-1252-4BBB-A603-3151C5570BC3}"/>
                      </a:ext>
                    </a:extLst>
                  </p:cNvPr>
                  <p:cNvSpPr/>
                  <p:nvPr/>
                </p:nvSpPr>
                <p:spPr>
                  <a:xfrm>
                    <a:off x="5689046" y="2435439"/>
                    <a:ext cx="108000" cy="90000"/>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92" name="矩形 1091">
                    <a:extLst>
                      <a:ext uri="{FF2B5EF4-FFF2-40B4-BE49-F238E27FC236}">
                        <a16:creationId xmlns:a16="http://schemas.microsoft.com/office/drawing/2014/main" id="{4A129808-2AB9-48E6-A466-B48C426D369E}"/>
                      </a:ext>
                    </a:extLst>
                  </p:cNvPr>
                  <p:cNvSpPr/>
                  <p:nvPr/>
                </p:nvSpPr>
                <p:spPr>
                  <a:xfrm>
                    <a:off x="6635402" y="2435439"/>
                    <a:ext cx="108000" cy="90000"/>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93" name="组合 1092">
                    <a:extLst>
                      <a:ext uri="{FF2B5EF4-FFF2-40B4-BE49-F238E27FC236}">
                        <a16:creationId xmlns:a16="http://schemas.microsoft.com/office/drawing/2014/main" id="{133EF8C9-C34B-4906-952E-4EF39951E3FD}"/>
                      </a:ext>
                    </a:extLst>
                  </p:cNvPr>
                  <p:cNvGrpSpPr/>
                  <p:nvPr/>
                </p:nvGrpSpPr>
                <p:grpSpPr>
                  <a:xfrm>
                    <a:off x="5502819" y="1351314"/>
                    <a:ext cx="172482" cy="169733"/>
                    <a:chOff x="4890399" y="1637946"/>
                    <a:chExt cx="302017" cy="284805"/>
                  </a:xfrm>
                </p:grpSpPr>
                <p:sp>
                  <p:nvSpPr>
                    <p:cNvPr id="1102" name="矩形 1101">
                      <a:extLst>
                        <a:ext uri="{FF2B5EF4-FFF2-40B4-BE49-F238E27FC236}">
                          <a16:creationId xmlns:a16="http://schemas.microsoft.com/office/drawing/2014/main" id="{CBF0FB8F-CF4F-4647-B25E-263A0B84B859}"/>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03" name="矩形: 圆角 1102">
                      <a:extLst>
                        <a:ext uri="{FF2B5EF4-FFF2-40B4-BE49-F238E27FC236}">
                          <a16:creationId xmlns:a16="http://schemas.microsoft.com/office/drawing/2014/main" id="{E456A590-52F4-4415-969E-0B369ADEC385}"/>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104" name="直接连接符 1103">
                      <a:extLst>
                        <a:ext uri="{FF2B5EF4-FFF2-40B4-BE49-F238E27FC236}">
                          <a16:creationId xmlns:a16="http://schemas.microsoft.com/office/drawing/2014/main" id="{F9A610CF-5D57-4687-B3D3-DDE6516309F6}"/>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094" name="组合 1093">
                    <a:extLst>
                      <a:ext uri="{FF2B5EF4-FFF2-40B4-BE49-F238E27FC236}">
                        <a16:creationId xmlns:a16="http://schemas.microsoft.com/office/drawing/2014/main" id="{3D872D2C-52F3-431D-B7A9-5D91A8FAF5EF}"/>
                      </a:ext>
                    </a:extLst>
                  </p:cNvPr>
                  <p:cNvGrpSpPr/>
                  <p:nvPr/>
                </p:nvGrpSpPr>
                <p:grpSpPr>
                  <a:xfrm>
                    <a:off x="5728725" y="1351314"/>
                    <a:ext cx="172482" cy="169733"/>
                    <a:chOff x="4890399" y="1637946"/>
                    <a:chExt cx="302017" cy="284805"/>
                  </a:xfrm>
                </p:grpSpPr>
                <p:sp>
                  <p:nvSpPr>
                    <p:cNvPr id="1099" name="矩形 1098">
                      <a:extLst>
                        <a:ext uri="{FF2B5EF4-FFF2-40B4-BE49-F238E27FC236}">
                          <a16:creationId xmlns:a16="http://schemas.microsoft.com/office/drawing/2014/main" id="{843E6698-4BA8-4E8C-AEC1-B831FA4DAEFD}"/>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00" name="矩形: 圆角 1099">
                      <a:extLst>
                        <a:ext uri="{FF2B5EF4-FFF2-40B4-BE49-F238E27FC236}">
                          <a16:creationId xmlns:a16="http://schemas.microsoft.com/office/drawing/2014/main" id="{041DA2F8-5E6D-483D-8043-361B8A1370C5}"/>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101" name="直接连接符 1100">
                      <a:extLst>
                        <a:ext uri="{FF2B5EF4-FFF2-40B4-BE49-F238E27FC236}">
                          <a16:creationId xmlns:a16="http://schemas.microsoft.com/office/drawing/2014/main" id="{250C2479-6A0F-4417-9FFD-BEDDCDCB7CA4}"/>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095" name="组合 1094">
                    <a:extLst>
                      <a:ext uri="{FF2B5EF4-FFF2-40B4-BE49-F238E27FC236}">
                        <a16:creationId xmlns:a16="http://schemas.microsoft.com/office/drawing/2014/main" id="{70BEEC39-7EFE-4E22-B7F5-E91EB373F827}"/>
                      </a:ext>
                    </a:extLst>
                  </p:cNvPr>
                  <p:cNvGrpSpPr/>
                  <p:nvPr/>
                </p:nvGrpSpPr>
                <p:grpSpPr>
                  <a:xfrm>
                    <a:off x="6737785" y="1351314"/>
                    <a:ext cx="172482" cy="169733"/>
                    <a:chOff x="4890399" y="1637946"/>
                    <a:chExt cx="302017" cy="284805"/>
                  </a:xfrm>
                </p:grpSpPr>
                <p:sp>
                  <p:nvSpPr>
                    <p:cNvPr id="1096" name="矩形 1095">
                      <a:extLst>
                        <a:ext uri="{FF2B5EF4-FFF2-40B4-BE49-F238E27FC236}">
                          <a16:creationId xmlns:a16="http://schemas.microsoft.com/office/drawing/2014/main" id="{E3E024C2-F04E-4E06-B8B8-973DEC300E72}"/>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97" name="矩形: 圆角 1096">
                      <a:extLst>
                        <a:ext uri="{FF2B5EF4-FFF2-40B4-BE49-F238E27FC236}">
                          <a16:creationId xmlns:a16="http://schemas.microsoft.com/office/drawing/2014/main" id="{A6808B21-D41E-4B36-B8F1-F9F985C0AF3D}"/>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098" name="直接连接符 1097">
                      <a:extLst>
                        <a:ext uri="{FF2B5EF4-FFF2-40B4-BE49-F238E27FC236}">
                          <a16:creationId xmlns:a16="http://schemas.microsoft.com/office/drawing/2014/main" id="{D211EF3E-5D8F-4E02-8AA4-C6FB37AC3E40}"/>
                        </a:ext>
                      </a:extLst>
                    </p:cNvPr>
                    <p:cNvCxnSpPr>
                      <a:cxnSpLocks/>
                    </p:cNvCxnSpPr>
                    <p:nvPr/>
                  </p:nvCxnSpPr>
                  <p:spPr>
                    <a:xfrm>
                      <a:off x="4915337" y="1717718"/>
                      <a:ext cx="252144"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grpSp>
              <p:nvGrpSpPr>
                <p:cNvPr id="1078" name="组合 1077">
                  <a:extLst>
                    <a:ext uri="{FF2B5EF4-FFF2-40B4-BE49-F238E27FC236}">
                      <a16:creationId xmlns:a16="http://schemas.microsoft.com/office/drawing/2014/main" id="{886695B4-3FF7-4F8D-B7C9-59D6D7000A74}"/>
                    </a:ext>
                  </a:extLst>
                </p:cNvPr>
                <p:cNvGrpSpPr/>
                <p:nvPr/>
              </p:nvGrpSpPr>
              <p:grpSpPr>
                <a:xfrm>
                  <a:off x="777661" y="1064331"/>
                  <a:ext cx="1282787" cy="1441241"/>
                  <a:chOff x="1926696" y="1144514"/>
                  <a:chExt cx="1282787" cy="1441241"/>
                </a:xfrm>
              </p:grpSpPr>
              <p:sp>
                <p:nvSpPr>
                  <p:cNvPr id="1079" name="矩形 1078">
                    <a:extLst>
                      <a:ext uri="{FF2B5EF4-FFF2-40B4-BE49-F238E27FC236}">
                        <a16:creationId xmlns:a16="http://schemas.microsoft.com/office/drawing/2014/main" id="{FB63E39E-C73D-4183-91DC-E8AE0DD4E3DD}"/>
                      </a:ext>
                    </a:extLst>
                  </p:cNvPr>
                  <p:cNvSpPr/>
                  <p:nvPr/>
                </p:nvSpPr>
                <p:spPr>
                  <a:xfrm>
                    <a:off x="1931746" y="1205070"/>
                    <a:ext cx="1277737" cy="124140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0" name="矩形 1079">
                    <a:extLst>
                      <a:ext uri="{FF2B5EF4-FFF2-40B4-BE49-F238E27FC236}">
                        <a16:creationId xmlns:a16="http://schemas.microsoft.com/office/drawing/2014/main" id="{F5984A3E-22C4-4AD1-803C-3A01D0BAEAFE}"/>
                      </a:ext>
                    </a:extLst>
                  </p:cNvPr>
                  <p:cNvSpPr/>
                  <p:nvPr/>
                </p:nvSpPr>
                <p:spPr>
                  <a:xfrm>
                    <a:off x="1931746"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1" name="矩形 1080">
                    <a:extLst>
                      <a:ext uri="{FF2B5EF4-FFF2-40B4-BE49-F238E27FC236}">
                        <a16:creationId xmlns:a16="http://schemas.microsoft.com/office/drawing/2014/main" id="{A2A337C3-8050-4D34-B9BE-BA4899E43C2C}"/>
                      </a:ext>
                    </a:extLst>
                  </p:cNvPr>
                  <p:cNvSpPr/>
                  <p:nvPr/>
                </p:nvSpPr>
                <p:spPr>
                  <a:xfrm>
                    <a:off x="2313755"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2" name="矩形 1081">
                    <a:extLst>
                      <a:ext uri="{FF2B5EF4-FFF2-40B4-BE49-F238E27FC236}">
                        <a16:creationId xmlns:a16="http://schemas.microsoft.com/office/drawing/2014/main" id="{5DEF3D89-0C11-4B5A-88C0-3051986D0BF0}"/>
                      </a:ext>
                    </a:extLst>
                  </p:cNvPr>
                  <p:cNvSpPr/>
                  <p:nvPr/>
                </p:nvSpPr>
                <p:spPr>
                  <a:xfrm>
                    <a:off x="2695764"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3" name="矩形 1082">
                    <a:extLst>
                      <a:ext uri="{FF2B5EF4-FFF2-40B4-BE49-F238E27FC236}">
                        <a16:creationId xmlns:a16="http://schemas.microsoft.com/office/drawing/2014/main" id="{A18FB012-CE74-46DA-8B24-F714BE9CA58A}"/>
                      </a:ext>
                    </a:extLst>
                  </p:cNvPr>
                  <p:cNvSpPr/>
                  <p:nvPr/>
                </p:nvSpPr>
                <p:spPr>
                  <a:xfrm>
                    <a:off x="3136815" y="1205070"/>
                    <a:ext cx="72667" cy="1241404"/>
                  </a:xfrm>
                  <a:prstGeom prst="rect">
                    <a:avLst/>
                  </a:prstGeom>
                  <a:solidFill>
                    <a:srgbClr val="FFC000"/>
                  </a:solidFill>
                  <a:ln w="12700" cap="flat" cmpd="sng" algn="ctr">
                    <a:solidFill>
                      <a:srgbClr val="FFC000">
                        <a:shade val="50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4" name="矩形 1083">
                    <a:extLst>
                      <a:ext uri="{FF2B5EF4-FFF2-40B4-BE49-F238E27FC236}">
                        <a16:creationId xmlns:a16="http://schemas.microsoft.com/office/drawing/2014/main" id="{5942B53F-B6B4-4B1A-B72C-452EF65039D8}"/>
                      </a:ext>
                    </a:extLst>
                  </p:cNvPr>
                  <p:cNvSpPr/>
                  <p:nvPr/>
                </p:nvSpPr>
                <p:spPr>
                  <a:xfrm>
                    <a:off x="1926696" y="1144514"/>
                    <a:ext cx="1282785" cy="60556"/>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85" name="矩形 1084">
                    <a:extLst>
                      <a:ext uri="{FF2B5EF4-FFF2-40B4-BE49-F238E27FC236}">
                        <a16:creationId xmlns:a16="http://schemas.microsoft.com/office/drawing/2014/main" id="{EE4637D3-247A-4563-A2C5-E6B393547442}"/>
                      </a:ext>
                    </a:extLst>
                  </p:cNvPr>
                  <p:cNvSpPr/>
                  <p:nvPr/>
                </p:nvSpPr>
                <p:spPr>
                  <a:xfrm>
                    <a:off x="1926696" y="2446475"/>
                    <a:ext cx="1277737" cy="139280"/>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grpSp>
        <p:grpSp>
          <p:nvGrpSpPr>
            <p:cNvPr id="1054" name="组合 1053">
              <a:extLst>
                <a:ext uri="{FF2B5EF4-FFF2-40B4-BE49-F238E27FC236}">
                  <a16:creationId xmlns:a16="http://schemas.microsoft.com/office/drawing/2014/main" id="{13807EC1-25C0-4938-B75D-B65D7F371A94}"/>
                </a:ext>
              </a:extLst>
            </p:cNvPr>
            <p:cNvGrpSpPr/>
            <p:nvPr/>
          </p:nvGrpSpPr>
          <p:grpSpPr>
            <a:xfrm>
              <a:off x="8382214" y="2116637"/>
              <a:ext cx="162553" cy="159963"/>
              <a:chOff x="4890399" y="1637946"/>
              <a:chExt cx="302017" cy="284805"/>
            </a:xfrm>
          </p:grpSpPr>
          <p:sp>
            <p:nvSpPr>
              <p:cNvPr id="1059" name="矩形 1058">
                <a:extLst>
                  <a:ext uri="{FF2B5EF4-FFF2-40B4-BE49-F238E27FC236}">
                    <a16:creationId xmlns:a16="http://schemas.microsoft.com/office/drawing/2014/main" id="{C6726B51-EDB3-46DC-9B76-114F1C75F945}"/>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60" name="矩形: 圆角 1059">
                <a:extLst>
                  <a:ext uri="{FF2B5EF4-FFF2-40B4-BE49-F238E27FC236}">
                    <a16:creationId xmlns:a16="http://schemas.microsoft.com/office/drawing/2014/main" id="{F4591C88-502F-4836-B918-FC187D6B9C59}"/>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061" name="直接连接符 1060">
                <a:extLst>
                  <a:ext uri="{FF2B5EF4-FFF2-40B4-BE49-F238E27FC236}">
                    <a16:creationId xmlns:a16="http://schemas.microsoft.com/office/drawing/2014/main" id="{E4AE49C1-F4C9-494D-BBC7-B201B8377B59}"/>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sp>
          <p:nvSpPr>
            <p:cNvPr id="1055" name="文本框 1054">
              <a:extLst>
                <a:ext uri="{FF2B5EF4-FFF2-40B4-BE49-F238E27FC236}">
                  <a16:creationId xmlns:a16="http://schemas.microsoft.com/office/drawing/2014/main" id="{B4FAD76F-182D-4A41-9FE2-34A011E7D2BE}"/>
                </a:ext>
              </a:extLst>
            </p:cNvPr>
            <p:cNvSpPr txBox="1"/>
            <p:nvPr/>
          </p:nvSpPr>
          <p:spPr>
            <a:xfrm>
              <a:off x="887758" y="3234336"/>
              <a:ext cx="2131565"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Compressor group</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56" name="文本框 1055">
              <a:extLst>
                <a:ext uri="{FF2B5EF4-FFF2-40B4-BE49-F238E27FC236}">
                  <a16:creationId xmlns:a16="http://schemas.microsoft.com/office/drawing/2014/main" id="{6DB69244-7C5A-46DA-8151-1BD70E50AF2A}"/>
                </a:ext>
              </a:extLst>
            </p:cNvPr>
            <p:cNvSpPr txBox="1"/>
            <p:nvPr/>
          </p:nvSpPr>
          <p:spPr>
            <a:xfrm>
              <a:off x="3131880" y="3238853"/>
              <a:ext cx="1361885"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Cold Box</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57" name="文本框 1056">
              <a:extLst>
                <a:ext uri="{FF2B5EF4-FFF2-40B4-BE49-F238E27FC236}">
                  <a16:creationId xmlns:a16="http://schemas.microsoft.com/office/drawing/2014/main" id="{6DCC9BFD-E0ED-4139-94CF-BA59F4C3A59F}"/>
                </a:ext>
              </a:extLst>
            </p:cNvPr>
            <p:cNvSpPr txBox="1"/>
            <p:nvPr/>
          </p:nvSpPr>
          <p:spPr>
            <a:xfrm>
              <a:off x="6906432" y="3230823"/>
              <a:ext cx="2372915" cy="6639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Main Distribution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Valve Box</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58" name="文本框 1057">
              <a:extLst>
                <a:ext uri="{FF2B5EF4-FFF2-40B4-BE49-F238E27FC236}">
                  <a16:creationId xmlns:a16="http://schemas.microsoft.com/office/drawing/2014/main" id="{039A1B0C-052B-4187-887F-BC69BBA2C41C}"/>
                </a:ext>
              </a:extLst>
            </p:cNvPr>
            <p:cNvSpPr txBox="1"/>
            <p:nvPr/>
          </p:nvSpPr>
          <p:spPr>
            <a:xfrm>
              <a:off x="5526748" y="3228045"/>
              <a:ext cx="1012400"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Dewar</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984" name="矩形 983">
            <a:extLst>
              <a:ext uri="{FF2B5EF4-FFF2-40B4-BE49-F238E27FC236}">
                <a16:creationId xmlns:a16="http://schemas.microsoft.com/office/drawing/2014/main" id="{43E35849-A46F-4993-A736-C8A8C4F1F004}"/>
              </a:ext>
            </a:extLst>
          </p:cNvPr>
          <p:cNvSpPr/>
          <p:nvPr/>
        </p:nvSpPr>
        <p:spPr>
          <a:xfrm>
            <a:off x="523505" y="4688464"/>
            <a:ext cx="371062"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85" name="矩形 984">
            <a:extLst>
              <a:ext uri="{FF2B5EF4-FFF2-40B4-BE49-F238E27FC236}">
                <a16:creationId xmlns:a16="http://schemas.microsoft.com/office/drawing/2014/main" id="{55586E49-74E4-48F7-B2CD-89962B2E154F}"/>
              </a:ext>
            </a:extLst>
          </p:cNvPr>
          <p:cNvSpPr/>
          <p:nvPr/>
        </p:nvSpPr>
        <p:spPr>
          <a:xfrm>
            <a:off x="493748" y="4786118"/>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86" name="矩形 985">
            <a:extLst>
              <a:ext uri="{FF2B5EF4-FFF2-40B4-BE49-F238E27FC236}">
                <a16:creationId xmlns:a16="http://schemas.microsoft.com/office/drawing/2014/main" id="{422553E6-D5E4-471B-AAE8-C67A5CBE66B4}"/>
              </a:ext>
            </a:extLst>
          </p:cNvPr>
          <p:cNvSpPr/>
          <p:nvPr/>
        </p:nvSpPr>
        <p:spPr>
          <a:xfrm>
            <a:off x="4554685" y="4678776"/>
            <a:ext cx="345487"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8000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987" name="直接箭头连接符 986">
            <a:extLst>
              <a:ext uri="{FF2B5EF4-FFF2-40B4-BE49-F238E27FC236}">
                <a16:creationId xmlns:a16="http://schemas.microsoft.com/office/drawing/2014/main" id="{E4AF7A7D-99C2-408C-B231-815A53B16A1C}"/>
              </a:ext>
            </a:extLst>
          </p:cNvPr>
          <p:cNvCxnSpPr>
            <a:cxnSpLocks/>
          </p:cNvCxnSpPr>
          <p:nvPr/>
        </p:nvCxnSpPr>
        <p:spPr>
          <a:xfrm>
            <a:off x="1398151" y="4964872"/>
            <a:ext cx="294517" cy="0"/>
          </a:xfrm>
          <a:prstGeom prst="straightConnector1">
            <a:avLst/>
          </a:prstGeom>
          <a:noFill/>
          <a:ln w="6350" cap="flat" cmpd="sng" algn="ctr">
            <a:solidFill>
              <a:srgbClr val="A5A5A5"/>
            </a:solidFill>
            <a:prstDash val="solid"/>
            <a:miter lim="800000"/>
            <a:headEnd type="arrow" w="sm" len="sm"/>
            <a:tailEnd type="arrow" w="sm" len="sm"/>
          </a:ln>
          <a:effectLst/>
        </p:spPr>
      </p:cxnSp>
      <p:cxnSp>
        <p:nvCxnSpPr>
          <p:cNvPr id="988" name="直接连接符 987">
            <a:extLst>
              <a:ext uri="{FF2B5EF4-FFF2-40B4-BE49-F238E27FC236}">
                <a16:creationId xmlns:a16="http://schemas.microsoft.com/office/drawing/2014/main" id="{A0F32ED7-F54C-4974-89DC-A4B30A296610}"/>
              </a:ext>
            </a:extLst>
          </p:cNvPr>
          <p:cNvCxnSpPr>
            <a:cxnSpLocks/>
          </p:cNvCxnSpPr>
          <p:nvPr/>
        </p:nvCxnSpPr>
        <p:spPr>
          <a:xfrm>
            <a:off x="1398152" y="4376899"/>
            <a:ext cx="0" cy="641708"/>
          </a:xfrm>
          <a:prstGeom prst="line">
            <a:avLst/>
          </a:prstGeom>
          <a:noFill/>
          <a:ln w="6350" cap="flat" cmpd="sng" algn="ctr">
            <a:solidFill>
              <a:sysClr val="window" lastClr="FFFFFF">
                <a:lumMod val="65000"/>
              </a:sysClr>
            </a:solidFill>
            <a:prstDash val="solid"/>
            <a:miter lim="800000"/>
          </a:ln>
          <a:effectLst/>
        </p:spPr>
      </p:cxnSp>
      <p:cxnSp>
        <p:nvCxnSpPr>
          <p:cNvPr id="989" name="直接连接符 988">
            <a:extLst>
              <a:ext uri="{FF2B5EF4-FFF2-40B4-BE49-F238E27FC236}">
                <a16:creationId xmlns:a16="http://schemas.microsoft.com/office/drawing/2014/main" id="{5FD62D40-BF3E-49CA-A155-49EFC196F9CC}"/>
              </a:ext>
            </a:extLst>
          </p:cNvPr>
          <p:cNvCxnSpPr>
            <a:cxnSpLocks/>
          </p:cNvCxnSpPr>
          <p:nvPr/>
        </p:nvCxnSpPr>
        <p:spPr>
          <a:xfrm>
            <a:off x="1697459" y="4391226"/>
            <a:ext cx="3457" cy="627381"/>
          </a:xfrm>
          <a:prstGeom prst="line">
            <a:avLst/>
          </a:prstGeom>
          <a:noFill/>
          <a:ln w="6350" cap="flat" cmpd="sng" algn="ctr">
            <a:solidFill>
              <a:sysClr val="window" lastClr="FFFFFF">
                <a:lumMod val="65000"/>
              </a:sysClr>
            </a:solidFill>
            <a:prstDash val="solid"/>
            <a:miter lim="800000"/>
          </a:ln>
          <a:effectLst/>
        </p:spPr>
      </p:cxnSp>
      <p:sp>
        <p:nvSpPr>
          <p:cNvPr id="990" name="矩形 989">
            <a:extLst>
              <a:ext uri="{FF2B5EF4-FFF2-40B4-BE49-F238E27FC236}">
                <a16:creationId xmlns:a16="http://schemas.microsoft.com/office/drawing/2014/main" id="{513D5EE7-9A38-43E0-847B-14D9C21673C2}"/>
              </a:ext>
            </a:extLst>
          </p:cNvPr>
          <p:cNvSpPr/>
          <p:nvPr/>
        </p:nvSpPr>
        <p:spPr>
          <a:xfrm>
            <a:off x="1390323" y="4982704"/>
            <a:ext cx="368706" cy="7686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991" name="直接箭头连接符 990">
            <a:extLst>
              <a:ext uri="{FF2B5EF4-FFF2-40B4-BE49-F238E27FC236}">
                <a16:creationId xmlns:a16="http://schemas.microsoft.com/office/drawing/2014/main" id="{48192977-2242-4E7E-BA62-F2D5670B2EC3}"/>
              </a:ext>
            </a:extLst>
          </p:cNvPr>
          <p:cNvCxnSpPr>
            <a:cxnSpLocks/>
          </p:cNvCxnSpPr>
          <p:nvPr/>
        </p:nvCxnSpPr>
        <p:spPr>
          <a:xfrm>
            <a:off x="5375572" y="4959805"/>
            <a:ext cx="294517" cy="0"/>
          </a:xfrm>
          <a:prstGeom prst="straightConnector1">
            <a:avLst/>
          </a:prstGeom>
          <a:noFill/>
          <a:ln w="6350" cap="flat" cmpd="sng" algn="ctr">
            <a:solidFill>
              <a:srgbClr val="A5A5A5"/>
            </a:solidFill>
            <a:prstDash val="solid"/>
            <a:miter lim="800000"/>
            <a:headEnd type="arrow" w="sm" len="sm"/>
            <a:tailEnd type="arrow" w="sm" len="sm"/>
          </a:ln>
          <a:effectLst/>
        </p:spPr>
      </p:cxnSp>
      <p:cxnSp>
        <p:nvCxnSpPr>
          <p:cNvPr id="992" name="直接连接符 991">
            <a:extLst>
              <a:ext uri="{FF2B5EF4-FFF2-40B4-BE49-F238E27FC236}">
                <a16:creationId xmlns:a16="http://schemas.microsoft.com/office/drawing/2014/main" id="{31B48F2D-04EF-4D31-B8EA-A121E5A215B6}"/>
              </a:ext>
            </a:extLst>
          </p:cNvPr>
          <p:cNvCxnSpPr>
            <a:cxnSpLocks/>
          </p:cNvCxnSpPr>
          <p:nvPr/>
        </p:nvCxnSpPr>
        <p:spPr>
          <a:xfrm>
            <a:off x="5375573" y="4371833"/>
            <a:ext cx="0" cy="641708"/>
          </a:xfrm>
          <a:prstGeom prst="line">
            <a:avLst/>
          </a:prstGeom>
          <a:noFill/>
          <a:ln w="6350" cap="flat" cmpd="sng" algn="ctr">
            <a:solidFill>
              <a:sysClr val="window" lastClr="FFFFFF">
                <a:lumMod val="65000"/>
              </a:sysClr>
            </a:solidFill>
            <a:prstDash val="solid"/>
            <a:miter lim="800000"/>
          </a:ln>
          <a:effectLst/>
        </p:spPr>
      </p:cxnSp>
      <p:cxnSp>
        <p:nvCxnSpPr>
          <p:cNvPr id="993" name="直接连接符 992">
            <a:extLst>
              <a:ext uri="{FF2B5EF4-FFF2-40B4-BE49-F238E27FC236}">
                <a16:creationId xmlns:a16="http://schemas.microsoft.com/office/drawing/2014/main" id="{690E2834-DE09-47F7-8B66-F2163F2174E7}"/>
              </a:ext>
            </a:extLst>
          </p:cNvPr>
          <p:cNvCxnSpPr>
            <a:cxnSpLocks/>
          </p:cNvCxnSpPr>
          <p:nvPr/>
        </p:nvCxnSpPr>
        <p:spPr>
          <a:xfrm>
            <a:off x="5674880" y="4386159"/>
            <a:ext cx="3457" cy="627381"/>
          </a:xfrm>
          <a:prstGeom prst="line">
            <a:avLst/>
          </a:prstGeom>
          <a:noFill/>
          <a:ln w="6350" cap="flat" cmpd="sng" algn="ctr">
            <a:solidFill>
              <a:sysClr val="window" lastClr="FFFFFF">
                <a:lumMod val="65000"/>
              </a:sysClr>
            </a:solidFill>
            <a:prstDash val="solid"/>
            <a:miter lim="800000"/>
          </a:ln>
          <a:effectLst/>
        </p:spPr>
      </p:cxnSp>
      <p:sp>
        <p:nvSpPr>
          <p:cNvPr id="994" name="矩形 993">
            <a:extLst>
              <a:ext uri="{FF2B5EF4-FFF2-40B4-BE49-F238E27FC236}">
                <a16:creationId xmlns:a16="http://schemas.microsoft.com/office/drawing/2014/main" id="{3F33CFDB-C137-4F6A-9EBC-5A0665D62295}"/>
              </a:ext>
            </a:extLst>
          </p:cNvPr>
          <p:cNvSpPr/>
          <p:nvPr/>
        </p:nvSpPr>
        <p:spPr>
          <a:xfrm>
            <a:off x="5350598" y="4977638"/>
            <a:ext cx="378902" cy="6009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600" b="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95" name="文本框 994">
            <a:extLst>
              <a:ext uri="{FF2B5EF4-FFF2-40B4-BE49-F238E27FC236}">
                <a16:creationId xmlns:a16="http://schemas.microsoft.com/office/drawing/2014/main" id="{3973FDB9-5E3E-4033-9B5C-0F627CF030DC}"/>
              </a:ext>
            </a:extLst>
          </p:cNvPr>
          <p:cNvSpPr txBox="1"/>
          <p:nvPr/>
        </p:nvSpPr>
        <p:spPr>
          <a:xfrm>
            <a:off x="3140215" y="4210476"/>
            <a:ext cx="94843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6</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Cryomodules</a:t>
            </a:r>
            <a:endParaRPr kumimoji="0" lang="zh-CN" altLang="en-US"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996" name="组合 995">
            <a:extLst>
              <a:ext uri="{FF2B5EF4-FFF2-40B4-BE49-F238E27FC236}">
                <a16:creationId xmlns:a16="http://schemas.microsoft.com/office/drawing/2014/main" id="{6DC76589-0710-43CD-992C-A14A485D3A39}"/>
              </a:ext>
            </a:extLst>
          </p:cNvPr>
          <p:cNvGrpSpPr/>
          <p:nvPr/>
        </p:nvGrpSpPr>
        <p:grpSpPr>
          <a:xfrm rot="10800000">
            <a:off x="1854538" y="4270056"/>
            <a:ext cx="112993" cy="211759"/>
            <a:chOff x="3248113" y="4104116"/>
            <a:chExt cx="136404" cy="234000"/>
          </a:xfrm>
        </p:grpSpPr>
        <p:cxnSp>
          <p:nvCxnSpPr>
            <p:cNvPr id="1050" name="直接连接符 1049">
              <a:extLst>
                <a:ext uri="{FF2B5EF4-FFF2-40B4-BE49-F238E27FC236}">
                  <a16:creationId xmlns:a16="http://schemas.microsoft.com/office/drawing/2014/main" id="{E5412FE9-F4DF-44E5-BAD0-86B5ECA48045}"/>
                </a:ext>
              </a:extLst>
            </p:cNvPr>
            <p:cNvCxnSpPr>
              <a:cxnSpLocks/>
            </p:cNvCxnSpPr>
            <p:nvPr/>
          </p:nvCxnSpPr>
          <p:spPr>
            <a:xfrm>
              <a:off x="3248113" y="4122793"/>
              <a:ext cx="100404" cy="0"/>
            </a:xfrm>
            <a:prstGeom prst="line">
              <a:avLst/>
            </a:prstGeom>
            <a:noFill/>
            <a:ln w="12700" cap="flat" cmpd="sng" algn="ctr">
              <a:solidFill>
                <a:srgbClr val="A5A5A5"/>
              </a:solidFill>
              <a:prstDash val="solid"/>
              <a:miter lim="800000"/>
            </a:ln>
            <a:effectLst/>
          </p:spPr>
        </p:cxnSp>
        <p:sp>
          <p:nvSpPr>
            <p:cNvPr id="1051" name="矩形 1050">
              <a:extLst>
                <a:ext uri="{FF2B5EF4-FFF2-40B4-BE49-F238E27FC236}">
                  <a16:creationId xmlns:a16="http://schemas.microsoft.com/office/drawing/2014/main" id="{7A09B160-52DC-4E29-88DE-C398FFBAF81F}"/>
                </a:ext>
              </a:extLst>
            </p:cNvPr>
            <p:cNvSpPr/>
            <p:nvPr/>
          </p:nvSpPr>
          <p:spPr>
            <a:xfrm>
              <a:off x="3348517" y="4104116"/>
              <a:ext cx="36000" cy="234000"/>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052" name="直接连接符 1051">
              <a:extLst>
                <a:ext uri="{FF2B5EF4-FFF2-40B4-BE49-F238E27FC236}">
                  <a16:creationId xmlns:a16="http://schemas.microsoft.com/office/drawing/2014/main" id="{4344F0D8-C171-47E5-9F29-DCD664890994}"/>
                </a:ext>
              </a:extLst>
            </p:cNvPr>
            <p:cNvCxnSpPr>
              <a:cxnSpLocks/>
            </p:cNvCxnSpPr>
            <p:nvPr/>
          </p:nvCxnSpPr>
          <p:spPr>
            <a:xfrm flipV="1">
              <a:off x="3251712" y="4308064"/>
              <a:ext cx="96805" cy="0"/>
            </a:xfrm>
            <a:prstGeom prst="line">
              <a:avLst/>
            </a:prstGeom>
            <a:noFill/>
            <a:ln w="12700" cap="flat" cmpd="sng" algn="ctr">
              <a:solidFill>
                <a:srgbClr val="A5A5A5"/>
              </a:solidFill>
              <a:prstDash val="solid"/>
              <a:miter lim="800000"/>
            </a:ln>
            <a:effectLst/>
          </p:spPr>
        </p:cxnSp>
      </p:grpSp>
      <p:sp>
        <p:nvSpPr>
          <p:cNvPr id="997" name="矩形 996">
            <a:extLst>
              <a:ext uri="{FF2B5EF4-FFF2-40B4-BE49-F238E27FC236}">
                <a16:creationId xmlns:a16="http://schemas.microsoft.com/office/drawing/2014/main" id="{5ECC9A01-0CE3-43EA-9AA4-F6C42D8F81C9}"/>
              </a:ext>
            </a:extLst>
          </p:cNvPr>
          <p:cNvSpPr/>
          <p:nvPr/>
        </p:nvSpPr>
        <p:spPr>
          <a:xfrm>
            <a:off x="2220260" y="4781427"/>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98" name="矩形 997">
            <a:extLst>
              <a:ext uri="{FF2B5EF4-FFF2-40B4-BE49-F238E27FC236}">
                <a16:creationId xmlns:a16="http://schemas.microsoft.com/office/drawing/2014/main" id="{0F45276D-A072-4133-972C-512764CD03A9}"/>
              </a:ext>
            </a:extLst>
          </p:cNvPr>
          <p:cNvSpPr/>
          <p:nvPr/>
        </p:nvSpPr>
        <p:spPr>
          <a:xfrm>
            <a:off x="2182882" y="4685391"/>
            <a:ext cx="371062"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99" name="矩形 998">
            <a:extLst>
              <a:ext uri="{FF2B5EF4-FFF2-40B4-BE49-F238E27FC236}">
                <a16:creationId xmlns:a16="http://schemas.microsoft.com/office/drawing/2014/main" id="{48FD4849-D2D3-458D-B0F9-BE358D39BDE8}"/>
              </a:ext>
            </a:extLst>
          </p:cNvPr>
          <p:cNvSpPr/>
          <p:nvPr/>
        </p:nvSpPr>
        <p:spPr>
          <a:xfrm>
            <a:off x="4554183" y="4663902"/>
            <a:ext cx="261521" cy="6688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0" name="矩形 999">
            <a:extLst>
              <a:ext uri="{FF2B5EF4-FFF2-40B4-BE49-F238E27FC236}">
                <a16:creationId xmlns:a16="http://schemas.microsoft.com/office/drawing/2014/main" id="{820C1211-D0F3-4CE7-88D1-8E588C51B80F}"/>
              </a:ext>
            </a:extLst>
          </p:cNvPr>
          <p:cNvSpPr/>
          <p:nvPr/>
        </p:nvSpPr>
        <p:spPr>
          <a:xfrm>
            <a:off x="4516044" y="4786118"/>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1" name="矩形 1000">
            <a:extLst>
              <a:ext uri="{FF2B5EF4-FFF2-40B4-BE49-F238E27FC236}">
                <a16:creationId xmlns:a16="http://schemas.microsoft.com/office/drawing/2014/main" id="{153B80F9-B4F5-4E8B-AA00-B87496AAFC73}"/>
              </a:ext>
            </a:extLst>
          </p:cNvPr>
          <p:cNvSpPr/>
          <p:nvPr/>
        </p:nvSpPr>
        <p:spPr>
          <a:xfrm>
            <a:off x="6228866" y="4672747"/>
            <a:ext cx="261521" cy="6688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2" name="矩形 1001">
            <a:extLst>
              <a:ext uri="{FF2B5EF4-FFF2-40B4-BE49-F238E27FC236}">
                <a16:creationId xmlns:a16="http://schemas.microsoft.com/office/drawing/2014/main" id="{2DADD9A5-993D-4157-9352-A11F348CFF32}"/>
              </a:ext>
            </a:extLst>
          </p:cNvPr>
          <p:cNvSpPr/>
          <p:nvPr/>
        </p:nvSpPr>
        <p:spPr>
          <a:xfrm>
            <a:off x="6190727" y="4792423"/>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3" name="矩形 1002">
            <a:extLst>
              <a:ext uri="{FF2B5EF4-FFF2-40B4-BE49-F238E27FC236}">
                <a16:creationId xmlns:a16="http://schemas.microsoft.com/office/drawing/2014/main" id="{9C58E9D1-3EDF-4486-955E-6A8FEECE2F85}"/>
              </a:ext>
            </a:extLst>
          </p:cNvPr>
          <p:cNvSpPr/>
          <p:nvPr/>
        </p:nvSpPr>
        <p:spPr>
          <a:xfrm>
            <a:off x="6457924" y="1175516"/>
            <a:ext cx="599848" cy="743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900" b="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107000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4" name="矩形 1003">
            <a:extLst>
              <a:ext uri="{FF2B5EF4-FFF2-40B4-BE49-F238E27FC236}">
                <a16:creationId xmlns:a16="http://schemas.microsoft.com/office/drawing/2014/main" id="{41E6A498-820A-45FD-BD40-40FE3D9B9C17}"/>
              </a:ext>
            </a:extLst>
          </p:cNvPr>
          <p:cNvSpPr/>
          <p:nvPr/>
        </p:nvSpPr>
        <p:spPr>
          <a:xfrm>
            <a:off x="6757848" y="847093"/>
            <a:ext cx="511609" cy="5587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900" b="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24000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5" name="矩形 1004">
            <a:extLst>
              <a:ext uri="{FF2B5EF4-FFF2-40B4-BE49-F238E27FC236}">
                <a16:creationId xmlns:a16="http://schemas.microsoft.com/office/drawing/2014/main" id="{1ECDE877-CE5B-4DD0-AE1E-7DF122D6C658}"/>
              </a:ext>
            </a:extLst>
          </p:cNvPr>
          <p:cNvSpPr/>
          <p:nvPr/>
        </p:nvSpPr>
        <p:spPr>
          <a:xfrm>
            <a:off x="660013" y="3139759"/>
            <a:ext cx="7380000" cy="102635"/>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06" name="矩形 1005">
            <a:extLst>
              <a:ext uri="{FF2B5EF4-FFF2-40B4-BE49-F238E27FC236}">
                <a16:creationId xmlns:a16="http://schemas.microsoft.com/office/drawing/2014/main" id="{D9EDB3A3-0B11-4033-8A39-4BEE8AA59387}"/>
              </a:ext>
            </a:extLst>
          </p:cNvPr>
          <p:cNvSpPr/>
          <p:nvPr/>
        </p:nvSpPr>
        <p:spPr>
          <a:xfrm>
            <a:off x="8329839" y="3134606"/>
            <a:ext cx="3134226" cy="93305"/>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07" name="矩形 1006">
            <a:extLst>
              <a:ext uri="{FF2B5EF4-FFF2-40B4-BE49-F238E27FC236}">
                <a16:creationId xmlns:a16="http://schemas.microsoft.com/office/drawing/2014/main" id="{BE024492-F240-4D21-9A34-BB0BEC551918}"/>
              </a:ext>
            </a:extLst>
          </p:cNvPr>
          <p:cNvSpPr/>
          <p:nvPr/>
        </p:nvSpPr>
        <p:spPr>
          <a:xfrm rot="16200000">
            <a:off x="214363" y="3708691"/>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08" name="圆柱形 1007">
            <a:extLst>
              <a:ext uri="{FF2B5EF4-FFF2-40B4-BE49-F238E27FC236}">
                <a16:creationId xmlns:a16="http://schemas.microsoft.com/office/drawing/2014/main" id="{ABDA58ED-1CE0-487A-868F-85D5D73E8D18}"/>
              </a:ext>
            </a:extLst>
          </p:cNvPr>
          <p:cNvSpPr/>
          <p:nvPr/>
        </p:nvSpPr>
        <p:spPr>
          <a:xfrm>
            <a:off x="502514" y="3136353"/>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矩形 1008">
            <a:extLst>
              <a:ext uri="{FF2B5EF4-FFF2-40B4-BE49-F238E27FC236}">
                <a16:creationId xmlns:a16="http://schemas.microsoft.com/office/drawing/2014/main" id="{ABAE844A-FF9A-41C0-95CA-B6E77F04D01B}"/>
              </a:ext>
            </a:extLst>
          </p:cNvPr>
          <p:cNvSpPr/>
          <p:nvPr/>
        </p:nvSpPr>
        <p:spPr>
          <a:xfrm rot="16200000">
            <a:off x="1982030" y="3703698"/>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10" name="圆柱形 1009">
            <a:extLst>
              <a:ext uri="{FF2B5EF4-FFF2-40B4-BE49-F238E27FC236}">
                <a16:creationId xmlns:a16="http://schemas.microsoft.com/office/drawing/2014/main" id="{C68EB28E-D4D4-4174-89DE-FD5F146B1CAB}"/>
              </a:ext>
            </a:extLst>
          </p:cNvPr>
          <p:cNvSpPr/>
          <p:nvPr/>
        </p:nvSpPr>
        <p:spPr>
          <a:xfrm>
            <a:off x="2270181" y="3131360"/>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1" name="组合 1010">
            <a:extLst>
              <a:ext uri="{FF2B5EF4-FFF2-40B4-BE49-F238E27FC236}">
                <a16:creationId xmlns:a16="http://schemas.microsoft.com/office/drawing/2014/main" id="{F5F64137-AAD6-4AAE-9227-7837EA0C599F}"/>
              </a:ext>
            </a:extLst>
          </p:cNvPr>
          <p:cNvGrpSpPr/>
          <p:nvPr/>
        </p:nvGrpSpPr>
        <p:grpSpPr>
          <a:xfrm>
            <a:off x="3149825" y="4294870"/>
            <a:ext cx="96233" cy="138281"/>
            <a:chOff x="4730801" y="3450857"/>
            <a:chExt cx="3180718" cy="1467464"/>
          </a:xfrm>
        </p:grpSpPr>
        <p:grpSp>
          <p:nvGrpSpPr>
            <p:cNvPr id="1045" name="组合 1044">
              <a:extLst>
                <a:ext uri="{FF2B5EF4-FFF2-40B4-BE49-F238E27FC236}">
                  <a16:creationId xmlns:a16="http://schemas.microsoft.com/office/drawing/2014/main" id="{C9EDEF1E-9E5A-4209-A622-DBCFDC8976E4}"/>
                </a:ext>
              </a:extLst>
            </p:cNvPr>
            <p:cNvGrpSpPr/>
            <p:nvPr/>
          </p:nvGrpSpPr>
          <p:grpSpPr>
            <a:xfrm>
              <a:off x="4730801" y="3450857"/>
              <a:ext cx="3175525" cy="1467464"/>
              <a:chOff x="2190203" y="3428995"/>
              <a:chExt cx="2160124" cy="1528565"/>
            </a:xfrm>
          </p:grpSpPr>
          <p:sp>
            <p:nvSpPr>
              <p:cNvPr id="1048" name="矩形: 圆角 1047">
                <a:extLst>
                  <a:ext uri="{FF2B5EF4-FFF2-40B4-BE49-F238E27FC236}">
                    <a16:creationId xmlns:a16="http://schemas.microsoft.com/office/drawing/2014/main" id="{B652E54A-3039-4EFA-A483-65BADEBBC7AF}"/>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9" name="矩形 1048">
                <a:extLst>
                  <a:ext uri="{FF2B5EF4-FFF2-40B4-BE49-F238E27FC236}">
                    <a16:creationId xmlns:a16="http://schemas.microsoft.com/office/drawing/2014/main" id="{67509759-1998-4615-9B22-73175873D11D}"/>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046" name="直接连接符 1045">
              <a:extLst>
                <a:ext uri="{FF2B5EF4-FFF2-40B4-BE49-F238E27FC236}">
                  <a16:creationId xmlns:a16="http://schemas.microsoft.com/office/drawing/2014/main" id="{531B34EA-A297-47A2-82F3-3D2F0C02E554}"/>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047" name="直接连接符 1046">
              <a:extLst>
                <a:ext uri="{FF2B5EF4-FFF2-40B4-BE49-F238E27FC236}">
                  <a16:creationId xmlns:a16="http://schemas.microsoft.com/office/drawing/2014/main" id="{6CD06DB0-0553-4BC7-B00C-0B75A335212B}"/>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1012" name="组合 1011">
            <a:extLst>
              <a:ext uri="{FF2B5EF4-FFF2-40B4-BE49-F238E27FC236}">
                <a16:creationId xmlns:a16="http://schemas.microsoft.com/office/drawing/2014/main" id="{15F73D09-3515-47DB-A313-FBE8815835E6}"/>
              </a:ext>
            </a:extLst>
          </p:cNvPr>
          <p:cNvGrpSpPr/>
          <p:nvPr/>
        </p:nvGrpSpPr>
        <p:grpSpPr>
          <a:xfrm>
            <a:off x="3169910" y="4433151"/>
            <a:ext cx="62561" cy="452573"/>
            <a:chOff x="5931308" y="3291333"/>
            <a:chExt cx="139419" cy="580168"/>
          </a:xfrm>
        </p:grpSpPr>
        <p:sp>
          <p:nvSpPr>
            <p:cNvPr id="1042" name="矩形 1041">
              <a:extLst>
                <a:ext uri="{FF2B5EF4-FFF2-40B4-BE49-F238E27FC236}">
                  <a16:creationId xmlns:a16="http://schemas.microsoft.com/office/drawing/2014/main" id="{CC81BFCF-F761-443B-9DE1-C9065DC9E0DA}"/>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3" name="矩形 1042">
              <a:extLst>
                <a:ext uri="{FF2B5EF4-FFF2-40B4-BE49-F238E27FC236}">
                  <a16:creationId xmlns:a16="http://schemas.microsoft.com/office/drawing/2014/main" id="{D8F1ACDE-5A7E-4E78-90EE-0B4A19169C7C}"/>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4" name="矩形 1043">
              <a:extLst>
                <a:ext uri="{FF2B5EF4-FFF2-40B4-BE49-F238E27FC236}">
                  <a16:creationId xmlns:a16="http://schemas.microsoft.com/office/drawing/2014/main" id="{FDBB158C-2129-4347-83C6-6D84315FFB3D}"/>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013" name="组合 1012">
            <a:extLst>
              <a:ext uri="{FF2B5EF4-FFF2-40B4-BE49-F238E27FC236}">
                <a16:creationId xmlns:a16="http://schemas.microsoft.com/office/drawing/2014/main" id="{26E45827-49A9-474B-94AD-35EEE1C5AAB3}"/>
              </a:ext>
            </a:extLst>
          </p:cNvPr>
          <p:cNvGrpSpPr/>
          <p:nvPr/>
        </p:nvGrpSpPr>
        <p:grpSpPr>
          <a:xfrm>
            <a:off x="3878289" y="4433151"/>
            <a:ext cx="62561" cy="452573"/>
            <a:chOff x="5931308" y="3291333"/>
            <a:chExt cx="139419" cy="580168"/>
          </a:xfrm>
        </p:grpSpPr>
        <p:sp>
          <p:nvSpPr>
            <p:cNvPr id="1039" name="矩形 1038">
              <a:extLst>
                <a:ext uri="{FF2B5EF4-FFF2-40B4-BE49-F238E27FC236}">
                  <a16:creationId xmlns:a16="http://schemas.microsoft.com/office/drawing/2014/main" id="{88E5174D-4BFE-461C-8D4D-4EE8BEA171A2}"/>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0" name="矩形 1039">
              <a:extLst>
                <a:ext uri="{FF2B5EF4-FFF2-40B4-BE49-F238E27FC236}">
                  <a16:creationId xmlns:a16="http://schemas.microsoft.com/office/drawing/2014/main" id="{C823D606-2F94-4401-A3A6-D121FEACDE2A}"/>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1" name="矩形 1040">
              <a:extLst>
                <a:ext uri="{FF2B5EF4-FFF2-40B4-BE49-F238E27FC236}">
                  <a16:creationId xmlns:a16="http://schemas.microsoft.com/office/drawing/2014/main" id="{2F3E60AE-CA39-48A9-8174-8898AAEB09AF}"/>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014" name="任意多边形: 形状 1013">
            <a:extLst>
              <a:ext uri="{FF2B5EF4-FFF2-40B4-BE49-F238E27FC236}">
                <a16:creationId xmlns:a16="http://schemas.microsoft.com/office/drawing/2014/main" id="{8B91EA31-53DE-456A-BD74-62EB19FF259D}"/>
              </a:ext>
            </a:extLst>
          </p:cNvPr>
          <p:cNvSpPr/>
          <p:nvPr/>
        </p:nvSpPr>
        <p:spPr>
          <a:xfrm>
            <a:off x="3243072" y="3989832"/>
            <a:ext cx="231648" cy="830780"/>
          </a:xfrm>
          <a:custGeom>
            <a:avLst/>
            <a:gdLst>
              <a:gd name="connsiteX0" fmla="*/ 0 w 231648"/>
              <a:gd name="connsiteY0" fmla="*/ 0 h 830780"/>
              <a:gd name="connsiteX1" fmla="*/ 146304 w 231648"/>
              <a:gd name="connsiteY1" fmla="*/ 256032 h 830780"/>
              <a:gd name="connsiteX2" fmla="*/ 170688 w 231648"/>
              <a:gd name="connsiteY2" fmla="*/ 682752 h 830780"/>
              <a:gd name="connsiteX3" fmla="*/ 231648 w 231648"/>
              <a:gd name="connsiteY3" fmla="*/ 829056 h 830780"/>
            </a:gdLst>
            <a:ahLst/>
            <a:cxnLst>
              <a:cxn ang="0">
                <a:pos x="connsiteX0" y="connsiteY0"/>
              </a:cxn>
              <a:cxn ang="0">
                <a:pos x="connsiteX1" y="connsiteY1"/>
              </a:cxn>
              <a:cxn ang="0">
                <a:pos x="connsiteX2" y="connsiteY2"/>
              </a:cxn>
              <a:cxn ang="0">
                <a:pos x="connsiteX3" y="connsiteY3"/>
              </a:cxn>
            </a:cxnLst>
            <a:rect l="l" t="t" r="r" b="b"/>
            <a:pathLst>
              <a:path w="231648" h="830780">
                <a:moveTo>
                  <a:pt x="0" y="0"/>
                </a:moveTo>
                <a:cubicBezTo>
                  <a:pt x="58928" y="71120"/>
                  <a:pt x="117856" y="142240"/>
                  <a:pt x="146304" y="256032"/>
                </a:cubicBezTo>
                <a:cubicBezTo>
                  <a:pt x="174752" y="369824"/>
                  <a:pt x="156464" y="587248"/>
                  <a:pt x="170688" y="682752"/>
                </a:cubicBezTo>
                <a:cubicBezTo>
                  <a:pt x="184912" y="778256"/>
                  <a:pt x="224536" y="842264"/>
                  <a:pt x="231648" y="829056"/>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任意多边形: 形状 1014">
            <a:extLst>
              <a:ext uri="{FF2B5EF4-FFF2-40B4-BE49-F238E27FC236}">
                <a16:creationId xmlns:a16="http://schemas.microsoft.com/office/drawing/2014/main" id="{4B87E1B6-EA50-4697-A5BB-6CA50AF53333}"/>
              </a:ext>
            </a:extLst>
          </p:cNvPr>
          <p:cNvSpPr/>
          <p:nvPr/>
        </p:nvSpPr>
        <p:spPr>
          <a:xfrm>
            <a:off x="3492997" y="3983084"/>
            <a:ext cx="231648" cy="830780"/>
          </a:xfrm>
          <a:custGeom>
            <a:avLst/>
            <a:gdLst>
              <a:gd name="connsiteX0" fmla="*/ 0 w 231648"/>
              <a:gd name="connsiteY0" fmla="*/ 0 h 830780"/>
              <a:gd name="connsiteX1" fmla="*/ 146304 w 231648"/>
              <a:gd name="connsiteY1" fmla="*/ 256032 h 830780"/>
              <a:gd name="connsiteX2" fmla="*/ 170688 w 231648"/>
              <a:gd name="connsiteY2" fmla="*/ 682752 h 830780"/>
              <a:gd name="connsiteX3" fmla="*/ 231648 w 231648"/>
              <a:gd name="connsiteY3" fmla="*/ 829056 h 830780"/>
            </a:gdLst>
            <a:ahLst/>
            <a:cxnLst>
              <a:cxn ang="0">
                <a:pos x="connsiteX0" y="connsiteY0"/>
              </a:cxn>
              <a:cxn ang="0">
                <a:pos x="connsiteX1" y="connsiteY1"/>
              </a:cxn>
              <a:cxn ang="0">
                <a:pos x="connsiteX2" y="connsiteY2"/>
              </a:cxn>
              <a:cxn ang="0">
                <a:pos x="connsiteX3" y="connsiteY3"/>
              </a:cxn>
            </a:cxnLst>
            <a:rect l="l" t="t" r="r" b="b"/>
            <a:pathLst>
              <a:path w="231648" h="830780">
                <a:moveTo>
                  <a:pt x="0" y="0"/>
                </a:moveTo>
                <a:cubicBezTo>
                  <a:pt x="58928" y="71120"/>
                  <a:pt x="117856" y="142240"/>
                  <a:pt x="146304" y="256032"/>
                </a:cubicBezTo>
                <a:cubicBezTo>
                  <a:pt x="174752" y="369824"/>
                  <a:pt x="156464" y="587248"/>
                  <a:pt x="170688" y="682752"/>
                </a:cubicBezTo>
                <a:cubicBezTo>
                  <a:pt x="184912" y="778256"/>
                  <a:pt x="224536" y="842264"/>
                  <a:pt x="231648" y="829056"/>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6" name="矩形 1015">
            <a:extLst>
              <a:ext uri="{FF2B5EF4-FFF2-40B4-BE49-F238E27FC236}">
                <a16:creationId xmlns:a16="http://schemas.microsoft.com/office/drawing/2014/main" id="{224040F9-4610-4B51-9921-285E7462967D}"/>
              </a:ext>
            </a:extLst>
          </p:cNvPr>
          <p:cNvSpPr/>
          <p:nvPr/>
        </p:nvSpPr>
        <p:spPr>
          <a:xfrm rot="10800000" flipV="1">
            <a:off x="3671486" y="4376852"/>
            <a:ext cx="312945" cy="25032"/>
          </a:xfrm>
          <a:prstGeom prst="rect">
            <a:avLst/>
          </a:prstGeom>
          <a:gradFill flip="none" rotWithShape="1">
            <a:gsLst>
              <a:gs pos="29000">
                <a:srgbClr val="6F7383"/>
              </a:gs>
              <a:gs pos="67000">
                <a:srgbClr val="DCE0F8"/>
              </a:gs>
              <a:gs pos="0">
                <a:srgbClr val="E7E6E6">
                  <a:lumMod val="25000"/>
                </a:srgbClr>
              </a:gs>
              <a:gs pos="100000">
                <a:srgbClr val="999BA4"/>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17" name="组合 1016">
            <a:extLst>
              <a:ext uri="{FF2B5EF4-FFF2-40B4-BE49-F238E27FC236}">
                <a16:creationId xmlns:a16="http://schemas.microsoft.com/office/drawing/2014/main" id="{8C7A3B4F-ACED-4F61-B123-937ECDD1F57C}"/>
              </a:ext>
            </a:extLst>
          </p:cNvPr>
          <p:cNvGrpSpPr/>
          <p:nvPr/>
        </p:nvGrpSpPr>
        <p:grpSpPr>
          <a:xfrm>
            <a:off x="3858204" y="4294870"/>
            <a:ext cx="96233" cy="138281"/>
            <a:chOff x="4730801" y="3450857"/>
            <a:chExt cx="3180718" cy="1467464"/>
          </a:xfrm>
        </p:grpSpPr>
        <p:grpSp>
          <p:nvGrpSpPr>
            <p:cNvPr id="1034" name="组合 1033">
              <a:extLst>
                <a:ext uri="{FF2B5EF4-FFF2-40B4-BE49-F238E27FC236}">
                  <a16:creationId xmlns:a16="http://schemas.microsoft.com/office/drawing/2014/main" id="{B4FF0B72-2465-4CD8-AEBB-3A387C6F2F3A}"/>
                </a:ext>
              </a:extLst>
            </p:cNvPr>
            <p:cNvGrpSpPr/>
            <p:nvPr/>
          </p:nvGrpSpPr>
          <p:grpSpPr>
            <a:xfrm>
              <a:off x="4730801" y="3450857"/>
              <a:ext cx="3175525" cy="1467464"/>
              <a:chOff x="2190203" y="3428995"/>
              <a:chExt cx="2160124" cy="1528565"/>
            </a:xfrm>
          </p:grpSpPr>
          <p:sp>
            <p:nvSpPr>
              <p:cNvPr id="1037" name="矩形: 圆角 1036">
                <a:extLst>
                  <a:ext uri="{FF2B5EF4-FFF2-40B4-BE49-F238E27FC236}">
                    <a16:creationId xmlns:a16="http://schemas.microsoft.com/office/drawing/2014/main" id="{2FA17354-1315-4780-803A-5266A00B673C}"/>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38" name="矩形 1037">
                <a:extLst>
                  <a:ext uri="{FF2B5EF4-FFF2-40B4-BE49-F238E27FC236}">
                    <a16:creationId xmlns:a16="http://schemas.microsoft.com/office/drawing/2014/main" id="{DDB5DC72-A2BD-4489-B4D5-3C5871B66561}"/>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035" name="直接连接符 1034">
              <a:extLst>
                <a:ext uri="{FF2B5EF4-FFF2-40B4-BE49-F238E27FC236}">
                  <a16:creationId xmlns:a16="http://schemas.microsoft.com/office/drawing/2014/main" id="{25080B30-C1C1-4370-B2A7-ECA9617A027D}"/>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036" name="直接连接符 1035">
              <a:extLst>
                <a:ext uri="{FF2B5EF4-FFF2-40B4-BE49-F238E27FC236}">
                  <a16:creationId xmlns:a16="http://schemas.microsoft.com/office/drawing/2014/main" id="{7994F0D5-8D2B-437F-BDE7-49FDA18E0D7F}"/>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sp>
        <p:nvSpPr>
          <p:cNvPr id="1018" name="矩形 1017">
            <a:extLst>
              <a:ext uri="{FF2B5EF4-FFF2-40B4-BE49-F238E27FC236}">
                <a16:creationId xmlns:a16="http://schemas.microsoft.com/office/drawing/2014/main" id="{8441111B-1AC7-4FD9-99B6-01E0B031F397}"/>
              </a:ext>
            </a:extLst>
          </p:cNvPr>
          <p:cNvSpPr/>
          <p:nvPr/>
        </p:nvSpPr>
        <p:spPr>
          <a:xfrm rot="16200000">
            <a:off x="4244227" y="3685278"/>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19" name="圆柱形 1018">
            <a:extLst>
              <a:ext uri="{FF2B5EF4-FFF2-40B4-BE49-F238E27FC236}">
                <a16:creationId xmlns:a16="http://schemas.microsoft.com/office/drawing/2014/main" id="{0C8938AB-69CA-436A-9C44-4876C380BE0B}"/>
              </a:ext>
            </a:extLst>
          </p:cNvPr>
          <p:cNvSpPr/>
          <p:nvPr/>
        </p:nvSpPr>
        <p:spPr>
          <a:xfrm>
            <a:off x="4532378" y="3112940"/>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矩形 1019">
            <a:extLst>
              <a:ext uri="{FF2B5EF4-FFF2-40B4-BE49-F238E27FC236}">
                <a16:creationId xmlns:a16="http://schemas.microsoft.com/office/drawing/2014/main" id="{B776E6BE-CAA7-44E1-8F4D-5AA80578340A}"/>
              </a:ext>
            </a:extLst>
          </p:cNvPr>
          <p:cNvSpPr/>
          <p:nvPr/>
        </p:nvSpPr>
        <p:spPr>
          <a:xfrm rot="16200000">
            <a:off x="5915525" y="3685278"/>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21" name="圆柱形 1020">
            <a:extLst>
              <a:ext uri="{FF2B5EF4-FFF2-40B4-BE49-F238E27FC236}">
                <a16:creationId xmlns:a16="http://schemas.microsoft.com/office/drawing/2014/main" id="{C46BF5A0-6E71-4E49-83F8-4D20C8E514E8}"/>
              </a:ext>
            </a:extLst>
          </p:cNvPr>
          <p:cNvSpPr/>
          <p:nvPr/>
        </p:nvSpPr>
        <p:spPr>
          <a:xfrm>
            <a:off x="6203676" y="3112940"/>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2" name="组合 1021">
            <a:extLst>
              <a:ext uri="{FF2B5EF4-FFF2-40B4-BE49-F238E27FC236}">
                <a16:creationId xmlns:a16="http://schemas.microsoft.com/office/drawing/2014/main" id="{8608319C-7F52-47FC-A2FD-1B420A487F83}"/>
              </a:ext>
            </a:extLst>
          </p:cNvPr>
          <p:cNvGrpSpPr/>
          <p:nvPr/>
        </p:nvGrpSpPr>
        <p:grpSpPr>
          <a:xfrm rot="5400000">
            <a:off x="8248169" y="3127496"/>
            <a:ext cx="95309" cy="115229"/>
            <a:chOff x="5493289" y="2039839"/>
            <a:chExt cx="598708" cy="606292"/>
          </a:xfrm>
        </p:grpSpPr>
        <p:sp>
          <p:nvSpPr>
            <p:cNvPr id="1032" name="任意多边形: 形状 1031">
              <a:extLst>
                <a:ext uri="{FF2B5EF4-FFF2-40B4-BE49-F238E27FC236}">
                  <a16:creationId xmlns:a16="http://schemas.microsoft.com/office/drawing/2014/main" id="{9A33904D-95C8-464E-A462-DC17EE64294A}"/>
                </a:ext>
              </a:extLst>
            </p:cNvPr>
            <p:cNvSpPr/>
            <p:nvPr/>
          </p:nvSpPr>
          <p:spPr>
            <a:xfrm rot="5400000">
              <a:off x="5491946" y="2041182"/>
              <a:ext cx="601394" cy="598708"/>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33" name="任意多边形: 形状 1032">
              <a:extLst>
                <a:ext uri="{FF2B5EF4-FFF2-40B4-BE49-F238E27FC236}">
                  <a16:creationId xmlns:a16="http://schemas.microsoft.com/office/drawing/2014/main" id="{850765F3-074D-43DB-9A16-8A5029CEDAEA}"/>
                </a:ext>
              </a:extLst>
            </p:cNvPr>
            <p:cNvSpPr/>
            <p:nvPr/>
          </p:nvSpPr>
          <p:spPr>
            <a:xfrm flipV="1">
              <a:off x="5547419" y="2106130"/>
              <a:ext cx="539999"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023" name="矩形 1022">
            <a:extLst>
              <a:ext uri="{FF2B5EF4-FFF2-40B4-BE49-F238E27FC236}">
                <a16:creationId xmlns:a16="http://schemas.microsoft.com/office/drawing/2014/main" id="{5122D45C-0972-4F56-B700-6ECC41048F1C}"/>
              </a:ext>
            </a:extLst>
          </p:cNvPr>
          <p:cNvSpPr/>
          <p:nvPr/>
        </p:nvSpPr>
        <p:spPr>
          <a:xfrm rot="16200000">
            <a:off x="8221747" y="3736121"/>
            <a:ext cx="864000" cy="108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24" name="圆柱形 1023">
            <a:extLst>
              <a:ext uri="{FF2B5EF4-FFF2-40B4-BE49-F238E27FC236}">
                <a16:creationId xmlns:a16="http://schemas.microsoft.com/office/drawing/2014/main" id="{DCB8C886-037F-4C0C-ABB3-D27A272D9514}"/>
              </a:ext>
            </a:extLst>
          </p:cNvPr>
          <p:cNvSpPr/>
          <p:nvPr/>
        </p:nvSpPr>
        <p:spPr>
          <a:xfrm>
            <a:off x="8515345" y="3151851"/>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a:extLst>
              <a:ext uri="{FF2B5EF4-FFF2-40B4-BE49-F238E27FC236}">
                <a16:creationId xmlns:a16="http://schemas.microsoft.com/office/drawing/2014/main" id="{463473AB-4020-477C-9B22-490175BD3695}"/>
              </a:ext>
            </a:extLst>
          </p:cNvPr>
          <p:cNvSpPr/>
          <p:nvPr/>
        </p:nvSpPr>
        <p:spPr>
          <a:xfrm rot="16200000">
            <a:off x="9618240" y="3767003"/>
            <a:ext cx="847626"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26" name="圆柱形 1025">
            <a:extLst>
              <a:ext uri="{FF2B5EF4-FFF2-40B4-BE49-F238E27FC236}">
                <a16:creationId xmlns:a16="http://schemas.microsoft.com/office/drawing/2014/main" id="{F90B3EEC-5DF0-435B-A5DD-BF269A98B65B}"/>
              </a:ext>
            </a:extLst>
          </p:cNvPr>
          <p:cNvSpPr/>
          <p:nvPr/>
        </p:nvSpPr>
        <p:spPr>
          <a:xfrm>
            <a:off x="9906391" y="3142785"/>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矩形 1026">
            <a:extLst>
              <a:ext uri="{FF2B5EF4-FFF2-40B4-BE49-F238E27FC236}">
                <a16:creationId xmlns:a16="http://schemas.microsoft.com/office/drawing/2014/main" id="{7F86FE7A-BFC4-4587-9543-D5849AE00C1E}"/>
              </a:ext>
            </a:extLst>
          </p:cNvPr>
          <p:cNvSpPr/>
          <p:nvPr/>
        </p:nvSpPr>
        <p:spPr>
          <a:xfrm rot="16200000">
            <a:off x="11027248" y="3728686"/>
            <a:ext cx="932389"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28" name="圆柱形 1027">
            <a:extLst>
              <a:ext uri="{FF2B5EF4-FFF2-40B4-BE49-F238E27FC236}">
                <a16:creationId xmlns:a16="http://schemas.microsoft.com/office/drawing/2014/main" id="{31C268A9-6BF2-4944-92FA-437D6CDDAF7E}"/>
              </a:ext>
            </a:extLst>
          </p:cNvPr>
          <p:cNvSpPr/>
          <p:nvPr/>
        </p:nvSpPr>
        <p:spPr>
          <a:xfrm>
            <a:off x="11357780" y="3130408"/>
            <a:ext cx="282899" cy="284558"/>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矩形 1028">
            <a:extLst>
              <a:ext uri="{FF2B5EF4-FFF2-40B4-BE49-F238E27FC236}">
                <a16:creationId xmlns:a16="http://schemas.microsoft.com/office/drawing/2014/main" id="{B4CA4368-AA4A-42E4-8BE7-12ACA935FC6B}"/>
              </a:ext>
            </a:extLst>
          </p:cNvPr>
          <p:cNvSpPr/>
          <p:nvPr/>
        </p:nvSpPr>
        <p:spPr>
          <a:xfrm>
            <a:off x="3407492" y="3009877"/>
            <a:ext cx="599848" cy="743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900" b="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235000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30" name="文本框 22">
            <a:extLst>
              <a:ext uri="{FF2B5EF4-FFF2-40B4-BE49-F238E27FC236}">
                <a16:creationId xmlns:a16="http://schemas.microsoft.com/office/drawing/2014/main" id="{F7EEACC3-2C7B-4F47-872F-7C298C069745}"/>
              </a:ext>
            </a:extLst>
          </p:cNvPr>
          <p:cNvSpPr txBox="1">
            <a:spLocks noChangeArrowheads="1"/>
          </p:cNvSpPr>
          <p:nvPr/>
        </p:nvSpPr>
        <p:spPr bwMode="auto">
          <a:xfrm>
            <a:off x="1692668" y="2798424"/>
            <a:ext cx="1334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spcBef>
                <a:spcPct val="0"/>
              </a:spcBef>
              <a:buClrTx/>
              <a:buSzTx/>
              <a:buFontTx/>
              <a:buNone/>
            </a:pPr>
            <a:r>
              <a:rPr lang="en-US" altLang="zh-CN" sz="1400" dirty="0">
                <a:solidFill>
                  <a:schemeClr val="tx1"/>
                </a:solidFill>
                <a:latin typeface="Times New Roman" panose="02020603050405020304" pitchFamily="18" charset="0"/>
                <a:ea typeface="华文中宋" panose="02010600040101010101" pitchFamily="2" charset="-122"/>
              </a:rPr>
              <a:t>2K valve boxes</a:t>
            </a:r>
            <a:endParaRPr lang="zh-CN" altLang="en-US" sz="1400" dirty="0">
              <a:solidFill>
                <a:schemeClr val="tx1"/>
              </a:solidFill>
              <a:latin typeface="Times New Roman" panose="02020603050405020304" pitchFamily="18" charset="0"/>
              <a:ea typeface="华文中宋" panose="02010600040101010101" pitchFamily="2" charset="-122"/>
            </a:endParaRPr>
          </a:p>
        </p:txBody>
      </p:sp>
      <p:cxnSp>
        <p:nvCxnSpPr>
          <p:cNvPr id="1031" name="直接箭头连接符 1030">
            <a:extLst>
              <a:ext uri="{FF2B5EF4-FFF2-40B4-BE49-F238E27FC236}">
                <a16:creationId xmlns:a16="http://schemas.microsoft.com/office/drawing/2014/main" id="{8747203F-3BCA-4092-993D-EDA549DA4B81}"/>
              </a:ext>
            </a:extLst>
          </p:cNvPr>
          <p:cNvCxnSpPr>
            <a:cxnSpLocks/>
          </p:cNvCxnSpPr>
          <p:nvPr/>
        </p:nvCxnSpPr>
        <p:spPr>
          <a:xfrm flipH="1" flipV="1">
            <a:off x="2198614" y="3037152"/>
            <a:ext cx="146684" cy="147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页脚占位符 1">
            <a:extLst>
              <a:ext uri="{FF2B5EF4-FFF2-40B4-BE49-F238E27FC236}">
                <a16:creationId xmlns:a16="http://schemas.microsoft.com/office/drawing/2014/main" id="{992560B8-41CB-4EAD-9EE8-739A7CECE927}"/>
              </a:ext>
            </a:extLst>
          </p:cNvPr>
          <p:cNvSpPr>
            <a:spLocks noGrp="1"/>
          </p:cNvSpPr>
          <p:nvPr>
            <p:ph type="ftr" sz="quarter" idx="3"/>
          </p:nvPr>
        </p:nvSpPr>
        <p:spPr/>
        <p:txBody>
          <a:bodyPr/>
          <a:lstStyle/>
          <a:p>
            <a:pPr>
              <a:defRPr/>
            </a:pPr>
            <a:r>
              <a:rPr lang="zh-CN" altLang="en-US"/>
              <a:t>加速器中心低温组</a:t>
            </a:r>
            <a:endParaRPr lang="en-US" altLang="zh-CN"/>
          </a:p>
        </p:txBody>
      </p:sp>
      <p:cxnSp>
        <p:nvCxnSpPr>
          <p:cNvPr id="287" name="直接连接符 286">
            <a:extLst>
              <a:ext uri="{FF2B5EF4-FFF2-40B4-BE49-F238E27FC236}">
                <a16:creationId xmlns:a16="http://schemas.microsoft.com/office/drawing/2014/main" id="{C2E4C39D-4FDF-4ACC-92FC-8E8B5B8A55F4}"/>
              </a:ext>
            </a:extLst>
          </p:cNvPr>
          <p:cNvCxnSpPr/>
          <p:nvPr/>
        </p:nvCxnSpPr>
        <p:spPr>
          <a:xfrm>
            <a:off x="1817282" y="4012183"/>
            <a:ext cx="14639" cy="8052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箭头连接符 287">
            <a:extLst>
              <a:ext uri="{FF2B5EF4-FFF2-40B4-BE49-F238E27FC236}">
                <a16:creationId xmlns:a16="http://schemas.microsoft.com/office/drawing/2014/main" id="{CB7055F2-CD56-4E75-83DC-2DCD861D7E0C}"/>
              </a:ext>
            </a:extLst>
          </p:cNvPr>
          <p:cNvCxnSpPr>
            <a:cxnSpLocks/>
          </p:cNvCxnSpPr>
          <p:nvPr/>
        </p:nvCxnSpPr>
        <p:spPr>
          <a:xfrm>
            <a:off x="1804006" y="4677269"/>
            <a:ext cx="378875" cy="457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71" name="图片 3">
            <a:extLst>
              <a:ext uri="{FF2B5EF4-FFF2-40B4-BE49-F238E27FC236}">
                <a16:creationId xmlns:a16="http://schemas.microsoft.com/office/drawing/2014/main" id="{A6D089F5-7A2D-4E1D-B045-390364354B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696" y="5001876"/>
            <a:ext cx="3581192" cy="17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 name="直接连接符 572">
            <a:extLst>
              <a:ext uri="{FF2B5EF4-FFF2-40B4-BE49-F238E27FC236}">
                <a16:creationId xmlns:a16="http://schemas.microsoft.com/office/drawing/2014/main" id="{1AE95F70-773D-4FED-B3E7-A613F029E7E4}"/>
              </a:ext>
            </a:extLst>
          </p:cNvPr>
          <p:cNvCxnSpPr/>
          <p:nvPr/>
        </p:nvCxnSpPr>
        <p:spPr>
          <a:xfrm>
            <a:off x="7928764" y="4015340"/>
            <a:ext cx="14639" cy="864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74" name="直接箭头连接符 573">
            <a:extLst>
              <a:ext uri="{FF2B5EF4-FFF2-40B4-BE49-F238E27FC236}">
                <a16:creationId xmlns:a16="http://schemas.microsoft.com/office/drawing/2014/main" id="{5D0C30F0-E76F-493C-AAC5-8B83F46525E6}"/>
              </a:ext>
            </a:extLst>
          </p:cNvPr>
          <p:cNvCxnSpPr>
            <a:cxnSpLocks/>
          </p:cNvCxnSpPr>
          <p:nvPr/>
        </p:nvCxnSpPr>
        <p:spPr>
          <a:xfrm>
            <a:off x="8035752" y="4893942"/>
            <a:ext cx="425193" cy="4286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直接箭头连接符 575">
            <a:extLst>
              <a:ext uri="{FF2B5EF4-FFF2-40B4-BE49-F238E27FC236}">
                <a16:creationId xmlns:a16="http://schemas.microsoft.com/office/drawing/2014/main" id="{D82508AA-5ECD-4DBF-BD3C-FC62114376BF}"/>
              </a:ext>
            </a:extLst>
          </p:cNvPr>
          <p:cNvCxnSpPr>
            <a:cxnSpLocks/>
          </p:cNvCxnSpPr>
          <p:nvPr/>
        </p:nvCxnSpPr>
        <p:spPr>
          <a:xfrm flipV="1">
            <a:off x="5404933" y="2882547"/>
            <a:ext cx="237872" cy="263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1" name="文本框 960">
            <a:extLst>
              <a:ext uri="{FF2B5EF4-FFF2-40B4-BE49-F238E27FC236}">
                <a16:creationId xmlns:a16="http://schemas.microsoft.com/office/drawing/2014/main" id="{A2370E6D-570C-48CB-A8B6-C020D334B0F8}"/>
              </a:ext>
            </a:extLst>
          </p:cNvPr>
          <p:cNvSpPr txBox="1"/>
          <p:nvPr/>
        </p:nvSpPr>
        <p:spPr>
          <a:xfrm>
            <a:off x="1878852" y="3499295"/>
            <a:ext cx="355912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10 cryomodules, 6×650MHZ 2-cell cavities 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rPr>
              <a:t>Collider Ring</a:t>
            </a:r>
            <a:endParaRPr kumimoji="0" lang="zh-CN" altLang="en-US"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endParaRPr>
          </a:p>
        </p:txBody>
      </p:sp>
      <p:sp>
        <p:nvSpPr>
          <p:cNvPr id="960" name="文本框 959">
            <a:extLst>
              <a:ext uri="{FF2B5EF4-FFF2-40B4-BE49-F238E27FC236}">
                <a16:creationId xmlns:a16="http://schemas.microsoft.com/office/drawing/2014/main" id="{91346FE4-3AB9-458C-98B5-11251E710FC7}"/>
              </a:ext>
            </a:extLst>
          </p:cNvPr>
          <p:cNvSpPr txBox="1"/>
          <p:nvPr/>
        </p:nvSpPr>
        <p:spPr>
          <a:xfrm>
            <a:off x="7658297" y="3570145"/>
            <a:ext cx="430134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3 cryomodules, 8×1.3GHZ 9-cell cavities 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rPr>
              <a:t>Booster Ring</a:t>
            </a:r>
            <a:endParaRPr kumimoji="0" lang="zh-CN" altLang="en-US"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endParaRPr>
          </a:p>
        </p:txBody>
      </p:sp>
      <p:sp>
        <p:nvSpPr>
          <p:cNvPr id="1240" name="矩形 1239">
            <a:extLst>
              <a:ext uri="{FF2B5EF4-FFF2-40B4-BE49-F238E27FC236}">
                <a16:creationId xmlns:a16="http://schemas.microsoft.com/office/drawing/2014/main" id="{D6CD9804-A5DC-4F0B-AE8D-5A2FE1FB0FBA}"/>
              </a:ext>
            </a:extLst>
          </p:cNvPr>
          <p:cNvSpPr/>
          <p:nvPr/>
        </p:nvSpPr>
        <p:spPr>
          <a:xfrm>
            <a:off x="3130657" y="172221"/>
            <a:ext cx="7021281" cy="584775"/>
          </a:xfrm>
          <a:prstGeom prst="rect">
            <a:avLst/>
          </a:prstGeom>
        </p:spPr>
        <p:txBody>
          <a:bodyPr wrap="none">
            <a:spAutoFit/>
          </a:bodyPr>
          <a:lstStyle/>
          <a:p>
            <a:pPr lvl="0"/>
            <a:r>
              <a:rPr lang="en-US" altLang="zh-CN" sz="32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Flow chart of SRF CDR Scheme</a:t>
            </a:r>
            <a:endParaRPr lang="zh-CN" altLang="en-US" sz="32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endParaRPr>
          </a:p>
        </p:txBody>
      </p:sp>
      <p:pic>
        <p:nvPicPr>
          <p:cNvPr id="1241" name="Picture 3" descr="F10009945-6.jpg">
            <a:extLst>
              <a:ext uri="{FF2B5EF4-FFF2-40B4-BE49-F238E27FC236}">
                <a16:creationId xmlns:a16="http://schemas.microsoft.com/office/drawing/2014/main" id="{CB7B0BA3-D943-4150-8556-213B15DCF85A}"/>
              </a:ext>
            </a:extLst>
          </p:cNvPr>
          <p:cNvPicPr>
            <a:picLocks noGrp="1" noChangeAspect="1"/>
          </p:cNvPicPr>
          <p:nvPr/>
        </p:nvPicPr>
        <p:blipFill>
          <a:blip r:embed="rId6" cstate="print">
            <a:extLst>
              <a:ext uri="{28A0092B-C50C-407E-A947-70E740481C1C}">
                <a14:useLocalDpi xmlns:a14="http://schemas.microsoft.com/office/drawing/2010/main" val="0"/>
              </a:ext>
            </a:extLst>
          </a:blip>
          <a:srcRect l="17760" t="30739" r="29221" b="11450"/>
          <a:stretch>
            <a:fillRect/>
          </a:stretch>
        </p:blipFill>
        <p:spPr bwMode="auto">
          <a:xfrm>
            <a:off x="8586456" y="4978256"/>
            <a:ext cx="3259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6" name="直接连接符 1245">
            <a:extLst>
              <a:ext uri="{FF2B5EF4-FFF2-40B4-BE49-F238E27FC236}">
                <a16:creationId xmlns:a16="http://schemas.microsoft.com/office/drawing/2014/main" id="{F79B4F51-A2AD-4964-9F31-0F4EC745FC87}"/>
              </a:ext>
            </a:extLst>
          </p:cNvPr>
          <p:cNvCxnSpPr>
            <a:cxnSpLocks/>
          </p:cNvCxnSpPr>
          <p:nvPr/>
        </p:nvCxnSpPr>
        <p:spPr>
          <a:xfrm flipV="1">
            <a:off x="79248" y="3178957"/>
            <a:ext cx="11766345" cy="609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48" name="文本框 22">
            <a:extLst>
              <a:ext uri="{FF2B5EF4-FFF2-40B4-BE49-F238E27FC236}">
                <a16:creationId xmlns:a16="http://schemas.microsoft.com/office/drawing/2014/main" id="{34709EC4-6F53-4E06-8128-A1ECDBFE2E3C}"/>
              </a:ext>
            </a:extLst>
          </p:cNvPr>
          <p:cNvSpPr txBox="1">
            <a:spLocks noChangeArrowheads="1"/>
          </p:cNvSpPr>
          <p:nvPr/>
        </p:nvSpPr>
        <p:spPr bwMode="auto">
          <a:xfrm>
            <a:off x="10128" y="2822801"/>
            <a:ext cx="11204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spcBef>
                <a:spcPct val="0"/>
              </a:spcBef>
              <a:buClrTx/>
              <a:buSzTx/>
              <a:buFontTx/>
              <a:buNone/>
            </a:pPr>
            <a:r>
              <a:rPr lang="en-US" altLang="zh-CN" sz="1400" b="1" dirty="0">
                <a:solidFill>
                  <a:srgbClr val="FF0000"/>
                </a:solidFill>
                <a:latin typeface="Times New Roman" panose="02020603050405020304" pitchFamily="18" charset="0"/>
                <a:ea typeface="华文中宋" panose="02010600040101010101" pitchFamily="2" charset="-122"/>
              </a:rPr>
              <a:t>Sub-tunnel</a:t>
            </a:r>
            <a:endParaRPr lang="zh-CN" altLang="en-US" sz="1400" b="1" dirty="0">
              <a:solidFill>
                <a:srgbClr val="FF0000"/>
              </a:solidFill>
              <a:latin typeface="Times New Roman" panose="02020603050405020304" pitchFamily="18" charset="0"/>
              <a:ea typeface="华文中宋" panose="02010600040101010101" pitchFamily="2" charset="-122"/>
            </a:endParaRPr>
          </a:p>
        </p:txBody>
      </p:sp>
      <p:pic>
        <p:nvPicPr>
          <p:cNvPr id="3" name="图片 2">
            <a:extLst>
              <a:ext uri="{FF2B5EF4-FFF2-40B4-BE49-F238E27FC236}">
                <a16:creationId xmlns:a16="http://schemas.microsoft.com/office/drawing/2014/main" id="{0D55417B-928A-47A4-8BFF-F816E8F56AA0}"/>
              </a:ext>
            </a:extLst>
          </p:cNvPr>
          <p:cNvPicPr>
            <a:picLocks noChangeAspect="1"/>
          </p:cNvPicPr>
          <p:nvPr/>
        </p:nvPicPr>
        <p:blipFill>
          <a:blip r:embed="rId7"/>
          <a:stretch>
            <a:fillRect/>
          </a:stretch>
        </p:blipFill>
        <p:spPr>
          <a:xfrm>
            <a:off x="5548492" y="1525519"/>
            <a:ext cx="2437268" cy="1242687"/>
          </a:xfrm>
          <a:prstGeom prst="rect">
            <a:avLst/>
          </a:prstGeom>
        </p:spPr>
      </p:pic>
      <p:sp>
        <p:nvSpPr>
          <p:cNvPr id="293" name="矩形 292">
            <a:extLst>
              <a:ext uri="{FF2B5EF4-FFF2-40B4-BE49-F238E27FC236}">
                <a16:creationId xmlns:a16="http://schemas.microsoft.com/office/drawing/2014/main" id="{D06B9703-85E9-470E-9F2D-54BD32EB30F4}"/>
              </a:ext>
            </a:extLst>
          </p:cNvPr>
          <p:cNvSpPr/>
          <p:nvPr/>
        </p:nvSpPr>
        <p:spPr>
          <a:xfrm>
            <a:off x="9412282" y="2985133"/>
            <a:ext cx="599848" cy="743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900" b="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80000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4" name="椭圆 293">
            <a:extLst>
              <a:ext uri="{FF2B5EF4-FFF2-40B4-BE49-F238E27FC236}">
                <a16:creationId xmlns:a16="http://schemas.microsoft.com/office/drawing/2014/main" id="{A3D05803-40A2-4D5C-A8CE-84211D66B89F}"/>
              </a:ext>
            </a:extLst>
          </p:cNvPr>
          <p:cNvSpPr/>
          <p:nvPr/>
        </p:nvSpPr>
        <p:spPr>
          <a:xfrm>
            <a:off x="7204102" y="1516787"/>
            <a:ext cx="538442" cy="25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779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矩形 1218">
            <a:extLst>
              <a:ext uri="{FF2B5EF4-FFF2-40B4-BE49-F238E27FC236}">
                <a16:creationId xmlns:a16="http://schemas.microsoft.com/office/drawing/2014/main" id="{BBA07099-30E3-4C19-A7DC-F2E67818C8F6}"/>
              </a:ext>
            </a:extLst>
          </p:cNvPr>
          <p:cNvSpPr/>
          <p:nvPr/>
        </p:nvSpPr>
        <p:spPr>
          <a:xfrm>
            <a:off x="2615210" y="116708"/>
            <a:ext cx="8609088" cy="646331"/>
          </a:xfrm>
          <a:prstGeom prst="rect">
            <a:avLst/>
          </a:prstGeom>
        </p:spPr>
        <p:txBody>
          <a:bodyPr wrap="none">
            <a:spAutoFit/>
          </a:bodyPr>
          <a:lstStyle/>
          <a:p>
            <a:r>
              <a:rPr lang="en-US" altLang="zh-CN" sz="36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Flow chart of SRF </a:t>
            </a:r>
            <a:r>
              <a:rPr lang="en-US" altLang="zh-CN" sz="3600" b="1" spc="-60"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Modif</a:t>
            </a:r>
            <a:r>
              <a:rPr lang="en-US" altLang="zh-CN" sz="36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 Scheme</a:t>
            </a:r>
            <a:endParaRPr lang="zh-CN" altLang="en-US" sz="36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endParaRPr>
          </a:p>
        </p:txBody>
      </p:sp>
      <p:grpSp>
        <p:nvGrpSpPr>
          <p:cNvPr id="1220" name="组合 1219">
            <a:extLst>
              <a:ext uri="{FF2B5EF4-FFF2-40B4-BE49-F238E27FC236}">
                <a16:creationId xmlns:a16="http://schemas.microsoft.com/office/drawing/2014/main" id="{04CE491B-F57B-42DB-914E-E646A14F0808}"/>
              </a:ext>
            </a:extLst>
          </p:cNvPr>
          <p:cNvGrpSpPr/>
          <p:nvPr/>
        </p:nvGrpSpPr>
        <p:grpSpPr>
          <a:xfrm>
            <a:off x="0" y="833356"/>
            <a:ext cx="12192000" cy="4249072"/>
            <a:chOff x="0" y="810496"/>
            <a:chExt cx="12192000" cy="4249072"/>
          </a:xfrm>
        </p:grpSpPr>
        <p:sp>
          <p:nvSpPr>
            <p:cNvPr id="1221" name="文本框 1220">
              <a:extLst>
                <a:ext uri="{FF2B5EF4-FFF2-40B4-BE49-F238E27FC236}">
                  <a16:creationId xmlns:a16="http://schemas.microsoft.com/office/drawing/2014/main" id="{C779A70E-5991-4409-A08B-F184190D8A78}"/>
                </a:ext>
              </a:extLst>
            </p:cNvPr>
            <p:cNvSpPr txBox="1"/>
            <p:nvPr/>
          </p:nvSpPr>
          <p:spPr>
            <a:xfrm>
              <a:off x="8374960" y="3431071"/>
              <a:ext cx="349523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3 cryomodules, 8×1.3GHZ 9-cell cavities 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rPr>
                <a:t>Booster Ring</a:t>
              </a:r>
              <a:endParaRPr kumimoji="0" lang="zh-CN" altLang="en-US"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endParaRPr>
            </a:p>
          </p:txBody>
        </p:sp>
        <p:sp>
          <p:nvSpPr>
            <p:cNvPr id="1222" name="文本框 1221">
              <a:extLst>
                <a:ext uri="{FF2B5EF4-FFF2-40B4-BE49-F238E27FC236}">
                  <a16:creationId xmlns:a16="http://schemas.microsoft.com/office/drawing/2014/main" id="{0E6CB539-B63D-44FF-A0F1-CFD1F934DBEF}"/>
                </a:ext>
              </a:extLst>
            </p:cNvPr>
            <p:cNvSpPr txBox="1"/>
            <p:nvPr/>
          </p:nvSpPr>
          <p:spPr>
            <a:xfrm>
              <a:off x="852576" y="3535370"/>
              <a:ext cx="530371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10 cryomodules, 6×650MHZ 2-cell cavities 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rPr>
                <a:t>Collider Ring</a:t>
              </a:r>
              <a:endParaRPr kumimoji="0" lang="zh-CN" altLang="en-US" sz="1200" b="1" i="0" u="none" strike="noStrike" kern="0" cap="none" spc="0" normalizeH="0" baseline="0" noProof="0" dirty="0">
                <a:ln>
                  <a:noFill/>
                </a:ln>
                <a:solidFill>
                  <a:srgbClr val="FF0000"/>
                </a:solidFill>
                <a:effectLst/>
                <a:uLnTx/>
                <a:uFillTx/>
                <a:latin typeface="等线" panose="020F0502020204030204"/>
                <a:ea typeface="等线" panose="02010600030101010101" pitchFamily="2" charset="-122"/>
              </a:endParaRPr>
            </a:p>
          </p:txBody>
        </p:sp>
        <p:grpSp>
          <p:nvGrpSpPr>
            <p:cNvPr id="1223" name="组合 1222">
              <a:extLst>
                <a:ext uri="{FF2B5EF4-FFF2-40B4-BE49-F238E27FC236}">
                  <a16:creationId xmlns:a16="http://schemas.microsoft.com/office/drawing/2014/main" id="{01EAF100-5228-422B-84A9-4BC329F7AE19}"/>
                </a:ext>
              </a:extLst>
            </p:cNvPr>
            <p:cNvGrpSpPr/>
            <p:nvPr/>
          </p:nvGrpSpPr>
          <p:grpSpPr>
            <a:xfrm>
              <a:off x="8352817" y="3868598"/>
              <a:ext cx="3839183" cy="860821"/>
              <a:chOff x="2806326" y="4077050"/>
              <a:chExt cx="7691481" cy="694290"/>
            </a:xfrm>
          </p:grpSpPr>
          <p:grpSp>
            <p:nvGrpSpPr>
              <p:cNvPr id="1451" name="组合 1450">
                <a:extLst>
                  <a:ext uri="{FF2B5EF4-FFF2-40B4-BE49-F238E27FC236}">
                    <a16:creationId xmlns:a16="http://schemas.microsoft.com/office/drawing/2014/main" id="{CDE804E6-BB0B-4B50-978A-CB80D4424620}"/>
                  </a:ext>
                </a:extLst>
              </p:cNvPr>
              <p:cNvGrpSpPr/>
              <p:nvPr/>
            </p:nvGrpSpPr>
            <p:grpSpPr>
              <a:xfrm>
                <a:off x="2806326" y="4077050"/>
                <a:ext cx="7691481" cy="562156"/>
                <a:chOff x="149040" y="4761696"/>
                <a:chExt cx="11148586" cy="830369"/>
              </a:xfrm>
            </p:grpSpPr>
            <p:pic>
              <p:nvPicPr>
                <p:cNvPr id="1481" name="图片 1480">
                  <a:extLst>
                    <a:ext uri="{FF2B5EF4-FFF2-40B4-BE49-F238E27FC236}">
                      <a16:creationId xmlns:a16="http://schemas.microsoft.com/office/drawing/2014/main" id="{8B5B71F4-6C01-40F9-AAFB-E8DC24E446EC}"/>
                    </a:ext>
                  </a:extLst>
                </p:cNvPr>
                <p:cNvPicPr>
                  <a:picLocks noChangeAspect="1"/>
                </p:cNvPicPr>
                <p:nvPr/>
              </p:nvPicPr>
              <p:blipFill>
                <a:blip r:embed="rId2"/>
                <a:stretch>
                  <a:fillRect/>
                </a:stretch>
              </p:blipFill>
              <p:spPr>
                <a:xfrm>
                  <a:off x="149040" y="4761696"/>
                  <a:ext cx="3527190" cy="830369"/>
                </a:xfrm>
                <a:prstGeom prst="rect">
                  <a:avLst/>
                </a:prstGeom>
              </p:spPr>
            </p:pic>
            <p:pic>
              <p:nvPicPr>
                <p:cNvPr id="1482" name="图片 1481">
                  <a:extLst>
                    <a:ext uri="{FF2B5EF4-FFF2-40B4-BE49-F238E27FC236}">
                      <a16:creationId xmlns:a16="http://schemas.microsoft.com/office/drawing/2014/main" id="{2A8FB4E4-1E77-4F4B-8844-FBFBE4C8816A}"/>
                    </a:ext>
                  </a:extLst>
                </p:cNvPr>
                <p:cNvPicPr>
                  <a:picLocks noChangeAspect="1"/>
                </p:cNvPicPr>
                <p:nvPr/>
              </p:nvPicPr>
              <p:blipFill>
                <a:blip r:embed="rId2"/>
                <a:stretch>
                  <a:fillRect/>
                </a:stretch>
              </p:blipFill>
              <p:spPr>
                <a:xfrm>
                  <a:off x="7770436" y="4800916"/>
                  <a:ext cx="3527190" cy="751928"/>
                </a:xfrm>
                <a:prstGeom prst="rect">
                  <a:avLst/>
                </a:prstGeom>
              </p:spPr>
            </p:pic>
            <p:pic>
              <p:nvPicPr>
                <p:cNvPr id="1483" name="图片 1482">
                  <a:extLst>
                    <a:ext uri="{FF2B5EF4-FFF2-40B4-BE49-F238E27FC236}">
                      <a16:creationId xmlns:a16="http://schemas.microsoft.com/office/drawing/2014/main" id="{A0352D04-3932-46C3-9243-CDA4A038514C}"/>
                    </a:ext>
                  </a:extLst>
                </p:cNvPr>
                <p:cNvPicPr>
                  <a:picLocks noChangeAspect="1"/>
                </p:cNvPicPr>
                <p:nvPr/>
              </p:nvPicPr>
              <p:blipFill>
                <a:blip r:embed="rId2"/>
                <a:stretch>
                  <a:fillRect/>
                </a:stretch>
              </p:blipFill>
              <p:spPr>
                <a:xfrm>
                  <a:off x="3960386" y="4782690"/>
                  <a:ext cx="3527190" cy="803216"/>
                </a:xfrm>
                <a:prstGeom prst="rect">
                  <a:avLst/>
                </a:prstGeom>
                <a:solidFill>
                  <a:srgbClr val="0854E0"/>
                </a:solidFill>
              </p:spPr>
            </p:pic>
            <p:sp>
              <p:nvSpPr>
                <p:cNvPr id="1484" name="矩形 1483">
                  <a:extLst>
                    <a:ext uri="{FF2B5EF4-FFF2-40B4-BE49-F238E27FC236}">
                      <a16:creationId xmlns:a16="http://schemas.microsoft.com/office/drawing/2014/main" id="{1EA7D955-AAA0-4EC2-BD03-EEF9FB209D1B}"/>
                    </a:ext>
                  </a:extLst>
                </p:cNvPr>
                <p:cNvSpPr/>
                <p:nvPr/>
              </p:nvSpPr>
              <p:spPr>
                <a:xfrm>
                  <a:off x="3643428" y="5348761"/>
                  <a:ext cx="461048" cy="432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485" name="组合 1484">
                  <a:extLst>
                    <a:ext uri="{FF2B5EF4-FFF2-40B4-BE49-F238E27FC236}">
                      <a16:creationId xmlns:a16="http://schemas.microsoft.com/office/drawing/2014/main" id="{FB727FD7-630F-4587-BCBE-8A756FBCA08E}"/>
                    </a:ext>
                  </a:extLst>
                </p:cNvPr>
                <p:cNvGrpSpPr/>
                <p:nvPr/>
              </p:nvGrpSpPr>
              <p:grpSpPr>
                <a:xfrm>
                  <a:off x="3562137" y="5088885"/>
                  <a:ext cx="620809" cy="180000"/>
                  <a:chOff x="4055253" y="3912768"/>
                  <a:chExt cx="620809" cy="180000"/>
                </a:xfrm>
              </p:grpSpPr>
              <p:pic>
                <p:nvPicPr>
                  <p:cNvPr id="1491" name="图片 1490">
                    <a:extLst>
                      <a:ext uri="{FF2B5EF4-FFF2-40B4-BE49-F238E27FC236}">
                        <a16:creationId xmlns:a16="http://schemas.microsoft.com/office/drawing/2014/main" id="{AB879BAE-E26E-48F6-81AC-48F06AF6F859}"/>
                      </a:ext>
                    </a:extLst>
                  </p:cNvPr>
                  <p:cNvPicPr>
                    <a:picLocks noChangeAspect="1"/>
                  </p:cNvPicPr>
                  <p:nvPr/>
                </p:nvPicPr>
                <p:blipFill>
                  <a:blip r:embed="rId3"/>
                  <a:stretch>
                    <a:fillRect/>
                  </a:stretch>
                </p:blipFill>
                <p:spPr>
                  <a:xfrm>
                    <a:off x="4055253" y="3912768"/>
                    <a:ext cx="81291" cy="180000"/>
                  </a:xfrm>
                  <a:prstGeom prst="rect">
                    <a:avLst/>
                  </a:prstGeom>
                </p:spPr>
              </p:pic>
              <p:pic>
                <p:nvPicPr>
                  <p:cNvPr id="1492" name="图片 1491">
                    <a:extLst>
                      <a:ext uri="{FF2B5EF4-FFF2-40B4-BE49-F238E27FC236}">
                        <a16:creationId xmlns:a16="http://schemas.microsoft.com/office/drawing/2014/main" id="{212D3D9E-744C-4D20-9CEC-E2EDE7DA028D}"/>
                      </a:ext>
                    </a:extLst>
                  </p:cNvPr>
                  <p:cNvPicPr>
                    <a:picLocks noChangeAspect="1"/>
                  </p:cNvPicPr>
                  <p:nvPr/>
                </p:nvPicPr>
                <p:blipFill>
                  <a:blip r:embed="rId3"/>
                  <a:stretch>
                    <a:fillRect/>
                  </a:stretch>
                </p:blipFill>
                <p:spPr>
                  <a:xfrm>
                    <a:off x="4594771" y="3912768"/>
                    <a:ext cx="81291" cy="180000"/>
                  </a:xfrm>
                  <a:prstGeom prst="rect">
                    <a:avLst/>
                  </a:prstGeom>
                </p:spPr>
              </p:pic>
            </p:grpSp>
            <p:grpSp>
              <p:nvGrpSpPr>
                <p:cNvPr id="1486" name="组合 1485">
                  <a:extLst>
                    <a:ext uri="{FF2B5EF4-FFF2-40B4-BE49-F238E27FC236}">
                      <a16:creationId xmlns:a16="http://schemas.microsoft.com/office/drawing/2014/main" id="{C6CB0AC5-EDB8-44C5-8E07-65F277F1A69A}"/>
                    </a:ext>
                  </a:extLst>
                </p:cNvPr>
                <p:cNvGrpSpPr/>
                <p:nvPr/>
              </p:nvGrpSpPr>
              <p:grpSpPr>
                <a:xfrm>
                  <a:off x="7374568" y="5086880"/>
                  <a:ext cx="620809" cy="180000"/>
                  <a:chOff x="4055253" y="3912768"/>
                  <a:chExt cx="620809" cy="180000"/>
                </a:xfrm>
              </p:grpSpPr>
              <p:pic>
                <p:nvPicPr>
                  <p:cNvPr id="1489" name="图片 1488">
                    <a:extLst>
                      <a:ext uri="{FF2B5EF4-FFF2-40B4-BE49-F238E27FC236}">
                        <a16:creationId xmlns:a16="http://schemas.microsoft.com/office/drawing/2014/main" id="{AC34B625-D719-4C37-B62E-B6022D001FFD}"/>
                      </a:ext>
                    </a:extLst>
                  </p:cNvPr>
                  <p:cNvPicPr>
                    <a:picLocks noChangeAspect="1"/>
                  </p:cNvPicPr>
                  <p:nvPr/>
                </p:nvPicPr>
                <p:blipFill>
                  <a:blip r:embed="rId3"/>
                  <a:stretch>
                    <a:fillRect/>
                  </a:stretch>
                </p:blipFill>
                <p:spPr>
                  <a:xfrm>
                    <a:off x="4055253" y="3912768"/>
                    <a:ext cx="81291" cy="180000"/>
                  </a:xfrm>
                  <a:prstGeom prst="rect">
                    <a:avLst/>
                  </a:prstGeom>
                </p:spPr>
              </p:pic>
              <p:pic>
                <p:nvPicPr>
                  <p:cNvPr id="1490" name="图片 1489">
                    <a:extLst>
                      <a:ext uri="{FF2B5EF4-FFF2-40B4-BE49-F238E27FC236}">
                        <a16:creationId xmlns:a16="http://schemas.microsoft.com/office/drawing/2014/main" id="{FA2798DE-2AE3-4C70-8584-57F4E877693C}"/>
                      </a:ext>
                    </a:extLst>
                  </p:cNvPr>
                  <p:cNvPicPr>
                    <a:picLocks noChangeAspect="1"/>
                  </p:cNvPicPr>
                  <p:nvPr/>
                </p:nvPicPr>
                <p:blipFill>
                  <a:blip r:embed="rId3"/>
                  <a:stretch>
                    <a:fillRect/>
                  </a:stretch>
                </p:blipFill>
                <p:spPr>
                  <a:xfrm>
                    <a:off x="4594771" y="3912768"/>
                    <a:ext cx="81291" cy="180000"/>
                  </a:xfrm>
                  <a:prstGeom prst="rect">
                    <a:avLst/>
                  </a:prstGeom>
                </p:spPr>
              </p:pic>
            </p:grpSp>
            <p:sp>
              <p:nvSpPr>
                <p:cNvPr id="1487" name="矩形 1486">
                  <a:extLst>
                    <a:ext uri="{FF2B5EF4-FFF2-40B4-BE49-F238E27FC236}">
                      <a16:creationId xmlns:a16="http://schemas.microsoft.com/office/drawing/2014/main" id="{3F40FE41-E210-46AF-AB70-A48F3B6D8045}"/>
                    </a:ext>
                  </a:extLst>
                </p:cNvPr>
                <p:cNvSpPr/>
                <p:nvPr/>
              </p:nvSpPr>
              <p:spPr>
                <a:xfrm>
                  <a:off x="7455859" y="5351437"/>
                  <a:ext cx="461048" cy="432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pic>
              <p:nvPicPr>
                <p:cNvPr id="1488" name="图片 1487">
                  <a:extLst>
                    <a:ext uri="{FF2B5EF4-FFF2-40B4-BE49-F238E27FC236}">
                      <a16:creationId xmlns:a16="http://schemas.microsoft.com/office/drawing/2014/main" id="{97931BA4-1699-4203-9B67-0974C0A5C3F9}"/>
                    </a:ext>
                  </a:extLst>
                </p:cNvPr>
                <p:cNvPicPr>
                  <a:picLocks noChangeAspect="1"/>
                </p:cNvPicPr>
                <p:nvPr/>
              </p:nvPicPr>
              <p:blipFill>
                <a:blip r:embed="rId3"/>
                <a:stretch>
                  <a:fillRect/>
                </a:stretch>
              </p:blipFill>
              <p:spPr>
                <a:xfrm>
                  <a:off x="11130871" y="5086880"/>
                  <a:ext cx="86744" cy="192075"/>
                </a:xfrm>
                <a:prstGeom prst="rect">
                  <a:avLst/>
                </a:prstGeom>
              </p:spPr>
            </p:pic>
          </p:grpSp>
          <p:cxnSp>
            <p:nvCxnSpPr>
              <p:cNvPr id="1452" name="直接连接符 1451">
                <a:extLst>
                  <a:ext uri="{FF2B5EF4-FFF2-40B4-BE49-F238E27FC236}">
                    <a16:creationId xmlns:a16="http://schemas.microsoft.com/office/drawing/2014/main" id="{8F09CFE8-39A9-4F53-9EAF-52FDB2B377DE}"/>
                  </a:ext>
                </a:extLst>
              </p:cNvPr>
              <p:cNvCxnSpPr>
                <a:cxnSpLocks/>
              </p:cNvCxnSpPr>
              <p:nvPr/>
            </p:nvCxnSpPr>
            <p:spPr>
              <a:xfrm>
                <a:off x="5132605" y="4419057"/>
                <a:ext cx="0" cy="333536"/>
              </a:xfrm>
              <a:prstGeom prst="line">
                <a:avLst/>
              </a:prstGeom>
              <a:noFill/>
              <a:ln w="9525" cap="flat" cmpd="sng" algn="ctr">
                <a:solidFill>
                  <a:sysClr val="windowText" lastClr="000000"/>
                </a:solidFill>
                <a:prstDash val="solid"/>
                <a:miter lim="800000"/>
              </a:ln>
              <a:effectLst/>
            </p:spPr>
          </p:cxnSp>
          <p:cxnSp>
            <p:nvCxnSpPr>
              <p:cNvPr id="1453" name="直接连接符 1452">
                <a:extLst>
                  <a:ext uri="{FF2B5EF4-FFF2-40B4-BE49-F238E27FC236}">
                    <a16:creationId xmlns:a16="http://schemas.microsoft.com/office/drawing/2014/main" id="{BB66D302-1587-4B37-9F3E-7C192578BD36}"/>
                  </a:ext>
                </a:extLst>
              </p:cNvPr>
              <p:cNvCxnSpPr>
                <a:cxnSpLocks/>
              </p:cNvCxnSpPr>
              <p:nvPr/>
            </p:nvCxnSpPr>
            <p:spPr>
              <a:xfrm>
                <a:off x="5589344" y="4427232"/>
                <a:ext cx="0" cy="333536"/>
              </a:xfrm>
              <a:prstGeom prst="line">
                <a:avLst/>
              </a:prstGeom>
              <a:noFill/>
              <a:ln w="9525" cap="flat" cmpd="sng" algn="ctr">
                <a:solidFill>
                  <a:sysClr val="windowText" lastClr="000000"/>
                </a:solidFill>
                <a:prstDash val="solid"/>
                <a:miter lim="800000"/>
              </a:ln>
              <a:effectLst/>
            </p:spPr>
          </p:cxnSp>
          <p:cxnSp>
            <p:nvCxnSpPr>
              <p:cNvPr id="1454" name="直接连接符 1453">
                <a:extLst>
                  <a:ext uri="{FF2B5EF4-FFF2-40B4-BE49-F238E27FC236}">
                    <a16:creationId xmlns:a16="http://schemas.microsoft.com/office/drawing/2014/main" id="{6426B1CD-71FA-48D8-8839-9852F5B3C08F}"/>
                  </a:ext>
                </a:extLst>
              </p:cNvPr>
              <p:cNvCxnSpPr>
                <a:cxnSpLocks/>
              </p:cNvCxnSpPr>
              <p:nvPr/>
            </p:nvCxnSpPr>
            <p:spPr>
              <a:xfrm>
                <a:off x="7761874" y="4437804"/>
                <a:ext cx="0" cy="333536"/>
              </a:xfrm>
              <a:prstGeom prst="line">
                <a:avLst/>
              </a:prstGeom>
              <a:noFill/>
              <a:ln w="9525" cap="flat" cmpd="sng" algn="ctr">
                <a:solidFill>
                  <a:sysClr val="windowText" lastClr="000000"/>
                </a:solidFill>
                <a:prstDash val="solid"/>
                <a:miter lim="800000"/>
              </a:ln>
              <a:effectLst/>
            </p:spPr>
          </p:cxnSp>
          <p:cxnSp>
            <p:nvCxnSpPr>
              <p:cNvPr id="1455" name="直接箭头连接符 1454">
                <a:extLst>
                  <a:ext uri="{FF2B5EF4-FFF2-40B4-BE49-F238E27FC236}">
                    <a16:creationId xmlns:a16="http://schemas.microsoft.com/office/drawing/2014/main" id="{71544077-6E7D-4423-B040-A3E7D8DEBE9D}"/>
                  </a:ext>
                </a:extLst>
              </p:cNvPr>
              <p:cNvCxnSpPr/>
              <p:nvPr/>
            </p:nvCxnSpPr>
            <p:spPr>
              <a:xfrm>
                <a:off x="5127666" y="4692616"/>
                <a:ext cx="461678" cy="0"/>
              </a:xfrm>
              <a:prstGeom prst="straightConnector1">
                <a:avLst/>
              </a:prstGeom>
              <a:noFill/>
              <a:ln w="6350" cap="flat" cmpd="sng" algn="ctr">
                <a:solidFill>
                  <a:sysClr val="windowText" lastClr="000000"/>
                </a:solidFill>
                <a:prstDash val="solid"/>
                <a:miter lim="800000"/>
                <a:headEnd type="triangle"/>
                <a:tailEnd type="triangle"/>
              </a:ln>
              <a:effectLst/>
            </p:spPr>
          </p:cxnSp>
          <p:grpSp>
            <p:nvGrpSpPr>
              <p:cNvPr id="1456" name="组合 1455">
                <a:extLst>
                  <a:ext uri="{FF2B5EF4-FFF2-40B4-BE49-F238E27FC236}">
                    <a16:creationId xmlns:a16="http://schemas.microsoft.com/office/drawing/2014/main" id="{50EE319F-9005-4567-A4E7-59C65E1B30D1}"/>
                  </a:ext>
                </a:extLst>
              </p:cNvPr>
              <p:cNvGrpSpPr/>
              <p:nvPr/>
            </p:nvGrpSpPr>
            <p:grpSpPr>
              <a:xfrm>
                <a:off x="2959124" y="4427232"/>
                <a:ext cx="2189130" cy="333536"/>
                <a:chOff x="4182946" y="5278955"/>
                <a:chExt cx="3173082" cy="492671"/>
              </a:xfrm>
            </p:grpSpPr>
            <p:cxnSp>
              <p:nvCxnSpPr>
                <p:cNvPr id="1479" name="直接连接符 1478">
                  <a:extLst>
                    <a:ext uri="{FF2B5EF4-FFF2-40B4-BE49-F238E27FC236}">
                      <a16:creationId xmlns:a16="http://schemas.microsoft.com/office/drawing/2014/main" id="{543FC4B2-7EAD-405E-A9F6-F34C91FCCA0A}"/>
                    </a:ext>
                  </a:extLst>
                </p:cNvPr>
                <p:cNvCxnSpPr>
                  <a:cxnSpLocks/>
                </p:cNvCxnSpPr>
                <p:nvPr/>
              </p:nvCxnSpPr>
              <p:spPr>
                <a:xfrm>
                  <a:off x="4182946" y="5278955"/>
                  <a:ext cx="0" cy="492671"/>
                </a:xfrm>
                <a:prstGeom prst="line">
                  <a:avLst/>
                </a:prstGeom>
                <a:noFill/>
                <a:ln w="9525" cap="flat" cmpd="sng" algn="ctr">
                  <a:solidFill>
                    <a:sysClr val="windowText" lastClr="000000"/>
                  </a:solidFill>
                  <a:prstDash val="solid"/>
                  <a:miter lim="800000"/>
                </a:ln>
                <a:effectLst/>
              </p:spPr>
            </p:cxnSp>
            <p:cxnSp>
              <p:nvCxnSpPr>
                <p:cNvPr id="1480" name="直接箭头连接符 1479">
                  <a:extLst>
                    <a:ext uri="{FF2B5EF4-FFF2-40B4-BE49-F238E27FC236}">
                      <a16:creationId xmlns:a16="http://schemas.microsoft.com/office/drawing/2014/main" id="{FBF90C94-0438-49EF-9848-44B5F33C8823}"/>
                    </a:ext>
                  </a:extLst>
                </p:cNvPr>
                <p:cNvCxnSpPr/>
                <p:nvPr/>
              </p:nvCxnSpPr>
              <p:spPr>
                <a:xfrm>
                  <a:off x="4182946" y="5670958"/>
                  <a:ext cx="3173082" cy="0"/>
                </a:xfrm>
                <a:prstGeom prst="straightConnector1">
                  <a:avLst/>
                </a:prstGeom>
                <a:noFill/>
                <a:ln w="6350" cap="flat" cmpd="sng" algn="ctr">
                  <a:solidFill>
                    <a:sysClr val="windowText" lastClr="000000"/>
                  </a:solidFill>
                  <a:prstDash val="solid"/>
                  <a:miter lim="800000"/>
                  <a:headEnd type="triangle"/>
                  <a:tailEnd type="triangle"/>
                </a:ln>
                <a:effectLst/>
              </p:spPr>
            </p:cxnSp>
          </p:grpSp>
          <p:cxnSp>
            <p:nvCxnSpPr>
              <p:cNvPr id="1457" name="直接连接符 1456">
                <a:extLst>
                  <a:ext uri="{FF2B5EF4-FFF2-40B4-BE49-F238E27FC236}">
                    <a16:creationId xmlns:a16="http://schemas.microsoft.com/office/drawing/2014/main" id="{217CEAE0-611E-4018-BE6F-D0AD51B8D833}"/>
                  </a:ext>
                </a:extLst>
              </p:cNvPr>
              <p:cNvCxnSpPr>
                <a:cxnSpLocks/>
              </p:cNvCxnSpPr>
              <p:nvPr/>
            </p:nvCxnSpPr>
            <p:spPr>
              <a:xfrm>
                <a:off x="8221674" y="4437804"/>
                <a:ext cx="0" cy="333536"/>
              </a:xfrm>
              <a:prstGeom prst="line">
                <a:avLst/>
              </a:prstGeom>
              <a:noFill/>
              <a:ln w="9525" cap="flat" cmpd="sng" algn="ctr">
                <a:solidFill>
                  <a:sysClr val="windowText" lastClr="000000"/>
                </a:solidFill>
                <a:prstDash val="solid"/>
                <a:miter lim="800000"/>
              </a:ln>
              <a:effectLst/>
            </p:spPr>
          </p:cxnSp>
          <p:cxnSp>
            <p:nvCxnSpPr>
              <p:cNvPr id="1458" name="直接连接符 1457">
                <a:extLst>
                  <a:ext uri="{FF2B5EF4-FFF2-40B4-BE49-F238E27FC236}">
                    <a16:creationId xmlns:a16="http://schemas.microsoft.com/office/drawing/2014/main" id="{638BE8E1-FF79-4F53-9439-37A0B2C23D6E}"/>
                  </a:ext>
                </a:extLst>
              </p:cNvPr>
              <p:cNvCxnSpPr>
                <a:cxnSpLocks/>
              </p:cNvCxnSpPr>
              <p:nvPr/>
            </p:nvCxnSpPr>
            <p:spPr>
              <a:xfrm>
                <a:off x="10382762" y="4419057"/>
                <a:ext cx="0" cy="333536"/>
              </a:xfrm>
              <a:prstGeom prst="line">
                <a:avLst/>
              </a:prstGeom>
              <a:noFill/>
              <a:ln w="9525" cap="flat" cmpd="sng" algn="ctr">
                <a:solidFill>
                  <a:sysClr val="windowText" lastClr="000000"/>
                </a:solidFill>
                <a:prstDash val="solid"/>
                <a:miter lim="800000"/>
              </a:ln>
              <a:effectLst/>
            </p:spPr>
          </p:cxnSp>
          <p:cxnSp>
            <p:nvCxnSpPr>
              <p:cNvPr id="1459" name="直接箭头连接符 1458">
                <a:extLst>
                  <a:ext uri="{FF2B5EF4-FFF2-40B4-BE49-F238E27FC236}">
                    <a16:creationId xmlns:a16="http://schemas.microsoft.com/office/drawing/2014/main" id="{81C83296-FCDC-4033-B398-738EA87C0CF1}"/>
                  </a:ext>
                </a:extLst>
              </p:cNvPr>
              <p:cNvCxnSpPr>
                <a:cxnSpLocks/>
              </p:cNvCxnSpPr>
              <p:nvPr/>
            </p:nvCxnSpPr>
            <p:spPr>
              <a:xfrm flipV="1">
                <a:off x="8221674" y="4692616"/>
                <a:ext cx="2161089" cy="10572"/>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460" name="直接箭头连接符 1459">
                <a:extLst>
                  <a:ext uri="{FF2B5EF4-FFF2-40B4-BE49-F238E27FC236}">
                    <a16:creationId xmlns:a16="http://schemas.microsoft.com/office/drawing/2014/main" id="{C0850849-3C21-4A89-BB4F-EA564C3ECE34}"/>
                  </a:ext>
                </a:extLst>
              </p:cNvPr>
              <p:cNvCxnSpPr/>
              <p:nvPr/>
            </p:nvCxnSpPr>
            <p:spPr>
              <a:xfrm>
                <a:off x="5589344" y="4692616"/>
                <a:ext cx="2172531" cy="10572"/>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461" name="直接箭头连接符 1460">
                <a:extLst>
                  <a:ext uri="{FF2B5EF4-FFF2-40B4-BE49-F238E27FC236}">
                    <a16:creationId xmlns:a16="http://schemas.microsoft.com/office/drawing/2014/main" id="{1F921F9A-4F4F-4EA3-836E-4474D1323F2F}"/>
                  </a:ext>
                </a:extLst>
              </p:cNvPr>
              <p:cNvCxnSpPr/>
              <p:nvPr/>
            </p:nvCxnSpPr>
            <p:spPr>
              <a:xfrm>
                <a:off x="7761874" y="4703188"/>
                <a:ext cx="457690"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462" name="矩形 1461">
                <a:extLst>
                  <a:ext uri="{FF2B5EF4-FFF2-40B4-BE49-F238E27FC236}">
                    <a16:creationId xmlns:a16="http://schemas.microsoft.com/office/drawing/2014/main" id="{0BB82ACD-BAF3-496C-B6EC-287ED5CA23AC}"/>
                  </a:ext>
                </a:extLst>
              </p:cNvPr>
              <p:cNvSpPr/>
              <p:nvPr/>
            </p:nvSpPr>
            <p:spPr>
              <a:xfrm>
                <a:off x="3641942" y="4612655"/>
                <a:ext cx="1052497" cy="3687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63" name="矩形 1462">
                <a:extLst>
                  <a:ext uri="{FF2B5EF4-FFF2-40B4-BE49-F238E27FC236}">
                    <a16:creationId xmlns:a16="http://schemas.microsoft.com/office/drawing/2014/main" id="{35086FCA-9B58-473F-935B-DBD9C5315788}"/>
                  </a:ext>
                </a:extLst>
              </p:cNvPr>
              <p:cNvSpPr/>
              <p:nvPr/>
            </p:nvSpPr>
            <p:spPr>
              <a:xfrm>
                <a:off x="6351896" y="4595581"/>
                <a:ext cx="1047566" cy="8667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64" name="矩形 1463">
                <a:extLst>
                  <a:ext uri="{FF2B5EF4-FFF2-40B4-BE49-F238E27FC236}">
                    <a16:creationId xmlns:a16="http://schemas.microsoft.com/office/drawing/2014/main" id="{0B97D630-48EF-4D28-A6D4-28715054DB47}"/>
                  </a:ext>
                </a:extLst>
              </p:cNvPr>
              <p:cNvSpPr/>
              <p:nvPr/>
            </p:nvSpPr>
            <p:spPr>
              <a:xfrm>
                <a:off x="8838907" y="4599875"/>
                <a:ext cx="1190014" cy="8238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65" name="矩形 1464">
                <a:extLst>
                  <a:ext uri="{FF2B5EF4-FFF2-40B4-BE49-F238E27FC236}">
                    <a16:creationId xmlns:a16="http://schemas.microsoft.com/office/drawing/2014/main" id="{53ADFD9D-69E1-4C74-8036-C3D50AB4F906}"/>
                  </a:ext>
                </a:extLst>
              </p:cNvPr>
              <p:cNvSpPr/>
              <p:nvPr/>
            </p:nvSpPr>
            <p:spPr>
              <a:xfrm>
                <a:off x="4851738" y="4597372"/>
                <a:ext cx="871939" cy="5928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66" name="矩形 1465">
                <a:extLst>
                  <a:ext uri="{FF2B5EF4-FFF2-40B4-BE49-F238E27FC236}">
                    <a16:creationId xmlns:a16="http://schemas.microsoft.com/office/drawing/2014/main" id="{1FF753EB-ABBA-4289-8057-1DE08901C36A}"/>
                  </a:ext>
                </a:extLst>
              </p:cNvPr>
              <p:cNvSpPr/>
              <p:nvPr/>
            </p:nvSpPr>
            <p:spPr>
              <a:xfrm>
                <a:off x="7507170" y="4571123"/>
                <a:ext cx="871939" cy="13612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467" name="组合 1466">
                <a:extLst>
                  <a:ext uri="{FF2B5EF4-FFF2-40B4-BE49-F238E27FC236}">
                    <a16:creationId xmlns:a16="http://schemas.microsoft.com/office/drawing/2014/main" id="{D49A3793-8390-4415-ACCA-87BB7BBDFED4}"/>
                  </a:ext>
                </a:extLst>
              </p:cNvPr>
              <p:cNvGrpSpPr/>
              <p:nvPr/>
            </p:nvGrpSpPr>
            <p:grpSpPr>
              <a:xfrm>
                <a:off x="5132605" y="4297025"/>
                <a:ext cx="127293" cy="133847"/>
                <a:chOff x="3235169" y="4139694"/>
                <a:chExt cx="154876" cy="165956"/>
              </a:xfrm>
            </p:grpSpPr>
            <p:cxnSp>
              <p:nvCxnSpPr>
                <p:cNvPr id="1477" name="直接连接符 1476">
                  <a:extLst>
                    <a:ext uri="{FF2B5EF4-FFF2-40B4-BE49-F238E27FC236}">
                      <a16:creationId xmlns:a16="http://schemas.microsoft.com/office/drawing/2014/main" id="{0405AE76-3D6B-43E8-8752-9778EE109843}"/>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478" name="直接连接符 1477">
                  <a:extLst>
                    <a:ext uri="{FF2B5EF4-FFF2-40B4-BE49-F238E27FC236}">
                      <a16:creationId xmlns:a16="http://schemas.microsoft.com/office/drawing/2014/main" id="{9DADBF5D-5E6A-4D48-9252-5E50F16E4CCF}"/>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468" name="组合 1467">
                <a:extLst>
                  <a:ext uri="{FF2B5EF4-FFF2-40B4-BE49-F238E27FC236}">
                    <a16:creationId xmlns:a16="http://schemas.microsoft.com/office/drawing/2014/main" id="{E8749DBA-DBA9-4CFC-B0A8-9AAE8E706A15}"/>
                  </a:ext>
                </a:extLst>
              </p:cNvPr>
              <p:cNvGrpSpPr/>
              <p:nvPr/>
            </p:nvGrpSpPr>
            <p:grpSpPr>
              <a:xfrm>
                <a:off x="7745946" y="4301177"/>
                <a:ext cx="127293" cy="133847"/>
                <a:chOff x="3235169" y="4139694"/>
                <a:chExt cx="154876" cy="165956"/>
              </a:xfrm>
            </p:grpSpPr>
            <p:cxnSp>
              <p:nvCxnSpPr>
                <p:cNvPr id="1475" name="直接连接符 1474">
                  <a:extLst>
                    <a:ext uri="{FF2B5EF4-FFF2-40B4-BE49-F238E27FC236}">
                      <a16:creationId xmlns:a16="http://schemas.microsoft.com/office/drawing/2014/main" id="{D2262030-F18E-40AF-8271-4EA655B25233}"/>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476" name="直接连接符 1475">
                  <a:extLst>
                    <a:ext uri="{FF2B5EF4-FFF2-40B4-BE49-F238E27FC236}">
                      <a16:creationId xmlns:a16="http://schemas.microsoft.com/office/drawing/2014/main" id="{3539D7C3-AC86-40B0-A636-E4EC7AF7C9A8}"/>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469" name="组合 1468">
                <a:extLst>
                  <a:ext uri="{FF2B5EF4-FFF2-40B4-BE49-F238E27FC236}">
                    <a16:creationId xmlns:a16="http://schemas.microsoft.com/office/drawing/2014/main" id="{B1A88C5C-3FA4-4384-B625-53946AB899A8}"/>
                  </a:ext>
                </a:extLst>
              </p:cNvPr>
              <p:cNvGrpSpPr/>
              <p:nvPr/>
            </p:nvGrpSpPr>
            <p:grpSpPr>
              <a:xfrm rot="10800000">
                <a:off x="5491024" y="4293019"/>
                <a:ext cx="127293" cy="133847"/>
                <a:chOff x="3235169" y="4139694"/>
                <a:chExt cx="154876" cy="165956"/>
              </a:xfrm>
            </p:grpSpPr>
            <p:cxnSp>
              <p:nvCxnSpPr>
                <p:cNvPr id="1473" name="直接连接符 1472">
                  <a:extLst>
                    <a:ext uri="{FF2B5EF4-FFF2-40B4-BE49-F238E27FC236}">
                      <a16:creationId xmlns:a16="http://schemas.microsoft.com/office/drawing/2014/main" id="{4A5B4C60-0C70-4A00-9DD7-07551D2B4E75}"/>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474" name="直接连接符 1473">
                  <a:extLst>
                    <a:ext uri="{FF2B5EF4-FFF2-40B4-BE49-F238E27FC236}">
                      <a16:creationId xmlns:a16="http://schemas.microsoft.com/office/drawing/2014/main" id="{D77D64C6-BD97-4C5E-9942-CBC51A734424}"/>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nvGrpSpPr>
              <p:cNvPr id="1470" name="组合 1469">
                <a:extLst>
                  <a:ext uri="{FF2B5EF4-FFF2-40B4-BE49-F238E27FC236}">
                    <a16:creationId xmlns:a16="http://schemas.microsoft.com/office/drawing/2014/main" id="{777F037E-AFBF-4398-A6FE-4CE5879E6B13}"/>
                  </a:ext>
                </a:extLst>
              </p:cNvPr>
              <p:cNvGrpSpPr/>
              <p:nvPr/>
            </p:nvGrpSpPr>
            <p:grpSpPr>
              <a:xfrm rot="10800000">
                <a:off x="8098870" y="4297940"/>
                <a:ext cx="127293" cy="133847"/>
                <a:chOff x="3235169" y="4139694"/>
                <a:chExt cx="154876" cy="165956"/>
              </a:xfrm>
            </p:grpSpPr>
            <p:cxnSp>
              <p:nvCxnSpPr>
                <p:cNvPr id="1471" name="直接连接符 1470">
                  <a:extLst>
                    <a:ext uri="{FF2B5EF4-FFF2-40B4-BE49-F238E27FC236}">
                      <a16:creationId xmlns:a16="http://schemas.microsoft.com/office/drawing/2014/main" id="{1BD49F29-1FEB-4C3A-A911-5C714E3CED7A}"/>
                    </a:ext>
                  </a:extLst>
                </p:cNvPr>
                <p:cNvCxnSpPr>
                  <a:cxnSpLocks/>
                </p:cNvCxnSpPr>
                <p:nvPr/>
              </p:nvCxnSpPr>
              <p:spPr>
                <a:xfrm>
                  <a:off x="3238953" y="4139694"/>
                  <a:ext cx="151092" cy="0"/>
                </a:xfrm>
                <a:prstGeom prst="line">
                  <a:avLst/>
                </a:prstGeom>
                <a:noFill/>
                <a:ln w="12700" cap="flat" cmpd="sng" algn="ctr">
                  <a:solidFill>
                    <a:srgbClr val="A5A5A5"/>
                  </a:solidFill>
                  <a:prstDash val="solid"/>
                  <a:miter lim="800000"/>
                </a:ln>
                <a:effectLst/>
              </p:spPr>
            </p:cxnSp>
            <p:cxnSp>
              <p:nvCxnSpPr>
                <p:cNvPr id="1472" name="直接连接符 1471">
                  <a:extLst>
                    <a:ext uri="{FF2B5EF4-FFF2-40B4-BE49-F238E27FC236}">
                      <a16:creationId xmlns:a16="http://schemas.microsoft.com/office/drawing/2014/main" id="{6A3D062A-6027-44B7-8CCA-37C89D330D21}"/>
                    </a:ext>
                  </a:extLst>
                </p:cNvPr>
                <p:cNvCxnSpPr>
                  <a:cxnSpLocks/>
                </p:cNvCxnSpPr>
                <p:nvPr/>
              </p:nvCxnSpPr>
              <p:spPr>
                <a:xfrm flipV="1">
                  <a:off x="3235169" y="4305650"/>
                  <a:ext cx="151092" cy="0"/>
                </a:xfrm>
                <a:prstGeom prst="line">
                  <a:avLst/>
                </a:prstGeom>
                <a:noFill/>
                <a:ln w="12700" cap="flat" cmpd="sng" algn="ctr">
                  <a:solidFill>
                    <a:srgbClr val="A5A5A5"/>
                  </a:solidFill>
                  <a:prstDash val="solid"/>
                  <a:miter lim="800000"/>
                </a:ln>
                <a:effectLst/>
              </p:spPr>
            </p:cxnSp>
          </p:grpSp>
        </p:grpSp>
        <p:sp>
          <p:nvSpPr>
            <p:cNvPr id="1224" name="矩形 1223">
              <a:extLst>
                <a:ext uri="{FF2B5EF4-FFF2-40B4-BE49-F238E27FC236}">
                  <a16:creationId xmlns:a16="http://schemas.microsoft.com/office/drawing/2014/main" id="{A7ECC13A-7FB5-424B-8A4C-5B0B5F30A1FA}"/>
                </a:ext>
              </a:extLst>
            </p:cNvPr>
            <p:cNvSpPr/>
            <p:nvPr/>
          </p:nvSpPr>
          <p:spPr>
            <a:xfrm rot="5400000">
              <a:off x="6544817" y="2524457"/>
              <a:ext cx="3168000" cy="14246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25" name="矩形 1224">
              <a:extLst>
                <a:ext uri="{FF2B5EF4-FFF2-40B4-BE49-F238E27FC236}">
                  <a16:creationId xmlns:a16="http://schemas.microsoft.com/office/drawing/2014/main" id="{6A04CDD5-59CB-4DD0-883A-55F8AA53E8D4}"/>
                </a:ext>
              </a:extLst>
            </p:cNvPr>
            <p:cNvSpPr/>
            <p:nvPr/>
          </p:nvSpPr>
          <p:spPr>
            <a:xfrm>
              <a:off x="4958299" y="914417"/>
              <a:ext cx="3113337" cy="131452"/>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26" name="矩形 1225">
              <a:extLst>
                <a:ext uri="{FF2B5EF4-FFF2-40B4-BE49-F238E27FC236}">
                  <a16:creationId xmlns:a16="http://schemas.microsoft.com/office/drawing/2014/main" id="{2007BFAF-5D37-4991-A6BD-A59667F1638D}"/>
                </a:ext>
              </a:extLst>
            </p:cNvPr>
            <p:cNvSpPr/>
            <p:nvPr/>
          </p:nvSpPr>
          <p:spPr>
            <a:xfrm rot="16200000">
              <a:off x="4490847" y="1400822"/>
              <a:ext cx="847626" cy="112771"/>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227" name="组合 1226">
              <a:extLst>
                <a:ext uri="{FF2B5EF4-FFF2-40B4-BE49-F238E27FC236}">
                  <a16:creationId xmlns:a16="http://schemas.microsoft.com/office/drawing/2014/main" id="{2F17EDC0-ABE2-4A7D-B678-49870D3F1A76}"/>
                </a:ext>
              </a:extLst>
            </p:cNvPr>
            <p:cNvGrpSpPr/>
            <p:nvPr/>
          </p:nvGrpSpPr>
          <p:grpSpPr>
            <a:xfrm>
              <a:off x="4795734" y="963522"/>
              <a:ext cx="50409" cy="50064"/>
              <a:chOff x="4657256" y="2102175"/>
              <a:chExt cx="45826" cy="50064"/>
            </a:xfrm>
          </p:grpSpPr>
          <p:sp>
            <p:nvSpPr>
              <p:cNvPr id="1449" name="任意多边形: 形状 1448">
                <a:extLst>
                  <a:ext uri="{FF2B5EF4-FFF2-40B4-BE49-F238E27FC236}">
                    <a16:creationId xmlns:a16="http://schemas.microsoft.com/office/drawing/2014/main" id="{7C2AAC5F-F8C3-48C6-9FC0-50E7AAE45350}"/>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50" name="任意多边形: 形状 1449">
                <a:extLst>
                  <a:ext uri="{FF2B5EF4-FFF2-40B4-BE49-F238E27FC236}">
                    <a16:creationId xmlns:a16="http://schemas.microsoft.com/office/drawing/2014/main" id="{1955E2BA-52D7-4B22-89F6-C91D7A0D8ECB}"/>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228" name="组合 1227">
              <a:extLst>
                <a:ext uri="{FF2B5EF4-FFF2-40B4-BE49-F238E27FC236}">
                  <a16:creationId xmlns:a16="http://schemas.microsoft.com/office/drawing/2014/main" id="{A8AC2FA4-A291-4411-AB06-7D44CB13B81D}"/>
                </a:ext>
              </a:extLst>
            </p:cNvPr>
            <p:cNvGrpSpPr/>
            <p:nvPr/>
          </p:nvGrpSpPr>
          <p:grpSpPr>
            <a:xfrm rot="16200000">
              <a:off x="4864131" y="902807"/>
              <a:ext cx="121770" cy="142468"/>
              <a:chOff x="4657256" y="2102175"/>
              <a:chExt cx="45826" cy="50064"/>
            </a:xfrm>
          </p:grpSpPr>
          <p:sp>
            <p:nvSpPr>
              <p:cNvPr id="1447" name="任意多边形: 形状 1446">
                <a:extLst>
                  <a:ext uri="{FF2B5EF4-FFF2-40B4-BE49-F238E27FC236}">
                    <a16:creationId xmlns:a16="http://schemas.microsoft.com/office/drawing/2014/main" id="{F948B0E1-F70C-4B00-893E-3AF352F1AACB}"/>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48" name="任意多边形: 形状 1447">
                <a:extLst>
                  <a:ext uri="{FF2B5EF4-FFF2-40B4-BE49-F238E27FC236}">
                    <a16:creationId xmlns:a16="http://schemas.microsoft.com/office/drawing/2014/main" id="{FF2CA78C-B791-4C81-9FFF-06B26C9F4DEC}"/>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229" name="组合 1228">
              <a:extLst>
                <a:ext uri="{FF2B5EF4-FFF2-40B4-BE49-F238E27FC236}">
                  <a16:creationId xmlns:a16="http://schemas.microsoft.com/office/drawing/2014/main" id="{4153ABFE-4924-4416-923C-D087853A5353}"/>
                </a:ext>
              </a:extLst>
            </p:cNvPr>
            <p:cNvGrpSpPr/>
            <p:nvPr/>
          </p:nvGrpSpPr>
          <p:grpSpPr>
            <a:xfrm>
              <a:off x="8067473" y="913155"/>
              <a:ext cx="132579" cy="146923"/>
              <a:chOff x="4657256" y="2102175"/>
              <a:chExt cx="45826" cy="50064"/>
            </a:xfrm>
          </p:grpSpPr>
          <p:sp>
            <p:nvSpPr>
              <p:cNvPr id="1445" name="任意多边形: 形状 1444">
                <a:extLst>
                  <a:ext uri="{FF2B5EF4-FFF2-40B4-BE49-F238E27FC236}">
                    <a16:creationId xmlns:a16="http://schemas.microsoft.com/office/drawing/2014/main" id="{4F942F38-DCCB-4A2E-8F05-FB5E4C2C1F5A}"/>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46" name="任意多边形: 形状 1445">
                <a:extLst>
                  <a:ext uri="{FF2B5EF4-FFF2-40B4-BE49-F238E27FC236}">
                    <a16:creationId xmlns:a16="http://schemas.microsoft.com/office/drawing/2014/main" id="{7AC11A96-A91E-47AF-AAA8-F536FE3B5C6E}"/>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230" name="组合 1229">
              <a:extLst>
                <a:ext uri="{FF2B5EF4-FFF2-40B4-BE49-F238E27FC236}">
                  <a16:creationId xmlns:a16="http://schemas.microsoft.com/office/drawing/2014/main" id="{DD5CFB4F-2E3C-439B-8613-B99D66FC6923}"/>
                </a:ext>
              </a:extLst>
            </p:cNvPr>
            <p:cNvGrpSpPr/>
            <p:nvPr/>
          </p:nvGrpSpPr>
          <p:grpSpPr>
            <a:xfrm rot="16200000">
              <a:off x="4968613" y="1270441"/>
              <a:ext cx="103435" cy="110854"/>
              <a:chOff x="4657256" y="2102175"/>
              <a:chExt cx="45826" cy="50064"/>
            </a:xfrm>
          </p:grpSpPr>
          <p:sp>
            <p:nvSpPr>
              <p:cNvPr id="1443" name="任意多边形: 形状 1442">
                <a:extLst>
                  <a:ext uri="{FF2B5EF4-FFF2-40B4-BE49-F238E27FC236}">
                    <a16:creationId xmlns:a16="http://schemas.microsoft.com/office/drawing/2014/main" id="{1CE42717-77A8-442A-9811-3D2BC69DD792}"/>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44" name="任意多边形: 形状 1443">
                <a:extLst>
                  <a:ext uri="{FF2B5EF4-FFF2-40B4-BE49-F238E27FC236}">
                    <a16:creationId xmlns:a16="http://schemas.microsoft.com/office/drawing/2014/main" id="{9C5968CC-41CA-4DE4-92A7-4E21309C4D88}"/>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sp>
          <p:nvSpPr>
            <p:cNvPr id="1231" name="矩形 1230">
              <a:extLst>
                <a:ext uri="{FF2B5EF4-FFF2-40B4-BE49-F238E27FC236}">
                  <a16:creationId xmlns:a16="http://schemas.microsoft.com/office/drawing/2014/main" id="{513A2E0B-1473-4FDE-91A6-B41D5410FCAB}"/>
                </a:ext>
              </a:extLst>
            </p:cNvPr>
            <p:cNvSpPr/>
            <p:nvPr/>
          </p:nvSpPr>
          <p:spPr>
            <a:xfrm>
              <a:off x="5064192" y="1276212"/>
              <a:ext cx="2772000" cy="102635"/>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32" name="矩形 1231">
              <a:extLst>
                <a:ext uri="{FF2B5EF4-FFF2-40B4-BE49-F238E27FC236}">
                  <a16:creationId xmlns:a16="http://schemas.microsoft.com/office/drawing/2014/main" id="{939ACA0B-415F-44C1-ACE6-6A774A7F911A}"/>
                </a:ext>
              </a:extLst>
            </p:cNvPr>
            <p:cNvSpPr/>
            <p:nvPr/>
          </p:nvSpPr>
          <p:spPr>
            <a:xfrm rot="5400000">
              <a:off x="6459336" y="2708662"/>
              <a:ext cx="2808000" cy="108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33" name="矩形 1232">
              <a:extLst>
                <a:ext uri="{FF2B5EF4-FFF2-40B4-BE49-F238E27FC236}">
                  <a16:creationId xmlns:a16="http://schemas.microsoft.com/office/drawing/2014/main" id="{E7ECA144-0AE6-4F52-9FC2-F3A1DC751EE6}"/>
                </a:ext>
              </a:extLst>
            </p:cNvPr>
            <p:cNvSpPr/>
            <p:nvPr/>
          </p:nvSpPr>
          <p:spPr>
            <a:xfrm rot="16200000">
              <a:off x="4765327" y="1578060"/>
              <a:ext cx="503404" cy="10251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234" name="组合 1233">
              <a:extLst>
                <a:ext uri="{FF2B5EF4-FFF2-40B4-BE49-F238E27FC236}">
                  <a16:creationId xmlns:a16="http://schemas.microsoft.com/office/drawing/2014/main" id="{6BFC8DC0-F25A-491A-9C55-40369DE61AD4}"/>
                </a:ext>
              </a:extLst>
            </p:cNvPr>
            <p:cNvGrpSpPr/>
            <p:nvPr/>
          </p:nvGrpSpPr>
          <p:grpSpPr>
            <a:xfrm rot="16200000">
              <a:off x="7828361" y="1281730"/>
              <a:ext cx="100127" cy="91651"/>
              <a:chOff x="3829548" y="2081925"/>
              <a:chExt cx="540002" cy="539987"/>
            </a:xfrm>
          </p:grpSpPr>
          <p:sp>
            <p:nvSpPr>
              <p:cNvPr id="1441" name="任意多边形: 形状 1440">
                <a:extLst>
                  <a:ext uri="{FF2B5EF4-FFF2-40B4-BE49-F238E27FC236}">
                    <a16:creationId xmlns:a16="http://schemas.microsoft.com/office/drawing/2014/main" id="{CDCADD90-D552-43CC-90CB-44D7E5FFF48E}"/>
                  </a:ext>
                </a:extLst>
              </p:cNvPr>
              <p:cNvSpPr/>
              <p:nvPr/>
            </p:nvSpPr>
            <p:spPr>
              <a:xfrm rot="5400000">
                <a:off x="3829559" y="2081922"/>
                <a:ext cx="539979" cy="540002"/>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42" name="任意多边形: 形状 1441">
                <a:extLst>
                  <a:ext uri="{FF2B5EF4-FFF2-40B4-BE49-F238E27FC236}">
                    <a16:creationId xmlns:a16="http://schemas.microsoft.com/office/drawing/2014/main" id="{304F668D-7966-47A0-95FF-CFE2E5BB44C6}"/>
                  </a:ext>
                </a:extLst>
              </p:cNvPr>
              <p:cNvSpPr/>
              <p:nvPr/>
            </p:nvSpPr>
            <p:spPr>
              <a:xfrm flipV="1">
                <a:off x="3911742" y="2081925"/>
                <a:ext cx="434439" cy="498922"/>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pic>
          <p:nvPicPr>
            <p:cNvPr id="1235" name="图片 1234">
              <a:extLst>
                <a:ext uri="{FF2B5EF4-FFF2-40B4-BE49-F238E27FC236}">
                  <a16:creationId xmlns:a16="http://schemas.microsoft.com/office/drawing/2014/main" id="{8C174899-FFD9-4CE0-9CBC-2927FE315D0E}"/>
                </a:ext>
              </a:extLst>
            </p:cNvPr>
            <p:cNvPicPr>
              <a:picLocks noChangeAspect="1"/>
            </p:cNvPicPr>
            <p:nvPr/>
          </p:nvPicPr>
          <p:blipFill>
            <a:blip r:embed="rId4"/>
            <a:stretch>
              <a:fillRect/>
            </a:stretch>
          </p:blipFill>
          <p:spPr>
            <a:xfrm>
              <a:off x="0" y="4115430"/>
              <a:ext cx="1412896" cy="784224"/>
            </a:xfrm>
            <a:prstGeom prst="rect">
              <a:avLst/>
            </a:prstGeom>
          </p:spPr>
        </p:pic>
        <p:pic>
          <p:nvPicPr>
            <p:cNvPr id="1236" name="图片 1235">
              <a:extLst>
                <a:ext uri="{FF2B5EF4-FFF2-40B4-BE49-F238E27FC236}">
                  <a16:creationId xmlns:a16="http://schemas.microsoft.com/office/drawing/2014/main" id="{A77E927E-7A55-4E1A-8E62-E77127264B13}"/>
                </a:ext>
              </a:extLst>
            </p:cNvPr>
            <p:cNvPicPr>
              <a:picLocks noChangeAspect="1"/>
            </p:cNvPicPr>
            <p:nvPr/>
          </p:nvPicPr>
          <p:blipFill>
            <a:blip r:embed="rId4"/>
            <a:stretch>
              <a:fillRect/>
            </a:stretch>
          </p:blipFill>
          <p:spPr>
            <a:xfrm>
              <a:off x="1692668" y="4115430"/>
              <a:ext cx="1412896" cy="784224"/>
            </a:xfrm>
            <a:prstGeom prst="rect">
              <a:avLst/>
            </a:prstGeom>
          </p:spPr>
        </p:pic>
        <p:grpSp>
          <p:nvGrpSpPr>
            <p:cNvPr id="1237" name="组合 1236">
              <a:extLst>
                <a:ext uri="{FF2B5EF4-FFF2-40B4-BE49-F238E27FC236}">
                  <a16:creationId xmlns:a16="http://schemas.microsoft.com/office/drawing/2014/main" id="{D0DD0628-F960-4BBF-AA4B-C1476B10B934}"/>
                </a:ext>
              </a:extLst>
            </p:cNvPr>
            <p:cNvGrpSpPr/>
            <p:nvPr/>
          </p:nvGrpSpPr>
          <p:grpSpPr>
            <a:xfrm>
              <a:off x="1504665" y="4307759"/>
              <a:ext cx="96233" cy="138281"/>
              <a:chOff x="4730801" y="3450857"/>
              <a:chExt cx="3180718" cy="1467464"/>
            </a:xfrm>
          </p:grpSpPr>
          <p:grpSp>
            <p:nvGrpSpPr>
              <p:cNvPr id="1436" name="组合 1435">
                <a:extLst>
                  <a:ext uri="{FF2B5EF4-FFF2-40B4-BE49-F238E27FC236}">
                    <a16:creationId xmlns:a16="http://schemas.microsoft.com/office/drawing/2014/main" id="{C1512524-4277-4E43-AC8A-A202A8A5BEF8}"/>
                  </a:ext>
                </a:extLst>
              </p:cNvPr>
              <p:cNvGrpSpPr/>
              <p:nvPr/>
            </p:nvGrpSpPr>
            <p:grpSpPr>
              <a:xfrm>
                <a:off x="4730801" y="3450857"/>
                <a:ext cx="3175525" cy="1467464"/>
                <a:chOff x="2190203" y="3428995"/>
                <a:chExt cx="2160124" cy="1528565"/>
              </a:xfrm>
            </p:grpSpPr>
            <p:sp>
              <p:nvSpPr>
                <p:cNvPr id="1439" name="矩形: 圆角 1438">
                  <a:extLst>
                    <a:ext uri="{FF2B5EF4-FFF2-40B4-BE49-F238E27FC236}">
                      <a16:creationId xmlns:a16="http://schemas.microsoft.com/office/drawing/2014/main" id="{3218B40B-86B8-42B4-BDB7-4D6D802E81B5}"/>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40" name="矩形 1439">
                  <a:extLst>
                    <a:ext uri="{FF2B5EF4-FFF2-40B4-BE49-F238E27FC236}">
                      <a16:creationId xmlns:a16="http://schemas.microsoft.com/office/drawing/2014/main" id="{411A937A-0904-47E3-8A87-B3AB02ED83BC}"/>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437" name="直接连接符 1436">
                <a:extLst>
                  <a:ext uri="{FF2B5EF4-FFF2-40B4-BE49-F238E27FC236}">
                    <a16:creationId xmlns:a16="http://schemas.microsoft.com/office/drawing/2014/main" id="{3DE3FA9B-9AE1-4277-AD4F-599861684D2D}"/>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438" name="直接连接符 1437">
                <a:extLst>
                  <a:ext uri="{FF2B5EF4-FFF2-40B4-BE49-F238E27FC236}">
                    <a16:creationId xmlns:a16="http://schemas.microsoft.com/office/drawing/2014/main" id="{F7B0D3C4-337E-44A9-A1B8-C8CBF045F137}"/>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1238" name="组合 1237">
              <a:extLst>
                <a:ext uri="{FF2B5EF4-FFF2-40B4-BE49-F238E27FC236}">
                  <a16:creationId xmlns:a16="http://schemas.microsoft.com/office/drawing/2014/main" id="{BD6502C2-FD10-4BF5-92E4-C1E36038EB79}"/>
                </a:ext>
              </a:extLst>
            </p:cNvPr>
            <p:cNvGrpSpPr/>
            <p:nvPr/>
          </p:nvGrpSpPr>
          <p:grpSpPr>
            <a:xfrm>
              <a:off x="1524750" y="4446040"/>
              <a:ext cx="62561" cy="452573"/>
              <a:chOff x="5931308" y="3291333"/>
              <a:chExt cx="139419" cy="580168"/>
            </a:xfrm>
          </p:grpSpPr>
          <p:sp>
            <p:nvSpPr>
              <p:cNvPr id="1433" name="矩形 1432">
                <a:extLst>
                  <a:ext uri="{FF2B5EF4-FFF2-40B4-BE49-F238E27FC236}">
                    <a16:creationId xmlns:a16="http://schemas.microsoft.com/office/drawing/2014/main" id="{53AE3FC5-2AFB-4C54-93A5-8C23C6C97A05}"/>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34" name="矩形 1433">
                <a:extLst>
                  <a:ext uri="{FF2B5EF4-FFF2-40B4-BE49-F238E27FC236}">
                    <a16:creationId xmlns:a16="http://schemas.microsoft.com/office/drawing/2014/main" id="{290C938F-F687-4A23-81D1-F6FC4761C110}"/>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35" name="矩形 1434">
                <a:extLst>
                  <a:ext uri="{FF2B5EF4-FFF2-40B4-BE49-F238E27FC236}">
                    <a16:creationId xmlns:a16="http://schemas.microsoft.com/office/drawing/2014/main" id="{C2674BF1-9105-4D74-B6D2-C223C8C3F002}"/>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grpSp>
          <p:nvGrpSpPr>
            <p:cNvPr id="1239" name="组合 1238">
              <a:extLst>
                <a:ext uri="{FF2B5EF4-FFF2-40B4-BE49-F238E27FC236}">
                  <a16:creationId xmlns:a16="http://schemas.microsoft.com/office/drawing/2014/main" id="{133B7E83-FE24-4B8F-A407-A5F83220FC4A}"/>
                </a:ext>
              </a:extLst>
            </p:cNvPr>
            <p:cNvGrpSpPr/>
            <p:nvPr/>
          </p:nvGrpSpPr>
          <p:grpSpPr>
            <a:xfrm>
              <a:off x="3982106" y="4115430"/>
              <a:ext cx="3105564" cy="784224"/>
              <a:chOff x="390109" y="3967195"/>
              <a:chExt cx="4879298" cy="1127858"/>
            </a:xfrm>
          </p:grpSpPr>
          <p:pic>
            <p:nvPicPr>
              <p:cNvPr id="1420" name="图片 1419">
                <a:extLst>
                  <a:ext uri="{FF2B5EF4-FFF2-40B4-BE49-F238E27FC236}">
                    <a16:creationId xmlns:a16="http://schemas.microsoft.com/office/drawing/2014/main" id="{8C959B49-0488-485B-B0CA-DCEF91F83A37}"/>
                  </a:ext>
                </a:extLst>
              </p:cNvPr>
              <p:cNvPicPr>
                <a:picLocks noChangeAspect="1"/>
              </p:cNvPicPr>
              <p:nvPr/>
            </p:nvPicPr>
            <p:blipFill>
              <a:blip r:embed="rId4"/>
              <a:stretch>
                <a:fillRect/>
              </a:stretch>
            </p:blipFill>
            <p:spPr>
              <a:xfrm>
                <a:off x="390109" y="3967195"/>
                <a:ext cx="2219868" cy="1127858"/>
              </a:xfrm>
              <a:prstGeom prst="rect">
                <a:avLst/>
              </a:prstGeom>
            </p:spPr>
          </p:pic>
          <p:pic>
            <p:nvPicPr>
              <p:cNvPr id="1421" name="图片 1420">
                <a:extLst>
                  <a:ext uri="{FF2B5EF4-FFF2-40B4-BE49-F238E27FC236}">
                    <a16:creationId xmlns:a16="http://schemas.microsoft.com/office/drawing/2014/main" id="{52EF5DAA-8D16-47F4-9DFF-35D2C442607E}"/>
                  </a:ext>
                </a:extLst>
              </p:cNvPr>
              <p:cNvPicPr>
                <a:picLocks noChangeAspect="1"/>
              </p:cNvPicPr>
              <p:nvPr/>
            </p:nvPicPr>
            <p:blipFill>
              <a:blip r:embed="rId4"/>
              <a:stretch>
                <a:fillRect/>
              </a:stretch>
            </p:blipFill>
            <p:spPr>
              <a:xfrm>
                <a:off x="3049539" y="3967195"/>
                <a:ext cx="2219868" cy="1127858"/>
              </a:xfrm>
              <a:prstGeom prst="rect">
                <a:avLst/>
              </a:prstGeom>
            </p:spPr>
          </p:pic>
          <p:sp>
            <p:nvSpPr>
              <p:cNvPr id="1422" name="矩形 1421">
                <a:extLst>
                  <a:ext uri="{FF2B5EF4-FFF2-40B4-BE49-F238E27FC236}">
                    <a16:creationId xmlns:a16="http://schemas.microsoft.com/office/drawing/2014/main" id="{F056BA0E-287F-4410-BD85-397541EB105E}"/>
                  </a:ext>
                </a:extLst>
              </p:cNvPr>
              <p:cNvSpPr/>
              <p:nvPr/>
            </p:nvSpPr>
            <p:spPr>
              <a:xfrm rot="10800000" flipV="1">
                <a:off x="2592499" y="4325237"/>
                <a:ext cx="489125" cy="36000"/>
              </a:xfrm>
              <a:prstGeom prst="rect">
                <a:avLst/>
              </a:prstGeom>
              <a:gradFill flip="none" rotWithShape="1">
                <a:gsLst>
                  <a:gs pos="29000">
                    <a:srgbClr val="6F7383"/>
                  </a:gs>
                  <a:gs pos="67000">
                    <a:srgbClr val="DCE0F8"/>
                  </a:gs>
                  <a:gs pos="0">
                    <a:srgbClr val="E7E6E6">
                      <a:lumMod val="25000"/>
                    </a:srgbClr>
                  </a:gs>
                  <a:gs pos="100000">
                    <a:srgbClr val="999BA4"/>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nvGrpSpPr>
              <p:cNvPr id="1423" name="组合 1422">
                <a:extLst>
                  <a:ext uri="{FF2B5EF4-FFF2-40B4-BE49-F238E27FC236}">
                    <a16:creationId xmlns:a16="http://schemas.microsoft.com/office/drawing/2014/main" id="{6DF006C2-530B-482C-B24A-B16DE2CA1DCA}"/>
                  </a:ext>
                </a:extLst>
              </p:cNvPr>
              <p:cNvGrpSpPr/>
              <p:nvPr/>
            </p:nvGrpSpPr>
            <p:grpSpPr>
              <a:xfrm>
                <a:off x="2754160" y="4243800"/>
                <a:ext cx="151196" cy="198873"/>
                <a:chOff x="4730801" y="3450857"/>
                <a:chExt cx="3180718" cy="1467464"/>
              </a:xfrm>
            </p:grpSpPr>
            <p:grpSp>
              <p:nvGrpSpPr>
                <p:cNvPr id="1428" name="组合 1427">
                  <a:extLst>
                    <a:ext uri="{FF2B5EF4-FFF2-40B4-BE49-F238E27FC236}">
                      <a16:creationId xmlns:a16="http://schemas.microsoft.com/office/drawing/2014/main" id="{317C2357-B12C-40EC-8A94-4B4F01B3D81A}"/>
                    </a:ext>
                  </a:extLst>
                </p:cNvPr>
                <p:cNvGrpSpPr/>
                <p:nvPr/>
              </p:nvGrpSpPr>
              <p:grpSpPr>
                <a:xfrm>
                  <a:off x="4730801" y="3450857"/>
                  <a:ext cx="3175525" cy="1467464"/>
                  <a:chOff x="2190203" y="3428995"/>
                  <a:chExt cx="2160124" cy="1528565"/>
                </a:xfrm>
              </p:grpSpPr>
              <p:sp>
                <p:nvSpPr>
                  <p:cNvPr id="1431" name="矩形: 圆角 1430">
                    <a:extLst>
                      <a:ext uri="{FF2B5EF4-FFF2-40B4-BE49-F238E27FC236}">
                        <a16:creationId xmlns:a16="http://schemas.microsoft.com/office/drawing/2014/main" id="{30EB3FD1-F7F1-4947-B480-E367ECC1005F}"/>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32" name="矩形 1431">
                    <a:extLst>
                      <a:ext uri="{FF2B5EF4-FFF2-40B4-BE49-F238E27FC236}">
                        <a16:creationId xmlns:a16="http://schemas.microsoft.com/office/drawing/2014/main" id="{3D1A6ABA-5D9C-4236-A621-10B3D9BE7A80}"/>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429" name="直接连接符 1428">
                  <a:extLst>
                    <a:ext uri="{FF2B5EF4-FFF2-40B4-BE49-F238E27FC236}">
                      <a16:creationId xmlns:a16="http://schemas.microsoft.com/office/drawing/2014/main" id="{0DB29D78-CBAF-437D-A057-95DC6F686E28}"/>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430" name="直接连接符 1429">
                  <a:extLst>
                    <a:ext uri="{FF2B5EF4-FFF2-40B4-BE49-F238E27FC236}">
                      <a16:creationId xmlns:a16="http://schemas.microsoft.com/office/drawing/2014/main" id="{E529026A-3454-4B63-91E8-B9D971D3796C}"/>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1424" name="组合 1423">
                <a:extLst>
                  <a:ext uri="{FF2B5EF4-FFF2-40B4-BE49-F238E27FC236}">
                    <a16:creationId xmlns:a16="http://schemas.microsoft.com/office/drawing/2014/main" id="{AC5EBB83-EED7-4B38-A224-D4E026586032}"/>
                  </a:ext>
                </a:extLst>
              </p:cNvPr>
              <p:cNvGrpSpPr/>
              <p:nvPr/>
            </p:nvGrpSpPr>
            <p:grpSpPr>
              <a:xfrm>
                <a:off x="2785715" y="4442673"/>
                <a:ext cx="98293" cy="650882"/>
                <a:chOff x="5931308" y="3291333"/>
                <a:chExt cx="139419" cy="580168"/>
              </a:xfrm>
            </p:grpSpPr>
            <p:sp>
              <p:nvSpPr>
                <p:cNvPr id="1425" name="矩形 1424">
                  <a:extLst>
                    <a:ext uri="{FF2B5EF4-FFF2-40B4-BE49-F238E27FC236}">
                      <a16:creationId xmlns:a16="http://schemas.microsoft.com/office/drawing/2014/main" id="{9049EFDA-0CA3-4F76-AB67-A9F37EA3BFF1}"/>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26" name="矩形 1425">
                  <a:extLst>
                    <a:ext uri="{FF2B5EF4-FFF2-40B4-BE49-F238E27FC236}">
                      <a16:creationId xmlns:a16="http://schemas.microsoft.com/office/drawing/2014/main" id="{4F3C22D8-FD21-4EBE-A0EE-0ABAD60FF358}"/>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427" name="矩形 1426">
                  <a:extLst>
                    <a:ext uri="{FF2B5EF4-FFF2-40B4-BE49-F238E27FC236}">
                      <a16:creationId xmlns:a16="http://schemas.microsoft.com/office/drawing/2014/main" id="{7C66DEEA-9F86-404E-BE95-7A20C52A5AF6}"/>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grpSp>
        <p:grpSp>
          <p:nvGrpSpPr>
            <p:cNvPr id="1240" name="组合 1239">
              <a:extLst>
                <a:ext uri="{FF2B5EF4-FFF2-40B4-BE49-F238E27FC236}">
                  <a16:creationId xmlns:a16="http://schemas.microsoft.com/office/drawing/2014/main" id="{4F99FD96-74D7-4B73-9422-17FD0F8390AC}"/>
                </a:ext>
              </a:extLst>
            </p:cNvPr>
            <p:cNvGrpSpPr/>
            <p:nvPr/>
          </p:nvGrpSpPr>
          <p:grpSpPr>
            <a:xfrm>
              <a:off x="316742" y="960625"/>
              <a:ext cx="5341058" cy="2046020"/>
              <a:chOff x="887758" y="952232"/>
              <a:chExt cx="8391589" cy="2942550"/>
            </a:xfrm>
          </p:grpSpPr>
          <p:grpSp>
            <p:nvGrpSpPr>
              <p:cNvPr id="1311" name="组合 1310">
                <a:extLst>
                  <a:ext uri="{FF2B5EF4-FFF2-40B4-BE49-F238E27FC236}">
                    <a16:creationId xmlns:a16="http://schemas.microsoft.com/office/drawing/2014/main" id="{219B61E6-9B58-4A73-8D89-6F1B53ACC117}"/>
                  </a:ext>
                </a:extLst>
              </p:cNvPr>
              <p:cNvGrpSpPr/>
              <p:nvPr/>
            </p:nvGrpSpPr>
            <p:grpSpPr>
              <a:xfrm>
                <a:off x="1392078" y="952232"/>
                <a:ext cx="7563494" cy="2265247"/>
                <a:chOff x="2006954" y="430837"/>
                <a:chExt cx="7563494" cy="2265247"/>
              </a:xfrm>
            </p:grpSpPr>
            <p:grpSp>
              <p:nvGrpSpPr>
                <p:cNvPr id="1320" name="组合 1319">
                  <a:extLst>
                    <a:ext uri="{FF2B5EF4-FFF2-40B4-BE49-F238E27FC236}">
                      <a16:creationId xmlns:a16="http://schemas.microsoft.com/office/drawing/2014/main" id="{49FF2BC5-14A6-4881-A406-05A95C782DB7}"/>
                    </a:ext>
                  </a:extLst>
                </p:cNvPr>
                <p:cNvGrpSpPr/>
                <p:nvPr/>
              </p:nvGrpSpPr>
              <p:grpSpPr>
                <a:xfrm>
                  <a:off x="6527744" y="697901"/>
                  <a:ext cx="1980604" cy="1156382"/>
                  <a:chOff x="6527744" y="697901"/>
                  <a:chExt cx="1980604" cy="1156382"/>
                </a:xfrm>
              </p:grpSpPr>
              <p:sp>
                <p:nvSpPr>
                  <p:cNvPr id="1411" name="矩形 1410">
                    <a:extLst>
                      <a:ext uri="{FF2B5EF4-FFF2-40B4-BE49-F238E27FC236}">
                        <a16:creationId xmlns:a16="http://schemas.microsoft.com/office/drawing/2014/main" id="{79FAC1C3-6FB8-49F8-BF6A-B77AE3C71C04}"/>
                      </a:ext>
                    </a:extLst>
                  </p:cNvPr>
                  <p:cNvSpPr/>
                  <p:nvPr/>
                </p:nvSpPr>
                <p:spPr>
                  <a:xfrm rot="5400000">
                    <a:off x="6100175" y="1194701"/>
                    <a:ext cx="928852"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12" name="矩形 1411">
                    <a:extLst>
                      <a:ext uri="{FF2B5EF4-FFF2-40B4-BE49-F238E27FC236}">
                        <a16:creationId xmlns:a16="http://schemas.microsoft.com/office/drawing/2014/main" id="{753656F5-FB12-4CE7-B001-490B6FCFDD48}"/>
                      </a:ext>
                    </a:extLst>
                  </p:cNvPr>
                  <p:cNvSpPr/>
                  <p:nvPr/>
                </p:nvSpPr>
                <p:spPr>
                  <a:xfrm rot="10800000">
                    <a:off x="6599743" y="700306"/>
                    <a:ext cx="1833798" cy="6959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13" name="矩形 1412">
                    <a:extLst>
                      <a:ext uri="{FF2B5EF4-FFF2-40B4-BE49-F238E27FC236}">
                        <a16:creationId xmlns:a16="http://schemas.microsoft.com/office/drawing/2014/main" id="{D942F5F6-3076-4B6D-A437-2DC5B4E1BCEA}"/>
                      </a:ext>
                    </a:extLst>
                  </p:cNvPr>
                  <p:cNvSpPr/>
                  <p:nvPr/>
                </p:nvSpPr>
                <p:spPr>
                  <a:xfrm rot="5400000">
                    <a:off x="7917310" y="1269563"/>
                    <a:ext cx="1097441" cy="7199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414" name="组合 1413">
                    <a:extLst>
                      <a:ext uri="{FF2B5EF4-FFF2-40B4-BE49-F238E27FC236}">
                        <a16:creationId xmlns:a16="http://schemas.microsoft.com/office/drawing/2014/main" id="{60E35FCE-2DA5-4F6D-999A-439A9C69E9F4}"/>
                      </a:ext>
                    </a:extLst>
                  </p:cNvPr>
                  <p:cNvGrpSpPr/>
                  <p:nvPr/>
                </p:nvGrpSpPr>
                <p:grpSpPr>
                  <a:xfrm rot="10800000">
                    <a:off x="6527744" y="697901"/>
                    <a:ext cx="72001" cy="74414"/>
                    <a:chOff x="5514494" y="2081922"/>
                    <a:chExt cx="540008" cy="558106"/>
                  </a:xfrm>
                </p:grpSpPr>
                <p:sp>
                  <p:nvSpPr>
                    <p:cNvPr id="1418" name="任意多边形: 形状 1417">
                      <a:extLst>
                        <a:ext uri="{FF2B5EF4-FFF2-40B4-BE49-F238E27FC236}">
                          <a16:creationId xmlns:a16="http://schemas.microsoft.com/office/drawing/2014/main" id="{9FE3E563-6EC2-43D4-9F72-B36BE3D7E2AA}"/>
                        </a:ext>
                      </a:extLst>
                    </p:cNvPr>
                    <p:cNvSpPr/>
                    <p:nvPr/>
                  </p:nvSpPr>
                  <p:spPr>
                    <a:xfrm rot="5400000">
                      <a:off x="5514502" y="2100027"/>
                      <a:ext cx="540000"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19" name="任意多边形: 形状 1418">
                      <a:extLst>
                        <a:ext uri="{FF2B5EF4-FFF2-40B4-BE49-F238E27FC236}">
                          <a16:creationId xmlns:a16="http://schemas.microsoft.com/office/drawing/2014/main" id="{5C552945-404B-4DB3-A06B-1C318D1A37CC}"/>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415" name="组合 1414">
                    <a:extLst>
                      <a:ext uri="{FF2B5EF4-FFF2-40B4-BE49-F238E27FC236}">
                        <a16:creationId xmlns:a16="http://schemas.microsoft.com/office/drawing/2014/main" id="{711A071A-3E70-4019-83E2-AF5B0F5D5F9B}"/>
                      </a:ext>
                    </a:extLst>
                  </p:cNvPr>
                  <p:cNvGrpSpPr/>
                  <p:nvPr/>
                </p:nvGrpSpPr>
                <p:grpSpPr>
                  <a:xfrm rot="16200000">
                    <a:off x="8432354" y="696333"/>
                    <a:ext cx="72006" cy="79983"/>
                    <a:chOff x="5514492" y="1932271"/>
                    <a:chExt cx="540058" cy="599866"/>
                  </a:xfrm>
                </p:grpSpPr>
                <p:sp>
                  <p:nvSpPr>
                    <p:cNvPr id="1416" name="任意多边形: 形状 1415">
                      <a:extLst>
                        <a:ext uri="{FF2B5EF4-FFF2-40B4-BE49-F238E27FC236}">
                          <a16:creationId xmlns:a16="http://schemas.microsoft.com/office/drawing/2014/main" id="{DB14799D-416C-4EA8-A620-D9605A51D90D}"/>
                        </a:ext>
                      </a:extLst>
                    </p:cNvPr>
                    <p:cNvSpPr/>
                    <p:nvPr/>
                  </p:nvSpPr>
                  <p:spPr>
                    <a:xfrm rot="5400000">
                      <a:off x="5514491" y="1992138"/>
                      <a:ext cx="540000" cy="539998"/>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17" name="任意多边形: 形状 1416">
                      <a:extLst>
                        <a:ext uri="{FF2B5EF4-FFF2-40B4-BE49-F238E27FC236}">
                          <a16:creationId xmlns:a16="http://schemas.microsoft.com/office/drawing/2014/main" id="{C522508A-AC5A-41D0-AE4C-79564E9D713C}"/>
                        </a:ext>
                      </a:extLst>
                    </p:cNvPr>
                    <p:cNvSpPr/>
                    <p:nvPr/>
                  </p:nvSpPr>
                  <p:spPr>
                    <a:xfrm flipV="1">
                      <a:off x="5514552" y="1932271"/>
                      <a:ext cx="539998" cy="540001"/>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grpSp>
              <p:nvGrpSpPr>
                <p:cNvPr id="1321" name="组合 1320">
                  <a:extLst>
                    <a:ext uri="{FF2B5EF4-FFF2-40B4-BE49-F238E27FC236}">
                      <a16:creationId xmlns:a16="http://schemas.microsoft.com/office/drawing/2014/main" id="{8A4675CD-E5D9-45F8-83C3-AC11ED518E79}"/>
                    </a:ext>
                  </a:extLst>
                </p:cNvPr>
                <p:cNvGrpSpPr/>
                <p:nvPr/>
              </p:nvGrpSpPr>
              <p:grpSpPr>
                <a:xfrm>
                  <a:off x="4822964" y="682250"/>
                  <a:ext cx="1574170" cy="1035474"/>
                  <a:chOff x="4822964" y="682250"/>
                  <a:chExt cx="1574170" cy="1035474"/>
                </a:xfrm>
              </p:grpSpPr>
              <p:sp>
                <p:nvSpPr>
                  <p:cNvPr id="1402" name="矩形 1401">
                    <a:extLst>
                      <a:ext uri="{FF2B5EF4-FFF2-40B4-BE49-F238E27FC236}">
                        <a16:creationId xmlns:a16="http://schemas.microsoft.com/office/drawing/2014/main" id="{D1F40A9B-EDB0-41B9-BADD-4311444AF12F}"/>
                      </a:ext>
                    </a:extLst>
                  </p:cNvPr>
                  <p:cNvSpPr/>
                  <p:nvPr/>
                </p:nvSpPr>
                <p:spPr>
                  <a:xfrm rot="10800000">
                    <a:off x="4894284" y="685490"/>
                    <a:ext cx="1454347" cy="76571"/>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03" name="矩形 1402">
                    <a:extLst>
                      <a:ext uri="{FF2B5EF4-FFF2-40B4-BE49-F238E27FC236}">
                        <a16:creationId xmlns:a16="http://schemas.microsoft.com/office/drawing/2014/main" id="{B04E3BCD-ABC3-4088-9774-2EE213993A1C}"/>
                      </a:ext>
                    </a:extLst>
                  </p:cNvPr>
                  <p:cNvSpPr/>
                  <p:nvPr/>
                </p:nvSpPr>
                <p:spPr>
                  <a:xfrm rot="5400000">
                    <a:off x="4554533" y="1017338"/>
                    <a:ext cx="606909" cy="7004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04" name="矩形 1403">
                    <a:extLst>
                      <a:ext uri="{FF2B5EF4-FFF2-40B4-BE49-F238E27FC236}">
                        <a16:creationId xmlns:a16="http://schemas.microsoft.com/office/drawing/2014/main" id="{848D9E89-22E6-43AF-9C06-63C4051B5006}"/>
                      </a:ext>
                    </a:extLst>
                  </p:cNvPr>
                  <p:cNvSpPr/>
                  <p:nvPr/>
                </p:nvSpPr>
                <p:spPr>
                  <a:xfrm rot="5400000">
                    <a:off x="5874387" y="1195448"/>
                    <a:ext cx="972553"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405" name="组合 1404">
                    <a:extLst>
                      <a:ext uri="{FF2B5EF4-FFF2-40B4-BE49-F238E27FC236}">
                        <a16:creationId xmlns:a16="http://schemas.microsoft.com/office/drawing/2014/main" id="{EB63D241-EDA4-434E-8EA0-2335A633052F}"/>
                      </a:ext>
                    </a:extLst>
                  </p:cNvPr>
                  <p:cNvGrpSpPr/>
                  <p:nvPr/>
                </p:nvGrpSpPr>
                <p:grpSpPr>
                  <a:xfrm rot="10800000">
                    <a:off x="4822964" y="682250"/>
                    <a:ext cx="72001" cy="74414"/>
                    <a:chOff x="5514494" y="2081922"/>
                    <a:chExt cx="540008" cy="558105"/>
                  </a:xfrm>
                </p:grpSpPr>
                <p:sp>
                  <p:nvSpPr>
                    <p:cNvPr id="1409" name="任意多边形: 形状 1408">
                      <a:extLst>
                        <a:ext uri="{FF2B5EF4-FFF2-40B4-BE49-F238E27FC236}">
                          <a16:creationId xmlns:a16="http://schemas.microsoft.com/office/drawing/2014/main" id="{39837C35-8C62-4457-A187-4292CF23A432}"/>
                        </a:ext>
                      </a:extLst>
                    </p:cNvPr>
                    <p:cNvSpPr/>
                    <p:nvPr/>
                  </p:nvSpPr>
                  <p:spPr>
                    <a:xfrm rot="5400000">
                      <a:off x="5514502" y="2100027"/>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10" name="任意多边形: 形状 1409">
                      <a:extLst>
                        <a:ext uri="{FF2B5EF4-FFF2-40B4-BE49-F238E27FC236}">
                          <a16:creationId xmlns:a16="http://schemas.microsoft.com/office/drawing/2014/main" id="{C206109B-431B-4D19-BAE4-8F3914D507F8}"/>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406" name="组合 1405">
                    <a:extLst>
                      <a:ext uri="{FF2B5EF4-FFF2-40B4-BE49-F238E27FC236}">
                        <a16:creationId xmlns:a16="http://schemas.microsoft.com/office/drawing/2014/main" id="{CD05EC5C-A045-42A8-A02C-8D2124139BC2}"/>
                      </a:ext>
                    </a:extLst>
                  </p:cNvPr>
                  <p:cNvGrpSpPr/>
                  <p:nvPr/>
                </p:nvGrpSpPr>
                <p:grpSpPr>
                  <a:xfrm rot="16200000">
                    <a:off x="6325130" y="684211"/>
                    <a:ext cx="72007" cy="72000"/>
                    <a:chOff x="5514487" y="2081922"/>
                    <a:chExt cx="540063" cy="540000"/>
                  </a:xfrm>
                </p:grpSpPr>
                <p:sp>
                  <p:nvSpPr>
                    <p:cNvPr id="1407" name="任意多边形: 形状 1406">
                      <a:extLst>
                        <a:ext uri="{FF2B5EF4-FFF2-40B4-BE49-F238E27FC236}">
                          <a16:creationId xmlns:a16="http://schemas.microsoft.com/office/drawing/2014/main" id="{313B83D0-10F1-4676-A3E9-2802600D71D4}"/>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08" name="任意多边形: 形状 1407">
                      <a:extLst>
                        <a:ext uri="{FF2B5EF4-FFF2-40B4-BE49-F238E27FC236}">
                          <a16:creationId xmlns:a16="http://schemas.microsoft.com/office/drawing/2014/main" id="{F86B11E2-F5B4-43DA-BA9F-E2D4D14E859F}"/>
                        </a:ext>
                      </a:extLst>
                    </p:cNvPr>
                    <p:cNvSpPr/>
                    <p:nvPr/>
                  </p:nvSpPr>
                  <p:spPr>
                    <a:xfrm flipV="1">
                      <a:off x="5514547" y="2081922"/>
                      <a:ext cx="540003"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sp>
              <p:nvSpPr>
                <p:cNvPr id="1322" name="矩形 1321">
                  <a:extLst>
                    <a:ext uri="{FF2B5EF4-FFF2-40B4-BE49-F238E27FC236}">
                      <a16:creationId xmlns:a16="http://schemas.microsoft.com/office/drawing/2014/main" id="{F4D60B18-1A67-44B7-92B9-824DE06061C2}"/>
                    </a:ext>
                  </a:extLst>
                </p:cNvPr>
                <p:cNvSpPr/>
                <p:nvPr/>
              </p:nvSpPr>
              <p:spPr>
                <a:xfrm rot="5400000">
                  <a:off x="7960190" y="1088965"/>
                  <a:ext cx="1246323" cy="7199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323" name="组合 1322">
                  <a:extLst>
                    <a:ext uri="{FF2B5EF4-FFF2-40B4-BE49-F238E27FC236}">
                      <a16:creationId xmlns:a16="http://schemas.microsoft.com/office/drawing/2014/main" id="{9F0E810B-5585-4952-B2F1-34D3080441DE}"/>
                    </a:ext>
                  </a:extLst>
                </p:cNvPr>
                <p:cNvGrpSpPr/>
                <p:nvPr/>
              </p:nvGrpSpPr>
              <p:grpSpPr>
                <a:xfrm rot="10800000">
                  <a:off x="4635255" y="435004"/>
                  <a:ext cx="72000" cy="72000"/>
                  <a:chOff x="5514487" y="2081922"/>
                  <a:chExt cx="540000" cy="540000"/>
                </a:xfrm>
              </p:grpSpPr>
              <p:sp>
                <p:nvSpPr>
                  <p:cNvPr id="1400" name="任意多边形: 形状 1399">
                    <a:extLst>
                      <a:ext uri="{FF2B5EF4-FFF2-40B4-BE49-F238E27FC236}">
                        <a16:creationId xmlns:a16="http://schemas.microsoft.com/office/drawing/2014/main" id="{DEE2F607-CED8-48B5-ABC6-D37B8437B70A}"/>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401" name="任意多边形: 形状 1400">
                    <a:extLst>
                      <a:ext uri="{FF2B5EF4-FFF2-40B4-BE49-F238E27FC236}">
                        <a16:creationId xmlns:a16="http://schemas.microsoft.com/office/drawing/2014/main" id="{B898FC05-19D7-49DA-82AA-8AD543E7E57A}"/>
                      </a:ext>
                    </a:extLst>
                  </p:cNvPr>
                  <p:cNvSpPr/>
                  <p:nvPr/>
                </p:nvSpPr>
                <p:spPr>
                  <a:xfrm flipV="1">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sp>
              <p:nvSpPr>
                <p:cNvPr id="1324" name="矩形 1323">
                  <a:extLst>
                    <a:ext uri="{FF2B5EF4-FFF2-40B4-BE49-F238E27FC236}">
                      <a16:creationId xmlns:a16="http://schemas.microsoft.com/office/drawing/2014/main" id="{D1410A61-8484-41EE-8445-18968366F048}"/>
                    </a:ext>
                  </a:extLst>
                </p:cNvPr>
                <p:cNvSpPr/>
                <p:nvPr/>
              </p:nvSpPr>
              <p:spPr>
                <a:xfrm rot="5400000">
                  <a:off x="4313353" y="827305"/>
                  <a:ext cx="715164"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25" name="矩形 1324">
                  <a:extLst>
                    <a:ext uri="{FF2B5EF4-FFF2-40B4-BE49-F238E27FC236}">
                      <a16:creationId xmlns:a16="http://schemas.microsoft.com/office/drawing/2014/main" id="{72C9FD3D-E5B6-49ED-B01A-699C1C5189AF}"/>
                    </a:ext>
                  </a:extLst>
                </p:cNvPr>
                <p:cNvSpPr/>
                <p:nvPr/>
              </p:nvSpPr>
              <p:spPr>
                <a:xfrm rot="10800000">
                  <a:off x="4705096" y="435920"/>
                  <a:ext cx="3840452" cy="65752"/>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26" name="矩形 1325">
                  <a:extLst>
                    <a:ext uri="{FF2B5EF4-FFF2-40B4-BE49-F238E27FC236}">
                      <a16:creationId xmlns:a16="http://schemas.microsoft.com/office/drawing/2014/main" id="{D56E81EE-962E-4E25-B24E-6F4BB43FD76D}"/>
                    </a:ext>
                  </a:extLst>
                </p:cNvPr>
                <p:cNvSpPr/>
                <p:nvPr/>
              </p:nvSpPr>
              <p:spPr>
                <a:xfrm rot="10800000">
                  <a:off x="2307273" y="430839"/>
                  <a:ext cx="2153495"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27" name="矩形 1326">
                  <a:extLst>
                    <a:ext uri="{FF2B5EF4-FFF2-40B4-BE49-F238E27FC236}">
                      <a16:creationId xmlns:a16="http://schemas.microsoft.com/office/drawing/2014/main" id="{CDC2C97B-3ECA-40DA-A3C3-0F88B1769585}"/>
                    </a:ext>
                  </a:extLst>
                </p:cNvPr>
                <p:cNvSpPr/>
                <p:nvPr/>
              </p:nvSpPr>
              <p:spPr>
                <a:xfrm rot="5400000">
                  <a:off x="1863732" y="877687"/>
                  <a:ext cx="822508"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28" name="任意多边形: 形状 1327">
                  <a:extLst>
                    <a:ext uri="{FF2B5EF4-FFF2-40B4-BE49-F238E27FC236}">
                      <a16:creationId xmlns:a16="http://schemas.microsoft.com/office/drawing/2014/main" id="{AAD9604D-83D2-460F-A9B4-EF1157437D6D}"/>
                    </a:ext>
                  </a:extLst>
                </p:cNvPr>
                <p:cNvSpPr/>
                <p:nvPr/>
              </p:nvSpPr>
              <p:spPr>
                <a:xfrm rot="16200000">
                  <a:off x="2239047" y="430839"/>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29" name="任意多边形: 形状 1328">
                  <a:extLst>
                    <a:ext uri="{FF2B5EF4-FFF2-40B4-BE49-F238E27FC236}">
                      <a16:creationId xmlns:a16="http://schemas.microsoft.com/office/drawing/2014/main" id="{4B0F3436-0C84-416E-B8EB-8148EADD9B27}"/>
                    </a:ext>
                  </a:extLst>
                </p:cNvPr>
                <p:cNvSpPr/>
                <p:nvPr/>
              </p:nvSpPr>
              <p:spPr>
                <a:xfrm rot="10800000" flipV="1">
                  <a:off x="2239047" y="430839"/>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30" name="矩形 1329">
                  <a:extLst>
                    <a:ext uri="{FF2B5EF4-FFF2-40B4-BE49-F238E27FC236}">
                      <a16:creationId xmlns:a16="http://schemas.microsoft.com/office/drawing/2014/main" id="{3F287BB1-5130-4F83-9610-9F0AD47249FB}"/>
                    </a:ext>
                  </a:extLst>
                </p:cNvPr>
                <p:cNvSpPr/>
                <p:nvPr/>
              </p:nvSpPr>
              <p:spPr>
                <a:xfrm rot="5400000" flipV="1">
                  <a:off x="4133555" y="823589"/>
                  <a:ext cx="726198" cy="70048"/>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31" name="任意多边形: 形状 1330">
                  <a:extLst>
                    <a:ext uri="{FF2B5EF4-FFF2-40B4-BE49-F238E27FC236}">
                      <a16:creationId xmlns:a16="http://schemas.microsoft.com/office/drawing/2014/main" id="{2FB27E21-96EF-47E3-9320-F29A6270CCB9}"/>
                    </a:ext>
                  </a:extLst>
                </p:cNvPr>
                <p:cNvSpPr/>
                <p:nvPr/>
              </p:nvSpPr>
              <p:spPr>
                <a:xfrm>
                  <a:off x="4459334" y="430837"/>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32" name="任意多边形: 形状 1331">
                  <a:extLst>
                    <a:ext uri="{FF2B5EF4-FFF2-40B4-BE49-F238E27FC236}">
                      <a16:creationId xmlns:a16="http://schemas.microsoft.com/office/drawing/2014/main" id="{517A5B0E-175F-4BD1-87F3-608F417B766C}"/>
                    </a:ext>
                  </a:extLst>
                </p:cNvPr>
                <p:cNvSpPr/>
                <p:nvPr/>
              </p:nvSpPr>
              <p:spPr>
                <a:xfrm rot="16200000" flipV="1">
                  <a:off x="4459334" y="430837"/>
                  <a:ext cx="72000" cy="72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333" name="组合 1332">
                  <a:extLst>
                    <a:ext uri="{FF2B5EF4-FFF2-40B4-BE49-F238E27FC236}">
                      <a16:creationId xmlns:a16="http://schemas.microsoft.com/office/drawing/2014/main" id="{9F578074-5941-409A-801E-8691A09CECEF}"/>
                    </a:ext>
                  </a:extLst>
                </p:cNvPr>
                <p:cNvGrpSpPr/>
                <p:nvPr/>
              </p:nvGrpSpPr>
              <p:grpSpPr>
                <a:xfrm>
                  <a:off x="2859468" y="682250"/>
                  <a:ext cx="1157117" cy="673566"/>
                  <a:chOff x="2868076" y="675217"/>
                  <a:chExt cx="1157117" cy="673566"/>
                </a:xfrm>
              </p:grpSpPr>
              <p:sp>
                <p:nvSpPr>
                  <p:cNvPr id="1391" name="矩形 1390">
                    <a:extLst>
                      <a:ext uri="{FF2B5EF4-FFF2-40B4-BE49-F238E27FC236}">
                        <a16:creationId xmlns:a16="http://schemas.microsoft.com/office/drawing/2014/main" id="{D94B57D0-D8CC-4568-9AD5-5C70B9BF93F5}"/>
                      </a:ext>
                    </a:extLst>
                  </p:cNvPr>
                  <p:cNvSpPr/>
                  <p:nvPr/>
                </p:nvSpPr>
                <p:spPr>
                  <a:xfrm rot="10800000">
                    <a:off x="2939398" y="678458"/>
                    <a:ext cx="1049635"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92" name="矩形 1391">
                    <a:extLst>
                      <a:ext uri="{FF2B5EF4-FFF2-40B4-BE49-F238E27FC236}">
                        <a16:creationId xmlns:a16="http://schemas.microsoft.com/office/drawing/2014/main" id="{982371C4-187C-4A25-B037-43233D90AC7E}"/>
                      </a:ext>
                    </a:extLst>
                  </p:cNvPr>
                  <p:cNvSpPr/>
                  <p:nvPr/>
                </p:nvSpPr>
                <p:spPr>
                  <a:xfrm rot="5400000">
                    <a:off x="2599645" y="1010305"/>
                    <a:ext cx="606909" cy="70047"/>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93" name="矩形 1392">
                    <a:extLst>
                      <a:ext uri="{FF2B5EF4-FFF2-40B4-BE49-F238E27FC236}">
                        <a16:creationId xmlns:a16="http://schemas.microsoft.com/office/drawing/2014/main" id="{935412DB-3D64-4D78-8F1F-FE3F1FB70028}"/>
                      </a:ext>
                    </a:extLst>
                  </p:cNvPr>
                  <p:cNvSpPr/>
                  <p:nvPr/>
                </p:nvSpPr>
                <p:spPr>
                  <a:xfrm rot="5400000">
                    <a:off x="3755916" y="946459"/>
                    <a:ext cx="466554" cy="7200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nvGrpSpPr>
                  <p:cNvPr id="1394" name="组合 1393">
                    <a:extLst>
                      <a:ext uri="{FF2B5EF4-FFF2-40B4-BE49-F238E27FC236}">
                        <a16:creationId xmlns:a16="http://schemas.microsoft.com/office/drawing/2014/main" id="{4BFBB7EE-137F-487A-BE04-A04D930FCC7E}"/>
                      </a:ext>
                    </a:extLst>
                  </p:cNvPr>
                  <p:cNvGrpSpPr/>
                  <p:nvPr/>
                </p:nvGrpSpPr>
                <p:grpSpPr>
                  <a:xfrm rot="10800000">
                    <a:off x="2868076" y="675217"/>
                    <a:ext cx="72001" cy="74414"/>
                    <a:chOff x="5514494" y="2081922"/>
                    <a:chExt cx="540008" cy="558105"/>
                  </a:xfrm>
                </p:grpSpPr>
                <p:sp>
                  <p:nvSpPr>
                    <p:cNvPr id="1398" name="任意多边形: 形状 1397">
                      <a:extLst>
                        <a:ext uri="{FF2B5EF4-FFF2-40B4-BE49-F238E27FC236}">
                          <a16:creationId xmlns:a16="http://schemas.microsoft.com/office/drawing/2014/main" id="{F77E9053-3A4A-4AC3-9747-FE6348FE58D6}"/>
                        </a:ext>
                      </a:extLst>
                    </p:cNvPr>
                    <p:cNvSpPr/>
                    <p:nvPr/>
                  </p:nvSpPr>
                  <p:spPr>
                    <a:xfrm rot="5400000">
                      <a:off x="5514502" y="2100027"/>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99" name="任意多边形: 形状 1398">
                      <a:extLst>
                        <a:ext uri="{FF2B5EF4-FFF2-40B4-BE49-F238E27FC236}">
                          <a16:creationId xmlns:a16="http://schemas.microsoft.com/office/drawing/2014/main" id="{26FBE8B4-723E-440B-877C-F0529B8FD98F}"/>
                        </a:ext>
                      </a:extLst>
                    </p:cNvPr>
                    <p:cNvSpPr/>
                    <p:nvPr/>
                  </p:nvSpPr>
                  <p:spPr>
                    <a:xfrm flipV="1">
                      <a:off x="5514494"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395" name="组合 1394">
                    <a:extLst>
                      <a:ext uri="{FF2B5EF4-FFF2-40B4-BE49-F238E27FC236}">
                        <a16:creationId xmlns:a16="http://schemas.microsoft.com/office/drawing/2014/main" id="{1E9F91CB-C6C3-4E6A-BE7F-63D117A51719}"/>
                      </a:ext>
                    </a:extLst>
                  </p:cNvPr>
                  <p:cNvGrpSpPr/>
                  <p:nvPr/>
                </p:nvGrpSpPr>
                <p:grpSpPr>
                  <a:xfrm rot="16200000">
                    <a:off x="3953031" y="677723"/>
                    <a:ext cx="72003" cy="72000"/>
                    <a:chOff x="5514487" y="2081922"/>
                    <a:chExt cx="540030" cy="540000"/>
                  </a:xfrm>
                </p:grpSpPr>
                <p:sp>
                  <p:nvSpPr>
                    <p:cNvPr id="1396" name="任意多边形: 形状 1395">
                      <a:extLst>
                        <a:ext uri="{FF2B5EF4-FFF2-40B4-BE49-F238E27FC236}">
                          <a16:creationId xmlns:a16="http://schemas.microsoft.com/office/drawing/2014/main" id="{493970D6-54CA-498C-80BC-E435BD5A9BB0}"/>
                        </a:ext>
                      </a:extLst>
                    </p:cNvPr>
                    <p:cNvSpPr/>
                    <p:nvPr/>
                  </p:nvSpPr>
                  <p:spPr>
                    <a:xfrm rot="5400000">
                      <a:off x="5514487" y="2081922"/>
                      <a:ext cx="540000"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97" name="任意多边形: 形状 1396">
                      <a:extLst>
                        <a:ext uri="{FF2B5EF4-FFF2-40B4-BE49-F238E27FC236}">
                          <a16:creationId xmlns:a16="http://schemas.microsoft.com/office/drawing/2014/main" id="{D1B640CE-7C18-464F-9E17-32DAE412E71A}"/>
                        </a:ext>
                      </a:extLst>
                    </p:cNvPr>
                    <p:cNvSpPr/>
                    <p:nvPr/>
                  </p:nvSpPr>
                  <p:spPr>
                    <a:xfrm flipV="1">
                      <a:off x="5514511" y="2081922"/>
                      <a:ext cx="540006" cy="540000"/>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grpSp>
              <p:nvGrpSpPr>
                <p:cNvPr id="1334" name="组合 1333">
                  <a:extLst>
                    <a:ext uri="{FF2B5EF4-FFF2-40B4-BE49-F238E27FC236}">
                      <a16:creationId xmlns:a16="http://schemas.microsoft.com/office/drawing/2014/main" id="{6B6E8611-6C3D-46F6-AC46-11CF6B4611ED}"/>
                    </a:ext>
                  </a:extLst>
                </p:cNvPr>
                <p:cNvGrpSpPr>
                  <a:grpSpLocks noChangeAspect="1"/>
                </p:cNvGrpSpPr>
                <p:nvPr/>
              </p:nvGrpSpPr>
              <p:grpSpPr>
                <a:xfrm>
                  <a:off x="2006954" y="896084"/>
                  <a:ext cx="7563494" cy="1800000"/>
                  <a:chOff x="777661" y="605414"/>
                  <a:chExt cx="8025464" cy="1909942"/>
                </a:xfrm>
              </p:grpSpPr>
              <p:grpSp>
                <p:nvGrpSpPr>
                  <p:cNvPr id="1335" name="组合 1334">
                    <a:extLst>
                      <a:ext uri="{FF2B5EF4-FFF2-40B4-BE49-F238E27FC236}">
                        <a16:creationId xmlns:a16="http://schemas.microsoft.com/office/drawing/2014/main" id="{C6D64304-82FD-4B20-A3A0-CFE200448B4A}"/>
                      </a:ext>
                    </a:extLst>
                  </p:cNvPr>
                  <p:cNvGrpSpPr/>
                  <p:nvPr/>
                </p:nvGrpSpPr>
                <p:grpSpPr>
                  <a:xfrm>
                    <a:off x="2550108" y="605414"/>
                    <a:ext cx="6253017" cy="1909942"/>
                    <a:chOff x="895925" y="616138"/>
                    <a:chExt cx="6253017" cy="1909942"/>
                  </a:xfrm>
                </p:grpSpPr>
                <p:grpSp>
                  <p:nvGrpSpPr>
                    <p:cNvPr id="1344" name="组合 1343">
                      <a:extLst>
                        <a:ext uri="{FF2B5EF4-FFF2-40B4-BE49-F238E27FC236}">
                          <a16:creationId xmlns:a16="http://schemas.microsoft.com/office/drawing/2014/main" id="{6A6ADA7F-503C-44A1-80F6-6F5B81CD79B9}"/>
                        </a:ext>
                      </a:extLst>
                    </p:cNvPr>
                    <p:cNvGrpSpPr/>
                    <p:nvPr/>
                  </p:nvGrpSpPr>
                  <p:grpSpPr>
                    <a:xfrm>
                      <a:off x="2985089" y="1402237"/>
                      <a:ext cx="1737535" cy="1122024"/>
                      <a:chOff x="2985089" y="1402237"/>
                      <a:chExt cx="1737535" cy="1122024"/>
                    </a:xfrm>
                  </p:grpSpPr>
                  <p:grpSp>
                    <p:nvGrpSpPr>
                      <p:cNvPr id="1382" name="组合 1381">
                        <a:extLst>
                          <a:ext uri="{FF2B5EF4-FFF2-40B4-BE49-F238E27FC236}">
                            <a16:creationId xmlns:a16="http://schemas.microsoft.com/office/drawing/2014/main" id="{16D651C5-F0DD-4CA0-B8ED-A7A2A2ADA8CF}"/>
                          </a:ext>
                        </a:extLst>
                      </p:cNvPr>
                      <p:cNvGrpSpPr/>
                      <p:nvPr/>
                    </p:nvGrpSpPr>
                    <p:grpSpPr>
                      <a:xfrm>
                        <a:off x="2985089" y="1402237"/>
                        <a:ext cx="1737535" cy="1122024"/>
                        <a:chOff x="3758098" y="2219976"/>
                        <a:chExt cx="3021391" cy="2158060"/>
                      </a:xfrm>
                    </p:grpSpPr>
                    <p:sp>
                      <p:nvSpPr>
                        <p:cNvPr id="1384" name="椭圆 1383">
                          <a:extLst>
                            <a:ext uri="{FF2B5EF4-FFF2-40B4-BE49-F238E27FC236}">
                              <a16:creationId xmlns:a16="http://schemas.microsoft.com/office/drawing/2014/main" id="{2D248808-FE7D-474B-9C9D-8BC91B5E48C4}"/>
                            </a:ext>
                          </a:extLst>
                        </p:cNvPr>
                        <p:cNvSpPr/>
                        <p:nvPr/>
                      </p:nvSpPr>
                      <p:spPr>
                        <a:xfrm>
                          <a:off x="3758098" y="2343650"/>
                          <a:ext cx="3021389" cy="777303"/>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endParaRPr>
                        </a:p>
                      </p:txBody>
                    </p:sp>
                    <p:grpSp>
                      <p:nvGrpSpPr>
                        <p:cNvPr id="1385" name="组合 1384">
                          <a:extLst>
                            <a:ext uri="{FF2B5EF4-FFF2-40B4-BE49-F238E27FC236}">
                              <a16:creationId xmlns:a16="http://schemas.microsoft.com/office/drawing/2014/main" id="{1B6E546A-E68F-4D8C-874F-EFC33B0288B4}"/>
                            </a:ext>
                          </a:extLst>
                        </p:cNvPr>
                        <p:cNvGrpSpPr/>
                        <p:nvPr/>
                      </p:nvGrpSpPr>
                      <p:grpSpPr>
                        <a:xfrm>
                          <a:off x="3758100" y="2732302"/>
                          <a:ext cx="3021389" cy="1645734"/>
                          <a:chOff x="3666837" y="1062182"/>
                          <a:chExt cx="4932217" cy="3779279"/>
                        </a:xfrm>
                      </p:grpSpPr>
                      <p:grpSp>
                        <p:nvGrpSpPr>
                          <p:cNvPr id="1387" name="组合 1386">
                            <a:extLst>
                              <a:ext uri="{FF2B5EF4-FFF2-40B4-BE49-F238E27FC236}">
                                <a16:creationId xmlns:a16="http://schemas.microsoft.com/office/drawing/2014/main" id="{CBC4C8DB-125A-46CD-9A03-B0D98C305388}"/>
                              </a:ext>
                            </a:extLst>
                          </p:cNvPr>
                          <p:cNvGrpSpPr/>
                          <p:nvPr/>
                        </p:nvGrpSpPr>
                        <p:grpSpPr>
                          <a:xfrm>
                            <a:off x="3666837" y="1062182"/>
                            <a:ext cx="4932217" cy="3663472"/>
                            <a:chOff x="3666836" y="1062182"/>
                            <a:chExt cx="1690255" cy="1049165"/>
                          </a:xfrm>
                        </p:grpSpPr>
                        <p:sp>
                          <p:nvSpPr>
                            <p:cNvPr id="1389" name="矩形 1388">
                              <a:extLst>
                                <a:ext uri="{FF2B5EF4-FFF2-40B4-BE49-F238E27FC236}">
                                  <a16:creationId xmlns:a16="http://schemas.microsoft.com/office/drawing/2014/main" id="{1E392E48-352D-4C00-AB80-91157E0C2B7C}"/>
                                </a:ext>
                              </a:extLst>
                            </p:cNvPr>
                            <p:cNvSpPr/>
                            <p:nvPr/>
                          </p:nvSpPr>
                          <p:spPr>
                            <a:xfrm>
                              <a:off x="3666836" y="1062182"/>
                              <a:ext cx="1690255" cy="1016000"/>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endParaRPr>
                            </a:p>
                          </p:txBody>
                        </p:sp>
                        <p:sp>
                          <p:nvSpPr>
                            <p:cNvPr id="1390" name="梯形 1389">
                              <a:extLst>
                                <a:ext uri="{FF2B5EF4-FFF2-40B4-BE49-F238E27FC236}">
                                  <a16:creationId xmlns:a16="http://schemas.microsoft.com/office/drawing/2014/main" id="{3F33BD48-F288-48B4-AC65-C1F1A7795049}"/>
                                </a:ext>
                              </a:extLst>
                            </p:cNvPr>
                            <p:cNvSpPr/>
                            <p:nvPr/>
                          </p:nvSpPr>
                          <p:spPr>
                            <a:xfrm rot="10800000">
                              <a:off x="3666836" y="2078182"/>
                              <a:ext cx="1690255" cy="33165"/>
                            </a:xfrm>
                            <a:prstGeom prst="trapezoid">
                              <a:avLst>
                                <a:gd name="adj" fmla="val 62767"/>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endParaRPr>
                            </a:p>
                          </p:txBody>
                        </p:sp>
                      </p:grpSp>
                      <p:sp>
                        <p:nvSpPr>
                          <p:cNvPr id="1388" name="矩形 1387">
                            <a:extLst>
                              <a:ext uri="{FF2B5EF4-FFF2-40B4-BE49-F238E27FC236}">
                                <a16:creationId xmlns:a16="http://schemas.microsoft.com/office/drawing/2014/main" id="{447780E6-B019-4DB2-AB46-5DB537A41CF4}"/>
                              </a:ext>
                            </a:extLst>
                          </p:cNvPr>
                          <p:cNvSpPr/>
                          <p:nvPr/>
                        </p:nvSpPr>
                        <p:spPr>
                          <a:xfrm>
                            <a:off x="3740726" y="4725655"/>
                            <a:ext cx="4784437" cy="115806"/>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endParaRPr>
                          </a:p>
                        </p:txBody>
                      </p:sp>
                    </p:grpSp>
                    <p:sp>
                      <p:nvSpPr>
                        <p:cNvPr id="1386" name="矩形 1385">
                          <a:extLst>
                            <a:ext uri="{FF2B5EF4-FFF2-40B4-BE49-F238E27FC236}">
                              <a16:creationId xmlns:a16="http://schemas.microsoft.com/office/drawing/2014/main" id="{6AA30F59-839D-4A8A-8A1E-887F4C479C3A}"/>
                            </a:ext>
                          </a:extLst>
                        </p:cNvPr>
                        <p:cNvSpPr/>
                        <p:nvPr/>
                      </p:nvSpPr>
                      <p:spPr>
                        <a:xfrm>
                          <a:off x="4700755" y="2219976"/>
                          <a:ext cx="1136073" cy="156294"/>
                        </a:xfrm>
                        <a:prstGeom prst="rect">
                          <a:avLst/>
                        </a:prstGeom>
                        <a:gradFill flip="none" rotWithShape="1">
                          <a:gsLst>
                            <a:gs pos="20000">
                              <a:sysClr val="window" lastClr="FFFFFF">
                                <a:lumMod val="65000"/>
                              </a:sysClr>
                            </a:gs>
                            <a:gs pos="80000">
                              <a:sysClr val="window" lastClr="FFFFFF">
                                <a:lumMod val="65000"/>
                              </a:sysClr>
                            </a:gs>
                            <a:gs pos="50000">
                              <a:sysClr val="window" lastClr="FFFFFF"/>
                            </a:gs>
                            <a:gs pos="2000">
                              <a:sysClr val="window" lastClr="FFFFFF">
                                <a:lumMod val="50000"/>
                              </a:sysClr>
                            </a:gs>
                            <a:gs pos="100000">
                              <a:sysClr val="window" lastClr="FFFFFF">
                                <a:lumMod val="50000"/>
                              </a:sysClr>
                            </a:gs>
                          </a:gsLst>
                          <a:lin ang="0" scaled="1"/>
                          <a:tileRect/>
                        </a:gra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effectLst/>
                            <a:uLnTx/>
                            <a:uFillTx/>
                            <a:latin typeface="等线" panose="020F0502020204030204"/>
                            <a:ea typeface="等线" panose="02010600030101010101" pitchFamily="2" charset="-122"/>
                          </a:endParaRPr>
                        </a:p>
                      </p:txBody>
                    </p:sp>
                  </p:grpSp>
                  <p:sp>
                    <p:nvSpPr>
                      <p:cNvPr id="1383" name="矩形 1382">
                        <a:extLst>
                          <a:ext uri="{FF2B5EF4-FFF2-40B4-BE49-F238E27FC236}">
                            <a16:creationId xmlns:a16="http://schemas.microsoft.com/office/drawing/2014/main" id="{E4051ADB-F90F-4892-9055-82D1F4E5E6C3}"/>
                          </a:ext>
                        </a:extLst>
                      </p:cNvPr>
                      <p:cNvSpPr/>
                      <p:nvPr/>
                    </p:nvSpPr>
                    <p:spPr>
                      <a:xfrm>
                        <a:off x="3654592" y="1898594"/>
                        <a:ext cx="398525" cy="203397"/>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grpSp>
                  <p:nvGrpSpPr>
                    <p:cNvPr id="1345" name="组合 1344">
                      <a:extLst>
                        <a:ext uri="{FF2B5EF4-FFF2-40B4-BE49-F238E27FC236}">
                          <a16:creationId xmlns:a16="http://schemas.microsoft.com/office/drawing/2014/main" id="{748169CC-06AA-4C6C-A9DD-643435DAFFE0}"/>
                        </a:ext>
                      </a:extLst>
                    </p:cNvPr>
                    <p:cNvGrpSpPr/>
                    <p:nvPr/>
                  </p:nvGrpSpPr>
                  <p:grpSpPr>
                    <a:xfrm>
                      <a:off x="895925" y="616138"/>
                      <a:ext cx="1445070" cy="1909942"/>
                      <a:chOff x="895925" y="616138"/>
                      <a:chExt cx="1445070" cy="1909942"/>
                    </a:xfrm>
                  </p:grpSpPr>
                  <p:grpSp>
                    <p:nvGrpSpPr>
                      <p:cNvPr id="1366" name="组合 1365">
                        <a:extLst>
                          <a:ext uri="{FF2B5EF4-FFF2-40B4-BE49-F238E27FC236}">
                            <a16:creationId xmlns:a16="http://schemas.microsoft.com/office/drawing/2014/main" id="{4DAEA6A4-6B9C-467B-B28A-227E34DE8F1D}"/>
                          </a:ext>
                        </a:extLst>
                      </p:cNvPr>
                      <p:cNvGrpSpPr/>
                      <p:nvPr/>
                    </p:nvGrpSpPr>
                    <p:grpSpPr>
                      <a:xfrm>
                        <a:off x="895925" y="946421"/>
                        <a:ext cx="1445070" cy="1579659"/>
                        <a:chOff x="1348508" y="826427"/>
                        <a:chExt cx="1505530" cy="2296758"/>
                      </a:xfrm>
                    </p:grpSpPr>
                    <p:grpSp>
                      <p:nvGrpSpPr>
                        <p:cNvPr id="1375" name="组合 1374">
                          <a:extLst>
                            <a:ext uri="{FF2B5EF4-FFF2-40B4-BE49-F238E27FC236}">
                              <a16:creationId xmlns:a16="http://schemas.microsoft.com/office/drawing/2014/main" id="{BC46B9AC-25E4-432E-B47E-3FEC8678D2A8}"/>
                            </a:ext>
                          </a:extLst>
                        </p:cNvPr>
                        <p:cNvGrpSpPr/>
                        <p:nvPr/>
                      </p:nvGrpSpPr>
                      <p:grpSpPr>
                        <a:xfrm>
                          <a:off x="1348509" y="826427"/>
                          <a:ext cx="1505529" cy="2296758"/>
                          <a:chOff x="1394690" y="1103518"/>
                          <a:chExt cx="1237674" cy="1541207"/>
                        </a:xfrm>
                      </p:grpSpPr>
                      <p:grpSp>
                        <p:nvGrpSpPr>
                          <p:cNvPr id="1377" name="组合 1376">
                            <a:extLst>
                              <a:ext uri="{FF2B5EF4-FFF2-40B4-BE49-F238E27FC236}">
                                <a16:creationId xmlns:a16="http://schemas.microsoft.com/office/drawing/2014/main" id="{62827530-6F80-483C-A16B-5696B8B76710}"/>
                              </a:ext>
                            </a:extLst>
                          </p:cNvPr>
                          <p:cNvGrpSpPr/>
                          <p:nvPr/>
                        </p:nvGrpSpPr>
                        <p:grpSpPr>
                          <a:xfrm>
                            <a:off x="1394690" y="1103518"/>
                            <a:ext cx="1237674" cy="1514764"/>
                            <a:chOff x="2022760" y="1173018"/>
                            <a:chExt cx="3546769" cy="4331860"/>
                          </a:xfrm>
                        </p:grpSpPr>
                        <p:sp>
                          <p:nvSpPr>
                            <p:cNvPr id="1380" name="矩形: 圆角 1379">
                              <a:extLst>
                                <a:ext uri="{FF2B5EF4-FFF2-40B4-BE49-F238E27FC236}">
                                  <a16:creationId xmlns:a16="http://schemas.microsoft.com/office/drawing/2014/main" id="{52F9CED9-84CC-4A02-94A4-FE0394106051}"/>
                                </a:ext>
                              </a:extLst>
                            </p:cNvPr>
                            <p:cNvSpPr/>
                            <p:nvPr/>
                          </p:nvSpPr>
                          <p:spPr>
                            <a:xfrm rot="5400000">
                              <a:off x="1630216" y="1565565"/>
                              <a:ext cx="4331857" cy="3546769"/>
                            </a:xfrm>
                            <a:prstGeom prst="roundRect">
                              <a:avLst>
                                <a:gd name="adj" fmla="val 3257"/>
                              </a:avLst>
                            </a:prstGeom>
                            <a:gradFill flip="none" rotWithShape="1">
                              <a:gsLst>
                                <a:gs pos="30000">
                                  <a:srgbClr val="00B0F0"/>
                                </a:gs>
                                <a:gs pos="70000">
                                  <a:srgbClr val="00B0F0"/>
                                </a:gs>
                                <a:gs pos="50000">
                                  <a:srgbClr val="94DFF9"/>
                                </a:gs>
                                <a:gs pos="2000">
                                  <a:srgbClr val="0070C0"/>
                                </a:gs>
                                <a:gs pos="100000">
                                  <a:srgbClr val="0070C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81" name="矩形 1380">
                              <a:extLst>
                                <a:ext uri="{FF2B5EF4-FFF2-40B4-BE49-F238E27FC236}">
                                  <a16:creationId xmlns:a16="http://schemas.microsoft.com/office/drawing/2014/main" id="{39334C70-22FF-4C76-AB1F-212330D0A01C}"/>
                                </a:ext>
                              </a:extLst>
                            </p:cNvPr>
                            <p:cNvSpPr/>
                            <p:nvPr/>
                          </p:nvSpPr>
                          <p:spPr>
                            <a:xfrm>
                              <a:off x="2022762" y="1173018"/>
                              <a:ext cx="3546767" cy="241136"/>
                            </a:xfrm>
                            <a:prstGeom prst="rect">
                              <a:avLst/>
                            </a:prstGeom>
                            <a:noFill/>
                            <a:ln w="9525"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sp>
                        <p:nvSpPr>
                          <p:cNvPr id="1378" name="矩形 1377">
                            <a:extLst>
                              <a:ext uri="{FF2B5EF4-FFF2-40B4-BE49-F238E27FC236}">
                                <a16:creationId xmlns:a16="http://schemas.microsoft.com/office/drawing/2014/main" id="{1305E2FE-E263-4441-83BF-8A98E644155E}"/>
                              </a:ext>
                            </a:extLst>
                          </p:cNvPr>
                          <p:cNvSpPr/>
                          <p:nvPr/>
                        </p:nvSpPr>
                        <p:spPr>
                          <a:xfrm flipV="1">
                            <a:off x="1542473" y="2618281"/>
                            <a:ext cx="144865" cy="2644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79" name="矩形 1378">
                            <a:extLst>
                              <a:ext uri="{FF2B5EF4-FFF2-40B4-BE49-F238E27FC236}">
                                <a16:creationId xmlns:a16="http://schemas.microsoft.com/office/drawing/2014/main" id="{F0D716C3-1A4A-4940-B30D-8C089DEC0FEA}"/>
                              </a:ext>
                            </a:extLst>
                          </p:cNvPr>
                          <p:cNvSpPr/>
                          <p:nvPr/>
                        </p:nvSpPr>
                        <p:spPr>
                          <a:xfrm>
                            <a:off x="2290813" y="2617369"/>
                            <a:ext cx="144865" cy="2644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376" name="直接连接符 1375">
                          <a:extLst>
                            <a:ext uri="{FF2B5EF4-FFF2-40B4-BE49-F238E27FC236}">
                              <a16:creationId xmlns:a16="http://schemas.microsoft.com/office/drawing/2014/main" id="{F4BBF137-E2A8-4DDA-91B9-F93E1267F3E4}"/>
                            </a:ext>
                          </a:extLst>
                        </p:cNvPr>
                        <p:cNvCxnSpPr>
                          <a:cxnSpLocks/>
                          <a:endCxn id="1381" idx="1"/>
                        </p:cNvCxnSpPr>
                        <p:nvPr/>
                      </p:nvCxnSpPr>
                      <p:spPr>
                        <a:xfrm flipH="1" flipV="1">
                          <a:off x="1348508" y="889256"/>
                          <a:ext cx="1505528" cy="0"/>
                        </a:xfrm>
                        <a:prstGeom prst="line">
                          <a:avLst/>
                        </a:prstGeom>
                        <a:noFill/>
                        <a:ln w="19050" cap="flat" cmpd="sng" algn="ctr">
                          <a:solidFill>
                            <a:sysClr val="windowText" lastClr="000000"/>
                          </a:solidFill>
                          <a:prstDash val="solid"/>
                          <a:miter lim="800000"/>
                        </a:ln>
                        <a:effectLst>
                          <a:innerShdw blurRad="114300">
                            <a:prstClr val="black"/>
                          </a:innerShdw>
                        </a:effectLst>
                      </p:spPr>
                    </p:cxnSp>
                  </p:grpSp>
                  <p:grpSp>
                    <p:nvGrpSpPr>
                      <p:cNvPr id="1367" name="组合 1366">
                        <a:extLst>
                          <a:ext uri="{FF2B5EF4-FFF2-40B4-BE49-F238E27FC236}">
                            <a16:creationId xmlns:a16="http://schemas.microsoft.com/office/drawing/2014/main" id="{8B66606C-00DD-49DB-AD61-4A893390807A}"/>
                          </a:ext>
                        </a:extLst>
                      </p:cNvPr>
                      <p:cNvGrpSpPr/>
                      <p:nvPr/>
                    </p:nvGrpSpPr>
                    <p:grpSpPr>
                      <a:xfrm>
                        <a:off x="920395" y="776689"/>
                        <a:ext cx="172482" cy="169733"/>
                        <a:chOff x="4890399" y="1637946"/>
                        <a:chExt cx="302017" cy="284805"/>
                      </a:xfrm>
                    </p:grpSpPr>
                    <p:sp>
                      <p:nvSpPr>
                        <p:cNvPr id="1372" name="矩形 1371">
                          <a:extLst>
                            <a:ext uri="{FF2B5EF4-FFF2-40B4-BE49-F238E27FC236}">
                              <a16:creationId xmlns:a16="http://schemas.microsoft.com/office/drawing/2014/main" id="{AD0D9DDF-A84C-44D2-8EC3-82D36749AA62}"/>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73" name="矩形: 圆角 1372">
                          <a:extLst>
                            <a:ext uri="{FF2B5EF4-FFF2-40B4-BE49-F238E27FC236}">
                              <a16:creationId xmlns:a16="http://schemas.microsoft.com/office/drawing/2014/main" id="{C75C3B60-6234-436F-937B-A9F07F00BC80}"/>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cxnSp>
                      <p:nvCxnSpPr>
                        <p:cNvPr id="1374" name="直接连接符 1373">
                          <a:extLst>
                            <a:ext uri="{FF2B5EF4-FFF2-40B4-BE49-F238E27FC236}">
                              <a16:creationId xmlns:a16="http://schemas.microsoft.com/office/drawing/2014/main" id="{EAA75A80-8EAC-4881-8183-57CABCBE099C}"/>
                            </a:ext>
                          </a:extLst>
                        </p:cNvPr>
                        <p:cNvCxnSpPr>
                          <a:cxnSpLocks/>
                        </p:cNvCxnSpPr>
                        <p:nvPr/>
                      </p:nvCxnSpPr>
                      <p:spPr>
                        <a:xfrm>
                          <a:off x="4915337" y="1717718"/>
                          <a:ext cx="252144"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368" name="组合 1367">
                        <a:extLst>
                          <a:ext uri="{FF2B5EF4-FFF2-40B4-BE49-F238E27FC236}">
                            <a16:creationId xmlns:a16="http://schemas.microsoft.com/office/drawing/2014/main" id="{D5855D4D-F5DF-49F3-B84B-8965B7F2A912}"/>
                          </a:ext>
                        </a:extLst>
                      </p:cNvPr>
                      <p:cNvGrpSpPr/>
                      <p:nvPr/>
                    </p:nvGrpSpPr>
                    <p:grpSpPr>
                      <a:xfrm>
                        <a:off x="1374747" y="616138"/>
                        <a:ext cx="220058" cy="330282"/>
                        <a:chOff x="2013526" y="306383"/>
                        <a:chExt cx="341787" cy="650075"/>
                      </a:xfrm>
                    </p:grpSpPr>
                    <p:sp>
                      <p:nvSpPr>
                        <p:cNvPr id="1369" name="矩形 1368">
                          <a:extLst>
                            <a:ext uri="{FF2B5EF4-FFF2-40B4-BE49-F238E27FC236}">
                              <a16:creationId xmlns:a16="http://schemas.microsoft.com/office/drawing/2014/main" id="{4DCF6814-24D7-4994-A315-9365BE6BA3F1}"/>
                            </a:ext>
                          </a:extLst>
                        </p:cNvPr>
                        <p:cNvSpPr/>
                        <p:nvPr/>
                      </p:nvSpPr>
                      <p:spPr>
                        <a:xfrm>
                          <a:off x="2088270" y="306383"/>
                          <a:ext cx="192300" cy="481365"/>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70" name="矩形 1369">
                          <a:extLst>
                            <a:ext uri="{FF2B5EF4-FFF2-40B4-BE49-F238E27FC236}">
                              <a16:creationId xmlns:a16="http://schemas.microsoft.com/office/drawing/2014/main" id="{3BFCA6D5-62D3-48FF-8F16-8E817A175501}"/>
                            </a:ext>
                          </a:extLst>
                        </p:cNvPr>
                        <p:cNvSpPr/>
                        <p:nvPr/>
                      </p:nvSpPr>
                      <p:spPr>
                        <a:xfrm>
                          <a:off x="2126068" y="787749"/>
                          <a:ext cx="116705" cy="133810"/>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71" name="矩形 1370">
                          <a:extLst>
                            <a:ext uri="{FF2B5EF4-FFF2-40B4-BE49-F238E27FC236}">
                              <a16:creationId xmlns:a16="http://schemas.microsoft.com/office/drawing/2014/main" id="{3F0DBE1D-0B6A-438A-B0C5-D02684D68A51}"/>
                            </a:ext>
                          </a:extLst>
                        </p:cNvPr>
                        <p:cNvSpPr/>
                        <p:nvPr/>
                      </p:nvSpPr>
                      <p:spPr>
                        <a:xfrm>
                          <a:off x="2013526" y="910739"/>
                          <a:ext cx="341787" cy="45719"/>
                        </a:xfrm>
                        <a:prstGeom prst="rect">
                          <a:avLst/>
                        </a:prstGeom>
                        <a:gradFill flip="none" rotWithShape="1">
                          <a:gsLst>
                            <a:gs pos="0">
                              <a:srgbClr val="0070C0"/>
                            </a:gs>
                            <a:gs pos="50000">
                              <a:srgbClr val="94DFF9"/>
                            </a:gs>
                            <a:gs pos="100000">
                              <a:srgbClr val="0070C0"/>
                            </a:gs>
                          </a:gsLst>
                          <a:lin ang="0" scaled="1"/>
                          <a:tileRect/>
                        </a:gra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grpSp>
                <p:grpSp>
                  <p:nvGrpSpPr>
                    <p:cNvPr id="1346" name="组合 1345">
                      <a:extLst>
                        <a:ext uri="{FF2B5EF4-FFF2-40B4-BE49-F238E27FC236}">
                          <a16:creationId xmlns:a16="http://schemas.microsoft.com/office/drawing/2014/main" id="{923C6A0A-3702-4E9A-9651-A3C2D3E0762F}"/>
                        </a:ext>
                      </a:extLst>
                    </p:cNvPr>
                    <p:cNvGrpSpPr/>
                    <p:nvPr/>
                  </p:nvGrpSpPr>
                  <p:grpSpPr>
                    <a:xfrm>
                      <a:off x="5264724" y="1521047"/>
                      <a:ext cx="1884218" cy="914392"/>
                      <a:chOff x="3931494" y="4058314"/>
                      <a:chExt cx="1884218" cy="914392"/>
                    </a:xfrm>
                  </p:grpSpPr>
                  <p:sp>
                    <p:nvSpPr>
                      <p:cNvPr id="1363" name="椭圆 1362">
                        <a:extLst>
                          <a:ext uri="{FF2B5EF4-FFF2-40B4-BE49-F238E27FC236}">
                            <a16:creationId xmlns:a16="http://schemas.microsoft.com/office/drawing/2014/main" id="{163298D1-399A-4D4B-AD6C-8372750A83B8}"/>
                          </a:ext>
                        </a:extLst>
                      </p:cNvPr>
                      <p:cNvSpPr/>
                      <p:nvPr/>
                    </p:nvSpPr>
                    <p:spPr>
                      <a:xfrm>
                        <a:off x="3931494" y="4058314"/>
                        <a:ext cx="424322" cy="914392"/>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64" name="矩形 1363">
                        <a:extLst>
                          <a:ext uri="{FF2B5EF4-FFF2-40B4-BE49-F238E27FC236}">
                            <a16:creationId xmlns:a16="http://schemas.microsoft.com/office/drawing/2014/main" id="{AE5F0C9D-9B3B-42D2-8E4B-9A9263B91431}"/>
                          </a:ext>
                        </a:extLst>
                      </p:cNvPr>
                      <p:cNvSpPr/>
                      <p:nvPr/>
                    </p:nvSpPr>
                    <p:spPr>
                      <a:xfrm>
                        <a:off x="4168442" y="4058314"/>
                        <a:ext cx="1410322" cy="914392"/>
                      </a:xfrm>
                      <a:prstGeom prst="rect">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65" name="椭圆 1364">
                        <a:extLst>
                          <a:ext uri="{FF2B5EF4-FFF2-40B4-BE49-F238E27FC236}">
                            <a16:creationId xmlns:a16="http://schemas.microsoft.com/office/drawing/2014/main" id="{7A29592D-8FD7-4602-B112-AB9424919AB0}"/>
                          </a:ext>
                        </a:extLst>
                      </p:cNvPr>
                      <p:cNvSpPr/>
                      <p:nvPr/>
                    </p:nvSpPr>
                    <p:spPr>
                      <a:xfrm>
                        <a:off x="5391390" y="4058314"/>
                        <a:ext cx="424322" cy="914392"/>
                      </a:xfrm>
                      <a:prstGeom prst="ellipse">
                        <a:avLst/>
                      </a:prstGeom>
                      <a:gradFill flip="none" rotWithShape="1">
                        <a:gsLst>
                          <a:gs pos="20000">
                            <a:sysClr val="window" lastClr="FFFFFF">
                              <a:lumMod val="65000"/>
                            </a:sysClr>
                          </a:gs>
                          <a:gs pos="80000">
                            <a:sysClr val="window" lastClr="FFFFFF">
                              <a:lumMod val="65000"/>
                            </a:sysClr>
                          </a:gs>
                          <a:gs pos="50000">
                            <a:sysClr val="window" lastClr="FFFFFF">
                              <a:lumMod val="95000"/>
                            </a:sysClr>
                          </a:gs>
                          <a:gs pos="2000">
                            <a:srgbClr val="E7E6E6">
                              <a:lumMod val="50000"/>
                            </a:srgbClr>
                          </a:gs>
                          <a:gs pos="100000">
                            <a:srgbClr val="E7E6E6">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347" name="直接连接符 1346">
                      <a:extLst>
                        <a:ext uri="{FF2B5EF4-FFF2-40B4-BE49-F238E27FC236}">
                          <a16:creationId xmlns:a16="http://schemas.microsoft.com/office/drawing/2014/main" id="{85412B62-5CC8-47C1-8711-DEAD461C5EAD}"/>
                        </a:ext>
                      </a:extLst>
                    </p:cNvPr>
                    <p:cNvCxnSpPr>
                      <a:cxnSpLocks/>
                      <a:endCxn id="1363" idx="4"/>
                    </p:cNvCxnSpPr>
                    <p:nvPr/>
                  </p:nvCxnSpPr>
                  <p:spPr>
                    <a:xfrm>
                      <a:off x="5476885" y="1521047"/>
                      <a:ext cx="0" cy="914392"/>
                    </a:xfrm>
                    <a:prstGeom prst="line">
                      <a:avLst/>
                    </a:prstGeom>
                    <a:noFill/>
                    <a:ln w="12700" cap="flat" cmpd="sng" algn="ctr">
                      <a:solidFill>
                        <a:sysClr val="windowText" lastClr="000000"/>
                      </a:solidFill>
                      <a:prstDash val="solid"/>
                      <a:miter lim="800000"/>
                    </a:ln>
                    <a:effectLst/>
                  </p:spPr>
                </p:cxnSp>
                <p:cxnSp>
                  <p:nvCxnSpPr>
                    <p:cNvPr id="1348" name="直接连接符 1347">
                      <a:extLst>
                        <a:ext uri="{FF2B5EF4-FFF2-40B4-BE49-F238E27FC236}">
                          <a16:creationId xmlns:a16="http://schemas.microsoft.com/office/drawing/2014/main" id="{98768EA8-8169-4A20-AA2A-0F50D7CD705A}"/>
                        </a:ext>
                      </a:extLst>
                    </p:cNvPr>
                    <p:cNvCxnSpPr>
                      <a:cxnSpLocks/>
                    </p:cNvCxnSpPr>
                    <p:nvPr/>
                  </p:nvCxnSpPr>
                  <p:spPr>
                    <a:xfrm>
                      <a:off x="6937927" y="1521047"/>
                      <a:ext cx="0" cy="914392"/>
                    </a:xfrm>
                    <a:prstGeom prst="line">
                      <a:avLst/>
                    </a:prstGeom>
                    <a:noFill/>
                    <a:ln w="12700" cap="flat" cmpd="sng" algn="ctr">
                      <a:solidFill>
                        <a:sysClr val="windowText" lastClr="000000"/>
                      </a:solidFill>
                      <a:prstDash val="solid"/>
                      <a:miter lim="800000"/>
                    </a:ln>
                    <a:effectLst/>
                  </p:spPr>
                </p:cxnSp>
                <p:sp>
                  <p:nvSpPr>
                    <p:cNvPr id="1349" name="矩形 1348">
                      <a:extLst>
                        <a:ext uri="{FF2B5EF4-FFF2-40B4-BE49-F238E27FC236}">
                          <a16:creationId xmlns:a16="http://schemas.microsoft.com/office/drawing/2014/main" id="{7331E75E-646D-4079-8A0E-232E42A7A711}"/>
                        </a:ext>
                      </a:extLst>
                    </p:cNvPr>
                    <p:cNvSpPr/>
                    <p:nvPr/>
                  </p:nvSpPr>
                  <p:spPr>
                    <a:xfrm>
                      <a:off x="5689046" y="2435439"/>
                      <a:ext cx="108000" cy="90000"/>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50" name="矩形 1349">
                      <a:extLst>
                        <a:ext uri="{FF2B5EF4-FFF2-40B4-BE49-F238E27FC236}">
                          <a16:creationId xmlns:a16="http://schemas.microsoft.com/office/drawing/2014/main" id="{D69423FE-36B5-41BF-8A84-E0CA627610C2}"/>
                        </a:ext>
                      </a:extLst>
                    </p:cNvPr>
                    <p:cNvSpPr/>
                    <p:nvPr/>
                  </p:nvSpPr>
                  <p:spPr>
                    <a:xfrm>
                      <a:off x="6635402" y="2435439"/>
                      <a:ext cx="108000" cy="90000"/>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nvGrpSpPr>
                    <p:cNvPr id="1351" name="组合 1350">
                      <a:extLst>
                        <a:ext uri="{FF2B5EF4-FFF2-40B4-BE49-F238E27FC236}">
                          <a16:creationId xmlns:a16="http://schemas.microsoft.com/office/drawing/2014/main" id="{1C97660D-7A05-4FC0-88BA-4DA9466BACE0}"/>
                        </a:ext>
                      </a:extLst>
                    </p:cNvPr>
                    <p:cNvGrpSpPr/>
                    <p:nvPr/>
                  </p:nvGrpSpPr>
                  <p:grpSpPr>
                    <a:xfrm>
                      <a:off x="5502819" y="1351314"/>
                      <a:ext cx="172482" cy="169733"/>
                      <a:chOff x="4890399" y="1637946"/>
                      <a:chExt cx="302017" cy="284805"/>
                    </a:xfrm>
                  </p:grpSpPr>
                  <p:sp>
                    <p:nvSpPr>
                      <p:cNvPr id="1360" name="矩形 1359">
                        <a:extLst>
                          <a:ext uri="{FF2B5EF4-FFF2-40B4-BE49-F238E27FC236}">
                            <a16:creationId xmlns:a16="http://schemas.microsoft.com/office/drawing/2014/main" id="{56B1CB6C-3A0F-4236-8A40-8113EF14FCD3}"/>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61" name="矩形: 圆角 1360">
                        <a:extLst>
                          <a:ext uri="{FF2B5EF4-FFF2-40B4-BE49-F238E27FC236}">
                            <a16:creationId xmlns:a16="http://schemas.microsoft.com/office/drawing/2014/main" id="{EC119F9B-5634-426E-9E9E-32D27AA79F60}"/>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cxnSp>
                    <p:nvCxnSpPr>
                      <p:cNvPr id="1362" name="直接连接符 1361">
                        <a:extLst>
                          <a:ext uri="{FF2B5EF4-FFF2-40B4-BE49-F238E27FC236}">
                            <a16:creationId xmlns:a16="http://schemas.microsoft.com/office/drawing/2014/main" id="{150C5F18-636F-47A0-AEE7-DC08FC1B12EA}"/>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352" name="组合 1351">
                      <a:extLst>
                        <a:ext uri="{FF2B5EF4-FFF2-40B4-BE49-F238E27FC236}">
                          <a16:creationId xmlns:a16="http://schemas.microsoft.com/office/drawing/2014/main" id="{11629B1E-7464-4705-A0F0-6AF8A5DA534C}"/>
                        </a:ext>
                      </a:extLst>
                    </p:cNvPr>
                    <p:cNvGrpSpPr/>
                    <p:nvPr/>
                  </p:nvGrpSpPr>
                  <p:grpSpPr>
                    <a:xfrm>
                      <a:off x="5728725" y="1351314"/>
                      <a:ext cx="172482" cy="169733"/>
                      <a:chOff x="4890399" y="1637946"/>
                      <a:chExt cx="302017" cy="284805"/>
                    </a:xfrm>
                  </p:grpSpPr>
                  <p:sp>
                    <p:nvSpPr>
                      <p:cNvPr id="1357" name="矩形 1356">
                        <a:extLst>
                          <a:ext uri="{FF2B5EF4-FFF2-40B4-BE49-F238E27FC236}">
                            <a16:creationId xmlns:a16="http://schemas.microsoft.com/office/drawing/2014/main" id="{CC6B411C-C2F6-42D9-8FCF-98987392A1FA}"/>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58" name="矩形: 圆角 1357">
                        <a:extLst>
                          <a:ext uri="{FF2B5EF4-FFF2-40B4-BE49-F238E27FC236}">
                            <a16:creationId xmlns:a16="http://schemas.microsoft.com/office/drawing/2014/main" id="{A8EAB7AE-914A-4C08-A253-5270CA126329}"/>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cxnSp>
                    <p:nvCxnSpPr>
                      <p:cNvPr id="1359" name="直接连接符 1358">
                        <a:extLst>
                          <a:ext uri="{FF2B5EF4-FFF2-40B4-BE49-F238E27FC236}">
                            <a16:creationId xmlns:a16="http://schemas.microsoft.com/office/drawing/2014/main" id="{A21E84F3-A8E7-4936-A3E9-D41994406600}"/>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nvGrpSpPr>
                    <p:cNvPr id="1353" name="组合 1352">
                      <a:extLst>
                        <a:ext uri="{FF2B5EF4-FFF2-40B4-BE49-F238E27FC236}">
                          <a16:creationId xmlns:a16="http://schemas.microsoft.com/office/drawing/2014/main" id="{42906EA3-3A08-44DD-A353-40DEAD3696ED}"/>
                        </a:ext>
                      </a:extLst>
                    </p:cNvPr>
                    <p:cNvGrpSpPr/>
                    <p:nvPr/>
                  </p:nvGrpSpPr>
                  <p:grpSpPr>
                    <a:xfrm>
                      <a:off x="6737785" y="1351314"/>
                      <a:ext cx="172482" cy="169733"/>
                      <a:chOff x="4890399" y="1637946"/>
                      <a:chExt cx="302017" cy="284805"/>
                    </a:xfrm>
                  </p:grpSpPr>
                  <p:sp>
                    <p:nvSpPr>
                      <p:cNvPr id="1354" name="矩形 1353">
                        <a:extLst>
                          <a:ext uri="{FF2B5EF4-FFF2-40B4-BE49-F238E27FC236}">
                            <a16:creationId xmlns:a16="http://schemas.microsoft.com/office/drawing/2014/main" id="{C44878FD-7831-4B12-922A-05EC23D48969}"/>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55" name="矩形: 圆角 1354">
                        <a:extLst>
                          <a:ext uri="{FF2B5EF4-FFF2-40B4-BE49-F238E27FC236}">
                            <a16:creationId xmlns:a16="http://schemas.microsoft.com/office/drawing/2014/main" id="{45E033DD-684D-43E4-B998-12C2E91A871D}"/>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cxnSp>
                    <p:nvCxnSpPr>
                      <p:cNvPr id="1356" name="直接连接符 1355">
                        <a:extLst>
                          <a:ext uri="{FF2B5EF4-FFF2-40B4-BE49-F238E27FC236}">
                            <a16:creationId xmlns:a16="http://schemas.microsoft.com/office/drawing/2014/main" id="{FB7BB7AA-1329-4AFB-814F-F6B9E4AEBE90}"/>
                          </a:ext>
                        </a:extLst>
                      </p:cNvPr>
                      <p:cNvCxnSpPr>
                        <a:cxnSpLocks/>
                      </p:cNvCxnSpPr>
                      <p:nvPr/>
                    </p:nvCxnSpPr>
                    <p:spPr>
                      <a:xfrm>
                        <a:off x="4915337" y="1717718"/>
                        <a:ext cx="252144"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grpSp>
              <p:grpSp>
                <p:nvGrpSpPr>
                  <p:cNvPr id="1336" name="组合 1335">
                    <a:extLst>
                      <a:ext uri="{FF2B5EF4-FFF2-40B4-BE49-F238E27FC236}">
                        <a16:creationId xmlns:a16="http://schemas.microsoft.com/office/drawing/2014/main" id="{29548B4F-F56B-432C-AC15-3DED9C8CE594}"/>
                      </a:ext>
                    </a:extLst>
                  </p:cNvPr>
                  <p:cNvGrpSpPr/>
                  <p:nvPr/>
                </p:nvGrpSpPr>
                <p:grpSpPr>
                  <a:xfrm>
                    <a:off x="777661" y="1064331"/>
                    <a:ext cx="1282787" cy="1441241"/>
                    <a:chOff x="1926696" y="1144514"/>
                    <a:chExt cx="1282787" cy="1441241"/>
                  </a:xfrm>
                </p:grpSpPr>
                <p:sp>
                  <p:nvSpPr>
                    <p:cNvPr id="1337" name="矩形 1336">
                      <a:extLst>
                        <a:ext uri="{FF2B5EF4-FFF2-40B4-BE49-F238E27FC236}">
                          <a16:creationId xmlns:a16="http://schemas.microsoft.com/office/drawing/2014/main" id="{5E844DFE-CBCD-4C53-A0DD-897B1B3743E7}"/>
                        </a:ext>
                      </a:extLst>
                    </p:cNvPr>
                    <p:cNvSpPr/>
                    <p:nvPr/>
                  </p:nvSpPr>
                  <p:spPr>
                    <a:xfrm>
                      <a:off x="1931746" y="1205070"/>
                      <a:ext cx="1277737" cy="124140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38" name="矩形 1337">
                      <a:extLst>
                        <a:ext uri="{FF2B5EF4-FFF2-40B4-BE49-F238E27FC236}">
                          <a16:creationId xmlns:a16="http://schemas.microsoft.com/office/drawing/2014/main" id="{DDAB2B17-E510-4DB8-B155-67CCB9CAEEC8}"/>
                        </a:ext>
                      </a:extLst>
                    </p:cNvPr>
                    <p:cNvSpPr/>
                    <p:nvPr/>
                  </p:nvSpPr>
                  <p:spPr>
                    <a:xfrm>
                      <a:off x="1931746"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39" name="矩形 1338">
                      <a:extLst>
                        <a:ext uri="{FF2B5EF4-FFF2-40B4-BE49-F238E27FC236}">
                          <a16:creationId xmlns:a16="http://schemas.microsoft.com/office/drawing/2014/main" id="{0C99B935-7556-4D1D-A145-3A8AC52FC5CF}"/>
                        </a:ext>
                      </a:extLst>
                    </p:cNvPr>
                    <p:cNvSpPr/>
                    <p:nvPr/>
                  </p:nvSpPr>
                  <p:spPr>
                    <a:xfrm>
                      <a:off x="2313755"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40" name="矩形 1339">
                      <a:extLst>
                        <a:ext uri="{FF2B5EF4-FFF2-40B4-BE49-F238E27FC236}">
                          <a16:creationId xmlns:a16="http://schemas.microsoft.com/office/drawing/2014/main" id="{FD2F3A18-2BC2-47FA-A57C-CBFDFA081642}"/>
                        </a:ext>
                      </a:extLst>
                    </p:cNvPr>
                    <p:cNvSpPr/>
                    <p:nvPr/>
                  </p:nvSpPr>
                  <p:spPr>
                    <a:xfrm>
                      <a:off x="2695764" y="1205070"/>
                      <a:ext cx="333059" cy="12414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41" name="矩形 1340">
                      <a:extLst>
                        <a:ext uri="{FF2B5EF4-FFF2-40B4-BE49-F238E27FC236}">
                          <a16:creationId xmlns:a16="http://schemas.microsoft.com/office/drawing/2014/main" id="{C8363367-1FE5-4DE5-8A19-C8407ED4FAC8}"/>
                        </a:ext>
                      </a:extLst>
                    </p:cNvPr>
                    <p:cNvSpPr/>
                    <p:nvPr/>
                  </p:nvSpPr>
                  <p:spPr>
                    <a:xfrm>
                      <a:off x="3136815" y="1205070"/>
                      <a:ext cx="72667" cy="1241404"/>
                    </a:xfrm>
                    <a:prstGeom prst="rect">
                      <a:avLst/>
                    </a:prstGeom>
                    <a:solidFill>
                      <a:srgbClr val="FFC000"/>
                    </a:solidFill>
                    <a:ln w="12700" cap="flat" cmpd="sng" algn="ctr">
                      <a:solidFill>
                        <a:srgbClr val="FFC000">
                          <a:shade val="50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42" name="矩形 1341">
                      <a:extLst>
                        <a:ext uri="{FF2B5EF4-FFF2-40B4-BE49-F238E27FC236}">
                          <a16:creationId xmlns:a16="http://schemas.microsoft.com/office/drawing/2014/main" id="{78BFF140-5819-466E-9A68-D9F7EDC6CD3E}"/>
                        </a:ext>
                      </a:extLst>
                    </p:cNvPr>
                    <p:cNvSpPr/>
                    <p:nvPr/>
                  </p:nvSpPr>
                  <p:spPr>
                    <a:xfrm>
                      <a:off x="1926696" y="1144514"/>
                      <a:ext cx="1282785" cy="60556"/>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endParaRPr>
                    </a:p>
                  </p:txBody>
                </p:sp>
                <p:sp>
                  <p:nvSpPr>
                    <p:cNvPr id="1343" name="矩形 1342">
                      <a:extLst>
                        <a:ext uri="{FF2B5EF4-FFF2-40B4-BE49-F238E27FC236}">
                          <a16:creationId xmlns:a16="http://schemas.microsoft.com/office/drawing/2014/main" id="{1ECDA36C-3B1D-4B06-AB2E-1BEEF0C6359C}"/>
                        </a:ext>
                      </a:extLst>
                    </p:cNvPr>
                    <p:cNvSpPr/>
                    <p:nvPr/>
                  </p:nvSpPr>
                  <p:spPr>
                    <a:xfrm>
                      <a:off x="1926696" y="2446475"/>
                      <a:ext cx="1277737" cy="139280"/>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endParaRPr>
                    </a:p>
                  </p:txBody>
                </p:sp>
              </p:grpSp>
            </p:grpSp>
          </p:grpSp>
          <p:grpSp>
            <p:nvGrpSpPr>
              <p:cNvPr id="1312" name="组合 1311">
                <a:extLst>
                  <a:ext uri="{FF2B5EF4-FFF2-40B4-BE49-F238E27FC236}">
                    <a16:creationId xmlns:a16="http://schemas.microsoft.com/office/drawing/2014/main" id="{EB71D6CF-2ACD-4898-A019-86D85C5B1CD1}"/>
                  </a:ext>
                </a:extLst>
              </p:cNvPr>
              <p:cNvGrpSpPr/>
              <p:nvPr/>
            </p:nvGrpSpPr>
            <p:grpSpPr>
              <a:xfrm>
                <a:off x="8382214" y="2116637"/>
                <a:ext cx="162553" cy="159963"/>
                <a:chOff x="4890399" y="1637946"/>
                <a:chExt cx="302017" cy="284805"/>
              </a:xfrm>
            </p:grpSpPr>
            <p:sp>
              <p:nvSpPr>
                <p:cNvPr id="1317" name="矩形 1316">
                  <a:extLst>
                    <a:ext uri="{FF2B5EF4-FFF2-40B4-BE49-F238E27FC236}">
                      <a16:creationId xmlns:a16="http://schemas.microsoft.com/office/drawing/2014/main" id="{FC2CAE8A-A279-4650-B63E-910C2B1EAF29}"/>
                    </a:ext>
                  </a:extLst>
                </p:cNvPr>
                <p:cNvSpPr/>
                <p:nvPr/>
              </p:nvSpPr>
              <p:spPr>
                <a:xfrm>
                  <a:off x="4991612" y="1763200"/>
                  <a:ext cx="99595" cy="159551"/>
                </a:xfrm>
                <a:prstGeom prst="rect">
                  <a:avLst/>
                </a:prstGeom>
                <a:gradFill flip="none" rotWithShape="1">
                  <a:gsLst>
                    <a:gs pos="0">
                      <a:sysClr val="window" lastClr="FFFFFF">
                        <a:lumMod val="50000"/>
                      </a:sysClr>
                    </a:gs>
                    <a:gs pos="50000">
                      <a:srgbClr val="E7E6E6"/>
                    </a:gs>
                    <a:gs pos="100000">
                      <a:sysClr val="window" lastClr="FFFFFF">
                        <a:lumMod val="50000"/>
                      </a:sys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318" name="矩形: 圆角 1317">
                  <a:extLst>
                    <a:ext uri="{FF2B5EF4-FFF2-40B4-BE49-F238E27FC236}">
                      <a16:creationId xmlns:a16="http://schemas.microsoft.com/office/drawing/2014/main" id="{456B5CF0-E749-4406-86BA-EE11618CC4C7}"/>
                    </a:ext>
                  </a:extLst>
                </p:cNvPr>
                <p:cNvSpPr/>
                <p:nvPr/>
              </p:nvSpPr>
              <p:spPr>
                <a:xfrm rot="16200000">
                  <a:off x="4961633" y="1566712"/>
                  <a:ext cx="159550" cy="302017"/>
                </a:xfrm>
                <a:prstGeom prst="roundRect">
                  <a:avLst/>
                </a:prstGeom>
                <a:gradFill rotWithShape="1">
                  <a:gsLst>
                    <a:gs pos="0">
                      <a:srgbClr val="0070C0"/>
                    </a:gs>
                    <a:gs pos="50000">
                      <a:srgbClr val="5B9BD5">
                        <a:lumMod val="105000"/>
                        <a:satMod val="103000"/>
                        <a:tint val="73000"/>
                      </a:srgbClr>
                    </a:gs>
                    <a:gs pos="100000">
                      <a:srgbClr val="0070C0"/>
                    </a:gs>
                  </a:gsLst>
                  <a:lin ang="5400000" scaled="0"/>
                </a:gradFill>
                <a:ln w="6350" cap="flat" cmpd="sng" algn="ctr">
                  <a:solidFill>
                    <a:srgbClr val="5B9BD5"/>
                  </a:solid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cxnSp>
              <p:nvCxnSpPr>
                <p:cNvPr id="1319" name="直接连接符 1318">
                  <a:extLst>
                    <a:ext uri="{FF2B5EF4-FFF2-40B4-BE49-F238E27FC236}">
                      <a16:creationId xmlns:a16="http://schemas.microsoft.com/office/drawing/2014/main" id="{9DE8947C-3F14-470A-A2AF-0774077F2E96}"/>
                    </a:ext>
                  </a:extLst>
                </p:cNvPr>
                <p:cNvCxnSpPr>
                  <a:cxnSpLocks/>
                </p:cNvCxnSpPr>
                <p:nvPr/>
              </p:nvCxnSpPr>
              <p:spPr>
                <a:xfrm>
                  <a:off x="4915335" y="1717718"/>
                  <a:ext cx="252145" cy="0"/>
                </a:xfrm>
                <a:prstGeom prst="line">
                  <a:avLst/>
                </a:prstGeom>
                <a:noFill/>
                <a:ln w="12700" cap="flat" cmpd="sng" algn="ctr">
                  <a:solidFill>
                    <a:sysClr val="windowText" lastClr="000000"/>
                  </a:solidFill>
                  <a:prstDash val="solid"/>
                  <a:miter lim="800000"/>
                </a:ln>
                <a:effectLst>
                  <a:innerShdw blurRad="114300">
                    <a:prstClr val="black"/>
                  </a:innerShdw>
                </a:effectLst>
              </p:spPr>
            </p:cxnSp>
          </p:grpSp>
          <p:sp>
            <p:nvSpPr>
              <p:cNvPr id="1313" name="文本框 1312">
                <a:extLst>
                  <a:ext uri="{FF2B5EF4-FFF2-40B4-BE49-F238E27FC236}">
                    <a16:creationId xmlns:a16="http://schemas.microsoft.com/office/drawing/2014/main" id="{D8C3DD00-4DF5-48AD-AD5F-7E9EBA34DF0A}"/>
                  </a:ext>
                </a:extLst>
              </p:cNvPr>
              <p:cNvSpPr txBox="1"/>
              <p:nvPr/>
            </p:nvSpPr>
            <p:spPr>
              <a:xfrm>
                <a:off x="887758" y="3234336"/>
                <a:ext cx="2131565"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Compressor group</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14" name="文本框 1313">
                <a:extLst>
                  <a:ext uri="{FF2B5EF4-FFF2-40B4-BE49-F238E27FC236}">
                    <a16:creationId xmlns:a16="http://schemas.microsoft.com/office/drawing/2014/main" id="{339DA4B1-CE93-45F9-85EA-E049A3A9D645}"/>
                  </a:ext>
                </a:extLst>
              </p:cNvPr>
              <p:cNvSpPr txBox="1"/>
              <p:nvPr/>
            </p:nvSpPr>
            <p:spPr>
              <a:xfrm>
                <a:off x="3131880" y="3238853"/>
                <a:ext cx="1361885"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Cold Box</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15" name="文本框 1314">
                <a:extLst>
                  <a:ext uri="{FF2B5EF4-FFF2-40B4-BE49-F238E27FC236}">
                    <a16:creationId xmlns:a16="http://schemas.microsoft.com/office/drawing/2014/main" id="{5B13DF20-6466-484F-93DF-CBE1B2306A86}"/>
                  </a:ext>
                </a:extLst>
              </p:cNvPr>
              <p:cNvSpPr txBox="1"/>
              <p:nvPr/>
            </p:nvSpPr>
            <p:spPr>
              <a:xfrm>
                <a:off x="6906432" y="3230823"/>
                <a:ext cx="2372915" cy="6639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Main Distribution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Valve Box</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16" name="文本框 1315">
                <a:extLst>
                  <a:ext uri="{FF2B5EF4-FFF2-40B4-BE49-F238E27FC236}">
                    <a16:creationId xmlns:a16="http://schemas.microsoft.com/office/drawing/2014/main" id="{D0C2EF4B-5A81-4B09-B33B-CE5CFE970913}"/>
                  </a:ext>
                </a:extLst>
              </p:cNvPr>
              <p:cNvSpPr txBox="1"/>
              <p:nvPr/>
            </p:nvSpPr>
            <p:spPr>
              <a:xfrm>
                <a:off x="5526748" y="3228045"/>
                <a:ext cx="1012400" cy="398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Dewar</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241" name="矩形 1240">
              <a:extLst>
                <a:ext uri="{FF2B5EF4-FFF2-40B4-BE49-F238E27FC236}">
                  <a16:creationId xmlns:a16="http://schemas.microsoft.com/office/drawing/2014/main" id="{46561884-6572-49F8-BF8A-6D924AE04915}"/>
                </a:ext>
              </a:extLst>
            </p:cNvPr>
            <p:cNvSpPr/>
            <p:nvPr/>
          </p:nvSpPr>
          <p:spPr>
            <a:xfrm>
              <a:off x="523505" y="4688464"/>
              <a:ext cx="371062"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42" name="矩形 1241">
              <a:extLst>
                <a:ext uri="{FF2B5EF4-FFF2-40B4-BE49-F238E27FC236}">
                  <a16:creationId xmlns:a16="http://schemas.microsoft.com/office/drawing/2014/main" id="{8105DCCF-CE8A-4436-8E8F-7D51F8A9DC86}"/>
                </a:ext>
              </a:extLst>
            </p:cNvPr>
            <p:cNvSpPr/>
            <p:nvPr/>
          </p:nvSpPr>
          <p:spPr>
            <a:xfrm>
              <a:off x="493748" y="4786118"/>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43" name="矩形 1242">
              <a:extLst>
                <a:ext uri="{FF2B5EF4-FFF2-40B4-BE49-F238E27FC236}">
                  <a16:creationId xmlns:a16="http://schemas.microsoft.com/office/drawing/2014/main" id="{2E772B28-BFA6-48F2-9018-CC5C95EA2E25}"/>
                </a:ext>
              </a:extLst>
            </p:cNvPr>
            <p:cNvSpPr/>
            <p:nvPr/>
          </p:nvSpPr>
          <p:spPr>
            <a:xfrm>
              <a:off x="4554685" y="4678776"/>
              <a:ext cx="345487"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8000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44" name="直接箭头连接符 1243">
              <a:extLst>
                <a:ext uri="{FF2B5EF4-FFF2-40B4-BE49-F238E27FC236}">
                  <a16:creationId xmlns:a16="http://schemas.microsoft.com/office/drawing/2014/main" id="{FC1EDC35-D22E-45E6-B8FF-BD599B82413D}"/>
                </a:ext>
              </a:extLst>
            </p:cNvPr>
            <p:cNvCxnSpPr>
              <a:cxnSpLocks/>
            </p:cNvCxnSpPr>
            <p:nvPr/>
          </p:nvCxnSpPr>
          <p:spPr>
            <a:xfrm>
              <a:off x="1398151" y="4964872"/>
              <a:ext cx="294517" cy="0"/>
            </a:xfrm>
            <a:prstGeom prst="straightConnector1">
              <a:avLst/>
            </a:prstGeom>
            <a:noFill/>
            <a:ln w="6350" cap="flat" cmpd="sng" algn="ctr">
              <a:solidFill>
                <a:srgbClr val="A5A5A5"/>
              </a:solidFill>
              <a:prstDash val="solid"/>
              <a:miter lim="800000"/>
              <a:headEnd type="arrow" w="sm" len="sm"/>
              <a:tailEnd type="arrow" w="sm" len="sm"/>
            </a:ln>
            <a:effectLst/>
          </p:spPr>
        </p:cxnSp>
        <p:cxnSp>
          <p:nvCxnSpPr>
            <p:cNvPr id="1245" name="直接连接符 1244">
              <a:extLst>
                <a:ext uri="{FF2B5EF4-FFF2-40B4-BE49-F238E27FC236}">
                  <a16:creationId xmlns:a16="http://schemas.microsoft.com/office/drawing/2014/main" id="{48CDE0D7-7090-484E-8903-B55F0A86BAE7}"/>
                </a:ext>
              </a:extLst>
            </p:cNvPr>
            <p:cNvCxnSpPr>
              <a:cxnSpLocks/>
            </p:cNvCxnSpPr>
            <p:nvPr/>
          </p:nvCxnSpPr>
          <p:spPr>
            <a:xfrm>
              <a:off x="1398152" y="4376899"/>
              <a:ext cx="0" cy="641708"/>
            </a:xfrm>
            <a:prstGeom prst="line">
              <a:avLst/>
            </a:prstGeom>
            <a:noFill/>
            <a:ln w="6350" cap="flat" cmpd="sng" algn="ctr">
              <a:solidFill>
                <a:sysClr val="window" lastClr="FFFFFF">
                  <a:lumMod val="65000"/>
                </a:sysClr>
              </a:solidFill>
              <a:prstDash val="solid"/>
              <a:miter lim="800000"/>
            </a:ln>
            <a:effectLst/>
          </p:spPr>
        </p:cxnSp>
        <p:cxnSp>
          <p:nvCxnSpPr>
            <p:cNvPr id="1246" name="直接连接符 1245">
              <a:extLst>
                <a:ext uri="{FF2B5EF4-FFF2-40B4-BE49-F238E27FC236}">
                  <a16:creationId xmlns:a16="http://schemas.microsoft.com/office/drawing/2014/main" id="{15780BD6-9A1F-459C-8E8A-D6BCA9FC04E2}"/>
                </a:ext>
              </a:extLst>
            </p:cNvPr>
            <p:cNvCxnSpPr>
              <a:cxnSpLocks/>
            </p:cNvCxnSpPr>
            <p:nvPr/>
          </p:nvCxnSpPr>
          <p:spPr>
            <a:xfrm>
              <a:off x="1697459" y="4391226"/>
              <a:ext cx="3457" cy="627381"/>
            </a:xfrm>
            <a:prstGeom prst="line">
              <a:avLst/>
            </a:prstGeom>
            <a:noFill/>
            <a:ln w="6350" cap="flat" cmpd="sng" algn="ctr">
              <a:solidFill>
                <a:sysClr val="window" lastClr="FFFFFF">
                  <a:lumMod val="65000"/>
                </a:sysClr>
              </a:solidFill>
              <a:prstDash val="solid"/>
              <a:miter lim="800000"/>
            </a:ln>
            <a:effectLst/>
          </p:spPr>
        </p:cxnSp>
        <p:sp>
          <p:nvSpPr>
            <p:cNvPr id="1247" name="矩形 1246">
              <a:extLst>
                <a:ext uri="{FF2B5EF4-FFF2-40B4-BE49-F238E27FC236}">
                  <a16:creationId xmlns:a16="http://schemas.microsoft.com/office/drawing/2014/main" id="{E3F29857-4C5B-4674-A646-ADBC0B61BA56}"/>
                </a:ext>
              </a:extLst>
            </p:cNvPr>
            <p:cNvSpPr/>
            <p:nvPr/>
          </p:nvSpPr>
          <p:spPr>
            <a:xfrm>
              <a:off x="1390323" y="4982704"/>
              <a:ext cx="368706" cy="7686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48" name="直接箭头连接符 1247">
              <a:extLst>
                <a:ext uri="{FF2B5EF4-FFF2-40B4-BE49-F238E27FC236}">
                  <a16:creationId xmlns:a16="http://schemas.microsoft.com/office/drawing/2014/main" id="{6BA0AF07-C4ED-4676-B674-5E6302BFAE55}"/>
                </a:ext>
              </a:extLst>
            </p:cNvPr>
            <p:cNvCxnSpPr>
              <a:cxnSpLocks/>
            </p:cNvCxnSpPr>
            <p:nvPr/>
          </p:nvCxnSpPr>
          <p:spPr>
            <a:xfrm>
              <a:off x="5375572" y="4959805"/>
              <a:ext cx="294517" cy="0"/>
            </a:xfrm>
            <a:prstGeom prst="straightConnector1">
              <a:avLst/>
            </a:prstGeom>
            <a:noFill/>
            <a:ln w="6350" cap="flat" cmpd="sng" algn="ctr">
              <a:solidFill>
                <a:srgbClr val="A5A5A5"/>
              </a:solidFill>
              <a:prstDash val="solid"/>
              <a:miter lim="800000"/>
              <a:headEnd type="arrow" w="sm" len="sm"/>
              <a:tailEnd type="arrow" w="sm" len="sm"/>
            </a:ln>
            <a:effectLst/>
          </p:spPr>
        </p:cxnSp>
        <p:cxnSp>
          <p:nvCxnSpPr>
            <p:cNvPr id="1249" name="直接连接符 1248">
              <a:extLst>
                <a:ext uri="{FF2B5EF4-FFF2-40B4-BE49-F238E27FC236}">
                  <a16:creationId xmlns:a16="http://schemas.microsoft.com/office/drawing/2014/main" id="{55CEB5E1-77B3-45FC-911B-EA3DC96B7078}"/>
                </a:ext>
              </a:extLst>
            </p:cNvPr>
            <p:cNvCxnSpPr>
              <a:cxnSpLocks/>
            </p:cNvCxnSpPr>
            <p:nvPr/>
          </p:nvCxnSpPr>
          <p:spPr>
            <a:xfrm>
              <a:off x="5375573" y="4371833"/>
              <a:ext cx="0" cy="641708"/>
            </a:xfrm>
            <a:prstGeom prst="line">
              <a:avLst/>
            </a:prstGeom>
            <a:noFill/>
            <a:ln w="6350" cap="flat" cmpd="sng" algn="ctr">
              <a:solidFill>
                <a:sysClr val="window" lastClr="FFFFFF">
                  <a:lumMod val="65000"/>
                </a:sysClr>
              </a:solidFill>
              <a:prstDash val="solid"/>
              <a:miter lim="800000"/>
            </a:ln>
            <a:effectLst/>
          </p:spPr>
        </p:cxnSp>
        <p:cxnSp>
          <p:nvCxnSpPr>
            <p:cNvPr id="1250" name="直接连接符 1249">
              <a:extLst>
                <a:ext uri="{FF2B5EF4-FFF2-40B4-BE49-F238E27FC236}">
                  <a16:creationId xmlns:a16="http://schemas.microsoft.com/office/drawing/2014/main" id="{6A8D0388-8C72-41F7-B4E9-9C0B9566E32B}"/>
                </a:ext>
              </a:extLst>
            </p:cNvPr>
            <p:cNvCxnSpPr>
              <a:cxnSpLocks/>
            </p:cNvCxnSpPr>
            <p:nvPr/>
          </p:nvCxnSpPr>
          <p:spPr>
            <a:xfrm>
              <a:off x="5674880" y="4386159"/>
              <a:ext cx="3457" cy="627381"/>
            </a:xfrm>
            <a:prstGeom prst="line">
              <a:avLst/>
            </a:prstGeom>
            <a:noFill/>
            <a:ln w="6350" cap="flat" cmpd="sng" algn="ctr">
              <a:solidFill>
                <a:sysClr val="window" lastClr="FFFFFF">
                  <a:lumMod val="65000"/>
                </a:sysClr>
              </a:solidFill>
              <a:prstDash val="solid"/>
              <a:miter lim="800000"/>
            </a:ln>
            <a:effectLst/>
          </p:spPr>
        </p:cxnSp>
        <p:sp>
          <p:nvSpPr>
            <p:cNvPr id="1251" name="矩形 1250">
              <a:extLst>
                <a:ext uri="{FF2B5EF4-FFF2-40B4-BE49-F238E27FC236}">
                  <a16:creationId xmlns:a16="http://schemas.microsoft.com/office/drawing/2014/main" id="{A4E0FB91-A353-4C0B-BE11-B4DA9A19EA27}"/>
                </a:ext>
              </a:extLst>
            </p:cNvPr>
            <p:cNvSpPr/>
            <p:nvPr/>
          </p:nvSpPr>
          <p:spPr>
            <a:xfrm>
              <a:off x="5350598" y="4977638"/>
              <a:ext cx="378902" cy="6009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2" name="文本框 1251">
              <a:extLst>
                <a:ext uri="{FF2B5EF4-FFF2-40B4-BE49-F238E27FC236}">
                  <a16:creationId xmlns:a16="http://schemas.microsoft.com/office/drawing/2014/main" id="{CB1A3903-35E2-45E8-BA83-BCA95EEEE169}"/>
                </a:ext>
              </a:extLst>
            </p:cNvPr>
            <p:cNvSpPr txBox="1"/>
            <p:nvPr/>
          </p:nvSpPr>
          <p:spPr>
            <a:xfrm>
              <a:off x="3140215" y="4210476"/>
              <a:ext cx="94843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6</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Cryomodules</a:t>
              </a:r>
              <a:endParaRPr kumimoji="0" lang="zh-CN" altLang="en-US" sz="9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253" name="组合 1252">
              <a:extLst>
                <a:ext uri="{FF2B5EF4-FFF2-40B4-BE49-F238E27FC236}">
                  <a16:creationId xmlns:a16="http://schemas.microsoft.com/office/drawing/2014/main" id="{73202A33-A050-4EC2-B0DE-8CA7128F2EAF}"/>
                </a:ext>
              </a:extLst>
            </p:cNvPr>
            <p:cNvGrpSpPr/>
            <p:nvPr/>
          </p:nvGrpSpPr>
          <p:grpSpPr>
            <a:xfrm rot="10800000">
              <a:off x="1854538" y="4270056"/>
              <a:ext cx="112993" cy="211759"/>
              <a:chOff x="3248113" y="4104116"/>
              <a:chExt cx="136404" cy="234000"/>
            </a:xfrm>
          </p:grpSpPr>
          <p:cxnSp>
            <p:nvCxnSpPr>
              <p:cNvPr id="1308" name="直接连接符 1307">
                <a:extLst>
                  <a:ext uri="{FF2B5EF4-FFF2-40B4-BE49-F238E27FC236}">
                    <a16:creationId xmlns:a16="http://schemas.microsoft.com/office/drawing/2014/main" id="{1F926A75-4DF1-419F-B278-B4889D11C413}"/>
                  </a:ext>
                </a:extLst>
              </p:cNvPr>
              <p:cNvCxnSpPr>
                <a:cxnSpLocks/>
              </p:cNvCxnSpPr>
              <p:nvPr/>
            </p:nvCxnSpPr>
            <p:spPr>
              <a:xfrm>
                <a:off x="3248113" y="4122793"/>
                <a:ext cx="100404" cy="0"/>
              </a:xfrm>
              <a:prstGeom prst="line">
                <a:avLst/>
              </a:prstGeom>
              <a:noFill/>
              <a:ln w="12700" cap="flat" cmpd="sng" algn="ctr">
                <a:solidFill>
                  <a:srgbClr val="A5A5A5"/>
                </a:solidFill>
                <a:prstDash val="solid"/>
                <a:miter lim="800000"/>
              </a:ln>
              <a:effectLst/>
            </p:spPr>
          </p:cxnSp>
          <p:sp>
            <p:nvSpPr>
              <p:cNvPr id="1309" name="矩形 1308">
                <a:extLst>
                  <a:ext uri="{FF2B5EF4-FFF2-40B4-BE49-F238E27FC236}">
                    <a16:creationId xmlns:a16="http://schemas.microsoft.com/office/drawing/2014/main" id="{180A1918-B692-47B5-B14A-A058C4E80184}"/>
                  </a:ext>
                </a:extLst>
              </p:cNvPr>
              <p:cNvSpPr/>
              <p:nvPr/>
            </p:nvSpPr>
            <p:spPr>
              <a:xfrm>
                <a:off x="3348517" y="4104116"/>
                <a:ext cx="36000" cy="234000"/>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cxnSp>
            <p:nvCxnSpPr>
              <p:cNvPr id="1310" name="直接连接符 1309">
                <a:extLst>
                  <a:ext uri="{FF2B5EF4-FFF2-40B4-BE49-F238E27FC236}">
                    <a16:creationId xmlns:a16="http://schemas.microsoft.com/office/drawing/2014/main" id="{D8690F1A-AC75-4DD1-BADA-BACD2FDE4312}"/>
                  </a:ext>
                </a:extLst>
              </p:cNvPr>
              <p:cNvCxnSpPr>
                <a:cxnSpLocks/>
              </p:cNvCxnSpPr>
              <p:nvPr/>
            </p:nvCxnSpPr>
            <p:spPr>
              <a:xfrm flipV="1">
                <a:off x="3251712" y="4308064"/>
                <a:ext cx="96805" cy="0"/>
              </a:xfrm>
              <a:prstGeom prst="line">
                <a:avLst/>
              </a:prstGeom>
              <a:noFill/>
              <a:ln w="12700" cap="flat" cmpd="sng" algn="ctr">
                <a:solidFill>
                  <a:srgbClr val="A5A5A5"/>
                </a:solidFill>
                <a:prstDash val="solid"/>
                <a:miter lim="800000"/>
              </a:ln>
              <a:effectLst/>
            </p:spPr>
          </p:cxnSp>
        </p:grpSp>
        <p:sp>
          <p:nvSpPr>
            <p:cNvPr id="1254" name="矩形 1253">
              <a:extLst>
                <a:ext uri="{FF2B5EF4-FFF2-40B4-BE49-F238E27FC236}">
                  <a16:creationId xmlns:a16="http://schemas.microsoft.com/office/drawing/2014/main" id="{FFC3F663-3D70-4524-9601-49D68D0B086C}"/>
                </a:ext>
              </a:extLst>
            </p:cNvPr>
            <p:cNvSpPr/>
            <p:nvPr/>
          </p:nvSpPr>
          <p:spPr>
            <a:xfrm>
              <a:off x="2220260" y="4781427"/>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5" name="矩形 1254">
              <a:extLst>
                <a:ext uri="{FF2B5EF4-FFF2-40B4-BE49-F238E27FC236}">
                  <a16:creationId xmlns:a16="http://schemas.microsoft.com/office/drawing/2014/main" id="{56068A2C-9E0D-47B8-ADE9-C71FB9A5F7EC}"/>
                </a:ext>
              </a:extLst>
            </p:cNvPr>
            <p:cNvSpPr/>
            <p:nvPr/>
          </p:nvSpPr>
          <p:spPr>
            <a:xfrm>
              <a:off x="2182882" y="4685391"/>
              <a:ext cx="371062"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6" name="矩形 1255">
              <a:extLst>
                <a:ext uri="{FF2B5EF4-FFF2-40B4-BE49-F238E27FC236}">
                  <a16:creationId xmlns:a16="http://schemas.microsoft.com/office/drawing/2014/main" id="{02561407-5F3D-461C-8333-DEB1D76D10B4}"/>
                </a:ext>
              </a:extLst>
            </p:cNvPr>
            <p:cNvSpPr/>
            <p:nvPr/>
          </p:nvSpPr>
          <p:spPr>
            <a:xfrm>
              <a:off x="4554183" y="4663902"/>
              <a:ext cx="261521" cy="6688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7" name="矩形 1256">
              <a:extLst>
                <a:ext uri="{FF2B5EF4-FFF2-40B4-BE49-F238E27FC236}">
                  <a16:creationId xmlns:a16="http://schemas.microsoft.com/office/drawing/2014/main" id="{616BB719-5211-409B-9F83-C304CBB129F0}"/>
                </a:ext>
              </a:extLst>
            </p:cNvPr>
            <p:cNvSpPr/>
            <p:nvPr/>
          </p:nvSpPr>
          <p:spPr>
            <a:xfrm>
              <a:off x="4516044" y="4786118"/>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8" name="矩形 1257">
              <a:extLst>
                <a:ext uri="{FF2B5EF4-FFF2-40B4-BE49-F238E27FC236}">
                  <a16:creationId xmlns:a16="http://schemas.microsoft.com/office/drawing/2014/main" id="{52009FEE-65EC-4325-BCBB-DABF863EE19C}"/>
                </a:ext>
              </a:extLst>
            </p:cNvPr>
            <p:cNvSpPr/>
            <p:nvPr/>
          </p:nvSpPr>
          <p:spPr>
            <a:xfrm>
              <a:off x="6228866" y="4672747"/>
              <a:ext cx="261521" cy="6688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9" name="矩形 1258">
              <a:extLst>
                <a:ext uri="{FF2B5EF4-FFF2-40B4-BE49-F238E27FC236}">
                  <a16:creationId xmlns:a16="http://schemas.microsoft.com/office/drawing/2014/main" id="{E82A9DFB-B9ED-4721-8D49-1DF98F0349D9}"/>
                </a:ext>
              </a:extLst>
            </p:cNvPr>
            <p:cNvSpPr/>
            <p:nvPr/>
          </p:nvSpPr>
          <p:spPr>
            <a:xfrm>
              <a:off x="6190727" y="4792423"/>
              <a:ext cx="40136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11000</a:t>
              </a:r>
              <a:endParaRPr kumimoji="0" lang="zh-CN" altLang="en-US" sz="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60" name="矩形 1259">
              <a:extLst>
                <a:ext uri="{FF2B5EF4-FFF2-40B4-BE49-F238E27FC236}">
                  <a16:creationId xmlns:a16="http://schemas.microsoft.com/office/drawing/2014/main" id="{363BF9EE-0F9D-4129-9B71-AC955C6E4109}"/>
                </a:ext>
              </a:extLst>
            </p:cNvPr>
            <p:cNvSpPr/>
            <p:nvPr/>
          </p:nvSpPr>
          <p:spPr>
            <a:xfrm>
              <a:off x="5931470" y="1164841"/>
              <a:ext cx="549455" cy="730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107000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61" name="矩形 1260">
              <a:extLst>
                <a:ext uri="{FF2B5EF4-FFF2-40B4-BE49-F238E27FC236}">
                  <a16:creationId xmlns:a16="http://schemas.microsoft.com/office/drawing/2014/main" id="{B4F150E3-5F33-4976-B816-3D50162BD9E0}"/>
                </a:ext>
              </a:extLst>
            </p:cNvPr>
            <p:cNvSpPr/>
            <p:nvPr/>
          </p:nvSpPr>
          <p:spPr>
            <a:xfrm>
              <a:off x="6019700" y="810496"/>
              <a:ext cx="536756" cy="743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24000</a:t>
              </a:r>
              <a:endParaRPr kumimoji="0" lang="zh-CN" altLang="en-US" sz="9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262" name="组合 1261">
              <a:extLst>
                <a:ext uri="{FF2B5EF4-FFF2-40B4-BE49-F238E27FC236}">
                  <a16:creationId xmlns:a16="http://schemas.microsoft.com/office/drawing/2014/main" id="{7828790E-1643-41F8-8A9D-BD84C15EBC7E}"/>
                </a:ext>
              </a:extLst>
            </p:cNvPr>
            <p:cNvGrpSpPr/>
            <p:nvPr/>
          </p:nvGrpSpPr>
          <p:grpSpPr>
            <a:xfrm>
              <a:off x="3149825" y="4294870"/>
              <a:ext cx="96233" cy="138281"/>
              <a:chOff x="4730801" y="3450857"/>
              <a:chExt cx="3180718" cy="1467464"/>
            </a:xfrm>
          </p:grpSpPr>
          <p:grpSp>
            <p:nvGrpSpPr>
              <p:cNvPr id="1303" name="组合 1302">
                <a:extLst>
                  <a:ext uri="{FF2B5EF4-FFF2-40B4-BE49-F238E27FC236}">
                    <a16:creationId xmlns:a16="http://schemas.microsoft.com/office/drawing/2014/main" id="{2D64C77B-0D12-4431-9DF8-80AE7AC0A768}"/>
                  </a:ext>
                </a:extLst>
              </p:cNvPr>
              <p:cNvGrpSpPr/>
              <p:nvPr/>
            </p:nvGrpSpPr>
            <p:grpSpPr>
              <a:xfrm>
                <a:off x="4730801" y="3450857"/>
                <a:ext cx="3175525" cy="1467464"/>
                <a:chOff x="2190203" y="3428995"/>
                <a:chExt cx="2160124" cy="1528565"/>
              </a:xfrm>
            </p:grpSpPr>
            <p:sp>
              <p:nvSpPr>
                <p:cNvPr id="1306" name="矩形: 圆角 1305">
                  <a:extLst>
                    <a:ext uri="{FF2B5EF4-FFF2-40B4-BE49-F238E27FC236}">
                      <a16:creationId xmlns:a16="http://schemas.microsoft.com/office/drawing/2014/main" id="{E1EA1B42-08A0-41D7-BF6A-CC4B2509CCE9}"/>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07" name="矩形 1306">
                  <a:extLst>
                    <a:ext uri="{FF2B5EF4-FFF2-40B4-BE49-F238E27FC236}">
                      <a16:creationId xmlns:a16="http://schemas.microsoft.com/office/drawing/2014/main" id="{2FFE1F9F-62A4-4825-AE67-E18C604329AF}"/>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304" name="直接连接符 1303">
                <a:extLst>
                  <a:ext uri="{FF2B5EF4-FFF2-40B4-BE49-F238E27FC236}">
                    <a16:creationId xmlns:a16="http://schemas.microsoft.com/office/drawing/2014/main" id="{3D30D7DD-2560-4BA6-95D0-7636C26F4FFF}"/>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305" name="直接连接符 1304">
                <a:extLst>
                  <a:ext uri="{FF2B5EF4-FFF2-40B4-BE49-F238E27FC236}">
                    <a16:creationId xmlns:a16="http://schemas.microsoft.com/office/drawing/2014/main" id="{57D571DD-3EFF-4430-B46E-D87AD69C9026}"/>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grpSp>
          <p:nvGrpSpPr>
            <p:cNvPr id="1263" name="组合 1262">
              <a:extLst>
                <a:ext uri="{FF2B5EF4-FFF2-40B4-BE49-F238E27FC236}">
                  <a16:creationId xmlns:a16="http://schemas.microsoft.com/office/drawing/2014/main" id="{84E767AD-CFC8-42B1-ACCA-2789B52D4D05}"/>
                </a:ext>
              </a:extLst>
            </p:cNvPr>
            <p:cNvGrpSpPr/>
            <p:nvPr/>
          </p:nvGrpSpPr>
          <p:grpSpPr>
            <a:xfrm>
              <a:off x="3169910" y="4433151"/>
              <a:ext cx="62561" cy="452573"/>
              <a:chOff x="5931308" y="3291333"/>
              <a:chExt cx="139419" cy="580168"/>
            </a:xfrm>
          </p:grpSpPr>
          <p:sp>
            <p:nvSpPr>
              <p:cNvPr id="1300" name="矩形 1299">
                <a:extLst>
                  <a:ext uri="{FF2B5EF4-FFF2-40B4-BE49-F238E27FC236}">
                    <a16:creationId xmlns:a16="http://schemas.microsoft.com/office/drawing/2014/main" id="{BC9CB4FE-7C0A-415D-BF66-C433F9BBED31}"/>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01" name="矩形 1300">
                <a:extLst>
                  <a:ext uri="{FF2B5EF4-FFF2-40B4-BE49-F238E27FC236}">
                    <a16:creationId xmlns:a16="http://schemas.microsoft.com/office/drawing/2014/main" id="{972C449E-4989-42CE-9392-3DF0319F118D}"/>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302" name="矩形 1301">
                <a:extLst>
                  <a:ext uri="{FF2B5EF4-FFF2-40B4-BE49-F238E27FC236}">
                    <a16:creationId xmlns:a16="http://schemas.microsoft.com/office/drawing/2014/main" id="{C253EE02-3217-4253-81B5-7BE58217E6C1}"/>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grpSp>
          <p:nvGrpSpPr>
            <p:cNvPr id="1264" name="组合 1263">
              <a:extLst>
                <a:ext uri="{FF2B5EF4-FFF2-40B4-BE49-F238E27FC236}">
                  <a16:creationId xmlns:a16="http://schemas.microsoft.com/office/drawing/2014/main" id="{D98BB6E2-4792-4EE1-959C-CA5F5A0EA9DA}"/>
                </a:ext>
              </a:extLst>
            </p:cNvPr>
            <p:cNvGrpSpPr/>
            <p:nvPr/>
          </p:nvGrpSpPr>
          <p:grpSpPr>
            <a:xfrm>
              <a:off x="3878289" y="4433151"/>
              <a:ext cx="62561" cy="452573"/>
              <a:chOff x="5931308" y="3291333"/>
              <a:chExt cx="139419" cy="580168"/>
            </a:xfrm>
          </p:grpSpPr>
          <p:sp>
            <p:nvSpPr>
              <p:cNvPr id="1297" name="矩形 1296">
                <a:extLst>
                  <a:ext uri="{FF2B5EF4-FFF2-40B4-BE49-F238E27FC236}">
                    <a16:creationId xmlns:a16="http://schemas.microsoft.com/office/drawing/2014/main" id="{DA2F1E8D-6AC1-473E-AB0A-759F1DBC8DD8}"/>
                  </a:ext>
                </a:extLst>
              </p:cNvPr>
              <p:cNvSpPr/>
              <p:nvPr/>
            </p:nvSpPr>
            <p:spPr>
              <a:xfrm>
                <a:off x="5931308" y="3291333"/>
                <a:ext cx="139419" cy="215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298" name="矩形 1297">
                <a:extLst>
                  <a:ext uri="{FF2B5EF4-FFF2-40B4-BE49-F238E27FC236}">
                    <a16:creationId xmlns:a16="http://schemas.microsoft.com/office/drawing/2014/main" id="{16638B1D-16A1-45EB-BB5C-94ECAC8D9061}"/>
                  </a:ext>
                </a:extLst>
              </p:cNvPr>
              <p:cNvSpPr/>
              <p:nvPr/>
            </p:nvSpPr>
            <p:spPr>
              <a:xfrm>
                <a:off x="5931308" y="3834866"/>
                <a:ext cx="139419" cy="36635"/>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299" name="矩形 1298">
                <a:extLst>
                  <a:ext uri="{FF2B5EF4-FFF2-40B4-BE49-F238E27FC236}">
                    <a16:creationId xmlns:a16="http://schemas.microsoft.com/office/drawing/2014/main" id="{5F5AFEFF-7DBC-4C9D-8A34-0718816731ED}"/>
                  </a:ext>
                </a:extLst>
              </p:cNvPr>
              <p:cNvSpPr/>
              <p:nvPr/>
            </p:nvSpPr>
            <p:spPr>
              <a:xfrm>
                <a:off x="5960918" y="3305134"/>
                <a:ext cx="79614" cy="526517"/>
              </a:xfrm>
              <a:prstGeom prst="rect">
                <a:avLst/>
              </a:prstGeom>
              <a:gradFill flip="none" rotWithShape="1">
                <a:gsLst>
                  <a:gs pos="5000">
                    <a:sysClr val="window" lastClr="FFFFFF">
                      <a:lumMod val="65000"/>
                    </a:sysClr>
                  </a:gs>
                  <a:gs pos="95000">
                    <a:sysClr val="window" lastClr="FFFFFF">
                      <a:lumMod val="65000"/>
                    </a:sysClr>
                  </a:gs>
                  <a:gs pos="50000">
                    <a:sysClr val="window" lastClr="FFFFFF">
                      <a:lumMod val="65000"/>
                    </a:sysClr>
                  </a:gs>
                  <a:gs pos="2000">
                    <a:sysClr val="window" lastClr="FFFFFF">
                      <a:lumMod val="50000"/>
                    </a:sysClr>
                  </a:gs>
                  <a:gs pos="100000">
                    <a:sysClr val="window" lastClr="FFFFFF">
                      <a:lumMod val="50000"/>
                    </a:sysClr>
                  </a:gs>
                </a:gsLst>
                <a:lin ang="0" scaled="1"/>
                <a:tileRect/>
              </a:gra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sp>
          <p:nvSpPr>
            <p:cNvPr id="1265" name="任意多边形: 形状 1264">
              <a:extLst>
                <a:ext uri="{FF2B5EF4-FFF2-40B4-BE49-F238E27FC236}">
                  <a16:creationId xmlns:a16="http://schemas.microsoft.com/office/drawing/2014/main" id="{81C71AE2-6303-46E4-A5D4-F3175F43FFE0}"/>
                </a:ext>
              </a:extLst>
            </p:cNvPr>
            <p:cNvSpPr/>
            <p:nvPr/>
          </p:nvSpPr>
          <p:spPr>
            <a:xfrm>
              <a:off x="3243072" y="3989832"/>
              <a:ext cx="231648" cy="830780"/>
            </a:xfrm>
            <a:custGeom>
              <a:avLst/>
              <a:gdLst>
                <a:gd name="connsiteX0" fmla="*/ 0 w 231648"/>
                <a:gd name="connsiteY0" fmla="*/ 0 h 830780"/>
                <a:gd name="connsiteX1" fmla="*/ 146304 w 231648"/>
                <a:gd name="connsiteY1" fmla="*/ 256032 h 830780"/>
                <a:gd name="connsiteX2" fmla="*/ 170688 w 231648"/>
                <a:gd name="connsiteY2" fmla="*/ 682752 h 830780"/>
                <a:gd name="connsiteX3" fmla="*/ 231648 w 231648"/>
                <a:gd name="connsiteY3" fmla="*/ 829056 h 830780"/>
              </a:gdLst>
              <a:ahLst/>
              <a:cxnLst>
                <a:cxn ang="0">
                  <a:pos x="connsiteX0" y="connsiteY0"/>
                </a:cxn>
                <a:cxn ang="0">
                  <a:pos x="connsiteX1" y="connsiteY1"/>
                </a:cxn>
                <a:cxn ang="0">
                  <a:pos x="connsiteX2" y="connsiteY2"/>
                </a:cxn>
                <a:cxn ang="0">
                  <a:pos x="connsiteX3" y="connsiteY3"/>
                </a:cxn>
              </a:cxnLst>
              <a:rect l="l" t="t" r="r" b="b"/>
              <a:pathLst>
                <a:path w="231648" h="830780">
                  <a:moveTo>
                    <a:pt x="0" y="0"/>
                  </a:moveTo>
                  <a:cubicBezTo>
                    <a:pt x="58928" y="71120"/>
                    <a:pt x="117856" y="142240"/>
                    <a:pt x="146304" y="256032"/>
                  </a:cubicBezTo>
                  <a:cubicBezTo>
                    <a:pt x="174752" y="369824"/>
                    <a:pt x="156464" y="587248"/>
                    <a:pt x="170688" y="682752"/>
                  </a:cubicBezTo>
                  <a:cubicBezTo>
                    <a:pt x="184912" y="778256"/>
                    <a:pt x="224536" y="842264"/>
                    <a:pt x="231648" y="829056"/>
                  </a:cubicBezTo>
                </a:path>
              </a:pathLst>
            </a:custGeom>
            <a:noFill/>
            <a:ln w="9525"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66" name="任意多边形: 形状 1265">
              <a:extLst>
                <a:ext uri="{FF2B5EF4-FFF2-40B4-BE49-F238E27FC236}">
                  <a16:creationId xmlns:a16="http://schemas.microsoft.com/office/drawing/2014/main" id="{45729BDB-8803-454E-AE15-81F97F6BA654}"/>
                </a:ext>
              </a:extLst>
            </p:cNvPr>
            <p:cNvSpPr/>
            <p:nvPr/>
          </p:nvSpPr>
          <p:spPr>
            <a:xfrm>
              <a:off x="3492997" y="3983084"/>
              <a:ext cx="231648" cy="830780"/>
            </a:xfrm>
            <a:custGeom>
              <a:avLst/>
              <a:gdLst>
                <a:gd name="connsiteX0" fmla="*/ 0 w 231648"/>
                <a:gd name="connsiteY0" fmla="*/ 0 h 830780"/>
                <a:gd name="connsiteX1" fmla="*/ 146304 w 231648"/>
                <a:gd name="connsiteY1" fmla="*/ 256032 h 830780"/>
                <a:gd name="connsiteX2" fmla="*/ 170688 w 231648"/>
                <a:gd name="connsiteY2" fmla="*/ 682752 h 830780"/>
                <a:gd name="connsiteX3" fmla="*/ 231648 w 231648"/>
                <a:gd name="connsiteY3" fmla="*/ 829056 h 830780"/>
              </a:gdLst>
              <a:ahLst/>
              <a:cxnLst>
                <a:cxn ang="0">
                  <a:pos x="connsiteX0" y="connsiteY0"/>
                </a:cxn>
                <a:cxn ang="0">
                  <a:pos x="connsiteX1" y="connsiteY1"/>
                </a:cxn>
                <a:cxn ang="0">
                  <a:pos x="connsiteX2" y="connsiteY2"/>
                </a:cxn>
                <a:cxn ang="0">
                  <a:pos x="connsiteX3" y="connsiteY3"/>
                </a:cxn>
              </a:cxnLst>
              <a:rect l="l" t="t" r="r" b="b"/>
              <a:pathLst>
                <a:path w="231648" h="830780">
                  <a:moveTo>
                    <a:pt x="0" y="0"/>
                  </a:moveTo>
                  <a:cubicBezTo>
                    <a:pt x="58928" y="71120"/>
                    <a:pt x="117856" y="142240"/>
                    <a:pt x="146304" y="256032"/>
                  </a:cubicBezTo>
                  <a:cubicBezTo>
                    <a:pt x="174752" y="369824"/>
                    <a:pt x="156464" y="587248"/>
                    <a:pt x="170688" y="682752"/>
                  </a:cubicBezTo>
                  <a:cubicBezTo>
                    <a:pt x="184912" y="778256"/>
                    <a:pt x="224536" y="842264"/>
                    <a:pt x="231648" y="829056"/>
                  </a:cubicBezTo>
                </a:path>
              </a:pathLst>
            </a:custGeom>
            <a:noFill/>
            <a:ln w="9525"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267" name="组合 1266">
              <a:extLst>
                <a:ext uri="{FF2B5EF4-FFF2-40B4-BE49-F238E27FC236}">
                  <a16:creationId xmlns:a16="http://schemas.microsoft.com/office/drawing/2014/main" id="{D1FD5F82-52B8-4849-A666-E3371FB73F2D}"/>
                </a:ext>
              </a:extLst>
            </p:cNvPr>
            <p:cNvGrpSpPr/>
            <p:nvPr/>
          </p:nvGrpSpPr>
          <p:grpSpPr>
            <a:xfrm>
              <a:off x="3858204" y="4294870"/>
              <a:ext cx="96233" cy="138281"/>
              <a:chOff x="4730801" y="3450857"/>
              <a:chExt cx="3180718" cy="1467464"/>
            </a:xfrm>
          </p:grpSpPr>
          <p:grpSp>
            <p:nvGrpSpPr>
              <p:cNvPr id="1292" name="组合 1291">
                <a:extLst>
                  <a:ext uri="{FF2B5EF4-FFF2-40B4-BE49-F238E27FC236}">
                    <a16:creationId xmlns:a16="http://schemas.microsoft.com/office/drawing/2014/main" id="{1D13E301-CC82-4552-9DA0-182773D43162}"/>
                  </a:ext>
                </a:extLst>
              </p:cNvPr>
              <p:cNvGrpSpPr/>
              <p:nvPr/>
            </p:nvGrpSpPr>
            <p:grpSpPr>
              <a:xfrm>
                <a:off x="4730801" y="3450857"/>
                <a:ext cx="3175525" cy="1467464"/>
                <a:chOff x="2190203" y="3428995"/>
                <a:chExt cx="2160124" cy="1528565"/>
              </a:xfrm>
            </p:grpSpPr>
            <p:sp>
              <p:nvSpPr>
                <p:cNvPr id="1295" name="矩形: 圆角 1294">
                  <a:extLst>
                    <a:ext uri="{FF2B5EF4-FFF2-40B4-BE49-F238E27FC236}">
                      <a16:creationId xmlns:a16="http://schemas.microsoft.com/office/drawing/2014/main" id="{745521C6-6B8B-4593-AC5B-C0CDA2183E11}"/>
                    </a:ext>
                  </a:extLst>
                </p:cNvPr>
                <p:cNvSpPr/>
                <p:nvPr/>
              </p:nvSpPr>
              <p:spPr>
                <a:xfrm>
                  <a:off x="2190203" y="3428995"/>
                  <a:ext cx="2160124" cy="1528565"/>
                </a:xfrm>
                <a:prstGeom prst="roundRect">
                  <a:avLst>
                    <a:gd name="adj" fmla="val 13646"/>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sp>
              <p:nvSpPr>
                <p:cNvPr id="1296" name="矩形 1295">
                  <a:extLst>
                    <a:ext uri="{FF2B5EF4-FFF2-40B4-BE49-F238E27FC236}">
                      <a16:creationId xmlns:a16="http://schemas.microsoft.com/office/drawing/2014/main" id="{D10E2DD4-DDFF-4B2A-A2EB-471C6D11895B}"/>
                    </a:ext>
                  </a:extLst>
                </p:cNvPr>
                <p:cNvSpPr/>
                <p:nvPr/>
              </p:nvSpPr>
              <p:spPr>
                <a:xfrm>
                  <a:off x="2190203" y="3879653"/>
                  <a:ext cx="2160124" cy="6373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endParaRPr>
                </a:p>
              </p:txBody>
            </p:sp>
          </p:grpSp>
          <p:cxnSp>
            <p:nvCxnSpPr>
              <p:cNvPr id="1293" name="直接连接符 1292">
                <a:extLst>
                  <a:ext uri="{FF2B5EF4-FFF2-40B4-BE49-F238E27FC236}">
                    <a16:creationId xmlns:a16="http://schemas.microsoft.com/office/drawing/2014/main" id="{12BC954A-9EF6-476C-A244-AE57A28FAA17}"/>
                  </a:ext>
                </a:extLst>
              </p:cNvPr>
              <p:cNvCxnSpPr>
                <a:cxnSpLocks/>
              </p:cNvCxnSpPr>
              <p:nvPr/>
            </p:nvCxnSpPr>
            <p:spPr>
              <a:xfrm>
                <a:off x="4730801" y="3611418"/>
                <a:ext cx="3175525" cy="0"/>
              </a:xfrm>
              <a:prstGeom prst="line">
                <a:avLst/>
              </a:prstGeom>
              <a:noFill/>
              <a:ln w="6350" cap="flat" cmpd="sng" algn="ctr">
                <a:solidFill>
                  <a:sysClr val="windowText" lastClr="000000"/>
                </a:solidFill>
                <a:prstDash val="solid"/>
                <a:miter lim="800000"/>
              </a:ln>
              <a:effectLst/>
            </p:spPr>
          </p:cxnSp>
          <p:cxnSp>
            <p:nvCxnSpPr>
              <p:cNvPr id="1294" name="直接连接符 1293">
                <a:extLst>
                  <a:ext uri="{FF2B5EF4-FFF2-40B4-BE49-F238E27FC236}">
                    <a16:creationId xmlns:a16="http://schemas.microsoft.com/office/drawing/2014/main" id="{3317A426-9E2E-482B-8C13-E3C961E50D85}"/>
                  </a:ext>
                </a:extLst>
              </p:cNvPr>
              <p:cNvCxnSpPr>
                <a:cxnSpLocks/>
              </p:cNvCxnSpPr>
              <p:nvPr/>
            </p:nvCxnSpPr>
            <p:spPr>
              <a:xfrm>
                <a:off x="4735989" y="4752109"/>
                <a:ext cx="3175530" cy="0"/>
              </a:xfrm>
              <a:prstGeom prst="line">
                <a:avLst/>
              </a:prstGeom>
              <a:noFill/>
              <a:ln w="6350" cap="flat" cmpd="sng" algn="ctr">
                <a:solidFill>
                  <a:sysClr val="windowText" lastClr="000000"/>
                </a:solidFill>
                <a:prstDash val="solid"/>
                <a:miter lim="800000"/>
              </a:ln>
              <a:effectLst/>
            </p:spPr>
          </p:cxnSp>
        </p:grpSp>
        <p:sp>
          <p:nvSpPr>
            <p:cNvPr id="1268" name="矩形 1267">
              <a:extLst>
                <a:ext uri="{FF2B5EF4-FFF2-40B4-BE49-F238E27FC236}">
                  <a16:creationId xmlns:a16="http://schemas.microsoft.com/office/drawing/2014/main" id="{35E86DF4-BCD2-4E3C-AD7C-2CC7121771A0}"/>
                </a:ext>
              </a:extLst>
            </p:cNvPr>
            <p:cNvSpPr/>
            <p:nvPr/>
          </p:nvSpPr>
          <p:spPr>
            <a:xfrm>
              <a:off x="1312619" y="4160260"/>
              <a:ext cx="506436" cy="9974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69" name="矩形 1268">
              <a:extLst>
                <a:ext uri="{FF2B5EF4-FFF2-40B4-BE49-F238E27FC236}">
                  <a16:creationId xmlns:a16="http://schemas.microsoft.com/office/drawing/2014/main" id="{F16CAE02-45B2-467D-BF92-E805EB49CFEB}"/>
                </a:ext>
              </a:extLst>
            </p:cNvPr>
            <p:cNvSpPr/>
            <p:nvPr/>
          </p:nvSpPr>
          <p:spPr>
            <a:xfrm>
              <a:off x="6950937" y="4149995"/>
              <a:ext cx="877556" cy="99155"/>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0" name="矩形 1269">
              <a:extLst>
                <a:ext uri="{FF2B5EF4-FFF2-40B4-BE49-F238E27FC236}">
                  <a16:creationId xmlns:a16="http://schemas.microsoft.com/office/drawing/2014/main" id="{00866546-6C69-40A5-AD8F-43E98BCBABD3}"/>
                </a:ext>
              </a:extLst>
            </p:cNvPr>
            <p:cNvSpPr/>
            <p:nvPr/>
          </p:nvSpPr>
          <p:spPr>
            <a:xfrm>
              <a:off x="2988466" y="4154316"/>
              <a:ext cx="402178" cy="10263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1" name="矩形 1270">
              <a:extLst>
                <a:ext uri="{FF2B5EF4-FFF2-40B4-BE49-F238E27FC236}">
                  <a16:creationId xmlns:a16="http://schemas.microsoft.com/office/drawing/2014/main" id="{BB4CC8C5-51D7-4DCA-A1EE-E35E0679CC6D}"/>
                </a:ext>
              </a:extLst>
            </p:cNvPr>
            <p:cNvSpPr/>
            <p:nvPr/>
          </p:nvSpPr>
          <p:spPr>
            <a:xfrm>
              <a:off x="3635070" y="4155180"/>
              <a:ext cx="442396" cy="102630"/>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2" name="矩形 1271">
              <a:extLst>
                <a:ext uri="{FF2B5EF4-FFF2-40B4-BE49-F238E27FC236}">
                  <a16:creationId xmlns:a16="http://schemas.microsoft.com/office/drawing/2014/main" id="{099AA8F9-24C6-494B-BE86-86B258AF2E1C}"/>
                </a:ext>
              </a:extLst>
            </p:cNvPr>
            <p:cNvSpPr/>
            <p:nvPr/>
          </p:nvSpPr>
          <p:spPr>
            <a:xfrm>
              <a:off x="5300958" y="4161489"/>
              <a:ext cx="506436" cy="99749"/>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3" name="矩形 1272">
              <a:extLst>
                <a:ext uri="{FF2B5EF4-FFF2-40B4-BE49-F238E27FC236}">
                  <a16:creationId xmlns:a16="http://schemas.microsoft.com/office/drawing/2014/main" id="{902A4DBD-47F9-4C3D-B19F-63120C110093}"/>
                </a:ext>
              </a:extLst>
            </p:cNvPr>
            <p:cNvSpPr/>
            <p:nvPr/>
          </p:nvSpPr>
          <p:spPr>
            <a:xfrm>
              <a:off x="1403229" y="4104254"/>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4" name="矩形 1273">
              <a:extLst>
                <a:ext uri="{FF2B5EF4-FFF2-40B4-BE49-F238E27FC236}">
                  <a16:creationId xmlns:a16="http://schemas.microsoft.com/office/drawing/2014/main" id="{224894CE-F115-4CDA-B0F3-8D251DB0B9A3}"/>
                </a:ext>
              </a:extLst>
            </p:cNvPr>
            <p:cNvSpPr/>
            <p:nvPr/>
          </p:nvSpPr>
          <p:spPr>
            <a:xfrm>
              <a:off x="3090288" y="4104254"/>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5" name="矩形 1274">
              <a:extLst>
                <a:ext uri="{FF2B5EF4-FFF2-40B4-BE49-F238E27FC236}">
                  <a16:creationId xmlns:a16="http://schemas.microsoft.com/office/drawing/2014/main" id="{EC05B0CE-3CA7-4F10-A62E-5DC9FF8B7898}"/>
                </a:ext>
              </a:extLst>
            </p:cNvPr>
            <p:cNvSpPr/>
            <p:nvPr/>
          </p:nvSpPr>
          <p:spPr>
            <a:xfrm>
              <a:off x="5383973" y="4111022"/>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6" name="矩形 1275">
              <a:extLst>
                <a:ext uri="{FF2B5EF4-FFF2-40B4-BE49-F238E27FC236}">
                  <a16:creationId xmlns:a16="http://schemas.microsoft.com/office/drawing/2014/main" id="{17CB3307-E89D-42A8-B5D0-7B6F7B8912DF}"/>
                </a:ext>
              </a:extLst>
            </p:cNvPr>
            <p:cNvSpPr/>
            <p:nvPr/>
          </p:nvSpPr>
          <p:spPr>
            <a:xfrm rot="10800000">
              <a:off x="1716779" y="4099201"/>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7" name="矩形 1276">
              <a:extLst>
                <a:ext uri="{FF2B5EF4-FFF2-40B4-BE49-F238E27FC236}">
                  <a16:creationId xmlns:a16="http://schemas.microsoft.com/office/drawing/2014/main" id="{26D58832-F08E-4A49-B7EA-5FF5B1EE445B}"/>
                </a:ext>
              </a:extLst>
            </p:cNvPr>
            <p:cNvSpPr/>
            <p:nvPr/>
          </p:nvSpPr>
          <p:spPr>
            <a:xfrm rot="10800000">
              <a:off x="3994533" y="4104254"/>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78" name="矩形 1277">
              <a:extLst>
                <a:ext uri="{FF2B5EF4-FFF2-40B4-BE49-F238E27FC236}">
                  <a16:creationId xmlns:a16="http://schemas.microsoft.com/office/drawing/2014/main" id="{A4069EF1-F46A-4CF9-AB13-3FF943CA179C}"/>
                </a:ext>
              </a:extLst>
            </p:cNvPr>
            <p:cNvSpPr/>
            <p:nvPr/>
          </p:nvSpPr>
          <p:spPr>
            <a:xfrm rot="10800000">
              <a:off x="5676632" y="4104254"/>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279" name="组合 1278">
              <a:extLst>
                <a:ext uri="{FF2B5EF4-FFF2-40B4-BE49-F238E27FC236}">
                  <a16:creationId xmlns:a16="http://schemas.microsoft.com/office/drawing/2014/main" id="{C29AD7CC-7711-4097-8A6D-E3365D9D2273}"/>
                </a:ext>
              </a:extLst>
            </p:cNvPr>
            <p:cNvGrpSpPr/>
            <p:nvPr/>
          </p:nvGrpSpPr>
          <p:grpSpPr>
            <a:xfrm rot="5400000">
              <a:off x="7814234" y="4142006"/>
              <a:ext cx="103435" cy="110854"/>
              <a:chOff x="4657256" y="2102175"/>
              <a:chExt cx="45826" cy="50064"/>
            </a:xfrm>
          </p:grpSpPr>
          <p:sp>
            <p:nvSpPr>
              <p:cNvPr id="1290" name="任意多边形: 形状 1289">
                <a:extLst>
                  <a:ext uri="{FF2B5EF4-FFF2-40B4-BE49-F238E27FC236}">
                    <a16:creationId xmlns:a16="http://schemas.microsoft.com/office/drawing/2014/main" id="{A8178E2F-1FD2-4427-B026-D8203BE161A9}"/>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91" name="任意多边形: 形状 1290">
                <a:extLst>
                  <a:ext uri="{FF2B5EF4-FFF2-40B4-BE49-F238E27FC236}">
                    <a16:creationId xmlns:a16="http://schemas.microsoft.com/office/drawing/2014/main" id="{00F8A28A-1DA5-43FA-AB59-CBC63A075C0F}"/>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sp>
          <p:nvSpPr>
            <p:cNvPr id="1280" name="矩形 1279">
              <a:extLst>
                <a:ext uri="{FF2B5EF4-FFF2-40B4-BE49-F238E27FC236}">
                  <a16:creationId xmlns:a16="http://schemas.microsoft.com/office/drawing/2014/main" id="{A2E3D24E-3374-4275-B4CE-9631C99683F1}"/>
                </a:ext>
              </a:extLst>
            </p:cNvPr>
            <p:cNvSpPr/>
            <p:nvPr/>
          </p:nvSpPr>
          <p:spPr>
            <a:xfrm>
              <a:off x="8185380" y="4157398"/>
              <a:ext cx="210078" cy="145174"/>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281" name="组合 1280">
              <a:extLst>
                <a:ext uri="{FF2B5EF4-FFF2-40B4-BE49-F238E27FC236}">
                  <a16:creationId xmlns:a16="http://schemas.microsoft.com/office/drawing/2014/main" id="{B81CA691-31C7-4D67-AD52-AF21D34E1C6A}"/>
                </a:ext>
              </a:extLst>
            </p:cNvPr>
            <p:cNvGrpSpPr/>
            <p:nvPr/>
          </p:nvGrpSpPr>
          <p:grpSpPr>
            <a:xfrm rot="10800000">
              <a:off x="8057127" y="4154118"/>
              <a:ext cx="132579" cy="146923"/>
              <a:chOff x="4657256" y="2102175"/>
              <a:chExt cx="45826" cy="50064"/>
            </a:xfrm>
          </p:grpSpPr>
          <p:sp>
            <p:nvSpPr>
              <p:cNvPr id="1288" name="任意多边形: 形状 1287">
                <a:extLst>
                  <a:ext uri="{FF2B5EF4-FFF2-40B4-BE49-F238E27FC236}">
                    <a16:creationId xmlns:a16="http://schemas.microsoft.com/office/drawing/2014/main" id="{5140CCA9-EE53-4808-9651-3061DA7072C6}"/>
                  </a:ext>
                </a:extLst>
              </p:cNvPr>
              <p:cNvSpPr/>
              <p:nvPr/>
            </p:nvSpPr>
            <p:spPr>
              <a:xfrm>
                <a:off x="4657256" y="2102176"/>
                <a:ext cx="45826" cy="50063"/>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sp>
            <p:nvSpPr>
              <p:cNvPr id="1289" name="任意多边形: 形状 1288">
                <a:extLst>
                  <a:ext uri="{FF2B5EF4-FFF2-40B4-BE49-F238E27FC236}">
                    <a16:creationId xmlns:a16="http://schemas.microsoft.com/office/drawing/2014/main" id="{2F6CD410-009E-4BE7-AE9B-41702BBD2BFB}"/>
                  </a:ext>
                </a:extLst>
              </p:cNvPr>
              <p:cNvSpPr/>
              <p:nvPr/>
            </p:nvSpPr>
            <p:spPr>
              <a:xfrm rot="16200000" flipV="1">
                <a:off x="4655137" y="2104294"/>
                <a:ext cx="50063" cy="45826"/>
              </a:xfrm>
              <a:custGeom>
                <a:avLst/>
                <a:gdLst>
                  <a:gd name="connsiteX0" fmla="*/ 0 w 540000"/>
                  <a:gd name="connsiteY0" fmla="*/ 540000 h 540000"/>
                  <a:gd name="connsiteX1" fmla="*/ 0 w 540000"/>
                  <a:gd name="connsiteY1" fmla="*/ 0 h 540000"/>
                  <a:gd name="connsiteX2" fmla="*/ 540000 w 540000"/>
                  <a:gd name="connsiteY2" fmla="*/ 0 h 540000"/>
                  <a:gd name="connsiteX3" fmla="*/ 0 w 540000"/>
                  <a:gd name="connsiteY3" fmla="*/ 540000 h 540000"/>
                </a:gdLst>
                <a:ahLst/>
                <a:cxnLst>
                  <a:cxn ang="0">
                    <a:pos x="connsiteX0" y="connsiteY0"/>
                  </a:cxn>
                  <a:cxn ang="0">
                    <a:pos x="connsiteX1" y="connsiteY1"/>
                  </a:cxn>
                  <a:cxn ang="0">
                    <a:pos x="connsiteX2" y="connsiteY2"/>
                  </a:cxn>
                  <a:cxn ang="0">
                    <a:pos x="connsiteX3" y="connsiteY3"/>
                  </a:cxn>
                </a:cxnLst>
                <a:rect l="l" t="t" r="r" b="b"/>
                <a:pathLst>
                  <a:path w="540000" h="540000">
                    <a:moveTo>
                      <a:pt x="0" y="540000"/>
                    </a:moveTo>
                    <a:lnTo>
                      <a:pt x="0" y="0"/>
                    </a:lnTo>
                    <a:lnTo>
                      <a:pt x="540000" y="0"/>
                    </a:lnTo>
                    <a:lnTo>
                      <a:pt x="0" y="540000"/>
                    </a:lnTo>
                    <a:close/>
                  </a:path>
                </a:pathLst>
              </a:cu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endParaRPr>
              </a:p>
            </p:txBody>
          </p:sp>
        </p:grpSp>
        <p:sp>
          <p:nvSpPr>
            <p:cNvPr id="1282" name="矩形 1281">
              <a:extLst>
                <a:ext uri="{FF2B5EF4-FFF2-40B4-BE49-F238E27FC236}">
                  <a16:creationId xmlns:a16="http://schemas.microsoft.com/office/drawing/2014/main" id="{ED709CC2-260C-4CFA-863E-72335FA5ECB5}"/>
                </a:ext>
              </a:extLst>
            </p:cNvPr>
            <p:cNvSpPr/>
            <p:nvPr/>
          </p:nvSpPr>
          <p:spPr>
            <a:xfrm>
              <a:off x="9542397" y="4157433"/>
              <a:ext cx="210078" cy="145174"/>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83" name="矩形 1282">
              <a:extLst>
                <a:ext uri="{FF2B5EF4-FFF2-40B4-BE49-F238E27FC236}">
                  <a16:creationId xmlns:a16="http://schemas.microsoft.com/office/drawing/2014/main" id="{AD75ACDF-7A96-4B14-A803-D66F3DE4EB48}"/>
                </a:ext>
              </a:extLst>
            </p:cNvPr>
            <p:cNvSpPr/>
            <p:nvPr/>
          </p:nvSpPr>
          <p:spPr>
            <a:xfrm>
              <a:off x="10829250" y="4145683"/>
              <a:ext cx="210078" cy="145174"/>
            </a:xfrm>
            <a:prstGeom prst="rect">
              <a:avLst/>
            </a:prstGeom>
            <a:gradFill flip="none" rotWithShape="1">
              <a:gsLst>
                <a:gs pos="27000">
                  <a:sysClr val="window" lastClr="FFFFFF">
                    <a:lumMod val="65000"/>
                  </a:sysClr>
                </a:gs>
                <a:gs pos="75000">
                  <a:sysClr val="window" lastClr="FFFFFF">
                    <a:lumMod val="65000"/>
                  </a:sysClr>
                </a:gs>
                <a:gs pos="50000">
                  <a:sysClr val="window" lastClr="FFFFFF">
                    <a:lumMod val="95000"/>
                  </a:sysClr>
                </a:gs>
                <a:gs pos="1000">
                  <a:srgbClr val="E7E6E6">
                    <a:lumMod val="25000"/>
                  </a:srgbClr>
                </a:gs>
                <a:gs pos="100000">
                  <a:srgbClr val="E7E6E6">
                    <a:lumMod val="25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84" name="矩形 1283">
              <a:extLst>
                <a:ext uri="{FF2B5EF4-FFF2-40B4-BE49-F238E27FC236}">
                  <a16:creationId xmlns:a16="http://schemas.microsoft.com/office/drawing/2014/main" id="{11C45010-5E26-4804-A10C-CD2CAA159FD3}"/>
                </a:ext>
              </a:extLst>
            </p:cNvPr>
            <p:cNvSpPr/>
            <p:nvPr/>
          </p:nvSpPr>
          <p:spPr>
            <a:xfrm>
              <a:off x="9576659" y="4114102"/>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85" name="矩形 1284">
              <a:extLst>
                <a:ext uri="{FF2B5EF4-FFF2-40B4-BE49-F238E27FC236}">
                  <a16:creationId xmlns:a16="http://schemas.microsoft.com/office/drawing/2014/main" id="{AA7A53A5-6234-4747-8FEF-076E0F771AFF}"/>
                </a:ext>
              </a:extLst>
            </p:cNvPr>
            <p:cNvSpPr/>
            <p:nvPr/>
          </p:nvSpPr>
          <p:spPr>
            <a:xfrm rot="10800000">
              <a:off x="9681728" y="4117441"/>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86" name="矩形 1285">
              <a:extLst>
                <a:ext uri="{FF2B5EF4-FFF2-40B4-BE49-F238E27FC236}">
                  <a16:creationId xmlns:a16="http://schemas.microsoft.com/office/drawing/2014/main" id="{43BE1F01-F28F-4909-9466-CF24FBA16ABB}"/>
                </a:ext>
              </a:extLst>
            </p:cNvPr>
            <p:cNvSpPr/>
            <p:nvPr/>
          </p:nvSpPr>
          <p:spPr>
            <a:xfrm>
              <a:off x="10860407" y="4098520"/>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87" name="矩形 1286">
              <a:extLst>
                <a:ext uri="{FF2B5EF4-FFF2-40B4-BE49-F238E27FC236}">
                  <a16:creationId xmlns:a16="http://schemas.microsoft.com/office/drawing/2014/main" id="{1A3C77F9-1D61-46B5-B0D3-71B6E9C85EC9}"/>
                </a:ext>
              </a:extLst>
            </p:cNvPr>
            <p:cNvSpPr/>
            <p:nvPr/>
          </p:nvSpPr>
          <p:spPr>
            <a:xfrm rot="10800000">
              <a:off x="10965476" y="4101859"/>
              <a:ext cx="29821" cy="21175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493" name="圆柱形 1492">
            <a:extLst>
              <a:ext uri="{FF2B5EF4-FFF2-40B4-BE49-F238E27FC236}">
                <a16:creationId xmlns:a16="http://schemas.microsoft.com/office/drawing/2014/main" id="{C0068864-6099-439C-97B9-61D721E68A4B}"/>
              </a:ext>
            </a:extLst>
          </p:cNvPr>
          <p:cNvSpPr/>
          <p:nvPr/>
        </p:nvSpPr>
        <p:spPr>
          <a:xfrm>
            <a:off x="7386976" y="4048934"/>
            <a:ext cx="210079" cy="397475"/>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4" name="文本框 22">
            <a:extLst>
              <a:ext uri="{FF2B5EF4-FFF2-40B4-BE49-F238E27FC236}">
                <a16:creationId xmlns:a16="http://schemas.microsoft.com/office/drawing/2014/main" id="{E63EBE77-221E-48FF-9273-55A0CC83EDBE}"/>
              </a:ext>
            </a:extLst>
          </p:cNvPr>
          <p:cNvSpPr txBox="1">
            <a:spLocks noChangeArrowheads="1"/>
          </p:cNvSpPr>
          <p:nvPr/>
        </p:nvSpPr>
        <p:spPr bwMode="auto">
          <a:xfrm>
            <a:off x="6509615" y="3658260"/>
            <a:ext cx="1334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spcBef>
                <a:spcPct val="0"/>
              </a:spcBef>
              <a:buClrTx/>
              <a:buSzTx/>
              <a:buFontTx/>
              <a:buNone/>
            </a:pPr>
            <a:r>
              <a:rPr lang="en-US" altLang="zh-CN" sz="1400" dirty="0">
                <a:solidFill>
                  <a:schemeClr val="tx1"/>
                </a:solidFill>
                <a:latin typeface="Times New Roman" panose="02020603050405020304" pitchFamily="18" charset="0"/>
                <a:ea typeface="华文中宋" panose="02010600040101010101" pitchFamily="2" charset="-122"/>
              </a:rPr>
              <a:t>2K valve boxes</a:t>
            </a:r>
            <a:endParaRPr lang="zh-CN" altLang="en-US" sz="1400" dirty="0">
              <a:solidFill>
                <a:schemeClr val="tx1"/>
              </a:solidFill>
              <a:latin typeface="Times New Roman" panose="02020603050405020304" pitchFamily="18" charset="0"/>
              <a:ea typeface="华文中宋" panose="02010600040101010101" pitchFamily="2" charset="-122"/>
            </a:endParaRPr>
          </a:p>
        </p:txBody>
      </p:sp>
      <p:cxnSp>
        <p:nvCxnSpPr>
          <p:cNvPr id="1495" name="直接箭头连接符 1494">
            <a:extLst>
              <a:ext uri="{FF2B5EF4-FFF2-40B4-BE49-F238E27FC236}">
                <a16:creationId xmlns:a16="http://schemas.microsoft.com/office/drawing/2014/main" id="{E1B8F8BC-6DBC-4566-A14A-80719AC14ECC}"/>
              </a:ext>
            </a:extLst>
          </p:cNvPr>
          <p:cNvCxnSpPr>
            <a:cxnSpLocks/>
            <a:stCxn id="1493" idx="1"/>
          </p:cNvCxnSpPr>
          <p:nvPr/>
        </p:nvCxnSpPr>
        <p:spPr>
          <a:xfrm flipH="1" flipV="1">
            <a:off x="7217320" y="3919852"/>
            <a:ext cx="274696" cy="129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8" name="直接箭头连接符 1497">
            <a:extLst>
              <a:ext uri="{FF2B5EF4-FFF2-40B4-BE49-F238E27FC236}">
                <a16:creationId xmlns:a16="http://schemas.microsoft.com/office/drawing/2014/main" id="{D99EBFCC-9015-48AA-9E56-6F458F30E40D}"/>
              </a:ext>
            </a:extLst>
          </p:cNvPr>
          <p:cNvCxnSpPr>
            <a:cxnSpLocks/>
          </p:cNvCxnSpPr>
          <p:nvPr/>
        </p:nvCxnSpPr>
        <p:spPr>
          <a:xfrm flipH="1">
            <a:off x="6989297" y="1388392"/>
            <a:ext cx="268831" cy="1582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2" name="直接箭头连接符 1501">
            <a:extLst>
              <a:ext uri="{FF2B5EF4-FFF2-40B4-BE49-F238E27FC236}">
                <a16:creationId xmlns:a16="http://schemas.microsoft.com/office/drawing/2014/main" id="{47750B6D-EA79-48AB-89D4-4818D8295194}"/>
              </a:ext>
            </a:extLst>
          </p:cNvPr>
          <p:cNvCxnSpPr>
            <a:cxnSpLocks/>
          </p:cNvCxnSpPr>
          <p:nvPr/>
        </p:nvCxnSpPr>
        <p:spPr>
          <a:xfrm>
            <a:off x="8213043" y="1976685"/>
            <a:ext cx="216043" cy="152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09" name="图片 30">
            <a:extLst>
              <a:ext uri="{FF2B5EF4-FFF2-40B4-BE49-F238E27FC236}">
                <a16:creationId xmlns:a16="http://schemas.microsoft.com/office/drawing/2014/main" id="{917BB4F6-9D86-41D6-86DE-7A6B9643E51E}"/>
              </a:ext>
            </a:extLst>
          </p:cNvPr>
          <p:cNvPicPr>
            <a:picLocks noChangeAspect="1"/>
          </p:cNvPicPr>
          <p:nvPr/>
        </p:nvPicPr>
        <p:blipFill>
          <a:blip r:embed="rId5" cstate="print">
            <a:extLst>
              <a:ext uri="{28A0092B-C50C-407E-A947-70E740481C1C}">
                <a14:useLocalDpi xmlns:a14="http://schemas.microsoft.com/office/drawing/2010/main" val="0"/>
              </a:ext>
            </a:extLst>
          </a:blip>
          <a:srcRect l="1324" t="7610" r="620" b="16454"/>
          <a:stretch>
            <a:fillRect/>
          </a:stretch>
        </p:blipFill>
        <p:spPr bwMode="auto">
          <a:xfrm>
            <a:off x="785413" y="5264527"/>
            <a:ext cx="57975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0" name="Picture 3" descr="F10009945-6.jpg">
            <a:extLst>
              <a:ext uri="{FF2B5EF4-FFF2-40B4-BE49-F238E27FC236}">
                <a16:creationId xmlns:a16="http://schemas.microsoft.com/office/drawing/2014/main" id="{1E1253D0-2224-4A48-824B-F53CF76BE9AD}"/>
              </a:ext>
            </a:extLst>
          </p:cNvPr>
          <p:cNvPicPr>
            <a:picLocks noGrp="1" noChangeAspect="1"/>
          </p:cNvPicPr>
          <p:nvPr/>
        </p:nvPicPr>
        <p:blipFill>
          <a:blip r:embed="rId6" cstate="print">
            <a:extLst>
              <a:ext uri="{28A0092B-C50C-407E-A947-70E740481C1C}">
                <a14:useLocalDpi xmlns:a14="http://schemas.microsoft.com/office/drawing/2010/main" val="0"/>
              </a:ext>
            </a:extLst>
          </a:blip>
          <a:srcRect l="17760" t="30739" r="29221" b="11450"/>
          <a:stretch>
            <a:fillRect/>
          </a:stretch>
        </p:blipFill>
        <p:spPr bwMode="auto">
          <a:xfrm>
            <a:off x="8429086" y="4868373"/>
            <a:ext cx="3259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BFC2E902-2CC3-4891-A35C-AD66DCD1E161}"/>
              </a:ext>
            </a:extLst>
          </p:cNvPr>
          <p:cNvPicPr>
            <a:picLocks noChangeAspect="1"/>
          </p:cNvPicPr>
          <p:nvPr/>
        </p:nvPicPr>
        <p:blipFill>
          <a:blip r:embed="rId7"/>
          <a:stretch>
            <a:fillRect/>
          </a:stretch>
        </p:blipFill>
        <p:spPr>
          <a:xfrm>
            <a:off x="5449879" y="1743720"/>
            <a:ext cx="2323751" cy="1129539"/>
          </a:xfrm>
          <a:prstGeom prst="rect">
            <a:avLst/>
          </a:prstGeom>
        </p:spPr>
      </p:pic>
      <p:pic>
        <p:nvPicPr>
          <p:cNvPr id="3" name="图片 2">
            <a:extLst>
              <a:ext uri="{FF2B5EF4-FFF2-40B4-BE49-F238E27FC236}">
                <a16:creationId xmlns:a16="http://schemas.microsoft.com/office/drawing/2014/main" id="{27BA290B-46B5-4EF8-9111-B1EE5044E3D2}"/>
              </a:ext>
            </a:extLst>
          </p:cNvPr>
          <p:cNvPicPr>
            <a:picLocks noChangeAspect="1"/>
          </p:cNvPicPr>
          <p:nvPr/>
        </p:nvPicPr>
        <p:blipFill>
          <a:blip r:embed="rId8"/>
          <a:stretch>
            <a:fillRect/>
          </a:stretch>
        </p:blipFill>
        <p:spPr>
          <a:xfrm>
            <a:off x="8513056" y="1525016"/>
            <a:ext cx="3393814" cy="1683712"/>
          </a:xfrm>
          <a:prstGeom prst="rect">
            <a:avLst/>
          </a:prstGeom>
        </p:spPr>
      </p:pic>
      <p:sp>
        <p:nvSpPr>
          <p:cNvPr id="285" name="圆柱形 284">
            <a:extLst>
              <a:ext uri="{FF2B5EF4-FFF2-40B4-BE49-F238E27FC236}">
                <a16:creationId xmlns:a16="http://schemas.microsoft.com/office/drawing/2014/main" id="{8DB4C9EE-012A-4ACB-85CF-085ECC7A556A}"/>
              </a:ext>
            </a:extLst>
          </p:cNvPr>
          <p:cNvSpPr/>
          <p:nvPr/>
        </p:nvSpPr>
        <p:spPr>
          <a:xfrm>
            <a:off x="8217781" y="4042871"/>
            <a:ext cx="175758" cy="397475"/>
          </a:xfrm>
          <a:prstGeom prst="ca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文本框 22">
            <a:extLst>
              <a:ext uri="{FF2B5EF4-FFF2-40B4-BE49-F238E27FC236}">
                <a16:creationId xmlns:a16="http://schemas.microsoft.com/office/drawing/2014/main" id="{FDEB0EA7-1804-478E-B8A7-EFBBD97813F5}"/>
              </a:ext>
            </a:extLst>
          </p:cNvPr>
          <p:cNvSpPr txBox="1">
            <a:spLocks noChangeArrowheads="1"/>
          </p:cNvSpPr>
          <p:nvPr/>
        </p:nvSpPr>
        <p:spPr bwMode="auto">
          <a:xfrm>
            <a:off x="8128359" y="3653048"/>
            <a:ext cx="1334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spcBef>
                <a:spcPct val="0"/>
              </a:spcBef>
              <a:buClrTx/>
              <a:buSzTx/>
              <a:buFontTx/>
              <a:buNone/>
            </a:pPr>
            <a:r>
              <a:rPr lang="en-US" altLang="zh-CN" sz="1400" dirty="0">
                <a:solidFill>
                  <a:schemeClr val="tx1"/>
                </a:solidFill>
                <a:latin typeface="Times New Roman" panose="02020603050405020304" pitchFamily="18" charset="0"/>
                <a:ea typeface="华文中宋" panose="02010600040101010101" pitchFamily="2" charset="-122"/>
              </a:rPr>
              <a:t>2K valve boxes</a:t>
            </a:r>
            <a:endParaRPr lang="zh-CN" altLang="en-US" sz="1400" dirty="0">
              <a:solidFill>
                <a:schemeClr val="tx1"/>
              </a:solidFill>
              <a:latin typeface="Times New Roman" panose="02020603050405020304" pitchFamily="18" charset="0"/>
              <a:ea typeface="华文中宋" panose="02010600040101010101" pitchFamily="2" charset="-122"/>
            </a:endParaRPr>
          </a:p>
        </p:txBody>
      </p:sp>
      <p:cxnSp>
        <p:nvCxnSpPr>
          <p:cNvPr id="288" name="直接箭头连接符 287">
            <a:extLst>
              <a:ext uri="{FF2B5EF4-FFF2-40B4-BE49-F238E27FC236}">
                <a16:creationId xmlns:a16="http://schemas.microsoft.com/office/drawing/2014/main" id="{73513278-E26C-4BC4-877E-F9AF8622DA74}"/>
              </a:ext>
            </a:extLst>
          </p:cNvPr>
          <p:cNvCxnSpPr>
            <a:cxnSpLocks/>
          </p:cNvCxnSpPr>
          <p:nvPr/>
        </p:nvCxnSpPr>
        <p:spPr>
          <a:xfrm flipV="1">
            <a:off x="8313155" y="3904616"/>
            <a:ext cx="240765" cy="121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2A725726-C804-430A-8264-6C0CD5AB48BC}"/>
              </a:ext>
            </a:extLst>
          </p:cNvPr>
          <p:cNvSpPr/>
          <p:nvPr/>
        </p:nvSpPr>
        <p:spPr>
          <a:xfrm>
            <a:off x="7019402" y="1718914"/>
            <a:ext cx="538442" cy="25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26004F25-F88A-4864-8DA9-422920A66CD8}"/>
              </a:ext>
            </a:extLst>
          </p:cNvPr>
          <p:cNvSpPr txBox="1"/>
          <p:nvPr/>
        </p:nvSpPr>
        <p:spPr>
          <a:xfrm>
            <a:off x="6598829" y="1502525"/>
            <a:ext cx="1274212" cy="261610"/>
          </a:xfrm>
          <a:prstGeom prst="rect">
            <a:avLst/>
          </a:prstGeom>
          <a:noFill/>
        </p:spPr>
        <p:txBody>
          <a:bodyPr wrap="square" rtlCol="0">
            <a:spAutoFit/>
          </a:bodyPr>
          <a:lstStyle/>
          <a:p>
            <a:r>
              <a:rPr lang="en-US" altLang="zh-CN" sz="1100" dirty="0"/>
              <a:t>Smaller diameter</a:t>
            </a:r>
            <a:endParaRPr lang="zh-CN" altLang="en-US" sz="1100" dirty="0"/>
          </a:p>
        </p:txBody>
      </p:sp>
    </p:spTree>
    <p:extLst>
      <p:ext uri="{BB962C8B-B14F-4D97-AF65-F5344CB8AC3E}">
        <p14:creationId xmlns:p14="http://schemas.microsoft.com/office/powerpoint/2010/main" val="385284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5921EC-C171-425B-8760-812E0FE9D5C4}"/>
              </a:ext>
            </a:extLst>
          </p:cNvPr>
          <p:cNvSpPr>
            <a:spLocks noGrp="1"/>
          </p:cNvSpPr>
          <p:nvPr>
            <p:ph type="title"/>
          </p:nvPr>
        </p:nvSpPr>
        <p:spPr>
          <a:xfrm>
            <a:off x="2281871" y="191578"/>
            <a:ext cx="8753920" cy="648784"/>
          </a:xfrm>
        </p:spPr>
        <p:txBody>
          <a:bodyPr/>
          <a:lstStyle/>
          <a:p>
            <a:pPr algn="ctr" defTabSz="1097280" eaLnBrk="1" latinLnBrk="1" hangingPunct="1">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r>
              <a:rPr lang="en-US" altLang="zh-CN" sz="24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rPr>
              <a:t>Estimated heat loads for SC cavities-CDR Scheme</a:t>
            </a:r>
            <a:endParaRPr lang="zh-CN" altLang="en-US" sz="24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endParaRPr>
          </a:p>
        </p:txBody>
      </p:sp>
      <p:sp>
        <p:nvSpPr>
          <p:cNvPr id="23682" name="矩形 2">
            <a:extLst>
              <a:ext uri="{FF2B5EF4-FFF2-40B4-BE49-F238E27FC236}">
                <a16:creationId xmlns:a16="http://schemas.microsoft.com/office/drawing/2014/main" id="{1CCCB15F-2A20-49B1-B16A-FEF9B1322987}"/>
              </a:ext>
            </a:extLst>
          </p:cNvPr>
          <p:cNvSpPr>
            <a:spLocks noChangeArrowheads="1"/>
          </p:cNvSpPr>
          <p:nvPr/>
        </p:nvSpPr>
        <p:spPr bwMode="auto">
          <a:xfrm>
            <a:off x="412813" y="6511680"/>
            <a:ext cx="11484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lgn="just">
              <a:spcBef>
                <a:spcPct val="0"/>
              </a:spcBef>
              <a:buClrTx/>
              <a:buSzTx/>
              <a:buFont typeface="Arial" panose="020B0604020202020204" pitchFamily="34" charset="0"/>
              <a:buChar char="•"/>
            </a:pPr>
            <a:r>
              <a:rPr lang="en-US" altLang="zh-CN" sz="1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Four individual refrigerators (4 </a:t>
            </a:r>
            <a:r>
              <a:rPr lang="en-US" altLang="zh-CN" sz="1800" dirty="0">
                <a:solidFill>
                  <a:srgbClr val="000000"/>
                </a:solidFill>
                <a:latin typeface="Times New Roman" panose="02020603050405020304" pitchFamily="18" charset="0"/>
                <a:cs typeface="Times New Roman" panose="02020603050405020304" pitchFamily="18" charset="0"/>
              </a:rPr>
              <a:t>×</a:t>
            </a:r>
            <a:r>
              <a:rPr lang="en-US" altLang="zh-CN" sz="1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18kW@4.5K) will be employed for the CEPC cavity cryogenic system.</a:t>
            </a:r>
          </a:p>
        </p:txBody>
      </p:sp>
      <p:graphicFrame>
        <p:nvGraphicFramePr>
          <p:cNvPr id="3" name="表格 2">
            <a:extLst>
              <a:ext uri="{FF2B5EF4-FFF2-40B4-BE49-F238E27FC236}">
                <a16:creationId xmlns:a16="http://schemas.microsoft.com/office/drawing/2014/main" id="{E5C28A57-F9FB-4D40-8E1D-94FB0949D3AA}"/>
              </a:ext>
            </a:extLst>
          </p:cNvPr>
          <p:cNvGraphicFramePr>
            <a:graphicFrameLocks noGrp="1"/>
          </p:cNvGraphicFramePr>
          <p:nvPr/>
        </p:nvGraphicFramePr>
        <p:xfrm>
          <a:off x="365761" y="933265"/>
          <a:ext cx="11140438" cy="5578415"/>
        </p:xfrm>
        <a:graphic>
          <a:graphicData uri="http://schemas.openxmlformats.org/drawingml/2006/table">
            <a:tbl>
              <a:tblPr/>
              <a:tblGrid>
                <a:gridCol w="3215639">
                  <a:extLst>
                    <a:ext uri="{9D8B030D-6E8A-4147-A177-3AD203B41FA5}">
                      <a16:colId xmlns:a16="http://schemas.microsoft.com/office/drawing/2014/main" val="2878808291"/>
                    </a:ext>
                  </a:extLst>
                </a:gridCol>
                <a:gridCol w="492335">
                  <a:extLst>
                    <a:ext uri="{9D8B030D-6E8A-4147-A177-3AD203B41FA5}">
                      <a16:colId xmlns:a16="http://schemas.microsoft.com/office/drawing/2014/main" val="33649898"/>
                    </a:ext>
                  </a:extLst>
                </a:gridCol>
                <a:gridCol w="1238744">
                  <a:extLst>
                    <a:ext uri="{9D8B030D-6E8A-4147-A177-3AD203B41FA5}">
                      <a16:colId xmlns:a16="http://schemas.microsoft.com/office/drawing/2014/main" val="661289065"/>
                    </a:ext>
                  </a:extLst>
                </a:gridCol>
                <a:gridCol w="1238744">
                  <a:extLst>
                    <a:ext uri="{9D8B030D-6E8A-4147-A177-3AD203B41FA5}">
                      <a16:colId xmlns:a16="http://schemas.microsoft.com/office/drawing/2014/main" val="994615111"/>
                    </a:ext>
                  </a:extLst>
                </a:gridCol>
                <a:gridCol w="1238744">
                  <a:extLst>
                    <a:ext uri="{9D8B030D-6E8A-4147-A177-3AD203B41FA5}">
                      <a16:colId xmlns:a16="http://schemas.microsoft.com/office/drawing/2014/main" val="3700855731"/>
                    </a:ext>
                  </a:extLst>
                </a:gridCol>
                <a:gridCol w="1238744">
                  <a:extLst>
                    <a:ext uri="{9D8B030D-6E8A-4147-A177-3AD203B41FA5}">
                      <a16:colId xmlns:a16="http://schemas.microsoft.com/office/drawing/2014/main" val="919649258"/>
                    </a:ext>
                  </a:extLst>
                </a:gridCol>
                <a:gridCol w="1238744">
                  <a:extLst>
                    <a:ext uri="{9D8B030D-6E8A-4147-A177-3AD203B41FA5}">
                      <a16:colId xmlns:a16="http://schemas.microsoft.com/office/drawing/2014/main" val="3976649973"/>
                    </a:ext>
                  </a:extLst>
                </a:gridCol>
                <a:gridCol w="1238744">
                  <a:extLst>
                    <a:ext uri="{9D8B030D-6E8A-4147-A177-3AD203B41FA5}">
                      <a16:colId xmlns:a16="http://schemas.microsoft.com/office/drawing/2014/main" val="501801631"/>
                    </a:ext>
                  </a:extLst>
                </a:gridCol>
              </a:tblGrid>
              <a:tr h="155241">
                <a:tc rowSpan="2">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Higgs Mode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Unit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3">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Collider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c gridSpan="3">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Booster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8629154"/>
                  </a:ext>
                </a:extLst>
              </a:tr>
              <a:tr h="230162">
                <a:tc vMerge="1">
                  <a:txBody>
                    <a:bodyPr/>
                    <a:lstStyle/>
                    <a:p>
                      <a:endParaRPr lang="zh-CN" altLang="en-US"/>
                    </a:p>
                  </a:txBody>
                  <a:tcPr/>
                </a:tc>
                <a:tc vMerge="1">
                  <a:txBody>
                    <a:bodyPr/>
                    <a:lstStyle/>
                    <a:p>
                      <a:endParaRPr lang="zh-CN" altLang="en-US"/>
                    </a:p>
                  </a:txBody>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40-80K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5-8K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2K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40-80K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5-8K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2K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36911541"/>
                  </a:ext>
                </a:extLst>
              </a:tr>
              <a:tr h="274896">
                <a:tc>
                  <a:txBody>
                    <a:bodyPr/>
                    <a:lstStyle/>
                    <a:p>
                      <a:pPr algn="ctr" rtl="0" fontAlgn="ctr"/>
                      <a:r>
                        <a:rPr lang="en-US" sz="1400" b="1" i="0" u="none" strike="noStrike" dirty="0">
                          <a:solidFill>
                            <a:srgbClr val="FFFFFF"/>
                          </a:solidFill>
                          <a:effectLst/>
                          <a:latin typeface="Times New Roman" panose="02020603050405020304" pitchFamily="18" charset="0"/>
                          <a:ea typeface="宋体" panose="02010600030101010101" pitchFamily="2" charset="-122"/>
                        </a:rPr>
                        <a:t>Predicted static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chemeClr val="tx1"/>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476584"/>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Cavity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chemeClr val="tx1"/>
                          </a:solidFill>
                          <a:effectLst/>
                          <a:latin typeface="Times New Roman" panose="02020603050405020304" pitchFamily="18" charset="0"/>
                          <a:ea typeface="宋体" panose="02010600030101010101" pitchFamily="2" charset="-122"/>
                        </a:rPr>
                        <a:t>153.59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13.98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221715"/>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HOM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51224"/>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Input coupler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6</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2817"/>
                  </a:ext>
                </a:extLst>
              </a:tr>
              <a:tr h="206384">
                <a:tc>
                  <a:txBody>
                    <a:bodyPr/>
                    <a:lstStyle/>
                    <a:p>
                      <a:pPr algn="ctr" rtl="0" fontAlgn="ctr"/>
                      <a:r>
                        <a:rPr lang="en-US" sz="1400" b="1" i="0" u="none" strike="noStrike">
                          <a:solidFill>
                            <a:srgbClr val="FFFFFF"/>
                          </a:solidFill>
                          <a:effectLst/>
                          <a:latin typeface="Times New Roman" panose="02020603050405020304" pitchFamily="18" charset="0"/>
                          <a:ea typeface="宋体" panose="02010600030101010101" pitchFamily="2" charset="-122"/>
                        </a:rPr>
                        <a:t>Module dynamic heat load</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161.59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15.38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738599"/>
                  </a:ext>
                </a:extLst>
              </a:tr>
              <a:tr h="206384">
                <a:tc>
                  <a:txBody>
                    <a:bodyPr/>
                    <a:lstStyle/>
                    <a:p>
                      <a:pPr algn="ctr" rtl="0" fontAlgn="ctr"/>
                      <a:r>
                        <a:rPr lang="en-US" sz="1400" b="1" i="0" u="none" strike="noStrike">
                          <a:solidFill>
                            <a:srgbClr val="FFFFFF"/>
                          </a:solidFill>
                          <a:effectLst/>
                          <a:latin typeface="Times New Roman" panose="02020603050405020304" pitchFamily="18" charset="0"/>
                          <a:ea typeface="宋体" panose="02010600030101010101" pitchFamily="2" charset="-122"/>
                        </a:rPr>
                        <a:t>Each Module total heat load</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380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173.59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18.38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52600964"/>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Cryomodule number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79575"/>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EVB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37946"/>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EVB number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022582"/>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MDVB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26451"/>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MDVB number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846100"/>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cryogenic transfer line length</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m</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1800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1800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597170"/>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cryogenic transfer line  heat loss per meter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W/m</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864142"/>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cryogenic transfer line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3600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900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540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880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132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906812"/>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Total heat load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8.0036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3.864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0.748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0.49256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980617"/>
                  </a:ext>
                </a:extLst>
              </a:tr>
              <a:tr h="206384">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Total predicted mass flow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g/s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82.42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152.26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373.72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18.324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62886"/>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Overall net cryogenic capacity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400" b="0" i="0" u="none" strike="noStrike" dirty="0">
                          <a:solidFill>
                            <a:srgbClr val="000000"/>
                          </a:solidFill>
                          <a:effectLst/>
                          <a:latin typeface="Times New Roman" panose="02020603050405020304" pitchFamily="18" charset="0"/>
                          <a:ea typeface="宋体" panose="02010600030101010101" pitchFamily="2" charset="-122"/>
                        </a:rPr>
                        <a:t>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8126"/>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2.43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8.22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39.45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0.44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2.43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64387"/>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altLang="zh-CN" sz="1400" b="0" i="0" u="none" strike="noStrike">
                          <a:solidFill>
                            <a:srgbClr val="FF0000"/>
                          </a:solidFill>
                          <a:effectLst/>
                          <a:latin typeface="Times New Roman" panose="02020603050405020304" pitchFamily="18" charset="0"/>
                          <a:ea typeface="宋体" panose="02010600030101010101" pitchFamily="2" charset="-122"/>
                        </a:rPr>
                        <a:t>50.10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rtl="0" fontAlgn="ctr"/>
                      <a:r>
                        <a:rPr lang="en-US" altLang="zh-CN" sz="1400" b="0" i="0" u="none" strike="noStrike">
                          <a:solidFill>
                            <a:srgbClr val="FF0000"/>
                          </a:solidFill>
                          <a:effectLst/>
                          <a:latin typeface="Times New Roman" panose="02020603050405020304" pitchFamily="18" charset="0"/>
                          <a:ea typeface="宋体" panose="02010600030101010101" pitchFamily="2" charset="-122"/>
                        </a:rPr>
                        <a:t>3.92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12632577"/>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rtl="0" fontAlgn="ctr"/>
                      <a:r>
                        <a:rPr lang="en-US" altLang="zh-CN" sz="1400" b="0" i="0" u="none" strike="noStrike" dirty="0">
                          <a:solidFill>
                            <a:srgbClr val="FF0000"/>
                          </a:solidFill>
                          <a:effectLst/>
                          <a:latin typeface="Times New Roman" panose="02020603050405020304" pitchFamily="18" charset="0"/>
                          <a:ea typeface="宋体" panose="02010600030101010101" pitchFamily="2" charset="-122"/>
                        </a:rPr>
                        <a:t>54.02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82316578"/>
                  </a:ext>
                </a:extLst>
              </a:tr>
            </a:tbl>
          </a:graphicData>
        </a:graphic>
      </p:graphicFrame>
      <p:sp>
        <p:nvSpPr>
          <p:cNvPr id="4" name="矩形 3">
            <a:extLst>
              <a:ext uri="{FF2B5EF4-FFF2-40B4-BE49-F238E27FC236}">
                <a16:creationId xmlns:a16="http://schemas.microsoft.com/office/drawing/2014/main" id="{078FB717-1316-49E0-9B9E-2E8615169C3D}"/>
              </a:ext>
            </a:extLst>
          </p:cNvPr>
          <p:cNvSpPr/>
          <p:nvPr/>
        </p:nvSpPr>
        <p:spPr>
          <a:xfrm>
            <a:off x="11452859" y="4067810"/>
            <a:ext cx="889636" cy="461665"/>
          </a:xfrm>
          <a:prstGeom prst="rect">
            <a:avLst/>
          </a:prstGeom>
        </p:spPr>
        <p:txBody>
          <a:bodyPr wrap="square">
            <a:spAutoFit/>
          </a:bodyPr>
          <a:lstStyle/>
          <a:p>
            <a:r>
              <a:rPr lang="en-US" altLang="zh-CN" sz="1200" dirty="0">
                <a:solidFill>
                  <a:srgbClr val="000000"/>
                </a:solidFill>
                <a:latin typeface="宋体" panose="02010600030101010101" pitchFamily="2" charset="-122"/>
              </a:rPr>
              <a:t>Scheme1. 4station</a:t>
            </a:r>
            <a:endParaRPr lang="zh-CN" altLang="en-US" sz="1200" dirty="0"/>
          </a:p>
        </p:txBody>
      </p:sp>
      <p:sp>
        <p:nvSpPr>
          <p:cNvPr id="7" name="矩形: 圆角 6">
            <a:extLst>
              <a:ext uri="{FF2B5EF4-FFF2-40B4-BE49-F238E27FC236}">
                <a16:creationId xmlns:a16="http://schemas.microsoft.com/office/drawing/2014/main" id="{BAEF699D-A4C8-49D6-AED0-F85BD50310A9}"/>
              </a:ext>
            </a:extLst>
          </p:cNvPr>
          <p:cNvSpPr/>
          <p:nvPr/>
        </p:nvSpPr>
        <p:spPr>
          <a:xfrm>
            <a:off x="365761" y="4166689"/>
            <a:ext cx="11140438" cy="252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DD26D5C-159A-4088-8567-ADDF15E175B9}"/>
              </a:ext>
            </a:extLst>
          </p:cNvPr>
          <p:cNvSpPr txBox="1"/>
          <p:nvPr/>
        </p:nvSpPr>
        <p:spPr>
          <a:xfrm>
            <a:off x="7064062" y="3797357"/>
            <a:ext cx="1403797" cy="338554"/>
          </a:xfrm>
          <a:prstGeom prst="rect">
            <a:avLst/>
          </a:prstGeom>
          <a:noFill/>
        </p:spPr>
        <p:txBody>
          <a:bodyPr wrap="square" rtlCol="0">
            <a:spAutoFit/>
          </a:bodyPr>
          <a:lstStyle/>
          <a:p>
            <a:pPr algn="ctr"/>
            <a:r>
              <a:rPr lang="en-US" altLang="zh-CN" sz="1600" dirty="0">
                <a:solidFill>
                  <a:srgbClr val="FF0000"/>
                </a:solidFill>
              </a:rPr>
              <a:t>Total:2240m</a:t>
            </a:r>
            <a:endParaRPr lang="zh-CN" altLang="en-US" sz="1600" dirty="0">
              <a:solidFill>
                <a:srgbClr val="FF0000"/>
              </a:solidFill>
            </a:endParaRPr>
          </a:p>
        </p:txBody>
      </p:sp>
    </p:spTree>
    <p:extLst>
      <p:ext uri="{BB962C8B-B14F-4D97-AF65-F5344CB8AC3E}">
        <p14:creationId xmlns:p14="http://schemas.microsoft.com/office/powerpoint/2010/main" val="3540811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5921EC-C171-425B-8760-812E0FE9D5C4}"/>
              </a:ext>
            </a:extLst>
          </p:cNvPr>
          <p:cNvSpPr>
            <a:spLocks noGrp="1"/>
          </p:cNvSpPr>
          <p:nvPr>
            <p:ph type="title"/>
          </p:nvPr>
        </p:nvSpPr>
        <p:spPr>
          <a:xfrm>
            <a:off x="2281871" y="191578"/>
            <a:ext cx="8753920" cy="648784"/>
          </a:xfrm>
        </p:spPr>
        <p:txBody>
          <a:bodyPr/>
          <a:lstStyle/>
          <a:p>
            <a:pPr algn="ctr" defTabSz="1097280" eaLnBrk="1" latinLnBrk="1" hangingPunct="1">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r>
              <a:rPr lang="en-US" altLang="zh-CN" sz="24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rPr>
              <a:t>Estimated heat loads for SC cavities-</a:t>
            </a:r>
            <a:r>
              <a:rPr lang="en-US" altLang="zh-CN" sz="2400" spc="-60"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rPr>
              <a:t>Modif</a:t>
            </a:r>
            <a:r>
              <a:rPr lang="en-US" altLang="zh-CN" sz="24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rPr>
              <a:t>. Scheme</a:t>
            </a:r>
            <a:endParaRPr lang="zh-CN" altLang="en-US" sz="2400"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cs typeface="+mn-cs"/>
              <a:sym typeface="Arial" pitchFamily="34" charset="0"/>
            </a:endParaRPr>
          </a:p>
        </p:txBody>
      </p:sp>
      <p:sp>
        <p:nvSpPr>
          <p:cNvPr id="4" name="矩形 3">
            <a:extLst>
              <a:ext uri="{FF2B5EF4-FFF2-40B4-BE49-F238E27FC236}">
                <a16:creationId xmlns:a16="http://schemas.microsoft.com/office/drawing/2014/main" id="{078FB717-1316-49E0-9B9E-2E8615169C3D}"/>
              </a:ext>
            </a:extLst>
          </p:cNvPr>
          <p:cNvSpPr/>
          <p:nvPr/>
        </p:nvSpPr>
        <p:spPr>
          <a:xfrm>
            <a:off x="11452859" y="4067810"/>
            <a:ext cx="889636" cy="461665"/>
          </a:xfrm>
          <a:prstGeom prst="rect">
            <a:avLst/>
          </a:prstGeom>
        </p:spPr>
        <p:txBody>
          <a:bodyPr wrap="square">
            <a:spAutoFit/>
          </a:bodyPr>
          <a:lstStyle/>
          <a:p>
            <a:r>
              <a:rPr lang="en-US" altLang="zh-CN" sz="1200" dirty="0">
                <a:solidFill>
                  <a:srgbClr val="000000"/>
                </a:solidFill>
                <a:latin typeface="宋体" panose="02010600030101010101" pitchFamily="2" charset="-122"/>
              </a:rPr>
              <a:t>Scheme2. 4station</a:t>
            </a:r>
            <a:endParaRPr lang="zh-CN" altLang="en-US" sz="1200" dirty="0"/>
          </a:p>
        </p:txBody>
      </p:sp>
      <p:graphicFrame>
        <p:nvGraphicFramePr>
          <p:cNvPr id="8" name="表格 7">
            <a:extLst>
              <a:ext uri="{FF2B5EF4-FFF2-40B4-BE49-F238E27FC236}">
                <a16:creationId xmlns:a16="http://schemas.microsoft.com/office/drawing/2014/main" id="{3D901D66-3455-43E6-B50E-456604F1DDA6}"/>
              </a:ext>
            </a:extLst>
          </p:cNvPr>
          <p:cNvGraphicFramePr>
            <a:graphicFrameLocks noGrp="1"/>
          </p:cNvGraphicFramePr>
          <p:nvPr/>
        </p:nvGraphicFramePr>
        <p:xfrm>
          <a:off x="365761" y="933265"/>
          <a:ext cx="11140438" cy="5578415"/>
        </p:xfrm>
        <a:graphic>
          <a:graphicData uri="http://schemas.openxmlformats.org/drawingml/2006/table">
            <a:tbl>
              <a:tblPr/>
              <a:tblGrid>
                <a:gridCol w="3215639">
                  <a:extLst>
                    <a:ext uri="{9D8B030D-6E8A-4147-A177-3AD203B41FA5}">
                      <a16:colId xmlns:a16="http://schemas.microsoft.com/office/drawing/2014/main" val="2878808291"/>
                    </a:ext>
                  </a:extLst>
                </a:gridCol>
                <a:gridCol w="492335">
                  <a:extLst>
                    <a:ext uri="{9D8B030D-6E8A-4147-A177-3AD203B41FA5}">
                      <a16:colId xmlns:a16="http://schemas.microsoft.com/office/drawing/2014/main" val="33649898"/>
                    </a:ext>
                  </a:extLst>
                </a:gridCol>
                <a:gridCol w="1238744">
                  <a:extLst>
                    <a:ext uri="{9D8B030D-6E8A-4147-A177-3AD203B41FA5}">
                      <a16:colId xmlns:a16="http://schemas.microsoft.com/office/drawing/2014/main" val="661289065"/>
                    </a:ext>
                  </a:extLst>
                </a:gridCol>
                <a:gridCol w="1238744">
                  <a:extLst>
                    <a:ext uri="{9D8B030D-6E8A-4147-A177-3AD203B41FA5}">
                      <a16:colId xmlns:a16="http://schemas.microsoft.com/office/drawing/2014/main" val="994615111"/>
                    </a:ext>
                  </a:extLst>
                </a:gridCol>
                <a:gridCol w="1238744">
                  <a:extLst>
                    <a:ext uri="{9D8B030D-6E8A-4147-A177-3AD203B41FA5}">
                      <a16:colId xmlns:a16="http://schemas.microsoft.com/office/drawing/2014/main" val="3700855731"/>
                    </a:ext>
                  </a:extLst>
                </a:gridCol>
                <a:gridCol w="1238744">
                  <a:extLst>
                    <a:ext uri="{9D8B030D-6E8A-4147-A177-3AD203B41FA5}">
                      <a16:colId xmlns:a16="http://schemas.microsoft.com/office/drawing/2014/main" val="919649258"/>
                    </a:ext>
                  </a:extLst>
                </a:gridCol>
                <a:gridCol w="1238744">
                  <a:extLst>
                    <a:ext uri="{9D8B030D-6E8A-4147-A177-3AD203B41FA5}">
                      <a16:colId xmlns:a16="http://schemas.microsoft.com/office/drawing/2014/main" val="3976649973"/>
                    </a:ext>
                  </a:extLst>
                </a:gridCol>
                <a:gridCol w="1238744">
                  <a:extLst>
                    <a:ext uri="{9D8B030D-6E8A-4147-A177-3AD203B41FA5}">
                      <a16:colId xmlns:a16="http://schemas.microsoft.com/office/drawing/2014/main" val="501801631"/>
                    </a:ext>
                  </a:extLst>
                </a:gridCol>
              </a:tblGrid>
              <a:tr h="155241">
                <a:tc rowSpan="2">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Higgs Mode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Unit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3">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Collider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c gridSpan="3">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Booster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8629154"/>
                  </a:ext>
                </a:extLst>
              </a:tr>
              <a:tr h="230162">
                <a:tc vMerge="1">
                  <a:txBody>
                    <a:bodyPr/>
                    <a:lstStyle/>
                    <a:p>
                      <a:endParaRPr lang="zh-CN" altLang="en-US"/>
                    </a:p>
                  </a:txBody>
                  <a:tcPr/>
                </a:tc>
                <a:tc vMerge="1">
                  <a:txBody>
                    <a:bodyPr/>
                    <a:lstStyle/>
                    <a:p>
                      <a:endParaRPr lang="zh-CN" altLang="en-US"/>
                    </a:p>
                  </a:txBody>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40-80K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5-8K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2K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40-80K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5-8K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2K</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36911541"/>
                  </a:ext>
                </a:extLst>
              </a:tr>
              <a:tr h="274896">
                <a:tc>
                  <a:txBody>
                    <a:bodyPr/>
                    <a:lstStyle/>
                    <a:p>
                      <a:pPr algn="ctr" rtl="0" fontAlgn="ctr"/>
                      <a:r>
                        <a:rPr lang="en-US" sz="1400" b="1" i="0" u="none" strike="noStrike" dirty="0">
                          <a:solidFill>
                            <a:srgbClr val="FFFFFF"/>
                          </a:solidFill>
                          <a:effectLst/>
                          <a:latin typeface="Times New Roman" panose="02020603050405020304" pitchFamily="18" charset="0"/>
                          <a:ea typeface="宋体" panose="02010600030101010101" pitchFamily="2" charset="-122"/>
                        </a:rPr>
                        <a:t>Predicted static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chemeClr val="tx1"/>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476584"/>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Cavity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chemeClr val="tx1"/>
                          </a:solidFill>
                          <a:effectLst/>
                          <a:latin typeface="Times New Roman" panose="02020603050405020304" pitchFamily="18" charset="0"/>
                          <a:ea typeface="宋体" panose="02010600030101010101" pitchFamily="2" charset="-122"/>
                        </a:rPr>
                        <a:t>153.59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13.98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221715"/>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HOM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51224"/>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Input coupler dynamic heat load per cryomodule</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6</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2817"/>
                  </a:ext>
                </a:extLst>
              </a:tr>
              <a:tr h="206384">
                <a:tc>
                  <a:txBody>
                    <a:bodyPr/>
                    <a:lstStyle/>
                    <a:p>
                      <a:pPr algn="ctr" rtl="0" fontAlgn="ctr"/>
                      <a:r>
                        <a:rPr lang="en-US" sz="1400" b="1" i="0" u="none" strike="noStrike">
                          <a:solidFill>
                            <a:srgbClr val="FFFFFF"/>
                          </a:solidFill>
                          <a:effectLst/>
                          <a:latin typeface="Times New Roman" panose="02020603050405020304" pitchFamily="18" charset="0"/>
                          <a:ea typeface="宋体" panose="02010600030101010101" pitchFamily="2" charset="-122"/>
                        </a:rPr>
                        <a:t>Module dynamic heat load</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161.59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15.38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738599"/>
                  </a:ext>
                </a:extLst>
              </a:tr>
              <a:tr h="206384">
                <a:tc>
                  <a:txBody>
                    <a:bodyPr/>
                    <a:lstStyle/>
                    <a:p>
                      <a:pPr algn="ctr" rtl="0" fontAlgn="ctr"/>
                      <a:r>
                        <a:rPr lang="en-US" sz="1400" b="1" i="0" u="none" strike="noStrike">
                          <a:solidFill>
                            <a:srgbClr val="FFFFFF"/>
                          </a:solidFill>
                          <a:effectLst/>
                          <a:latin typeface="Times New Roman" panose="02020603050405020304" pitchFamily="18" charset="0"/>
                          <a:ea typeface="宋体" panose="02010600030101010101" pitchFamily="2" charset="-122"/>
                        </a:rPr>
                        <a:t>Each Module total heat load</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380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173.59</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18.38</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52600964"/>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Cryomodule number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79575"/>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EVB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37946"/>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EVB number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022582"/>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MDVB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5</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26451"/>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MDVB number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846100"/>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cryogenic transfer line length</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m</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136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597170"/>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cryogenic transfer line  heat loss per meter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W/m</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864142"/>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cryogenic transfer line  heat loss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40.8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906812"/>
                  </a:ext>
                </a:extLst>
              </a:tr>
              <a:tr h="155241">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Total heat load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18.616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5.304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7.646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0.596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0.40136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980617"/>
                  </a:ext>
                </a:extLst>
              </a:tr>
              <a:tr h="206384">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Total predicted mass flow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g/s</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82.42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152.26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373.72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13.34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12.73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18.324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62886"/>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Overall net cryogenic capacity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400" b="0" i="0" u="none" strike="noStrike" dirty="0">
                          <a:solidFill>
                            <a:srgbClr val="000000"/>
                          </a:solidFill>
                          <a:effectLst/>
                          <a:latin typeface="Times New Roman" panose="02020603050405020304" pitchFamily="18" charset="0"/>
                          <a:ea typeface="宋体" panose="02010600030101010101" pitchFamily="2" charset="-122"/>
                        </a:rPr>
                        <a:t>　</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8126"/>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2.15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7.39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37.69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0.37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0.83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1.98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64387"/>
                  </a:ext>
                </a:extLst>
              </a:tr>
              <a:tr h="274896">
                <a:tc>
                  <a:txBody>
                    <a:bodyPr/>
                    <a:lstStyle/>
                    <a:p>
                      <a:pPr algn="ctr" rtl="0" fontAlgn="ctr"/>
                      <a:r>
                        <a:rPr lang="en-US" sz="1400" b="0" i="0" u="none" strike="noStrike">
                          <a:solidFill>
                            <a:srgbClr val="FFFFFF"/>
                          </a:solidFill>
                          <a:effectLst/>
                          <a:latin typeface="Times New Roman" panose="02020603050405020304" pitchFamily="18" charset="0"/>
                          <a:ea typeface="宋体" panose="02010600030101010101" pitchFamily="2" charset="-122"/>
                        </a:rPr>
                        <a:t>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altLang="zh-CN" sz="1400" b="0" i="0" u="none" strike="noStrike">
                          <a:solidFill>
                            <a:srgbClr val="FF0000"/>
                          </a:solidFill>
                          <a:effectLst/>
                          <a:latin typeface="Times New Roman" panose="02020603050405020304" pitchFamily="18" charset="0"/>
                          <a:ea typeface="宋体" panose="02010600030101010101" pitchFamily="2" charset="-122"/>
                        </a:rPr>
                        <a:t>47.23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rtl="0" fontAlgn="ctr"/>
                      <a:r>
                        <a:rPr lang="en-US" altLang="zh-CN" sz="1400" b="0" i="0" u="none" strike="noStrike">
                          <a:solidFill>
                            <a:srgbClr val="FF0000"/>
                          </a:solidFill>
                          <a:effectLst/>
                          <a:latin typeface="Times New Roman" panose="02020603050405020304" pitchFamily="18" charset="0"/>
                          <a:ea typeface="宋体" panose="02010600030101010101" pitchFamily="2" charset="-122"/>
                        </a:rPr>
                        <a:t>3.19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12632577"/>
                  </a:ext>
                </a:extLst>
              </a:tr>
              <a:tr h="274896">
                <a:tc>
                  <a:txBody>
                    <a:bodyPr/>
                    <a:lstStyle/>
                    <a:p>
                      <a:pPr algn="ctr" rtl="0" fontAlgn="ctr"/>
                      <a:r>
                        <a:rPr lang="en-US" sz="1400" b="0" i="0" u="none" strike="noStrike" dirty="0">
                          <a:solidFill>
                            <a:srgbClr val="FFFFFF"/>
                          </a:solidFill>
                          <a:effectLst/>
                          <a:latin typeface="Times New Roman" panose="02020603050405020304" pitchFamily="18" charset="0"/>
                          <a:ea typeface="宋体" panose="02010600030101010101" pitchFamily="2" charset="-122"/>
                        </a:rPr>
                        <a:t>Total 4.5K equiv. heat load with multiplier</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400" b="0" i="0" u="none" strike="noStrike">
                          <a:solidFill>
                            <a:srgbClr val="000000"/>
                          </a:solidFill>
                          <a:effectLst/>
                          <a:latin typeface="Times New Roman" panose="02020603050405020304" pitchFamily="18" charset="0"/>
                          <a:ea typeface="宋体" panose="02010600030101010101" pitchFamily="2" charset="-122"/>
                        </a:rPr>
                        <a:t>kW</a:t>
                      </a:r>
                    </a:p>
                  </a:txBody>
                  <a:tcPr marL="2637" marR="2637" marT="2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rtl="0" fontAlgn="ctr"/>
                      <a:r>
                        <a:rPr lang="en-US" altLang="zh-CN" sz="1400" b="0" i="0" u="none" strike="noStrike" dirty="0">
                          <a:solidFill>
                            <a:srgbClr val="FF0000"/>
                          </a:solidFill>
                          <a:effectLst/>
                          <a:latin typeface="Times New Roman" panose="02020603050405020304" pitchFamily="18" charset="0"/>
                          <a:ea typeface="宋体" panose="02010600030101010101" pitchFamily="2" charset="-122"/>
                        </a:rPr>
                        <a:t>50.42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82316578"/>
                  </a:ext>
                </a:extLst>
              </a:tr>
            </a:tbl>
          </a:graphicData>
        </a:graphic>
      </p:graphicFrame>
      <p:sp>
        <p:nvSpPr>
          <p:cNvPr id="7" name="文本框 6">
            <a:extLst>
              <a:ext uri="{FF2B5EF4-FFF2-40B4-BE49-F238E27FC236}">
                <a16:creationId xmlns:a16="http://schemas.microsoft.com/office/drawing/2014/main" id="{6711FA7D-A2AA-429C-B9B6-943CAB9EC2DD}"/>
              </a:ext>
            </a:extLst>
          </p:cNvPr>
          <p:cNvSpPr txBox="1"/>
          <p:nvPr/>
        </p:nvSpPr>
        <p:spPr>
          <a:xfrm>
            <a:off x="8077578" y="6223174"/>
            <a:ext cx="3939668" cy="307777"/>
          </a:xfrm>
          <a:prstGeom prst="rect">
            <a:avLst/>
          </a:prstGeom>
          <a:noFill/>
        </p:spPr>
        <p:txBody>
          <a:bodyPr wrap="square" rtlCol="0">
            <a:spAutoFit/>
          </a:bodyPr>
          <a:lstStyle/>
          <a:p>
            <a:r>
              <a:rPr lang="en-US" altLang="zh-CN" sz="1400" b="1" dirty="0">
                <a:solidFill>
                  <a:srgbClr val="0000FF"/>
                </a:solidFill>
              </a:rPr>
              <a:t>Can reduce 3.6kW heat load compared scheme1</a:t>
            </a:r>
            <a:endParaRPr lang="zh-CN" altLang="en-US" sz="1400" b="1" dirty="0">
              <a:solidFill>
                <a:srgbClr val="0000FF"/>
              </a:solidFill>
            </a:endParaRPr>
          </a:p>
        </p:txBody>
      </p:sp>
      <p:sp>
        <p:nvSpPr>
          <p:cNvPr id="10" name="矩形 2">
            <a:extLst>
              <a:ext uri="{FF2B5EF4-FFF2-40B4-BE49-F238E27FC236}">
                <a16:creationId xmlns:a16="http://schemas.microsoft.com/office/drawing/2014/main" id="{E9FCE1D1-A984-4385-9482-0914AE710CA8}"/>
              </a:ext>
            </a:extLst>
          </p:cNvPr>
          <p:cNvSpPr>
            <a:spLocks noChangeArrowheads="1"/>
          </p:cNvSpPr>
          <p:nvPr/>
        </p:nvSpPr>
        <p:spPr bwMode="auto">
          <a:xfrm>
            <a:off x="412813" y="6511680"/>
            <a:ext cx="11484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lgn="just">
              <a:spcBef>
                <a:spcPct val="0"/>
              </a:spcBef>
              <a:buClrTx/>
              <a:buSzTx/>
              <a:buFont typeface="Arial" panose="020B0604020202020204" pitchFamily="34" charset="0"/>
              <a:buChar char="•"/>
            </a:pPr>
            <a:r>
              <a:rPr lang="en-US" altLang="zh-CN" sz="1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Four individual refrigerators (</a:t>
            </a:r>
            <a:r>
              <a:rPr lang="en-US" altLang="zh-CN" sz="1800" dirty="0">
                <a:solidFill>
                  <a:srgbClr val="00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4 </a:t>
            </a:r>
            <a:r>
              <a:rPr lang="en-US" altLang="zh-CN" sz="1800" dirty="0">
                <a:solidFill>
                  <a:srgbClr val="000000"/>
                </a:solidFill>
                <a:highlight>
                  <a:srgbClr val="FFFF00"/>
                </a:highlight>
                <a:latin typeface="Times New Roman" panose="02020603050405020304" pitchFamily="18" charset="0"/>
                <a:cs typeface="Times New Roman" panose="02020603050405020304" pitchFamily="18" charset="0"/>
              </a:rPr>
              <a:t>×</a:t>
            </a:r>
            <a:r>
              <a:rPr lang="en-US" altLang="zh-CN" sz="1800" dirty="0">
                <a:solidFill>
                  <a:srgbClr val="00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 18kW@4.5K</a:t>
            </a:r>
            <a:r>
              <a:rPr lang="en-US" altLang="zh-CN" sz="1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will be employed for the CEPC cavity cryogenic system.</a:t>
            </a:r>
          </a:p>
        </p:txBody>
      </p:sp>
      <p:sp>
        <p:nvSpPr>
          <p:cNvPr id="11" name="矩形: 圆角 10">
            <a:extLst>
              <a:ext uri="{FF2B5EF4-FFF2-40B4-BE49-F238E27FC236}">
                <a16:creationId xmlns:a16="http://schemas.microsoft.com/office/drawing/2014/main" id="{B79E6903-BC1F-47EC-A837-119F452CDA36}"/>
              </a:ext>
            </a:extLst>
          </p:cNvPr>
          <p:cNvSpPr/>
          <p:nvPr/>
        </p:nvSpPr>
        <p:spPr>
          <a:xfrm>
            <a:off x="365761" y="4166689"/>
            <a:ext cx="11140438" cy="252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DD9959C-76A4-4617-ABB6-A8C4D9EF9BDB}"/>
              </a:ext>
            </a:extLst>
          </p:cNvPr>
          <p:cNvSpPr/>
          <p:nvPr/>
        </p:nvSpPr>
        <p:spPr>
          <a:xfrm>
            <a:off x="5935980" y="6212593"/>
            <a:ext cx="1441420" cy="369332"/>
          </a:xfrm>
          <a:prstGeom prst="rect">
            <a:avLst/>
          </a:prstGeom>
        </p:spPr>
        <p:txBody>
          <a:bodyPr wrap="none">
            <a:spAutoFit/>
          </a:bodyPr>
          <a:lstStyle/>
          <a:p>
            <a:r>
              <a:rPr lang="en-US" altLang="zh-CN" dirty="0">
                <a:solidFill>
                  <a:srgbClr val="000000"/>
                </a:solidFill>
                <a:latin typeface="Times New Roman" panose="02020603050405020304" pitchFamily="18" charset="0"/>
                <a:cs typeface="Times New Roman" panose="02020603050405020304" pitchFamily="18" charset="0"/>
              </a:rPr>
              <a:t>4 × 12.6 kW</a:t>
            </a:r>
            <a:endParaRPr lang="zh-CN" altLang="en-US" dirty="0"/>
          </a:p>
        </p:txBody>
      </p:sp>
      <p:sp>
        <p:nvSpPr>
          <p:cNvPr id="9" name="文本框 8">
            <a:extLst>
              <a:ext uri="{FF2B5EF4-FFF2-40B4-BE49-F238E27FC236}">
                <a16:creationId xmlns:a16="http://schemas.microsoft.com/office/drawing/2014/main" id="{FCAFE5A8-7D35-4664-B033-30A561061533}"/>
              </a:ext>
            </a:extLst>
          </p:cNvPr>
          <p:cNvSpPr txBox="1"/>
          <p:nvPr/>
        </p:nvSpPr>
        <p:spPr>
          <a:xfrm>
            <a:off x="7064062" y="3797357"/>
            <a:ext cx="1403797" cy="338554"/>
          </a:xfrm>
          <a:prstGeom prst="rect">
            <a:avLst/>
          </a:prstGeom>
          <a:noFill/>
        </p:spPr>
        <p:txBody>
          <a:bodyPr wrap="square" rtlCol="0">
            <a:spAutoFit/>
          </a:bodyPr>
          <a:lstStyle/>
          <a:p>
            <a:pPr algn="ctr"/>
            <a:r>
              <a:rPr lang="en-US" altLang="zh-CN" sz="1600" dirty="0">
                <a:solidFill>
                  <a:srgbClr val="FF0000"/>
                </a:solidFill>
              </a:rPr>
              <a:t>Total:744m</a:t>
            </a:r>
            <a:endParaRPr lang="zh-CN" altLang="en-US" sz="1600" dirty="0">
              <a:solidFill>
                <a:srgbClr val="FF0000"/>
              </a:solidFill>
            </a:endParaRPr>
          </a:p>
        </p:txBody>
      </p:sp>
      <p:sp>
        <p:nvSpPr>
          <p:cNvPr id="13" name="文本框 12">
            <a:extLst>
              <a:ext uri="{FF2B5EF4-FFF2-40B4-BE49-F238E27FC236}">
                <a16:creationId xmlns:a16="http://schemas.microsoft.com/office/drawing/2014/main" id="{7513BE2D-55AA-4527-97EC-4448E1491B88}"/>
              </a:ext>
            </a:extLst>
          </p:cNvPr>
          <p:cNvSpPr txBox="1"/>
          <p:nvPr/>
        </p:nvSpPr>
        <p:spPr>
          <a:xfrm>
            <a:off x="7064062" y="3365900"/>
            <a:ext cx="1403797" cy="338554"/>
          </a:xfrm>
          <a:prstGeom prst="rect">
            <a:avLst/>
          </a:prstGeom>
          <a:noFill/>
        </p:spPr>
        <p:txBody>
          <a:bodyPr wrap="square" rtlCol="0">
            <a:spAutoFit/>
          </a:bodyPr>
          <a:lstStyle/>
          <a:p>
            <a:pPr algn="ctr"/>
            <a:r>
              <a:rPr lang="en-US" altLang="zh-CN" sz="1600" dirty="0">
                <a:solidFill>
                  <a:srgbClr val="FF0000"/>
                </a:solidFill>
              </a:rPr>
              <a:t>Total:2240m</a:t>
            </a:r>
            <a:endParaRPr lang="zh-CN" altLang="en-US" sz="1600" dirty="0">
              <a:solidFill>
                <a:srgbClr val="FF0000"/>
              </a:solidFill>
            </a:endParaRPr>
          </a:p>
        </p:txBody>
      </p:sp>
      <p:sp>
        <p:nvSpPr>
          <p:cNvPr id="3" name="箭头: 下 2">
            <a:extLst>
              <a:ext uri="{FF2B5EF4-FFF2-40B4-BE49-F238E27FC236}">
                <a16:creationId xmlns:a16="http://schemas.microsoft.com/office/drawing/2014/main" id="{17CDAA06-78A7-4764-95D7-63C268443215}"/>
              </a:ext>
            </a:extLst>
          </p:cNvPr>
          <p:cNvSpPr/>
          <p:nvPr/>
        </p:nvSpPr>
        <p:spPr>
          <a:xfrm>
            <a:off x="7695127" y="3722472"/>
            <a:ext cx="206062" cy="147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60452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2F4D6A1-E35F-4468-B612-6D7CF21BF40E}"/>
              </a:ext>
            </a:extLst>
          </p:cNvPr>
          <p:cNvSpPr/>
          <p:nvPr/>
        </p:nvSpPr>
        <p:spPr>
          <a:xfrm>
            <a:off x="2998522" y="127405"/>
            <a:ext cx="7231403" cy="523220"/>
          </a:xfrm>
          <a:prstGeom prst="rect">
            <a:avLst/>
          </a:prstGeom>
        </p:spPr>
        <p:txBody>
          <a:bodyPr wrap="none">
            <a:spAutoFit/>
          </a:bodyPr>
          <a:lstStyle/>
          <a:p>
            <a:pPr lvl="0"/>
            <a:r>
              <a:rPr lang="en-US" altLang="zh-CN"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CEPC RF cryogenic system expenses</a:t>
            </a:r>
            <a:endParaRPr lang="zh-CN" altLang="en-US" sz="28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endParaRPr>
          </a:p>
        </p:txBody>
      </p:sp>
      <p:sp>
        <p:nvSpPr>
          <p:cNvPr id="3" name="矩形 2">
            <a:extLst>
              <a:ext uri="{FF2B5EF4-FFF2-40B4-BE49-F238E27FC236}">
                <a16:creationId xmlns:a16="http://schemas.microsoft.com/office/drawing/2014/main" id="{0B7593E1-5767-4701-97D7-0C0CE0CF085E}"/>
              </a:ext>
            </a:extLst>
          </p:cNvPr>
          <p:cNvSpPr/>
          <p:nvPr/>
        </p:nvSpPr>
        <p:spPr>
          <a:xfrm>
            <a:off x="196912" y="1186669"/>
            <a:ext cx="2052678" cy="369332"/>
          </a:xfrm>
          <a:prstGeom prst="rect">
            <a:avLst/>
          </a:prstGeom>
        </p:spPr>
        <p:txBody>
          <a:bodyPr wrap="none">
            <a:spAutoFit/>
          </a:bodyPr>
          <a:lstStyle/>
          <a:p>
            <a:r>
              <a:rPr lang="zh-CN" altLang="en-US" dirty="0"/>
              <a:t>CEPC Higgs(</a:t>
            </a:r>
            <a:r>
              <a:rPr lang="en-US" altLang="zh-CN" dirty="0"/>
              <a:t>5</a:t>
            </a:r>
            <a:r>
              <a:rPr lang="zh-CN" altLang="en-US" dirty="0"/>
              <a:t>0MW) </a:t>
            </a:r>
          </a:p>
        </p:txBody>
      </p:sp>
      <p:sp>
        <p:nvSpPr>
          <p:cNvPr id="13" name="文本框 12">
            <a:extLst>
              <a:ext uri="{FF2B5EF4-FFF2-40B4-BE49-F238E27FC236}">
                <a16:creationId xmlns:a16="http://schemas.microsoft.com/office/drawing/2014/main" id="{B250DB82-66C6-4400-80B8-1C293BBA5490}"/>
              </a:ext>
            </a:extLst>
          </p:cNvPr>
          <p:cNvSpPr txBox="1"/>
          <p:nvPr/>
        </p:nvSpPr>
        <p:spPr>
          <a:xfrm>
            <a:off x="8841346" y="1002003"/>
            <a:ext cx="25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dirty="0">
                <a:latin typeface="Times New Roman" panose="02020603050405020304" pitchFamily="18" charset="0"/>
                <a:ea typeface="黑体" panose="02010609060101010101" pitchFamily="49" charset="-122"/>
                <a:cs typeface="Times New Roman" panose="02020603050405020304" pitchFamily="18" charset="0"/>
              </a:rPr>
              <a:t>超导腔侧优化后方案可减少</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2820.00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万元</a:t>
            </a:r>
          </a:p>
        </p:txBody>
      </p:sp>
      <p:sp>
        <p:nvSpPr>
          <p:cNvPr id="6" name="矩形 5">
            <a:extLst>
              <a:ext uri="{FF2B5EF4-FFF2-40B4-BE49-F238E27FC236}">
                <a16:creationId xmlns:a16="http://schemas.microsoft.com/office/drawing/2014/main" id="{A6F40DEC-1D77-4EB5-A851-B32F5F52BD95}"/>
              </a:ext>
            </a:extLst>
          </p:cNvPr>
          <p:cNvSpPr/>
          <p:nvPr/>
        </p:nvSpPr>
        <p:spPr>
          <a:xfrm>
            <a:off x="2167310" y="1218256"/>
            <a:ext cx="4178540" cy="369332"/>
          </a:xfrm>
          <a:prstGeom prst="rect">
            <a:avLst/>
          </a:prstGeom>
        </p:spPr>
        <p:txBody>
          <a:bodyPr wrap="square">
            <a:spAutoFit/>
          </a:bodyPr>
          <a:lstStyle/>
          <a:p>
            <a:r>
              <a:rPr lang="de-DE" altLang="zh-CN" dirty="0">
                <a:solidFill>
                  <a:srgbClr val="000000"/>
                </a:solidFill>
                <a:latin typeface="Times New Roman" panose="02020603050405020304" pitchFamily="18" charset="0"/>
              </a:rPr>
              <a:t>50 MW SR power per beam in Higgs mode</a:t>
            </a:r>
            <a:endParaRPr lang="zh-CN" altLang="en-US" dirty="0"/>
          </a:p>
        </p:txBody>
      </p:sp>
      <p:graphicFrame>
        <p:nvGraphicFramePr>
          <p:cNvPr id="8" name="表格 7">
            <a:extLst>
              <a:ext uri="{FF2B5EF4-FFF2-40B4-BE49-F238E27FC236}">
                <a16:creationId xmlns:a16="http://schemas.microsoft.com/office/drawing/2014/main" id="{983E8250-386E-405A-8D97-FAB09AAE340B}"/>
              </a:ext>
            </a:extLst>
          </p:cNvPr>
          <p:cNvGraphicFramePr>
            <a:graphicFrameLocks noGrp="1"/>
          </p:cNvGraphicFramePr>
          <p:nvPr>
            <p:extLst>
              <p:ext uri="{D42A27DB-BD31-4B8C-83A1-F6EECF244321}">
                <p14:modId xmlns:p14="http://schemas.microsoft.com/office/powerpoint/2010/main" val="389943167"/>
              </p:ext>
            </p:extLst>
          </p:nvPr>
        </p:nvGraphicFramePr>
        <p:xfrm>
          <a:off x="764990" y="1754138"/>
          <a:ext cx="10549099" cy="4749493"/>
        </p:xfrm>
        <a:graphic>
          <a:graphicData uri="http://schemas.openxmlformats.org/drawingml/2006/table">
            <a:tbl>
              <a:tblPr/>
              <a:tblGrid>
                <a:gridCol w="439213">
                  <a:extLst>
                    <a:ext uri="{9D8B030D-6E8A-4147-A177-3AD203B41FA5}">
                      <a16:colId xmlns:a16="http://schemas.microsoft.com/office/drawing/2014/main" val="1316436316"/>
                    </a:ext>
                  </a:extLst>
                </a:gridCol>
                <a:gridCol w="1541239">
                  <a:extLst>
                    <a:ext uri="{9D8B030D-6E8A-4147-A177-3AD203B41FA5}">
                      <a16:colId xmlns:a16="http://schemas.microsoft.com/office/drawing/2014/main" val="2192164742"/>
                    </a:ext>
                  </a:extLst>
                </a:gridCol>
                <a:gridCol w="806555">
                  <a:extLst>
                    <a:ext uri="{9D8B030D-6E8A-4147-A177-3AD203B41FA5}">
                      <a16:colId xmlns:a16="http://schemas.microsoft.com/office/drawing/2014/main" val="1511549830"/>
                    </a:ext>
                  </a:extLst>
                </a:gridCol>
                <a:gridCol w="439213">
                  <a:extLst>
                    <a:ext uri="{9D8B030D-6E8A-4147-A177-3AD203B41FA5}">
                      <a16:colId xmlns:a16="http://schemas.microsoft.com/office/drawing/2014/main" val="3413857486"/>
                    </a:ext>
                  </a:extLst>
                </a:gridCol>
                <a:gridCol w="439213">
                  <a:extLst>
                    <a:ext uri="{9D8B030D-6E8A-4147-A177-3AD203B41FA5}">
                      <a16:colId xmlns:a16="http://schemas.microsoft.com/office/drawing/2014/main" val="1887429100"/>
                    </a:ext>
                  </a:extLst>
                </a:gridCol>
                <a:gridCol w="878426">
                  <a:extLst>
                    <a:ext uri="{9D8B030D-6E8A-4147-A177-3AD203B41FA5}">
                      <a16:colId xmlns:a16="http://schemas.microsoft.com/office/drawing/2014/main" val="3440336443"/>
                    </a:ext>
                  </a:extLst>
                </a:gridCol>
                <a:gridCol w="1117997">
                  <a:extLst>
                    <a:ext uri="{9D8B030D-6E8A-4147-A177-3AD203B41FA5}">
                      <a16:colId xmlns:a16="http://schemas.microsoft.com/office/drawing/2014/main" val="2128543410"/>
                    </a:ext>
                  </a:extLst>
                </a:gridCol>
                <a:gridCol w="439213">
                  <a:extLst>
                    <a:ext uri="{9D8B030D-6E8A-4147-A177-3AD203B41FA5}">
                      <a16:colId xmlns:a16="http://schemas.microsoft.com/office/drawing/2014/main" val="2670836999"/>
                    </a:ext>
                  </a:extLst>
                </a:gridCol>
                <a:gridCol w="878426">
                  <a:extLst>
                    <a:ext uri="{9D8B030D-6E8A-4147-A177-3AD203B41FA5}">
                      <a16:colId xmlns:a16="http://schemas.microsoft.com/office/drawing/2014/main" val="1977512942"/>
                    </a:ext>
                  </a:extLst>
                </a:gridCol>
                <a:gridCol w="1117997">
                  <a:extLst>
                    <a:ext uri="{9D8B030D-6E8A-4147-A177-3AD203B41FA5}">
                      <a16:colId xmlns:a16="http://schemas.microsoft.com/office/drawing/2014/main" val="434398925"/>
                    </a:ext>
                  </a:extLst>
                </a:gridCol>
                <a:gridCol w="1094040">
                  <a:extLst>
                    <a:ext uri="{9D8B030D-6E8A-4147-A177-3AD203B41FA5}">
                      <a16:colId xmlns:a16="http://schemas.microsoft.com/office/drawing/2014/main" val="469745112"/>
                    </a:ext>
                  </a:extLst>
                </a:gridCol>
                <a:gridCol w="1357567">
                  <a:extLst>
                    <a:ext uri="{9D8B030D-6E8A-4147-A177-3AD203B41FA5}">
                      <a16:colId xmlns:a16="http://schemas.microsoft.com/office/drawing/2014/main" val="1358439417"/>
                    </a:ext>
                  </a:extLst>
                </a:gridCol>
              </a:tblGrid>
              <a:tr h="324898">
                <a:tc gridSpan="11">
                  <a:txBody>
                    <a:bodyPr/>
                    <a:lstStyle/>
                    <a:p>
                      <a:pPr algn="ctr" fontAlgn="ctr"/>
                      <a:r>
                        <a:rPr lang="en-US" altLang="zh-CN" sz="2400" b="1" i="0" u="none" strike="noStrike" dirty="0">
                          <a:effectLst/>
                          <a:latin typeface="宋体" panose="02010600030101010101" pitchFamily="2" charset="-122"/>
                          <a:ea typeface="宋体" panose="02010600030101010101" pitchFamily="2" charset="-122"/>
                        </a:rPr>
                        <a:t>CEPC</a:t>
                      </a:r>
                      <a:r>
                        <a:rPr lang="zh-CN" altLang="en-US" sz="2400" b="1" i="0" u="none" strike="noStrike" dirty="0">
                          <a:effectLst/>
                          <a:latin typeface="宋体" panose="02010600030101010101" pitchFamily="2" charset="-122"/>
                          <a:ea typeface="宋体" panose="02010600030101010101" pitchFamily="2" charset="-122"/>
                        </a:rPr>
                        <a:t>项目经费预算表</a:t>
                      </a:r>
                      <a:r>
                        <a:rPr lang="en-US" altLang="zh-CN" sz="2400" b="1" i="0" u="none" strike="noStrike" dirty="0">
                          <a:effectLst/>
                          <a:latin typeface="宋体" panose="02010600030101010101" pitchFamily="2" charset="-122"/>
                          <a:ea typeface="宋体" panose="02010600030101010101" pitchFamily="2" charset="-122"/>
                        </a:rPr>
                        <a:t>(</a:t>
                      </a:r>
                      <a:r>
                        <a:rPr lang="zh-CN" altLang="en-US" sz="2400" b="1" i="0" u="none" strike="noStrike" dirty="0">
                          <a:effectLst/>
                          <a:latin typeface="宋体" panose="02010600030101010101" pitchFamily="2" charset="-122"/>
                          <a:ea typeface="宋体" panose="02010600030101010101" pitchFamily="2" charset="-122"/>
                        </a:rPr>
                        <a:t>单位：万元</a:t>
                      </a:r>
                      <a:r>
                        <a:rPr lang="en-US" altLang="zh-CN" sz="2400" b="1" i="0" u="none" strike="noStrike" dirty="0">
                          <a:effectLst/>
                          <a:latin typeface="宋体" panose="02010600030101010101" pitchFamily="2" charset="-122"/>
                          <a:ea typeface="宋体" panose="02010600030101010101" pitchFamily="2" charset="-122"/>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2400" b="1" i="0" u="none" strike="noStrike">
                          <a:effectLst/>
                          <a:latin typeface="宋体" panose="02010600030101010101" pitchFamily="2" charset="-122"/>
                          <a:ea typeface="宋体" panose="02010600030101010101" pitchFamily="2" charset="-122"/>
                        </a:rPr>
                        <a:t>　</a:t>
                      </a:r>
                    </a:p>
                  </a:txBody>
                  <a:tcPr marL="0" marR="0" marT="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639251"/>
                  </a:ext>
                </a:extLst>
              </a:tr>
              <a:tr h="283412">
                <a:tc>
                  <a:txBody>
                    <a:bodyPr/>
                    <a:lstStyle/>
                    <a:p>
                      <a:pPr algn="ctr" fontAlgn="ctr"/>
                      <a:r>
                        <a:rPr lang="zh-CN" altLang="en-US" sz="1100" b="1" i="0" u="none" strike="noStrike" dirty="0">
                          <a:solidFill>
                            <a:srgbClr val="000000"/>
                          </a:solidFill>
                          <a:effectLst/>
                          <a:latin typeface="宋体" panose="02010600030101010101" pitchFamily="2" charset="-122"/>
                          <a:ea typeface="宋体" panose="02010600030101010101" pitchFamily="2" charset="-122"/>
                        </a:rPr>
                        <a:t>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effectLst/>
                          <a:latin typeface="宋体" panose="02010600030101010101" pitchFamily="2" charset="-122"/>
                          <a:ea typeface="宋体" panose="02010600030101010101" pitchFamily="2" charset="-122"/>
                        </a:rPr>
                        <a:t>设备名称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effectLst/>
                          <a:latin typeface="宋体" panose="02010600030101010101" pitchFamily="2" charset="-122"/>
                          <a:ea typeface="宋体" panose="02010600030101010101" pitchFamily="2" charset="-122"/>
                        </a:rPr>
                        <a:t>规格型号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单位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单价</a:t>
                      </a:r>
                      <a:br>
                        <a:rPr lang="zh-CN" altLang="en-US" sz="1100" b="1" i="0" u="none" strike="noStrike">
                          <a:solidFill>
                            <a:srgbClr val="000000"/>
                          </a:solidFill>
                          <a:effectLst/>
                          <a:latin typeface="宋体" panose="02010600030101010101" pitchFamily="2" charset="-122"/>
                          <a:ea typeface="宋体" panose="02010600030101010101" pitchFamily="2" charset="-122"/>
                        </a:rPr>
                      </a:br>
                      <a:r>
                        <a:rPr lang="zh-CN" altLang="en-US" sz="1100" b="1" i="0" u="none" strike="noStrike">
                          <a:solidFill>
                            <a:srgbClr val="000000"/>
                          </a:solidFill>
                          <a:effectLst/>
                          <a:latin typeface="宋体" panose="02010600030101010101" pitchFamily="2" charset="-122"/>
                          <a:ea typeface="宋体" panose="02010600030101010101" pitchFamily="2" charset="-122"/>
                        </a:rPr>
                        <a:t>（万元）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总价（万元）</a:t>
                      </a:r>
                      <a:br>
                        <a:rPr lang="zh-CN" altLang="en-US" sz="1100" b="1" i="0" u="none" strike="noStrike">
                          <a:solidFill>
                            <a:srgbClr val="000000"/>
                          </a:solidFill>
                          <a:effectLst/>
                          <a:latin typeface="宋体" panose="02010600030101010101" pitchFamily="2" charset="-122"/>
                          <a:ea typeface="宋体" panose="02010600030101010101" pitchFamily="2" charset="-122"/>
                        </a:rPr>
                      </a:br>
                      <a:r>
                        <a:rPr lang="en-US" altLang="zh-CN" sz="1100" b="1" i="0" u="none" strike="noStrike">
                          <a:solidFill>
                            <a:srgbClr val="000000"/>
                          </a:solidFill>
                          <a:effectLst/>
                          <a:latin typeface="宋体" panose="02010600030101010101" pitchFamily="2" charset="-122"/>
                          <a:ea typeface="宋体" panose="02010600030101010101" pitchFamily="2" charset="-122"/>
                        </a:rPr>
                        <a:t>100</a:t>
                      </a:r>
                      <a:r>
                        <a:rPr lang="zh-CN" altLang="en-US" sz="1100" b="1" i="0" u="none" strike="noStrike">
                          <a:solidFill>
                            <a:srgbClr val="000000"/>
                          </a:solidFill>
                          <a:effectLst/>
                          <a:latin typeface="宋体" panose="02010600030101010101" pitchFamily="2" charset="-122"/>
                          <a:ea typeface="宋体" panose="02010600030101010101" pitchFamily="2" charset="-122"/>
                        </a:rPr>
                        <a:t>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单价</a:t>
                      </a:r>
                      <a:br>
                        <a:rPr lang="zh-CN" altLang="en-US" sz="1100" b="1" i="0" u="none" strike="noStrike">
                          <a:solidFill>
                            <a:srgbClr val="000000"/>
                          </a:solidFill>
                          <a:effectLst/>
                          <a:latin typeface="宋体" panose="02010600030101010101" pitchFamily="2" charset="-122"/>
                          <a:ea typeface="宋体" panose="02010600030101010101" pitchFamily="2" charset="-122"/>
                        </a:rPr>
                      </a:br>
                      <a:r>
                        <a:rPr lang="zh-CN" altLang="en-US" sz="1100" b="1" i="0" u="none" strike="noStrike">
                          <a:solidFill>
                            <a:srgbClr val="000000"/>
                          </a:solidFill>
                          <a:effectLst/>
                          <a:latin typeface="宋体" panose="02010600030101010101" pitchFamily="2" charset="-122"/>
                          <a:ea typeface="宋体" panose="02010600030101010101" pitchFamily="2" charset="-122"/>
                        </a:rPr>
                        <a:t>（万元）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总价（万元）</a:t>
                      </a:r>
                      <a:br>
                        <a:rPr lang="zh-CN" altLang="en-US" sz="1100" b="1" i="0" u="none" strike="noStrike">
                          <a:solidFill>
                            <a:srgbClr val="000000"/>
                          </a:solidFill>
                          <a:effectLst/>
                          <a:latin typeface="宋体" panose="02010600030101010101" pitchFamily="2" charset="-122"/>
                          <a:ea typeface="宋体" panose="02010600030101010101" pitchFamily="2" charset="-122"/>
                        </a:rPr>
                      </a:br>
                      <a:r>
                        <a:rPr lang="en-US" altLang="zh-CN" sz="1100" b="1" i="0" u="none" strike="noStrike">
                          <a:solidFill>
                            <a:srgbClr val="000000"/>
                          </a:solidFill>
                          <a:effectLst/>
                          <a:latin typeface="宋体" panose="02010600030101010101" pitchFamily="2" charset="-122"/>
                          <a:ea typeface="宋体" panose="02010600030101010101" pitchFamily="2" charset="-122"/>
                        </a:rPr>
                        <a:t>100</a:t>
                      </a:r>
                      <a:r>
                        <a:rPr lang="zh-CN" altLang="en-US" sz="1100" b="1" i="0" u="none" strike="noStrike">
                          <a:solidFill>
                            <a:srgbClr val="000000"/>
                          </a:solidFill>
                          <a:effectLst/>
                          <a:latin typeface="宋体" panose="02010600030101010101" pitchFamily="2" charset="-122"/>
                          <a:ea typeface="宋体" panose="02010600030101010101" pitchFamily="2" charset="-122"/>
                        </a:rPr>
                        <a:t>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宋体" panose="02010600030101010101" pitchFamily="2" charset="-122"/>
                          <a:ea typeface="宋体" panose="02010600030101010101" pitchFamily="2" charset="-122"/>
                        </a:rPr>
                        <a:t>差额（万元）</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100" b="1" i="0" u="none" strike="noStrike" dirty="0">
                          <a:effectLst/>
                          <a:latin typeface="宋体" panose="02010600030101010101" pitchFamily="2" charset="-122"/>
                          <a:ea typeface="宋体" panose="02010600030101010101" pitchFamily="2" charset="-122"/>
                        </a:rPr>
                        <a:t>备注</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59990"/>
                  </a:ext>
                </a:extLst>
              </a:tr>
              <a:tr h="141706">
                <a:tc>
                  <a:txBody>
                    <a:bodyPr/>
                    <a:lstStyle/>
                    <a:p>
                      <a:pPr algn="l"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100" b="1"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zh-CN" altLang="en-US" sz="1100" b="1"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zh-CN" altLang="en-US" sz="1100" b="1" i="0" u="none" strike="noStrike" dirty="0">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006846"/>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dirty="0">
                          <a:solidFill>
                            <a:srgbClr val="000000"/>
                          </a:solidFill>
                          <a:effectLst/>
                          <a:latin typeface="宋体" panose="02010600030101010101" pitchFamily="2" charset="-122"/>
                          <a:ea typeface="宋体" panose="02010600030101010101" pitchFamily="2" charset="-122"/>
                        </a:rPr>
                        <a:t>低温系统</a:t>
                      </a:r>
                    </a:p>
                  </a:txBody>
                  <a:tcPr marL="22519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92360.00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87140.00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2820.00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931779"/>
                  </a:ext>
                </a:extLst>
              </a:tr>
              <a:tr h="360373">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sng" strike="noStrike" dirty="0">
                          <a:solidFill>
                            <a:srgbClr val="0000FF"/>
                          </a:solidFill>
                          <a:effectLst/>
                          <a:latin typeface="宋体" panose="02010600030101010101" pitchFamily="2" charset="-122"/>
                          <a:ea typeface="宋体" panose="02010600030101010101" pitchFamily="2" charset="-122"/>
                        </a:rPr>
                        <a:t>18KW@4.5K</a:t>
                      </a:r>
                      <a:r>
                        <a:rPr lang="zh-CN" altLang="en-US" sz="1100" b="0" i="0" u="sng" strike="noStrike" dirty="0">
                          <a:solidFill>
                            <a:srgbClr val="0000FF"/>
                          </a:solidFill>
                          <a:effectLst/>
                          <a:latin typeface="宋体" panose="02010600030101010101" pitchFamily="2" charset="-122"/>
                          <a:ea typeface="宋体" panose="02010600030101010101" pitchFamily="2" charset="-122"/>
                        </a:rPr>
                        <a:t>制冷机</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sng" strike="noStrike" dirty="0">
                          <a:solidFill>
                            <a:srgbClr val="0000FF"/>
                          </a:solidFill>
                          <a:effectLst/>
                          <a:latin typeface="宋体" panose="02010600030101010101" pitchFamily="2" charset="-122"/>
                          <a:ea typeface="宋体" panose="02010600030101010101" pitchFamily="2" charset="-122"/>
                        </a:rPr>
                        <a:t>18KW@4.5K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56000.00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56000.00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488154"/>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液氦储罐</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10000</a:t>
                      </a:r>
                      <a:r>
                        <a:rPr lang="zh-CN" altLang="en-US" sz="1100" b="0" i="0" u="none" strike="noStrike">
                          <a:solidFill>
                            <a:srgbClr val="000000"/>
                          </a:solidFill>
                          <a:effectLst/>
                          <a:latin typeface="宋体" panose="02010600030101010101" pitchFamily="2" charset="-122"/>
                          <a:ea typeface="宋体" panose="02010600030101010101" pitchFamily="2" charset="-122"/>
                        </a:rPr>
                        <a:t>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194242"/>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主分配阀箱</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FF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FF0000"/>
                          </a:solidFill>
                          <a:effectLst/>
                          <a:latin typeface="宋体" panose="02010600030101010101" pitchFamily="2" charset="-122"/>
                          <a:ea typeface="宋体" panose="02010600030101010101" pitchFamily="2" charset="-122"/>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3200.00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385841"/>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连接阀箱</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FF0000"/>
                          </a:solidFill>
                          <a:effectLst/>
                          <a:latin typeface="宋体" panose="02010600030101010101" pitchFamily="2" charset="-122"/>
                          <a:ea typeface="宋体" panose="02010600030101010101" pitchFamily="2" charset="-122"/>
                        </a:rPr>
                        <a:t>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7800.00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FF0000"/>
                          </a:solidFill>
                          <a:effectLst/>
                          <a:latin typeface="宋体" panose="02010600030101010101" pitchFamily="2" charset="-122"/>
                          <a:ea typeface="宋体" panose="02010600030101010101" pitchFamily="2" charset="-122"/>
                        </a:rPr>
                        <a:t>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5720.00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100" b="0" i="0" u="none" strike="noStrike" dirty="0">
                          <a:solidFill>
                            <a:srgbClr val="FF0000"/>
                          </a:solidFill>
                          <a:effectLst/>
                          <a:latin typeface="宋体" panose="02010600030101010101" pitchFamily="2" charset="-122"/>
                          <a:ea typeface="宋体" panose="02010600030101010101" pitchFamily="2" charset="-122"/>
                        </a:rPr>
                        <a:t>恒温器辅助阀箱</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035615"/>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多通道低温管线</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多路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2240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3360.00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744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1860.00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1500.00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70044"/>
                  </a:ext>
                </a:extLst>
              </a:tr>
              <a:tr h="283412">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中压氦气储罐</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宋体" panose="02010600030101010101" pitchFamily="2" charset="-122"/>
                          <a:ea typeface="宋体" panose="02010600030101010101" pitchFamily="2" charset="-122"/>
                        </a:rPr>
                        <a:t>20Bar，100m3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2560.00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2560.00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13603"/>
                  </a:ext>
                </a:extLst>
              </a:tr>
              <a:tr h="283412">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高压高纯氦气储罐</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宋体" panose="02010600030101010101" pitchFamily="2" charset="-122"/>
                          <a:ea typeface="宋体" panose="02010600030101010101" pitchFamily="2" charset="-122"/>
                        </a:rPr>
                        <a:t>200Bar，25m3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688086"/>
                  </a:ext>
                </a:extLst>
              </a:tr>
              <a:tr h="283412">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高压不纯氦气储罐</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宋体" panose="02010600030101010101" pitchFamily="2" charset="-122"/>
                          <a:ea typeface="宋体" panose="02010600030101010101" pitchFamily="2" charset="-122"/>
                        </a:rPr>
                        <a:t>200Bar，25m3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868878"/>
                  </a:ext>
                </a:extLst>
              </a:tr>
              <a:tr h="283412">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高压氦气回收压缩机</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宋体" panose="02010600030101010101" pitchFamily="2" charset="-122"/>
                          <a:ea typeface="宋体" panose="02010600030101010101" pitchFamily="2" charset="-122"/>
                        </a:rPr>
                        <a:t>200bar，100m3/h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1840.00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1840.00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039923"/>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高压氦气纯化器</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宋体" panose="02010600030101010101" pitchFamily="2" charset="-122"/>
                          <a:ea typeface="宋体" panose="02010600030101010101" pitchFamily="2" charset="-122"/>
                        </a:rPr>
                        <a:t>200m3/h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29095"/>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纯氦气</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纯度</a:t>
                      </a:r>
                      <a:r>
                        <a:rPr lang="en-US" altLang="zh-CN" sz="1100" b="1" i="0" u="none" strike="noStrike">
                          <a:solidFill>
                            <a:srgbClr val="000000"/>
                          </a:solidFill>
                          <a:effectLst/>
                          <a:latin typeface="Arial" panose="020B0604020202020204" pitchFamily="34" charset="0"/>
                          <a:ea typeface="宋体" panose="02010600030101010101" pitchFamily="2" charset="-122"/>
                        </a:rPr>
                        <a:t>5</a:t>
                      </a:r>
                      <a:r>
                        <a:rPr lang="en-US" sz="1100" b="1" i="0" u="none" strike="noStrike">
                          <a:solidFill>
                            <a:srgbClr val="000000"/>
                          </a:solidFill>
                          <a:effectLst/>
                          <a:latin typeface="Arial" panose="020B0604020202020204" pitchFamily="34" charset="0"/>
                          <a:ea typeface="宋体" panose="02010600030101010101" pitchFamily="2" charset="-122"/>
                        </a:rPr>
                        <a:t>N9</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dirty="0">
                          <a:solidFill>
                            <a:srgbClr val="000000"/>
                          </a:solidFill>
                          <a:effectLst/>
                          <a:latin typeface="宋体" panose="02010600030101010101" pitchFamily="2" charset="-122"/>
                          <a:ea typeface="宋体" panose="02010600030101010101" pitchFamily="2" charset="-122"/>
                        </a:rPr>
                        <a:t>1200.00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559346"/>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控制系统</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339952"/>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隔热真空系统</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4817469"/>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常温管路</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721161"/>
                  </a:ext>
                </a:extLst>
              </a:tr>
              <a:tr h="141706">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工具，消耗品等</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3063793"/>
                  </a:ext>
                </a:extLst>
              </a:tr>
              <a:tr h="158488">
                <a:tc>
                  <a:txBody>
                    <a:bodyPr/>
                    <a:lstStyle/>
                    <a:p>
                      <a:pPr algn="l" fontAlgn="ctr"/>
                      <a:r>
                        <a:rPr lang="en-US" altLang="zh-CN" sz="1100" b="1" i="0" u="none" strike="noStrike">
                          <a:solidFill>
                            <a:srgbClr val="000000"/>
                          </a:solidFill>
                          <a:effectLst/>
                          <a:latin typeface="宋体" panose="02010600030101010101" pitchFamily="2" charset="-122"/>
                          <a:ea typeface="宋体" panose="02010600030101010101" pitchFamily="2" charset="-122"/>
                        </a:rPr>
                        <a:t>2.3.16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000000"/>
                          </a:solidFill>
                          <a:effectLst/>
                          <a:latin typeface="宋体" panose="02010600030101010101" pitchFamily="2" charset="-122"/>
                          <a:ea typeface="宋体" panose="02010600030101010101" pitchFamily="2" charset="-122"/>
                        </a:rPr>
                        <a:t>安装施工</a:t>
                      </a:r>
                    </a:p>
                  </a:txBody>
                  <a:tcPr marL="45039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100" b="1" i="0" u="none" strike="noStrike">
                          <a:solidFill>
                            <a:srgbClr val="000000"/>
                          </a:solidFill>
                          <a:effectLst/>
                          <a:latin typeface="宋体" panose="02010600030101010101" pitchFamily="2" charset="-122"/>
                          <a:ea typeface="宋体" panose="02010600030101010101" pitchFamily="2" charset="-122"/>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zh-CN" altLang="en-US" sz="1100" b="0" i="0" u="none" strike="noStrike" dirty="0">
                        <a:solidFill>
                          <a:srgbClr val="FFFFFF"/>
                        </a:solidFill>
                        <a:effectLst/>
                        <a:latin typeface="宋体" panose="02010600030101010101" pitchFamily="2" charset="-122"/>
                        <a:ea typeface="宋体" panose="02010600030101010101" pitchFamily="2" charset="-122"/>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929289"/>
                  </a:ext>
                </a:extLst>
              </a:tr>
              <a:tr h="150562">
                <a:tc>
                  <a:txBody>
                    <a:bodyPr/>
                    <a:lstStyle/>
                    <a:p>
                      <a:pPr algn="l" fontAlgn="b"/>
                      <a:r>
                        <a:rPr lang="en-US" altLang="zh-CN" sz="1100" b="1" i="0" u="none" strike="noStrike">
                          <a:solidFill>
                            <a:srgbClr val="FF0000"/>
                          </a:solidFill>
                          <a:effectLst/>
                          <a:latin typeface="宋体" panose="02010600030101010101" pitchFamily="2" charset="-122"/>
                          <a:ea typeface="宋体" panose="02010600030101010101" pitchFamily="2" charset="-122"/>
                        </a:rPr>
                        <a:t>2.3.17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FF0000"/>
                          </a:solidFill>
                          <a:effectLst/>
                          <a:latin typeface="宋体" panose="02010600030101010101" pitchFamily="2" charset="-122"/>
                          <a:ea typeface="宋体" panose="02010600030101010101" pitchFamily="2" charset="-122"/>
                        </a:rPr>
                        <a:t>设备</a:t>
                      </a:r>
                      <a:r>
                        <a:rPr lang="en-US" altLang="zh-CN" sz="1100" b="1" i="0" u="none" strike="noStrike">
                          <a:solidFill>
                            <a:srgbClr val="FF0000"/>
                          </a:solidFill>
                          <a:effectLst/>
                          <a:latin typeface="宋体" panose="02010600030101010101" pitchFamily="2" charset="-122"/>
                          <a:ea typeface="宋体" panose="02010600030101010101" pitchFamily="2" charset="-122"/>
                        </a:rPr>
                        <a:t>2</a:t>
                      </a:r>
                      <a:r>
                        <a:rPr lang="en-US" sz="1100" b="1" i="0" u="none" strike="noStrike">
                          <a:solidFill>
                            <a:srgbClr val="FF0000"/>
                          </a:solidFill>
                          <a:effectLst/>
                          <a:latin typeface="宋体" panose="02010600030101010101" pitchFamily="2" charset="-122"/>
                          <a:ea typeface="宋体" panose="02010600030101010101" pitchFamily="2" charset="-122"/>
                        </a:rPr>
                        <a:t>K</a:t>
                      </a:r>
                      <a:r>
                        <a:rPr lang="zh-CN" altLang="en-US" sz="1100" b="1" i="0" u="none" strike="noStrike">
                          <a:solidFill>
                            <a:srgbClr val="FF0000"/>
                          </a:solidFill>
                          <a:effectLst/>
                          <a:latin typeface="宋体" panose="02010600030101010101" pitchFamily="2" charset="-122"/>
                          <a:ea typeface="宋体" panose="02010600030101010101" pitchFamily="2" charset="-122"/>
                        </a:rPr>
                        <a:t>阀箱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1" i="0" u="none" strike="noStrike">
                          <a:solidFill>
                            <a:srgbClr val="FF0000"/>
                          </a:solidFill>
                          <a:effectLst/>
                          <a:latin typeface="宋体" panose="02010600030101010101" pitchFamily="2" charset="-122"/>
                          <a:ea typeface="宋体"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FF0000"/>
                          </a:solidFill>
                          <a:effectLst/>
                          <a:latin typeface="宋体" panose="02010600030101010101" pitchFamily="2" charset="-122"/>
                          <a:ea typeface="宋体" panose="02010600030101010101" pitchFamily="2" charset="-122"/>
                        </a:rPr>
                        <a:t>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100" b="1" i="0" u="none" strike="noStrike">
                          <a:solidFill>
                            <a:srgbClr val="FF0000"/>
                          </a:solidFill>
                          <a:effectLst/>
                          <a:latin typeface="宋体" panose="02010600030101010101" pitchFamily="2" charset="-122"/>
                          <a:ea typeface="宋体" panose="02010600030101010101" pitchFamily="2" charset="-122"/>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100" b="1" i="0" u="none" strike="noStrike">
                          <a:solidFill>
                            <a:srgbClr val="FF0000"/>
                          </a:solidFill>
                          <a:effectLst/>
                          <a:latin typeface="宋体" panose="02010600030101010101" pitchFamily="2" charset="-122"/>
                          <a:ea typeface="宋体" panose="02010600030101010101" pitchFamily="2" charset="-122"/>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1" i="0" u="none" strike="noStrike">
                          <a:solidFill>
                            <a:srgbClr val="FF0000"/>
                          </a:solidFill>
                          <a:effectLst/>
                          <a:latin typeface="宋体" panose="02010600030101010101" pitchFamily="2" charset="-122"/>
                          <a:ea typeface="宋体" panose="02010600030101010101" pitchFamily="2" charset="-122"/>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100" b="1" i="0" u="none" strike="noStrike">
                          <a:solidFill>
                            <a:srgbClr val="FF0000"/>
                          </a:solidFill>
                          <a:effectLst/>
                          <a:latin typeface="宋体" panose="02010600030101010101" pitchFamily="2" charset="-122"/>
                          <a:ea typeface="宋体" panose="02010600030101010101" pitchFamily="2" charset="-122"/>
                        </a:rPr>
                        <a:t>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100" b="1" i="0" u="none" strike="noStrike">
                          <a:solidFill>
                            <a:srgbClr val="FF0000"/>
                          </a:solidFill>
                          <a:effectLst/>
                          <a:latin typeface="宋体" panose="02010600030101010101" pitchFamily="2" charset="-122"/>
                          <a:ea typeface="宋体" panose="02010600030101010101" pitchFamily="2" charset="-122"/>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100" b="1" i="0" u="none" strike="noStrike">
                          <a:solidFill>
                            <a:srgbClr val="FF0000"/>
                          </a:solidFill>
                          <a:effectLst/>
                          <a:latin typeface="宋体" panose="02010600030101010101" pitchFamily="2" charset="-122"/>
                          <a:ea typeface="宋体" panose="02010600030101010101" pitchFamily="2" charset="-122"/>
                        </a:rPr>
                        <a:t>2400.00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100" b="1" i="0" u="none" strike="noStrike">
                          <a:solidFill>
                            <a:srgbClr val="FF0000"/>
                          </a:solidFill>
                          <a:effectLst/>
                          <a:latin typeface="宋体" panose="02010600030101010101" pitchFamily="2" charset="-122"/>
                          <a:ea typeface="宋体" panose="02010600030101010101" pitchFamily="2" charset="-122"/>
                        </a:rPr>
                        <a:t>-2400.00 </a:t>
                      </a:r>
                    </a:p>
                  </a:txBody>
                  <a:tcPr marL="0" marR="0" marT="0" marB="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100" b="0" i="0" u="none" strike="noStrike" dirty="0">
                        <a:effectLst/>
                        <a:latin typeface="宋体" panose="02010600030101010101" pitchFamily="2" charset="-122"/>
                        <a:ea typeface="宋体"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335610"/>
                  </a:ext>
                </a:extLst>
              </a:tr>
            </a:tbl>
          </a:graphicData>
        </a:graphic>
      </p:graphicFrame>
    </p:spTree>
    <p:extLst>
      <p:ext uri="{BB962C8B-B14F-4D97-AF65-F5344CB8AC3E}">
        <p14:creationId xmlns:p14="http://schemas.microsoft.com/office/powerpoint/2010/main" val="384985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A07F0A5-6A5F-4D7A-96A0-4C3E50A7AD1D}"/>
              </a:ext>
            </a:extLst>
          </p:cNvPr>
          <p:cNvSpPr>
            <a:spLocks noGrp="1"/>
          </p:cNvSpPr>
          <p:nvPr>
            <p:ph type="ftr" sz="quarter" idx="3"/>
          </p:nvPr>
        </p:nvSpPr>
        <p:spPr/>
        <p:txBody>
          <a:bodyPr/>
          <a:lstStyle/>
          <a:p>
            <a:pPr>
              <a:defRPr/>
            </a:pPr>
            <a:r>
              <a:rPr lang="zh-CN" altLang="en-US"/>
              <a:t>加速器中心低温组</a:t>
            </a:r>
            <a:endParaRPr lang="en-US" altLang="zh-CN"/>
          </a:p>
        </p:txBody>
      </p:sp>
      <p:sp>
        <p:nvSpPr>
          <p:cNvPr id="4" name="文本框 3">
            <a:extLst>
              <a:ext uri="{FF2B5EF4-FFF2-40B4-BE49-F238E27FC236}">
                <a16:creationId xmlns:a16="http://schemas.microsoft.com/office/drawing/2014/main" id="{9B0DC629-DF43-4860-B4A5-672A7445E1CF}"/>
              </a:ext>
            </a:extLst>
          </p:cNvPr>
          <p:cNvSpPr txBox="1"/>
          <p:nvPr/>
        </p:nvSpPr>
        <p:spPr>
          <a:xfrm>
            <a:off x="1287889" y="1146220"/>
            <a:ext cx="9517486" cy="3885936"/>
          </a:xfrm>
          <a:prstGeom prst="rect">
            <a:avLst/>
          </a:prstGeom>
          <a:ln>
            <a:prstDash val="dashDot"/>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200000"/>
              </a:lnSpc>
              <a:buFont typeface="Wingdings" panose="05000000000000000000" pitchFamily="2" charset="2"/>
              <a:buChar char="u"/>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接下来，超导腔侧还需要确定以下事情：</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进行低温系统更为详细的流程计算和优化，以回气△</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P=0.4kPa</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压降为条件进行管径优化；</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恒温器结构设计优化（接口尺寸、走向等），恒温器之间常温磁铁的结构确认，与高频组、磁铁组一起协商对接方案</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高性能的多通道低温传输管线的设计与测试研究</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多通道低温管线真空隔断的优化设计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200000"/>
              </a:lnSpc>
              <a:buFont typeface="Arial" panose="020B0604020202020204" pitchFamily="34" charset="0"/>
              <a:buChar char="•"/>
            </a:pP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a:extLst>
              <a:ext uri="{FF2B5EF4-FFF2-40B4-BE49-F238E27FC236}">
                <a16:creationId xmlns:a16="http://schemas.microsoft.com/office/drawing/2014/main" id="{08D009ED-D0D1-4ADC-8338-B046EF38FD4A}"/>
              </a:ext>
            </a:extLst>
          </p:cNvPr>
          <p:cNvSpPr/>
          <p:nvPr/>
        </p:nvSpPr>
        <p:spPr>
          <a:xfrm>
            <a:off x="4887853" y="164512"/>
            <a:ext cx="2600712" cy="584775"/>
          </a:xfrm>
          <a:prstGeom prst="rect">
            <a:avLst/>
          </a:prstGeom>
        </p:spPr>
        <p:txBody>
          <a:bodyPr wrap="none">
            <a:spAutoFit/>
          </a:bodyPr>
          <a:lstStyle/>
          <a:p>
            <a:pPr lvl="0"/>
            <a:r>
              <a:rPr lang="zh-CN" altLang="en-US" sz="3200" b="1" spc="-6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anose="020B0A04020102020204" pitchFamily="34" charset="0"/>
                <a:ea typeface="微软雅黑"/>
              </a:rPr>
              <a:t>超导腔侧小结</a:t>
            </a:r>
          </a:p>
        </p:txBody>
      </p:sp>
    </p:spTree>
    <p:extLst>
      <p:ext uri="{BB962C8B-B14F-4D97-AF65-F5344CB8AC3E}">
        <p14:creationId xmlns:p14="http://schemas.microsoft.com/office/powerpoint/2010/main" val="252369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7508E03-79E8-43AC-AB6E-0EAC4E89BA1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rPr>
              <a:t>加速器中心低温组</a:t>
            </a:r>
            <a:endParaRPr kumimoji="0" lang="en-US" altLang="zh-CN" sz="105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3" name="文本框 2">
            <a:extLst>
              <a:ext uri="{FF2B5EF4-FFF2-40B4-BE49-F238E27FC236}">
                <a16:creationId xmlns:a16="http://schemas.microsoft.com/office/drawing/2014/main" id="{B04A2D37-CE60-42A6-BD8A-255D0B3C0AF2}"/>
              </a:ext>
            </a:extLst>
          </p:cNvPr>
          <p:cNvSpPr txBox="1"/>
          <p:nvPr/>
        </p:nvSpPr>
        <p:spPr>
          <a:xfrm>
            <a:off x="3748939" y="52874"/>
            <a:ext cx="5808447" cy="752474"/>
          </a:xfrm>
          <a:prstGeom prst="rect">
            <a:avLst/>
          </a:prstGeom>
          <a:noFill/>
          <a:ln>
            <a:noFill/>
          </a:ln>
        </p:spPr>
        <p:txBody>
          <a:bodyPr vert="horz" lIns="92027" tIns="47854" rIns="92027" bIns="47854" anchor="ctr"/>
          <a:lstStyle>
            <a:lvl1pPr marL="0" indent="0"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1pPr>
            <a:lvl2pPr marL="631825" indent="-242888"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2pPr>
            <a:lvl3pPr marL="973137"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3pPr>
            <a:lvl4pPr marL="1362075"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4pPr>
            <a:lvl5pPr marL="1752600" indent="-193675" algn="l" rtl="0" fontAlgn="base" latinLnBrk="1">
              <a:lnSpc>
                <a:spcPct val="100000"/>
              </a:lnSpc>
              <a:spcBef>
                <a:spcPct val="0"/>
              </a:spcBef>
              <a:spcAft>
                <a:spcPct val="0"/>
              </a:spcAft>
              <a:buFontTx/>
              <a:buNone/>
              <a:defRPr sz="1900" b="0" i="0" u="none" baseline="0">
                <a:solidFill>
                  <a:schemeClr val="lt1"/>
                </a:solidFill>
                <a:latin typeface="Arial" pitchFamily="34" charset="0"/>
                <a:ea typeface="宋体" pitchFamily="2" charset="-122"/>
                <a:sym typeface="Arial" pitchFamily="34" charset="0"/>
              </a:defRPr>
            </a:lvl5pPr>
          </a:lstStyle>
          <a:p>
            <a:pPr marL="0" marR="0" lvl="0" indent="0" algn="ctr" defTabSz="1097280" rtl="0" eaLnBrk="1" fontAlgn="base" latinLnBrk="1" hangingPunct="1">
              <a:lnSpc>
                <a:spcPct val="100000"/>
              </a:lnSpc>
              <a:spcBef>
                <a:spcPct val="0"/>
              </a:spcBef>
              <a:spcAft>
                <a:spcPct val="0"/>
              </a:spcAft>
              <a:buClrTx/>
              <a:buSzTx/>
              <a:buFontTx/>
              <a:buNone/>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r>
              <a:rPr kumimoji="0" lang="en-US" altLang="zh-CN" sz="2800" b="1" i="0" u="none" strike="noStrike" kern="1200" cap="none" spc="-60" normalizeH="0" baseline="0" noProof="0" dirty="0">
                <a:ln w="19050">
                  <a:solidFill>
                    <a:srgbClr val="000000">
                      <a:tint val="1000"/>
                    </a:srgbClr>
                  </a:solidFill>
                  <a:prstDash val="solid"/>
                </a:ln>
                <a:solidFill>
                  <a:srgbClr val="FF0000"/>
                </a:solidFill>
                <a:effectLst>
                  <a:outerShdw blurRad="50000" dist="50800" dir="7500000" algn="tl">
                    <a:srgbClr val="000000">
                      <a:shade val="5000"/>
                      <a:alpha val="35000"/>
                    </a:srgbClr>
                  </a:outerShdw>
                </a:effectLst>
                <a:uLnTx/>
                <a:uFillTx/>
                <a:latin typeface="Arial Black" panose="020B0A04020102020204" pitchFamily="34" charset="0"/>
                <a:ea typeface="微软雅黑"/>
                <a:cs typeface="+mn-cs"/>
                <a:sym typeface="Arial" pitchFamily="34" charset="0"/>
              </a:rPr>
              <a:t>OUTLINE</a:t>
            </a:r>
            <a:endParaRPr kumimoji="0" lang="zh-CN" altLang="en-US" sz="2800" b="1" i="0" u="none" strike="noStrike" kern="1200" cap="none" spc="-60" normalizeH="0" baseline="0" noProof="0" dirty="0">
              <a:ln w="19050">
                <a:solidFill>
                  <a:srgbClr val="000000">
                    <a:tint val="1000"/>
                  </a:srgbClr>
                </a:solidFill>
                <a:prstDash val="solid"/>
              </a:ln>
              <a:solidFill>
                <a:srgbClr val="FF0000"/>
              </a:solidFill>
              <a:effectLst>
                <a:outerShdw blurRad="50000" dist="50800" dir="7500000" algn="tl">
                  <a:srgbClr val="000000">
                    <a:shade val="5000"/>
                    <a:alpha val="35000"/>
                  </a:srgbClr>
                </a:outerShdw>
              </a:effectLst>
              <a:uLnTx/>
              <a:uFillTx/>
              <a:latin typeface="Arial Black" panose="020B0A04020102020204" pitchFamily="34" charset="0"/>
              <a:ea typeface="微软雅黑"/>
              <a:cs typeface="+mn-cs"/>
              <a:sym typeface="Arial" pitchFamily="34" charset="0"/>
            </a:endParaRPr>
          </a:p>
        </p:txBody>
      </p:sp>
      <p:sp>
        <p:nvSpPr>
          <p:cNvPr id="5" name="内容占位符 6">
            <a:extLst>
              <a:ext uri="{FF2B5EF4-FFF2-40B4-BE49-F238E27FC236}">
                <a16:creationId xmlns:a16="http://schemas.microsoft.com/office/drawing/2014/main" id="{2E588FFC-2351-4FDC-BD32-35506431792B}"/>
              </a:ext>
            </a:extLst>
          </p:cNvPr>
          <p:cNvSpPr txBox="1">
            <a:spLocks/>
          </p:cNvSpPr>
          <p:nvPr/>
        </p:nvSpPr>
        <p:spPr>
          <a:xfrm>
            <a:off x="838200" y="1441577"/>
            <a:ext cx="10515600" cy="2179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rPr>
              <a:t>Discussion and Comparison on CEPC SRF cryogenic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Discussion and Comparison on SC magnets cryogenic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rPr>
              <a:t>Summary</a:t>
            </a:r>
            <a:endParaRPr kumimoji="0" lang="en-US" altLang="zh-CN" sz="2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sysClr val="windowText" lastClr="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59273182"/>
      </p:ext>
    </p:extLst>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808080"/>
        </a:dk2>
        <a:lt2>
          <a:srgbClr val="00000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extraClrScheme>
    <a:extraClrScheme>
      <a:clrScheme name="Default Color Scheme 2">
        <a:dk1>
          <a:srgbClr val="FFFFFF"/>
        </a:dk1>
        <a:lt1>
          <a:srgbClr val="0000FF"/>
        </a:lt1>
        <a:dk2>
          <a:srgbClr val="000000"/>
        </a:dk2>
        <a:lt2>
          <a:srgbClr val="FFFF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extraClrScheme>
    <a:extraClrScheme>
      <a:clrScheme name="Default Color Scheme 3">
        <a:dk1>
          <a:srgbClr val="000000"/>
        </a:dk1>
        <a:lt1>
          <a:srgbClr val="FFFFCC"/>
        </a:lt1>
        <a:dk2>
          <a:srgbClr val="666633"/>
        </a:dk2>
        <a:lt2>
          <a:srgbClr val="808000"/>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extraClrScheme>
    <a:extraClrScheme>
      <a:clrScheme name="Default Color Scheme 4">
        <a:dk1>
          <a:srgbClr val="000000"/>
        </a:dk1>
        <a:lt1>
          <a:srgbClr val="FFFFFF"/>
        </a:lt1>
        <a:dk2>
          <a:srgbClr val="333333"/>
        </a:dk2>
        <a:lt2>
          <a:srgbClr val="000000"/>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extraClrScheme>
    <a:extraClrScheme>
      <a:clrScheme name="Default Color Scheme 5">
        <a:dk1>
          <a:srgbClr val="000000"/>
        </a:dk1>
        <a:lt1>
          <a:srgbClr val="FFFFFF"/>
        </a:lt1>
        <a:dk2>
          <a:srgbClr val="808080"/>
        </a:dk2>
        <a:lt2>
          <a:srgbClr val="00000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extraClrScheme>
    <a:extraClrScheme>
      <a:clrScheme name="Default Color Scheme 6">
        <a:dk1>
          <a:srgbClr val="000000"/>
        </a:dk1>
        <a:lt1>
          <a:srgbClr val="FFFFFF"/>
        </a:lt1>
        <a:dk2>
          <a:srgbClr val="808080"/>
        </a:dk2>
        <a:lt2>
          <a:srgbClr val="00000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extraClrScheme>
    <a:extraClrScheme>
      <a:clrScheme name="Default Color Scheme 7">
        <a:dk1>
          <a:srgbClr val="000000"/>
        </a:dk1>
        <a:lt1>
          <a:srgbClr val="FFFFFF"/>
        </a:lt1>
        <a:dk2>
          <a:srgbClr val="808080"/>
        </a:dk2>
        <a:lt2>
          <a:srgbClr val="00000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extraClrScheme>
  </a:extraClrSchemeLst>
</a:theme>
</file>

<file path=ppt/theme/theme2.xml><?xml version="1.0" encoding="utf-8"?>
<a:theme xmlns:a="http://schemas.openxmlformats.org/drawingml/2006/main" name="1_Office 主题">
  <a:themeElements>
    <a:clrScheme name="Default Color Scheme">
      <a:dk1>
        <a:srgbClr val="000000"/>
      </a:dk1>
      <a:lt1>
        <a:srgbClr val="FFFFFF"/>
      </a:lt1>
      <a:dk2>
        <a:srgbClr val="808080"/>
      </a:dk2>
      <a:lt2>
        <a:srgbClr val="00000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808080"/>
        </a:dk2>
        <a:lt2>
          <a:srgbClr val="00000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extraClrScheme>
    <a:extraClrScheme>
      <a:clrScheme name="Default Color Scheme 2">
        <a:dk1>
          <a:srgbClr val="FFFFFF"/>
        </a:dk1>
        <a:lt1>
          <a:srgbClr val="0000FF"/>
        </a:lt1>
        <a:dk2>
          <a:srgbClr val="000000"/>
        </a:dk2>
        <a:lt2>
          <a:srgbClr val="FFFF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extraClrScheme>
    <a:extraClrScheme>
      <a:clrScheme name="Default Color Scheme 3">
        <a:dk1>
          <a:srgbClr val="000000"/>
        </a:dk1>
        <a:lt1>
          <a:srgbClr val="FFFFCC"/>
        </a:lt1>
        <a:dk2>
          <a:srgbClr val="666633"/>
        </a:dk2>
        <a:lt2>
          <a:srgbClr val="808000"/>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extraClrScheme>
    <a:extraClrScheme>
      <a:clrScheme name="Default Color Scheme 4">
        <a:dk1>
          <a:srgbClr val="000000"/>
        </a:dk1>
        <a:lt1>
          <a:srgbClr val="FFFFFF"/>
        </a:lt1>
        <a:dk2>
          <a:srgbClr val="333333"/>
        </a:dk2>
        <a:lt2>
          <a:srgbClr val="000000"/>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extraClrScheme>
    <a:extraClrScheme>
      <a:clrScheme name="Default Color Scheme 5">
        <a:dk1>
          <a:srgbClr val="000000"/>
        </a:dk1>
        <a:lt1>
          <a:srgbClr val="FFFFFF"/>
        </a:lt1>
        <a:dk2>
          <a:srgbClr val="808080"/>
        </a:dk2>
        <a:lt2>
          <a:srgbClr val="00000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extraClrScheme>
    <a:extraClrScheme>
      <a:clrScheme name="Default Color Scheme 6">
        <a:dk1>
          <a:srgbClr val="000000"/>
        </a:dk1>
        <a:lt1>
          <a:srgbClr val="FFFFFF"/>
        </a:lt1>
        <a:dk2>
          <a:srgbClr val="808080"/>
        </a:dk2>
        <a:lt2>
          <a:srgbClr val="00000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extraClrScheme>
    <a:extraClrScheme>
      <a:clrScheme name="Default Color Scheme 7">
        <a:dk1>
          <a:srgbClr val="000000"/>
        </a:dk1>
        <a:lt1>
          <a:srgbClr val="FFFFFF"/>
        </a:lt1>
        <a:dk2>
          <a:srgbClr val="808080"/>
        </a:dk2>
        <a:lt2>
          <a:srgbClr val="00000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103063</TotalTime>
  <Words>2419</Words>
  <Application>Microsoft Office PowerPoint</Application>
  <PresentationFormat>宽屏</PresentationFormat>
  <Paragraphs>1051</Paragraphs>
  <Slides>16</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16</vt:i4>
      </vt:variant>
    </vt:vector>
  </HeadingPairs>
  <TitlesOfParts>
    <vt:vector size="34" baseType="lpstr">
      <vt:lpstr>MS Mincho</vt:lpstr>
      <vt:lpstr>等线</vt:lpstr>
      <vt:lpstr>黑体</vt:lpstr>
      <vt:lpstr>华文中宋</vt:lpstr>
      <vt:lpstr>楷体</vt:lpstr>
      <vt:lpstr>宋体</vt:lpstr>
      <vt:lpstr>宋体</vt:lpstr>
      <vt:lpstr>微软雅黑</vt:lpstr>
      <vt:lpstr>Arial</vt:lpstr>
      <vt:lpstr>Arial Black</vt:lpstr>
      <vt:lpstr>Calibri</vt:lpstr>
      <vt:lpstr>Calibri Light</vt:lpstr>
      <vt:lpstr>Segoe UI</vt:lpstr>
      <vt:lpstr>Symbol</vt:lpstr>
      <vt:lpstr>Times New Roman</vt:lpstr>
      <vt:lpstr>Wingdings</vt:lpstr>
      <vt:lpstr>Office 主题</vt:lpstr>
      <vt:lpstr>1_Office 主题</vt:lpstr>
      <vt:lpstr>PowerPoint 演示文稿</vt:lpstr>
      <vt:lpstr>PowerPoint 演示文稿</vt:lpstr>
      <vt:lpstr>PowerPoint 演示文稿</vt:lpstr>
      <vt:lpstr>PowerPoint 演示文稿</vt:lpstr>
      <vt:lpstr>Estimated heat loads for SC cavities-CDR Scheme</vt:lpstr>
      <vt:lpstr>Estimated heat loads for SC cavities-Modif. Scheme</vt:lpstr>
      <vt:lpstr>PowerPoint 演示文稿</vt:lpstr>
      <vt:lpstr>PowerPoint 演示文稿</vt:lpstr>
      <vt:lpstr>PowerPoint 演示文稿</vt:lpstr>
      <vt:lpstr>Estimated heat loads for SC IR magnets</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Simulation of CEPC project</dc:title>
  <dc:creator>[葛锐]</dc:creator>
  <cp:lastModifiedBy>admin</cp:lastModifiedBy>
  <cp:revision>765</cp:revision>
  <dcterms:created xsi:type="dcterms:W3CDTF">2019-07-08T06:55:01Z</dcterms:created>
  <dcterms:modified xsi:type="dcterms:W3CDTF">2021-07-29T05:31:44Z</dcterms:modified>
</cp:coreProperties>
</file>