
<file path=[Content_Types].xml><?xml version="1.0" encoding="utf-8"?>
<Types xmlns="http://schemas.openxmlformats.org/package/2006/content-types">
  <Override PartName="/ppt/slideLayouts/slideLayout1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Layouts/slideLayout3.xml" ContentType="application/vnd.openxmlformats-officedocument.presentationml.slideLayout+xml"/>
  <Default Extension="rels" ContentType="application/vnd.openxmlformats-package.relationships+xml"/>
  <Override PartName="/ppt/notesMasters/notesMaster1.xml" ContentType="application/vnd.openxmlformats-officedocument.presentationml.notesMaster+xml"/>
  <Override PartName="/ppt/notesSlides/notesSlide4.xml" ContentType="application/vnd.openxmlformats-officedocument.presentationml.notesSlide+xml"/>
  <Override PartName="/ppt/theme/theme4.xml" ContentType="application/vnd.openxmlformats-officedocument.theme+xml"/>
  <Override PartName="/ppt/notesSlides/notesSlide50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30.xml" ContentType="application/vnd.openxmlformats-officedocument.presentationml.slideLayout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Layouts/slideLayout34.xml" ContentType="application/vnd.openxmlformats-officedocument.presentationml.slideLayout+xml"/>
  <Override PartName="/ppt/notesSlides/notesSlide33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48.xml" ContentType="application/vnd.openxmlformats-officedocument.presentationml.slide+xml"/>
  <Override PartName="/ppt/slides/slide44.xml" ContentType="application/vnd.openxmlformats-officedocument.presentationml.slide+xml"/>
  <Override PartName="/ppt/slides/slide40.xml" ContentType="application/vnd.openxmlformats-officedocument.presentationml.slide+xml"/>
  <Override PartName="/ppt/slideLayouts/slideLayout27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33.xml" ContentType="application/vnd.openxmlformats-officedocument.presentationml.slide+xml"/>
  <Override PartName="/ppt/slides/slide37.xml" ContentType="application/vnd.openxmlformats-officedocument.presentationml.slide+xml"/>
  <Default Extension="gif" ContentType="image/gif"/>
  <Override PartName="/ppt/notesSlides/notesSlide19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Default Extension="pdf" ContentType="application/pdf"/>
  <Override PartName="/ppt/slides/slide2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5.xml" ContentType="application/vnd.openxmlformats-officedocument.theme+xml"/>
  <Override PartName="/ppt/theme/theme1.xml" ContentType="application/vnd.openxmlformats-officedocument.theme+xml"/>
  <Override PartName="/ppt/notesSlides/notesSlide51.xml" ContentType="application/vnd.openxmlformats-officedocument.presentationml.notesSlide+xml"/>
  <Default Extension="bin" ContentType="application/vnd.openxmlformats-officedocument.presentationml.printerSettings"/>
  <Override PartName="/ppt/notesSlides/notesSlide48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7.xml" ContentType="application/vnd.openxmlformats-officedocument.presentationml.slide+xml"/>
  <Override PartName="/ppt/slideMasters/slideMaster2.xml" ContentType="application/vnd.openxmlformats-officedocument.presentationml.slideMaster+xml"/>
  <Override PartName="/ppt/viewProps.xml" ContentType="application/vnd.openxmlformats-officedocument.presentationml.viewProps+xml"/>
  <Override PartName="/ppt/slideLayouts/slideLayout31.xml" ContentType="application/vnd.openxmlformats-officedocument.presentationml.slideLayout+xml"/>
  <Override PartName="/ppt/slides/slide3.xml" ContentType="application/vnd.openxmlformats-officedocument.presentationml.slide+xml"/>
  <Override PartName="/ppt/slides/slide51.xml" ContentType="application/vnd.openxmlformats-officedocument.presentationml.slide+xml"/>
  <Override PartName="/ppt/notesSlides/notesSlide30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7.xml" ContentType="application/vnd.openxmlformats-officedocument.presentationml.notesSlide+xml"/>
  <Override PartName="/docProps/app.xml" ContentType="application/vnd.openxmlformats-officedocument.extended-properties+xml"/>
  <Override PartName="/ppt/slides/slide49.xml" ContentType="application/vnd.openxmlformats-officedocument.presentationml.slide+xml"/>
  <Override PartName="/ppt/slides/slide45.xml" ContentType="application/vnd.openxmlformats-officedocument.presentationml.slide+xml"/>
  <Override PartName="/ppt/slides/slide41.xml" ContentType="application/vnd.openxmlformats-officedocument.presentationml.slide+xml"/>
  <Default Extension="png" ContentType="image/png"/>
  <Override PartName="/ppt/slideLayouts/slideLayout2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27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34.xml" ContentType="application/vnd.openxmlformats-officedocument.presentationml.slide+xml"/>
  <Default Extension="jpeg" ContentType="image/jpeg"/>
  <Override PartName="/ppt/slides/slide38.xml" ContentType="application/vnd.openxmlformats-officedocument.presentationml.slide+xml"/>
  <Override PartName="/ppt/slides/slide30.xml" ContentType="application/vnd.openxmlformats-officedocument.presentationml.slide+xml"/>
  <Override PartName="/ppt/notesSlides/notesSlide16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3.xml" ContentType="application/vnd.openxmlformats-officedocument.presentationml.slide+xml"/>
  <Override PartName="/docProps/core.xml" ContentType="application/vnd.openxmlformats-package.core-properties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Default Extension="xml" ContentType="application/xml"/>
  <Override PartName="/ppt/notesSlides/notesSlide9.xml" ContentType="application/vnd.openxmlformats-officedocument.presentationml.notesSlide+xml"/>
  <Override PartName="/ppt/theme/theme2.xml" ContentType="application/vnd.openxmlformats-officedocument.theme+xml"/>
  <Default Extension="pict" ContentType="image/pict"/>
  <Override PartName="/ppt/notesSlides/notesSlide49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1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31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8.xml" ContentType="application/vnd.openxmlformats-officedocument.presentationml.notesSlide+xml"/>
  <Override PartName="/ppt/slides/slide46.xml" ContentType="application/vnd.openxmlformats-officedocument.presentationml.slide+xml"/>
  <Override PartName="/ppt/slides/slide42.xml" ContentType="application/vnd.openxmlformats-officedocument.presentationml.slide+xml"/>
  <Override PartName="/ppt/slideLayouts/slideLayout2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20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Layouts/slideLayout19.xml" ContentType="application/vnd.openxmlformats-officedocument.presentationml.slideLayout+xml"/>
  <Override PartName="/ppt/slides/slide3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3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3.xml" ContentType="application/vnd.openxmlformats-officedocument.theme+xml"/>
  <Override PartName="/ppt/notesSlides/notesSlide46.xml" ContentType="application/vnd.openxmlformats-officedocument.presentationml.notesSlide+xml"/>
  <Override PartName="/ppt/notesSlides/notesSlide42.xml" ContentType="application/vnd.openxmlformats-officedocument.presentationml.notes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Layouts/slideLayout33.xml" ContentType="application/vnd.openxmlformats-officedocument.presentationml.slideLayout+xml"/>
  <Override PartName="/ppt/notesSlides/notesSlide32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notesSlides/notesSlide29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21.xml" ContentType="application/vnd.openxmlformats-officedocument.presentationml.notesSlide+xml"/>
  <Override PartName="/ppt/notesSlides/notesSlide25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36.xml" ContentType="application/vnd.openxmlformats-officedocument.presentationml.slide+xml"/>
  <Override PartName="/ppt/slides/slide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  <p:sldMasterId id="2147483649" r:id="rId2"/>
    <p:sldMasterId id="2147483650" r:id="rId3"/>
  </p:sldMasterIdLst>
  <p:notesMasterIdLst>
    <p:notesMasterId r:id="rId55"/>
  </p:notesMasterIdLst>
  <p:handoutMasterIdLst>
    <p:handoutMasterId r:id="rId56"/>
  </p:handoutMasterIdLst>
  <p:sldIdLst>
    <p:sldId id="956" r:id="rId4"/>
    <p:sldId id="1313" r:id="rId5"/>
    <p:sldId id="1224" r:id="rId6"/>
    <p:sldId id="1219" r:id="rId7"/>
    <p:sldId id="1225" r:id="rId8"/>
    <p:sldId id="1268" r:id="rId9"/>
    <p:sldId id="1143" r:id="rId10"/>
    <p:sldId id="1233" r:id="rId11"/>
    <p:sldId id="1301" r:id="rId12"/>
    <p:sldId id="1296" r:id="rId13"/>
    <p:sldId id="1136" r:id="rId14"/>
    <p:sldId id="1220" r:id="rId15"/>
    <p:sldId id="1304" r:id="rId16"/>
    <p:sldId id="1261" r:id="rId17"/>
    <p:sldId id="1259" r:id="rId18"/>
    <p:sldId id="1243" r:id="rId19"/>
    <p:sldId id="1305" r:id="rId20"/>
    <p:sldId id="1310" r:id="rId21"/>
    <p:sldId id="1253" r:id="rId22"/>
    <p:sldId id="1300" r:id="rId23"/>
    <p:sldId id="1229" r:id="rId24"/>
    <p:sldId id="1309" r:id="rId25"/>
    <p:sldId id="1247" r:id="rId26"/>
    <p:sldId id="1285" r:id="rId27"/>
    <p:sldId id="1286" r:id="rId28"/>
    <p:sldId id="1287" r:id="rId29"/>
    <p:sldId id="1289" r:id="rId30"/>
    <p:sldId id="1290" r:id="rId31"/>
    <p:sldId id="1291" r:id="rId32"/>
    <p:sldId id="1292" r:id="rId33"/>
    <p:sldId id="1293" r:id="rId34"/>
    <p:sldId id="1215" r:id="rId35"/>
    <p:sldId id="1267" r:id="rId36"/>
    <p:sldId id="1236" r:id="rId37"/>
    <p:sldId id="1314" r:id="rId38"/>
    <p:sldId id="1306" r:id="rId39"/>
    <p:sldId id="1041" r:id="rId40"/>
    <p:sldId id="1232" r:id="rId41"/>
    <p:sldId id="1026" r:id="rId42"/>
    <p:sldId id="1230" r:id="rId43"/>
    <p:sldId id="1245" r:id="rId44"/>
    <p:sldId id="1311" r:id="rId45"/>
    <p:sldId id="1262" r:id="rId46"/>
    <p:sldId id="1312" r:id="rId47"/>
    <p:sldId id="1226" r:id="rId48"/>
    <p:sldId id="1269" r:id="rId49"/>
    <p:sldId id="1270" r:id="rId50"/>
    <p:sldId id="1272" r:id="rId51"/>
    <p:sldId id="1273" r:id="rId52"/>
    <p:sldId id="1315" r:id="rId53"/>
    <p:sldId id="1316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00"/>
    <a:srgbClr val="FF00FF"/>
    <a:srgbClr val="3333FF"/>
    <a:srgbClr val="FFEBEB"/>
    <a:srgbClr val="FFDDDD"/>
    <a:srgbClr val="FF99FF"/>
    <a:srgbClr val="FFFFFF"/>
    <a:srgbClr val="33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4418" autoAdjust="0"/>
    <p:restoredTop sz="90929"/>
  </p:normalViewPr>
  <p:slideViewPr>
    <p:cSldViewPr>
      <p:cViewPr>
        <p:scale>
          <a:sx n="100" d="100"/>
          <a:sy n="100" d="100"/>
        </p:scale>
        <p:origin x="-208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5E8AFC0-FF33-48CA-A24C-5519A79A528C}" type="datetime1">
              <a:rPr lang="en-US"/>
              <a:pPr>
                <a:defRPr/>
              </a:pPr>
              <a:t>3/26/10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5EAB491-32A8-4F85-B652-ECF389214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58DFACA-D2E2-4D10-88C6-2BF01E4A4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8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05A40B-932B-46A0-AFA7-D220CE4C3697}" type="slidenum">
              <a:rPr lang="en-US"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585905F2-DFEF-4F2C-87B3-2461A1A4085D}" type="slidenum">
              <a:rPr lang="en-US" sz="1200"/>
              <a:pPr algn="r" eaLnBrk="0" hangingPunct="0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D51C52-B28D-49C1-9543-CA104FB7C4F8}" type="slidenum">
              <a:rPr lang="fr-FR" smtClean="0">
                <a:ea typeface="ＭＳ Ｐゴシック" charset="-128"/>
                <a:cs typeface="ＭＳ Ｐゴシック" charset="-128"/>
              </a:rPr>
              <a:pPr/>
              <a:t>20</a:t>
            </a:fld>
            <a:endParaRPr lang="fr-FR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8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C5B14D-F916-4EFD-A22A-6EB9F66195FE}" type="slidenum">
              <a:rPr lang="en-US" smtClean="0">
                <a:ea typeface="ＭＳ Ｐゴシック" charset="-128"/>
                <a:cs typeface="ＭＳ Ｐゴシック" charset="-128"/>
              </a:rPr>
              <a:pPr/>
              <a:t>26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6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2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8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Placeholder 2"/>
          <p:cNvSpPr>
            <a:spLocks noGrp="1" noRo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38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Placeholder 2"/>
          <p:cNvSpPr>
            <a:spLocks noGrp="1" noRo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6" name="Placeholder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CD4D2-5D06-469B-B817-AA346724E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94583-02A3-4C48-9DF2-6689D2FDA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248400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248400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0A530-9C1E-4BED-B0A1-833A8C2B0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363" y="0"/>
            <a:ext cx="5684837" cy="871538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25463" y="849313"/>
            <a:ext cx="8618537" cy="5368925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25,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FBFBE-1F51-4CB3-8108-8495AEF9D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25,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30323-B974-4DD1-BD28-E7733D1CB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25,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CF96E-0EF9-467C-9B67-A4583DD4F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25, 2010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29731-B68D-4C0E-B306-4B1DDBA28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25, 2010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FC9AF-CB9E-4038-A761-362D65C1D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25,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B4E8F-9676-4955-BB4C-5A90BBDA4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25, 2010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69647-7A17-4D02-9667-A5F6DCF95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44555-B2C7-4F0A-B521-FE051B5D9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25, 2010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18361-E37C-41C3-8600-ED68BE6D9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25, 2010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F68-6511-4284-830A-9EC782AEE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25,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2EFC9-6725-41E0-8970-1945D39B8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25,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10E2A-E640-4B44-9060-D785EA52C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C67D6-79DE-4F90-B410-E18FFF848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DA3EA-4956-407F-A68B-41EEF1D28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26, 2010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646F8-0812-4BA6-BF2F-733CB880F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26,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B5668-4E33-4149-A4F7-AD4B6C7E3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26, 2010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0DEC7-4AA3-40E9-A4C4-D6D4FF3D5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E2DCD-40BD-4774-8B25-ABEBAA601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ILC meeting Beijing March 26,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62D9C-14BD-4260-960B-811201543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53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553200"/>
            <a:ext cx="571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ILC meeting Beijing March 26, 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 flipH="1">
            <a:off x="8534400" y="65532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1299624-3E49-4758-A1B9-19448A296D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4" descr="logoss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21336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85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/>
          <a:ea typeface="ＭＳ Ｐゴシック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000000"/>
          </a:solidFill>
          <a:latin typeface="Calibri"/>
          <a:ea typeface="ＭＳ Ｐゴシック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Calibri"/>
          <a:ea typeface="ＭＳ Ｐゴシック" charset="-128"/>
          <a:cs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/>
          <a:ea typeface="ＭＳ Ｐゴシック" charset="-128"/>
          <a:cs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  <a:cs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ＭＳ Ｐゴシック" charset="-128"/>
          <a:cs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1"/>
          <p:cNvSpPr/>
          <p:nvPr/>
        </p:nvSpPr>
        <p:spPr>
          <a:xfrm>
            <a:off x="549275" y="2057400"/>
            <a:ext cx="3016250" cy="4324350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92"/>
          <p:cNvSpPr/>
          <p:nvPr/>
        </p:nvSpPr>
        <p:spPr>
          <a:xfrm>
            <a:off x="5730875" y="2054225"/>
            <a:ext cx="3016250" cy="4325938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grpSp>
        <p:nvGrpSpPr>
          <p:cNvPr id="14340" name="Group 630"/>
          <p:cNvGrpSpPr>
            <a:grpSpLocks/>
          </p:cNvGrpSpPr>
          <p:nvPr/>
        </p:nvGrpSpPr>
        <p:grpSpPr bwMode="auto">
          <a:xfrm>
            <a:off x="549275" y="2071688"/>
            <a:ext cx="8193088" cy="4319587"/>
            <a:chOff x="972317" y="1440000"/>
            <a:chExt cx="7560000" cy="4320000"/>
          </a:xfrm>
        </p:grpSpPr>
        <p:cxnSp>
          <p:nvCxnSpPr>
            <p:cNvPr id="10" name="Straight Connector 563"/>
            <p:cNvCxnSpPr/>
            <p:nvPr userDrawn="1"/>
          </p:nvCxnSpPr>
          <p:spPr>
            <a:xfrm rot="10800000" flipH="1">
              <a:off x="972317" y="1440000"/>
              <a:ext cx="7560000" cy="0"/>
            </a:xfrm>
            <a:prstGeom prst="line">
              <a:avLst/>
            </a:prstGeom>
            <a:ln w="15875" cmpd="sng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77" name="Group 569"/>
            <p:cNvGrpSpPr>
              <a:grpSpLocks/>
            </p:cNvGrpSpPr>
            <p:nvPr userDrawn="1"/>
          </p:nvGrpSpPr>
          <p:grpSpPr bwMode="auto">
            <a:xfrm>
              <a:off x="972317" y="1548000"/>
              <a:ext cx="7560000" cy="324000"/>
              <a:chOff x="984509" y="1548000"/>
              <a:chExt cx="7560000" cy="324000"/>
            </a:xfrm>
          </p:grpSpPr>
          <p:cxnSp>
            <p:nvCxnSpPr>
              <p:cNvPr id="57" name="Straight Connector 562"/>
              <p:cNvCxnSpPr/>
              <p:nvPr userDrawn="1"/>
            </p:nvCxnSpPr>
            <p:spPr>
              <a:xfrm rot="10800000" flipH="1">
                <a:off x="984509" y="1655920"/>
                <a:ext cx="7560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64"/>
              <p:cNvCxnSpPr/>
              <p:nvPr userDrawn="1"/>
            </p:nvCxnSpPr>
            <p:spPr>
              <a:xfrm rot="10800000" flipH="1">
                <a:off x="984509" y="1871841"/>
                <a:ext cx="7560000" cy="0"/>
              </a:xfrm>
              <a:prstGeom prst="line">
                <a:avLst/>
              </a:prstGeom>
              <a:ln w="15875" cmpd="sng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65"/>
              <p:cNvCxnSpPr/>
              <p:nvPr userDrawn="1"/>
            </p:nvCxnSpPr>
            <p:spPr>
              <a:xfrm rot="10800000" flipH="1">
                <a:off x="984509" y="1547960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68"/>
              <p:cNvCxnSpPr/>
              <p:nvPr userDrawn="1"/>
            </p:nvCxnSpPr>
            <p:spPr>
              <a:xfrm rot="10800000" flipH="1">
                <a:off x="984509" y="1763881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78" name="Group 570"/>
            <p:cNvGrpSpPr>
              <a:grpSpLocks/>
            </p:cNvGrpSpPr>
            <p:nvPr userDrawn="1"/>
          </p:nvGrpSpPr>
          <p:grpSpPr bwMode="auto">
            <a:xfrm>
              <a:off x="972317" y="1980000"/>
              <a:ext cx="7560000" cy="324000"/>
              <a:chOff x="984509" y="1548000"/>
              <a:chExt cx="7560000" cy="324000"/>
            </a:xfrm>
          </p:grpSpPr>
          <p:cxnSp>
            <p:nvCxnSpPr>
              <p:cNvPr id="53" name="Straight Connector 571"/>
              <p:cNvCxnSpPr/>
              <p:nvPr userDrawn="1"/>
            </p:nvCxnSpPr>
            <p:spPr>
              <a:xfrm rot="10800000" flipH="1">
                <a:off x="984509" y="1655762"/>
                <a:ext cx="7560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72"/>
              <p:cNvCxnSpPr/>
              <p:nvPr userDrawn="1"/>
            </p:nvCxnSpPr>
            <p:spPr>
              <a:xfrm rot="10800000" flipH="1">
                <a:off x="984509" y="1871683"/>
                <a:ext cx="7560000" cy="0"/>
              </a:xfrm>
              <a:prstGeom prst="line">
                <a:avLst/>
              </a:prstGeom>
              <a:ln w="15875" cmpd="sng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73"/>
              <p:cNvCxnSpPr/>
              <p:nvPr userDrawn="1"/>
            </p:nvCxnSpPr>
            <p:spPr>
              <a:xfrm rot="10800000" flipH="1">
                <a:off x="984509" y="1547802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74"/>
              <p:cNvCxnSpPr/>
              <p:nvPr userDrawn="1"/>
            </p:nvCxnSpPr>
            <p:spPr>
              <a:xfrm rot="10800000" flipH="1">
                <a:off x="984509" y="1763723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79" name="Group 575"/>
            <p:cNvGrpSpPr>
              <a:grpSpLocks/>
            </p:cNvGrpSpPr>
            <p:nvPr userDrawn="1"/>
          </p:nvGrpSpPr>
          <p:grpSpPr bwMode="auto">
            <a:xfrm>
              <a:off x="972317" y="2412000"/>
              <a:ext cx="7560000" cy="324000"/>
              <a:chOff x="984509" y="1548000"/>
              <a:chExt cx="7560000" cy="324000"/>
            </a:xfrm>
          </p:grpSpPr>
          <p:cxnSp>
            <p:nvCxnSpPr>
              <p:cNvPr id="49" name="Straight Connector 576"/>
              <p:cNvCxnSpPr/>
              <p:nvPr userDrawn="1"/>
            </p:nvCxnSpPr>
            <p:spPr>
              <a:xfrm rot="10800000" flipH="1">
                <a:off x="984509" y="1655603"/>
                <a:ext cx="7560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577"/>
              <p:cNvCxnSpPr/>
              <p:nvPr userDrawn="1"/>
            </p:nvCxnSpPr>
            <p:spPr>
              <a:xfrm rot="10800000" flipH="1">
                <a:off x="984509" y="1871524"/>
                <a:ext cx="7560000" cy="0"/>
              </a:xfrm>
              <a:prstGeom prst="line">
                <a:avLst/>
              </a:prstGeom>
              <a:ln w="15875" cmpd="sng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78"/>
              <p:cNvCxnSpPr/>
              <p:nvPr userDrawn="1"/>
            </p:nvCxnSpPr>
            <p:spPr>
              <a:xfrm rot="10800000" flipH="1">
                <a:off x="984509" y="1547643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79"/>
              <p:cNvCxnSpPr/>
              <p:nvPr userDrawn="1"/>
            </p:nvCxnSpPr>
            <p:spPr>
              <a:xfrm rot="10800000" flipH="1">
                <a:off x="984509" y="1763564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80" name="Group 595"/>
            <p:cNvGrpSpPr>
              <a:grpSpLocks/>
            </p:cNvGrpSpPr>
            <p:nvPr userDrawn="1"/>
          </p:nvGrpSpPr>
          <p:grpSpPr bwMode="auto">
            <a:xfrm>
              <a:off x="972317" y="2844000"/>
              <a:ext cx="7560000" cy="324000"/>
              <a:chOff x="984509" y="1548000"/>
              <a:chExt cx="7560000" cy="324000"/>
            </a:xfrm>
          </p:grpSpPr>
          <p:cxnSp>
            <p:nvCxnSpPr>
              <p:cNvPr id="45" name="Straight Connector 596"/>
              <p:cNvCxnSpPr/>
              <p:nvPr userDrawn="1"/>
            </p:nvCxnSpPr>
            <p:spPr>
              <a:xfrm rot="10800000" flipH="1">
                <a:off x="984509" y="1655444"/>
                <a:ext cx="7560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97"/>
              <p:cNvCxnSpPr/>
              <p:nvPr userDrawn="1"/>
            </p:nvCxnSpPr>
            <p:spPr>
              <a:xfrm rot="10800000" flipH="1">
                <a:off x="984509" y="1871365"/>
                <a:ext cx="7560000" cy="0"/>
              </a:xfrm>
              <a:prstGeom prst="line">
                <a:avLst/>
              </a:prstGeom>
              <a:ln w="15875" cmpd="sng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598"/>
              <p:cNvCxnSpPr/>
              <p:nvPr userDrawn="1"/>
            </p:nvCxnSpPr>
            <p:spPr>
              <a:xfrm rot="10800000" flipH="1">
                <a:off x="984509" y="1547484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599"/>
              <p:cNvCxnSpPr/>
              <p:nvPr userDrawn="1"/>
            </p:nvCxnSpPr>
            <p:spPr>
              <a:xfrm rot="10800000" flipH="1">
                <a:off x="984509" y="1763405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81" name="Group 600"/>
            <p:cNvGrpSpPr>
              <a:grpSpLocks/>
            </p:cNvGrpSpPr>
            <p:nvPr userDrawn="1"/>
          </p:nvGrpSpPr>
          <p:grpSpPr bwMode="auto">
            <a:xfrm>
              <a:off x="972317" y="3276000"/>
              <a:ext cx="7560000" cy="324000"/>
              <a:chOff x="984509" y="1548000"/>
              <a:chExt cx="7560000" cy="324000"/>
            </a:xfrm>
          </p:grpSpPr>
          <p:cxnSp>
            <p:nvCxnSpPr>
              <p:cNvPr id="41" name="Straight Connector 601"/>
              <p:cNvCxnSpPr/>
              <p:nvPr userDrawn="1"/>
            </p:nvCxnSpPr>
            <p:spPr>
              <a:xfrm rot="10800000" flipH="1">
                <a:off x="984509" y="1655286"/>
                <a:ext cx="7560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602"/>
              <p:cNvCxnSpPr/>
              <p:nvPr userDrawn="1"/>
            </p:nvCxnSpPr>
            <p:spPr>
              <a:xfrm rot="10800000" flipH="1">
                <a:off x="984509" y="1885495"/>
                <a:ext cx="7560000" cy="0"/>
              </a:xfrm>
              <a:prstGeom prst="line">
                <a:avLst/>
              </a:prstGeom>
              <a:ln w="15875" cmpd="sng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603"/>
              <p:cNvCxnSpPr/>
              <p:nvPr userDrawn="1"/>
            </p:nvCxnSpPr>
            <p:spPr>
              <a:xfrm rot="10800000" flipH="1">
                <a:off x="984509" y="1547326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604"/>
              <p:cNvCxnSpPr/>
              <p:nvPr userDrawn="1"/>
            </p:nvCxnSpPr>
            <p:spPr>
              <a:xfrm rot="10800000" flipH="1">
                <a:off x="984509" y="1764834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82" name="Group 605"/>
            <p:cNvGrpSpPr>
              <a:grpSpLocks/>
            </p:cNvGrpSpPr>
            <p:nvPr userDrawn="1"/>
          </p:nvGrpSpPr>
          <p:grpSpPr bwMode="auto">
            <a:xfrm>
              <a:off x="972317" y="3708000"/>
              <a:ext cx="7560000" cy="324000"/>
              <a:chOff x="984509" y="1548000"/>
              <a:chExt cx="7560000" cy="324000"/>
            </a:xfrm>
          </p:grpSpPr>
          <p:cxnSp>
            <p:nvCxnSpPr>
              <p:cNvPr id="37" name="Straight Connector 606"/>
              <p:cNvCxnSpPr/>
              <p:nvPr userDrawn="1"/>
            </p:nvCxnSpPr>
            <p:spPr>
              <a:xfrm rot="10800000" flipH="1">
                <a:off x="984509" y="1656714"/>
                <a:ext cx="7560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607"/>
              <p:cNvCxnSpPr/>
              <p:nvPr userDrawn="1"/>
            </p:nvCxnSpPr>
            <p:spPr>
              <a:xfrm rot="10800000" flipH="1">
                <a:off x="984509" y="1872635"/>
                <a:ext cx="7560000" cy="0"/>
              </a:xfrm>
              <a:prstGeom prst="line">
                <a:avLst/>
              </a:prstGeom>
              <a:ln w="15875" cmpd="sng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608"/>
              <p:cNvCxnSpPr/>
              <p:nvPr userDrawn="1"/>
            </p:nvCxnSpPr>
            <p:spPr>
              <a:xfrm rot="10800000" flipH="1">
                <a:off x="984509" y="1548754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609"/>
              <p:cNvCxnSpPr/>
              <p:nvPr userDrawn="1"/>
            </p:nvCxnSpPr>
            <p:spPr>
              <a:xfrm rot="10800000" flipH="1">
                <a:off x="984509" y="1764675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83" name="Group 610"/>
            <p:cNvGrpSpPr>
              <a:grpSpLocks/>
            </p:cNvGrpSpPr>
            <p:nvPr userDrawn="1"/>
          </p:nvGrpSpPr>
          <p:grpSpPr bwMode="auto">
            <a:xfrm>
              <a:off x="972317" y="4140000"/>
              <a:ext cx="7560000" cy="324000"/>
              <a:chOff x="984509" y="1548000"/>
              <a:chExt cx="7560000" cy="324000"/>
            </a:xfrm>
          </p:grpSpPr>
          <p:cxnSp>
            <p:nvCxnSpPr>
              <p:cNvPr id="33" name="Straight Connector 611"/>
              <p:cNvCxnSpPr/>
              <p:nvPr userDrawn="1"/>
            </p:nvCxnSpPr>
            <p:spPr>
              <a:xfrm rot="10800000" flipH="1">
                <a:off x="984509" y="1656555"/>
                <a:ext cx="7560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612"/>
              <p:cNvCxnSpPr/>
              <p:nvPr userDrawn="1"/>
            </p:nvCxnSpPr>
            <p:spPr>
              <a:xfrm rot="10800000" flipH="1">
                <a:off x="984509" y="1872476"/>
                <a:ext cx="7560000" cy="0"/>
              </a:xfrm>
              <a:prstGeom prst="line">
                <a:avLst/>
              </a:prstGeom>
              <a:ln w="15875" cmpd="sng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613"/>
              <p:cNvCxnSpPr/>
              <p:nvPr userDrawn="1"/>
            </p:nvCxnSpPr>
            <p:spPr>
              <a:xfrm rot="10800000" flipH="1">
                <a:off x="984509" y="1548595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614"/>
              <p:cNvCxnSpPr/>
              <p:nvPr userDrawn="1"/>
            </p:nvCxnSpPr>
            <p:spPr>
              <a:xfrm rot="10800000" flipH="1">
                <a:off x="984509" y="1764516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84" name="Group 615"/>
            <p:cNvGrpSpPr>
              <a:grpSpLocks/>
            </p:cNvGrpSpPr>
            <p:nvPr userDrawn="1"/>
          </p:nvGrpSpPr>
          <p:grpSpPr bwMode="auto">
            <a:xfrm>
              <a:off x="972317" y="4572000"/>
              <a:ext cx="7560000" cy="324000"/>
              <a:chOff x="984509" y="1548000"/>
              <a:chExt cx="7560000" cy="324000"/>
            </a:xfrm>
          </p:grpSpPr>
          <p:cxnSp>
            <p:nvCxnSpPr>
              <p:cNvPr id="29" name="Straight Connector 616"/>
              <p:cNvCxnSpPr/>
              <p:nvPr userDrawn="1"/>
            </p:nvCxnSpPr>
            <p:spPr>
              <a:xfrm rot="10800000" flipH="1">
                <a:off x="984509" y="1656396"/>
                <a:ext cx="7560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7"/>
              <p:cNvCxnSpPr/>
              <p:nvPr userDrawn="1"/>
            </p:nvCxnSpPr>
            <p:spPr>
              <a:xfrm rot="10800000" flipH="1">
                <a:off x="984509" y="1872317"/>
                <a:ext cx="7560000" cy="0"/>
              </a:xfrm>
              <a:prstGeom prst="line">
                <a:avLst/>
              </a:prstGeom>
              <a:ln w="15875" cmpd="sng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8"/>
              <p:cNvCxnSpPr/>
              <p:nvPr userDrawn="1"/>
            </p:nvCxnSpPr>
            <p:spPr>
              <a:xfrm rot="10800000" flipH="1">
                <a:off x="984509" y="1548436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19"/>
              <p:cNvCxnSpPr/>
              <p:nvPr userDrawn="1"/>
            </p:nvCxnSpPr>
            <p:spPr>
              <a:xfrm rot="10800000" flipH="1">
                <a:off x="984509" y="1764357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85" name="Group 620"/>
            <p:cNvGrpSpPr>
              <a:grpSpLocks/>
            </p:cNvGrpSpPr>
            <p:nvPr userDrawn="1"/>
          </p:nvGrpSpPr>
          <p:grpSpPr bwMode="auto">
            <a:xfrm>
              <a:off x="972317" y="5004000"/>
              <a:ext cx="7560000" cy="324000"/>
              <a:chOff x="984509" y="1548000"/>
              <a:chExt cx="7560000" cy="324000"/>
            </a:xfrm>
          </p:grpSpPr>
          <p:cxnSp>
            <p:nvCxnSpPr>
              <p:cNvPr id="25" name="Straight Connector 621"/>
              <p:cNvCxnSpPr/>
              <p:nvPr userDrawn="1"/>
            </p:nvCxnSpPr>
            <p:spPr>
              <a:xfrm rot="10800000" flipH="1">
                <a:off x="984509" y="1656238"/>
                <a:ext cx="7560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622"/>
              <p:cNvCxnSpPr/>
              <p:nvPr userDrawn="1"/>
            </p:nvCxnSpPr>
            <p:spPr>
              <a:xfrm rot="10800000" flipH="1">
                <a:off x="984509" y="1872159"/>
                <a:ext cx="7560000" cy="0"/>
              </a:xfrm>
              <a:prstGeom prst="line">
                <a:avLst/>
              </a:prstGeom>
              <a:ln w="15875" cmpd="sng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623"/>
              <p:cNvCxnSpPr/>
              <p:nvPr userDrawn="1"/>
            </p:nvCxnSpPr>
            <p:spPr>
              <a:xfrm rot="10800000" flipH="1">
                <a:off x="984509" y="1548278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624"/>
              <p:cNvCxnSpPr/>
              <p:nvPr userDrawn="1"/>
            </p:nvCxnSpPr>
            <p:spPr>
              <a:xfrm rot="10800000" flipH="1">
                <a:off x="984509" y="1764199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86" name="Group 625"/>
            <p:cNvGrpSpPr>
              <a:grpSpLocks/>
            </p:cNvGrpSpPr>
            <p:nvPr userDrawn="1"/>
          </p:nvGrpSpPr>
          <p:grpSpPr bwMode="auto">
            <a:xfrm>
              <a:off x="972317" y="5436000"/>
              <a:ext cx="7560000" cy="324000"/>
              <a:chOff x="984509" y="1548000"/>
              <a:chExt cx="7560000" cy="324000"/>
            </a:xfrm>
          </p:grpSpPr>
          <p:cxnSp>
            <p:nvCxnSpPr>
              <p:cNvPr id="21" name="Straight Connector 626"/>
              <p:cNvCxnSpPr/>
              <p:nvPr userDrawn="1"/>
            </p:nvCxnSpPr>
            <p:spPr>
              <a:xfrm rot="10800000" flipH="1">
                <a:off x="984509" y="1656079"/>
                <a:ext cx="7560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27"/>
              <p:cNvCxnSpPr/>
              <p:nvPr userDrawn="1"/>
            </p:nvCxnSpPr>
            <p:spPr>
              <a:xfrm rot="10800000" flipH="1">
                <a:off x="984509" y="1872000"/>
                <a:ext cx="7560000" cy="0"/>
              </a:xfrm>
              <a:prstGeom prst="line">
                <a:avLst/>
              </a:prstGeom>
              <a:ln w="15875" cmpd="sng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8"/>
              <p:cNvCxnSpPr/>
              <p:nvPr userDrawn="1"/>
            </p:nvCxnSpPr>
            <p:spPr>
              <a:xfrm rot="10800000" flipH="1">
                <a:off x="984509" y="1548119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29"/>
              <p:cNvCxnSpPr/>
              <p:nvPr userDrawn="1"/>
            </p:nvCxnSpPr>
            <p:spPr>
              <a:xfrm rot="10800000" flipH="1">
                <a:off x="984509" y="1764040"/>
                <a:ext cx="756000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Rectangle 631"/>
          <p:cNvSpPr/>
          <p:nvPr/>
        </p:nvSpPr>
        <p:spPr>
          <a:xfrm>
            <a:off x="212725" y="2066925"/>
            <a:ext cx="338138" cy="423863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>
                <a:solidFill>
                  <a:schemeClr val="bg1"/>
                </a:solidFill>
                <a:ea typeface="Arial Unicode MS" charset="0"/>
                <a:cs typeface="Arial Unicode MS" charset="0"/>
              </a:rPr>
              <a:t>1</a:t>
            </a:r>
            <a:endParaRPr lang="en-US" sz="1200">
              <a:solidFill>
                <a:schemeClr val="bg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62" name="Rectangle 632"/>
          <p:cNvSpPr/>
          <p:nvPr/>
        </p:nvSpPr>
        <p:spPr>
          <a:xfrm>
            <a:off x="212725" y="2498725"/>
            <a:ext cx="338138" cy="425450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>
                <a:solidFill>
                  <a:schemeClr val="bg1"/>
                </a:solidFill>
                <a:ea typeface="Arial Unicode MS" charset="0"/>
                <a:cs typeface="Arial Unicode MS" charset="0"/>
              </a:rPr>
              <a:t>2</a:t>
            </a:r>
            <a:endParaRPr lang="en-US" sz="1200">
              <a:solidFill>
                <a:schemeClr val="bg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63" name="Rectangle 633"/>
          <p:cNvSpPr/>
          <p:nvPr/>
        </p:nvSpPr>
        <p:spPr>
          <a:xfrm>
            <a:off x="212725" y="2930525"/>
            <a:ext cx="338138" cy="425450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>
                <a:solidFill>
                  <a:schemeClr val="bg1"/>
                </a:solidFill>
                <a:ea typeface="Arial Unicode MS" charset="0"/>
                <a:cs typeface="Arial Unicode MS" charset="0"/>
              </a:rPr>
              <a:t>3</a:t>
            </a:r>
            <a:endParaRPr lang="en-US" sz="1200">
              <a:solidFill>
                <a:schemeClr val="bg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64" name="Rectangle 634"/>
          <p:cNvSpPr/>
          <p:nvPr/>
        </p:nvSpPr>
        <p:spPr>
          <a:xfrm>
            <a:off x="212725" y="3363913"/>
            <a:ext cx="338138" cy="423862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>
                <a:solidFill>
                  <a:schemeClr val="bg1"/>
                </a:solidFill>
                <a:ea typeface="Arial Unicode MS" charset="0"/>
                <a:cs typeface="Arial Unicode MS" charset="0"/>
              </a:rPr>
              <a:t>4</a:t>
            </a:r>
            <a:endParaRPr lang="en-US" sz="1200">
              <a:solidFill>
                <a:schemeClr val="bg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65" name="Rectangle 635"/>
          <p:cNvSpPr/>
          <p:nvPr/>
        </p:nvSpPr>
        <p:spPr>
          <a:xfrm>
            <a:off x="212725" y="3795713"/>
            <a:ext cx="338138" cy="425450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>
                <a:solidFill>
                  <a:schemeClr val="bg1"/>
                </a:solidFill>
                <a:ea typeface="Arial Unicode MS" charset="0"/>
                <a:cs typeface="Arial Unicode MS" charset="0"/>
              </a:rPr>
              <a:t>5</a:t>
            </a:r>
            <a:endParaRPr lang="en-US" sz="1200">
              <a:solidFill>
                <a:schemeClr val="bg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66" name="Rectangle 636"/>
          <p:cNvSpPr/>
          <p:nvPr/>
        </p:nvSpPr>
        <p:spPr>
          <a:xfrm>
            <a:off x="212725" y="4227513"/>
            <a:ext cx="338138" cy="425450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>
                <a:solidFill>
                  <a:schemeClr val="bg1"/>
                </a:solidFill>
                <a:ea typeface="Arial Unicode MS" charset="0"/>
                <a:cs typeface="Arial Unicode MS" charset="0"/>
              </a:rPr>
              <a:t>6</a:t>
            </a:r>
            <a:endParaRPr lang="en-US" sz="1200">
              <a:solidFill>
                <a:schemeClr val="bg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67" name="Rectangle 637"/>
          <p:cNvSpPr/>
          <p:nvPr/>
        </p:nvSpPr>
        <p:spPr>
          <a:xfrm>
            <a:off x="212725" y="4660900"/>
            <a:ext cx="338138" cy="423863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>
                <a:solidFill>
                  <a:schemeClr val="bg1"/>
                </a:solidFill>
                <a:ea typeface="Arial Unicode MS" charset="0"/>
                <a:cs typeface="Arial Unicode MS" charset="0"/>
              </a:rPr>
              <a:t>7</a:t>
            </a:r>
            <a:endParaRPr lang="en-US" sz="1200">
              <a:solidFill>
                <a:schemeClr val="bg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68" name="Rectangle 638"/>
          <p:cNvSpPr/>
          <p:nvPr/>
        </p:nvSpPr>
        <p:spPr>
          <a:xfrm>
            <a:off x="212725" y="5092700"/>
            <a:ext cx="338138" cy="425450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>
                <a:solidFill>
                  <a:schemeClr val="bg1"/>
                </a:solidFill>
                <a:ea typeface="Arial Unicode MS" charset="0"/>
                <a:cs typeface="Arial Unicode MS" charset="0"/>
              </a:rPr>
              <a:t>8</a:t>
            </a:r>
            <a:endParaRPr lang="en-US" sz="1200">
              <a:solidFill>
                <a:schemeClr val="bg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69" name="Rectangle 639"/>
          <p:cNvSpPr/>
          <p:nvPr/>
        </p:nvSpPr>
        <p:spPr>
          <a:xfrm>
            <a:off x="212725" y="5524500"/>
            <a:ext cx="338138" cy="425450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>
                <a:solidFill>
                  <a:schemeClr val="bg1"/>
                </a:solidFill>
                <a:ea typeface="Arial Unicode MS" charset="0"/>
                <a:cs typeface="Arial Unicode MS" charset="0"/>
              </a:rPr>
              <a:t>9</a:t>
            </a:r>
            <a:endParaRPr lang="en-US" sz="1200">
              <a:solidFill>
                <a:schemeClr val="bg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70" name="Rectangle 640"/>
          <p:cNvSpPr/>
          <p:nvPr/>
        </p:nvSpPr>
        <p:spPr>
          <a:xfrm>
            <a:off x="212725" y="5957888"/>
            <a:ext cx="338138" cy="423862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>
                <a:solidFill>
                  <a:schemeClr val="bg1"/>
                </a:solidFill>
                <a:ea typeface="Arial Unicode MS" charset="0"/>
                <a:cs typeface="Arial Unicode MS" charset="0"/>
              </a:rPr>
              <a:t>10</a:t>
            </a:r>
            <a:endParaRPr lang="en-US" sz="1200">
              <a:solidFill>
                <a:schemeClr val="bg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71" name="Rectangle 117"/>
          <p:cNvSpPr/>
          <p:nvPr/>
        </p:nvSpPr>
        <p:spPr>
          <a:xfrm>
            <a:off x="558800" y="1622425"/>
            <a:ext cx="752475" cy="360363"/>
          </a:xfrm>
          <a:prstGeom prst="rect">
            <a:avLst/>
          </a:prstGeom>
          <a:solidFill>
            <a:schemeClr val="bg1">
              <a:lumMod val="95000"/>
              <a:alpha val="71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 b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11-9</a:t>
            </a:r>
          </a:p>
          <a:p>
            <a:pPr algn="ctr">
              <a:defRPr/>
            </a:pPr>
            <a:r>
              <a:rPr lang="fr-CH" sz="1000" i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(4.39 km)</a:t>
            </a:r>
            <a:endParaRPr lang="en-US" sz="1000" i="1">
              <a:solidFill>
                <a:schemeClr val="tx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72" name="Rectangle 118"/>
          <p:cNvSpPr/>
          <p:nvPr/>
        </p:nvSpPr>
        <p:spPr>
          <a:xfrm>
            <a:off x="1311275" y="1622425"/>
            <a:ext cx="752475" cy="360363"/>
          </a:xfrm>
          <a:prstGeom prst="rect">
            <a:avLst/>
          </a:prstGeom>
          <a:solidFill>
            <a:schemeClr val="bg1">
              <a:lumMod val="95000"/>
              <a:alpha val="71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 b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9-7</a:t>
            </a:r>
          </a:p>
          <a:p>
            <a:pPr algn="ctr">
              <a:defRPr/>
            </a:pPr>
            <a:r>
              <a:rPr lang="fr-CH" sz="1000" i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(4.39 km)</a:t>
            </a:r>
            <a:endParaRPr lang="en-US" sz="1000" i="1">
              <a:solidFill>
                <a:schemeClr val="tx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73" name="Rectangle 119"/>
          <p:cNvSpPr/>
          <p:nvPr/>
        </p:nvSpPr>
        <p:spPr>
          <a:xfrm>
            <a:off x="2070100" y="1622425"/>
            <a:ext cx="752475" cy="360363"/>
          </a:xfrm>
          <a:prstGeom prst="rect">
            <a:avLst/>
          </a:prstGeom>
          <a:solidFill>
            <a:schemeClr val="bg1">
              <a:lumMod val="95000"/>
              <a:alpha val="71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 b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7-5</a:t>
            </a:r>
          </a:p>
          <a:p>
            <a:pPr algn="ctr">
              <a:defRPr/>
            </a:pPr>
            <a:r>
              <a:rPr lang="fr-CH" sz="1000" i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(4.39 km)</a:t>
            </a:r>
            <a:endParaRPr lang="en-US" sz="1000" i="1">
              <a:solidFill>
                <a:schemeClr val="tx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74" name="Rectangle 120"/>
          <p:cNvSpPr/>
          <p:nvPr/>
        </p:nvSpPr>
        <p:spPr>
          <a:xfrm>
            <a:off x="2822575" y="1622425"/>
            <a:ext cx="752475" cy="360363"/>
          </a:xfrm>
          <a:prstGeom prst="rect">
            <a:avLst/>
          </a:prstGeom>
          <a:solidFill>
            <a:schemeClr val="bg1">
              <a:lumMod val="95000"/>
              <a:alpha val="71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 b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5-3</a:t>
            </a:r>
          </a:p>
          <a:p>
            <a:pPr algn="ctr">
              <a:defRPr/>
            </a:pPr>
            <a:r>
              <a:rPr lang="fr-CH" sz="1000" i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(4.39 km)</a:t>
            </a:r>
            <a:endParaRPr lang="en-US" sz="1000" i="1">
              <a:solidFill>
                <a:schemeClr val="tx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75" name="Rectangle 121"/>
          <p:cNvSpPr/>
          <p:nvPr/>
        </p:nvSpPr>
        <p:spPr>
          <a:xfrm>
            <a:off x="3578225" y="1622425"/>
            <a:ext cx="1073150" cy="360363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 b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3-1</a:t>
            </a:r>
          </a:p>
          <a:p>
            <a:pPr algn="ctr">
              <a:defRPr/>
            </a:pPr>
            <a:r>
              <a:rPr lang="fr-CH" sz="1000" i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(6.26 km)</a:t>
            </a:r>
            <a:endParaRPr lang="en-US" sz="1000" i="1">
              <a:solidFill>
                <a:schemeClr val="tx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4657725" y="1622425"/>
            <a:ext cx="1073150" cy="360363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 b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1-2</a:t>
            </a:r>
          </a:p>
          <a:p>
            <a:pPr algn="ctr">
              <a:defRPr/>
            </a:pPr>
            <a:r>
              <a:rPr lang="fr-CH" sz="1000" i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(6.26 km)</a:t>
            </a:r>
            <a:endParaRPr lang="en-US" sz="1000" i="1">
              <a:solidFill>
                <a:schemeClr val="tx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77" name="Rectangle 123"/>
          <p:cNvSpPr/>
          <p:nvPr/>
        </p:nvSpPr>
        <p:spPr>
          <a:xfrm>
            <a:off x="5730875" y="1622425"/>
            <a:ext cx="752475" cy="360363"/>
          </a:xfrm>
          <a:prstGeom prst="rect">
            <a:avLst/>
          </a:prstGeom>
          <a:solidFill>
            <a:schemeClr val="bg1">
              <a:lumMod val="95000"/>
              <a:alpha val="71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 b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2-4</a:t>
            </a:r>
          </a:p>
          <a:p>
            <a:pPr algn="ctr">
              <a:defRPr/>
            </a:pPr>
            <a:r>
              <a:rPr lang="fr-CH" sz="1000" i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(4.39 km)</a:t>
            </a:r>
            <a:endParaRPr lang="en-US" sz="1000" i="1">
              <a:solidFill>
                <a:schemeClr val="tx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78" name="Rectangle 124"/>
          <p:cNvSpPr/>
          <p:nvPr/>
        </p:nvSpPr>
        <p:spPr>
          <a:xfrm>
            <a:off x="6483350" y="1622425"/>
            <a:ext cx="752475" cy="360363"/>
          </a:xfrm>
          <a:prstGeom prst="rect">
            <a:avLst/>
          </a:prstGeom>
          <a:solidFill>
            <a:schemeClr val="bg1">
              <a:lumMod val="95000"/>
              <a:alpha val="71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 b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4-6</a:t>
            </a:r>
          </a:p>
          <a:p>
            <a:pPr algn="ctr">
              <a:defRPr/>
            </a:pPr>
            <a:r>
              <a:rPr lang="fr-CH" sz="1000" i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(4.39 km)</a:t>
            </a:r>
            <a:endParaRPr lang="en-US" sz="1000" i="1">
              <a:solidFill>
                <a:schemeClr val="tx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79" name="Rectangle 125"/>
          <p:cNvSpPr/>
          <p:nvPr/>
        </p:nvSpPr>
        <p:spPr>
          <a:xfrm>
            <a:off x="7232650" y="1622425"/>
            <a:ext cx="752475" cy="360363"/>
          </a:xfrm>
          <a:prstGeom prst="rect">
            <a:avLst/>
          </a:prstGeom>
          <a:solidFill>
            <a:schemeClr val="bg1">
              <a:lumMod val="95000"/>
              <a:alpha val="71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 b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6-8</a:t>
            </a:r>
          </a:p>
          <a:p>
            <a:pPr algn="ctr">
              <a:defRPr/>
            </a:pPr>
            <a:r>
              <a:rPr lang="fr-CH" sz="1000" i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(4.39 km)</a:t>
            </a:r>
            <a:endParaRPr lang="en-US" sz="1000" i="1">
              <a:solidFill>
                <a:schemeClr val="tx1"/>
              </a:solidFill>
              <a:ea typeface="Arial Unicode MS" charset="0"/>
              <a:cs typeface="Arial Unicode MS" charset="0"/>
            </a:endParaRPr>
          </a:p>
        </p:txBody>
      </p:sp>
      <p:sp>
        <p:nvSpPr>
          <p:cNvPr id="80" name="Rectangle 126"/>
          <p:cNvSpPr/>
          <p:nvPr/>
        </p:nvSpPr>
        <p:spPr>
          <a:xfrm>
            <a:off x="7985125" y="1622425"/>
            <a:ext cx="752475" cy="360363"/>
          </a:xfrm>
          <a:prstGeom prst="rect">
            <a:avLst/>
          </a:prstGeom>
          <a:solidFill>
            <a:schemeClr val="bg1">
              <a:lumMod val="95000"/>
              <a:alpha val="71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1200" b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8-10</a:t>
            </a:r>
          </a:p>
          <a:p>
            <a:pPr algn="ctr">
              <a:defRPr/>
            </a:pPr>
            <a:r>
              <a:rPr lang="fr-CH" sz="1000" i="1">
                <a:solidFill>
                  <a:schemeClr val="tx1"/>
                </a:solidFill>
                <a:ea typeface="Arial Unicode MS" charset="0"/>
                <a:cs typeface="Arial Unicode MS" charset="0"/>
              </a:rPr>
              <a:t>(4.39 km)</a:t>
            </a:r>
            <a:endParaRPr lang="en-US" sz="1000" i="1">
              <a:solidFill>
                <a:schemeClr val="tx1"/>
              </a:solidFill>
              <a:ea typeface="Arial Unicode MS" charset="0"/>
              <a:cs typeface="Arial Unicode MS" charset="0"/>
            </a:endParaRPr>
          </a:p>
        </p:txBody>
      </p:sp>
      <p:cxnSp>
        <p:nvCxnSpPr>
          <p:cNvPr id="81" name="Straight Connector 129"/>
          <p:cNvCxnSpPr/>
          <p:nvPr/>
        </p:nvCxnSpPr>
        <p:spPr>
          <a:xfrm rot="10800000" flipV="1">
            <a:off x="1311275" y="1738313"/>
            <a:ext cx="0" cy="4662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130"/>
          <p:cNvCxnSpPr/>
          <p:nvPr/>
        </p:nvCxnSpPr>
        <p:spPr>
          <a:xfrm rot="10800000" flipV="1">
            <a:off x="2068513" y="1738313"/>
            <a:ext cx="0" cy="4662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131"/>
          <p:cNvCxnSpPr/>
          <p:nvPr/>
        </p:nvCxnSpPr>
        <p:spPr>
          <a:xfrm rot="5400000">
            <a:off x="1186657" y="3999706"/>
            <a:ext cx="4787900" cy="79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132"/>
          <p:cNvCxnSpPr/>
          <p:nvPr/>
        </p:nvCxnSpPr>
        <p:spPr>
          <a:xfrm rot="10800000" flipV="1">
            <a:off x="2824163" y="1738313"/>
            <a:ext cx="0" cy="4662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133"/>
          <p:cNvCxnSpPr/>
          <p:nvPr/>
        </p:nvCxnSpPr>
        <p:spPr>
          <a:xfrm rot="10800000" flipV="1">
            <a:off x="4659313" y="1738313"/>
            <a:ext cx="0" cy="4662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134"/>
          <p:cNvCxnSpPr/>
          <p:nvPr/>
        </p:nvCxnSpPr>
        <p:spPr>
          <a:xfrm rot="10800000" flipV="1">
            <a:off x="6484938" y="1738313"/>
            <a:ext cx="0" cy="4662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135"/>
          <p:cNvCxnSpPr/>
          <p:nvPr/>
        </p:nvCxnSpPr>
        <p:spPr>
          <a:xfrm rot="10800000" flipV="1">
            <a:off x="5734050" y="1612900"/>
            <a:ext cx="0" cy="4787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136"/>
          <p:cNvCxnSpPr/>
          <p:nvPr/>
        </p:nvCxnSpPr>
        <p:spPr>
          <a:xfrm rot="10800000" flipV="1">
            <a:off x="7234238" y="1738313"/>
            <a:ext cx="0" cy="4662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137"/>
          <p:cNvCxnSpPr/>
          <p:nvPr/>
        </p:nvCxnSpPr>
        <p:spPr>
          <a:xfrm rot="10800000" flipV="1">
            <a:off x="7983538" y="1738313"/>
            <a:ext cx="0" cy="4662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90"/>
          <p:cNvCxnSpPr/>
          <p:nvPr/>
        </p:nvCxnSpPr>
        <p:spPr>
          <a:xfrm rot="10800000" flipV="1">
            <a:off x="8739188" y="1717675"/>
            <a:ext cx="0" cy="4662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7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et modifiez le titre</a:t>
            </a:r>
          </a:p>
        </p:txBody>
      </p:sp>
      <p:sp>
        <p:nvSpPr>
          <p:cNvPr id="143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9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9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US"/>
              <a:t>ILC meeting Beijing March 25, 2010</a:t>
            </a:r>
          </a:p>
        </p:txBody>
      </p:sp>
      <p:sp>
        <p:nvSpPr>
          <p:cNvPr id="9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  <a:ea typeface="Arial Unicode MS" charset="0"/>
                <a:cs typeface="Arial Unicode MS" charset="0"/>
              </a:defRPr>
            </a:lvl1pPr>
          </a:lstStyle>
          <a:p>
            <a:pPr>
              <a:defRPr/>
            </a:pPr>
            <a:fld id="{A14736C0-1093-46F9-8CAF-CCECE7000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0099"/>
            </a:gs>
            <a:gs pos="5000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CLIC 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163" y="-26988"/>
            <a:ext cx="2093912" cy="57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://clic-study.web.cern.ch/CLIC-Study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Relationship Id="rId4" Type="http://schemas.openxmlformats.org/officeDocument/2006/relationships/image" Target="../media/image41.pict"/><Relationship Id="rId5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9" Type="http://schemas.openxmlformats.org/officeDocument/2006/relationships/image" Target="../media/image20.gif"/><Relationship Id="rId20" Type="http://schemas.openxmlformats.org/officeDocument/2006/relationships/image" Target="../media/image21.gif"/><Relationship Id="rId21" Type="http://schemas.openxmlformats.org/officeDocument/2006/relationships/image" Target="../media/image22.gif"/><Relationship Id="rId22" Type="http://schemas.openxmlformats.org/officeDocument/2006/relationships/image" Target="../media/image23.png"/><Relationship Id="rId23" Type="http://schemas.openxmlformats.org/officeDocument/2006/relationships/hyperlink" Target="http://clic-meeting.web.cern.ch/clic-meeting/CTF3_Coordination_Mtg/Table_MoU.htm" TargetMode="External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jpe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gif"/><Relationship Id="rId13" Type="http://schemas.openxmlformats.org/officeDocument/2006/relationships/image" Target="../media/image14.png"/><Relationship Id="rId14" Type="http://schemas.openxmlformats.org/officeDocument/2006/relationships/image" Target="../media/image15.gif"/><Relationship Id="rId15" Type="http://schemas.openxmlformats.org/officeDocument/2006/relationships/image" Target="../media/image16.png"/><Relationship Id="rId16" Type="http://schemas.openxmlformats.org/officeDocument/2006/relationships/image" Target="../media/image17.gif"/><Relationship Id="rId17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8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5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8.pdf"/><Relationship Id="rId4" Type="http://schemas.openxmlformats.org/officeDocument/2006/relationships/image" Target="../media/image69.png"/><Relationship Id="rId5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7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df"/><Relationship Id="rId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://cdsweb.cern.ch/record/1132079?ln=fr" TargetMode="External"/><Relationship Id="rId4" Type="http://schemas.openxmlformats.org/officeDocument/2006/relationships/hyperlink" Target="http://clic-meeting.web.cern.ch/clic-meeting/clictable2007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df"/><Relationship Id="rId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0.png"/><Relationship Id="rId4" Type="http://schemas.openxmlformats.org/officeDocument/2006/relationships/image" Target="../media/image84.jpeg"/><Relationship Id="rId5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6.pdf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://cdsweb.cern.ch/record/1132079?ln=fr" TargetMode="External"/><Relationship Id="rId4" Type="http://schemas.openxmlformats.org/officeDocument/2006/relationships/hyperlink" Target="http://clic-meeting.web.cern.ch/clic-meeting/clictable2007.html" TargetMode="External"/><Relationship Id="rId5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cdsweb.cern.ch/record/1132079?ln=fr" TargetMode="External"/><Relationship Id="rId4" Type="http://schemas.openxmlformats.org/officeDocument/2006/relationships/hyperlink" Target="http://clic-meeting.web.cern.ch/clic-meeting/clictable2007.html" TargetMode="External"/><Relationship Id="rId5" Type="http://schemas.openxmlformats.org/officeDocument/2006/relationships/image" Target="../media/image3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df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962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FEEF996-6B4D-4934-810A-F6481A33F587}" type="slidenum">
              <a:rPr lang="en-US" smtClean="0"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0964" name="Group 7"/>
          <p:cNvGrpSpPr>
            <a:grpSpLocks/>
          </p:cNvGrpSpPr>
          <p:nvPr/>
        </p:nvGrpSpPr>
        <p:grpSpPr bwMode="auto">
          <a:xfrm>
            <a:off x="5562600" y="2895600"/>
            <a:ext cx="3354388" cy="2089150"/>
            <a:chOff x="3073" y="2629"/>
            <a:chExt cx="2698" cy="1691"/>
          </a:xfrm>
        </p:grpSpPr>
        <p:pic>
          <p:nvPicPr>
            <p:cNvPr id="40968" name="Picture 8" descr="Image9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25" y="2759"/>
              <a:ext cx="1546" cy="1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9" name="Picture 9" descr="Image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73" y="2629"/>
              <a:ext cx="2087" cy="1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62923" name="Rectangle 11"/>
          <p:cNvSpPr>
            <a:spLocks noChangeArrowheads="1"/>
          </p:cNvSpPr>
          <p:nvPr/>
        </p:nvSpPr>
        <p:spPr bwMode="auto">
          <a:xfrm>
            <a:off x="1676400" y="5334000"/>
            <a:ext cx="5791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 b="1">
                <a:solidFill>
                  <a:srgbClr val="114FFB"/>
                </a:solidFill>
                <a:hlinkClick r:id="rId5"/>
              </a:rPr>
              <a:t>http://clic-study.web.cern.ch/CLIC-Study/</a:t>
            </a:r>
            <a:endParaRPr lang="en-US" sz="1800" b="1">
              <a:solidFill>
                <a:srgbClr val="114FFB"/>
              </a:solidFill>
            </a:endParaRPr>
          </a:p>
        </p:txBody>
      </p:sp>
      <p:sp>
        <p:nvSpPr>
          <p:cNvPr id="40966" name="TextBox 13"/>
          <p:cNvSpPr txBox="1">
            <a:spLocks noChangeArrowheads="1"/>
          </p:cNvSpPr>
          <p:nvPr/>
        </p:nvSpPr>
        <p:spPr bwMode="auto">
          <a:xfrm>
            <a:off x="3886200" y="0"/>
            <a:ext cx="24653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Calibri" charset="0"/>
                <a:ea typeface="Calibri" charset="0"/>
                <a:cs typeface="Calibri" charset="0"/>
              </a:rPr>
              <a:t>CLIC Status</a:t>
            </a:r>
          </a:p>
        </p:txBody>
      </p:sp>
      <p:sp>
        <p:nvSpPr>
          <p:cNvPr id="40967" name="TextBox 10"/>
          <p:cNvSpPr txBox="1">
            <a:spLocks noChangeArrowheads="1"/>
          </p:cNvSpPr>
          <p:nvPr/>
        </p:nvSpPr>
        <p:spPr bwMode="auto">
          <a:xfrm>
            <a:off x="5105400" y="1371600"/>
            <a:ext cx="3716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D. Schulte for the CLIC study 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29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5715000" cy="381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PETS Results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9394" name="TextBox 10"/>
          <p:cNvSpPr txBox="1">
            <a:spLocks noChangeArrowheads="1"/>
          </p:cNvSpPr>
          <p:nvPr/>
        </p:nvSpPr>
        <p:spPr bwMode="auto">
          <a:xfrm>
            <a:off x="304800" y="838200"/>
            <a:ext cx="4038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Klystron based (SLAC):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achieved: 137 MW/266 ns/1.2 10</a:t>
            </a:r>
            <a:r>
              <a:rPr lang="en-US" sz="2000" baseline="300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-6</a:t>
            </a:r>
            <a:endParaRPr lang="en-US" sz="200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target: 132MW/240ns/10</a:t>
            </a:r>
            <a:r>
              <a:rPr lang="en-US" sz="2000" baseline="300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-7</a:t>
            </a:r>
          </a:p>
        </p:txBody>
      </p:sp>
      <p:sp>
        <p:nvSpPr>
          <p:cNvPr id="59395" name="TextBox 8"/>
          <p:cNvSpPr txBox="1">
            <a:spLocks noChangeArrowheads="1"/>
          </p:cNvSpPr>
          <p:nvPr/>
        </p:nvSpPr>
        <p:spPr bwMode="auto">
          <a:xfrm>
            <a:off x="4648200" y="762000"/>
            <a:ext cx="42672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Beam based (with recirculation):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Power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130 MW peak at 150 ns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Limited by attenuator and phase shifter breakdowns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Power production according to predictions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343400"/>
            <a:ext cx="3817938" cy="25146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pic>
      <p:sp>
        <p:nvSpPr>
          <p:cNvPr id="59397" name="TextBox 13"/>
          <p:cNvSpPr txBox="1">
            <a:spLocks noChangeArrowheads="1"/>
          </p:cNvSpPr>
          <p:nvPr/>
        </p:nvSpPr>
        <p:spPr bwMode="auto">
          <a:xfrm>
            <a:off x="4572000" y="3733800"/>
            <a:ext cx="43434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Structures had damping slots but no damping material </a:t>
            </a:r>
          </a:p>
          <a:p>
            <a:endParaRPr lang="en-US" sz="200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>
                <a:latin typeface="Calibri" charset="0"/>
                <a:ea typeface="Calibri" charset="0"/>
                <a:cs typeface="Calibri" charset="0"/>
              </a:rPr>
              <a:t>Novel design of on-off mechanism</a:t>
            </a:r>
          </a:p>
          <a:p>
            <a:pPr>
              <a:buFont typeface="Arial" charset="0"/>
              <a:buChar char="•"/>
            </a:pPr>
            <a:r>
              <a:rPr lang="en-US" sz="2000">
                <a:latin typeface="Calibri" charset="0"/>
                <a:ea typeface="Calibri" charset="0"/>
                <a:cs typeface="Calibri" charset="0"/>
              </a:rPr>
              <a:t> will be tested this year</a:t>
            </a:r>
          </a:p>
          <a:p>
            <a:pPr>
              <a:buFont typeface="Arial" charset="0"/>
              <a:buChar char="•"/>
            </a:pPr>
            <a:endParaRPr lang="en-US" sz="200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>
                <a:latin typeface="Calibri" charset="0"/>
                <a:ea typeface="Calibri" charset="0"/>
                <a:cs typeface="Calibri" charset="0"/>
              </a:rPr>
              <a:t>More testing is needed, conditions should be improved</a:t>
            </a:r>
          </a:p>
        </p:txBody>
      </p:sp>
      <p:pic>
        <p:nvPicPr>
          <p:cNvPr id="59398" name="Picture 9" descr="ASTA_puls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81200"/>
            <a:ext cx="4048125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Date Placeholder 1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400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7ADD0E-6276-4B61-97C9-4A8701DF7D3F}" type="slidenum">
              <a:rPr lang="en-US" smtClean="0">
                <a:ea typeface="ＭＳ Ｐゴシック" charset="-128"/>
                <a:cs typeface="ＭＳ Ｐゴシック" charset="-128"/>
              </a:rPr>
              <a:pPr/>
              <a:t>10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401" name="Footer Placeholder 1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442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B96268-B656-49D0-AA2A-9DD8C290C681}" type="slidenum">
              <a:rPr lang="en-US" smtClean="0">
                <a:ea typeface="ＭＳ Ｐゴシック" charset="-128"/>
                <a:cs typeface="ＭＳ Ｐゴシック" charset="-128"/>
              </a:rPr>
              <a:pPr/>
              <a:t>11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19400"/>
            <a:ext cx="91440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3"/>
          <p:cNvSpPr>
            <a:spLocks noChangeArrowheads="1"/>
          </p:cNvSpPr>
          <p:nvPr/>
        </p:nvSpPr>
        <p:spPr bwMode="auto">
          <a:xfrm>
            <a:off x="1982788" y="3200400"/>
            <a:ext cx="1652587" cy="244475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0000FF"/>
                </a:solidFill>
                <a:latin typeface="Comic Sans MS" charset="0"/>
              </a:rPr>
              <a:t>150 MeV e-linac</a:t>
            </a:r>
            <a:endParaRPr lang="en-US" sz="2800">
              <a:solidFill>
                <a:srgbClr val="114FFB"/>
              </a:solidFill>
              <a:latin typeface="Times New Roman" charset="0"/>
            </a:endParaRPr>
          </a:p>
        </p:txBody>
      </p:sp>
      <p:sp>
        <p:nvSpPr>
          <p:cNvPr id="61446" name="Rectangle 4"/>
          <p:cNvSpPr>
            <a:spLocks noChangeArrowheads="1"/>
          </p:cNvSpPr>
          <p:nvPr/>
        </p:nvSpPr>
        <p:spPr bwMode="auto">
          <a:xfrm>
            <a:off x="5792788" y="2667000"/>
            <a:ext cx="2819400" cy="425450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Comic Sans MS" charset="0"/>
              </a:rPr>
              <a:t>PULSE COMPRESSION</a:t>
            </a:r>
          </a:p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Comic Sans MS" charset="0"/>
              </a:rPr>
              <a:t>FREQUENCY MULTIPLICATION</a:t>
            </a:r>
            <a:endParaRPr lang="en-US" sz="1400" b="1">
              <a:solidFill>
                <a:schemeClr val="accent1"/>
              </a:solidFill>
              <a:latin typeface="Comic Sans MS" charset="0"/>
            </a:endParaRPr>
          </a:p>
        </p:txBody>
      </p:sp>
      <p:sp>
        <p:nvSpPr>
          <p:cNvPr id="61447" name="Rectangle 5"/>
          <p:cNvSpPr>
            <a:spLocks noChangeArrowheads="1"/>
          </p:cNvSpPr>
          <p:nvPr/>
        </p:nvSpPr>
        <p:spPr bwMode="auto">
          <a:xfrm>
            <a:off x="2517775" y="5334000"/>
            <a:ext cx="2928938" cy="942975"/>
          </a:xfrm>
          <a:prstGeom prst="rect">
            <a:avLst/>
          </a:prstGeom>
          <a:solidFill>
            <a:srgbClr val="F8F0F6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Comic Sans MS" charset="0"/>
              </a:rPr>
              <a:t>CLEX (CLIC Experimental Area)</a:t>
            </a:r>
          </a:p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Comic Sans MS" charset="0"/>
              </a:rPr>
              <a:t>TWO BEAM TEST STAND</a:t>
            </a:r>
          </a:p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Comic Sans MS" charset="0"/>
              </a:rPr>
              <a:t>PROBE BEAM</a:t>
            </a:r>
          </a:p>
          <a:p>
            <a:pPr algn="ctr" eaLnBrk="0" hangingPunct="0"/>
            <a:r>
              <a:rPr lang="en-GB" sz="1400" b="1">
                <a:solidFill>
                  <a:srgbClr val="0000FF"/>
                </a:solidFill>
                <a:latin typeface="Comic Sans MS" charset="0"/>
              </a:rPr>
              <a:t>Test Beam Line</a:t>
            </a:r>
            <a:endParaRPr lang="en-US" sz="1400" b="1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61448" name="Rectangle 6"/>
          <p:cNvSpPr>
            <a:spLocks noChangeArrowheads="1"/>
          </p:cNvSpPr>
          <p:nvPr/>
        </p:nvSpPr>
        <p:spPr bwMode="auto">
          <a:xfrm>
            <a:off x="3275013" y="3505200"/>
            <a:ext cx="12795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300" b="1">
                <a:solidFill>
                  <a:srgbClr val="FF0000"/>
                </a:solidFill>
                <a:latin typeface="Comic Sans MS" charset="0"/>
              </a:rPr>
              <a:t>3.5 A - 1.4 </a:t>
            </a:r>
            <a:r>
              <a:rPr lang="en-US" sz="1300" b="1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US" sz="1300" b="1">
                <a:solidFill>
                  <a:srgbClr val="FF0000"/>
                </a:solidFill>
                <a:latin typeface="Comic Sans MS" charset="0"/>
              </a:rPr>
              <a:t>s</a:t>
            </a:r>
            <a:r>
              <a:rPr lang="en-US" sz="1300">
                <a:solidFill>
                  <a:srgbClr val="000000"/>
                </a:solidFill>
                <a:latin typeface="Comic Sans MS" charset="0"/>
              </a:rPr>
              <a:t> </a:t>
            </a:r>
            <a:endParaRPr lang="en-US" sz="2800">
              <a:solidFill>
                <a:srgbClr val="114FFB"/>
              </a:solidFill>
              <a:latin typeface="Times New Roman" charset="0"/>
            </a:endParaRPr>
          </a:p>
        </p:txBody>
      </p:sp>
      <p:sp>
        <p:nvSpPr>
          <p:cNvPr id="61449" name="Rectangle 7"/>
          <p:cNvSpPr>
            <a:spLocks noChangeArrowheads="1"/>
          </p:cNvSpPr>
          <p:nvPr/>
        </p:nvSpPr>
        <p:spPr bwMode="auto">
          <a:xfrm>
            <a:off x="5561013" y="5562600"/>
            <a:ext cx="11779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300" b="1">
                <a:solidFill>
                  <a:srgbClr val="FF0000"/>
                </a:solidFill>
                <a:latin typeface="Comic Sans MS" charset="0"/>
              </a:rPr>
              <a:t>28 A - 140 ns</a:t>
            </a:r>
            <a:endParaRPr lang="en-US" sz="2800">
              <a:solidFill>
                <a:srgbClr val="114FFB"/>
              </a:solidFill>
              <a:latin typeface="Times New Roman" charset="0"/>
            </a:endParaRPr>
          </a:p>
        </p:txBody>
      </p:sp>
      <p:sp>
        <p:nvSpPr>
          <p:cNvPr id="61450" name="Line 8"/>
          <p:cNvSpPr>
            <a:spLocks noChangeShapeType="1"/>
          </p:cNvSpPr>
          <p:nvPr/>
        </p:nvSpPr>
        <p:spPr bwMode="auto">
          <a:xfrm>
            <a:off x="5410200" y="4724400"/>
            <a:ext cx="457200" cy="1019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1" name="Line 9"/>
          <p:cNvSpPr>
            <a:spLocks noChangeShapeType="1"/>
          </p:cNvSpPr>
          <p:nvPr/>
        </p:nvSpPr>
        <p:spPr bwMode="auto">
          <a:xfrm>
            <a:off x="3962400" y="3733800"/>
            <a:ext cx="317500" cy="641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2" name="Rectangle 14"/>
          <p:cNvSpPr>
            <a:spLocks noChangeArrowheads="1"/>
          </p:cNvSpPr>
          <p:nvPr/>
        </p:nvSpPr>
        <p:spPr bwMode="auto">
          <a:xfrm>
            <a:off x="228600" y="4267200"/>
            <a:ext cx="5329238" cy="180975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</a:pPr>
            <a:endParaRPr lang="fr-FR" sz="1800">
              <a:latin typeface="Times New Roman" charset="0"/>
            </a:endParaRPr>
          </a:p>
        </p:txBody>
      </p:sp>
      <p:sp>
        <p:nvSpPr>
          <p:cNvPr id="61453" name="Rectangle 15"/>
          <p:cNvSpPr>
            <a:spLocks noChangeArrowheads="1"/>
          </p:cNvSpPr>
          <p:nvPr/>
        </p:nvSpPr>
        <p:spPr bwMode="auto">
          <a:xfrm>
            <a:off x="5486400" y="3581400"/>
            <a:ext cx="3317875" cy="1619250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</a:pPr>
            <a:endParaRPr lang="fr-FR" sz="1800">
              <a:latin typeface="Times New Roman" charset="0"/>
            </a:endParaRPr>
          </a:p>
        </p:txBody>
      </p:sp>
      <p:sp>
        <p:nvSpPr>
          <p:cNvPr id="61454" name="Rectangle 16"/>
          <p:cNvSpPr>
            <a:spLocks noChangeArrowheads="1"/>
          </p:cNvSpPr>
          <p:nvPr/>
        </p:nvSpPr>
        <p:spPr bwMode="auto">
          <a:xfrm>
            <a:off x="0" y="3352800"/>
            <a:ext cx="2036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b="1">
                <a:solidFill>
                  <a:srgbClr val="0000FF"/>
                </a:solidFill>
                <a:latin typeface="Comic Sans MS" charset="0"/>
              </a:rPr>
              <a:t>30 GHz test stand</a:t>
            </a:r>
          </a:p>
        </p:txBody>
      </p:sp>
      <p:sp>
        <p:nvSpPr>
          <p:cNvPr id="61455" name="Line 17"/>
          <p:cNvSpPr>
            <a:spLocks noChangeShapeType="1"/>
          </p:cNvSpPr>
          <p:nvPr/>
        </p:nvSpPr>
        <p:spPr bwMode="auto">
          <a:xfrm>
            <a:off x="1066800" y="3505200"/>
            <a:ext cx="1039813" cy="1177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6" name="Rectangle 18"/>
          <p:cNvSpPr>
            <a:spLocks noChangeArrowheads="1"/>
          </p:cNvSpPr>
          <p:nvPr/>
        </p:nvSpPr>
        <p:spPr bwMode="auto">
          <a:xfrm>
            <a:off x="5562600" y="3810000"/>
            <a:ext cx="1063625" cy="244475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0000FF"/>
                </a:solidFill>
                <a:latin typeface="Comic Sans MS" charset="0"/>
              </a:rPr>
              <a:t>Delay Loop</a:t>
            </a:r>
            <a:endParaRPr lang="en-US" sz="2800">
              <a:solidFill>
                <a:srgbClr val="114FFB"/>
              </a:solidFill>
              <a:latin typeface="Times New Roman" charset="0"/>
            </a:endParaRPr>
          </a:p>
        </p:txBody>
      </p:sp>
      <p:sp>
        <p:nvSpPr>
          <p:cNvPr id="61457" name="Rectangle 19"/>
          <p:cNvSpPr>
            <a:spLocks noChangeArrowheads="1"/>
          </p:cNvSpPr>
          <p:nvPr/>
        </p:nvSpPr>
        <p:spPr bwMode="auto">
          <a:xfrm>
            <a:off x="7011988" y="4267200"/>
            <a:ext cx="1374775" cy="244475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0000FF"/>
                </a:solidFill>
                <a:latin typeface="Comic Sans MS" charset="0"/>
              </a:rPr>
              <a:t>Combiner Ring</a:t>
            </a:r>
            <a:endParaRPr lang="en-US" sz="2800">
              <a:solidFill>
                <a:srgbClr val="114FFB"/>
              </a:solidFill>
              <a:latin typeface="Times New Roman" charset="0"/>
            </a:endParaRPr>
          </a:p>
        </p:txBody>
      </p:sp>
      <p:pic>
        <p:nvPicPr>
          <p:cNvPr id="61458" name="Picture 20"/>
          <p:cNvPicPr>
            <a:picLocks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2667000" y="4572000"/>
            <a:ext cx="263207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9" name="Rectangle 21"/>
          <p:cNvSpPr>
            <a:spLocks noChangeArrowheads="1"/>
          </p:cNvSpPr>
          <p:nvPr/>
        </p:nvSpPr>
        <p:spPr bwMode="auto">
          <a:xfrm>
            <a:off x="2667000" y="4572000"/>
            <a:ext cx="2616200" cy="530225"/>
          </a:xfrm>
          <a:prstGeom prst="rect">
            <a:avLst/>
          </a:prstGeom>
          <a:solidFill>
            <a:srgbClr val="EEDAE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</a:pPr>
            <a:endParaRPr lang="fr-FR" sz="1800">
              <a:latin typeface="Times New Roman" charset="0"/>
            </a:endParaRPr>
          </a:p>
        </p:txBody>
      </p:sp>
      <p:sp>
        <p:nvSpPr>
          <p:cNvPr id="61460" name="Rectangle 22"/>
          <p:cNvSpPr>
            <a:spLocks noChangeArrowheads="1"/>
          </p:cNvSpPr>
          <p:nvPr/>
        </p:nvSpPr>
        <p:spPr bwMode="auto">
          <a:xfrm>
            <a:off x="0" y="3276600"/>
            <a:ext cx="2001838" cy="442913"/>
          </a:xfrm>
          <a:prstGeom prst="rect">
            <a:avLst/>
          </a:prstGeom>
          <a:solidFill>
            <a:srgbClr val="FFCC00">
              <a:alpha val="2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</a:pPr>
            <a:endParaRPr lang="fr-FR" sz="1800">
              <a:latin typeface="Times New Roman" charset="0"/>
            </a:endParaRPr>
          </a:p>
        </p:txBody>
      </p:sp>
      <p:sp>
        <p:nvSpPr>
          <p:cNvPr id="61461" name="Rectangle 23"/>
          <p:cNvSpPr>
            <a:spLocks noChangeArrowheads="1"/>
          </p:cNvSpPr>
          <p:nvPr/>
        </p:nvSpPr>
        <p:spPr bwMode="auto">
          <a:xfrm>
            <a:off x="1828800" y="4648200"/>
            <a:ext cx="561975" cy="185738"/>
          </a:xfrm>
          <a:prstGeom prst="rect">
            <a:avLst/>
          </a:prstGeom>
          <a:solidFill>
            <a:srgbClr val="FFCC00">
              <a:alpha val="2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</a:pPr>
            <a:endParaRPr lang="fr-FR" sz="1800">
              <a:latin typeface="Times New Roman" charset="0"/>
            </a:endParaRPr>
          </a:p>
        </p:txBody>
      </p:sp>
      <p:sp>
        <p:nvSpPr>
          <p:cNvPr id="61462" name="Text Box 24"/>
          <p:cNvSpPr txBox="1">
            <a:spLocks noChangeArrowheads="1"/>
          </p:cNvSpPr>
          <p:nvPr/>
        </p:nvSpPr>
        <p:spPr bwMode="auto">
          <a:xfrm>
            <a:off x="152400" y="6248400"/>
            <a:ext cx="8729663" cy="366713"/>
          </a:xfrm>
          <a:prstGeom prst="rect">
            <a:avLst/>
          </a:prstGeom>
          <a:solidFill>
            <a:srgbClr val="E7EAB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b="1">
                <a:solidFill>
                  <a:srgbClr val="FF3300"/>
                </a:solidFill>
                <a:latin typeface="Times New Roman" charset="0"/>
              </a:rPr>
              <a:t>total length about 140 m</a:t>
            </a:r>
            <a:endParaRPr lang="en-US" sz="1800" b="1">
              <a:solidFill>
                <a:srgbClr val="FF3300"/>
              </a:solidFill>
              <a:latin typeface="Times New Roman" charset="0"/>
            </a:endParaRPr>
          </a:p>
        </p:txBody>
      </p:sp>
      <p:sp>
        <p:nvSpPr>
          <p:cNvPr id="61463" name="Line 25"/>
          <p:cNvSpPr>
            <a:spLocks noChangeShapeType="1"/>
          </p:cNvSpPr>
          <p:nvPr/>
        </p:nvSpPr>
        <p:spPr bwMode="auto">
          <a:xfrm flipH="1">
            <a:off x="3886200" y="4953000"/>
            <a:ext cx="101600" cy="5191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64" name="Rectangle 26"/>
          <p:cNvSpPr>
            <a:spLocks noChangeArrowheads="1"/>
          </p:cNvSpPr>
          <p:nvPr/>
        </p:nvSpPr>
        <p:spPr bwMode="auto">
          <a:xfrm>
            <a:off x="3733800" y="2895600"/>
            <a:ext cx="1844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00FF"/>
                </a:solidFill>
                <a:latin typeface="Comic Sans MS" charset="0"/>
              </a:rPr>
              <a:t>magnetic chicane</a:t>
            </a:r>
          </a:p>
        </p:txBody>
      </p:sp>
      <p:sp>
        <p:nvSpPr>
          <p:cNvPr id="61465" name="Line 27"/>
          <p:cNvSpPr>
            <a:spLocks noChangeShapeType="1"/>
          </p:cNvSpPr>
          <p:nvPr/>
        </p:nvSpPr>
        <p:spPr bwMode="auto">
          <a:xfrm>
            <a:off x="4648200" y="3124200"/>
            <a:ext cx="100013" cy="11652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66" name="Rectangle 28"/>
          <p:cNvSpPr>
            <a:spLocks noChangeArrowheads="1"/>
          </p:cNvSpPr>
          <p:nvPr/>
        </p:nvSpPr>
        <p:spPr bwMode="auto">
          <a:xfrm>
            <a:off x="990600" y="4648200"/>
            <a:ext cx="644525" cy="201613"/>
          </a:xfrm>
          <a:prstGeom prst="rect">
            <a:avLst/>
          </a:prstGeom>
          <a:solidFill>
            <a:srgbClr val="FF00FF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fr-FR" sz="1400">
              <a:latin typeface="Times New Roman" charset="0"/>
            </a:endParaRPr>
          </a:p>
        </p:txBody>
      </p:sp>
      <p:sp>
        <p:nvSpPr>
          <p:cNvPr id="61467" name="Line 29"/>
          <p:cNvSpPr>
            <a:spLocks noChangeShapeType="1"/>
          </p:cNvSpPr>
          <p:nvPr/>
        </p:nvSpPr>
        <p:spPr bwMode="auto">
          <a:xfrm>
            <a:off x="1246188" y="3978275"/>
            <a:ext cx="20637" cy="558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68" name="Text Box 38"/>
          <p:cNvSpPr txBox="1">
            <a:spLocks noChangeArrowheads="1"/>
          </p:cNvSpPr>
          <p:nvPr/>
        </p:nvSpPr>
        <p:spPr bwMode="auto">
          <a:xfrm>
            <a:off x="304800" y="5638800"/>
            <a:ext cx="1992313" cy="517525"/>
          </a:xfrm>
          <a:prstGeom prst="rect">
            <a:avLst/>
          </a:prstGeom>
          <a:solidFill>
            <a:srgbClr val="FF00FF">
              <a:alpha val="1882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b="1">
                <a:latin typeface="Comic Sans MS" charset="0"/>
              </a:rPr>
              <a:t>Photo injector tests,</a:t>
            </a:r>
          </a:p>
          <a:p>
            <a:r>
              <a:rPr lang="en-GB" sz="1400" b="1">
                <a:latin typeface="Comic Sans MS" charset="0"/>
              </a:rPr>
              <a:t>laser</a:t>
            </a:r>
          </a:p>
        </p:txBody>
      </p:sp>
      <p:sp>
        <p:nvSpPr>
          <p:cNvPr id="61469" name="Line 39"/>
          <p:cNvSpPr>
            <a:spLocks noChangeShapeType="1"/>
          </p:cNvSpPr>
          <p:nvPr/>
        </p:nvSpPr>
        <p:spPr bwMode="auto">
          <a:xfrm>
            <a:off x="2895600" y="3352800"/>
            <a:ext cx="593725" cy="10525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70" name="Text Box 40"/>
          <p:cNvSpPr txBox="1">
            <a:spLocks noChangeArrowheads="1"/>
          </p:cNvSpPr>
          <p:nvPr/>
        </p:nvSpPr>
        <p:spPr bwMode="auto">
          <a:xfrm>
            <a:off x="6400800" y="5867400"/>
            <a:ext cx="241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i="1">
                <a:latin typeface="Times New Roman" charset="0"/>
              </a:rPr>
              <a:t>Infrastructure from LEP</a:t>
            </a:r>
            <a:endParaRPr lang="en-US" sz="1800" i="1">
              <a:latin typeface="Times New Roman" charset="0"/>
            </a:endParaRPr>
          </a:p>
        </p:txBody>
      </p:sp>
      <p:sp>
        <p:nvSpPr>
          <p:cNvPr id="61471" name="Line 41"/>
          <p:cNvSpPr>
            <a:spLocks noChangeShapeType="1"/>
          </p:cNvSpPr>
          <p:nvPr/>
        </p:nvSpPr>
        <p:spPr bwMode="auto">
          <a:xfrm flipH="1">
            <a:off x="152400" y="6477000"/>
            <a:ext cx="3090863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72" name="Line 42"/>
          <p:cNvSpPr>
            <a:spLocks noChangeShapeType="1"/>
          </p:cNvSpPr>
          <p:nvPr/>
        </p:nvSpPr>
        <p:spPr bwMode="auto">
          <a:xfrm>
            <a:off x="5867400" y="6477000"/>
            <a:ext cx="2979738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73" name="Rectangle 43"/>
          <p:cNvSpPr>
            <a:spLocks noChangeArrowheads="1"/>
          </p:cNvSpPr>
          <p:nvPr/>
        </p:nvSpPr>
        <p:spPr bwMode="auto">
          <a:xfrm>
            <a:off x="1828800" y="152400"/>
            <a:ext cx="76041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GB" sz="32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Two-Beam Acceleration:</a:t>
            </a:r>
          </a:p>
          <a:p>
            <a:pPr algn="ctr"/>
            <a:r>
              <a:rPr lang="en-GB" sz="32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CLIC Test Facility (CTF3)</a:t>
            </a:r>
            <a:endParaRPr lang="en-US" sz="320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1474" name="Oval 10"/>
          <p:cNvSpPr>
            <a:spLocks noChangeArrowheads="1"/>
          </p:cNvSpPr>
          <p:nvPr/>
        </p:nvSpPr>
        <p:spPr bwMode="auto">
          <a:xfrm>
            <a:off x="6019800" y="4267200"/>
            <a:ext cx="112713" cy="106363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</a:pPr>
            <a:endParaRPr lang="fr-FR" sz="1800">
              <a:latin typeface="Times New Roman" charset="0"/>
            </a:endParaRPr>
          </a:p>
        </p:txBody>
      </p:sp>
      <p:sp>
        <p:nvSpPr>
          <p:cNvPr id="61475" name="Oval 11"/>
          <p:cNvSpPr>
            <a:spLocks noChangeArrowheads="1"/>
          </p:cNvSpPr>
          <p:nvPr/>
        </p:nvSpPr>
        <p:spPr bwMode="auto">
          <a:xfrm>
            <a:off x="7391400" y="3581400"/>
            <a:ext cx="112713" cy="106363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</a:pPr>
            <a:endParaRPr lang="fr-FR" sz="1800">
              <a:latin typeface="Times New Roman" charset="0"/>
            </a:endParaRPr>
          </a:p>
        </p:txBody>
      </p:sp>
      <p:sp>
        <p:nvSpPr>
          <p:cNvPr id="61476" name="Oval 12"/>
          <p:cNvSpPr>
            <a:spLocks noChangeArrowheads="1"/>
          </p:cNvSpPr>
          <p:nvPr/>
        </p:nvSpPr>
        <p:spPr bwMode="auto">
          <a:xfrm>
            <a:off x="7924800" y="3657600"/>
            <a:ext cx="112713" cy="106363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</a:pPr>
            <a:endParaRPr lang="fr-FR" sz="1800">
              <a:latin typeface="Times New Roman" charset="0"/>
            </a:endParaRPr>
          </a:p>
        </p:txBody>
      </p:sp>
      <p:sp>
        <p:nvSpPr>
          <p:cNvPr id="61477" name="TextBox 38"/>
          <p:cNvSpPr txBox="1">
            <a:spLocks noChangeArrowheads="1"/>
          </p:cNvSpPr>
          <p:nvPr/>
        </p:nvSpPr>
        <p:spPr bwMode="auto">
          <a:xfrm>
            <a:off x="457200" y="990600"/>
            <a:ext cx="810895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92113" indent="-293688" defTabSz="828675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69000"/>
              <a:buFont typeface="Arial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GB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Demonstrate </a:t>
            </a:r>
            <a:r>
              <a:rPr lang="en-GB" sz="18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Drive Beam generation</a:t>
            </a:r>
            <a:r>
              <a:rPr lang="en-GB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br>
              <a:rPr lang="en-GB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GB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(fully loaded acceleration, beam intensity and bunch frequency multiplication x8)</a:t>
            </a:r>
          </a:p>
          <a:p>
            <a:pPr marL="392113" indent="-293688" defTabSz="828675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69000"/>
              <a:buFont typeface="Arial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GB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Demonstrate </a:t>
            </a:r>
            <a:r>
              <a:rPr lang="en-GB" sz="18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RF Power Production</a:t>
            </a:r>
            <a:r>
              <a:rPr lang="en-GB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and test Power </a:t>
            </a:r>
            <a:r>
              <a:rPr lang="en-GB" sz="18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Structures</a:t>
            </a:r>
            <a:endParaRPr lang="en-GB" sz="180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92113" indent="-293688" defTabSz="828675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69000"/>
              <a:buFont typeface="Arial" charset="0"/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</a:pPr>
            <a:r>
              <a:rPr lang="en-GB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Demonstrate </a:t>
            </a:r>
            <a:r>
              <a:rPr lang="en-GB" sz="18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Two Beam Acceleration</a:t>
            </a:r>
            <a:r>
              <a:rPr lang="en-GB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and test </a:t>
            </a:r>
            <a:r>
              <a:rPr lang="en-GB" sz="18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Accelerating Structures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3490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0593A3-8AED-41FE-BA43-B4C8739130CE}" type="slidenum">
              <a:rPr lang="en-US" smtClean="0">
                <a:ea typeface="ＭＳ Ｐゴシック" charset="-128"/>
                <a:cs typeface="ＭＳ Ｐゴシック" charset="-128"/>
              </a:rPr>
              <a:pPr/>
              <a:t>12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0"/>
            <a:ext cx="7010400" cy="639763"/>
          </a:xfrm>
        </p:spPr>
        <p:txBody>
          <a:bodyPr/>
          <a:lstStyle/>
          <a:p>
            <a:pPr eaLnBrk="1" hangingPunct="1"/>
            <a:r>
              <a:rPr lang="en-GB" sz="2800" smtClean="0">
                <a:latin typeface="Calibri" charset="0"/>
                <a:cs typeface="ＭＳ Ｐゴシック" charset="-128"/>
              </a:rPr>
              <a:t>Drive Beam Generation</a:t>
            </a:r>
          </a:p>
        </p:txBody>
      </p:sp>
      <p:pic>
        <p:nvPicPr>
          <p:cNvPr id="20" name="Picture 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2575" y="1066800"/>
            <a:ext cx="5051425" cy="2971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63494" name="TextBox 20"/>
          <p:cNvSpPr txBox="1">
            <a:spLocks noChangeArrowheads="1"/>
          </p:cNvSpPr>
          <p:nvPr/>
        </p:nvSpPr>
        <p:spPr bwMode="auto">
          <a:xfrm>
            <a:off x="4724400" y="4419600"/>
            <a:ext cx="44196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800"/>
              <a:t> Delay loop and combiner ring worked</a:t>
            </a:r>
          </a:p>
          <a:p>
            <a:pPr>
              <a:buFont typeface="Arial" charset="0"/>
              <a:buChar char="•"/>
            </a:pPr>
            <a:r>
              <a:rPr lang="en-US" sz="1800"/>
              <a:t> some improvements remain to be done</a:t>
            </a:r>
          </a:p>
          <a:p>
            <a:pPr lvl="1">
              <a:buFont typeface="Arial" charset="0"/>
              <a:buChar char="•"/>
            </a:pPr>
            <a:r>
              <a:rPr lang="en-US" sz="1800"/>
              <a:t> slight increase in current</a:t>
            </a:r>
          </a:p>
          <a:p>
            <a:pPr lvl="1">
              <a:buFont typeface="Arial" charset="0"/>
              <a:buChar char="•"/>
            </a:pPr>
            <a:r>
              <a:rPr lang="en-US" sz="1800"/>
              <a:t> optimisation of beam transport in combiner 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6248400"/>
            <a:ext cx="2070100" cy="5175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385" tIns="45693" rIns="91385" bIns="45693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S. </a:t>
            </a:r>
            <a:r>
              <a:rPr lang="en-US" sz="1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Bettoni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et al. </a:t>
            </a:r>
          </a:p>
          <a:p>
            <a:pPr algn="ctr">
              <a:defRPr/>
            </a:pP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CERN</a:t>
            </a:r>
          </a:p>
        </p:txBody>
      </p:sp>
      <p:grpSp>
        <p:nvGrpSpPr>
          <p:cNvPr id="63496" name="Group 23"/>
          <p:cNvGrpSpPr>
            <a:grpSpLocks/>
          </p:cNvGrpSpPr>
          <p:nvPr/>
        </p:nvGrpSpPr>
        <p:grpSpPr bwMode="auto">
          <a:xfrm>
            <a:off x="147638" y="914400"/>
            <a:ext cx="3549650" cy="1636713"/>
            <a:chOff x="-3" y="1652"/>
            <a:chExt cx="2323" cy="1054"/>
          </a:xfrm>
        </p:grpSpPr>
        <p:pic>
          <p:nvPicPr>
            <p:cNvPr id="63499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652"/>
              <a:ext cx="2320" cy="1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00" name="Rectangle 22"/>
            <p:cNvSpPr>
              <a:spLocks noChangeArrowheads="1"/>
            </p:cNvSpPr>
            <p:nvPr/>
          </p:nvSpPr>
          <p:spPr bwMode="auto">
            <a:xfrm>
              <a:off x="-3" y="1683"/>
              <a:ext cx="127" cy="24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fr-FR" sz="1800">
                <a:latin typeface="Times New Roman" charset="0"/>
              </a:endParaRPr>
            </a:p>
          </p:txBody>
        </p:sp>
      </p:grpSp>
      <p:sp>
        <p:nvSpPr>
          <p:cNvPr id="63497" name="TextBox 12"/>
          <p:cNvSpPr txBox="1">
            <a:spLocks noChangeArrowheads="1"/>
          </p:cNvSpPr>
          <p:nvPr/>
        </p:nvSpPr>
        <p:spPr bwMode="auto">
          <a:xfrm>
            <a:off x="152400" y="4419600"/>
            <a:ext cx="37338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800"/>
              <a:t> Full beam loading operation demonstrated</a:t>
            </a:r>
          </a:p>
          <a:p>
            <a:pPr>
              <a:buFont typeface="Arial" charset="0"/>
              <a:buChar char="•"/>
            </a:pPr>
            <a:r>
              <a:rPr lang="en-US" sz="1800"/>
              <a:t> Current stability in drive beam accelerator close to target (1.5 10</a:t>
            </a:r>
            <a:r>
              <a:rPr lang="en-US" sz="1800" baseline="30000"/>
              <a:t>-3</a:t>
            </a:r>
            <a:r>
              <a:rPr lang="en-US" sz="1800"/>
              <a:t> vs. 0.75 10</a:t>
            </a:r>
            <a:r>
              <a:rPr lang="en-US" sz="1800" baseline="30000"/>
              <a:t>-3</a:t>
            </a:r>
            <a:r>
              <a:rPr lang="en-US" sz="1800"/>
              <a:t>)</a:t>
            </a:r>
          </a:p>
          <a:p>
            <a:pPr>
              <a:buFont typeface="Arial" charset="0"/>
              <a:buChar char="•"/>
            </a:pPr>
            <a:r>
              <a:rPr lang="en-US" sz="1800"/>
              <a:t> Further improvement possible</a:t>
            </a:r>
          </a:p>
          <a:p>
            <a:pPr lvl="1">
              <a:buFont typeface="Arial" charset="0"/>
              <a:buChar char="•"/>
            </a:pPr>
            <a:r>
              <a:rPr lang="en-US" sz="1800"/>
              <a:t> simulated feedback: 0.6 10</a:t>
            </a:r>
            <a:r>
              <a:rPr lang="en-US" sz="1800" baseline="30000"/>
              <a:t>-3</a:t>
            </a:r>
            <a:endParaRPr lang="en-US" sz="1800"/>
          </a:p>
        </p:txBody>
      </p:sp>
      <p:pic>
        <p:nvPicPr>
          <p:cNvPr id="63498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2514600"/>
            <a:ext cx="3271838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Fire in CTF3 Klystron Gallery</a:t>
            </a:r>
            <a:endParaRPr lang="en-GB" dirty="0"/>
          </a:p>
        </p:txBody>
      </p:sp>
      <p:pic>
        <p:nvPicPr>
          <p:cNvPr id="65538" name="Picture 3" descr="C:\public\mdk photo\CTF3\PFN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914400"/>
            <a:ext cx="2643188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914400"/>
            <a:ext cx="2921000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Box 12"/>
          <p:cNvSpPr txBox="1">
            <a:spLocks noChangeArrowheads="1"/>
          </p:cNvSpPr>
          <p:nvPr/>
        </p:nvSpPr>
        <p:spPr bwMode="auto">
          <a:xfrm>
            <a:off x="228600" y="990600"/>
            <a:ext cx="2667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800"/>
              <a:t>On March 4 a fire destroyed the pulse forming network in the faraday cage of MKS13</a:t>
            </a:r>
          </a:p>
          <a:p>
            <a:endParaRPr lang="en-GB" sz="1800"/>
          </a:p>
        </p:txBody>
      </p:sp>
      <p:sp>
        <p:nvSpPr>
          <p:cNvPr id="65541" name="TextBox 14"/>
          <p:cNvSpPr txBox="1">
            <a:spLocks noChangeArrowheads="1"/>
          </p:cNvSpPr>
          <p:nvPr/>
        </p:nvSpPr>
        <p:spPr bwMode="auto">
          <a:xfrm>
            <a:off x="457200" y="4953000"/>
            <a:ext cx="5788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3333FF"/>
                </a:solidFill>
              </a:rPr>
              <a:t>Cleaning of components is needed to prevent corrosion</a:t>
            </a:r>
          </a:p>
          <a:p>
            <a:r>
              <a:rPr lang="en-US" sz="1800">
                <a:solidFill>
                  <a:srgbClr val="3333FF"/>
                </a:solidFill>
              </a:rPr>
              <a:t> =&gt; a couple of months delay</a:t>
            </a:r>
          </a:p>
        </p:txBody>
      </p:sp>
      <p:sp>
        <p:nvSpPr>
          <p:cNvPr id="65542" name="Date Placeholder 1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5543" name="Slide Number Placeholder 1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D62646-A8EF-4D34-9A26-05566A3D319C}" type="slidenum">
              <a:rPr lang="en-US" smtClean="0">
                <a:ea typeface="ＭＳ Ｐゴシック" charset="-128"/>
                <a:cs typeface="ＭＳ Ｐゴシック" charset="-128"/>
              </a:rPr>
              <a:pPr/>
              <a:t>13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5544" name="Footer Placeholder 1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15"/>
          <p:cNvSpPr txBox="1">
            <a:spLocks noChangeArrowheads="1"/>
          </p:cNvSpPr>
          <p:nvPr/>
        </p:nvSpPr>
        <p:spPr bwMode="auto">
          <a:xfrm>
            <a:off x="361950" y="769938"/>
            <a:ext cx="8594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5" rIns="91428" bIns="45715">
            <a:prstTxWarp prst="textNoShape">
              <a:avLst/>
            </a:prstTxWarp>
            <a:spAutoFit/>
          </a:bodyPr>
          <a:lstStyle/>
          <a:p>
            <a:endParaRPr lang="en-GB" sz="180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676400" y="0"/>
            <a:ext cx="7467600" cy="533400"/>
          </a:xfrm>
        </p:spPr>
        <p:txBody>
          <a:bodyPr/>
          <a:lstStyle/>
          <a:p>
            <a:pPr>
              <a:defRPr/>
            </a:pPr>
            <a: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Calibri"/>
              </a:rPr>
              <a:t>Drive Beam Deceleration and Module: CLEX</a:t>
            </a:r>
          </a:p>
        </p:txBody>
      </p:sp>
      <p:sp>
        <p:nvSpPr>
          <p:cNvPr id="67587" name="Content Placeholder 11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10200"/>
          </a:xfrm>
        </p:spPr>
        <p:txBody>
          <a:bodyPr/>
          <a:lstStyle/>
          <a:p>
            <a:pPr>
              <a:buFont typeface="Wingdings 2" charset="2"/>
              <a:buNone/>
            </a:pPr>
            <a:r>
              <a:rPr lang="en-GB" sz="1800" b="0" smtClean="0">
                <a:latin typeface="Calibri" charset="0"/>
                <a:ea typeface="Calibri" charset="0"/>
                <a:cs typeface="Calibri" charset="0"/>
              </a:rPr>
              <a:t>Decelerator sector: ~ 1 km, 90% of energy extracted</a:t>
            </a:r>
          </a:p>
        </p:txBody>
      </p:sp>
      <p:pic>
        <p:nvPicPr>
          <p:cNvPr id="67588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4675" y="1492250"/>
            <a:ext cx="45720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488" y="1492250"/>
            <a:ext cx="4573587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793750" y="1492250"/>
            <a:ext cx="847725" cy="50165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GB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6063" y="2806700"/>
            <a:ext cx="4138612" cy="191770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GB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65513" y="1333500"/>
            <a:ext cx="5541962" cy="86836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80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72000" y="2806700"/>
            <a:ext cx="4384675" cy="197008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GB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5400000">
            <a:off x="113507" y="2126456"/>
            <a:ext cx="812800" cy="547687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641475" y="1993900"/>
            <a:ext cx="2743200" cy="81280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465513" y="2201863"/>
            <a:ext cx="1106487" cy="604837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8654257" y="2504281"/>
            <a:ext cx="603250" cy="1587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598" name="TextBox 39"/>
          <p:cNvSpPr txBox="1">
            <a:spLocks noChangeArrowheads="1"/>
          </p:cNvSpPr>
          <p:nvPr/>
        </p:nvSpPr>
        <p:spPr bwMode="auto">
          <a:xfrm>
            <a:off x="304800" y="2808288"/>
            <a:ext cx="40386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>
            <a:prstTxWarp prst="textNoShape">
              <a:avLst/>
            </a:prstTxWarp>
            <a:spAutoFit/>
          </a:bodyPr>
          <a:lstStyle/>
          <a:p>
            <a:r>
              <a:rPr lang="en-GB" sz="2000" b="1">
                <a:latin typeface="Calibri" charset="0"/>
                <a:ea typeface="Verdana" charset="0"/>
                <a:cs typeface="Verdana" charset="0"/>
              </a:rPr>
              <a:t>Two-beam Test Stand:</a:t>
            </a:r>
          </a:p>
          <a:p>
            <a:pPr>
              <a:buFont typeface="Arial" charset="0"/>
              <a:buChar char="•"/>
            </a:pPr>
            <a:r>
              <a:rPr lang="en-GB" sz="2000">
                <a:latin typeface="Calibri" charset="0"/>
                <a:ea typeface="Verdana" charset="0"/>
                <a:cs typeface="Verdana" charset="0"/>
              </a:rPr>
              <a:t> </a:t>
            </a:r>
            <a:r>
              <a:rPr lang="en-GB" sz="2000" b="1">
                <a:latin typeface="Calibri" charset="0"/>
                <a:ea typeface="Verdana" charset="0"/>
                <a:cs typeface="Verdana" charset="0"/>
              </a:rPr>
              <a:t>Single</a:t>
            </a:r>
            <a:r>
              <a:rPr lang="en-GB" sz="2000">
                <a:latin typeface="Calibri" charset="0"/>
                <a:ea typeface="Verdana" charset="0"/>
                <a:cs typeface="Verdana" charset="0"/>
              </a:rPr>
              <a:t> PETS with beam</a:t>
            </a:r>
          </a:p>
          <a:p>
            <a:pPr>
              <a:buFont typeface="Arial" charset="0"/>
              <a:buChar char="•"/>
            </a:pPr>
            <a:r>
              <a:rPr lang="en-GB" sz="2000">
                <a:latin typeface="Calibri" charset="0"/>
                <a:ea typeface="Verdana" charset="0"/>
                <a:cs typeface="Verdana" charset="0"/>
              </a:rPr>
              <a:t> Accelerating structure with beam</a:t>
            </a:r>
          </a:p>
          <a:p>
            <a:pPr lvl="1">
              <a:buFont typeface="Arial" charset="0"/>
              <a:buChar char="•"/>
            </a:pPr>
            <a:r>
              <a:rPr lang="en-GB" sz="2000">
                <a:latin typeface="Calibri" charset="0"/>
                <a:ea typeface="Verdana" charset="0"/>
                <a:cs typeface="Verdana" charset="0"/>
              </a:rPr>
              <a:t> wake monitor</a:t>
            </a:r>
          </a:p>
          <a:p>
            <a:pPr lvl="1">
              <a:buFont typeface="Arial" charset="0"/>
              <a:buChar char="•"/>
            </a:pPr>
            <a:r>
              <a:rPr lang="en-GB" sz="2000">
                <a:latin typeface="Calibri" charset="0"/>
                <a:ea typeface="Verdana" charset="0"/>
                <a:cs typeface="Verdana" charset="0"/>
              </a:rPr>
              <a:t> kick on beam from break down</a:t>
            </a:r>
          </a:p>
          <a:p>
            <a:pPr>
              <a:buFont typeface="Arial" charset="0"/>
              <a:buChar char="•"/>
            </a:pPr>
            <a:r>
              <a:rPr lang="en-GB" sz="2000">
                <a:latin typeface="Calibri" charset="0"/>
                <a:ea typeface="Verdana" charset="0"/>
                <a:cs typeface="Verdana" charset="0"/>
              </a:rPr>
              <a:t> Integration</a:t>
            </a:r>
          </a:p>
        </p:txBody>
      </p:sp>
      <p:sp>
        <p:nvSpPr>
          <p:cNvPr id="67599" name="TextBox 40"/>
          <p:cNvSpPr txBox="1">
            <a:spLocks noChangeArrowheads="1"/>
          </p:cNvSpPr>
          <p:nvPr/>
        </p:nvSpPr>
        <p:spPr bwMode="auto">
          <a:xfrm>
            <a:off x="4572000" y="2819400"/>
            <a:ext cx="3900488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65" tIns="40083" rIns="80165" bIns="40083">
            <a:prstTxWarp prst="textNoShape">
              <a:avLst/>
            </a:prstTxWarp>
            <a:spAutoFit/>
          </a:bodyPr>
          <a:lstStyle/>
          <a:p>
            <a:r>
              <a:rPr lang="en-GB" sz="2000" b="1">
                <a:latin typeface="Calibri" charset="0"/>
                <a:ea typeface="Verdana" charset="0"/>
                <a:cs typeface="Verdana" charset="0"/>
              </a:rPr>
              <a:t>Test Beam Line: </a:t>
            </a:r>
          </a:p>
          <a:p>
            <a:pPr>
              <a:buFont typeface="Arial" charset="0"/>
              <a:buChar char="•"/>
            </a:pPr>
            <a:r>
              <a:rPr lang="en-GB" sz="2000">
                <a:latin typeface="Calibri" charset="0"/>
                <a:ea typeface="Verdana" charset="0"/>
                <a:cs typeface="Verdana" charset="0"/>
              </a:rPr>
              <a:t> </a:t>
            </a:r>
            <a:r>
              <a:rPr lang="en-GB" sz="2000" b="1">
                <a:latin typeface="Calibri" charset="0"/>
                <a:ea typeface="Verdana" charset="0"/>
                <a:cs typeface="Verdana" charset="0"/>
              </a:rPr>
              <a:t>Drive beam transport (16 PETS)</a:t>
            </a:r>
          </a:p>
          <a:p>
            <a:pPr lvl="1">
              <a:buFont typeface="Arial" charset="0"/>
              <a:buChar char="•"/>
            </a:pPr>
            <a:r>
              <a:rPr lang="en-GB" sz="2000" b="1">
                <a:latin typeface="Calibri" charset="0"/>
                <a:ea typeface="Verdana" charset="0"/>
                <a:cs typeface="Verdana" charset="0"/>
              </a:rPr>
              <a:t> </a:t>
            </a:r>
            <a:r>
              <a:rPr lang="en-GB" sz="2000">
                <a:latin typeface="Calibri" charset="0"/>
                <a:ea typeface="Verdana" charset="0"/>
                <a:cs typeface="Verdana" charset="0"/>
              </a:rPr>
              <a:t>beam energy extraction and dispersion</a:t>
            </a:r>
          </a:p>
          <a:p>
            <a:pPr lvl="1">
              <a:buFont typeface="Arial" charset="0"/>
              <a:buChar char="•"/>
            </a:pPr>
            <a:r>
              <a:rPr lang="en-GB" sz="2000">
                <a:latin typeface="Calibri" charset="0"/>
                <a:ea typeface="Verdana" charset="0"/>
                <a:cs typeface="Verdana" charset="0"/>
              </a:rPr>
              <a:t> wakefield effects</a:t>
            </a:r>
          </a:p>
        </p:txBody>
      </p:sp>
      <p:pic>
        <p:nvPicPr>
          <p:cNvPr id="6760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4757738"/>
            <a:ext cx="856297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Arrow Connector 42"/>
          <p:cNvCxnSpPr/>
          <p:nvPr/>
        </p:nvCxnSpPr>
        <p:spPr>
          <a:xfrm>
            <a:off x="228600" y="4724400"/>
            <a:ext cx="2649538" cy="847725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0800000" flipV="1">
            <a:off x="3465513" y="4724400"/>
            <a:ext cx="877887" cy="847725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0800000" flipV="1">
            <a:off x="2292350" y="4776788"/>
            <a:ext cx="2279650" cy="23495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7504113" y="4776788"/>
            <a:ext cx="1449387" cy="38100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2292350" y="5011738"/>
            <a:ext cx="5222875" cy="14605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180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878138" y="5446713"/>
            <a:ext cx="561975" cy="34290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GB" sz="180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607" name="Date Placeholder 2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608" name="Slide Number Placeholder 2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3940ABE-6D43-46BD-B290-B236E342784B}" type="slidenum">
              <a:rPr lang="en-US" smtClean="0">
                <a:ea typeface="ＭＳ Ｐゴシック" charset="-128"/>
                <a:cs typeface="ＭＳ Ｐゴシック" charset="-128"/>
              </a:rPr>
              <a:pPr/>
              <a:t>14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609" name="Footer Placeholder 3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9634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2138E0-2C54-4D64-A764-BCE6C29DD849}" type="slidenum">
              <a:rPr lang="en-US" smtClean="0">
                <a:ea typeface="ＭＳ Ｐゴシック" charset="-128"/>
                <a:cs typeface="ＭＳ Ｐゴシック" charset="-128"/>
              </a:rPr>
              <a:pPr/>
              <a:t>15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413" name="Text Box 18"/>
          <p:cNvSpPr txBox="1">
            <a:spLocks noChangeArrowheads="1"/>
          </p:cNvSpPr>
          <p:nvPr/>
        </p:nvSpPr>
        <p:spPr bwMode="auto">
          <a:xfrm>
            <a:off x="304800" y="685800"/>
            <a:ext cx="3886200" cy="5035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  <a:defRPr/>
            </a:pPr>
            <a:r>
              <a:rPr lang="en-US" sz="1800" dirty="0">
                <a:latin typeface="Calibri"/>
                <a:ea typeface="+mn-ea"/>
                <a:cs typeface="Calibri"/>
              </a:rPr>
              <a:t> Integration aspects are important</a:t>
            </a:r>
          </a:p>
          <a:p>
            <a:pPr lvl="1">
              <a:buFont typeface="Arial"/>
              <a:buChar char="•"/>
              <a:defRPr/>
            </a:pPr>
            <a:r>
              <a:rPr lang="en-US" sz="1800" dirty="0">
                <a:latin typeface="Calibri"/>
                <a:ea typeface="+mn-ea"/>
                <a:cs typeface="Calibri"/>
              </a:rPr>
              <a:t> alignment</a:t>
            </a:r>
          </a:p>
          <a:p>
            <a:pPr lvl="1">
              <a:buFont typeface="Arial"/>
              <a:buChar char="•"/>
              <a:defRPr/>
            </a:pPr>
            <a:r>
              <a:rPr lang="en-US" sz="1800" dirty="0">
                <a:latin typeface="Calibri"/>
                <a:ea typeface="+mn-ea"/>
                <a:cs typeface="Calibri"/>
              </a:rPr>
              <a:t> vacuum</a:t>
            </a:r>
          </a:p>
          <a:p>
            <a:pPr lvl="1">
              <a:buFont typeface="Arial"/>
              <a:buChar char="•"/>
              <a:defRPr/>
            </a:pPr>
            <a:r>
              <a:rPr lang="en-US" sz="1800" dirty="0">
                <a:latin typeface="Calibri"/>
                <a:ea typeface="+mn-ea"/>
                <a:cs typeface="Calibri"/>
              </a:rPr>
              <a:t> transport</a:t>
            </a:r>
          </a:p>
          <a:p>
            <a:pPr lvl="1">
              <a:buFont typeface="Arial"/>
              <a:buChar char="•"/>
              <a:defRPr/>
            </a:pPr>
            <a:r>
              <a:rPr lang="en-US" sz="1800" dirty="0">
                <a:latin typeface="Calibri"/>
                <a:ea typeface="+mn-ea"/>
                <a:cs typeface="Calibri"/>
              </a:rPr>
              <a:t> cabling</a:t>
            </a:r>
          </a:p>
          <a:p>
            <a:pPr lvl="1">
              <a:buFont typeface="Arial"/>
              <a:buChar char="•"/>
              <a:defRPr/>
            </a:pPr>
            <a:r>
              <a:rPr lang="en-US" sz="1800" dirty="0">
                <a:latin typeface="Calibri"/>
                <a:ea typeface="+mn-ea"/>
                <a:cs typeface="Calibri"/>
              </a:rPr>
              <a:t> …</a:t>
            </a:r>
          </a:p>
          <a:p>
            <a:pPr lvl="1">
              <a:buFont typeface="Arial"/>
              <a:buChar char="•"/>
              <a:defRPr/>
            </a:pPr>
            <a:endParaRPr lang="en-US" sz="1800" dirty="0">
              <a:latin typeface="Calibri"/>
              <a:ea typeface="+mn-ea"/>
              <a:cs typeface="Calibri"/>
            </a:endParaRPr>
          </a:p>
          <a:p>
            <a:pPr>
              <a:buFont typeface="Arial"/>
              <a:buChar char="•"/>
              <a:defRPr/>
            </a:pPr>
            <a:r>
              <a:rPr lang="en-US" sz="1800" dirty="0">
                <a:latin typeface="Calibri"/>
                <a:ea typeface="+mn-ea"/>
                <a:cs typeface="Calibri"/>
              </a:rPr>
              <a:t> Principle of two-beam acceleration had been established in CTF and CTF2</a:t>
            </a:r>
          </a:p>
          <a:p>
            <a:pPr>
              <a:buFont typeface="Arial"/>
              <a:buChar char="•"/>
              <a:defRPr/>
            </a:pPr>
            <a:endParaRPr lang="en-US" sz="1800" dirty="0">
              <a:latin typeface="Calibri"/>
              <a:ea typeface="+mn-ea"/>
              <a:cs typeface="Calibri"/>
            </a:endParaRPr>
          </a:p>
          <a:p>
            <a:pPr>
              <a:buFont typeface="Arial"/>
              <a:buChar char="•"/>
              <a:defRPr/>
            </a:pPr>
            <a:r>
              <a:rPr lang="en-US" sz="1800" dirty="0">
                <a:solidFill>
                  <a:schemeClr val="accent4"/>
                </a:solidFill>
                <a:latin typeface="Calibri"/>
                <a:ea typeface="+mn-ea"/>
                <a:cs typeface="Calibri"/>
              </a:rPr>
              <a:t> Beam tests of PETS are ongoing</a:t>
            </a:r>
          </a:p>
          <a:p>
            <a:pPr lvl="1">
              <a:buFont typeface="Arial"/>
              <a:buChar char="•"/>
              <a:defRPr/>
            </a:pPr>
            <a:r>
              <a:rPr lang="en-US" sz="1800" dirty="0">
                <a:solidFill>
                  <a:schemeClr val="accent4"/>
                </a:solidFill>
                <a:latin typeface="Calibri"/>
                <a:ea typeface="+mn-ea"/>
                <a:cs typeface="Calibri"/>
              </a:rPr>
              <a:t> accelerating structure installed</a:t>
            </a:r>
          </a:p>
          <a:p>
            <a:pPr lvl="1">
              <a:buFont typeface="Arial"/>
              <a:buChar char="•"/>
              <a:defRPr/>
            </a:pPr>
            <a:r>
              <a:rPr lang="en-US" sz="1800" dirty="0">
                <a:solidFill>
                  <a:schemeClr val="accent4"/>
                </a:solidFill>
                <a:latin typeface="Calibri"/>
                <a:ea typeface="+mn-ea"/>
                <a:cs typeface="Calibri"/>
              </a:rPr>
              <a:t> wake kick measurements</a:t>
            </a:r>
          </a:p>
          <a:p>
            <a:pPr>
              <a:buFont typeface="Arial"/>
              <a:buChar char="•"/>
              <a:defRPr/>
            </a:pPr>
            <a:endParaRPr lang="en-US" sz="1800" dirty="0">
              <a:solidFill>
                <a:schemeClr val="accent4"/>
              </a:solidFill>
              <a:latin typeface="Calibri"/>
              <a:ea typeface="+mn-ea"/>
              <a:cs typeface="Calibri"/>
            </a:endParaRPr>
          </a:p>
          <a:p>
            <a:pPr>
              <a:buFont typeface="Arial"/>
              <a:buChar char="•"/>
              <a:defRPr/>
            </a:pPr>
            <a:r>
              <a:rPr lang="en-US" sz="1800" dirty="0">
                <a:solidFill>
                  <a:schemeClr val="accent4"/>
                </a:solidFill>
                <a:latin typeface="Calibri"/>
                <a:ea typeface="+mn-ea"/>
                <a:cs typeface="Calibri"/>
              </a:rPr>
              <a:t> Some tests after 2010</a:t>
            </a:r>
          </a:p>
          <a:p>
            <a:pPr lvl="1">
              <a:buFont typeface="Arial"/>
              <a:buChar char="•"/>
              <a:defRPr/>
            </a:pPr>
            <a:r>
              <a:rPr lang="en-US" sz="1800" dirty="0">
                <a:solidFill>
                  <a:schemeClr val="accent4"/>
                </a:solidFill>
                <a:latin typeface="Calibri"/>
                <a:ea typeface="+mn-ea"/>
                <a:cs typeface="Calibri"/>
              </a:rPr>
              <a:t> e.g. wake monitors, design exists</a:t>
            </a:r>
          </a:p>
          <a:p>
            <a:pPr>
              <a:buFont typeface="Arial"/>
              <a:buChar char="•"/>
              <a:defRPr/>
            </a:pPr>
            <a:endParaRPr lang="en-US" sz="1800" dirty="0">
              <a:solidFill>
                <a:schemeClr val="accent4"/>
              </a:solidFill>
              <a:latin typeface="Calibri"/>
              <a:ea typeface="+mn-ea"/>
              <a:cs typeface="Calibri"/>
            </a:endParaRPr>
          </a:p>
          <a:p>
            <a:pPr>
              <a:buFont typeface="Arial"/>
              <a:buChar char="•"/>
              <a:defRPr/>
            </a:pPr>
            <a:r>
              <a:rPr lang="en-US" sz="1800" dirty="0">
                <a:solidFill>
                  <a:schemeClr val="accent4"/>
                </a:solidFill>
                <a:latin typeface="Calibri"/>
                <a:ea typeface="+mn-ea"/>
                <a:cs typeface="Calibri"/>
              </a:rPr>
              <a:t> Later full modules will be tested</a:t>
            </a:r>
          </a:p>
        </p:txBody>
      </p:sp>
      <p:sp>
        <p:nvSpPr>
          <p:cNvPr id="69637" name="Rectangle 30"/>
          <p:cNvSpPr>
            <a:spLocks noGrp="1" noChangeArrowheads="1"/>
          </p:cNvSpPr>
          <p:nvPr>
            <p:ph type="title" idx="4294967295"/>
          </p:nvPr>
        </p:nvSpPr>
        <p:spPr>
          <a:xfrm>
            <a:off x="1944688" y="0"/>
            <a:ext cx="7199312" cy="4572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  <a:cs typeface="ＭＳ Ｐゴシック" charset="-128"/>
              </a:rPr>
              <a:t>Two Beam Module</a:t>
            </a:r>
          </a:p>
        </p:txBody>
      </p:sp>
      <p:pic>
        <p:nvPicPr>
          <p:cNvPr id="69638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810000"/>
            <a:ext cx="38862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8" descr="DSC_566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685800"/>
            <a:ext cx="44958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0" name="Text Box 18"/>
          <p:cNvSpPr txBox="1">
            <a:spLocks noChangeArrowheads="1"/>
          </p:cNvSpPr>
          <p:nvPr/>
        </p:nvSpPr>
        <p:spPr bwMode="auto">
          <a:xfrm>
            <a:off x="6629400" y="6553200"/>
            <a:ext cx="1979613" cy="304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/>
              <a:t>G. Riddone et al.</a:t>
            </a:r>
            <a:endParaRPr lang="en-US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Date Placeholder 1"/>
          <p:cNvSpPr txBox="1">
            <a:spLocks noGrp="1"/>
          </p:cNvSpPr>
          <p:nvPr/>
        </p:nvSpPr>
        <p:spPr bwMode="auto">
          <a:xfrm>
            <a:off x="457200" y="6553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de-DE" sz="1400"/>
              <a:t>D. Schulte</a:t>
            </a:r>
            <a:endParaRPr lang="en-US" sz="1400"/>
          </a:p>
        </p:txBody>
      </p:sp>
      <p:sp>
        <p:nvSpPr>
          <p:cNvPr id="71682" name="Slide Number Placeholder 3"/>
          <p:cNvSpPr txBox="1">
            <a:spLocks noGrp="1"/>
          </p:cNvSpPr>
          <p:nvPr/>
        </p:nvSpPr>
        <p:spPr bwMode="auto">
          <a:xfrm flipH="1">
            <a:off x="8534400" y="65532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290EE860-8AF3-44D5-8776-30741CC9383B}" type="slidenum">
              <a:rPr lang="en-US" sz="1400"/>
              <a:pPr algn="r"/>
              <a:t>16</a:t>
            </a:fld>
            <a:endParaRPr lang="en-US" sz="1400"/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0"/>
            <a:ext cx="7010400" cy="533400"/>
          </a:xfrm>
        </p:spPr>
        <p:txBody>
          <a:bodyPr/>
          <a:lstStyle/>
          <a:p>
            <a:pPr eaLnBrk="1" hangingPunct="1"/>
            <a:r>
              <a:rPr lang="en-GB" smtClean="0">
                <a:latin typeface="Calibri" charset="0"/>
                <a:cs typeface="ＭＳ Ｐゴシック" charset="-128"/>
              </a:rPr>
              <a:t>Drive Beam Deceleration</a:t>
            </a:r>
          </a:p>
        </p:txBody>
      </p:sp>
      <p:sp>
        <p:nvSpPr>
          <p:cNvPr id="71684" name="Text Box 8"/>
          <p:cNvSpPr txBox="1">
            <a:spLocks noChangeArrowheads="1"/>
          </p:cNvSpPr>
          <p:nvPr/>
        </p:nvSpPr>
        <p:spPr bwMode="auto">
          <a:xfrm>
            <a:off x="381000" y="685800"/>
            <a:ext cx="44354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fr-FR" sz="180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80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Drive beam has high current (100A) and large energy spread (factor 10)</a:t>
            </a:r>
          </a:p>
          <a:p>
            <a:pPr lvl="1">
              <a:buFont typeface="Arial" charset="0"/>
              <a:buChar char="•"/>
            </a:pPr>
            <a:r>
              <a:rPr lang="fr-FR" sz="1800">
                <a:latin typeface="Calibri" charset="0"/>
                <a:ea typeface="Calibri" charset="0"/>
                <a:cs typeface="Calibri" charset="0"/>
              </a:rPr>
              <a:t> Simulations show that the beam is stable</a:t>
            </a:r>
          </a:p>
          <a:p>
            <a:pPr lvl="1">
              <a:buFont typeface="Arial" charset="0"/>
              <a:buChar char="•"/>
            </a:pPr>
            <a:r>
              <a:rPr lang="fr-FR" sz="1800">
                <a:latin typeface="Calibri" charset="0"/>
                <a:ea typeface="Calibri" charset="0"/>
                <a:cs typeface="Calibri" charset="0"/>
              </a:rPr>
              <a:t> Several iterations of PETS design</a:t>
            </a:r>
          </a:p>
          <a:p>
            <a:pPr lvl="1">
              <a:buFont typeface="Arial" charset="0"/>
              <a:buChar char="•"/>
            </a:pPr>
            <a:endParaRPr lang="fr-FR" sz="180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Arial" charset="0"/>
              <a:buChar char="•"/>
            </a:pPr>
            <a:r>
              <a:rPr lang="fr-FR" sz="180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80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Test Beam Line (TBL) under construction will increase confidence</a:t>
            </a:r>
          </a:p>
          <a:p>
            <a:pPr lvl="1">
              <a:buFont typeface="Arial" charset="0"/>
              <a:buChar char="•"/>
            </a:pPr>
            <a:r>
              <a:rPr lang="fr-FR" sz="1800">
                <a:latin typeface="Calibri" charset="0"/>
                <a:ea typeface="Calibri" charset="0"/>
                <a:cs typeface="Calibri" charset="0"/>
              </a:rPr>
              <a:t> the first PETS installed (8 for end 2010)</a:t>
            </a:r>
          </a:p>
          <a:p>
            <a:pPr lvl="1">
              <a:buFont typeface="Arial" charset="0"/>
              <a:buChar char="•"/>
            </a:pPr>
            <a:r>
              <a:rPr lang="fr-FR" sz="1800">
                <a:latin typeface="Calibri" charset="0"/>
                <a:ea typeface="Calibri" charset="0"/>
                <a:cs typeface="Calibri" charset="0"/>
              </a:rPr>
              <a:t> beam to the end</a:t>
            </a:r>
          </a:p>
        </p:txBody>
      </p:sp>
      <p:pic>
        <p:nvPicPr>
          <p:cNvPr id="71685" name="Picture 8" descr="DSC_2681-1.jpg"/>
          <p:cNvPicPr>
            <a:picLocks noChangeAspect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762000" y="3962400"/>
            <a:ext cx="372427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9" descr="p4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609600"/>
            <a:ext cx="3886200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10" descr="p4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3429000"/>
            <a:ext cx="3244850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8" name="Date Placeholder 1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689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9F9506-67B3-4495-A4CC-47576396AFCD}" type="slidenum">
              <a:rPr lang="en-US" smtClean="0">
                <a:ea typeface="ＭＳ Ｐゴシック" charset="-128"/>
                <a:cs typeface="ＭＳ Ｐゴシック" charset="-128"/>
              </a:rPr>
              <a:pPr/>
              <a:t>16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690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1981200" y="6553200"/>
            <a:ext cx="5715000" cy="304800"/>
          </a:xfrm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4600" y="6324600"/>
            <a:ext cx="2819400" cy="30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385" tIns="45693" rIns="91385" bIns="45693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E. </a:t>
            </a:r>
            <a:r>
              <a:rPr lang="en-US" sz="1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Adli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et </a:t>
            </a:r>
            <a:r>
              <a:rPr lang="en-US" sz="1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al.Oslo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Univ. / CERN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37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70B3307-E291-4FA7-A001-309766D48CD1}" type="slidenum">
              <a:rPr lang="en-US" smtClean="0">
                <a:ea typeface="ＭＳ Ｐゴシック" charset="-128"/>
                <a:cs typeface="ＭＳ Ｐゴシック" charset="-128"/>
              </a:rPr>
              <a:pPr/>
              <a:t>17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373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  <a:cs typeface="ＭＳ Ｐゴシック" charset="-128"/>
              </a:rPr>
              <a:t>Ultra Low Beam Emittances/Sizes </a:t>
            </a:r>
          </a:p>
        </p:txBody>
      </p:sp>
      <p:sp>
        <p:nvSpPr>
          <p:cNvPr id="73733" name="Content Placeholder 6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15000"/>
          </a:xfrm>
        </p:spPr>
        <p:txBody>
          <a:bodyPr/>
          <a:lstStyle/>
          <a:p>
            <a:r>
              <a:rPr lang="en-US" sz="2000" b="0" smtClean="0">
                <a:solidFill>
                  <a:srgbClr val="3333FF"/>
                </a:solidFill>
                <a:latin typeface="Calibri" charset="0"/>
                <a:cs typeface="ＭＳ Ｐゴシック" charset="-128"/>
              </a:rPr>
              <a:t>Designs for critical lattices exist achieving target performances</a:t>
            </a:r>
          </a:p>
          <a:p>
            <a:pPr lvl="1"/>
            <a:r>
              <a:rPr lang="en-US" sz="2000" b="0" smtClean="0">
                <a:latin typeface="Calibri" charset="0"/>
              </a:rPr>
              <a:t>Recent improvements</a:t>
            </a:r>
          </a:p>
          <a:p>
            <a:pPr lvl="2"/>
            <a:r>
              <a:rPr lang="en-US" sz="1800" smtClean="0">
                <a:latin typeface="Calibri" charset="0"/>
              </a:rPr>
              <a:t>Predamping ring design (-&gt; Y. Papaphilippou)</a:t>
            </a:r>
          </a:p>
          <a:p>
            <a:pPr lvl="2"/>
            <a:r>
              <a:rPr lang="en-US" sz="1800" smtClean="0">
                <a:latin typeface="Calibri" charset="0"/>
              </a:rPr>
              <a:t>Improved damping ring design (-&gt; Y. Papaphilippou)</a:t>
            </a:r>
          </a:p>
          <a:p>
            <a:pPr lvl="2"/>
            <a:r>
              <a:rPr lang="en-US" sz="1800" smtClean="0">
                <a:latin typeface="Calibri" charset="0"/>
              </a:rPr>
              <a:t>RTML design, bunch compressors, turn-around loops, spin rotator (F. Stulle, -&gt; A. Latina)</a:t>
            </a:r>
          </a:p>
          <a:p>
            <a:pPr lvl="2"/>
            <a:r>
              <a:rPr lang="en-US" sz="1800" smtClean="0">
                <a:latin typeface="Calibri" charset="0"/>
              </a:rPr>
              <a:t>Beam delivery system with L*=6m as alternative (R. Tomas)</a:t>
            </a:r>
          </a:p>
          <a:p>
            <a:pPr lvl="2"/>
            <a:r>
              <a:rPr lang="en-US" sz="1800" smtClean="0">
                <a:latin typeface="Calibri" charset="0"/>
              </a:rPr>
              <a:t>Drive beam phase stabilisation concept (-&gt; D.S.)</a:t>
            </a:r>
          </a:p>
          <a:p>
            <a:pPr lvl="2"/>
            <a:r>
              <a:rPr lang="en-US" sz="1800" smtClean="0">
                <a:latin typeface="Calibri" charset="0"/>
              </a:rPr>
              <a:t>Low energy running concept (-&gt; D.S.)</a:t>
            </a:r>
          </a:p>
          <a:p>
            <a:pPr lvl="2"/>
            <a:r>
              <a:rPr lang="en-US" sz="1800" smtClean="0">
                <a:latin typeface="Calibri" charset="0"/>
              </a:rPr>
              <a:t>…</a:t>
            </a:r>
          </a:p>
          <a:p>
            <a:pPr lvl="1"/>
            <a:r>
              <a:rPr lang="en-US" sz="2000" b="0" smtClean="0">
                <a:latin typeface="Calibri" charset="0"/>
              </a:rPr>
              <a:t>Design and tests of key components are ongoing (DR wigglers, ML quadrupoles, final doublet, instrumentation …)</a:t>
            </a:r>
          </a:p>
          <a:p>
            <a:pPr lvl="1"/>
            <a:r>
              <a:rPr lang="en-US" sz="2000" b="0" smtClean="0">
                <a:latin typeface="Calibri" charset="0"/>
              </a:rPr>
              <a:t>Main issue are imperfections</a:t>
            </a:r>
          </a:p>
          <a:p>
            <a:pPr lvl="2"/>
            <a:r>
              <a:rPr lang="en-US" sz="1800" smtClean="0">
                <a:latin typeface="Calibri" charset="0"/>
              </a:rPr>
              <a:t>Beam-based alignment algorithms developed for main linac, BDS, key RTML components, which show good to satisfying performances</a:t>
            </a:r>
          </a:p>
          <a:p>
            <a:pPr lvl="2"/>
            <a:r>
              <a:rPr lang="en-US" sz="1800" smtClean="0">
                <a:latin typeface="Calibri" charset="0"/>
              </a:rPr>
              <a:t>Integrated stability studies ongoing</a:t>
            </a:r>
          </a:p>
          <a:p>
            <a:pPr lvl="2"/>
            <a:r>
              <a:rPr lang="en-US" sz="1800" smtClean="0">
                <a:latin typeface="Calibri" charset="0"/>
              </a:rPr>
              <a:t>Key issue are the hardware performances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577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757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979550F-FE0F-4A30-8BD3-E783BB7F758B}" type="slidenum">
              <a:rPr lang="en-US" smtClean="0">
                <a:ea typeface="ＭＳ Ｐゴシック" charset="-128"/>
                <a:cs typeface="ＭＳ Ｐゴシック" charset="-128"/>
              </a:rPr>
              <a:pPr/>
              <a:t>18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578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  <a:cs typeface="ＭＳ Ｐゴシック" charset="-128"/>
              </a:rPr>
              <a:t>Ultra Low Beam Emittances/Sizes </a:t>
            </a:r>
          </a:p>
        </p:txBody>
      </p:sp>
      <p:sp>
        <p:nvSpPr>
          <p:cNvPr id="75781" name="Content Placeholder 6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15000"/>
          </a:xfrm>
        </p:spPr>
        <p:txBody>
          <a:bodyPr/>
          <a:lstStyle/>
          <a:p>
            <a:r>
              <a:rPr lang="en-US" sz="2400" b="0" smtClean="0">
                <a:solidFill>
                  <a:srgbClr val="3333FF"/>
                </a:solidFill>
                <a:latin typeface="Calibri" charset="0"/>
                <a:cs typeface="ＭＳ Ｐゴシック" charset="-128"/>
              </a:rPr>
              <a:t>A number of issues are being addressed by R&amp;D</a:t>
            </a:r>
          </a:p>
          <a:p>
            <a:pPr lvl="1"/>
            <a:r>
              <a:rPr lang="en-US" sz="2000" b="0" smtClean="0">
                <a:solidFill>
                  <a:srgbClr val="000000"/>
                </a:solidFill>
                <a:latin typeface="Calibri" charset="0"/>
              </a:rPr>
              <a:t>Electron cloud -&gt; </a:t>
            </a:r>
            <a:r>
              <a:rPr lang="en-US" sz="2000" b="0" smtClean="0">
                <a:solidFill>
                  <a:srgbClr val="008000"/>
                </a:solidFill>
                <a:latin typeface="Calibri" charset="0"/>
              </a:rPr>
              <a:t>beam pipe design and other mitigation</a:t>
            </a:r>
          </a:p>
          <a:p>
            <a:pPr lvl="1"/>
            <a:r>
              <a:rPr lang="en-US" sz="2000" b="0" smtClean="0">
                <a:solidFill>
                  <a:srgbClr val="000000"/>
                </a:solidFill>
                <a:latin typeface="Calibri" charset="0"/>
              </a:rPr>
              <a:t>Fast beam-ion instability -&gt; </a:t>
            </a:r>
            <a:r>
              <a:rPr lang="en-US" sz="2000" b="0" smtClean="0">
                <a:solidFill>
                  <a:srgbClr val="008000"/>
                </a:solidFill>
                <a:latin typeface="Calibri" charset="0"/>
              </a:rPr>
              <a:t>excellent vacuum</a:t>
            </a:r>
          </a:p>
          <a:p>
            <a:pPr lvl="1"/>
            <a:r>
              <a:rPr lang="en-US" sz="2000" b="0" smtClean="0">
                <a:solidFill>
                  <a:srgbClr val="000000"/>
                </a:solidFill>
                <a:latin typeface="Calibri" charset="0"/>
              </a:rPr>
              <a:t>RF stability -&gt; </a:t>
            </a:r>
            <a:r>
              <a:rPr lang="en-US" sz="2000" b="0" smtClean="0">
                <a:solidFill>
                  <a:srgbClr val="008000"/>
                </a:solidFill>
                <a:latin typeface="Calibri" charset="0"/>
              </a:rPr>
              <a:t>phase stabilisation and feedforward</a:t>
            </a:r>
          </a:p>
          <a:p>
            <a:pPr lvl="1"/>
            <a:r>
              <a:rPr lang="en-US" sz="2000" b="0" smtClean="0">
                <a:solidFill>
                  <a:srgbClr val="000000"/>
                </a:solidFill>
                <a:latin typeface="Calibri" charset="0"/>
              </a:rPr>
              <a:t>Pre-alignment imperfections -&gt; </a:t>
            </a:r>
            <a:r>
              <a:rPr lang="en-US" sz="2000" b="0" smtClean="0">
                <a:solidFill>
                  <a:srgbClr val="008000"/>
                </a:solidFill>
                <a:latin typeface="Calibri" charset="0"/>
              </a:rPr>
              <a:t>beam-based alignment, wake monitors and precision pre-alignment</a:t>
            </a:r>
          </a:p>
          <a:p>
            <a:pPr lvl="1"/>
            <a:r>
              <a:rPr lang="en-US" sz="2000" b="0" smtClean="0">
                <a:solidFill>
                  <a:srgbClr val="000000"/>
                </a:solidFill>
                <a:latin typeface="Calibri" charset="0"/>
              </a:rPr>
              <a:t>Dynamic imperfections -&gt; </a:t>
            </a:r>
            <a:r>
              <a:rPr lang="en-US" sz="2000" b="0" smtClean="0">
                <a:solidFill>
                  <a:srgbClr val="008000"/>
                </a:solidFill>
                <a:latin typeface="Calibri" charset="0"/>
              </a:rPr>
              <a:t>feedback, feedforward, mechanical component stabilisation</a:t>
            </a:r>
          </a:p>
          <a:p>
            <a:pPr lvl="1"/>
            <a:r>
              <a:rPr lang="en-US" sz="2000" b="0" smtClean="0">
                <a:latin typeface="Calibri" charset="0"/>
              </a:rPr>
              <a:t>...</a:t>
            </a:r>
          </a:p>
          <a:p>
            <a:pPr lvl="1"/>
            <a:endParaRPr lang="en-US" sz="2000" b="0" smtClean="0">
              <a:solidFill>
                <a:srgbClr val="008000"/>
              </a:solidFill>
              <a:latin typeface="Calibri" charset="0"/>
            </a:endParaRPr>
          </a:p>
          <a:p>
            <a:r>
              <a:rPr lang="en-US" sz="2400" b="0" smtClean="0">
                <a:solidFill>
                  <a:srgbClr val="3333FF"/>
                </a:solidFill>
                <a:latin typeface="Calibri" charset="0"/>
                <a:cs typeface="ＭＳ Ｐゴシック" charset="-128"/>
              </a:rPr>
              <a:t>Detailed design issues are also addressed</a:t>
            </a:r>
          </a:p>
          <a:p>
            <a:pPr lvl="1"/>
            <a:r>
              <a:rPr lang="en-US" sz="2000" b="0" smtClean="0">
                <a:latin typeface="Calibri" charset="0"/>
              </a:rPr>
              <a:t>Baseline design needed</a:t>
            </a:r>
          </a:p>
          <a:p>
            <a:pPr lvl="1"/>
            <a:r>
              <a:rPr lang="en-US" sz="2000" b="0" smtClean="0">
                <a:latin typeface="Calibri" charset="0"/>
              </a:rPr>
              <a:t>Cabling and power supplies</a:t>
            </a:r>
          </a:p>
          <a:p>
            <a:pPr lvl="1"/>
            <a:r>
              <a:rPr lang="en-US" sz="2000" b="0" smtClean="0">
                <a:latin typeface="Calibri" charset="0"/>
              </a:rPr>
              <a:t>Magnets</a:t>
            </a:r>
          </a:p>
          <a:p>
            <a:pPr lvl="1"/>
            <a:r>
              <a:rPr lang="en-US" sz="2000" b="0" smtClean="0">
                <a:latin typeface="Calibri" charset="0"/>
              </a:rPr>
              <a:t>Instrumentation</a:t>
            </a:r>
          </a:p>
          <a:p>
            <a:pPr lvl="1"/>
            <a:r>
              <a:rPr lang="en-US" sz="2000" b="0" smtClean="0">
                <a:latin typeface="Calibri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7826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4B8B9B-2481-45EB-BFA7-52998B282D90}" type="slidenum">
              <a:rPr lang="en-US" smtClean="0">
                <a:ea typeface="ＭＳ Ｐゴシック" charset="-128"/>
                <a:cs typeface="ＭＳ Ｐゴシック" charset="-128"/>
              </a:rPr>
              <a:pPr/>
              <a:t>19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3962400"/>
            <a:ext cx="5392738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Text Box 12"/>
          <p:cNvSpPr txBox="1">
            <a:spLocks noChangeArrowheads="1"/>
          </p:cNvSpPr>
          <p:nvPr/>
        </p:nvSpPr>
        <p:spPr bwMode="auto">
          <a:xfrm>
            <a:off x="2514600" y="0"/>
            <a:ext cx="5334000" cy="588963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Calibri" charset="0"/>
              </a:rPr>
              <a:t>Main Linac Alignment Concept</a:t>
            </a:r>
          </a:p>
        </p:txBody>
      </p:sp>
      <p:pic>
        <p:nvPicPr>
          <p:cNvPr id="77830" name="Picture 1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5867400"/>
            <a:ext cx="81010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1" name="TextBox 68"/>
          <p:cNvSpPr txBox="1">
            <a:spLocks noChangeArrowheads="1"/>
          </p:cNvSpPr>
          <p:nvPr/>
        </p:nvSpPr>
        <p:spPr bwMode="auto">
          <a:xfrm>
            <a:off x="3886200" y="1447800"/>
            <a:ext cx="50292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800"/>
              <a:t> Straight reference line defined by overlapping wires</a:t>
            </a:r>
          </a:p>
          <a:p>
            <a:pPr>
              <a:buFont typeface="Arial" charset="0"/>
              <a:buChar char="•"/>
            </a:pPr>
            <a:endParaRPr lang="en-US" sz="1800"/>
          </a:p>
          <a:p>
            <a:pPr>
              <a:buFont typeface="Arial" charset="0"/>
              <a:buChar char="•"/>
            </a:pPr>
            <a:r>
              <a:rPr lang="en-US" sz="1800"/>
              <a:t> Girders are aligned to these wires</a:t>
            </a:r>
          </a:p>
          <a:p>
            <a:endParaRPr lang="en-US" sz="1800"/>
          </a:p>
          <a:p>
            <a:pPr>
              <a:buFont typeface="Arial" charset="0"/>
              <a:buChar char="•"/>
            </a:pPr>
            <a:r>
              <a:rPr lang="en-US" sz="1800"/>
              <a:t> Detailed work ongoing on module integration, mechanical alignment in module, wire system test, sensor cost reduction, use of laser system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791200" y="5715000"/>
            <a:ext cx="3136900" cy="30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385" tIns="45693" rIns="91385" bIns="45693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H. </a:t>
            </a:r>
            <a:r>
              <a:rPr lang="en-US" sz="1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Mainaud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-Durand et al. CERN</a:t>
            </a:r>
          </a:p>
        </p:txBody>
      </p:sp>
      <p:sp>
        <p:nvSpPr>
          <p:cNvPr id="77833" name="TextBox 9"/>
          <p:cNvSpPr txBox="1">
            <a:spLocks noChangeArrowheads="1"/>
          </p:cNvSpPr>
          <p:nvPr/>
        </p:nvSpPr>
        <p:spPr bwMode="auto">
          <a:xfrm>
            <a:off x="152400" y="1447800"/>
            <a:ext cx="33528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800"/>
              <a:t> </a:t>
            </a:r>
            <a:r>
              <a:rPr lang="en-US" sz="1800">
                <a:solidFill>
                  <a:srgbClr val="3333FF"/>
                </a:solidFill>
              </a:rPr>
              <a:t>Pre-alignment O(10um)</a:t>
            </a:r>
          </a:p>
          <a:p>
            <a:pPr lvl="1">
              <a:buFont typeface="Arial" charset="0"/>
              <a:buChar char="•"/>
            </a:pPr>
            <a:r>
              <a:rPr lang="en-US" sz="1800"/>
              <a:t> with wire system</a:t>
            </a:r>
          </a:p>
          <a:p>
            <a:pPr lvl="1">
              <a:buFont typeface="Arial" charset="0"/>
              <a:buChar char="•"/>
            </a:pPr>
            <a:r>
              <a:rPr lang="en-US" sz="1800"/>
              <a:t> detailed model in simulations</a:t>
            </a:r>
          </a:p>
          <a:p>
            <a:pPr>
              <a:buFont typeface="Arial" charset="0"/>
              <a:buChar char="•"/>
            </a:pPr>
            <a:endParaRPr lang="en-US" sz="1800"/>
          </a:p>
          <a:p>
            <a:pPr>
              <a:buFont typeface="Arial" charset="0"/>
              <a:buChar char="•"/>
            </a:pPr>
            <a:r>
              <a:rPr lang="en-US" sz="1800"/>
              <a:t> </a:t>
            </a:r>
            <a:r>
              <a:rPr lang="en-US" sz="1800">
                <a:solidFill>
                  <a:srgbClr val="3333FF"/>
                </a:solidFill>
              </a:rPr>
              <a:t>Dispersion free steering</a:t>
            </a:r>
          </a:p>
          <a:p>
            <a:pPr lvl="1">
              <a:buFont typeface="Arial" charset="0"/>
              <a:buChar char="•"/>
            </a:pPr>
            <a:r>
              <a:rPr lang="en-US" sz="1800"/>
              <a:t> aligns BPMs and quadrupoles</a:t>
            </a:r>
          </a:p>
          <a:p>
            <a:pPr>
              <a:buFont typeface="Arial" charset="0"/>
              <a:buChar char="•"/>
            </a:pPr>
            <a:endParaRPr lang="en-US" sz="1800"/>
          </a:p>
          <a:p>
            <a:pPr>
              <a:buFont typeface="Arial" charset="0"/>
              <a:buChar char="•"/>
            </a:pPr>
            <a:r>
              <a:rPr lang="en-US" sz="1800"/>
              <a:t> </a:t>
            </a:r>
            <a:r>
              <a:rPr lang="en-US" sz="1800">
                <a:solidFill>
                  <a:srgbClr val="3333FF"/>
                </a:solidFill>
              </a:rPr>
              <a:t>Move girders onto the beam</a:t>
            </a:r>
          </a:p>
          <a:p>
            <a:pPr lvl="1">
              <a:buFont typeface="Arial" charset="0"/>
              <a:buChar char="•"/>
            </a:pPr>
            <a:r>
              <a:rPr lang="en-US" sz="1800"/>
              <a:t> use wakemonitors</a:t>
            </a:r>
          </a:p>
          <a:p>
            <a:pPr lvl="1">
              <a:buFont typeface="Arial" charset="0"/>
              <a:buChar char="•"/>
            </a:pPr>
            <a:r>
              <a:rPr lang="en-US" sz="1800"/>
              <a:t> removes wakefield effects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010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25, 2010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DCE677-A681-4EC3-BD9F-921883E7161B}" type="slidenum">
              <a:rPr lang="en-US" smtClean="0"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998663" y="1023938"/>
            <a:ext cx="169862" cy="51911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endParaRPr lang="fr-FR" sz="2800">
              <a:solidFill>
                <a:srgbClr val="0066FF"/>
              </a:solidFill>
              <a:latin typeface="Times New Roman" charset="0"/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5638"/>
            <a:ext cx="9144000" cy="620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773238"/>
            <a:ext cx="7620000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2284413" y="5572125"/>
            <a:ext cx="2420937" cy="11842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Helsinki Institute of Physics (Finland)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IAP (Russia)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IAP NASU (Ukraine)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INFN / LNF (Italy)</a:t>
            </a:r>
          </a:p>
          <a:p>
            <a:pPr eaLnBrk="0" hangingPunct="0"/>
            <a:r>
              <a:rPr lang="pt-BR" sz="900" b="1">
                <a:solidFill>
                  <a:srgbClr val="FFFD2E"/>
                </a:solidFill>
              </a:rPr>
              <a:t>Instituto de Fisica Corpuscular (Spain)</a:t>
            </a:r>
            <a:r>
              <a:rPr lang="en-US" sz="900" b="1">
                <a:solidFill>
                  <a:srgbClr val="FFFD2E"/>
                </a:solidFill>
              </a:rPr>
              <a:t> 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IRFU / </a:t>
            </a:r>
            <a:r>
              <a:rPr sz="900" b="1" noProof="1">
                <a:solidFill>
                  <a:srgbClr val="FFFD2E"/>
                </a:solidFill>
              </a:rPr>
              <a:t>Saclay</a:t>
            </a:r>
            <a:r>
              <a:rPr lang="en-US" sz="900" b="1">
                <a:solidFill>
                  <a:srgbClr val="FFFD2E"/>
                </a:solidFill>
              </a:rPr>
              <a:t> (France)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Jefferson Lab (USA)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John Adams Institute (UK)</a:t>
            </a:r>
          </a:p>
        </p:txBody>
      </p:sp>
      <p:pic>
        <p:nvPicPr>
          <p:cNvPr id="43016" name="Picture 8" descr="fi-flag1"/>
          <p:cNvPicPr preferRelativeResize="0"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524000"/>
            <a:ext cx="477838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9" descr="it-flag1"/>
          <p:cNvPicPr preferRelativeResize="0"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6850" y="981075"/>
            <a:ext cx="4794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10" descr="jp-flag1"/>
          <p:cNvPicPr preferRelativeResize="0"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72025" y="981075"/>
            <a:ext cx="47625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9" name="Picture 11" descr="se-flag1"/>
          <p:cNvPicPr preferRelativeResize="0"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05813" y="952500"/>
            <a:ext cx="477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0" name="Picture 12" descr="uk-flag1"/>
          <p:cNvPicPr preferRelativeResize="0"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88363" y="3430588"/>
            <a:ext cx="474662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1" name="Picture 13" descr="us-flag1"/>
          <p:cNvPicPr preferRelativeResize="0"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497888" y="4002088"/>
            <a:ext cx="47783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Picture 14" descr="fr-flag1"/>
          <p:cNvPicPr preferRelativeResize="0"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69963" y="979488"/>
            <a:ext cx="442912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23" name="Group 15"/>
          <p:cNvGrpSpPr>
            <a:grpSpLocks noChangeAspect="1"/>
          </p:cNvGrpSpPr>
          <p:nvPr/>
        </p:nvGrpSpPr>
        <p:grpSpPr bwMode="auto">
          <a:xfrm>
            <a:off x="152400" y="2743200"/>
            <a:ext cx="484188" cy="328613"/>
            <a:chOff x="360" y="1398"/>
            <a:chExt cx="1718" cy="1170"/>
          </a:xfrm>
        </p:grpSpPr>
        <p:pic>
          <p:nvPicPr>
            <p:cNvPr id="43080" name="Picture 16" descr="3dflagsdotcom_european_union_2fawm"/>
            <p:cNvPicPr preferRelativeResize="0"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60" y="1398"/>
              <a:ext cx="1718" cy="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81" name="Picture 17"/>
            <p:cNvPicPr preferRelativeResize="0"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97" y="1620"/>
              <a:ext cx="808" cy="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3024" name="Rectangle 18"/>
          <p:cNvSpPr>
            <a:spLocks noChangeArrowheads="1"/>
          </p:cNvSpPr>
          <p:nvPr/>
        </p:nvSpPr>
        <p:spPr bwMode="auto">
          <a:xfrm>
            <a:off x="6700838" y="5572125"/>
            <a:ext cx="2443162" cy="11842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Polytech. University of Catalonia (Spain)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PSI (Switzerland)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RAL (UK)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RRCAT / Indore (India)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SLAC (USA)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Thrace University (Greece)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University of Oslo (Norway)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Uppsala University (Sweden)</a:t>
            </a:r>
          </a:p>
        </p:txBody>
      </p:sp>
      <p:pic>
        <p:nvPicPr>
          <p:cNvPr id="43025" name="Picture 19" descr="3dflagsdotcom_india_2fawm"/>
          <p:cNvPicPr preferRelativeResize="0"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286125" y="976313"/>
            <a:ext cx="46355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6" name="Rectangle 20"/>
          <p:cNvSpPr>
            <a:spLocks noChangeArrowheads="1"/>
          </p:cNvSpPr>
          <p:nvPr/>
        </p:nvSpPr>
        <p:spPr bwMode="auto">
          <a:xfrm>
            <a:off x="0" y="5537200"/>
            <a:ext cx="2528888" cy="1320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CH" sz="900" b="1">
                <a:solidFill>
                  <a:srgbClr val="FFFD2E"/>
                </a:solidFill>
              </a:rPr>
              <a:t>Aarhus University  (Denmark)</a:t>
            </a:r>
            <a:endParaRPr lang="en-US" sz="900" b="1">
              <a:solidFill>
                <a:srgbClr val="FFFD2E"/>
              </a:solidFill>
            </a:endParaRP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Ankara University (Turkey)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Argonne National Laboratory (USA)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Athens University (Greece)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BINP (Russia)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CERN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CIEMAT (Spain)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Cockcroft Institute (UK)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Gazi Universities (Turkey)</a:t>
            </a:r>
          </a:p>
        </p:txBody>
      </p:sp>
      <p:sp>
        <p:nvSpPr>
          <p:cNvPr id="43027" name="Rectangle 21"/>
          <p:cNvSpPr>
            <a:spLocks noChangeArrowheads="1"/>
          </p:cNvSpPr>
          <p:nvPr/>
        </p:nvSpPr>
        <p:spPr bwMode="auto">
          <a:xfrm>
            <a:off x="4572000" y="5516563"/>
            <a:ext cx="1990725" cy="11842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JINR (Russia)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Karlsruhre University (Germany)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KEK (Japan) 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LAL / Orsay (France) 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LAPP / ESIA (France)</a:t>
            </a:r>
          </a:p>
          <a:p>
            <a:pPr eaLnBrk="0" hangingPunct="0"/>
            <a:r>
              <a:rPr lang="de-CH" sz="900" b="1">
                <a:solidFill>
                  <a:srgbClr val="FFFD2E"/>
                </a:solidFill>
              </a:rPr>
              <a:t>NCP (Pakistan)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North-West. Univ. Illinois (USA)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Patras University (Greece)</a:t>
            </a:r>
          </a:p>
        </p:txBody>
      </p:sp>
      <p:pic>
        <p:nvPicPr>
          <p:cNvPr id="43028" name="Picture 2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4581525"/>
            <a:ext cx="17399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9" name="Picture 23" descr="3dflagsdotcom_turke_2fawm"/>
          <p:cNvPicPr preferRelativeResize="0"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472488" y="2138363"/>
            <a:ext cx="509587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0" name="Picture 24" descr="de-flag1"/>
          <p:cNvPicPr preferRelativeResize="0"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662113" y="982663"/>
            <a:ext cx="47783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1" name="Picture 25" descr="ru-flag1"/>
          <p:cNvPicPr preferRelativeResize="0"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110413" y="968375"/>
            <a:ext cx="4794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2" name="Picture 26" descr="3dflagsdotcom_spnat_2fawm"/>
          <p:cNvPicPr preferRelativeResize="0"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789863" y="955675"/>
            <a:ext cx="481012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33" name="Oval 27"/>
          <p:cNvSpPr>
            <a:spLocks noChangeArrowheads="1"/>
          </p:cNvSpPr>
          <p:nvPr/>
        </p:nvSpPr>
        <p:spPr bwMode="auto">
          <a:xfrm>
            <a:off x="4725988" y="296068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34" name="Oval 28"/>
          <p:cNvSpPr>
            <a:spLocks noChangeArrowheads="1"/>
          </p:cNvSpPr>
          <p:nvPr/>
        </p:nvSpPr>
        <p:spPr bwMode="auto">
          <a:xfrm>
            <a:off x="4305300" y="2887663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35" name="Oval 29"/>
          <p:cNvSpPr>
            <a:spLocks noChangeArrowheads="1"/>
          </p:cNvSpPr>
          <p:nvPr/>
        </p:nvSpPr>
        <p:spPr bwMode="auto">
          <a:xfrm>
            <a:off x="3978275" y="271462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36" name="Oval 30"/>
          <p:cNvSpPr>
            <a:spLocks noChangeArrowheads="1"/>
          </p:cNvSpPr>
          <p:nvPr/>
        </p:nvSpPr>
        <p:spPr bwMode="auto">
          <a:xfrm>
            <a:off x="4044950" y="2714625"/>
            <a:ext cx="82550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37" name="Oval 31"/>
          <p:cNvSpPr>
            <a:spLocks noChangeArrowheads="1"/>
          </p:cNvSpPr>
          <p:nvPr/>
        </p:nvSpPr>
        <p:spPr bwMode="auto">
          <a:xfrm>
            <a:off x="3911600" y="256857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38" name="Oval 32"/>
          <p:cNvSpPr>
            <a:spLocks noChangeArrowheads="1"/>
          </p:cNvSpPr>
          <p:nvPr/>
        </p:nvSpPr>
        <p:spPr bwMode="auto">
          <a:xfrm>
            <a:off x="4286250" y="23828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39" name="Oval 33"/>
          <p:cNvSpPr>
            <a:spLocks noChangeArrowheads="1"/>
          </p:cNvSpPr>
          <p:nvPr/>
        </p:nvSpPr>
        <p:spPr bwMode="auto">
          <a:xfrm>
            <a:off x="857250" y="298767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40" name="Oval 34"/>
          <p:cNvSpPr>
            <a:spLocks noChangeArrowheads="1"/>
          </p:cNvSpPr>
          <p:nvPr/>
        </p:nvSpPr>
        <p:spPr bwMode="auto">
          <a:xfrm>
            <a:off x="3881438" y="293528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41" name="Oval 36"/>
          <p:cNvSpPr>
            <a:spLocks noChangeArrowheads="1"/>
          </p:cNvSpPr>
          <p:nvPr/>
        </p:nvSpPr>
        <p:spPr bwMode="auto">
          <a:xfrm>
            <a:off x="3981450" y="2944813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42" name="Oval 37"/>
          <p:cNvSpPr>
            <a:spLocks noChangeArrowheads="1"/>
          </p:cNvSpPr>
          <p:nvPr/>
        </p:nvSpPr>
        <p:spPr bwMode="auto">
          <a:xfrm>
            <a:off x="4240213" y="2625725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43" name="Oval 38"/>
          <p:cNvSpPr>
            <a:spLocks noChangeArrowheads="1"/>
          </p:cNvSpPr>
          <p:nvPr/>
        </p:nvSpPr>
        <p:spPr bwMode="auto">
          <a:xfrm>
            <a:off x="1776413" y="2911475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44" name="Oval 39"/>
          <p:cNvSpPr>
            <a:spLocks noChangeArrowheads="1"/>
          </p:cNvSpPr>
          <p:nvPr/>
        </p:nvSpPr>
        <p:spPr bwMode="auto">
          <a:xfrm>
            <a:off x="4148138" y="274955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45" name="Oval 40"/>
          <p:cNvSpPr>
            <a:spLocks noChangeArrowheads="1"/>
          </p:cNvSpPr>
          <p:nvPr/>
        </p:nvSpPr>
        <p:spPr bwMode="auto">
          <a:xfrm>
            <a:off x="1736725" y="2857500"/>
            <a:ext cx="82550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46" name="Oval 41"/>
          <p:cNvSpPr>
            <a:spLocks noChangeArrowheads="1"/>
          </p:cNvSpPr>
          <p:nvPr/>
        </p:nvSpPr>
        <p:spPr bwMode="auto">
          <a:xfrm>
            <a:off x="4176713" y="235743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47" name="Oval 42"/>
          <p:cNvSpPr>
            <a:spLocks noChangeArrowheads="1"/>
          </p:cNvSpPr>
          <p:nvPr/>
        </p:nvSpPr>
        <p:spPr bwMode="auto">
          <a:xfrm>
            <a:off x="4629150" y="224472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48" name="Oval 43"/>
          <p:cNvSpPr>
            <a:spLocks noChangeArrowheads="1"/>
          </p:cNvSpPr>
          <p:nvPr/>
        </p:nvSpPr>
        <p:spPr bwMode="auto">
          <a:xfrm>
            <a:off x="6096000" y="247332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49" name="Oval 44"/>
          <p:cNvSpPr>
            <a:spLocks noChangeArrowheads="1"/>
          </p:cNvSpPr>
          <p:nvPr/>
        </p:nvSpPr>
        <p:spPr bwMode="auto">
          <a:xfrm>
            <a:off x="4972050" y="2425700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50" name="Oval 45"/>
          <p:cNvSpPr>
            <a:spLocks noChangeArrowheads="1"/>
          </p:cNvSpPr>
          <p:nvPr/>
        </p:nvSpPr>
        <p:spPr bwMode="auto">
          <a:xfrm>
            <a:off x="5067300" y="25352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51" name="Oval 46"/>
          <p:cNvSpPr>
            <a:spLocks noChangeArrowheads="1"/>
          </p:cNvSpPr>
          <p:nvPr/>
        </p:nvSpPr>
        <p:spPr bwMode="auto">
          <a:xfrm>
            <a:off x="5848350" y="34496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52" name="Oval 49"/>
          <p:cNvSpPr>
            <a:spLocks noChangeArrowheads="1"/>
          </p:cNvSpPr>
          <p:nvPr/>
        </p:nvSpPr>
        <p:spPr bwMode="auto">
          <a:xfrm>
            <a:off x="7545388" y="301625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53" name="Oval 50"/>
          <p:cNvSpPr>
            <a:spLocks noChangeArrowheads="1"/>
          </p:cNvSpPr>
          <p:nvPr/>
        </p:nvSpPr>
        <p:spPr bwMode="auto">
          <a:xfrm>
            <a:off x="4191000" y="2749550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pic>
        <p:nvPicPr>
          <p:cNvPr id="43054" name="Picture 51" descr="3dflagsdotcom_switz_2fabm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8486775" y="1549400"/>
            <a:ext cx="5080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55" name="Picture 52" descr="3dflagsdotcom_pakis_2fabm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648325" y="987425"/>
            <a:ext cx="49688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56" name="Group 53"/>
          <p:cNvGrpSpPr>
            <a:grpSpLocks/>
          </p:cNvGrpSpPr>
          <p:nvPr/>
        </p:nvGrpSpPr>
        <p:grpSpPr bwMode="auto">
          <a:xfrm>
            <a:off x="7926388" y="4365625"/>
            <a:ext cx="1217612" cy="885825"/>
            <a:chOff x="503" y="3106"/>
            <a:chExt cx="767" cy="558"/>
          </a:xfrm>
        </p:grpSpPr>
        <p:pic>
          <p:nvPicPr>
            <p:cNvPr id="43077" name="Picture 54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624" y="3197"/>
              <a:ext cx="527" cy="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78" name="AutoShape 55"/>
            <p:cNvSpPr>
              <a:spLocks noChangeArrowheads="1"/>
            </p:cNvSpPr>
            <p:nvPr/>
          </p:nvSpPr>
          <p:spPr bwMode="auto">
            <a:xfrm>
              <a:off x="503" y="3106"/>
              <a:ext cx="767" cy="5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4 w 21600"/>
                <a:gd name="T25" fmla="*/ 3174 h 21600"/>
                <a:gd name="T26" fmla="*/ 18446 w 21600"/>
                <a:gd name="T27" fmla="*/ 1842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532" y="10800"/>
                  </a:moveTo>
                  <a:cubicBezTo>
                    <a:pt x="3532" y="14814"/>
                    <a:pt x="6786" y="18068"/>
                    <a:pt x="10800" y="18068"/>
                  </a:cubicBezTo>
                  <a:cubicBezTo>
                    <a:pt x="14814" y="18068"/>
                    <a:pt x="18068" y="14814"/>
                    <a:pt x="18068" y="10800"/>
                  </a:cubicBezTo>
                  <a:cubicBezTo>
                    <a:pt x="18068" y="6786"/>
                    <a:pt x="14814" y="3532"/>
                    <a:pt x="10800" y="3532"/>
                  </a:cubicBezTo>
                  <a:cubicBezTo>
                    <a:pt x="6786" y="3532"/>
                    <a:pt x="3532" y="6786"/>
                    <a:pt x="3532" y="10800"/>
                  </a:cubicBezTo>
                  <a:close/>
                </a:path>
              </a:pathLst>
            </a:custGeom>
            <a:solidFill>
              <a:srgbClr val="000055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fr-FR"/>
            </a:p>
          </p:txBody>
        </p:sp>
        <p:sp>
          <p:nvSpPr>
            <p:cNvPr id="43079" name="Oval 56"/>
            <p:cNvSpPr>
              <a:spLocks noChangeArrowheads="1"/>
            </p:cNvSpPr>
            <p:nvPr/>
          </p:nvSpPr>
          <p:spPr bwMode="auto">
            <a:xfrm>
              <a:off x="618" y="3187"/>
              <a:ext cx="526" cy="386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fr-FR"/>
            </a:p>
          </p:txBody>
        </p:sp>
      </p:grpSp>
      <p:sp>
        <p:nvSpPr>
          <p:cNvPr id="43057" name="Oval 58"/>
          <p:cNvSpPr>
            <a:spLocks noChangeArrowheads="1"/>
          </p:cNvSpPr>
          <p:nvPr/>
        </p:nvSpPr>
        <p:spPr bwMode="auto">
          <a:xfrm>
            <a:off x="4044950" y="2786063"/>
            <a:ext cx="82550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58" name="Oval 59"/>
          <p:cNvSpPr>
            <a:spLocks noChangeArrowheads="1"/>
          </p:cNvSpPr>
          <p:nvPr/>
        </p:nvSpPr>
        <p:spPr bwMode="auto">
          <a:xfrm>
            <a:off x="4767263" y="297973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59" name="Oval 60"/>
          <p:cNvSpPr>
            <a:spLocks noChangeArrowheads="1"/>
          </p:cNvSpPr>
          <p:nvPr/>
        </p:nvSpPr>
        <p:spPr bwMode="auto">
          <a:xfrm>
            <a:off x="2014538" y="299085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60" name="Oval 61"/>
          <p:cNvSpPr>
            <a:spLocks noChangeArrowheads="1"/>
          </p:cNvSpPr>
          <p:nvPr/>
        </p:nvSpPr>
        <p:spPr bwMode="auto">
          <a:xfrm>
            <a:off x="3954463" y="258603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61" name="Rectangle 62"/>
          <p:cNvSpPr>
            <a:spLocks noChangeArrowheads="1"/>
          </p:cNvSpPr>
          <p:nvPr/>
        </p:nvSpPr>
        <p:spPr bwMode="auto">
          <a:xfrm>
            <a:off x="1524000" y="0"/>
            <a:ext cx="7620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>
                <a:latin typeface="Calibri" charset="0"/>
              </a:rPr>
              <a:t>World-Wide CLIC&amp;CTF3 Collaboration</a:t>
            </a:r>
            <a:endParaRPr lang="en-US" sz="2800" b="1" i="1">
              <a:solidFill>
                <a:srgbClr val="FF0000"/>
              </a:solidFill>
              <a:latin typeface="Comic Sans MS" charset="0"/>
            </a:endParaRPr>
          </a:p>
          <a:p>
            <a:pPr algn="ctr" eaLnBrk="0" hangingPunct="0"/>
            <a:r>
              <a:rPr lang="en-US" sz="1400" b="1" i="1">
                <a:solidFill>
                  <a:srgbClr val="114FFB"/>
                </a:solidFill>
                <a:hlinkClick r:id="rId23"/>
              </a:rPr>
              <a:t>http://clic-meeting.web.cern.ch/clic-meeting/CTF3_Coordination_Mtg/Table_MoU.htm</a:t>
            </a:r>
            <a:endParaRPr lang="en-US" sz="1400" b="1" i="1">
              <a:solidFill>
                <a:srgbClr val="114FFB"/>
              </a:solidFill>
            </a:endParaRPr>
          </a:p>
        </p:txBody>
      </p:sp>
      <p:pic>
        <p:nvPicPr>
          <p:cNvPr id="43062" name="Picture 64" descr="3dflags_ukr0001-000fa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8524875" y="2755900"/>
            <a:ext cx="4191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63" name="Picture 65" descr="3dflags_nor0001-000fa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6489700" y="946150"/>
            <a:ext cx="4222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64" name="Picture 66" descr="3dflags_grc0001-000fa"/>
          <p:cNvPicPr>
            <a:picLocks noChangeAspect="1" noChangeArrowheads="1" noCrop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2438400" y="914400"/>
            <a:ext cx="490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65" name="Picture 65" descr="\\cern.ch\dfs\Users\r\rinolfi\Desktop\3dflags_dnk0001-0003a.gif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152400" y="2133600"/>
            <a:ext cx="404813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66" name="Oval 59"/>
          <p:cNvSpPr>
            <a:spLocks noChangeArrowheads="1"/>
          </p:cNvSpPr>
          <p:nvPr/>
        </p:nvSpPr>
        <p:spPr bwMode="auto">
          <a:xfrm>
            <a:off x="4505325" y="2928938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67" name="Oval 59"/>
          <p:cNvSpPr>
            <a:spLocks noChangeArrowheads="1"/>
          </p:cNvSpPr>
          <p:nvPr/>
        </p:nvSpPr>
        <p:spPr bwMode="auto">
          <a:xfrm>
            <a:off x="4572000" y="2928938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68" name="Oval 59"/>
          <p:cNvSpPr>
            <a:spLocks noChangeArrowheads="1"/>
          </p:cNvSpPr>
          <p:nvPr/>
        </p:nvSpPr>
        <p:spPr bwMode="auto">
          <a:xfrm>
            <a:off x="4638675" y="29289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69" name="Oval 59"/>
          <p:cNvSpPr>
            <a:spLocks noChangeArrowheads="1"/>
          </p:cNvSpPr>
          <p:nvPr/>
        </p:nvSpPr>
        <p:spPr bwMode="auto">
          <a:xfrm>
            <a:off x="4176713" y="2500313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70" name="Oval 59"/>
          <p:cNvSpPr>
            <a:spLocks noChangeArrowheads="1"/>
          </p:cNvSpPr>
          <p:nvPr/>
        </p:nvSpPr>
        <p:spPr bwMode="auto">
          <a:xfrm>
            <a:off x="3913188" y="2500313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71" name="Oval 59"/>
          <p:cNvSpPr>
            <a:spLocks noChangeArrowheads="1"/>
          </p:cNvSpPr>
          <p:nvPr/>
        </p:nvSpPr>
        <p:spPr bwMode="auto">
          <a:xfrm>
            <a:off x="4703763" y="2571750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72" name="Oval 59"/>
          <p:cNvSpPr>
            <a:spLocks noChangeArrowheads="1"/>
          </p:cNvSpPr>
          <p:nvPr/>
        </p:nvSpPr>
        <p:spPr bwMode="auto">
          <a:xfrm>
            <a:off x="5692775" y="3214688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73" name="Oval 59"/>
          <p:cNvSpPr>
            <a:spLocks noChangeArrowheads="1"/>
          </p:cNvSpPr>
          <p:nvPr/>
        </p:nvSpPr>
        <p:spPr bwMode="auto">
          <a:xfrm>
            <a:off x="3913188" y="285750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fr-FR"/>
          </a:p>
        </p:txBody>
      </p:sp>
      <p:sp>
        <p:nvSpPr>
          <p:cNvPr id="43074" name="Rectangle 69"/>
          <p:cNvSpPr>
            <a:spLocks noChangeArrowheads="1"/>
          </p:cNvSpPr>
          <p:nvPr/>
        </p:nvSpPr>
        <p:spPr bwMode="auto">
          <a:xfrm>
            <a:off x="2484438" y="5157788"/>
            <a:ext cx="6119812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43075" name="Text Box 63"/>
          <p:cNvSpPr txBox="1">
            <a:spLocks noChangeArrowheads="1"/>
          </p:cNvSpPr>
          <p:nvPr/>
        </p:nvSpPr>
        <p:spPr bwMode="auto">
          <a:xfrm>
            <a:off x="2484438" y="5157788"/>
            <a:ext cx="6102350" cy="36671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F0000"/>
                </a:solidFill>
                <a:latin typeface="Times New Roman" charset="0"/>
              </a:rPr>
              <a:t>33 Institutes involving 22 funding agencies from 18 countries</a:t>
            </a:r>
          </a:p>
        </p:txBody>
      </p:sp>
      <p:pic>
        <p:nvPicPr>
          <p:cNvPr id="43076" name="Picture 71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152400" y="990600"/>
            <a:ext cx="547688" cy="3556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5"/>
          <p:cNvSpPr txBox="1">
            <a:spLocks noChangeArrowheads="1"/>
          </p:cNvSpPr>
          <p:nvPr/>
        </p:nvSpPr>
        <p:spPr bwMode="auto">
          <a:xfrm>
            <a:off x="0" y="3581400"/>
            <a:ext cx="364331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800"/>
              <a:t> RMS error of 11</a:t>
            </a:r>
            <a:r>
              <a:rPr lang="el-GR" sz="1800"/>
              <a:t>μ</a:t>
            </a:r>
            <a:r>
              <a:rPr lang="en-US" sz="1800"/>
              <a:t>m found</a:t>
            </a:r>
          </a:p>
          <a:p>
            <a:pPr lvl="1">
              <a:buFont typeface="Arial" charset="0"/>
              <a:buChar char="•"/>
            </a:pPr>
            <a:r>
              <a:rPr lang="en-US" sz="1800"/>
              <a:t> Target is 10</a:t>
            </a:r>
            <a:r>
              <a:rPr lang="el-GR" sz="1800"/>
              <a:t>μ</a:t>
            </a:r>
            <a:r>
              <a:rPr lang="en-US" sz="1800"/>
              <a:t>m</a:t>
            </a:r>
          </a:p>
          <a:p>
            <a:endParaRPr lang="en-US" sz="1800"/>
          </a:p>
          <a:p>
            <a:pPr>
              <a:buFont typeface="Arial" charset="0"/>
              <a:buChar char="•"/>
            </a:pPr>
            <a:r>
              <a:rPr lang="en-US" sz="1800"/>
              <a:t> More work remains to be done</a:t>
            </a:r>
          </a:p>
          <a:p>
            <a:pPr lvl="1">
              <a:buFont typeface="Arial" charset="0"/>
              <a:buChar char="•"/>
            </a:pPr>
            <a:r>
              <a:rPr lang="en-US" sz="1800"/>
              <a:t> Found two bad points due to mechanical problem</a:t>
            </a:r>
          </a:p>
          <a:p>
            <a:pPr lvl="1">
              <a:buFont typeface="Arial" charset="0"/>
              <a:buChar char="•"/>
            </a:pPr>
            <a:r>
              <a:rPr lang="en-US" sz="1800"/>
              <a:t> Stake-out error needs to be determined</a:t>
            </a:r>
          </a:p>
        </p:txBody>
      </p:sp>
      <p:pic>
        <p:nvPicPr>
          <p:cNvPr id="79874" name="Picture 7" descr="Vertical_L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648075"/>
            <a:ext cx="488632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Box 10"/>
          <p:cNvSpPr txBox="1">
            <a:spLocks noChangeArrowheads="1"/>
          </p:cNvSpPr>
          <p:nvPr/>
        </p:nvSpPr>
        <p:spPr bwMode="auto">
          <a:xfrm>
            <a:off x="3657600" y="0"/>
            <a:ext cx="3856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alibri" charset="0"/>
                <a:ea typeface="Calibri" charset="0"/>
                <a:cs typeface="Calibri" charset="0"/>
              </a:rPr>
              <a:t>TT1 Alignment Results</a:t>
            </a:r>
          </a:p>
        </p:txBody>
      </p:sp>
      <p:pic>
        <p:nvPicPr>
          <p:cNvPr id="79876" name="Picture 76" descr="2008-12-04 - TT1 3.0 - 01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8000" y="7620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Rectangle 77"/>
          <p:cNvSpPr>
            <a:spLocks noChangeAspect="1"/>
          </p:cNvSpPr>
          <p:nvPr/>
        </p:nvSpPr>
        <p:spPr>
          <a:xfrm>
            <a:off x="1052513" y="941388"/>
            <a:ext cx="266700" cy="8921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79" name="Rectangle 78"/>
          <p:cNvSpPr>
            <a:spLocks noChangeAspect="1"/>
          </p:cNvSpPr>
          <p:nvPr/>
        </p:nvSpPr>
        <p:spPr>
          <a:xfrm>
            <a:off x="250825" y="941388"/>
            <a:ext cx="266700" cy="8921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80" name="Rectangle 79"/>
          <p:cNvSpPr>
            <a:spLocks noChangeAspect="1"/>
          </p:cNvSpPr>
          <p:nvPr/>
        </p:nvSpPr>
        <p:spPr>
          <a:xfrm>
            <a:off x="1852613" y="941388"/>
            <a:ext cx="266700" cy="8921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81" name="Rectangle 80"/>
          <p:cNvSpPr>
            <a:spLocks noChangeAspect="1"/>
          </p:cNvSpPr>
          <p:nvPr/>
        </p:nvSpPr>
        <p:spPr>
          <a:xfrm>
            <a:off x="2652713" y="941388"/>
            <a:ext cx="266700" cy="8921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82" name="Rectangle 81"/>
          <p:cNvSpPr>
            <a:spLocks noChangeAspect="1"/>
          </p:cNvSpPr>
          <p:nvPr/>
        </p:nvSpPr>
        <p:spPr>
          <a:xfrm>
            <a:off x="3452813" y="941388"/>
            <a:ext cx="266700" cy="8921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83" name="Rectangle 82"/>
          <p:cNvSpPr>
            <a:spLocks noChangeAspect="1"/>
          </p:cNvSpPr>
          <p:nvPr/>
        </p:nvSpPr>
        <p:spPr>
          <a:xfrm>
            <a:off x="4252913" y="941388"/>
            <a:ext cx="266700" cy="8921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84" name="Rectangle 83"/>
          <p:cNvSpPr>
            <a:spLocks noChangeAspect="1"/>
          </p:cNvSpPr>
          <p:nvPr/>
        </p:nvSpPr>
        <p:spPr>
          <a:xfrm>
            <a:off x="5053013" y="941388"/>
            <a:ext cx="268287" cy="8921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cxnSp>
        <p:nvCxnSpPr>
          <p:cNvPr id="85" name="Straight Connector 84"/>
          <p:cNvCxnSpPr>
            <a:cxnSpLocks noChangeAspect="1"/>
            <a:stCxn id="91" idx="1"/>
            <a:endCxn id="102" idx="3"/>
          </p:cNvCxnSpPr>
          <p:nvPr/>
        </p:nvCxnSpPr>
        <p:spPr>
          <a:xfrm rot="10800000" flipH="1">
            <a:off x="304800" y="1039813"/>
            <a:ext cx="496252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cxnSpLocks noChangeAspect="1"/>
            <a:stCxn id="94" idx="1"/>
            <a:endCxn id="103" idx="3"/>
          </p:cNvCxnSpPr>
          <p:nvPr/>
        </p:nvCxnSpPr>
        <p:spPr>
          <a:xfrm rot="10800000" flipH="1">
            <a:off x="1905000" y="1189038"/>
            <a:ext cx="336232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cxnSpLocks noChangeAspect="1"/>
            <a:stCxn id="92" idx="1"/>
            <a:endCxn id="95" idx="3"/>
          </p:cNvCxnSpPr>
          <p:nvPr/>
        </p:nvCxnSpPr>
        <p:spPr>
          <a:xfrm rot="10800000" flipH="1">
            <a:off x="304800" y="1338263"/>
            <a:ext cx="176053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>
            <a:spLocks noChangeAspect="1"/>
          </p:cNvSpPr>
          <p:nvPr/>
        </p:nvSpPr>
        <p:spPr>
          <a:xfrm>
            <a:off x="358775" y="1684338"/>
            <a:ext cx="52388" cy="34766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89" name="Rectangle 88"/>
          <p:cNvSpPr>
            <a:spLocks noChangeAspect="1"/>
          </p:cNvSpPr>
          <p:nvPr/>
        </p:nvSpPr>
        <p:spPr>
          <a:xfrm>
            <a:off x="1104900" y="990600"/>
            <a:ext cx="160338" cy="984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90" name="Rectangle 89"/>
          <p:cNvSpPr>
            <a:spLocks noChangeAspect="1"/>
          </p:cNvSpPr>
          <p:nvPr/>
        </p:nvSpPr>
        <p:spPr>
          <a:xfrm>
            <a:off x="1104900" y="1287463"/>
            <a:ext cx="160338" cy="100012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91" name="Rectangle 90"/>
          <p:cNvSpPr>
            <a:spLocks noChangeAspect="1"/>
          </p:cNvSpPr>
          <p:nvPr/>
        </p:nvSpPr>
        <p:spPr>
          <a:xfrm>
            <a:off x="304800" y="990600"/>
            <a:ext cx="160338" cy="984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92" name="Rectangle 91"/>
          <p:cNvSpPr>
            <a:spLocks noChangeAspect="1"/>
          </p:cNvSpPr>
          <p:nvPr/>
        </p:nvSpPr>
        <p:spPr>
          <a:xfrm>
            <a:off x="304800" y="1287463"/>
            <a:ext cx="160338" cy="100012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93" name="Rectangle 92"/>
          <p:cNvSpPr>
            <a:spLocks noChangeAspect="1"/>
          </p:cNvSpPr>
          <p:nvPr/>
        </p:nvSpPr>
        <p:spPr>
          <a:xfrm>
            <a:off x="1905000" y="990600"/>
            <a:ext cx="160338" cy="984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94" name="Rectangle 93"/>
          <p:cNvSpPr>
            <a:spLocks noChangeAspect="1"/>
          </p:cNvSpPr>
          <p:nvPr/>
        </p:nvSpPr>
        <p:spPr>
          <a:xfrm>
            <a:off x="1905000" y="1139825"/>
            <a:ext cx="160338" cy="984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95" name="Rectangle 94"/>
          <p:cNvSpPr>
            <a:spLocks noChangeAspect="1"/>
          </p:cNvSpPr>
          <p:nvPr/>
        </p:nvSpPr>
        <p:spPr>
          <a:xfrm>
            <a:off x="1905000" y="1287463"/>
            <a:ext cx="160338" cy="100012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96" name="Rectangle 95"/>
          <p:cNvSpPr>
            <a:spLocks noChangeAspect="1"/>
          </p:cNvSpPr>
          <p:nvPr/>
        </p:nvSpPr>
        <p:spPr>
          <a:xfrm>
            <a:off x="2706688" y="990600"/>
            <a:ext cx="158750" cy="984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97" name="Rectangle 96"/>
          <p:cNvSpPr>
            <a:spLocks noChangeAspect="1"/>
          </p:cNvSpPr>
          <p:nvPr/>
        </p:nvSpPr>
        <p:spPr>
          <a:xfrm>
            <a:off x="2706688" y="1139825"/>
            <a:ext cx="158750" cy="984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98" name="Rectangle 97"/>
          <p:cNvSpPr>
            <a:spLocks noChangeAspect="1"/>
          </p:cNvSpPr>
          <p:nvPr/>
        </p:nvSpPr>
        <p:spPr>
          <a:xfrm>
            <a:off x="3506788" y="990600"/>
            <a:ext cx="160337" cy="984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99" name="Rectangle 98"/>
          <p:cNvSpPr>
            <a:spLocks noChangeAspect="1"/>
          </p:cNvSpPr>
          <p:nvPr/>
        </p:nvSpPr>
        <p:spPr>
          <a:xfrm>
            <a:off x="3506788" y="1139825"/>
            <a:ext cx="160337" cy="984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00" name="Rectangle 99"/>
          <p:cNvSpPr>
            <a:spLocks noChangeAspect="1"/>
          </p:cNvSpPr>
          <p:nvPr/>
        </p:nvSpPr>
        <p:spPr>
          <a:xfrm>
            <a:off x="4306888" y="990600"/>
            <a:ext cx="160337" cy="984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01" name="Rectangle 100"/>
          <p:cNvSpPr>
            <a:spLocks noChangeAspect="1"/>
          </p:cNvSpPr>
          <p:nvPr/>
        </p:nvSpPr>
        <p:spPr>
          <a:xfrm>
            <a:off x="4306888" y="1139825"/>
            <a:ext cx="160337" cy="984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02" name="Rectangle 101"/>
          <p:cNvSpPr>
            <a:spLocks noChangeAspect="1"/>
          </p:cNvSpPr>
          <p:nvPr/>
        </p:nvSpPr>
        <p:spPr>
          <a:xfrm>
            <a:off x="5106988" y="990600"/>
            <a:ext cx="160337" cy="984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03" name="Rectangle 102"/>
          <p:cNvSpPr>
            <a:spLocks noChangeAspect="1"/>
          </p:cNvSpPr>
          <p:nvPr/>
        </p:nvSpPr>
        <p:spPr>
          <a:xfrm>
            <a:off x="5106988" y="1139825"/>
            <a:ext cx="160337" cy="984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04" name="Rectangle 103"/>
          <p:cNvSpPr>
            <a:spLocks noChangeAspect="1"/>
          </p:cNvSpPr>
          <p:nvPr/>
        </p:nvSpPr>
        <p:spPr>
          <a:xfrm>
            <a:off x="1158875" y="1684338"/>
            <a:ext cx="52388" cy="34766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05" name="Rectangle 104"/>
          <p:cNvSpPr>
            <a:spLocks noChangeAspect="1"/>
          </p:cNvSpPr>
          <p:nvPr/>
        </p:nvSpPr>
        <p:spPr>
          <a:xfrm>
            <a:off x="1958975" y="1684338"/>
            <a:ext cx="53975" cy="34766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06" name="Rectangle 105"/>
          <p:cNvSpPr>
            <a:spLocks noChangeAspect="1"/>
          </p:cNvSpPr>
          <p:nvPr/>
        </p:nvSpPr>
        <p:spPr>
          <a:xfrm>
            <a:off x="2759075" y="1684338"/>
            <a:ext cx="53975" cy="34766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07" name="Rectangle 106"/>
          <p:cNvSpPr>
            <a:spLocks noChangeAspect="1"/>
          </p:cNvSpPr>
          <p:nvPr/>
        </p:nvSpPr>
        <p:spPr>
          <a:xfrm>
            <a:off x="3559175" y="1684338"/>
            <a:ext cx="53975" cy="34766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08" name="Rectangle 107"/>
          <p:cNvSpPr>
            <a:spLocks noChangeAspect="1"/>
          </p:cNvSpPr>
          <p:nvPr/>
        </p:nvSpPr>
        <p:spPr>
          <a:xfrm>
            <a:off x="4360863" y="1684338"/>
            <a:ext cx="52387" cy="34766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09" name="Rectangle 108"/>
          <p:cNvSpPr>
            <a:spLocks noChangeAspect="1"/>
          </p:cNvSpPr>
          <p:nvPr/>
        </p:nvSpPr>
        <p:spPr>
          <a:xfrm>
            <a:off x="5160963" y="1684338"/>
            <a:ext cx="52387" cy="34766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10" name="Rounded Rectangle 109"/>
          <p:cNvSpPr>
            <a:spLocks noChangeAspect="1"/>
          </p:cNvSpPr>
          <p:nvPr/>
        </p:nvSpPr>
        <p:spPr>
          <a:xfrm>
            <a:off x="250825" y="1933575"/>
            <a:ext cx="5070475" cy="9842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1104900" y="1635125"/>
            <a:ext cx="160338" cy="14922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304800" y="1635125"/>
            <a:ext cx="160338" cy="14922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1905000" y="1635125"/>
            <a:ext cx="160338" cy="14922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2706688" y="1635125"/>
            <a:ext cx="158750" cy="14922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3506788" y="1635125"/>
            <a:ext cx="160337" cy="14922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4306888" y="1635125"/>
            <a:ext cx="160337" cy="14922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5106988" y="1635125"/>
            <a:ext cx="160337" cy="14922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18" name="Rectangle 117"/>
          <p:cNvSpPr>
            <a:spLocks noChangeAspect="1"/>
          </p:cNvSpPr>
          <p:nvPr/>
        </p:nvSpPr>
        <p:spPr>
          <a:xfrm>
            <a:off x="304800" y="1436688"/>
            <a:ext cx="160338" cy="1492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19" name="Rectangle 118"/>
          <p:cNvSpPr>
            <a:spLocks noChangeAspect="1"/>
          </p:cNvSpPr>
          <p:nvPr/>
        </p:nvSpPr>
        <p:spPr>
          <a:xfrm>
            <a:off x="1905000" y="1436688"/>
            <a:ext cx="160338" cy="1492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20" name="Rectangle 119"/>
          <p:cNvSpPr>
            <a:spLocks noChangeAspect="1"/>
          </p:cNvSpPr>
          <p:nvPr/>
        </p:nvSpPr>
        <p:spPr>
          <a:xfrm>
            <a:off x="3506788" y="1436688"/>
            <a:ext cx="160337" cy="1492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21" name="Rectangle 120"/>
          <p:cNvSpPr>
            <a:spLocks noChangeAspect="1"/>
          </p:cNvSpPr>
          <p:nvPr/>
        </p:nvSpPr>
        <p:spPr>
          <a:xfrm>
            <a:off x="4306888" y="1436688"/>
            <a:ext cx="160337" cy="1492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22" name="Rectangle 121"/>
          <p:cNvSpPr>
            <a:spLocks noChangeAspect="1"/>
          </p:cNvSpPr>
          <p:nvPr/>
        </p:nvSpPr>
        <p:spPr>
          <a:xfrm>
            <a:off x="5106988" y="1436688"/>
            <a:ext cx="160337" cy="1492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79922" name="TextBox 122"/>
          <p:cNvSpPr txBox="1">
            <a:spLocks noChangeAspect="1"/>
          </p:cNvSpPr>
          <p:nvPr/>
        </p:nvSpPr>
        <p:spPr bwMode="auto">
          <a:xfrm>
            <a:off x="1265238" y="769938"/>
            <a:ext cx="6270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/>
              <a:t>Wire #1</a:t>
            </a:r>
            <a:endParaRPr lang="fr-FR" sz="1600" i="1"/>
          </a:p>
        </p:txBody>
      </p:sp>
      <p:sp>
        <p:nvSpPr>
          <p:cNvPr id="79923" name="TextBox 123"/>
          <p:cNvSpPr txBox="1">
            <a:spLocks noChangeAspect="1"/>
          </p:cNvSpPr>
          <p:nvPr/>
        </p:nvSpPr>
        <p:spPr bwMode="auto">
          <a:xfrm>
            <a:off x="3667125" y="1189038"/>
            <a:ext cx="6254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/>
              <a:t>Wire #2</a:t>
            </a:r>
            <a:endParaRPr lang="fr-FR" sz="1600" i="1"/>
          </a:p>
        </p:txBody>
      </p:sp>
      <p:sp>
        <p:nvSpPr>
          <p:cNvPr id="79924" name="TextBox 124"/>
          <p:cNvSpPr txBox="1">
            <a:spLocks noChangeAspect="1"/>
          </p:cNvSpPr>
          <p:nvPr/>
        </p:nvSpPr>
        <p:spPr bwMode="auto">
          <a:xfrm>
            <a:off x="1265238" y="1338263"/>
            <a:ext cx="6270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/>
              <a:t>Wire #3</a:t>
            </a:r>
            <a:endParaRPr lang="fr-FR" sz="1600" i="1"/>
          </a:p>
        </p:txBody>
      </p:sp>
      <p:sp>
        <p:nvSpPr>
          <p:cNvPr id="79925" name="TextBox 125"/>
          <p:cNvSpPr txBox="1">
            <a:spLocks noChangeAspect="1"/>
          </p:cNvSpPr>
          <p:nvPr/>
        </p:nvSpPr>
        <p:spPr bwMode="auto">
          <a:xfrm>
            <a:off x="250825" y="1982788"/>
            <a:ext cx="5070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/>
              <a:t>Hydrostatic network</a:t>
            </a:r>
            <a:endParaRPr lang="fr-FR" sz="1600" i="1"/>
          </a:p>
        </p:txBody>
      </p:sp>
      <p:sp>
        <p:nvSpPr>
          <p:cNvPr id="79926" name="TextBox 126"/>
          <p:cNvSpPr txBox="1">
            <a:spLocks noChangeAspect="1"/>
          </p:cNvSpPr>
          <p:nvPr/>
        </p:nvSpPr>
        <p:spPr bwMode="auto">
          <a:xfrm>
            <a:off x="465138" y="2330450"/>
            <a:ext cx="1227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WPS</a:t>
            </a:r>
            <a:endParaRPr lang="fr-FR" sz="1600"/>
          </a:p>
        </p:txBody>
      </p:sp>
      <p:sp>
        <p:nvSpPr>
          <p:cNvPr id="79927" name="TextBox 127"/>
          <p:cNvSpPr txBox="1">
            <a:spLocks noChangeAspect="1"/>
          </p:cNvSpPr>
          <p:nvPr/>
        </p:nvSpPr>
        <p:spPr bwMode="auto">
          <a:xfrm>
            <a:off x="549275" y="2903538"/>
            <a:ext cx="1149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HLS</a:t>
            </a:r>
            <a:endParaRPr lang="fr-FR" sz="1600"/>
          </a:p>
        </p:txBody>
      </p:sp>
      <p:sp>
        <p:nvSpPr>
          <p:cNvPr id="79928" name="TextBox 128"/>
          <p:cNvSpPr txBox="1">
            <a:spLocks noChangeAspect="1"/>
          </p:cNvSpPr>
          <p:nvPr/>
        </p:nvSpPr>
        <p:spPr bwMode="auto">
          <a:xfrm>
            <a:off x="2149475" y="2293938"/>
            <a:ext cx="2376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Invar metrological plate</a:t>
            </a:r>
            <a:endParaRPr lang="fr-FR" sz="1600"/>
          </a:p>
        </p:txBody>
      </p:sp>
      <p:sp>
        <p:nvSpPr>
          <p:cNvPr id="130" name="Rectangle 129"/>
          <p:cNvSpPr>
            <a:spLocks noChangeAspect="1"/>
          </p:cNvSpPr>
          <p:nvPr/>
        </p:nvSpPr>
        <p:spPr>
          <a:xfrm>
            <a:off x="320675" y="2446338"/>
            <a:ext cx="158750" cy="984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31" name="Rectangle 130"/>
          <p:cNvSpPr>
            <a:spLocks noChangeAspect="1"/>
          </p:cNvSpPr>
          <p:nvPr/>
        </p:nvSpPr>
        <p:spPr>
          <a:xfrm>
            <a:off x="320675" y="2674938"/>
            <a:ext cx="158750" cy="1476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320675" y="2979738"/>
            <a:ext cx="158750" cy="14763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79932" name="TextBox 132"/>
          <p:cNvSpPr txBox="1">
            <a:spLocks noChangeAspect="1"/>
          </p:cNvSpPr>
          <p:nvPr/>
        </p:nvSpPr>
        <p:spPr bwMode="auto">
          <a:xfrm>
            <a:off x="625475" y="2598738"/>
            <a:ext cx="1149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Tiltmeter</a:t>
            </a:r>
            <a:endParaRPr lang="fr-FR" sz="1600"/>
          </a:p>
        </p:txBody>
      </p:sp>
      <p:cxnSp>
        <p:nvCxnSpPr>
          <p:cNvPr id="79933" name="Elbow Connector 133"/>
          <p:cNvCxnSpPr>
            <a:cxnSpLocks noChangeAspect="1"/>
            <a:stCxn id="79928" idx="3"/>
            <a:endCxn id="84" idx="1"/>
          </p:cNvCxnSpPr>
          <p:nvPr/>
        </p:nvCxnSpPr>
        <p:spPr bwMode="auto">
          <a:xfrm flipV="1">
            <a:off x="4525963" y="1387475"/>
            <a:ext cx="527050" cy="1074738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/>
            </a:solidFill>
            <a:miter lim="800000"/>
            <a:headEnd/>
            <a:tailEnd type="arrow" w="med" len="med"/>
          </a:ln>
        </p:spPr>
      </p:cxnSp>
      <p:sp>
        <p:nvSpPr>
          <p:cNvPr id="135" name="Rectangle 134"/>
          <p:cNvSpPr>
            <a:spLocks noChangeAspect="1"/>
          </p:cNvSpPr>
          <p:nvPr/>
        </p:nvSpPr>
        <p:spPr>
          <a:xfrm>
            <a:off x="250825" y="2081213"/>
            <a:ext cx="1454150" cy="12033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600" b="1" u="sng" dirty="0">
                <a:solidFill>
                  <a:schemeClr val="tx1"/>
                </a:solidFill>
              </a:rPr>
              <a:t>Legend</a:t>
            </a:r>
            <a:endParaRPr lang="fr-FR" sz="1600" b="1" u="sng" dirty="0">
              <a:solidFill>
                <a:schemeClr val="tx1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1524000" y="6553200"/>
            <a:ext cx="2070100" cy="30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385" tIns="45693" rIns="91385" bIns="45693">
            <a:spAutoFit/>
          </a:bodyPr>
          <a:lstStyle/>
          <a:p>
            <a:pPr algn="ctr">
              <a:defRPr/>
            </a:pPr>
            <a:r>
              <a:rPr lang="en-US" sz="1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Th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Touze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et al., CERN</a:t>
            </a:r>
          </a:p>
        </p:txBody>
      </p:sp>
      <p:sp>
        <p:nvSpPr>
          <p:cNvPr id="79936" name="Date Placeholder 6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9937" name="Slide Number Placeholder 6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B21D5F-F791-4BA3-98D7-445BF2F6C79D}" type="slidenum">
              <a:rPr lang="en-US" smtClean="0">
                <a:ea typeface="ＭＳ Ｐゴシック" charset="-128"/>
                <a:cs typeface="ＭＳ Ｐゴシック" charset="-128"/>
              </a:rPr>
              <a:pPr/>
              <a:t>20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338A7D-ECDD-4243-8232-0D0049EC4C5B}" type="slidenum">
              <a:rPr lang="en-CA">
                <a:ea typeface="ＭＳ Ｐゴシック" charset="-128"/>
                <a:cs typeface="ＭＳ Ｐゴシック" charset="-128"/>
              </a:rPr>
              <a:pPr/>
              <a:t>21</a:t>
            </a:fld>
            <a:endParaRPr lang="en-CA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1922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7010400" cy="417513"/>
          </a:xfrm>
        </p:spPr>
        <p:txBody>
          <a:bodyPr/>
          <a:lstStyle/>
          <a:p>
            <a:r>
              <a:rPr lang="en-CA" smtClean="0">
                <a:latin typeface="Calibri" charset="0"/>
                <a:cs typeface="ＭＳ Ｐゴシック" charset="-128"/>
              </a:rPr>
              <a:t>Element Stabilisation</a:t>
            </a:r>
          </a:p>
        </p:txBody>
      </p:sp>
      <p:sp>
        <p:nvSpPr>
          <p:cNvPr id="81923" name="Date Placeholder 20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1924" name="TextBox 21"/>
          <p:cNvSpPr txBox="1">
            <a:spLocks noChangeArrowheads="1"/>
          </p:cNvSpPr>
          <p:nvPr/>
        </p:nvSpPr>
        <p:spPr bwMode="auto">
          <a:xfrm>
            <a:off x="0" y="685800"/>
            <a:ext cx="48006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800"/>
              <a:t> </a:t>
            </a:r>
            <a:r>
              <a:rPr lang="en-US" sz="180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Elements move due to ground motion and technical noise</a:t>
            </a:r>
          </a:p>
          <a:p>
            <a:pPr lvl="1">
              <a:buFont typeface="Arial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Two dimensional power spectrum P(f,s)</a:t>
            </a:r>
          </a:p>
          <a:p>
            <a:pPr lvl="1">
              <a:buFont typeface="Arial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Focus on main linac (O(1nm)) and final doublet (O(0.2nm))</a:t>
            </a:r>
            <a:endParaRPr lang="en-US" sz="180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Arial" charset="0"/>
              <a:buNone/>
            </a:pPr>
            <a:endParaRPr lang="en-US" sz="1800">
              <a:solidFill>
                <a:srgbClr val="3333FF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sz="180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Tolerances depend on correlation and frequency spectrum</a:t>
            </a:r>
          </a:p>
          <a:p>
            <a:pPr lvl="1">
              <a:buFont typeface="Arial" charset="0"/>
              <a:buChar char="•"/>
            </a:pPr>
            <a:r>
              <a:rPr lang="en-US" sz="1800">
                <a:latin typeface="Calibri" charset="0"/>
                <a:ea typeface="Calibri" charset="0"/>
                <a:cs typeface="Calibri" charset="0"/>
              </a:rPr>
              <a:t> Model A (LEP tunnel) would only need beam-based feedback</a:t>
            </a:r>
          </a:p>
          <a:p>
            <a:pPr lvl="1">
              <a:buFont typeface="Arial" charset="0"/>
              <a:buChar char="•"/>
            </a:pPr>
            <a:r>
              <a:rPr lang="en-US" sz="1800">
                <a:latin typeface="Calibri" charset="0"/>
                <a:ea typeface="Calibri" charset="0"/>
                <a:cs typeface="Calibri" charset="0"/>
              </a:rPr>
              <a:t> Beam-beam jitter tolerance 0.3nm</a:t>
            </a:r>
            <a:endParaRPr lang="en-US" sz="1800">
              <a:solidFill>
                <a:srgbClr val="3333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1925" name="Picture 22" descr="p1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563" y="685800"/>
            <a:ext cx="4262437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6" name="Footer Placeholder 2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pic>
        <p:nvPicPr>
          <p:cNvPr id="81927" name="Picture 27" descr="p1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825875"/>
            <a:ext cx="464820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8" name="Picture 28" descr="p2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7163"/>
            <a:ext cx="44196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B4E670-4AD0-47AB-8F52-DD9CE71BBB32}" type="slidenum">
              <a:rPr lang="en-CA">
                <a:ea typeface="ＭＳ Ｐゴシック" charset="-128"/>
                <a:cs typeface="ＭＳ Ｐゴシック" charset="-128"/>
              </a:rPr>
              <a:pPr/>
              <a:t>22</a:t>
            </a:fld>
            <a:endParaRPr lang="en-CA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3970" name="Picture 2" descr="P1010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3813" y="990600"/>
            <a:ext cx="35528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2133600" y="115888"/>
            <a:ext cx="7010400" cy="417512"/>
          </a:xfrm>
        </p:spPr>
        <p:txBody>
          <a:bodyPr/>
          <a:lstStyle/>
          <a:p>
            <a:r>
              <a:rPr lang="en-CA">
                <a:latin typeface="Calibri" charset="0"/>
                <a:cs typeface="ＭＳ Ｐゴシック" charset="-128"/>
              </a:rPr>
              <a:t>Element Stabilisation (cont.)</a:t>
            </a:r>
          </a:p>
        </p:txBody>
      </p:sp>
      <p:pic>
        <p:nvPicPr>
          <p:cNvPr id="83972" name="Picture 8" descr="int_rms_poutre_asser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940175"/>
            <a:ext cx="4500562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 Box 18"/>
          <p:cNvSpPr txBox="1">
            <a:spLocks noChangeArrowheads="1"/>
          </p:cNvSpPr>
          <p:nvPr/>
        </p:nvSpPr>
        <p:spPr bwMode="auto">
          <a:xfrm>
            <a:off x="7164388" y="3657600"/>
            <a:ext cx="1979612" cy="304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/>
              <a:t>L.Brunetti et al</a:t>
            </a:r>
            <a:endParaRPr lang="en-US" sz="1400" b="1"/>
          </a:p>
        </p:txBody>
      </p:sp>
      <p:sp>
        <p:nvSpPr>
          <p:cNvPr id="83974" name="Date Placeholder 20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3975" name="TextBox 21"/>
          <p:cNvSpPr txBox="1">
            <a:spLocks noChangeArrowheads="1"/>
          </p:cNvSpPr>
          <p:nvPr/>
        </p:nvSpPr>
        <p:spPr bwMode="auto">
          <a:xfrm>
            <a:off x="152400" y="762000"/>
            <a:ext cx="47244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80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Minimise impact of motion by</a:t>
            </a:r>
          </a:p>
          <a:p>
            <a:pPr lvl="1">
              <a:buFont typeface="Arial" charset="0"/>
              <a:buChar char="•"/>
            </a:pPr>
            <a:r>
              <a:rPr lang="en-US" sz="1800">
                <a:latin typeface="Calibri" charset="0"/>
                <a:ea typeface="Calibri" charset="0"/>
                <a:cs typeface="Calibri" charset="0"/>
              </a:rPr>
              <a:t> identification and </a:t>
            </a:r>
            <a:r>
              <a:rPr lang="en-US" sz="1600">
                <a:latin typeface="Calibri" charset="0"/>
                <a:ea typeface="Calibri" charset="0"/>
                <a:cs typeface="Calibri" charset="0"/>
              </a:rPr>
              <a:t>minimisation of technical noise</a:t>
            </a:r>
          </a:p>
          <a:p>
            <a:pPr lvl="1">
              <a:buFont typeface="Arial" charset="0"/>
              <a:buChar char="•"/>
            </a:pPr>
            <a:r>
              <a:rPr lang="en-US" sz="1600">
                <a:latin typeface="Calibri" charset="0"/>
                <a:ea typeface="Calibri" charset="0"/>
                <a:cs typeface="Calibri" charset="0"/>
              </a:rPr>
              <a:t> mechanical support and component design</a:t>
            </a:r>
          </a:p>
          <a:p>
            <a:pPr lvl="1">
              <a:buFont typeface="Arial" charset="0"/>
              <a:buChar char="•"/>
            </a:pPr>
            <a:r>
              <a:rPr lang="en-US" sz="1600">
                <a:latin typeface="Calibri" charset="0"/>
                <a:ea typeface="Calibri" charset="0"/>
                <a:cs typeface="Calibri" charset="0"/>
              </a:rPr>
              <a:t> active mechanical stabilisation</a:t>
            </a:r>
          </a:p>
          <a:p>
            <a:pPr lvl="1">
              <a:buFont typeface="Arial" charset="0"/>
              <a:buChar char="•"/>
            </a:pPr>
            <a:r>
              <a:rPr lang="en-US" sz="1600">
                <a:latin typeface="Calibri" charset="0"/>
                <a:ea typeface="Calibri" charset="0"/>
                <a:cs typeface="Calibri" charset="0"/>
              </a:rPr>
              <a:t> motion sensor based feed-forward on the beam</a:t>
            </a:r>
          </a:p>
          <a:p>
            <a:pPr lvl="1">
              <a:buFont typeface="Arial" charset="0"/>
              <a:buChar char="•"/>
            </a:pPr>
            <a:r>
              <a:rPr lang="en-US" sz="1600">
                <a:latin typeface="Calibri" charset="0"/>
                <a:ea typeface="Calibri" charset="0"/>
                <a:cs typeface="Calibri" charset="0"/>
              </a:rPr>
              <a:t> beam-based orbit feedback</a:t>
            </a:r>
          </a:p>
          <a:p>
            <a:pPr lvl="1">
              <a:buFont typeface="Arial" charset="0"/>
              <a:buChar char="•"/>
            </a:pPr>
            <a:r>
              <a:rPr lang="en-US" sz="1600">
                <a:latin typeface="Calibri" charset="0"/>
                <a:ea typeface="Calibri" charset="0"/>
                <a:cs typeface="Calibri" charset="0"/>
              </a:rPr>
              <a:t> intra-pulse IP feedback</a:t>
            </a:r>
            <a:endParaRPr lang="en-US" sz="1800"/>
          </a:p>
        </p:txBody>
      </p:sp>
      <p:pic>
        <p:nvPicPr>
          <p:cNvPr id="83976" name="Picture 23" descr="IMGP555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429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7" name="Footer Placeholder 2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83978" name="Text Box 18"/>
          <p:cNvSpPr txBox="1">
            <a:spLocks noChangeArrowheads="1"/>
          </p:cNvSpPr>
          <p:nvPr/>
        </p:nvSpPr>
        <p:spPr bwMode="auto">
          <a:xfrm>
            <a:off x="1905000" y="6324600"/>
            <a:ext cx="1447800" cy="304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/>
              <a:t>K. Artoos et al</a:t>
            </a:r>
            <a:endParaRPr lang="en-US" sz="1400" b="1"/>
          </a:p>
        </p:txBody>
      </p:sp>
      <p:sp>
        <p:nvSpPr>
          <p:cNvPr id="83979" name="Text Box 1035"/>
          <p:cNvSpPr txBox="1">
            <a:spLocks noChangeArrowheads="1"/>
          </p:cNvSpPr>
          <p:nvPr/>
        </p:nvSpPr>
        <p:spPr bwMode="auto">
          <a:xfrm>
            <a:off x="228600" y="3048000"/>
            <a:ext cx="2732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600">
                <a:latin typeface="Calibri" charset="0"/>
              </a:rPr>
              <a:t>Main linac quadrupole support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601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860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A9B6A2-458A-4721-9123-4DD1182D18DC}" type="slidenum">
              <a:rPr lang="en-US" smtClean="0">
                <a:ea typeface="ＭＳ Ｐゴシック" charset="-128"/>
                <a:cs typeface="ＭＳ Ｐゴシック" charset="-128"/>
              </a:rPr>
              <a:pPr/>
              <a:t>23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latin typeface="Calibri" charset="0"/>
                <a:cs typeface="ＭＳ Ｐゴシック" charset="-128"/>
              </a:rPr>
              <a:t>CLIC Detector Issues </a:t>
            </a:r>
          </a:p>
        </p:txBody>
      </p:sp>
      <p:sp>
        <p:nvSpPr>
          <p:cNvPr id="86021" name="Content Placeholder 7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715000"/>
          </a:xfrm>
        </p:spPr>
        <p:txBody>
          <a:bodyPr/>
          <a:lstStyle/>
          <a:p>
            <a:r>
              <a:rPr lang="en-US" sz="2000" b="0" smtClean="0">
                <a:latin typeface="Calibri" charset="0"/>
                <a:cs typeface="ＭＳ Ｐゴシック" charset="-128"/>
              </a:rPr>
              <a:t>Detector requirements are close to those for ILC detectors</a:t>
            </a:r>
          </a:p>
          <a:p>
            <a:pPr lvl="1"/>
            <a:r>
              <a:rPr lang="en-US" sz="2000" b="0" smtClean="0">
                <a:latin typeface="Calibri" charset="0"/>
              </a:rPr>
              <a:t>First studies indicate that ILC performances are sufficient</a:t>
            </a:r>
          </a:p>
          <a:p>
            <a:pPr lvl="1"/>
            <a:r>
              <a:rPr lang="en-US" sz="2000" b="0" smtClean="0">
                <a:solidFill>
                  <a:srgbClr val="3366FF"/>
                </a:solidFill>
                <a:latin typeface="Calibri" charset="0"/>
              </a:rPr>
              <a:t>Adapt ILD and SID concepts for CLIC</a:t>
            </a:r>
          </a:p>
          <a:p>
            <a:pPr lvl="1"/>
            <a:r>
              <a:rPr lang="en-US" sz="2000" b="0" smtClean="0">
                <a:solidFill>
                  <a:srgbClr val="3366FF"/>
                </a:solidFill>
                <a:latin typeface="Calibri" charset="0"/>
              </a:rPr>
              <a:t>Close collaboration with validated ILC designs</a:t>
            </a:r>
          </a:p>
          <a:p>
            <a:r>
              <a:rPr lang="en-US" sz="2000" b="0" smtClean="0">
                <a:latin typeface="Calibri" charset="0"/>
                <a:cs typeface="ＭＳ Ｐゴシック" charset="-128"/>
              </a:rPr>
              <a:t>Differences to ILC</a:t>
            </a:r>
          </a:p>
          <a:p>
            <a:pPr lvl="1"/>
            <a:r>
              <a:rPr lang="en-US" sz="2000" b="0" smtClean="0">
                <a:solidFill>
                  <a:srgbClr val="FF0000"/>
                </a:solidFill>
                <a:latin typeface="Calibri" charset="0"/>
              </a:rPr>
              <a:t>Larger beam energy loss</a:t>
            </a:r>
          </a:p>
          <a:p>
            <a:pPr lvl="1"/>
            <a:r>
              <a:rPr lang="en-US" sz="2000" b="0" smtClean="0">
                <a:solidFill>
                  <a:srgbClr val="FF0000"/>
                </a:solidFill>
                <a:latin typeface="Calibri" charset="0"/>
              </a:rPr>
              <a:t>Time structure (0.5ns vs. ~300ns)</a:t>
            </a:r>
          </a:p>
          <a:p>
            <a:pPr lvl="1"/>
            <a:r>
              <a:rPr lang="en-US" sz="2000" b="0" smtClean="0">
                <a:solidFill>
                  <a:srgbClr val="FF0000"/>
                </a:solidFill>
                <a:latin typeface="Calibri" charset="0"/>
              </a:rPr>
              <a:t>Higher background</a:t>
            </a:r>
          </a:p>
          <a:p>
            <a:pPr lvl="2"/>
            <a:r>
              <a:rPr lang="en-US" smtClean="0">
                <a:solidFill>
                  <a:srgbClr val="FF0000"/>
                </a:solidFill>
                <a:latin typeface="Calibri" charset="0"/>
              </a:rPr>
              <a:t>High energy</a:t>
            </a:r>
          </a:p>
          <a:p>
            <a:pPr lvl="2"/>
            <a:r>
              <a:rPr lang="en-US" smtClean="0">
                <a:solidFill>
                  <a:srgbClr val="FF0000"/>
                </a:solidFill>
                <a:latin typeface="Calibri" charset="0"/>
              </a:rPr>
              <a:t>Small bunch spacing</a:t>
            </a:r>
          </a:p>
          <a:p>
            <a:pPr lvl="1"/>
            <a:r>
              <a:rPr lang="en-US" sz="2000" b="0" smtClean="0">
                <a:latin typeface="Calibri" charset="0"/>
              </a:rPr>
              <a:t>Other parameters are slightly modified</a:t>
            </a:r>
          </a:p>
          <a:p>
            <a:pPr lvl="2"/>
            <a:r>
              <a:rPr lang="en-US" smtClean="0">
                <a:latin typeface="Calibri" charset="0"/>
              </a:rPr>
              <a:t>Crossing angle of 20 mradian (ILC: 14 mradian)</a:t>
            </a:r>
          </a:p>
          <a:p>
            <a:pPr lvl="1"/>
            <a:r>
              <a:rPr lang="en-US" sz="2000" b="0" smtClean="0">
                <a:latin typeface="Calibri" charset="0"/>
              </a:rPr>
              <a:t>Larger beam pipe radius in CLIC (30mm)</a:t>
            </a:r>
          </a:p>
          <a:p>
            <a:pPr lvl="1"/>
            <a:r>
              <a:rPr lang="en-US" sz="2000" b="0" smtClean="0">
                <a:latin typeface="Calibri" charset="0"/>
              </a:rPr>
              <a:t>Slightly denser and deeper calorimetry</a:t>
            </a:r>
          </a:p>
          <a:p>
            <a:r>
              <a:rPr lang="en-US" sz="2000" b="0" smtClean="0">
                <a:latin typeface="Calibri" charset="0"/>
                <a:cs typeface="ＭＳ Ｐゴシック" charset="-128"/>
              </a:rPr>
              <a:t>Linear collider detector study has been established at CERN beginning of 2009 (led by L. Linssen, see </a:t>
            </a:r>
            <a:r>
              <a:rPr lang="en-US" sz="2000" smtClean="0">
                <a:latin typeface="Calibri" charset="0"/>
                <a:cs typeface="ＭＳ Ｐゴシック" charset="-128"/>
              </a:rPr>
              <a:t>http://www.cern.ch/lcd)</a:t>
            </a:r>
            <a:endParaRPr lang="en-US" sz="2000" b="0" smtClean="0">
              <a:latin typeface="Calibri" charset="0"/>
              <a:cs typeface="ＭＳ Ｐゴシック" charset="-128"/>
            </a:endParaRPr>
          </a:p>
        </p:txBody>
      </p:sp>
      <p:pic>
        <p:nvPicPr>
          <p:cNvPr id="86022" name="Picture 6" descr="HA_PointK_3TeV_3D0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2209800"/>
            <a:ext cx="2830513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57200" y="6553200"/>
            <a:ext cx="1600200" cy="304800"/>
          </a:xfrm>
          <a:noFill/>
        </p:spPr>
        <p:txBody>
          <a:bodyPr/>
          <a:lstStyle/>
          <a:p>
            <a:pPr algn="l"/>
            <a:fld id="{1BF1EAEE-7E55-4380-850D-A108EA0A17EE}" type="slidenum">
              <a:rPr lang="en-US" smtClean="0">
                <a:ea typeface="ＭＳ Ｐゴシック" charset="-128"/>
                <a:cs typeface="ＭＳ Ｐゴシック" charset="-128"/>
              </a:rPr>
              <a:pPr algn="l"/>
              <a:t>24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8066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pic>
        <p:nvPicPr>
          <p:cNvPr id="8806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936625"/>
            <a:ext cx="4387850" cy="464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424113" y="6350"/>
            <a:ext cx="5646737" cy="930275"/>
          </a:xfrm>
          <a:prstGeom prst="rect">
            <a:avLst/>
          </a:prstGeom>
          <a:solidFill>
            <a:srgbClr val="D5EEFF"/>
          </a:solidFill>
          <a:ln w="9525">
            <a:noFill/>
            <a:miter lim="800000"/>
            <a:headEnd/>
            <a:tailEnd/>
          </a:ln>
        </p:spPr>
        <p:txBody>
          <a:bodyPr lIns="91385" tIns="45693" rIns="91385" bIns="45693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GB" sz="2800" kern="0" dirty="0">
                <a:solidFill>
                  <a:srgbClr val="0000FF"/>
                </a:solidFill>
                <a:latin typeface="Arial" pitchFamily="-112" charset="0"/>
                <a:ea typeface="ＭＳ Ｐゴシック" pitchFamily="-112" charset="-128"/>
                <a:cs typeface="Arial"/>
              </a:rPr>
              <a:t>ILD concept adapted to CLIC</a:t>
            </a:r>
            <a:endParaRPr lang="en-US" sz="2800" kern="0" dirty="0">
              <a:solidFill>
                <a:schemeClr val="tx2"/>
              </a:solidFill>
              <a:latin typeface="Arial" pitchFamily="-112" charset="0"/>
              <a:ea typeface="ＭＳ Ｐゴシック" pitchFamily="-112" charset="-128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6300" y="952500"/>
            <a:ext cx="4249738" cy="2781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14571" indent="-171450">
              <a:defRPr/>
            </a:pPr>
            <a:r>
              <a:rPr lang="en-US" sz="1600" b="1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Changes to the ILD detector:</a:t>
            </a:r>
          </a:p>
          <a:p>
            <a:pPr marL="114571" indent="-171450">
              <a:buFont typeface="Arial" pitchFamily="34" charset="0"/>
              <a:buChar char="•"/>
              <a:defRPr/>
            </a:pPr>
            <a:r>
              <a:rPr lang="en-US" sz="1600" dirty="0">
                <a:latin typeface="Arial"/>
                <a:ea typeface="+mn-ea"/>
                <a:cs typeface="Arial"/>
              </a:rPr>
              <a:t>20 </a:t>
            </a:r>
            <a:r>
              <a:rPr lang="en-US" sz="1600" dirty="0" err="1">
                <a:latin typeface="Arial"/>
                <a:ea typeface="+mn-ea"/>
                <a:cs typeface="Arial"/>
              </a:rPr>
              <a:t>mrad</a:t>
            </a:r>
            <a:r>
              <a:rPr lang="en-US" sz="1600" dirty="0">
                <a:latin typeface="Arial"/>
                <a:ea typeface="+mn-ea"/>
                <a:cs typeface="Arial"/>
              </a:rPr>
              <a:t> crossing angle</a:t>
            </a:r>
          </a:p>
          <a:p>
            <a:pPr marL="114571" indent="-171450">
              <a:buFont typeface="Arial" pitchFamily="34" charset="0"/>
              <a:buChar char="•"/>
              <a:defRPr/>
            </a:pPr>
            <a:r>
              <a:rPr lang="en-US" sz="1600" dirty="0">
                <a:latin typeface="Arial"/>
                <a:ea typeface="+mn-ea"/>
                <a:cs typeface="Arial"/>
              </a:rPr>
              <a:t>Vertex Detector to ~30 mm inner radius, due to Beam-Beam Background</a:t>
            </a:r>
          </a:p>
          <a:p>
            <a:pPr marL="114571" indent="-171450">
              <a:buFont typeface="Arial" pitchFamily="34" charset="0"/>
              <a:buChar char="•"/>
              <a:defRPr/>
            </a:pPr>
            <a:r>
              <a:rPr lang="en-US" sz="1600" dirty="0">
                <a:latin typeface="Arial"/>
                <a:ea typeface="+mn-ea"/>
                <a:cs typeface="Arial"/>
              </a:rPr>
              <a:t>HCAL barrel with 77 layers of 1 cm tungsten</a:t>
            </a:r>
          </a:p>
          <a:p>
            <a:pPr marL="114571" indent="-171450">
              <a:buFont typeface="Arial" pitchFamily="34" charset="0"/>
              <a:buChar char="•"/>
              <a:defRPr/>
            </a:pPr>
            <a:r>
              <a:rPr lang="en-US" sz="1600" dirty="0">
                <a:latin typeface="Arial"/>
                <a:ea typeface="+mn-ea"/>
                <a:cs typeface="Arial"/>
              </a:rPr>
              <a:t>HCAL </a:t>
            </a:r>
            <a:r>
              <a:rPr lang="en-US" sz="1600" dirty="0" err="1">
                <a:latin typeface="Arial"/>
                <a:ea typeface="+mn-ea"/>
                <a:cs typeface="Arial"/>
              </a:rPr>
              <a:t>endcap</a:t>
            </a:r>
            <a:r>
              <a:rPr lang="en-US" sz="1600" dirty="0">
                <a:latin typeface="Arial"/>
                <a:ea typeface="+mn-ea"/>
                <a:cs typeface="Arial"/>
              </a:rPr>
              <a:t> with 70 layers of 2 cm steel plates</a:t>
            </a:r>
          </a:p>
          <a:p>
            <a:pPr marL="114571" indent="-171450">
              <a:buFont typeface="Arial" pitchFamily="34" charset="0"/>
              <a:buChar char="•"/>
              <a:defRPr/>
            </a:pPr>
            <a:r>
              <a:rPr lang="en-US" sz="1600" dirty="0">
                <a:latin typeface="Arial"/>
                <a:ea typeface="+mn-ea"/>
                <a:cs typeface="Arial"/>
              </a:rPr>
              <a:t>Forward (FCAL) region adaptations</a:t>
            </a:r>
          </a:p>
          <a:p>
            <a:pPr marL="114571" indent="-171450">
              <a:defRPr/>
            </a:pPr>
            <a:r>
              <a:rPr lang="en-US" sz="16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Fully implemented in </a:t>
            </a:r>
            <a:r>
              <a:rPr lang="en-US" sz="16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Mokka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/Marlin </a:t>
            </a:r>
          </a:p>
          <a:p>
            <a:pPr>
              <a:defRPr/>
            </a:pPr>
            <a:endParaRPr lang="en-US" sz="1600" dirty="0">
              <a:latin typeface="Arial"/>
              <a:ea typeface="+mn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350" y="5762625"/>
            <a:ext cx="2290763" cy="5175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385" tIns="45693" rIns="91385" bIns="45693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Andre </a:t>
            </a:r>
            <a:r>
              <a:rPr lang="en-US" sz="1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Sailer</a:t>
            </a:r>
            <a:endParaRPr lang="en-US" sz="1400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  <a:p>
            <a:pPr algn="ctr">
              <a:defRPr/>
            </a:pP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Berlin Humboldt /CERN</a:t>
            </a:r>
          </a:p>
        </p:txBody>
      </p:sp>
      <p:sp>
        <p:nvSpPr>
          <p:cNvPr id="88071" name="TextBox 8"/>
          <p:cNvSpPr txBox="1">
            <a:spLocks noChangeArrowheads="1"/>
          </p:cNvSpPr>
          <p:nvPr/>
        </p:nvSpPr>
        <p:spPr bwMode="auto">
          <a:xfrm>
            <a:off x="2713038" y="1171575"/>
            <a:ext cx="1389062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91385" tIns="45693" rIns="91385" bIns="45693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CCFFCC"/>
                </a:solidFill>
                <a:ea typeface="Arial" charset="0"/>
                <a:cs typeface="Arial" charset="0"/>
              </a:rPr>
              <a:t>CLIC_ILD</a:t>
            </a:r>
          </a:p>
        </p:txBody>
      </p:sp>
      <p:pic>
        <p:nvPicPr>
          <p:cNvPr id="88072" name="Picture 9" descr="ttbar_skewed.png"/>
          <p:cNvPicPr>
            <a:picLocks noChangeAspect="1"/>
          </p:cNvPicPr>
          <p:nvPr/>
        </p:nvPicPr>
        <p:blipFill>
          <a:blip r:embed="rId4"/>
          <a:srcRect l="16112" r="16216"/>
          <a:stretch>
            <a:fillRect/>
          </a:stretch>
        </p:blipFill>
        <p:spPr bwMode="auto">
          <a:xfrm>
            <a:off x="6477000" y="4083050"/>
            <a:ext cx="266700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3" name="Date Placeholder 10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57200" y="6553200"/>
            <a:ext cx="1600200" cy="304800"/>
          </a:xfrm>
          <a:noFill/>
        </p:spPr>
        <p:txBody>
          <a:bodyPr/>
          <a:lstStyle/>
          <a:p>
            <a:pPr algn="l"/>
            <a:fld id="{CA7BFF44-67DD-4336-99F4-A4EF55C06E23}" type="slidenum">
              <a:rPr lang="en-US" smtClean="0">
                <a:ea typeface="ＭＳ Ｐゴシック" charset="-128"/>
                <a:cs typeface="ＭＳ Ｐゴシック" charset="-128"/>
              </a:rPr>
              <a:pPr algn="l"/>
              <a:t>25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0114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424113" y="6350"/>
            <a:ext cx="5646737" cy="930275"/>
          </a:xfrm>
          <a:prstGeom prst="rect">
            <a:avLst/>
          </a:prstGeom>
          <a:solidFill>
            <a:srgbClr val="D5EEFF"/>
          </a:solidFill>
          <a:ln w="9525">
            <a:noFill/>
            <a:miter lim="800000"/>
            <a:headEnd/>
            <a:tailEnd/>
          </a:ln>
        </p:spPr>
        <p:txBody>
          <a:bodyPr lIns="91385" tIns="45693" rIns="91385" bIns="45693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GB" sz="2800" kern="0" dirty="0" err="1">
                <a:solidFill>
                  <a:srgbClr val="0000FF"/>
                </a:solidFill>
                <a:latin typeface="Arial" pitchFamily="-112" charset="0"/>
                <a:ea typeface="ＭＳ Ｐゴシック" pitchFamily="-112" charset="-128"/>
                <a:cs typeface="Arial"/>
              </a:rPr>
              <a:t>SiD</a:t>
            </a:r>
            <a:r>
              <a:rPr lang="en-GB" sz="2800" kern="0" dirty="0">
                <a:solidFill>
                  <a:srgbClr val="0000FF"/>
                </a:solidFill>
                <a:latin typeface="Arial" pitchFamily="-112" charset="0"/>
                <a:ea typeface="ＭＳ Ｐゴシック" pitchFamily="-112" charset="-128"/>
                <a:cs typeface="Arial"/>
              </a:rPr>
              <a:t> concept adapted to CLIC</a:t>
            </a:r>
            <a:endParaRPr lang="en-US" sz="2800" kern="0" dirty="0">
              <a:solidFill>
                <a:schemeClr val="tx2"/>
              </a:solidFill>
              <a:latin typeface="Arial" pitchFamily="-112" charset="0"/>
              <a:ea typeface="ＭＳ Ｐゴシック" pitchFamily="-112" charset="-128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8000" y="993775"/>
            <a:ext cx="4465638" cy="2536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14571" indent="-171450">
              <a:defRPr/>
            </a:pPr>
            <a:r>
              <a:rPr lang="en-US" sz="1600" b="1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Changes to the </a:t>
            </a:r>
            <a:r>
              <a:rPr lang="en-US" sz="1600" b="1" dirty="0" err="1">
                <a:solidFill>
                  <a:srgbClr val="0000FF"/>
                </a:solidFill>
                <a:latin typeface="Arial"/>
                <a:ea typeface="+mn-ea"/>
                <a:cs typeface="Arial"/>
              </a:rPr>
              <a:t>SiD</a:t>
            </a:r>
            <a:r>
              <a:rPr lang="en-US" sz="1600" b="1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 detector:</a:t>
            </a:r>
          </a:p>
          <a:p>
            <a:pPr marL="114571" indent="-171450">
              <a:buFont typeface="Arial" pitchFamily="34" charset="0"/>
              <a:buChar char="•"/>
              <a:defRPr/>
            </a:pPr>
            <a:r>
              <a:rPr lang="en-US" sz="1600" dirty="0">
                <a:latin typeface="Arial"/>
                <a:ea typeface="+mn-ea"/>
                <a:cs typeface="Arial"/>
              </a:rPr>
              <a:t>20 </a:t>
            </a:r>
            <a:r>
              <a:rPr lang="en-US" sz="1600" dirty="0" err="1">
                <a:latin typeface="Arial"/>
                <a:ea typeface="+mn-ea"/>
                <a:cs typeface="Arial"/>
              </a:rPr>
              <a:t>mrad</a:t>
            </a:r>
            <a:r>
              <a:rPr lang="en-US" sz="1600" dirty="0">
                <a:latin typeface="Arial"/>
                <a:ea typeface="+mn-ea"/>
                <a:cs typeface="Arial"/>
              </a:rPr>
              <a:t> crossing angle</a:t>
            </a:r>
          </a:p>
          <a:p>
            <a:pPr marL="114571" indent="-171450">
              <a:buFont typeface="Arial" pitchFamily="34" charset="0"/>
              <a:buChar char="•"/>
              <a:defRPr/>
            </a:pPr>
            <a:r>
              <a:rPr lang="en-US" sz="1600" dirty="0">
                <a:latin typeface="Arial"/>
                <a:ea typeface="+mn-ea"/>
                <a:cs typeface="Arial"/>
              </a:rPr>
              <a:t>Vertex Detector to ~30 mm inner radius, due to Beam-Beam Background</a:t>
            </a:r>
          </a:p>
          <a:p>
            <a:pPr marL="114571" indent="-171450">
              <a:buFont typeface="Arial" pitchFamily="34" charset="0"/>
              <a:buChar char="•"/>
              <a:defRPr/>
            </a:pPr>
            <a:r>
              <a:rPr lang="en-US" sz="1600" dirty="0">
                <a:latin typeface="Arial"/>
                <a:ea typeface="+mn-ea"/>
                <a:cs typeface="Arial"/>
              </a:rPr>
              <a:t>HCAL barrel with 77 layers of 1 cm tungsten</a:t>
            </a:r>
          </a:p>
          <a:p>
            <a:pPr marL="114571" indent="-171450">
              <a:buFont typeface="Arial" pitchFamily="34" charset="0"/>
              <a:buChar char="•"/>
              <a:defRPr/>
            </a:pPr>
            <a:r>
              <a:rPr lang="en-US" sz="1600" dirty="0">
                <a:latin typeface="Arial"/>
                <a:ea typeface="+mn-ea"/>
                <a:cs typeface="Arial"/>
              </a:rPr>
              <a:t>HCAL </a:t>
            </a:r>
            <a:r>
              <a:rPr lang="en-US" sz="1600" dirty="0" err="1">
                <a:latin typeface="Arial"/>
                <a:ea typeface="+mn-ea"/>
                <a:cs typeface="Arial"/>
              </a:rPr>
              <a:t>endcap</a:t>
            </a:r>
            <a:r>
              <a:rPr lang="en-US" sz="1600" dirty="0">
                <a:latin typeface="Arial"/>
                <a:ea typeface="+mn-ea"/>
                <a:cs typeface="Arial"/>
              </a:rPr>
              <a:t> with 70 layers of 2 cm steel</a:t>
            </a:r>
          </a:p>
          <a:p>
            <a:pPr marL="114571" indent="-171450">
              <a:buFont typeface="Arial" pitchFamily="34" charset="0"/>
              <a:buChar char="•"/>
              <a:defRPr/>
            </a:pPr>
            <a:r>
              <a:rPr lang="en-US" sz="1600" dirty="0">
                <a:latin typeface="Arial"/>
                <a:ea typeface="+mn-ea"/>
                <a:cs typeface="Arial"/>
              </a:rPr>
              <a:t>Inner bore of cryostat moved to 2.9 </a:t>
            </a:r>
            <a:r>
              <a:rPr lang="en-US" sz="1600" dirty="0" err="1">
                <a:latin typeface="Arial"/>
                <a:ea typeface="+mn-ea"/>
                <a:cs typeface="Arial"/>
              </a:rPr>
              <a:t>m</a:t>
            </a:r>
            <a:r>
              <a:rPr lang="en-US" sz="1600" dirty="0">
                <a:latin typeface="Arial"/>
                <a:ea typeface="+mn-ea"/>
                <a:cs typeface="Arial"/>
              </a:rPr>
              <a:t> radius</a:t>
            </a:r>
          </a:p>
          <a:p>
            <a:pPr marL="114571" indent="-171450">
              <a:buFont typeface="Arial" pitchFamily="34" charset="0"/>
              <a:buChar char="•"/>
              <a:defRPr/>
            </a:pPr>
            <a:r>
              <a:rPr lang="en-US" sz="1600" dirty="0">
                <a:latin typeface="Arial"/>
                <a:ea typeface="+mn-ea"/>
                <a:cs typeface="Arial"/>
              </a:rPr>
              <a:t>Forward (FCAL) region adaptations</a:t>
            </a:r>
          </a:p>
          <a:p>
            <a:pPr marL="114571" indent="-171450">
              <a:defRPr/>
            </a:pPr>
            <a:r>
              <a:rPr lang="en-US" sz="16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Fully implemented in </a:t>
            </a:r>
            <a:r>
              <a:rPr lang="en-US" sz="16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SiD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SLiC</a:t>
            </a:r>
            <a:r>
              <a:rPr lang="en-US" sz="16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software</a:t>
            </a:r>
          </a:p>
          <a:p>
            <a:pPr>
              <a:defRPr/>
            </a:pPr>
            <a:endParaRPr lang="en-US" sz="1600" dirty="0">
              <a:latin typeface="Arial"/>
              <a:ea typeface="+mn-ea"/>
              <a:cs typeface="Arial"/>
            </a:endParaRPr>
          </a:p>
        </p:txBody>
      </p:sp>
      <p:grpSp>
        <p:nvGrpSpPr>
          <p:cNvPr id="90117" name="Group 17"/>
          <p:cNvGrpSpPr>
            <a:grpSpLocks/>
          </p:cNvGrpSpPr>
          <p:nvPr/>
        </p:nvGrpSpPr>
        <p:grpSpPr bwMode="auto">
          <a:xfrm>
            <a:off x="87313" y="1012825"/>
            <a:ext cx="4230687" cy="4308475"/>
            <a:chOff x="499710" y="1346201"/>
            <a:chExt cx="3105667" cy="3365500"/>
          </a:xfrm>
        </p:grpSpPr>
        <p:grpSp>
          <p:nvGrpSpPr>
            <p:cNvPr id="90123" name="Group 16"/>
            <p:cNvGrpSpPr>
              <a:grpSpLocks/>
            </p:cNvGrpSpPr>
            <p:nvPr/>
          </p:nvGrpSpPr>
          <p:grpSpPr bwMode="auto">
            <a:xfrm>
              <a:off x="499710" y="1346201"/>
              <a:ext cx="3105667" cy="3365500"/>
              <a:chOff x="499710" y="1346201"/>
              <a:chExt cx="3105667" cy="3365500"/>
            </a:xfrm>
          </p:grpSpPr>
          <p:pic>
            <p:nvPicPr>
              <p:cNvPr id="90125" name="Picture 6" descr="sid_XZ_Full.eps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"/>
                  <a:srcRect l="49910" t="19214" r="3375" b="48692"/>
                  <a:stretch>
                    <a:fillRect/>
                  </a:stretch>
                </p:blipFill>
              </mc:Choice>
              <mc:Fallback>
                <p:blipFill>
                  <a:blip r:embed="rId4"/>
                  <a:srcRect l="49910" t="19214" r="3375" b="48692"/>
                  <a:stretch>
                    <a:fillRect/>
                  </a:stretch>
                </p:blipFill>
              </mc:Fallback>
            </mc:AlternateContent>
            <p:spPr bwMode="auto">
              <a:xfrm>
                <a:off x="499710" y="1346201"/>
                <a:ext cx="3105667" cy="32581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9" name="Straight Arrow Connector 8"/>
              <p:cNvCxnSpPr/>
              <p:nvPr/>
            </p:nvCxnSpPr>
            <p:spPr>
              <a:xfrm>
                <a:off x="574293" y="4709221"/>
                <a:ext cx="3031084" cy="248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rot="16200000" flipV="1">
                <a:off x="-963790" y="2965708"/>
                <a:ext cx="305052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2020496" y="1637614"/>
              <a:ext cx="1332000" cy="30629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latin typeface="Arial"/>
                  <a:cs typeface="Arial"/>
                </a:rPr>
                <a:t>CLIC_SiD</a:t>
              </a:r>
            </a:p>
          </p:txBody>
        </p:sp>
      </p:grpSp>
      <p:sp>
        <p:nvSpPr>
          <p:cNvPr id="90118" name="TextBox 13"/>
          <p:cNvSpPr txBox="1">
            <a:spLocks noChangeArrowheads="1"/>
          </p:cNvSpPr>
          <p:nvPr/>
        </p:nvSpPr>
        <p:spPr bwMode="auto">
          <a:xfrm>
            <a:off x="2679700" y="487203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  <a:ea typeface="Arial" charset="0"/>
                <a:cs typeface="Arial" charset="0"/>
              </a:rPr>
              <a:t>6.9 m</a:t>
            </a:r>
          </a:p>
        </p:txBody>
      </p:sp>
      <p:sp>
        <p:nvSpPr>
          <p:cNvPr id="90119" name="TextBox 14"/>
          <p:cNvSpPr txBox="1">
            <a:spLocks noChangeArrowheads="1"/>
          </p:cNvSpPr>
          <p:nvPr/>
        </p:nvSpPr>
        <p:spPr bwMode="auto">
          <a:xfrm>
            <a:off x="188913" y="1379538"/>
            <a:ext cx="763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  <a:ea typeface="Arial" charset="0"/>
                <a:cs typeface="Arial" charset="0"/>
              </a:rPr>
              <a:t>6.9 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900" y="5816600"/>
            <a:ext cx="2070100" cy="5175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385" tIns="45693" rIns="91385" bIns="45693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Christian </a:t>
            </a:r>
            <a:r>
              <a:rPr lang="en-US" sz="1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Grefe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algn="ctr">
              <a:defRPr/>
            </a:pP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Bonn Univ. / CERN</a:t>
            </a:r>
          </a:p>
        </p:txBody>
      </p:sp>
      <p:pic>
        <p:nvPicPr>
          <p:cNvPr id="90121" name="Picture 18" descr="HA_PointK_3TeV_3D0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38788" y="3814763"/>
            <a:ext cx="3636962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2" name="Date Placeholder 1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ea typeface="Calibri" charset="0"/>
                <a:cs typeface="Calibri" charset="0"/>
              </a:rPr>
              <a:t>Beam-Induced Background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4191000" y="3352800"/>
            <a:ext cx="4953000" cy="3124200"/>
          </a:xfrm>
        </p:spPr>
        <p:txBody>
          <a:bodyPr/>
          <a:lstStyle/>
          <a:p>
            <a:r>
              <a:rPr lang="en-US" sz="1800" b="0" smtClean="0">
                <a:solidFill>
                  <a:srgbClr val="3333FF"/>
                </a:solidFill>
                <a:latin typeface="Calibri" charset="0"/>
                <a:ea typeface="Arial" charset="0"/>
                <a:cs typeface="Arial" charset="0"/>
              </a:rPr>
              <a:t>Beamstrahlung</a:t>
            </a:r>
          </a:p>
          <a:p>
            <a:pPr lvl="1"/>
            <a:r>
              <a:rPr lang="en-US" sz="1800" b="0" smtClean="0">
                <a:solidFill>
                  <a:srgbClr val="008000"/>
                </a:solidFill>
                <a:latin typeface="Calibri" charset="0"/>
                <a:ea typeface="Arial" charset="0"/>
                <a:cs typeface="Arial" charset="0"/>
              </a:rPr>
              <a:t>Disappear in the beam pipe</a:t>
            </a:r>
          </a:p>
          <a:p>
            <a:r>
              <a:rPr lang="en-US" sz="1800" b="0" smtClean="0">
                <a:solidFill>
                  <a:srgbClr val="3333FF"/>
                </a:solidFill>
                <a:latin typeface="Calibri" charset="0"/>
                <a:ea typeface="Arial" charset="0"/>
                <a:cs typeface="Arial" charset="0"/>
              </a:rPr>
              <a:t>Coherent pairs</a:t>
            </a:r>
          </a:p>
          <a:p>
            <a:pPr lvl="1"/>
            <a:r>
              <a:rPr lang="en-US" sz="1800" b="0" smtClean="0">
                <a:solidFill>
                  <a:srgbClr val="008000"/>
                </a:solidFill>
                <a:latin typeface="Calibri" charset="0"/>
                <a:ea typeface="Arial" charset="0"/>
                <a:cs typeface="Arial" charset="0"/>
              </a:rPr>
              <a:t>Disappear in beam pipe</a:t>
            </a:r>
          </a:p>
          <a:p>
            <a:r>
              <a:rPr lang="en-US" sz="1800" b="0" smtClean="0">
                <a:solidFill>
                  <a:srgbClr val="3333FF"/>
                </a:solidFill>
                <a:latin typeface="Calibri" charset="0"/>
                <a:ea typeface="Arial" charset="0"/>
                <a:cs typeface="Arial" charset="0"/>
              </a:rPr>
              <a:t>Incoherent pairs</a:t>
            </a:r>
            <a:endParaRPr lang="en-US" sz="1800" b="0" smtClean="0">
              <a:solidFill>
                <a:srgbClr val="FF0000"/>
              </a:solidFill>
              <a:latin typeface="Calibri" charset="0"/>
              <a:ea typeface="Arial" charset="0"/>
              <a:cs typeface="Arial" charset="0"/>
            </a:endParaRPr>
          </a:p>
          <a:p>
            <a:pPr lvl="1"/>
            <a:r>
              <a:rPr lang="en-US" sz="1800" b="0" smtClean="0">
                <a:solidFill>
                  <a:srgbClr val="008000"/>
                </a:solidFill>
                <a:latin typeface="Calibri" charset="0"/>
                <a:ea typeface="Arial" charset="0"/>
                <a:cs typeface="Arial" charset="0"/>
              </a:rPr>
              <a:t>Suppressed by strong solenoid-field</a:t>
            </a:r>
          </a:p>
          <a:p>
            <a:r>
              <a:rPr lang="en-US" sz="1800" b="0" smtClean="0">
                <a:solidFill>
                  <a:srgbClr val="3333FF"/>
                </a:solidFill>
                <a:latin typeface="Calibri" charset="0"/>
                <a:ea typeface="Arial" charset="0"/>
                <a:cs typeface="Arial" charset="0"/>
              </a:rPr>
              <a:t>Hadronic events</a:t>
            </a:r>
          </a:p>
          <a:p>
            <a:pPr lvl="1"/>
            <a:r>
              <a:rPr lang="en-US" sz="1800" b="0" smtClean="0">
                <a:solidFill>
                  <a:srgbClr val="008000"/>
                </a:solidFill>
                <a:latin typeface="Calibri" charset="0"/>
                <a:ea typeface="Arial" charset="0"/>
                <a:cs typeface="Arial" charset="0"/>
              </a:rPr>
              <a:t>Impact reduced by time stamping</a:t>
            </a:r>
            <a:endParaRPr lang="en-US" sz="1800" b="0" smtClean="0">
              <a:latin typeface="Calibri" charset="0"/>
              <a:ea typeface="Arial" charset="0"/>
              <a:cs typeface="Arial" charset="0"/>
            </a:endParaRPr>
          </a:p>
          <a:p>
            <a:r>
              <a:rPr lang="en-US" sz="1800" b="0" smtClean="0">
                <a:latin typeface="Calibri" charset="0"/>
                <a:ea typeface="Arial" charset="0"/>
                <a:cs typeface="Arial" charset="0"/>
              </a:rPr>
              <a:t>Muon background from upstream linac</a:t>
            </a:r>
          </a:p>
          <a:p>
            <a:pPr lvl="1"/>
            <a:endParaRPr lang="en-US" sz="1800" b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21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pic>
        <p:nvPicPr>
          <p:cNvPr id="9216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289242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Date Placeholder 8"/>
          <p:cNvSpPr>
            <a:spLocks noGrp="1"/>
          </p:cNvSpPr>
          <p:nvPr>
            <p:ph type="dt" sz="quarter" idx="10"/>
          </p:nvPr>
        </p:nvSpPr>
        <p:spPr>
          <a:xfrm>
            <a:off x="304800" y="6553200"/>
            <a:ext cx="1600200" cy="304800"/>
          </a:xfrm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 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2166" name="Picture 9" descr="p1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609600"/>
            <a:ext cx="3810000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10" descr="p1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743200"/>
            <a:ext cx="38893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7162800" cy="533400"/>
          </a:xfrm>
        </p:spPr>
        <p:txBody>
          <a:bodyPr/>
          <a:lstStyle/>
          <a:p>
            <a:r>
              <a:rPr lang="en-US" sz="2800" smtClean="0">
                <a:latin typeface="Calibri" charset="0"/>
                <a:cs typeface="ＭＳ Ｐゴシック" charset="-128"/>
              </a:rPr>
              <a:t>Beam-Induced Background and Time–Stamping</a:t>
            </a:r>
          </a:p>
        </p:txBody>
      </p:sp>
      <p:sp>
        <p:nvSpPr>
          <p:cNvPr id="94210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915400" cy="1371600"/>
          </a:xfrm>
        </p:spPr>
        <p:txBody>
          <a:bodyPr/>
          <a:lstStyle/>
          <a:p>
            <a:pPr>
              <a:buFontTx/>
              <a:buNone/>
            </a:pPr>
            <a:r>
              <a:rPr lang="en-US" sz="1800" b="0" smtClean="0">
                <a:latin typeface="Calibri" charset="0"/>
                <a:cs typeface="ＭＳ Ｐゴシック" charset="-128"/>
              </a:rPr>
              <a:t>Simulation example of heavy Higgs doublet H</a:t>
            </a:r>
            <a:r>
              <a:rPr lang="en-US" sz="1800" b="0" baseline="30000" smtClean="0">
                <a:latin typeface="Calibri" charset="0"/>
                <a:cs typeface="ＭＳ Ｐゴシック" charset="-128"/>
              </a:rPr>
              <a:t>0</a:t>
            </a:r>
            <a:r>
              <a:rPr lang="en-US" sz="1800" b="0" smtClean="0">
                <a:latin typeface="Calibri" charset="0"/>
                <a:cs typeface="ＭＳ Ｐゴシック" charset="-128"/>
              </a:rPr>
              <a:t>A</a:t>
            </a:r>
            <a:r>
              <a:rPr lang="en-US" sz="1800" b="0" baseline="30000" smtClean="0">
                <a:latin typeface="Calibri" charset="0"/>
                <a:cs typeface="ＭＳ Ｐゴシック" charset="-128"/>
              </a:rPr>
              <a:t>0</a:t>
            </a:r>
            <a:r>
              <a:rPr lang="en-US" sz="1800" b="0" smtClean="0">
                <a:latin typeface="Calibri" charset="0"/>
                <a:cs typeface="ＭＳ Ｐゴシック" charset="-128"/>
              </a:rPr>
              <a:t> at ~1.1 TeV mass (supersymmetry K’ point)</a:t>
            </a:r>
          </a:p>
          <a:p>
            <a:pPr algn="ctr">
              <a:buFontTx/>
              <a:buNone/>
            </a:pPr>
            <a:r>
              <a:rPr lang="en-US" sz="1800" b="0" smtClean="0">
                <a:solidFill>
                  <a:srgbClr val="0000FF"/>
                </a:solidFill>
                <a:latin typeface="Calibri" charset="0"/>
                <a:cs typeface="ＭＳ Ｐゴシック" charset="-128"/>
              </a:rPr>
              <a:t>e+e- </a:t>
            </a:r>
            <a:r>
              <a:rPr lang="en-US" sz="1800" b="0" smtClean="0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US" sz="1800" b="0" smtClean="0">
                <a:solidFill>
                  <a:srgbClr val="0000FF"/>
                </a:solidFill>
                <a:latin typeface="Calibri" charset="0"/>
                <a:cs typeface="ＭＳ Ｐゴシック" charset="-128"/>
              </a:rPr>
              <a:t> H</a:t>
            </a:r>
            <a:r>
              <a:rPr lang="en-US" sz="1800" b="0" baseline="30000" smtClean="0">
                <a:solidFill>
                  <a:srgbClr val="0000FF"/>
                </a:solidFill>
                <a:latin typeface="Calibri" charset="0"/>
                <a:cs typeface="ＭＳ Ｐゴシック" charset="-128"/>
              </a:rPr>
              <a:t>0</a:t>
            </a:r>
            <a:r>
              <a:rPr lang="en-US" sz="1800" b="0" smtClean="0">
                <a:solidFill>
                  <a:srgbClr val="0000FF"/>
                </a:solidFill>
                <a:latin typeface="Calibri" charset="0"/>
                <a:cs typeface="ＭＳ Ｐゴシック" charset="-128"/>
              </a:rPr>
              <a:t>A</a:t>
            </a:r>
            <a:r>
              <a:rPr lang="en-US" sz="1800" b="0" baseline="30000" smtClean="0">
                <a:solidFill>
                  <a:srgbClr val="0000FF"/>
                </a:solidFill>
                <a:latin typeface="Calibri" charset="0"/>
                <a:cs typeface="ＭＳ Ｐゴシック" charset="-128"/>
              </a:rPr>
              <a:t>0</a:t>
            </a:r>
            <a:r>
              <a:rPr lang="en-US" sz="1800" b="0" smtClean="0">
                <a:solidFill>
                  <a:srgbClr val="0000FF"/>
                </a:solidFill>
                <a:latin typeface="Calibri" charset="0"/>
                <a:cs typeface="ＭＳ Ｐゴシック" charset="-128"/>
              </a:rPr>
              <a:t> </a:t>
            </a:r>
            <a:r>
              <a:rPr lang="en-US" sz="1800" b="0" smtClean="0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US" sz="1800" b="0" smtClean="0">
                <a:solidFill>
                  <a:srgbClr val="0000FF"/>
                </a:solidFill>
                <a:latin typeface="Calibri" charset="0"/>
                <a:cs typeface="ＭＳ Ｐゴシック" charset="-128"/>
              </a:rPr>
              <a:t> bbbb </a:t>
            </a:r>
          </a:p>
          <a:p>
            <a:r>
              <a:rPr lang="en-US" sz="1800" b="0" smtClean="0">
                <a:latin typeface="Calibri" charset="0"/>
                <a:cs typeface="ＭＳ Ｐゴシック" charset="-128"/>
              </a:rPr>
              <a:t>Signal + full standard model background + γγ=&gt;hadron background</a:t>
            </a:r>
          </a:p>
          <a:p>
            <a:r>
              <a:rPr lang="en-US" sz="1800" b="0" smtClean="0">
                <a:latin typeface="Calibri" charset="0"/>
                <a:cs typeface="ＭＳ Ｐゴシック" charset="-128"/>
              </a:rPr>
              <a:t>CLIC-ILD detector: Mokka+Marlin simulation, reconstruction + kinematic fit.</a:t>
            </a:r>
          </a:p>
        </p:txBody>
      </p:sp>
      <p:pic>
        <p:nvPicPr>
          <p:cNvPr id="94211" name="Picture 5" descr="HAMassCKF_00BX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13100"/>
            <a:ext cx="31464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Picture 6" descr="HAMassCKF_20BX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3200400"/>
            <a:ext cx="3176588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7" descr="HAMassCKF_40BX.gif"/>
          <p:cNvPicPr>
            <a:picLocks noChangeAspect="1"/>
          </p:cNvPicPr>
          <p:nvPr/>
        </p:nvPicPr>
        <p:blipFill>
          <a:blip r:embed="rId5"/>
          <a:srcRect r="5090"/>
          <a:stretch>
            <a:fillRect/>
          </a:stretch>
        </p:blipFill>
        <p:spPr bwMode="auto">
          <a:xfrm>
            <a:off x="5994400" y="3200400"/>
            <a:ext cx="31464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4" name="TextBox 8"/>
          <p:cNvSpPr txBox="1">
            <a:spLocks noChangeArrowheads="1"/>
          </p:cNvSpPr>
          <p:nvPr/>
        </p:nvSpPr>
        <p:spPr bwMode="auto">
          <a:xfrm>
            <a:off x="355600" y="5410200"/>
            <a:ext cx="23431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FF"/>
                </a:solidFill>
                <a:ea typeface="Arial" charset="0"/>
                <a:cs typeface="Arial" charset="0"/>
              </a:rPr>
              <a:t>Zero bunch crossings</a:t>
            </a:r>
          </a:p>
          <a:p>
            <a:r>
              <a:rPr lang="en-US" sz="1600">
                <a:solidFill>
                  <a:srgbClr val="0000FF"/>
                </a:solidFill>
                <a:ea typeface="Arial" charset="0"/>
                <a:cs typeface="Arial" charset="0"/>
              </a:rPr>
              <a:t>M</a:t>
            </a:r>
            <a:r>
              <a:rPr lang="en-US" sz="1600" baseline="-25000">
                <a:solidFill>
                  <a:srgbClr val="0000FF"/>
                </a:solidFill>
                <a:ea typeface="Arial" charset="0"/>
                <a:cs typeface="Arial" charset="0"/>
              </a:rPr>
              <a:t>A</a:t>
            </a:r>
            <a:r>
              <a:rPr lang="en-US" sz="1600">
                <a:solidFill>
                  <a:srgbClr val="0000FF"/>
                </a:solidFill>
                <a:ea typeface="Arial" charset="0"/>
                <a:cs typeface="Arial" charset="0"/>
              </a:rPr>
              <a:t> mass resol. 3.8 GeV</a:t>
            </a:r>
          </a:p>
          <a:p>
            <a:endParaRPr lang="en-US" sz="1600">
              <a:solidFill>
                <a:srgbClr val="0000FF"/>
              </a:solidFill>
              <a:ea typeface="Arial" charset="0"/>
              <a:cs typeface="Arial" charset="0"/>
            </a:endParaRPr>
          </a:p>
        </p:txBody>
      </p:sp>
      <p:sp>
        <p:nvSpPr>
          <p:cNvPr id="94215" name="TextBox 9"/>
          <p:cNvSpPr txBox="1">
            <a:spLocks noChangeArrowheads="1"/>
          </p:cNvSpPr>
          <p:nvPr/>
        </p:nvSpPr>
        <p:spPr bwMode="auto">
          <a:xfrm>
            <a:off x="3387725" y="5397500"/>
            <a:ext cx="23431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FF"/>
                </a:solidFill>
                <a:ea typeface="Arial" charset="0"/>
                <a:cs typeface="Arial" charset="0"/>
              </a:rPr>
              <a:t>20 bunch crossings</a:t>
            </a:r>
          </a:p>
          <a:p>
            <a:r>
              <a:rPr lang="en-US" sz="1600">
                <a:solidFill>
                  <a:srgbClr val="0000FF"/>
                </a:solidFill>
                <a:ea typeface="Arial" charset="0"/>
                <a:cs typeface="Arial" charset="0"/>
              </a:rPr>
              <a:t>M</a:t>
            </a:r>
            <a:r>
              <a:rPr lang="en-US" sz="1600" baseline="-25000">
                <a:solidFill>
                  <a:srgbClr val="0000FF"/>
                </a:solidFill>
                <a:ea typeface="Arial" charset="0"/>
                <a:cs typeface="Arial" charset="0"/>
              </a:rPr>
              <a:t>A</a:t>
            </a:r>
            <a:r>
              <a:rPr lang="en-US" sz="1600">
                <a:solidFill>
                  <a:srgbClr val="0000FF"/>
                </a:solidFill>
                <a:ea typeface="Arial" charset="0"/>
                <a:cs typeface="Arial" charset="0"/>
              </a:rPr>
              <a:t> mass resol. 5.6 GeV</a:t>
            </a:r>
          </a:p>
          <a:p>
            <a:endParaRPr lang="en-US" sz="1600">
              <a:solidFill>
                <a:srgbClr val="0000FF"/>
              </a:solidFill>
              <a:ea typeface="Arial" charset="0"/>
              <a:cs typeface="Arial" charset="0"/>
            </a:endParaRPr>
          </a:p>
        </p:txBody>
      </p:sp>
      <p:sp>
        <p:nvSpPr>
          <p:cNvPr id="94216" name="TextBox 10"/>
          <p:cNvSpPr txBox="1">
            <a:spLocks noChangeArrowheads="1"/>
          </p:cNvSpPr>
          <p:nvPr/>
        </p:nvSpPr>
        <p:spPr bwMode="auto">
          <a:xfrm>
            <a:off x="6532563" y="5397500"/>
            <a:ext cx="23431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FF"/>
                </a:solidFill>
                <a:ea typeface="Arial" charset="0"/>
                <a:cs typeface="Arial" charset="0"/>
              </a:rPr>
              <a:t>40 bunch crossings</a:t>
            </a:r>
          </a:p>
          <a:p>
            <a:r>
              <a:rPr lang="en-US" sz="1600">
                <a:solidFill>
                  <a:srgbClr val="0000FF"/>
                </a:solidFill>
                <a:ea typeface="Arial" charset="0"/>
                <a:cs typeface="Arial" charset="0"/>
              </a:rPr>
              <a:t>M</a:t>
            </a:r>
            <a:r>
              <a:rPr lang="en-US" sz="1600" baseline="-25000">
                <a:solidFill>
                  <a:srgbClr val="0000FF"/>
                </a:solidFill>
                <a:ea typeface="Arial" charset="0"/>
                <a:cs typeface="Arial" charset="0"/>
              </a:rPr>
              <a:t>A</a:t>
            </a:r>
            <a:r>
              <a:rPr lang="en-US" sz="1600">
                <a:solidFill>
                  <a:srgbClr val="0000FF"/>
                </a:solidFill>
                <a:ea typeface="Arial" charset="0"/>
                <a:cs typeface="Arial" charset="0"/>
              </a:rPr>
              <a:t> mass resol. 8.2 GeV</a:t>
            </a:r>
          </a:p>
          <a:p>
            <a:endParaRPr lang="en-US" sz="1600">
              <a:solidFill>
                <a:srgbClr val="0000FF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5900" y="6235700"/>
            <a:ext cx="2578100" cy="5175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385" tIns="45693" rIns="91385" bIns="45693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Marco </a:t>
            </a:r>
            <a:r>
              <a:rPr lang="en-US" sz="1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Battaglia</a:t>
            </a:r>
            <a:endParaRPr lang="en-US" sz="1400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  <a:p>
            <a:pPr algn="ctr">
              <a:defRPr/>
            </a:pP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UCSC / CERN</a:t>
            </a:r>
          </a:p>
        </p:txBody>
      </p:sp>
      <p:sp>
        <p:nvSpPr>
          <p:cNvPr id="94218" name="TextBox 12"/>
          <p:cNvSpPr txBox="1">
            <a:spLocks noChangeArrowheads="1"/>
          </p:cNvSpPr>
          <p:nvPr/>
        </p:nvSpPr>
        <p:spPr bwMode="auto">
          <a:xfrm>
            <a:off x="304800" y="685800"/>
            <a:ext cx="4595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  <a:ea typeface="Calibri" charset="0"/>
                <a:cs typeface="Calibri" charset="0"/>
              </a:rPr>
              <a:t>About 3 </a:t>
            </a:r>
            <a:r>
              <a: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γγ=&gt; hadron events per bunch crossing</a:t>
            </a:r>
          </a:p>
          <a:p>
            <a:pPr>
              <a:buFont typeface="Arial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energy goes mostly in the forward region</a:t>
            </a:r>
          </a:p>
        </p:txBody>
      </p:sp>
      <p:sp>
        <p:nvSpPr>
          <p:cNvPr id="94219" name="Date Placeholder 1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4220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C3A07B-11BF-4988-AADB-6362DE06B7A2}" type="slidenum">
              <a:rPr lang="en-US" smtClean="0">
                <a:ea typeface="ＭＳ Ｐゴシック" charset="-128"/>
                <a:cs typeface="ＭＳ Ｐゴシック" charset="-128"/>
              </a:rPr>
              <a:pPr/>
              <a:t>27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4221" name="Footer Placeholder 1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  <a:endParaRPr lang="en-GB"/>
          </a:p>
        </p:txBody>
      </p:sp>
      <p:sp>
        <p:nvSpPr>
          <p:cNvPr id="9625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97650"/>
            <a:ext cx="2133600" cy="476250"/>
          </a:xfrm>
          <a:noFill/>
        </p:spPr>
        <p:txBody>
          <a:bodyPr/>
          <a:lstStyle/>
          <a:p>
            <a:fld id="{25588608-C814-452A-A72D-E01D2F344D82}" type="slidenum">
              <a:rPr lang="en-GB">
                <a:ea typeface="ＭＳ Ｐゴシック" charset="-128"/>
                <a:cs typeface="ＭＳ Ｐゴシック" charset="-128"/>
              </a:rPr>
              <a:pPr/>
              <a:t>28</a:t>
            </a:fld>
            <a:endParaRPr lang="en-GB">
              <a:ea typeface="ＭＳ Ｐゴシック" charset="-128"/>
              <a:cs typeface="ＭＳ Ｐゴシック" charset="-128"/>
            </a:endParaRPr>
          </a:p>
        </p:txBody>
      </p:sp>
      <p:sp>
        <p:nvSpPr>
          <p:cNvPr id="96259" name="Rectangle 4"/>
          <p:cNvSpPr>
            <a:spLocks noGrp="1" noChangeArrowheads="1"/>
          </p:cNvSpPr>
          <p:nvPr>
            <p:ph type="title"/>
          </p:nvPr>
        </p:nvSpPr>
        <p:spPr>
          <a:xfrm>
            <a:off x="1458913" y="-28575"/>
            <a:ext cx="7392987" cy="485775"/>
          </a:xfrm>
        </p:spPr>
        <p:txBody>
          <a:bodyPr/>
          <a:lstStyle/>
          <a:p>
            <a:pPr eaLnBrk="1" hangingPunct="1"/>
            <a:r>
              <a:rPr lang="en-GB" sz="2800">
                <a:solidFill>
                  <a:srgbClr val="000000"/>
                </a:solidFill>
                <a:latin typeface="Calibri" charset="0"/>
                <a:cs typeface="ＭＳ Ｐゴシック" charset="-128"/>
                <a:sym typeface="Wingdings" charset="2"/>
              </a:rPr>
              <a:t>Jet Energy Resolution and PFA</a:t>
            </a:r>
          </a:p>
        </p:txBody>
      </p:sp>
      <p:sp>
        <p:nvSpPr>
          <p:cNvPr id="96260" name="Text Box 78"/>
          <p:cNvSpPr txBox="1">
            <a:spLocks noChangeArrowheads="1"/>
          </p:cNvSpPr>
          <p:nvPr/>
        </p:nvSpPr>
        <p:spPr bwMode="auto">
          <a:xfrm>
            <a:off x="323850" y="790575"/>
            <a:ext cx="6210300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GB" sz="1800">
                <a:ea typeface="Arial" charset="0"/>
                <a:cs typeface="Arial" charset="0"/>
              </a:rPr>
              <a:t> Is an ILD-sized detector </a:t>
            </a:r>
            <a:r>
              <a:rPr lang="en-GB" sz="1800">
                <a:solidFill>
                  <a:srgbClr val="FF0000"/>
                </a:solidFill>
                <a:ea typeface="Arial" charset="0"/>
                <a:cs typeface="Arial" charset="0"/>
              </a:rPr>
              <a:t>based on PFA </a:t>
            </a:r>
            <a:r>
              <a:rPr lang="en-GB" sz="1800">
                <a:ea typeface="Arial" charset="0"/>
                <a:cs typeface="Arial" charset="0"/>
              </a:rPr>
              <a:t>suitable for CLIC ?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GB" sz="1800">
                <a:ea typeface="Arial" charset="0"/>
                <a:cs typeface="Arial" charset="0"/>
              </a:rPr>
              <a:t> Defined modified ILD</a:t>
            </a:r>
            <a:r>
              <a:rPr lang="en-GB" sz="1800" baseline="30000">
                <a:ea typeface="Arial" charset="0"/>
                <a:cs typeface="Arial" charset="0"/>
              </a:rPr>
              <a:t>+</a:t>
            </a:r>
            <a:r>
              <a:rPr lang="en-GB" sz="1800">
                <a:ea typeface="Arial" charset="0"/>
                <a:cs typeface="Arial" charset="0"/>
              </a:rPr>
              <a:t> model:  </a:t>
            </a:r>
          </a:p>
          <a:p>
            <a:pPr lvl="1">
              <a:buClr>
                <a:schemeClr val="tx1"/>
              </a:buClr>
              <a:buFont typeface="Arial" charset="0"/>
              <a:buChar char="•"/>
            </a:pPr>
            <a:r>
              <a:rPr lang="en-GB" sz="1800">
                <a:ea typeface="Arial" charset="0"/>
                <a:cs typeface="Arial" charset="0"/>
              </a:rPr>
              <a:t> </a:t>
            </a:r>
            <a:r>
              <a:rPr lang="en-GB" sz="1600">
                <a:ea typeface="Arial" charset="0"/>
                <a:cs typeface="Arial" charset="0"/>
              </a:rPr>
              <a:t>B = 4.0 T        (ILD = 3.5 T)</a:t>
            </a:r>
          </a:p>
          <a:p>
            <a:pPr lvl="1">
              <a:buClr>
                <a:schemeClr val="tx1"/>
              </a:buClr>
              <a:buFont typeface="Arial" charset="0"/>
              <a:buChar char="•"/>
            </a:pPr>
            <a:r>
              <a:rPr lang="en-GB" sz="1600">
                <a:ea typeface="Arial" charset="0"/>
                <a:cs typeface="Arial" charset="0"/>
              </a:rPr>
              <a:t> HCAL = 8 Λ</a:t>
            </a:r>
            <a:r>
              <a:rPr lang="en-GB" sz="1600" baseline="-25000">
                <a:ea typeface="Arial" charset="0"/>
                <a:cs typeface="Arial" charset="0"/>
              </a:rPr>
              <a:t>I </a:t>
            </a:r>
            <a:r>
              <a:rPr lang="en-GB" sz="1600">
                <a:ea typeface="Arial" charset="0"/>
                <a:cs typeface="Arial" charset="0"/>
              </a:rPr>
              <a:t>   (ILD = 6 Λ</a:t>
            </a:r>
            <a:r>
              <a:rPr lang="en-GB" sz="1600" baseline="-25000">
                <a:ea typeface="Arial" charset="0"/>
                <a:cs typeface="Arial" charset="0"/>
              </a:rPr>
              <a:t>I</a:t>
            </a:r>
            <a:r>
              <a:rPr lang="en-GB" sz="1600">
                <a:ea typeface="Arial" charset="0"/>
                <a:cs typeface="Arial" charset="0"/>
              </a:rPr>
              <a:t>)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GB" sz="1800">
                <a:ea typeface="Arial" charset="0"/>
                <a:cs typeface="Arial" charset="0"/>
              </a:rPr>
              <a:t> Jet energy resolution</a:t>
            </a:r>
          </a:p>
          <a:p>
            <a:pPr lvl="1">
              <a:buClr>
                <a:schemeClr val="tx1"/>
              </a:buClr>
              <a:buFont typeface="Arial" charset="0"/>
              <a:buChar char="•"/>
            </a:pPr>
            <a:r>
              <a:rPr lang="en-GB" sz="1800">
                <a:ea typeface="Arial" charset="0"/>
                <a:cs typeface="Arial" charset="0"/>
              </a:rPr>
              <a:t> using unmodified algorithm</a:t>
            </a:r>
          </a:p>
        </p:txBody>
      </p:sp>
      <p:graphicFrame>
        <p:nvGraphicFramePr>
          <p:cNvPr id="704677" name="Group 165"/>
          <p:cNvGraphicFramePr>
            <a:graphicFrameLocks noGrp="1"/>
          </p:cNvGraphicFramePr>
          <p:nvPr/>
        </p:nvGraphicFramePr>
        <p:xfrm>
          <a:off x="914400" y="3114675"/>
          <a:ext cx="6477000" cy="2185988"/>
        </p:xfrm>
        <a:graphic>
          <a:graphicData uri="http://schemas.openxmlformats.org/drawingml/2006/table">
            <a:tbl>
              <a:tblPr/>
              <a:tblGrid>
                <a:gridCol w="2004327"/>
                <a:gridCol w="2852735"/>
                <a:gridCol w="1619936"/>
              </a:tblGrid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E</a:t>
                      </a:r>
                      <a:r>
                        <a:rPr kumimoji="0" lang="en-GB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JET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12" charset="0"/>
                      </a:endParaRPr>
                    </a:p>
                  </a:txBody>
                  <a:tcPr marL="90000" marR="90000" marT="18000" marB="180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12" charset="2"/>
                        </a:rPr>
                        <a:t>s</a:t>
                      </a:r>
                      <a:r>
                        <a:rPr kumimoji="0" lang="en-GB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E</a:t>
                      </a: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/E = </a:t>
                      </a: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-112" charset="2"/>
                        </a:rPr>
                        <a:t>a</a:t>
                      </a: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12" charset="0"/>
                        </a:rPr>
                        <a:t>/</a:t>
                      </a: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√E</a:t>
                      </a:r>
                      <a:r>
                        <a:rPr kumimoji="0" lang="en-GB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jj</a:t>
                      </a: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 |cos</a:t>
                      </a: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12" charset="2"/>
                        </a:rPr>
                        <a:t>q</a:t>
                      </a: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|&lt;0.7</a:t>
                      </a:r>
                    </a:p>
                  </a:txBody>
                  <a:tcPr marL="90000" marR="90000" marT="18000" marB="18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12" charset="2"/>
                        </a:rPr>
                        <a:t>s</a:t>
                      </a:r>
                      <a:r>
                        <a:rPr kumimoji="0" lang="en-GB" sz="14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E</a:t>
                      </a: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/E</a:t>
                      </a:r>
                      <a:r>
                        <a:rPr kumimoji="0" lang="en-GB" sz="14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j</a:t>
                      </a:r>
                      <a:endParaRPr kumimoji="0" lang="en-GB" sz="14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</a:endParaRPr>
                    </a:p>
                  </a:txBody>
                  <a:tcPr marL="90000" marR="90000" marT="18000" marB="18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FFF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45 GeV</a:t>
                      </a:r>
                    </a:p>
                  </a:txBody>
                  <a:tcPr marL="90000" marR="90000" marT="18000" marB="180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25.2 %</a:t>
                      </a:r>
                    </a:p>
                  </a:txBody>
                  <a:tcPr marL="90000" marR="90000" marT="18000" marB="18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3.7 %</a:t>
                      </a:r>
                    </a:p>
                  </a:txBody>
                  <a:tcPr marL="90000" marR="90000" marT="18000" marB="18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100 GeV</a:t>
                      </a:r>
                    </a:p>
                  </a:txBody>
                  <a:tcPr marL="90000" marR="90000" marT="18000" marB="180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28.7 %</a:t>
                      </a:r>
                    </a:p>
                  </a:txBody>
                  <a:tcPr marL="90000" marR="90000" marT="18000" marB="18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2.9 %</a:t>
                      </a:r>
                    </a:p>
                  </a:txBody>
                  <a:tcPr marL="90000" marR="90000" marT="18000" marB="18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180 </a:t>
                      </a:r>
                      <a:r>
                        <a:rPr kumimoji="0" lang="en-GB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GeV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-112" charset="0"/>
                      </a:endParaRPr>
                    </a:p>
                  </a:txBody>
                  <a:tcPr marL="90000" marR="90000" marT="18000" marB="180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37.5 %</a:t>
                      </a:r>
                    </a:p>
                  </a:txBody>
                  <a:tcPr marL="90000" marR="90000" marT="18000" marB="18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2.8 %</a:t>
                      </a:r>
                    </a:p>
                  </a:txBody>
                  <a:tcPr marL="90000" marR="90000" marT="18000" marB="18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250 GeV</a:t>
                      </a:r>
                    </a:p>
                  </a:txBody>
                  <a:tcPr marL="90000" marR="90000" marT="18000" marB="180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44.7 %</a:t>
                      </a:r>
                    </a:p>
                  </a:txBody>
                  <a:tcPr marL="90000" marR="90000" marT="18000" marB="18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2.8 %</a:t>
                      </a:r>
                    </a:p>
                  </a:txBody>
                  <a:tcPr marL="90000" marR="90000" marT="18000" marB="18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375 GeV</a:t>
                      </a:r>
                    </a:p>
                  </a:txBody>
                  <a:tcPr marL="90000" marR="90000" marT="18000" marB="180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71.7 %</a:t>
                      </a:r>
                    </a:p>
                  </a:txBody>
                  <a:tcPr marL="90000" marR="90000" marT="18000" marB="18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3.2 %</a:t>
                      </a:r>
                    </a:p>
                  </a:txBody>
                  <a:tcPr marL="90000" marR="90000" marT="18000" marB="18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500 GeV</a:t>
                      </a:r>
                    </a:p>
                  </a:txBody>
                  <a:tcPr marL="90000" marR="90000" marT="18000" marB="180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78.0 %</a:t>
                      </a:r>
                    </a:p>
                  </a:txBody>
                  <a:tcPr marL="90000" marR="90000" marT="18000" marB="18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-112" charset="0"/>
                        </a:rPr>
                        <a:t>3.5 %</a:t>
                      </a:r>
                    </a:p>
                  </a:txBody>
                  <a:tcPr marL="90000" marR="90000" marT="18000" marB="18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96295" name="Text Box 156"/>
          <p:cNvSpPr txBox="1">
            <a:spLocks noChangeArrowheads="1"/>
          </p:cNvSpPr>
          <p:nvPr/>
        </p:nvSpPr>
        <p:spPr bwMode="auto">
          <a:xfrm>
            <a:off x="323850" y="5575300"/>
            <a:ext cx="652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1800">
                <a:ea typeface="Arial" charset="0"/>
                <a:cs typeface="Arial" charset="0"/>
              </a:rPr>
              <a:t> Meet “LC jet energy resolution goal [~3.5%]” for </a:t>
            </a:r>
            <a:r>
              <a:rPr lang="en-GB" sz="1800">
                <a:solidFill>
                  <a:srgbClr val="FF0000"/>
                </a:solidFill>
                <a:ea typeface="Arial" charset="0"/>
                <a:cs typeface="Arial" charset="0"/>
              </a:rPr>
              <a:t>500 GeV </a:t>
            </a:r>
            <a:r>
              <a:rPr lang="en-GB" sz="1800">
                <a:ea typeface="Arial" charset="0"/>
                <a:cs typeface="Arial" charset="0"/>
              </a:rPr>
              <a:t>jets</a:t>
            </a:r>
          </a:p>
        </p:txBody>
      </p:sp>
      <p:sp>
        <p:nvSpPr>
          <p:cNvPr id="96296" name="TextBox 8"/>
          <p:cNvSpPr txBox="1">
            <a:spLocks noChangeArrowheads="1"/>
          </p:cNvSpPr>
          <p:nvPr/>
        </p:nvSpPr>
        <p:spPr bwMode="auto">
          <a:xfrm>
            <a:off x="5537200" y="259080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  <a:ea typeface="Arial" charset="0"/>
                <a:cs typeface="Arial" charset="0"/>
              </a:rPr>
              <a:t>PFA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70800" y="4775200"/>
            <a:ext cx="1447800" cy="5175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385" tIns="45693" rIns="91385" bIns="45693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Mark Thomson</a:t>
            </a:r>
          </a:p>
          <a:p>
            <a:pPr algn="ctr">
              <a:defRPr/>
            </a:pP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Cambridge</a:t>
            </a:r>
          </a:p>
        </p:txBody>
      </p:sp>
      <p:sp>
        <p:nvSpPr>
          <p:cNvPr id="96298" name="Date Placeholder 10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cs typeface="ＭＳ Ｐゴシック" charset="-128"/>
              </a:rPr>
              <a:t>Engineering Issues</a:t>
            </a:r>
          </a:p>
        </p:txBody>
      </p:sp>
      <p:sp>
        <p:nvSpPr>
          <p:cNvPr id="9830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98307" name="TextBox 5"/>
          <p:cNvSpPr txBox="1">
            <a:spLocks noChangeArrowheads="1"/>
          </p:cNvSpPr>
          <p:nvPr/>
        </p:nvSpPr>
        <p:spPr bwMode="auto">
          <a:xfrm>
            <a:off x="533400" y="685800"/>
            <a:ext cx="83058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3333FF"/>
                </a:solidFill>
                <a:latin typeface="Calibri" charset="0"/>
                <a:ea typeface="Arial" charset="0"/>
                <a:cs typeface="Arial" charset="0"/>
              </a:rPr>
              <a:t>Focus on critical issue of providing a stable environment for QD0.</a:t>
            </a:r>
          </a:p>
          <a:p>
            <a:pPr>
              <a:buFontTx/>
              <a:buChar char="•"/>
            </a:pPr>
            <a:r>
              <a:rPr lang="en-US" sz="180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en-US" sz="1800">
                <a:latin typeface="Calibri" charset="0"/>
                <a:ea typeface="Arial" charset="0"/>
                <a:cs typeface="Arial" charset="0"/>
              </a:rPr>
              <a:t>Support QD0 from tunnel with cantilever (A. Herve et al.)</a:t>
            </a:r>
          </a:p>
          <a:p>
            <a:pPr marL="37931725" lvl="1" indent="-37474525"/>
            <a:r>
              <a:rPr lang="en-US" sz="1800">
                <a:latin typeface="Calibri" charset="0"/>
                <a:ea typeface="Arial" charset="0"/>
                <a:cs typeface="Arial" charset="0"/>
              </a:rPr>
              <a:t>first studies indicate small jitter amplification</a:t>
            </a:r>
          </a:p>
          <a:p>
            <a:pPr>
              <a:buFontTx/>
              <a:buChar char="•"/>
            </a:pPr>
            <a:r>
              <a:rPr lang="en-US" sz="1800">
                <a:latin typeface="Calibri" charset="0"/>
                <a:ea typeface="Arial" charset="0"/>
                <a:cs typeface="Arial" charset="0"/>
              </a:rPr>
              <a:t> QD0 design exists (M. Modena et al.)</a:t>
            </a:r>
          </a:p>
          <a:p>
            <a:pPr>
              <a:buFontTx/>
              <a:buChar char="•"/>
            </a:pPr>
            <a:r>
              <a:rPr lang="en-US" sz="1800">
                <a:latin typeface="Calibri" charset="0"/>
                <a:ea typeface="Arial" charset="0"/>
                <a:cs typeface="Arial" charset="0"/>
              </a:rPr>
              <a:t> Intra-pulse interaction point feedback integration worked out (Ph. Burrows et al.)</a:t>
            </a:r>
          </a:p>
          <a:p>
            <a:pPr>
              <a:buFontTx/>
              <a:buChar char="•"/>
            </a:pPr>
            <a:r>
              <a:rPr lang="en-US" sz="1800">
                <a:latin typeface="Calibri" charset="0"/>
                <a:ea typeface="Arial" charset="0"/>
                <a:cs typeface="Arial" charset="0"/>
              </a:rPr>
              <a:t> Feedback and stability under study</a:t>
            </a:r>
          </a:p>
          <a:p>
            <a:pPr>
              <a:buFontTx/>
              <a:buChar char="•"/>
            </a:pPr>
            <a:endParaRPr lang="en-US" sz="1800">
              <a:latin typeface="Calibri" charset="0"/>
              <a:ea typeface="Arial" charset="0"/>
              <a:cs typeface="Arial" charset="0"/>
            </a:endParaRPr>
          </a:p>
          <a:p>
            <a:r>
              <a:rPr lang="en-US" sz="1800">
                <a:solidFill>
                  <a:srgbClr val="3333FF"/>
                </a:solidFill>
                <a:latin typeface="Calibri" charset="0"/>
                <a:ea typeface="Arial" charset="0"/>
                <a:cs typeface="Arial" charset="0"/>
              </a:rPr>
              <a:t>Other practical issues are also studied</a:t>
            </a:r>
          </a:p>
          <a:p>
            <a:pPr>
              <a:buFontTx/>
              <a:buChar char="•"/>
            </a:pPr>
            <a:r>
              <a:rPr lang="en-US" sz="1800">
                <a:latin typeface="Calibri" charset="0"/>
                <a:ea typeface="Arial" charset="0"/>
                <a:cs typeface="Arial" charset="0"/>
              </a:rPr>
              <a:t> profit from LHC experience</a:t>
            </a:r>
          </a:p>
        </p:txBody>
      </p:sp>
      <p:pic>
        <p:nvPicPr>
          <p:cNvPr id="98308" name="Picture 4" descr="CLIC v3 cs closed 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4229100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9" name="TextBox 8"/>
          <p:cNvSpPr txBox="1">
            <a:spLocks noChangeArrowheads="1"/>
          </p:cNvSpPr>
          <p:nvPr/>
        </p:nvSpPr>
        <p:spPr bwMode="auto">
          <a:xfrm>
            <a:off x="304800" y="42164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ea typeface="Arial" charset="0"/>
                <a:cs typeface="Arial" charset="0"/>
              </a:rPr>
              <a:t>tunnel</a:t>
            </a:r>
          </a:p>
        </p:txBody>
      </p:sp>
      <p:sp>
        <p:nvSpPr>
          <p:cNvPr id="98310" name="TextBox 9"/>
          <p:cNvSpPr txBox="1">
            <a:spLocks noChangeArrowheads="1"/>
          </p:cNvSpPr>
          <p:nvPr/>
        </p:nvSpPr>
        <p:spPr bwMode="auto">
          <a:xfrm>
            <a:off x="2971800" y="3530600"/>
            <a:ext cx="1435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ea typeface="Arial" charset="0"/>
                <a:cs typeface="Arial" charset="0"/>
              </a:rPr>
              <a:t>experiment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5600" y="2590800"/>
            <a:ext cx="3708400" cy="30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385" tIns="45693" rIns="91385" bIns="45693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Alain </a:t>
            </a:r>
            <a:r>
              <a:rPr lang="en-US" sz="1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Herve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(ETHZ), Hubert </a:t>
            </a:r>
            <a:r>
              <a:rPr lang="en-US" sz="1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Gerwig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(CERN)</a:t>
            </a:r>
          </a:p>
        </p:txBody>
      </p:sp>
      <p:sp>
        <p:nvSpPr>
          <p:cNvPr id="98312" name="Date Placeholder 1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83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3429000"/>
            <a:ext cx="4648200" cy="2819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5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450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1FBBAE-5E7C-4F6A-A663-762D453F4A69}" type="slidenum">
              <a:rPr lang="en-US" smtClean="0"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 charset="0"/>
                <a:cs typeface="ＭＳ Ｐゴシック" charset="-128"/>
              </a:rPr>
              <a:t>Reminder: The CLIC Layout</a:t>
            </a:r>
            <a:endParaRPr lang="fr-FR" smtClean="0">
              <a:latin typeface="Calibri" charset="0"/>
              <a:cs typeface="ＭＳ Ｐゴシック" charset="-128"/>
            </a:endParaRPr>
          </a:p>
        </p:txBody>
      </p:sp>
      <p:pic>
        <p:nvPicPr>
          <p:cNvPr id="45061" name="Picture 1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328613" y="1143000"/>
            <a:ext cx="881538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cs typeface="ＭＳ Ｐゴシック" charset="-128"/>
              </a:rPr>
              <a:t>Current LCD Activities</a:t>
            </a:r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76200" y="1016000"/>
            <a:ext cx="8859838" cy="530225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0" smtClean="0">
                <a:solidFill>
                  <a:srgbClr val="FF0000"/>
                </a:solidFill>
                <a:latin typeface="Calibri" charset="0"/>
                <a:cs typeface="ＭＳ Ｐゴシック" charset="-128"/>
              </a:rPr>
              <a:t>Current activities: preparation for physics/detector CDR, due April 2011</a:t>
            </a:r>
          </a:p>
          <a:p>
            <a:pPr>
              <a:buFontTx/>
              <a:buNone/>
            </a:pPr>
            <a:endParaRPr lang="en-US" sz="1000" b="0" smtClean="0">
              <a:solidFill>
                <a:srgbClr val="FF0000"/>
              </a:solidFill>
              <a:latin typeface="Calibri" charset="0"/>
              <a:cs typeface="ＭＳ Ｐゴシック" charset="-128"/>
            </a:endParaRPr>
          </a:p>
          <a:p>
            <a:r>
              <a:rPr lang="en-US" sz="2000" b="0" smtClean="0">
                <a:solidFill>
                  <a:srgbClr val="0000FF"/>
                </a:solidFill>
                <a:latin typeface="Calibri" charset="0"/>
                <a:cs typeface="ＭＳ Ｐゴシック" charset="-128"/>
              </a:rPr>
              <a:t>Mostly simulation studies: </a:t>
            </a:r>
          </a:p>
          <a:p>
            <a:pPr lvl="1"/>
            <a:r>
              <a:rPr lang="en-US" sz="1800" b="0" smtClean="0">
                <a:latin typeface="Calibri" charset="0"/>
              </a:rPr>
              <a:t>Demonstrate that CLIC physics potential can be extracted from detector</a:t>
            </a:r>
          </a:p>
          <a:p>
            <a:pPr lvl="1"/>
            <a:r>
              <a:rPr lang="en-US" sz="1800" b="0" smtClean="0">
                <a:latin typeface="Calibri" charset="0"/>
              </a:rPr>
              <a:t>Propose ILD-like and SiD-like detectors that can do the job</a:t>
            </a:r>
          </a:p>
          <a:p>
            <a:pPr lvl="1"/>
            <a:endParaRPr lang="en-US" sz="1000" b="0" smtClean="0">
              <a:latin typeface="Calibri" charset="0"/>
            </a:endParaRPr>
          </a:p>
          <a:p>
            <a:r>
              <a:rPr lang="en-US" sz="2000" b="0" smtClean="0">
                <a:solidFill>
                  <a:srgbClr val="0000FF"/>
                </a:solidFill>
                <a:latin typeface="Calibri" charset="0"/>
                <a:cs typeface="ＭＳ Ｐゴシック" charset="-128"/>
              </a:rPr>
              <a:t>Concentrate on critical issues</a:t>
            </a:r>
          </a:p>
          <a:p>
            <a:pPr lvl="1"/>
            <a:r>
              <a:rPr lang="en-US" sz="1800" b="0" smtClean="0">
                <a:latin typeface="Calibri" charset="0"/>
              </a:rPr>
              <a:t>Propose ways to reduce impact of background on the performance</a:t>
            </a:r>
          </a:p>
          <a:p>
            <a:pPr lvl="1"/>
            <a:r>
              <a:rPr lang="en-US" sz="1800" b="0" smtClean="0">
                <a:latin typeface="Calibri" charset="0"/>
              </a:rPr>
              <a:t>Redesign of the very forward region</a:t>
            </a:r>
          </a:p>
          <a:p>
            <a:pPr lvl="1"/>
            <a:r>
              <a:rPr lang="en-US" sz="1800" b="0" smtClean="0">
                <a:latin typeface="Calibri" charset="0"/>
              </a:rPr>
              <a:t>Take engineering aspects, cost etc into account</a:t>
            </a:r>
          </a:p>
          <a:p>
            <a:pPr lvl="1">
              <a:buFontTx/>
              <a:buNone/>
            </a:pPr>
            <a:endParaRPr lang="en-US" sz="1000" b="0" smtClean="0">
              <a:latin typeface="Calibri" charset="0"/>
            </a:endParaRPr>
          </a:p>
          <a:p>
            <a:endParaRPr lang="en-US" sz="2000" b="0" smtClean="0">
              <a:solidFill>
                <a:srgbClr val="0000FF"/>
              </a:solidFill>
              <a:latin typeface="Calibri" charset="0"/>
              <a:cs typeface="ＭＳ Ｐゴシック" charset="-128"/>
            </a:endParaRPr>
          </a:p>
          <a:p>
            <a:r>
              <a:rPr lang="en-US" sz="2000" b="0" smtClean="0">
                <a:solidFill>
                  <a:srgbClr val="0000FF"/>
                </a:solidFill>
                <a:latin typeface="Calibri" charset="0"/>
                <a:cs typeface="ＭＳ Ｐゴシック" charset="-128"/>
              </a:rPr>
              <a:t>Preparing a targeted </a:t>
            </a:r>
          </a:p>
          <a:p>
            <a:pPr>
              <a:buFontTx/>
              <a:buNone/>
            </a:pPr>
            <a:r>
              <a:rPr lang="en-US" sz="2000" b="0" smtClean="0">
                <a:solidFill>
                  <a:srgbClr val="0000FF"/>
                </a:solidFill>
                <a:latin typeface="Calibri" charset="0"/>
                <a:cs typeface="ＭＳ Ｐゴシック" charset="-128"/>
              </a:rPr>
              <a:t>                  hardware R&amp;D plan</a:t>
            </a:r>
            <a:r>
              <a:rPr lang="en-US" sz="2000" b="0" smtClean="0">
                <a:latin typeface="Calibri" charset="0"/>
                <a:cs typeface="ＭＳ Ｐゴシック" charset="-128"/>
              </a:rPr>
              <a:t>  </a:t>
            </a:r>
          </a:p>
          <a:p>
            <a:pPr>
              <a:buFontTx/>
              <a:buNone/>
            </a:pPr>
            <a:endParaRPr lang="en-US" sz="900" smtClean="0">
              <a:solidFill>
                <a:srgbClr val="0000FF"/>
              </a:solidFill>
              <a:latin typeface="Calibri" charset="0"/>
              <a:cs typeface="ＭＳ Ｐゴシック" charset="-128"/>
            </a:endParaRPr>
          </a:p>
        </p:txBody>
      </p:sp>
      <p:pic>
        <p:nvPicPr>
          <p:cNvPr id="100355" name="Picture 5" descr="Picture 1.png"/>
          <p:cNvPicPr>
            <a:picLocks noChangeAspect="1"/>
          </p:cNvPicPr>
          <p:nvPr/>
        </p:nvPicPr>
        <p:blipFill>
          <a:blip r:embed="rId3"/>
          <a:srcRect t="10371"/>
          <a:stretch>
            <a:fillRect/>
          </a:stretch>
        </p:blipFill>
        <p:spPr bwMode="auto">
          <a:xfrm>
            <a:off x="4514850" y="4281488"/>
            <a:ext cx="4629150" cy="257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0356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4867275" y="3644900"/>
            <a:ext cx="2451100" cy="127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00357" name="Straight Connector 17"/>
          <p:cNvCxnSpPr>
            <a:cxnSpLocks noChangeShapeType="1"/>
          </p:cNvCxnSpPr>
          <p:nvPr/>
        </p:nvCxnSpPr>
        <p:spPr bwMode="auto">
          <a:xfrm rot="5400000">
            <a:off x="6979444" y="3955256"/>
            <a:ext cx="647700" cy="15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sp>
        <p:nvSpPr>
          <p:cNvPr id="19" name="TextBox 18"/>
          <p:cNvSpPr txBox="1"/>
          <p:nvPr/>
        </p:nvSpPr>
        <p:spPr>
          <a:xfrm>
            <a:off x="4902200" y="6429375"/>
            <a:ext cx="1874838" cy="30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385" tIns="45693" rIns="91385" bIns="45693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Andre </a:t>
            </a:r>
            <a:r>
              <a:rPr lang="en-US" sz="140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Sailer</a:t>
            </a:r>
            <a:r>
              <a:rPr lang="en-US" sz="14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(CERN)</a:t>
            </a:r>
          </a:p>
        </p:txBody>
      </p:sp>
      <p:sp>
        <p:nvSpPr>
          <p:cNvPr id="100359" name="Date Placeholder 9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533400"/>
          </a:xfrm>
        </p:spPr>
        <p:txBody>
          <a:bodyPr/>
          <a:lstStyle/>
          <a:p>
            <a:r>
              <a:rPr lang="en-US" smtClean="0">
                <a:latin typeface="Calibri" charset="0"/>
                <a:ea typeface="Calibri" charset="0"/>
                <a:cs typeface="Calibri" charset="0"/>
              </a:rPr>
              <a:t>Hardware/Engineering/Software Development</a:t>
            </a:r>
          </a:p>
        </p:txBody>
      </p:sp>
      <p:sp>
        <p:nvSpPr>
          <p:cNvPr id="102402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55038" cy="5314950"/>
          </a:xfrm>
        </p:spPr>
        <p:txBody>
          <a:bodyPr lIns="91385" tIns="45693" rIns="91385" bIns="45693"/>
          <a:lstStyle/>
          <a:p>
            <a:pPr>
              <a:buFontTx/>
              <a:buNone/>
            </a:pPr>
            <a:r>
              <a:rPr lang="en-US" sz="2000" b="0" smtClean="0">
                <a:solidFill>
                  <a:srgbClr val="FF0000"/>
                </a:solidFill>
                <a:latin typeface="Calibri" charset="0"/>
                <a:ea typeface="Arial" charset="0"/>
                <a:cs typeface="Arial" charset="0"/>
              </a:rPr>
              <a:t>LCD hardware/engineering R&amp;D (</a:t>
            </a:r>
            <a:r>
              <a:rPr lang="en-US" sz="2000" b="0" u="sng" smtClean="0">
                <a:solidFill>
                  <a:srgbClr val="FF0000"/>
                </a:solidFill>
                <a:latin typeface="Calibri" charset="0"/>
                <a:ea typeface="Arial" charset="0"/>
                <a:cs typeface="Arial" charset="0"/>
              </a:rPr>
              <a:t>for CLIC, </a:t>
            </a:r>
            <a:r>
              <a:rPr lang="en-US" sz="2000" b="0" smtClean="0">
                <a:solidFill>
                  <a:srgbClr val="FF0000"/>
                </a:solidFill>
                <a:latin typeface="Calibri" charset="0"/>
                <a:ea typeface="Arial" charset="0"/>
                <a:cs typeface="Arial" charset="0"/>
              </a:rPr>
              <a:t>beyond  ILC developments):</a:t>
            </a:r>
          </a:p>
          <a:p>
            <a:r>
              <a:rPr lang="en-US" sz="2000" b="0" smtClean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Time stamping </a:t>
            </a:r>
          </a:p>
          <a:p>
            <a:pPr lvl="1"/>
            <a:r>
              <a:rPr lang="en-US" sz="1800" b="0" smtClean="0">
                <a:solidFill>
                  <a:srgbClr val="FF3300"/>
                </a:solidFill>
                <a:latin typeface="Calibri" charset="0"/>
                <a:ea typeface="Arial" charset="0"/>
                <a:cs typeface="Arial" charset="0"/>
              </a:rPr>
              <a:t>Most c</a:t>
            </a:r>
            <a:r>
              <a:rPr lang="en-US" sz="1800" b="0" u="sng" smtClean="0">
                <a:solidFill>
                  <a:srgbClr val="FF3300"/>
                </a:solidFill>
                <a:latin typeface="Calibri" charset="0"/>
                <a:ea typeface="Arial" charset="0"/>
                <a:cs typeface="Arial" charset="0"/>
              </a:rPr>
              <a:t>hallenging in vertex detector</a:t>
            </a:r>
            <a:r>
              <a:rPr lang="en-US" sz="1800" b="0" smtClean="0">
                <a:latin typeface="Calibri" charset="0"/>
                <a:ea typeface="Arial" charset="0"/>
                <a:cs typeface="Arial" charset="0"/>
              </a:rPr>
              <a:t>: trade-off between pixel size, amount of material and timing resolution</a:t>
            </a:r>
            <a:endParaRPr lang="en-US" sz="1800" b="0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  <a:p>
            <a:r>
              <a:rPr lang="en-US" sz="2000" b="0" smtClean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Hadron calorimetry</a:t>
            </a:r>
          </a:p>
          <a:p>
            <a:pPr lvl="1"/>
            <a:r>
              <a:rPr lang="en-US" sz="1800" b="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Tungsten-based HCAL (PFA calo, beam tests in preparation, within CALICE)</a:t>
            </a:r>
          </a:p>
          <a:p>
            <a:r>
              <a:rPr lang="en-US" sz="2000" b="0" smtClean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Solenoid coil</a:t>
            </a:r>
          </a:p>
          <a:p>
            <a:pPr lvl="1"/>
            <a:r>
              <a:rPr lang="en-US" sz="1800" b="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Large high-field solenoid concept and reinforced conductor R&amp;D</a:t>
            </a:r>
          </a:p>
          <a:p>
            <a:r>
              <a:rPr lang="en-US" sz="2000" b="0" smtClean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Power pulsing</a:t>
            </a:r>
          </a:p>
          <a:p>
            <a:pPr lvl="1"/>
            <a:r>
              <a:rPr lang="en-US" sz="1800" b="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In view of the 50 Hz CLIC time structure =&gt; allows for low-mass detectors</a:t>
            </a:r>
          </a:p>
          <a:p>
            <a:r>
              <a:rPr lang="en-US" sz="2000" b="0" smtClean="0">
                <a:solidFill>
                  <a:srgbClr val="0000FF"/>
                </a:solidFill>
                <a:latin typeface="Calibri" charset="0"/>
                <a:ea typeface="Arial" charset="0"/>
                <a:cs typeface="Arial" charset="0"/>
              </a:rPr>
              <a:t>Engineering developments</a:t>
            </a:r>
          </a:p>
          <a:p>
            <a:pPr lvl="1"/>
            <a:r>
              <a:rPr lang="en-US" sz="1800" b="0" smtClean="0">
                <a:latin typeface="Calibri" charset="0"/>
                <a:ea typeface="Arial" charset="0"/>
                <a:cs typeface="Arial" charset="0"/>
              </a:rPr>
              <a:t>For tungsten-based HCAL calorimeter</a:t>
            </a:r>
          </a:p>
          <a:p>
            <a:pPr lvl="1"/>
            <a:r>
              <a:rPr lang="en-US" sz="1800" b="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For sub-nm stability for FF quadrupoles within experiment volume</a:t>
            </a:r>
          </a:p>
          <a:p>
            <a:pPr lvl="1"/>
            <a:endParaRPr lang="en-US" sz="1000" b="0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n-US" sz="2000" b="0" smtClean="0">
                <a:solidFill>
                  <a:srgbClr val="FF0000"/>
                </a:solidFill>
                <a:latin typeface="Calibri" charset="0"/>
                <a:ea typeface="Arial" charset="0"/>
                <a:cs typeface="Arial" charset="0"/>
              </a:rPr>
              <a:t>In addition: Collaboration with ILC on Core Software Development</a:t>
            </a:r>
            <a:endParaRPr lang="en-US" sz="2000" b="0" smtClean="0">
              <a:solidFill>
                <a:srgbClr val="008000"/>
              </a:solidFill>
              <a:latin typeface="Calibri" charset="0"/>
              <a:ea typeface="Arial" charset="0"/>
              <a:cs typeface="Arial" charset="0"/>
            </a:endParaRPr>
          </a:p>
          <a:p>
            <a:endParaRPr lang="en-US" sz="2000" smtClean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  <a:p>
            <a:pPr lvl="1">
              <a:buFontTx/>
              <a:buNone/>
            </a:pPr>
            <a:endParaRPr lang="en-US" sz="10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2403" name="Date Placeholder 4"/>
          <p:cNvSpPr>
            <a:spLocks noGrp="1"/>
          </p:cNvSpPr>
          <p:nvPr>
            <p:ph type="dt" sz="quarter" idx="10"/>
          </p:nvPr>
        </p:nvSpPr>
        <p:spPr>
          <a:xfrm>
            <a:off x="381000" y="6553200"/>
            <a:ext cx="1600200" cy="304800"/>
          </a:xfrm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40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445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1044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29146E-9380-44D7-801C-0CDF3F51856D}" type="slidenum">
              <a:rPr lang="en-US" smtClean="0">
                <a:ea typeface="ＭＳ Ｐゴシック" charset="-128"/>
                <a:cs typeface="ＭＳ Ｐゴシック" charset="-128"/>
              </a:rPr>
              <a:pPr/>
              <a:t>32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7239000" cy="5334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  <a:cs typeface="ＭＳ Ｐゴシック" charset="-128"/>
              </a:rPr>
              <a:t>Operation &amp; Machine Protection System</a:t>
            </a:r>
          </a:p>
        </p:txBody>
      </p:sp>
      <p:sp>
        <p:nvSpPr>
          <p:cNvPr id="104453" name="TextBox 7"/>
          <p:cNvSpPr txBox="1">
            <a:spLocks noChangeArrowheads="1"/>
          </p:cNvSpPr>
          <p:nvPr/>
        </p:nvSpPr>
        <p:spPr bwMode="auto">
          <a:xfrm>
            <a:off x="381000" y="762000"/>
            <a:ext cx="8382000" cy="549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800"/>
              <a:t> </a:t>
            </a:r>
            <a:r>
              <a:rPr lang="en-US" sz="2000"/>
              <a:t>Basic concept is being developed (M. Jonker et al.)</a:t>
            </a:r>
          </a:p>
          <a:p>
            <a:pPr lvl="1">
              <a:buFont typeface="Arial" charset="0"/>
              <a:buChar char="•"/>
            </a:pPr>
            <a:r>
              <a:rPr lang="en-US" sz="1800"/>
              <a:t> based on LHC experience</a:t>
            </a:r>
          </a:p>
          <a:p>
            <a:pPr lvl="1">
              <a:buFont typeface="Arial" charset="0"/>
              <a:buChar char="•"/>
            </a:pPr>
            <a:endParaRPr lang="en-US" sz="1800"/>
          </a:p>
          <a:p>
            <a:pPr>
              <a:buFont typeface="Arial" charset="0"/>
              <a:buChar char="•"/>
            </a:pPr>
            <a:r>
              <a:rPr lang="en-US" sz="1800"/>
              <a:t> </a:t>
            </a:r>
            <a:r>
              <a:rPr lang="en-US" sz="2000">
                <a:solidFill>
                  <a:srgbClr val="3333FF"/>
                </a:solidFill>
              </a:rPr>
              <a:t>Loss monitoring/control</a:t>
            </a:r>
          </a:p>
          <a:p>
            <a:pPr lvl="1">
              <a:buFont typeface="Arial" charset="0"/>
              <a:buChar char="•"/>
            </a:pPr>
            <a:endParaRPr lang="en-US" sz="2000">
              <a:solidFill>
                <a:srgbClr val="3333FF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srgbClr val="3333FF"/>
                </a:solidFill>
              </a:rPr>
              <a:t> Startup scenarios</a:t>
            </a:r>
          </a:p>
          <a:p>
            <a:pPr lvl="1">
              <a:buFont typeface="Arial" charset="0"/>
              <a:buChar char="•"/>
            </a:pPr>
            <a:endParaRPr lang="en-US" sz="2000">
              <a:solidFill>
                <a:srgbClr val="3333FF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srgbClr val="3333FF"/>
                </a:solidFill>
              </a:rPr>
              <a:t> Accidental beam losses</a:t>
            </a:r>
            <a:endParaRPr lang="en-US" sz="2000"/>
          </a:p>
          <a:p>
            <a:pPr lvl="1">
              <a:buFont typeface="Arial" charset="0"/>
              <a:buChar char="•"/>
            </a:pPr>
            <a:r>
              <a:rPr lang="en-US" sz="1800"/>
              <a:t> </a:t>
            </a:r>
            <a:r>
              <a:rPr lang="en-US" sz="1800">
                <a:solidFill>
                  <a:srgbClr val="660066"/>
                </a:solidFill>
              </a:rPr>
              <a:t>Slow drifts</a:t>
            </a:r>
          </a:p>
          <a:p>
            <a:pPr lvl="2">
              <a:buFont typeface="Arial" charset="0"/>
              <a:buChar char="•"/>
            </a:pPr>
            <a:r>
              <a:rPr lang="en-US" sz="1800"/>
              <a:t> e.g. temperature</a:t>
            </a:r>
          </a:p>
          <a:p>
            <a:pPr lvl="2">
              <a:buFont typeface="Arial" charset="0"/>
              <a:buChar char="•"/>
            </a:pPr>
            <a:r>
              <a:rPr lang="en-US" sz="1800"/>
              <a:t> Next pulse permit (if pulse is OK next pulse is allowed otherwise safe beam operation)</a:t>
            </a:r>
            <a:endParaRPr lang="en-US" sz="1800">
              <a:solidFill>
                <a:srgbClr val="3333FF"/>
              </a:solidFill>
            </a:endParaRPr>
          </a:p>
          <a:p>
            <a:pPr lvl="1">
              <a:buFont typeface="Arial" charset="0"/>
              <a:buChar char="•"/>
            </a:pPr>
            <a:r>
              <a:rPr lang="en-US" sz="1800">
                <a:solidFill>
                  <a:srgbClr val="3333FF"/>
                </a:solidFill>
              </a:rPr>
              <a:t> </a:t>
            </a:r>
            <a:r>
              <a:rPr lang="en-US" sz="1800">
                <a:solidFill>
                  <a:srgbClr val="660066"/>
                </a:solidFill>
              </a:rPr>
              <a:t>Slow trips</a:t>
            </a:r>
          </a:p>
          <a:p>
            <a:pPr lvl="2">
              <a:buFont typeface="Arial" charset="0"/>
              <a:buChar char="•"/>
            </a:pPr>
            <a:r>
              <a:rPr lang="en-US" sz="1800"/>
              <a:t> e.g. magnet failure</a:t>
            </a:r>
          </a:p>
          <a:p>
            <a:pPr lvl="2">
              <a:buFont typeface="Arial" charset="0"/>
              <a:buChar char="•"/>
            </a:pPr>
            <a:r>
              <a:rPr lang="en-US" sz="1800"/>
              <a:t> interlock 2ms before pulse</a:t>
            </a:r>
          </a:p>
          <a:p>
            <a:pPr lvl="1">
              <a:buFont typeface="Arial" charset="0"/>
              <a:buChar char="•"/>
            </a:pPr>
            <a:r>
              <a:rPr lang="en-US" sz="1800"/>
              <a:t> </a:t>
            </a:r>
            <a:r>
              <a:rPr lang="en-US" sz="1800">
                <a:solidFill>
                  <a:srgbClr val="660066"/>
                </a:solidFill>
              </a:rPr>
              <a:t>Fast trips</a:t>
            </a:r>
          </a:p>
          <a:p>
            <a:pPr lvl="2">
              <a:buFont typeface="Arial" charset="0"/>
              <a:buChar char="•"/>
            </a:pPr>
            <a:r>
              <a:rPr lang="en-US" sz="1800"/>
              <a:t> e.g. RF or kickers</a:t>
            </a:r>
          </a:p>
          <a:p>
            <a:pPr lvl="2">
              <a:buFont typeface="Arial" charset="0"/>
              <a:buChar char="•"/>
            </a:pPr>
            <a:r>
              <a:rPr lang="en-US" sz="1800"/>
              <a:t> reduce incidence frequency and impact</a:t>
            </a:r>
          </a:p>
          <a:p>
            <a:pPr lvl="2">
              <a:buFont typeface="Arial" charset="0"/>
              <a:buChar char="•"/>
            </a:pPr>
            <a:r>
              <a:rPr lang="en-US" sz="1800"/>
              <a:t> protective masks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ea typeface="Calibri" charset="0"/>
                <a:cs typeface="Calibri" charset="0"/>
              </a:rPr>
              <a:t>Project Preparation</a:t>
            </a:r>
          </a:p>
        </p:txBody>
      </p:sp>
      <p:sp>
        <p:nvSpPr>
          <p:cNvPr id="106498" name="Content Placeholder 2"/>
          <p:cNvSpPr>
            <a:spLocks noGrp="1"/>
          </p:cNvSpPr>
          <p:nvPr>
            <p:ph idx="1"/>
          </p:nvPr>
        </p:nvSpPr>
        <p:spPr>
          <a:xfrm>
            <a:off x="393700" y="838200"/>
            <a:ext cx="8229600" cy="5480050"/>
          </a:xfrm>
        </p:spPr>
        <p:txBody>
          <a:bodyPr lIns="91385" tIns="45693" rIns="91385" bIns="45693"/>
          <a:lstStyle/>
          <a:p>
            <a:pPr>
              <a:buFontTx/>
              <a:buNone/>
            </a:pPr>
            <a:r>
              <a:rPr lang="en-US" sz="2000" b="0" smtClean="0">
                <a:solidFill>
                  <a:srgbClr val="FF0000"/>
                </a:solidFill>
                <a:latin typeface="Calibri" charset="0"/>
                <a:ea typeface="Arial" charset="0"/>
                <a:cs typeface="Arial" charset="0"/>
              </a:rPr>
              <a:t>Project cost, schedule, site, integration aspects and many technical details are critical part of a project</a:t>
            </a:r>
          </a:p>
          <a:p>
            <a:r>
              <a:rPr lang="en-US" sz="2000" b="0" smtClean="0">
                <a:solidFill>
                  <a:srgbClr val="3366FF"/>
                </a:solidFill>
                <a:latin typeface="Calibri" charset="0"/>
                <a:ea typeface="Arial" charset="0"/>
                <a:cs typeface="Arial" charset="0"/>
              </a:rPr>
              <a:t>Analytic cost estimate is being prepared (Ph. Lebrun et al.)</a:t>
            </a:r>
          </a:p>
          <a:p>
            <a:pPr lvl="1"/>
            <a:r>
              <a:rPr lang="en-US" sz="1800" b="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To verify previous synthetic cost estimate</a:t>
            </a:r>
          </a:p>
          <a:p>
            <a:pPr lvl="1"/>
            <a:r>
              <a:rPr lang="en-US" sz="1800" b="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To identify cost drivers</a:t>
            </a:r>
          </a:p>
          <a:p>
            <a:pPr lvl="1"/>
            <a:r>
              <a:rPr lang="en-US" sz="1800" b="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In collaboration with ILC to exploit synergy and provided comparable basis for cost estimate</a:t>
            </a:r>
          </a:p>
          <a:p>
            <a:r>
              <a:rPr lang="en-US" sz="2000" b="0" smtClean="0">
                <a:solidFill>
                  <a:srgbClr val="3366FF"/>
                </a:solidFill>
                <a:latin typeface="Calibri" charset="0"/>
                <a:ea typeface="Arial" charset="0"/>
                <a:cs typeface="Arial" charset="0"/>
              </a:rPr>
              <a:t>Schedule is being developed (K. Foraz et al.)</a:t>
            </a:r>
          </a:p>
          <a:p>
            <a:r>
              <a:rPr lang="en-US" sz="2000" b="0" smtClean="0">
                <a:solidFill>
                  <a:srgbClr val="3366FF"/>
                </a:solidFill>
                <a:latin typeface="Calibri" charset="0"/>
                <a:ea typeface="Arial" charset="0"/>
                <a:cs typeface="Arial" charset="0"/>
              </a:rPr>
              <a:t>Other technical issues are being addressed</a:t>
            </a:r>
          </a:p>
          <a:p>
            <a:pPr lvl="1"/>
            <a:r>
              <a:rPr lang="en-US" sz="1800" b="0" smtClean="0">
                <a:latin typeface="Calibri" charset="0"/>
                <a:ea typeface="Arial" charset="0"/>
                <a:cs typeface="Arial" charset="0"/>
              </a:rPr>
              <a:t>To provide base line for conceptual design</a:t>
            </a:r>
          </a:p>
          <a:p>
            <a:pPr lvl="2"/>
            <a:r>
              <a:rPr lang="en-US" sz="1800" smtClean="0">
                <a:latin typeface="Calibri" charset="0"/>
                <a:ea typeface="Arial" charset="0"/>
                <a:cs typeface="Arial" charset="0"/>
              </a:rPr>
              <a:t>A number of changes have been implemented</a:t>
            </a:r>
          </a:p>
          <a:p>
            <a:pPr lvl="1"/>
            <a:r>
              <a:rPr lang="en-US" sz="1800" b="0" smtClean="0">
                <a:latin typeface="Calibri" charset="0"/>
                <a:ea typeface="Arial" charset="0"/>
                <a:cs typeface="Arial" charset="0"/>
              </a:rPr>
              <a:t>To make sure that we did not overlook an issue</a:t>
            </a:r>
          </a:p>
          <a:p>
            <a:pPr lvl="1"/>
            <a:r>
              <a:rPr lang="en-US" sz="1800" b="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To prepare for the TDR phase</a:t>
            </a:r>
          </a:p>
          <a:p>
            <a:r>
              <a:rPr lang="en-US" sz="2000" b="0" smtClean="0">
                <a:solidFill>
                  <a:srgbClr val="3366FF"/>
                </a:solidFill>
                <a:latin typeface="Calibri" charset="0"/>
                <a:ea typeface="Arial" charset="0"/>
                <a:cs typeface="Arial" charset="0"/>
              </a:rPr>
              <a:t>Potential sites are being explored (-&gt; J. Osborn et al.)</a:t>
            </a:r>
          </a:p>
          <a:p>
            <a:pPr lvl="1"/>
            <a:r>
              <a:rPr lang="en-US" sz="1800" b="0" smtClean="0">
                <a:latin typeface="Calibri" charset="0"/>
                <a:ea typeface="Arial" charset="0"/>
                <a:cs typeface="Arial" charset="0"/>
              </a:rPr>
              <a:t>Strong synergy with ILC site studies and common ILC-CLIC working group</a:t>
            </a:r>
          </a:p>
          <a:p>
            <a:r>
              <a:rPr lang="en-US" sz="2000" b="0" smtClean="0">
                <a:solidFill>
                  <a:srgbClr val="3366FF"/>
                </a:solidFill>
                <a:latin typeface="Calibri" charset="0"/>
                <a:ea typeface="Arial" charset="0"/>
                <a:cs typeface="Arial" charset="0"/>
              </a:rPr>
              <a:t>Close collaboration with ILC</a:t>
            </a:r>
          </a:p>
        </p:txBody>
      </p:sp>
      <p:sp>
        <p:nvSpPr>
          <p:cNvPr id="10649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65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2BC50D-DD6C-47FF-AA58-4DF234496FBD}" type="slidenum">
              <a:rPr lang="en-US" smtClean="0">
                <a:ea typeface="ＭＳ Ｐゴシック" charset="-128"/>
                <a:cs typeface="ＭＳ Ｐゴシック" charset="-128"/>
              </a:rPr>
              <a:pPr/>
              <a:t>33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6501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85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1085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05E274-62CA-4110-A5A2-B2255A108424}" type="slidenum">
              <a:rPr lang="en-US" smtClean="0">
                <a:ea typeface="ＭＳ Ｐゴシック" charset="-128"/>
                <a:cs typeface="ＭＳ Ｐゴシック" charset="-128"/>
              </a:rPr>
              <a:pPr/>
              <a:t>34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0"/>
            <a:ext cx="7450137" cy="6858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  <a:cs typeface="ＭＳ Ｐゴシック" charset="-128"/>
              </a:rPr>
              <a:t>Conclusion</a:t>
            </a:r>
          </a:p>
        </p:txBody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838200"/>
            <a:ext cx="903605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0" smtClean="0">
                <a:solidFill>
                  <a:srgbClr val="3333FF"/>
                </a:solidFill>
                <a:latin typeface="Calibri" charset="0"/>
                <a:cs typeface="ＭＳ Ｐゴシック" charset="-128"/>
              </a:rPr>
              <a:t>Conceptual design is advancing well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0" smtClean="0">
                <a:latin typeface="Calibri" charset="0"/>
              </a:rPr>
              <a:t>Last baseline choices are being finalised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0" smtClean="0">
                <a:latin typeface="Calibri" charset="0"/>
              </a:rPr>
              <a:t>Strong involvement of expert groups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0" smtClean="0">
                <a:solidFill>
                  <a:srgbClr val="3333FF"/>
                </a:solidFill>
                <a:latin typeface="Calibri" charset="0"/>
                <a:cs typeface="ＭＳ Ｐゴシック" charset="-128"/>
              </a:rPr>
              <a:t>Feasibility issues are being addressed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0" smtClean="0">
                <a:latin typeface="Calibri" charset="0"/>
              </a:rPr>
              <a:t>Overall good progress but will have to continue after CDR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0" smtClean="0">
                <a:solidFill>
                  <a:srgbClr val="3333FF"/>
                </a:solidFill>
                <a:latin typeface="Calibri" charset="0"/>
                <a:cs typeface="ＭＳ Ｐゴシック" charset="-128"/>
              </a:rPr>
              <a:t>Cost study is ongoing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0" smtClean="0">
                <a:latin typeface="Calibri" charset="0"/>
              </a:rPr>
              <a:t>Feedback on design issues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0" smtClean="0">
                <a:solidFill>
                  <a:srgbClr val="3333FF"/>
                </a:solidFill>
                <a:latin typeface="Calibri" charset="0"/>
                <a:cs typeface="ＭＳ Ｐゴシック" charset="-128"/>
              </a:rPr>
              <a:t>The TDR phase is being prepared</a:t>
            </a:r>
          </a:p>
          <a:p>
            <a:pPr lvl="1" eaLnBrk="1" hangingPunct="1">
              <a:lnSpc>
                <a:spcPct val="90000"/>
              </a:lnSpc>
            </a:pPr>
            <a:endParaRPr lang="en-US" sz="1600" b="0" smtClean="0">
              <a:latin typeface="Calibri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000" b="0" smtClean="0">
              <a:latin typeface="Calibri" charset="0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b="0" smtClean="0">
              <a:latin typeface="Calibri" charset="0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b="0" smtClean="0">
                <a:solidFill>
                  <a:srgbClr val="3333FF"/>
                </a:solidFill>
                <a:latin typeface="Calibri" charset="0"/>
                <a:cs typeface="ＭＳ Ｐゴシック" charset="-128"/>
              </a:rPr>
              <a:t>Thanks to all the people from whom I stole slides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b="0" smtClean="0">
                <a:solidFill>
                  <a:srgbClr val="000000"/>
                </a:solidFill>
                <a:latin typeface="Calibri" charset="0"/>
              </a:rPr>
              <a:t>Jean-Pierre Delahaye, L.Linssen, Alexej Grudiev, Frank Tecker, Walter Wuensch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cs typeface="ＭＳ Ｐゴシック" charset="-128"/>
              </a:rPr>
              <a:t>Reserve</a:t>
            </a:r>
          </a:p>
        </p:txBody>
      </p:sp>
      <p:sp>
        <p:nvSpPr>
          <p:cNvPr id="1105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>
              <a:latin typeface="Calibri" charset="0"/>
              <a:cs typeface="ＭＳ Ｐゴシック" charset="-128"/>
            </a:endParaRPr>
          </a:p>
        </p:txBody>
      </p:sp>
      <p:sp>
        <p:nvSpPr>
          <p:cNvPr id="11059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059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11059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D53C8D3-073B-4900-BB85-C2C4BEB152CE}" type="slidenum">
              <a:rPr lang="en-US" smtClean="0">
                <a:ea typeface="ＭＳ Ｐゴシック" charset="-128"/>
                <a:cs typeface="ＭＳ Ｐゴシック" charset="-128"/>
              </a:rPr>
              <a:pPr/>
              <a:t>35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642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25, 2010</a:t>
            </a: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BA7CC5-097E-44C1-BDB5-AEDE8E5CFAA5}" type="slidenum">
              <a:rPr lang="en-US" smtClean="0">
                <a:ea typeface="ＭＳ Ｐゴシック" charset="-128"/>
                <a:cs typeface="ＭＳ Ｐゴシック" charset="-128"/>
              </a:rPr>
              <a:pPr/>
              <a:t>36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644" name="Rectangle 2"/>
          <p:cNvSpPr>
            <a:spLocks noChangeArrowheads="1"/>
          </p:cNvSpPr>
          <p:nvPr/>
        </p:nvSpPr>
        <p:spPr bwMode="auto">
          <a:xfrm>
            <a:off x="804863" y="228600"/>
            <a:ext cx="8151812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3200">
                <a:latin typeface="Calibri" charset="0"/>
              </a:rPr>
              <a:t>CLIC Main Parameters</a:t>
            </a:r>
            <a:r>
              <a:rPr lang="en-US" sz="3200" b="1" i="1">
                <a:solidFill>
                  <a:srgbClr val="FF0000"/>
                </a:solidFill>
                <a:latin typeface="Times New Roman" charset="0"/>
              </a:rPr>
              <a:t> </a:t>
            </a:r>
            <a:br>
              <a:rPr lang="en-US" sz="3200" b="1" i="1">
                <a:solidFill>
                  <a:srgbClr val="FF0000"/>
                </a:solidFill>
                <a:latin typeface="Times New Roman" charset="0"/>
              </a:rPr>
            </a:br>
            <a:r>
              <a:rPr lang="en-US" sz="1000" b="1" i="1">
                <a:solidFill>
                  <a:srgbClr val="FF0000"/>
                </a:solidFill>
                <a:latin typeface="Times New Roman" charset="0"/>
                <a:hlinkClick r:id="rId3"/>
              </a:rPr>
              <a:t>http://cdsweb.cern.ch/record/1132079?ln=fr</a:t>
            </a:r>
            <a:r>
              <a:rPr lang="en-US" sz="1000" b="1" i="1">
                <a:solidFill>
                  <a:srgbClr val="FF0000"/>
                </a:solidFill>
                <a:latin typeface="Times New Roman" charset="0"/>
              </a:rPr>
              <a:t>    </a:t>
            </a:r>
            <a:r>
              <a:rPr lang="en-US" sz="1000" b="1" i="1">
                <a:solidFill>
                  <a:srgbClr val="FF0000"/>
                </a:solidFill>
                <a:latin typeface="Times New Roman" charset="0"/>
                <a:hlinkClick r:id="rId4"/>
              </a:rPr>
              <a:t>http://clic-meeting.web.cern.ch/clic-meeting/clictable2007.html</a:t>
            </a:r>
            <a:r>
              <a:rPr lang="en-US" sz="1400" b="1" i="1">
                <a:solidFill>
                  <a:srgbClr val="FF0000"/>
                </a:solidFill>
                <a:latin typeface="Times New Roman" charset="0"/>
              </a:rPr>
              <a:t/>
            </a:r>
            <a:br>
              <a:rPr lang="en-US" sz="1400" b="1" i="1">
                <a:solidFill>
                  <a:srgbClr val="FF0000"/>
                </a:solidFill>
                <a:latin typeface="Times New Roman" charset="0"/>
              </a:rPr>
            </a:br>
            <a:endParaRPr lang="en-US" sz="1400" b="1" i="1">
              <a:solidFill>
                <a:srgbClr val="FF0000"/>
              </a:solidFill>
              <a:latin typeface="Times New Roman" charset="0"/>
            </a:endParaRPr>
          </a:p>
        </p:txBody>
      </p:sp>
      <p:graphicFrame>
        <p:nvGraphicFramePr>
          <p:cNvPr id="112751" name="Group 1135"/>
          <p:cNvGraphicFramePr>
            <a:graphicFrameLocks noGrp="1"/>
          </p:cNvGraphicFramePr>
          <p:nvPr/>
        </p:nvGraphicFramePr>
        <p:xfrm>
          <a:off x="0" y="749300"/>
          <a:ext cx="9144000" cy="6042025"/>
        </p:xfrm>
        <a:graphic>
          <a:graphicData uri="http://schemas.openxmlformats.org/drawingml/2006/table">
            <a:tbl>
              <a:tblPr/>
              <a:tblGrid>
                <a:gridCol w="3136900"/>
                <a:gridCol w="1514475"/>
                <a:gridCol w="1449388"/>
                <a:gridCol w="1546225"/>
                <a:gridCol w="1497012"/>
              </a:tblGrid>
              <a:tr h="342900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Center-of-mass energy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CLIC 500 G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CLIC 3 TeV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00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Beam parameters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Conservative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Nominal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Conservative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Nominal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Accelerating structure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502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1463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Total (Peak 1%) luminosity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0.9(0.6)·10</a:t>
                      </a:r>
                      <a:r>
                        <a:rPr kumimoji="0" lang="en-GB" sz="1300" b="1" i="0" u="none" strike="noStrike" cap="none" normalizeH="0" baseline="3000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2.3(1.4)·10</a:t>
                      </a:r>
                      <a:r>
                        <a:rPr kumimoji="0" lang="en-GB" sz="1300" b="1" i="0" u="none" strike="noStrike" cap="none" normalizeH="0" baseline="3000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1.5(0.73)·10</a:t>
                      </a:r>
                      <a:r>
                        <a:rPr kumimoji="0" lang="en-GB" sz="1300" b="1" i="0" u="none" strike="noStrike" cap="none" normalizeH="0" baseline="3000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5.9(2.0)·10</a:t>
                      </a:r>
                      <a:r>
                        <a:rPr kumimoji="0" lang="en-GB" sz="1300" b="1" i="0" u="none" strike="noStrike" cap="none" normalizeH="0" baseline="3000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Repetition rate (Hz)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4163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Loaded accel. gradient MV/m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1300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Main linac RF frequency GHz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9875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Bunch charge10</a:t>
                      </a:r>
                      <a:r>
                        <a:rPr kumimoji="0" lang="en-GB" sz="13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6.8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3.72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5113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Bunch separation (ns)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1463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Beam pulse duration (ns)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177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156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9875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Beam power/beam (MWatts)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4.9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638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Hor./vert. norm. emitt (10</a:t>
                      </a:r>
                      <a:r>
                        <a:rPr kumimoji="0" lang="en-GB" sz="13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-6</a:t>
                      </a: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/10</a:t>
                      </a:r>
                      <a:r>
                        <a:rPr kumimoji="0" lang="en-GB" sz="13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-9</a:t>
                      </a: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3/40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2.4/25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2.4/20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0.66/20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Hor/Vert FF focusing (mm)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10/0.4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8 / 0.1                   8 / 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4 / 0.07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Hor./vert. IP beam size (nm)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248 / 5.7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202 /</a:t>
                      </a: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 2.3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83 /</a:t>
                      </a: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 </a:t>
                      </a: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40 / 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Hadronic events/crossing at 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0.07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0.19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0.57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</a:tr>
              <a:tr h="280988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Coherent pairs at 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5 10</a:t>
                      </a:r>
                      <a:r>
                        <a:rPr kumimoji="0" lang="en-GB" sz="13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3.8 10</a:t>
                      </a:r>
                      <a:r>
                        <a:rPr kumimoji="0" lang="en-GB" sz="13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8</a:t>
                      </a: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BDS length (km)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1.87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2.75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9721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Total site length km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13.0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48.3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Wall plug to beam transfer eff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7.5%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6.8%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9575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Total power consumption MW</a:t>
                      </a:r>
                      <a:endParaRPr kumimoji="0" 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charset="0"/>
                        <a:ea typeface="Batang" charset="-127"/>
                        <a:cs typeface="Batang" charset="-127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129.4</a:t>
                      </a:r>
                      <a:endParaRPr kumimoji="0" 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charset="0"/>
                        <a:ea typeface="Batang" charset="-127"/>
                        <a:cs typeface="Batang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Batang" charset="-127"/>
                          <a:cs typeface="Batang" charset="-127"/>
                        </a:rPr>
                        <a:t>415</a:t>
                      </a:r>
                      <a:endParaRPr kumimoji="0" lang="en-US" sz="13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Batang" charset="-127"/>
                        <a:cs typeface="Batang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8A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4690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25, 2010</a:t>
            </a:r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911FBD1-B44E-42F5-888E-54C8D3BB1DDD}" type="slidenum">
              <a:rPr lang="en-US" smtClean="0">
                <a:ea typeface="ＭＳ Ｐゴシック" charset="-128"/>
                <a:cs typeface="ＭＳ Ｐゴシック" charset="-128"/>
              </a:rPr>
              <a:pPr/>
              <a:t>37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3973" name="Rectangle 2"/>
          <p:cNvSpPr>
            <a:spLocks noChangeArrowheads="1"/>
          </p:cNvSpPr>
          <p:nvPr/>
        </p:nvSpPr>
        <p:spPr bwMode="auto">
          <a:xfrm>
            <a:off x="2209800" y="0"/>
            <a:ext cx="6934200" cy="6572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3200" dirty="0">
                <a:solidFill>
                  <a:srgbClr val="000000"/>
                </a:solidFill>
                <a:latin typeface="Calibri"/>
                <a:cs typeface="Calibri"/>
              </a:rPr>
              <a:t>Example Site at CERN </a:t>
            </a:r>
            <a:endParaRPr lang="en-US" sz="3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4693" name="Text Box 3"/>
          <p:cNvSpPr txBox="1">
            <a:spLocks noChangeArrowheads="1"/>
          </p:cNvSpPr>
          <p:nvPr/>
        </p:nvSpPr>
        <p:spPr bwMode="auto">
          <a:xfrm>
            <a:off x="6181725" y="892175"/>
            <a:ext cx="184150" cy="51911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endParaRPr lang="fr-FR" sz="2800">
              <a:solidFill>
                <a:srgbClr val="114FFB"/>
              </a:solidFill>
              <a:latin typeface="Times New Roman" charset="0"/>
            </a:endParaRPr>
          </a:p>
        </p:txBody>
      </p:sp>
      <p:pic>
        <p:nvPicPr>
          <p:cNvPr id="114694" name="Picture 4" descr="Längenprofil-modifie gland high through depression"/>
          <p:cNvPicPr>
            <a:picLocks noChangeAspect="1" noChangeArrowheads="1"/>
          </p:cNvPicPr>
          <p:nvPr/>
        </p:nvPicPr>
        <p:blipFill>
          <a:blip r:embed="rId3"/>
          <a:srcRect t="25317"/>
          <a:stretch>
            <a:fillRect/>
          </a:stretch>
        </p:blipFill>
        <p:spPr bwMode="auto">
          <a:xfrm>
            <a:off x="0" y="762000"/>
            <a:ext cx="9144000" cy="603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5" name="Line 5"/>
          <p:cNvSpPr>
            <a:spLocks noChangeShapeType="1"/>
          </p:cNvSpPr>
          <p:nvPr/>
        </p:nvSpPr>
        <p:spPr bwMode="auto">
          <a:xfrm flipH="1">
            <a:off x="4679950" y="2022475"/>
            <a:ext cx="1771650" cy="21431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6" name="Text Box 6"/>
          <p:cNvSpPr txBox="1">
            <a:spLocks noChangeArrowheads="1"/>
          </p:cNvSpPr>
          <p:nvPr/>
        </p:nvSpPr>
        <p:spPr bwMode="auto">
          <a:xfrm>
            <a:off x="6367463" y="1677988"/>
            <a:ext cx="1333500" cy="7016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  <a:latin typeface="Times New Roman" charset="0"/>
              </a:rPr>
              <a:t>CERN site</a:t>
            </a:r>
          </a:p>
          <a:p>
            <a:pPr algn="ctr" eaLnBrk="0" hangingPunct="0"/>
            <a:r>
              <a:rPr lang="en-US" sz="2000" b="1">
                <a:solidFill>
                  <a:srgbClr val="FF0000"/>
                </a:solidFill>
                <a:latin typeface="Times New Roman" charset="0"/>
              </a:rPr>
              <a:t>Prevessin</a:t>
            </a:r>
          </a:p>
        </p:txBody>
      </p:sp>
      <p:sp>
        <p:nvSpPr>
          <p:cNvPr id="114697" name="Line 7"/>
          <p:cNvSpPr>
            <a:spLocks noChangeShapeType="1"/>
          </p:cNvSpPr>
          <p:nvPr/>
        </p:nvSpPr>
        <p:spPr bwMode="auto">
          <a:xfrm>
            <a:off x="3136900" y="2901950"/>
            <a:ext cx="1552575" cy="23971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8" name="Text Box 8"/>
          <p:cNvSpPr txBox="1">
            <a:spLocks noChangeArrowheads="1"/>
          </p:cNvSpPr>
          <p:nvPr/>
        </p:nvSpPr>
        <p:spPr bwMode="auto">
          <a:xfrm>
            <a:off x="2141538" y="2287588"/>
            <a:ext cx="2103437" cy="7016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  <a:latin typeface="Times New Roman" charset="0"/>
              </a:rPr>
              <a:t>Detectors and</a:t>
            </a:r>
          </a:p>
          <a:p>
            <a:pPr algn="ctr" eaLnBrk="0" hangingPunct="0"/>
            <a:r>
              <a:rPr lang="en-US" sz="2000" b="1">
                <a:solidFill>
                  <a:srgbClr val="FF0000"/>
                </a:solidFill>
                <a:latin typeface="Times New Roman" charset="0"/>
              </a:rPr>
              <a:t> Interaction Point</a:t>
            </a:r>
          </a:p>
        </p:txBody>
      </p:sp>
      <p:sp>
        <p:nvSpPr>
          <p:cNvPr id="114699" name="Text Box 9"/>
          <p:cNvSpPr txBox="1">
            <a:spLocks noChangeArrowheads="1"/>
          </p:cNvSpPr>
          <p:nvPr/>
        </p:nvSpPr>
        <p:spPr bwMode="auto">
          <a:xfrm>
            <a:off x="1770063" y="952500"/>
            <a:ext cx="3454400" cy="91598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solidFill>
                  <a:srgbClr val="114FFB"/>
                </a:solidFill>
                <a:latin typeface="Times New Roman" charset="0"/>
              </a:rPr>
              <a:t>IP under CERN Prevessin site</a:t>
            </a:r>
          </a:p>
          <a:p>
            <a:pPr eaLnBrk="0" hangingPunct="0"/>
            <a:r>
              <a:rPr lang="en-US" sz="1800" b="1">
                <a:solidFill>
                  <a:srgbClr val="114FFB"/>
                </a:solidFill>
                <a:latin typeface="Times New Roman" charset="0"/>
              </a:rPr>
              <a:t>Phase 1: 0.5 TeV extension 13 km</a:t>
            </a:r>
          </a:p>
          <a:p>
            <a:pPr eaLnBrk="0" hangingPunct="0"/>
            <a:r>
              <a:rPr lang="en-US" sz="1800" b="1">
                <a:solidFill>
                  <a:srgbClr val="114FFB"/>
                </a:solidFill>
                <a:latin typeface="Times New Roman" charset="0"/>
              </a:rPr>
              <a:t>Phase 2: 3 TeV extension 48.5 km</a:t>
            </a:r>
          </a:p>
        </p:txBody>
      </p:sp>
      <p:sp>
        <p:nvSpPr>
          <p:cNvPr id="114700" name="Line 10"/>
          <p:cNvSpPr>
            <a:spLocks noChangeShapeType="1"/>
          </p:cNvSpPr>
          <p:nvPr/>
        </p:nvSpPr>
        <p:spPr bwMode="auto">
          <a:xfrm flipV="1">
            <a:off x="4021138" y="3881438"/>
            <a:ext cx="1265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1" name="Text Box 11"/>
          <p:cNvSpPr txBox="1">
            <a:spLocks noChangeArrowheads="1"/>
          </p:cNvSpPr>
          <p:nvPr/>
        </p:nvSpPr>
        <p:spPr bwMode="auto">
          <a:xfrm>
            <a:off x="3952875" y="3398838"/>
            <a:ext cx="16557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b="1"/>
              <a:t>0.5TeV = 13 Km</a:t>
            </a:r>
          </a:p>
        </p:txBody>
      </p:sp>
      <p:sp>
        <p:nvSpPr>
          <p:cNvPr id="114702" name="Line 12"/>
          <p:cNvSpPr>
            <a:spLocks noChangeShapeType="1"/>
          </p:cNvSpPr>
          <p:nvPr/>
        </p:nvSpPr>
        <p:spPr bwMode="auto">
          <a:xfrm flipV="1">
            <a:off x="1214438" y="5595938"/>
            <a:ext cx="6954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3" name="Text Box 13"/>
          <p:cNvSpPr txBox="1">
            <a:spLocks noChangeArrowheads="1"/>
          </p:cNvSpPr>
          <p:nvPr/>
        </p:nvSpPr>
        <p:spPr bwMode="auto">
          <a:xfrm>
            <a:off x="4029075" y="5710238"/>
            <a:ext cx="16557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b="1"/>
              <a:t>3 TeV = 48.5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6738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25, 2010</a:t>
            </a:r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D646E11-1201-49A2-8ACC-2213809F7DA6}" type="slidenum">
              <a:rPr lang="en-US" smtClean="0">
                <a:ea typeface="ＭＳ Ｐゴシック" charset="-128"/>
                <a:cs typeface="ＭＳ Ｐゴシック" charset="-128"/>
              </a:rPr>
              <a:pPr/>
              <a:t>38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6740" name="Title 157"/>
          <p:cNvSpPr>
            <a:spLocks noGrp="1"/>
          </p:cNvSpPr>
          <p:nvPr>
            <p:ph type="title" idx="4294967295"/>
          </p:nvPr>
        </p:nvSpPr>
        <p:spPr>
          <a:xfrm>
            <a:off x="1981200" y="228600"/>
            <a:ext cx="2667000" cy="457200"/>
          </a:xfrm>
        </p:spPr>
        <p:txBody>
          <a:bodyPr/>
          <a:lstStyle/>
          <a:p>
            <a:pPr eaLnBrk="1" hangingPunct="1"/>
            <a:r>
              <a:rPr lang="en-US" sz="2800">
                <a:latin typeface="Calibri" charset="0"/>
                <a:cs typeface="ＭＳ Ｐゴシック" charset="-128"/>
              </a:rPr>
              <a:t>Tunnel Integration</a:t>
            </a:r>
          </a:p>
        </p:txBody>
      </p:sp>
      <p:pic>
        <p:nvPicPr>
          <p:cNvPr id="116741" name="Picture 5" descr="Image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066800"/>
            <a:ext cx="3935413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mage1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2947988"/>
            <a:ext cx="55626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65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9600" y="4724400"/>
            <a:ext cx="1844675" cy="650875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Standard tunnel </a:t>
            </a:r>
          </a:p>
          <a:p>
            <a:pPr>
              <a:defRPr/>
            </a:pPr>
            <a:r>
              <a:rPr lang="en-US" sz="1800" b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with modules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1447800"/>
            <a:ext cx="107950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DB dump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1066800"/>
            <a:ext cx="163830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DB turn-around</a:t>
            </a:r>
          </a:p>
        </p:txBody>
      </p:sp>
      <p:cxnSp>
        <p:nvCxnSpPr>
          <p:cNvPr id="11" name="Straight Arrow Connector 10"/>
          <p:cNvCxnSpPr>
            <a:stCxn id="8" idx="2"/>
          </p:cNvCxnSpPr>
          <p:nvPr/>
        </p:nvCxnSpPr>
        <p:spPr>
          <a:xfrm rot="16200000" flipH="1">
            <a:off x="613569" y="2045494"/>
            <a:ext cx="468312" cy="6350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2"/>
          </p:cNvCxnSpPr>
          <p:nvPr/>
        </p:nvCxnSpPr>
        <p:spPr>
          <a:xfrm rot="16200000" flipH="1">
            <a:off x="1810544" y="1508919"/>
            <a:ext cx="392112" cy="241300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44813" y="1981200"/>
            <a:ext cx="863600" cy="641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UTRA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cavern</a:t>
            </a:r>
          </a:p>
        </p:txBody>
      </p:sp>
      <p:sp>
        <p:nvSpPr>
          <p:cNvPr id="19" name="Date Placeholder 18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6750" name="Slide Number Placeholder 19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7599F39C-C657-4634-B571-96E303D733F5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/>
              <a:t>38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6751" name="Picture 14" descr="Copy of CAD000187336-4500m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0"/>
            <a:ext cx="43434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D. Schulte</a:t>
            </a:r>
            <a:endParaRPr lang="en-US"/>
          </a:p>
        </p:txBody>
      </p:sp>
      <p:sp>
        <p:nvSpPr>
          <p:cNvPr id="23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ILC meeting Beijing March 26, 2010</a:t>
            </a:r>
          </a:p>
        </p:txBody>
      </p:sp>
      <p:sp>
        <p:nvSpPr>
          <p:cNvPr id="23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1643EE-7013-4541-92E2-A293AB8FC2E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895350"/>
            <a:ext cx="8229600" cy="496888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endParaRPr lang="en-US" sz="1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213" name="Straight Connector 212"/>
          <p:cNvCxnSpPr>
            <a:cxnSpLocks noChangeAspect="1"/>
          </p:cNvCxnSpPr>
          <p:nvPr/>
        </p:nvCxnSpPr>
        <p:spPr>
          <a:xfrm flipH="1">
            <a:off x="4645025" y="4695825"/>
            <a:ext cx="1055688" cy="485775"/>
          </a:xfrm>
          <a:prstGeom prst="line">
            <a:avLst/>
          </a:prstGeom>
          <a:ln w="57150" cap="rnd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790" name="Group 395"/>
          <p:cNvGrpSpPr>
            <a:grpSpLocks/>
          </p:cNvGrpSpPr>
          <p:nvPr/>
        </p:nvGrpSpPr>
        <p:grpSpPr bwMode="auto">
          <a:xfrm>
            <a:off x="552450" y="3686175"/>
            <a:ext cx="8191500" cy="1312863"/>
            <a:chOff x="552450" y="3686174"/>
            <a:chExt cx="8191500" cy="1312885"/>
          </a:xfrm>
        </p:grpSpPr>
        <p:sp>
          <p:nvSpPr>
            <p:cNvPr id="215" name="Right Triangle 214"/>
            <p:cNvSpPr/>
            <p:nvPr/>
          </p:nvSpPr>
          <p:spPr>
            <a:xfrm>
              <a:off x="5740400" y="3940178"/>
              <a:ext cx="755650" cy="312743"/>
            </a:xfrm>
            <a:prstGeom prst="rtTriangle">
              <a:avLst/>
            </a:prstGeom>
            <a:solidFill>
              <a:srgbClr val="FFCCFF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16" name="Right Triangle 215"/>
            <p:cNvSpPr/>
            <p:nvPr/>
          </p:nvSpPr>
          <p:spPr>
            <a:xfrm flipH="1">
              <a:off x="7967663" y="4232283"/>
              <a:ext cx="755650" cy="312743"/>
            </a:xfrm>
            <a:prstGeom prst="rtTriangle">
              <a:avLst/>
            </a:prstGeom>
            <a:solidFill>
              <a:srgbClr val="FFCCFF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17" name="Right Triangle 216"/>
            <p:cNvSpPr/>
            <p:nvPr/>
          </p:nvSpPr>
          <p:spPr>
            <a:xfrm flipH="1">
              <a:off x="7237413" y="4451362"/>
              <a:ext cx="755650" cy="312743"/>
            </a:xfrm>
            <a:prstGeom prst="rtTriangle">
              <a:avLst/>
            </a:prstGeom>
            <a:solidFill>
              <a:srgbClr val="FFCCFF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18" name="Right Triangle 217"/>
            <p:cNvSpPr/>
            <p:nvPr/>
          </p:nvSpPr>
          <p:spPr>
            <a:xfrm flipH="1">
              <a:off x="6470650" y="4686316"/>
              <a:ext cx="755650" cy="312743"/>
            </a:xfrm>
            <a:prstGeom prst="rtTriangle">
              <a:avLst/>
            </a:prstGeom>
            <a:solidFill>
              <a:srgbClr val="FFCCFF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19" name="Right Triangle 218"/>
            <p:cNvSpPr/>
            <p:nvPr/>
          </p:nvSpPr>
          <p:spPr>
            <a:xfrm>
              <a:off x="555625" y="4232283"/>
              <a:ext cx="755650" cy="312743"/>
            </a:xfrm>
            <a:prstGeom prst="rtTriangle">
              <a:avLst/>
            </a:prstGeom>
            <a:solidFill>
              <a:srgbClr val="FFCCFF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20" name="Right Triangle 219"/>
            <p:cNvSpPr/>
            <p:nvPr/>
          </p:nvSpPr>
          <p:spPr>
            <a:xfrm>
              <a:off x="1322388" y="4467237"/>
              <a:ext cx="755650" cy="312743"/>
            </a:xfrm>
            <a:prstGeom prst="rtTriangle">
              <a:avLst/>
            </a:prstGeom>
            <a:solidFill>
              <a:srgbClr val="FFCCFF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21" name="Right Triangle 220"/>
            <p:cNvSpPr/>
            <p:nvPr/>
          </p:nvSpPr>
          <p:spPr>
            <a:xfrm>
              <a:off x="2063750" y="4649803"/>
              <a:ext cx="755650" cy="312742"/>
            </a:xfrm>
            <a:prstGeom prst="rtTriangle">
              <a:avLst/>
            </a:prstGeom>
            <a:solidFill>
              <a:srgbClr val="FFCCFF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22" name="Right Triangle 221"/>
            <p:cNvSpPr/>
            <p:nvPr/>
          </p:nvSpPr>
          <p:spPr>
            <a:xfrm>
              <a:off x="2830513" y="3940178"/>
              <a:ext cx="755650" cy="312743"/>
            </a:xfrm>
            <a:prstGeom prst="rtTriangle">
              <a:avLst/>
            </a:prstGeom>
            <a:solidFill>
              <a:srgbClr val="FFCCFF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23" name="Right Triangle 222"/>
            <p:cNvSpPr/>
            <p:nvPr/>
          </p:nvSpPr>
          <p:spPr>
            <a:xfrm flipH="1">
              <a:off x="5207000" y="3800476"/>
              <a:ext cx="533400" cy="219079"/>
            </a:xfrm>
            <a:prstGeom prst="rtTriangle">
              <a:avLst/>
            </a:prstGeom>
            <a:solidFill>
              <a:srgbClr val="FFCCFF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336" name="Right Triangle 335"/>
            <p:cNvSpPr/>
            <p:nvPr/>
          </p:nvSpPr>
          <p:spPr>
            <a:xfrm>
              <a:off x="4659313" y="3800476"/>
              <a:ext cx="533400" cy="219079"/>
            </a:xfrm>
            <a:prstGeom prst="rtTriangle">
              <a:avLst/>
            </a:prstGeom>
            <a:solidFill>
              <a:srgbClr val="FFCCFF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337" name="Right Triangle 336"/>
            <p:cNvSpPr/>
            <p:nvPr/>
          </p:nvSpPr>
          <p:spPr>
            <a:xfrm flipH="1">
              <a:off x="4133850" y="3795714"/>
              <a:ext cx="533400" cy="219079"/>
            </a:xfrm>
            <a:prstGeom prst="rtTriangle">
              <a:avLst/>
            </a:prstGeom>
            <a:solidFill>
              <a:srgbClr val="FFCCFF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338" name="Right Triangle 337"/>
            <p:cNvSpPr/>
            <p:nvPr/>
          </p:nvSpPr>
          <p:spPr>
            <a:xfrm>
              <a:off x="3586163" y="3795714"/>
              <a:ext cx="533400" cy="219079"/>
            </a:xfrm>
            <a:prstGeom prst="rtTriangle">
              <a:avLst/>
            </a:prstGeom>
            <a:solidFill>
              <a:srgbClr val="FFCCFF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3590925" y="3686174"/>
              <a:ext cx="1076325" cy="71439"/>
            </a:xfrm>
            <a:prstGeom prst="rect">
              <a:avLst/>
            </a:prstGeom>
            <a:solidFill>
              <a:srgbClr val="FF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4648200" y="3686174"/>
              <a:ext cx="1076325" cy="71439"/>
            </a:xfrm>
            <a:prstGeom prst="rect">
              <a:avLst/>
            </a:prstGeom>
            <a:solidFill>
              <a:srgbClr val="FF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743575" y="3838577"/>
              <a:ext cx="752475" cy="53976"/>
            </a:xfrm>
            <a:prstGeom prst="rect">
              <a:avLst/>
            </a:prstGeom>
            <a:solidFill>
              <a:srgbClr val="FF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2828925" y="3838577"/>
              <a:ext cx="752475" cy="53976"/>
            </a:xfrm>
            <a:prstGeom prst="rect">
              <a:avLst/>
            </a:prstGeom>
            <a:solidFill>
              <a:srgbClr val="FF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6486525" y="4600589"/>
              <a:ext cx="752475" cy="53976"/>
            </a:xfrm>
            <a:prstGeom prst="rect">
              <a:avLst/>
            </a:prstGeom>
            <a:solidFill>
              <a:srgbClr val="FF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7239000" y="4400561"/>
              <a:ext cx="752475" cy="53976"/>
            </a:xfrm>
            <a:prstGeom prst="rect">
              <a:avLst/>
            </a:prstGeom>
            <a:solidFill>
              <a:srgbClr val="FF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7991475" y="4162432"/>
              <a:ext cx="752475" cy="53976"/>
            </a:xfrm>
            <a:prstGeom prst="rect">
              <a:avLst/>
            </a:prstGeom>
            <a:solidFill>
              <a:srgbClr val="FF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552450" y="4171957"/>
              <a:ext cx="752475" cy="53976"/>
            </a:xfrm>
            <a:prstGeom prst="rect">
              <a:avLst/>
            </a:prstGeom>
            <a:solidFill>
              <a:srgbClr val="FF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1314450" y="4400561"/>
              <a:ext cx="752475" cy="53976"/>
            </a:xfrm>
            <a:prstGeom prst="rect">
              <a:avLst/>
            </a:prstGeom>
            <a:solidFill>
              <a:srgbClr val="FF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2076450" y="4600589"/>
              <a:ext cx="752475" cy="53976"/>
            </a:xfrm>
            <a:prstGeom prst="rect">
              <a:avLst/>
            </a:prstGeom>
            <a:solidFill>
              <a:srgbClr val="FF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373" name="Straight Connector 372"/>
            <p:cNvCxnSpPr>
              <a:cxnSpLocks noChangeAspect="1"/>
            </p:cNvCxnSpPr>
            <p:nvPr/>
          </p:nvCxnSpPr>
          <p:spPr>
            <a:xfrm>
              <a:off x="3586163" y="3794126"/>
              <a:ext cx="533400" cy="220667"/>
            </a:xfrm>
            <a:prstGeom prst="line">
              <a:avLst/>
            </a:prstGeom>
            <a:ln w="57150">
              <a:solidFill>
                <a:srgbClr val="FF19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>
              <a:cxnSpLocks noChangeAspect="1"/>
            </p:cNvCxnSpPr>
            <p:nvPr/>
          </p:nvCxnSpPr>
          <p:spPr>
            <a:xfrm>
              <a:off x="2838450" y="3940178"/>
              <a:ext cx="755650" cy="314330"/>
            </a:xfrm>
            <a:prstGeom prst="line">
              <a:avLst/>
            </a:prstGeom>
            <a:ln w="57150">
              <a:solidFill>
                <a:srgbClr val="FF19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/>
            <p:cNvCxnSpPr>
              <a:cxnSpLocks noChangeAspect="1"/>
            </p:cNvCxnSpPr>
            <p:nvPr/>
          </p:nvCxnSpPr>
          <p:spPr>
            <a:xfrm>
              <a:off x="561975" y="4235458"/>
              <a:ext cx="742950" cy="307980"/>
            </a:xfrm>
            <a:prstGeom prst="line">
              <a:avLst/>
            </a:prstGeom>
            <a:ln w="57150">
              <a:solidFill>
                <a:srgbClr val="FF19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>
              <a:cxnSpLocks noChangeAspect="1"/>
            </p:cNvCxnSpPr>
            <p:nvPr/>
          </p:nvCxnSpPr>
          <p:spPr>
            <a:xfrm flipH="1">
              <a:off x="7981950" y="4225933"/>
              <a:ext cx="755650" cy="312743"/>
            </a:xfrm>
            <a:prstGeom prst="line">
              <a:avLst/>
            </a:prstGeom>
            <a:ln w="57150">
              <a:solidFill>
                <a:srgbClr val="FF19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>
              <a:cxnSpLocks noChangeAspect="1"/>
            </p:cNvCxnSpPr>
            <p:nvPr/>
          </p:nvCxnSpPr>
          <p:spPr>
            <a:xfrm>
              <a:off x="1314450" y="4464062"/>
              <a:ext cx="742950" cy="307980"/>
            </a:xfrm>
            <a:prstGeom prst="line">
              <a:avLst/>
            </a:prstGeom>
            <a:ln w="57150">
              <a:solidFill>
                <a:srgbClr val="FF19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/>
            <p:cNvCxnSpPr>
              <a:cxnSpLocks noChangeAspect="1"/>
            </p:cNvCxnSpPr>
            <p:nvPr/>
          </p:nvCxnSpPr>
          <p:spPr>
            <a:xfrm>
              <a:off x="2105025" y="4664090"/>
              <a:ext cx="742950" cy="307980"/>
            </a:xfrm>
            <a:prstGeom prst="line">
              <a:avLst/>
            </a:prstGeom>
            <a:ln w="57150">
              <a:solidFill>
                <a:srgbClr val="FF19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>
              <a:cxnSpLocks noChangeAspect="1"/>
            </p:cNvCxnSpPr>
            <p:nvPr/>
          </p:nvCxnSpPr>
          <p:spPr>
            <a:xfrm flipH="1">
              <a:off x="7219950" y="4454537"/>
              <a:ext cx="755650" cy="312743"/>
            </a:xfrm>
            <a:prstGeom prst="line">
              <a:avLst/>
            </a:prstGeom>
            <a:ln w="57150">
              <a:solidFill>
                <a:srgbClr val="FF19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/>
            <p:cNvCxnSpPr>
              <a:cxnSpLocks noChangeAspect="1"/>
            </p:cNvCxnSpPr>
            <p:nvPr/>
          </p:nvCxnSpPr>
          <p:spPr>
            <a:xfrm flipH="1">
              <a:off x="6457950" y="4683141"/>
              <a:ext cx="755650" cy="312743"/>
            </a:xfrm>
            <a:prstGeom prst="line">
              <a:avLst/>
            </a:prstGeom>
            <a:ln w="57150">
              <a:solidFill>
                <a:srgbClr val="FF19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/>
            <p:cNvCxnSpPr>
              <a:cxnSpLocks noChangeAspect="1"/>
            </p:cNvCxnSpPr>
            <p:nvPr/>
          </p:nvCxnSpPr>
          <p:spPr>
            <a:xfrm flipH="1">
              <a:off x="4133850" y="3800476"/>
              <a:ext cx="533400" cy="220667"/>
            </a:xfrm>
            <a:prstGeom prst="line">
              <a:avLst/>
            </a:prstGeom>
            <a:ln w="57150">
              <a:solidFill>
                <a:srgbClr val="FF19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/>
            <p:cNvCxnSpPr>
              <a:cxnSpLocks noChangeAspect="1"/>
            </p:cNvCxnSpPr>
            <p:nvPr/>
          </p:nvCxnSpPr>
          <p:spPr>
            <a:xfrm>
              <a:off x="4678363" y="3794126"/>
              <a:ext cx="533400" cy="220667"/>
            </a:xfrm>
            <a:prstGeom prst="line">
              <a:avLst/>
            </a:prstGeom>
            <a:ln w="57150">
              <a:solidFill>
                <a:srgbClr val="FF19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/>
            <p:cNvCxnSpPr>
              <a:cxnSpLocks noChangeAspect="1"/>
            </p:cNvCxnSpPr>
            <p:nvPr/>
          </p:nvCxnSpPr>
          <p:spPr>
            <a:xfrm flipH="1">
              <a:off x="5192713" y="3800476"/>
              <a:ext cx="533400" cy="220667"/>
            </a:xfrm>
            <a:prstGeom prst="line">
              <a:avLst/>
            </a:prstGeom>
            <a:ln w="57150">
              <a:solidFill>
                <a:srgbClr val="FF19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/>
            <p:cNvCxnSpPr>
              <a:cxnSpLocks noChangeAspect="1"/>
            </p:cNvCxnSpPr>
            <p:nvPr/>
          </p:nvCxnSpPr>
          <p:spPr>
            <a:xfrm>
              <a:off x="5740400" y="3940178"/>
              <a:ext cx="792163" cy="328619"/>
            </a:xfrm>
            <a:prstGeom prst="line">
              <a:avLst/>
            </a:prstGeom>
            <a:ln w="57150">
              <a:solidFill>
                <a:srgbClr val="FF19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791" name="Group 430"/>
          <p:cNvGrpSpPr>
            <a:grpSpLocks/>
          </p:cNvGrpSpPr>
          <p:nvPr/>
        </p:nvGrpSpPr>
        <p:grpSpPr bwMode="auto">
          <a:xfrm>
            <a:off x="555625" y="4013200"/>
            <a:ext cx="8185150" cy="1644650"/>
            <a:chOff x="555570" y="4013208"/>
            <a:chExt cx="8185509" cy="1644880"/>
          </a:xfrm>
        </p:grpSpPr>
        <p:grpSp>
          <p:nvGrpSpPr>
            <p:cNvPr id="118871" name="Group 278"/>
            <p:cNvGrpSpPr>
              <a:grpSpLocks/>
            </p:cNvGrpSpPr>
            <p:nvPr/>
          </p:nvGrpSpPr>
          <p:grpSpPr bwMode="auto">
            <a:xfrm>
              <a:off x="3586149" y="4195773"/>
              <a:ext cx="1080495" cy="229099"/>
              <a:chOff x="3586149" y="4244900"/>
              <a:chExt cx="1080495" cy="229099"/>
            </a:xfrm>
          </p:grpSpPr>
          <p:grpSp>
            <p:nvGrpSpPr>
              <p:cNvPr id="118940" name="Group 273"/>
              <p:cNvGrpSpPr>
                <a:grpSpLocks/>
              </p:cNvGrpSpPr>
              <p:nvPr/>
            </p:nvGrpSpPr>
            <p:grpSpPr bwMode="auto">
              <a:xfrm>
                <a:off x="3586149" y="4244900"/>
                <a:ext cx="536895" cy="229099"/>
                <a:chOff x="3586149" y="4244900"/>
                <a:chExt cx="536895" cy="229099"/>
              </a:xfrm>
            </p:grpSpPr>
            <p:sp>
              <p:nvSpPr>
                <p:cNvPr id="495" name="Right Triangle 494"/>
                <p:cNvSpPr/>
                <p:nvPr/>
              </p:nvSpPr>
              <p:spPr>
                <a:xfrm>
                  <a:off x="3586241" y="4268739"/>
                  <a:ext cx="531835" cy="204817"/>
                </a:xfrm>
                <a:prstGeom prst="rtTriangle">
                  <a:avLst/>
                </a:prstGeom>
                <a:solidFill>
                  <a:srgbClr val="00B0F0">
                    <a:alpha val="4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cxnSp>
              <p:nvCxnSpPr>
                <p:cNvPr id="496" name="Straight Connector 495"/>
                <p:cNvCxnSpPr>
                  <a:cxnSpLocks noChangeAspect="1"/>
                </p:cNvCxnSpPr>
                <p:nvPr/>
              </p:nvCxnSpPr>
              <p:spPr>
                <a:xfrm>
                  <a:off x="3600529" y="4244924"/>
                  <a:ext cx="522310" cy="200053"/>
                </a:xfrm>
                <a:prstGeom prst="line">
                  <a:avLst/>
                </a:prstGeom>
                <a:ln w="57150" cap="rnd">
                  <a:solidFill>
                    <a:srgbClr val="00B0F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3" name="Straight Connector 492"/>
              <p:cNvCxnSpPr>
                <a:cxnSpLocks noChangeAspect="1"/>
              </p:cNvCxnSpPr>
              <p:nvPr/>
            </p:nvCxnSpPr>
            <p:spPr>
              <a:xfrm flipH="1">
                <a:off x="4122839" y="4244924"/>
                <a:ext cx="522310" cy="200053"/>
              </a:xfrm>
              <a:prstGeom prst="line">
                <a:avLst/>
              </a:prstGeom>
              <a:ln w="57150" cap="rnd">
                <a:solidFill>
                  <a:srgbClr val="00B0F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4" name="Right Triangle 493"/>
              <p:cNvSpPr/>
              <p:nvPr/>
            </p:nvSpPr>
            <p:spPr>
              <a:xfrm flipH="1">
                <a:off x="4133952" y="4268739"/>
                <a:ext cx="533423" cy="204817"/>
              </a:xfrm>
              <a:prstGeom prst="rtTriangle">
                <a:avLst/>
              </a:prstGeom>
              <a:solidFill>
                <a:srgbClr val="00B0F0">
                  <a:alpha val="4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grpSp>
          <p:nvGrpSpPr>
            <p:cNvPr id="118872" name="Group 279"/>
            <p:cNvGrpSpPr>
              <a:grpSpLocks/>
            </p:cNvGrpSpPr>
            <p:nvPr/>
          </p:nvGrpSpPr>
          <p:grpSpPr bwMode="auto">
            <a:xfrm>
              <a:off x="4659921" y="4195773"/>
              <a:ext cx="1080495" cy="229099"/>
              <a:chOff x="3586149" y="4244900"/>
              <a:chExt cx="1080495" cy="229099"/>
            </a:xfrm>
          </p:grpSpPr>
          <p:grpSp>
            <p:nvGrpSpPr>
              <p:cNvPr id="118935" name="Group 273"/>
              <p:cNvGrpSpPr>
                <a:grpSpLocks/>
              </p:cNvGrpSpPr>
              <p:nvPr/>
            </p:nvGrpSpPr>
            <p:grpSpPr bwMode="auto">
              <a:xfrm>
                <a:off x="3586149" y="4244900"/>
                <a:ext cx="536895" cy="229099"/>
                <a:chOff x="3586149" y="4244900"/>
                <a:chExt cx="536895" cy="229099"/>
              </a:xfrm>
            </p:grpSpPr>
            <p:sp>
              <p:nvSpPr>
                <p:cNvPr id="490" name="Right Triangle 489"/>
                <p:cNvSpPr/>
                <p:nvPr/>
              </p:nvSpPr>
              <p:spPr>
                <a:xfrm>
                  <a:off x="3585666" y="4268739"/>
                  <a:ext cx="531835" cy="204817"/>
                </a:xfrm>
                <a:prstGeom prst="rtTriangle">
                  <a:avLst/>
                </a:prstGeom>
                <a:solidFill>
                  <a:srgbClr val="00B0F0">
                    <a:alpha val="4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cxnSp>
              <p:nvCxnSpPr>
                <p:cNvPr id="491" name="Straight Connector 490"/>
                <p:cNvCxnSpPr>
                  <a:cxnSpLocks noChangeAspect="1"/>
                </p:cNvCxnSpPr>
                <p:nvPr/>
              </p:nvCxnSpPr>
              <p:spPr>
                <a:xfrm>
                  <a:off x="3599954" y="4244924"/>
                  <a:ext cx="522310" cy="200053"/>
                </a:xfrm>
                <a:prstGeom prst="line">
                  <a:avLst/>
                </a:prstGeom>
                <a:ln w="57150" cap="rnd">
                  <a:solidFill>
                    <a:srgbClr val="00B0F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8" name="Straight Connector 487"/>
              <p:cNvCxnSpPr>
                <a:cxnSpLocks noChangeAspect="1"/>
              </p:cNvCxnSpPr>
              <p:nvPr/>
            </p:nvCxnSpPr>
            <p:spPr>
              <a:xfrm flipH="1">
                <a:off x="4122264" y="4244924"/>
                <a:ext cx="522310" cy="200053"/>
              </a:xfrm>
              <a:prstGeom prst="line">
                <a:avLst/>
              </a:prstGeom>
              <a:ln w="57150" cap="rnd">
                <a:solidFill>
                  <a:srgbClr val="00B0F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Right Triangle 488"/>
              <p:cNvSpPr/>
              <p:nvPr/>
            </p:nvSpPr>
            <p:spPr>
              <a:xfrm flipH="1">
                <a:off x="4133377" y="4268739"/>
                <a:ext cx="533423" cy="204817"/>
              </a:xfrm>
              <a:prstGeom prst="rtTriangle">
                <a:avLst/>
              </a:prstGeom>
              <a:solidFill>
                <a:srgbClr val="00B0F0">
                  <a:alpha val="4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grpSp>
          <p:nvGrpSpPr>
            <p:cNvPr id="118873" name="Group 287"/>
            <p:cNvGrpSpPr>
              <a:grpSpLocks/>
            </p:cNvGrpSpPr>
            <p:nvPr/>
          </p:nvGrpSpPr>
          <p:grpSpPr bwMode="auto">
            <a:xfrm flipH="1">
              <a:off x="5740416" y="4460854"/>
              <a:ext cx="738000" cy="306513"/>
              <a:chOff x="5740416" y="4509981"/>
              <a:chExt cx="738000" cy="306513"/>
            </a:xfrm>
          </p:grpSpPr>
          <p:cxnSp>
            <p:nvCxnSpPr>
              <p:cNvPr id="485" name="Straight Connector 484"/>
              <p:cNvCxnSpPr>
                <a:cxnSpLocks noChangeAspect="1"/>
              </p:cNvCxnSpPr>
              <p:nvPr/>
            </p:nvCxnSpPr>
            <p:spPr>
              <a:xfrm flipH="1">
                <a:off x="5768616" y="4524363"/>
                <a:ext cx="701705" cy="269913"/>
              </a:xfrm>
              <a:prstGeom prst="line">
                <a:avLst/>
              </a:prstGeom>
              <a:ln w="57150" cap="rnd">
                <a:solidFill>
                  <a:srgbClr val="00B0F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6" name="Right Triangle 485"/>
              <p:cNvSpPr/>
              <p:nvPr/>
            </p:nvSpPr>
            <p:spPr>
              <a:xfrm flipH="1">
                <a:off x="5740040" y="4510073"/>
                <a:ext cx="738220" cy="306431"/>
              </a:xfrm>
              <a:prstGeom prst="rtTriangle">
                <a:avLst/>
              </a:prstGeom>
              <a:solidFill>
                <a:srgbClr val="00B0F0">
                  <a:alpha val="4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grpSp>
          <p:nvGrpSpPr>
            <p:cNvPr id="118874" name="Group 288"/>
            <p:cNvGrpSpPr>
              <a:grpSpLocks/>
            </p:cNvGrpSpPr>
            <p:nvPr/>
          </p:nvGrpSpPr>
          <p:grpSpPr bwMode="auto">
            <a:xfrm flipH="1">
              <a:off x="2819376" y="4475263"/>
              <a:ext cx="766773" cy="306513"/>
              <a:chOff x="5740416" y="4509981"/>
              <a:chExt cx="738000" cy="306513"/>
            </a:xfrm>
          </p:grpSpPr>
          <p:cxnSp>
            <p:nvCxnSpPr>
              <p:cNvPr id="483" name="Straight Connector 482"/>
              <p:cNvCxnSpPr>
                <a:cxnSpLocks noChangeAspect="1"/>
              </p:cNvCxnSpPr>
              <p:nvPr/>
            </p:nvCxnSpPr>
            <p:spPr>
              <a:xfrm flipH="1">
                <a:off x="5767831" y="4524243"/>
                <a:ext cx="702879" cy="269913"/>
              </a:xfrm>
              <a:prstGeom prst="line">
                <a:avLst/>
              </a:prstGeom>
              <a:ln w="57150" cap="rnd">
                <a:solidFill>
                  <a:srgbClr val="00B0F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4" name="Right Triangle 483"/>
              <p:cNvSpPr/>
              <p:nvPr/>
            </p:nvSpPr>
            <p:spPr>
              <a:xfrm flipH="1">
                <a:off x="5740327" y="4509954"/>
                <a:ext cx="738023" cy="306430"/>
              </a:xfrm>
              <a:prstGeom prst="rtTriangle">
                <a:avLst/>
              </a:prstGeom>
              <a:solidFill>
                <a:srgbClr val="00B0F0">
                  <a:alpha val="4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grpSp>
          <p:nvGrpSpPr>
            <p:cNvPr id="118875" name="Group 291"/>
            <p:cNvGrpSpPr>
              <a:grpSpLocks/>
            </p:cNvGrpSpPr>
            <p:nvPr/>
          </p:nvGrpSpPr>
          <p:grpSpPr bwMode="auto">
            <a:xfrm flipH="1">
              <a:off x="555570" y="4743468"/>
              <a:ext cx="766773" cy="306513"/>
              <a:chOff x="5740416" y="4509981"/>
              <a:chExt cx="738000" cy="306513"/>
            </a:xfrm>
          </p:grpSpPr>
          <p:cxnSp>
            <p:nvCxnSpPr>
              <p:cNvPr id="481" name="Straight Connector 480"/>
              <p:cNvCxnSpPr>
                <a:cxnSpLocks noChangeAspect="1"/>
              </p:cNvCxnSpPr>
              <p:nvPr/>
            </p:nvCxnSpPr>
            <p:spPr>
              <a:xfrm flipH="1">
                <a:off x="5767897" y="4524363"/>
                <a:ext cx="702879" cy="269913"/>
              </a:xfrm>
              <a:prstGeom prst="line">
                <a:avLst/>
              </a:prstGeom>
              <a:ln w="57150" cap="rnd">
                <a:solidFill>
                  <a:srgbClr val="00B0F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2" name="Right Triangle 481"/>
              <p:cNvSpPr/>
              <p:nvPr/>
            </p:nvSpPr>
            <p:spPr>
              <a:xfrm flipH="1">
                <a:off x="5740393" y="4510073"/>
                <a:ext cx="738023" cy="306431"/>
              </a:xfrm>
              <a:prstGeom prst="rtTriangle">
                <a:avLst/>
              </a:prstGeom>
              <a:solidFill>
                <a:srgbClr val="00B0F0">
                  <a:alpha val="4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grpSp>
          <p:nvGrpSpPr>
            <p:cNvPr id="118876" name="Group 294"/>
            <p:cNvGrpSpPr>
              <a:grpSpLocks/>
            </p:cNvGrpSpPr>
            <p:nvPr/>
          </p:nvGrpSpPr>
          <p:grpSpPr bwMode="auto">
            <a:xfrm flipH="1">
              <a:off x="1322343" y="5035572"/>
              <a:ext cx="766773" cy="306513"/>
              <a:chOff x="5740416" y="4509981"/>
              <a:chExt cx="738000" cy="306513"/>
            </a:xfrm>
          </p:grpSpPr>
          <p:cxnSp>
            <p:nvCxnSpPr>
              <p:cNvPr id="479" name="Straight Connector 478"/>
              <p:cNvCxnSpPr>
                <a:cxnSpLocks noChangeAspect="1"/>
              </p:cNvCxnSpPr>
              <p:nvPr/>
            </p:nvCxnSpPr>
            <p:spPr>
              <a:xfrm flipH="1">
                <a:off x="5767875" y="4524400"/>
                <a:ext cx="702879" cy="269913"/>
              </a:xfrm>
              <a:prstGeom prst="line">
                <a:avLst/>
              </a:prstGeom>
              <a:ln w="57150" cap="rnd">
                <a:solidFill>
                  <a:srgbClr val="00B0F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0" name="Right Triangle 479"/>
              <p:cNvSpPr/>
              <p:nvPr/>
            </p:nvSpPr>
            <p:spPr>
              <a:xfrm flipH="1">
                <a:off x="5740371" y="4510110"/>
                <a:ext cx="738022" cy="306431"/>
              </a:xfrm>
              <a:prstGeom prst="rtTriangle">
                <a:avLst/>
              </a:prstGeom>
              <a:solidFill>
                <a:srgbClr val="00B0F0">
                  <a:alpha val="4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grpSp>
          <p:nvGrpSpPr>
            <p:cNvPr id="118877" name="Group 297"/>
            <p:cNvGrpSpPr>
              <a:grpSpLocks/>
            </p:cNvGrpSpPr>
            <p:nvPr/>
          </p:nvGrpSpPr>
          <p:grpSpPr bwMode="auto">
            <a:xfrm flipH="1">
              <a:off x="2089116" y="5327676"/>
              <a:ext cx="766773" cy="306513"/>
              <a:chOff x="5740416" y="4509981"/>
              <a:chExt cx="738000" cy="306513"/>
            </a:xfrm>
          </p:grpSpPr>
          <p:cxnSp>
            <p:nvCxnSpPr>
              <p:cNvPr id="477" name="Straight Connector 476"/>
              <p:cNvCxnSpPr>
                <a:cxnSpLocks noChangeAspect="1"/>
              </p:cNvCxnSpPr>
              <p:nvPr/>
            </p:nvCxnSpPr>
            <p:spPr>
              <a:xfrm flipH="1">
                <a:off x="5767853" y="4524437"/>
                <a:ext cx="702879" cy="269913"/>
              </a:xfrm>
              <a:prstGeom prst="line">
                <a:avLst/>
              </a:prstGeom>
              <a:ln w="57150" cap="rnd">
                <a:solidFill>
                  <a:srgbClr val="00B0F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8" name="Right Triangle 477"/>
              <p:cNvSpPr/>
              <p:nvPr/>
            </p:nvSpPr>
            <p:spPr>
              <a:xfrm flipH="1">
                <a:off x="5740349" y="4510147"/>
                <a:ext cx="738023" cy="306431"/>
              </a:xfrm>
              <a:prstGeom prst="rtTriangle">
                <a:avLst/>
              </a:prstGeom>
              <a:solidFill>
                <a:srgbClr val="00B0F0">
                  <a:alpha val="4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grpSp>
          <p:nvGrpSpPr>
            <p:cNvPr id="118878" name="Group 309"/>
            <p:cNvGrpSpPr>
              <a:grpSpLocks/>
            </p:cNvGrpSpPr>
            <p:nvPr/>
          </p:nvGrpSpPr>
          <p:grpSpPr bwMode="auto">
            <a:xfrm flipH="1">
              <a:off x="6434163" y="4767367"/>
              <a:ext cx="2300319" cy="890721"/>
              <a:chOff x="707970" y="4968894"/>
              <a:chExt cx="2300319" cy="890721"/>
            </a:xfrm>
          </p:grpSpPr>
          <p:grpSp>
            <p:nvGrpSpPr>
              <p:cNvPr id="118916" name="Group 300"/>
              <p:cNvGrpSpPr>
                <a:grpSpLocks/>
              </p:cNvGrpSpPr>
              <p:nvPr/>
            </p:nvGrpSpPr>
            <p:grpSpPr bwMode="auto">
              <a:xfrm flipH="1">
                <a:off x="707970" y="4968894"/>
                <a:ext cx="766773" cy="306513"/>
                <a:chOff x="5740416" y="4509981"/>
                <a:chExt cx="738000" cy="306513"/>
              </a:xfrm>
            </p:grpSpPr>
            <p:cxnSp>
              <p:nvCxnSpPr>
                <p:cNvPr id="475" name="Straight Connector 474"/>
                <p:cNvCxnSpPr>
                  <a:cxnSpLocks noChangeAspect="1"/>
                </p:cNvCxnSpPr>
                <p:nvPr/>
              </p:nvCxnSpPr>
              <p:spPr>
                <a:xfrm flipH="1">
                  <a:off x="5768136" y="4524279"/>
                  <a:ext cx="702879" cy="269913"/>
                </a:xfrm>
                <a:prstGeom prst="line">
                  <a:avLst/>
                </a:prstGeom>
                <a:ln w="57150" cap="rnd">
                  <a:solidFill>
                    <a:srgbClr val="00B0F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6" name="Right Triangle 475"/>
                <p:cNvSpPr/>
                <p:nvPr/>
              </p:nvSpPr>
              <p:spPr>
                <a:xfrm flipH="1">
                  <a:off x="5740632" y="4509990"/>
                  <a:ext cx="738022" cy="306430"/>
                </a:xfrm>
                <a:prstGeom prst="rtTriangle">
                  <a:avLst/>
                </a:prstGeom>
                <a:solidFill>
                  <a:srgbClr val="00B0F0">
                    <a:alpha val="4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118917" name="Group 303"/>
              <p:cNvGrpSpPr>
                <a:grpSpLocks/>
              </p:cNvGrpSpPr>
              <p:nvPr/>
            </p:nvGrpSpPr>
            <p:grpSpPr bwMode="auto">
              <a:xfrm flipH="1">
                <a:off x="1474743" y="5260998"/>
                <a:ext cx="766773" cy="306513"/>
                <a:chOff x="5740416" y="4509981"/>
                <a:chExt cx="738000" cy="306513"/>
              </a:xfrm>
            </p:grpSpPr>
            <p:cxnSp>
              <p:nvCxnSpPr>
                <p:cNvPr id="473" name="Straight Connector 472"/>
                <p:cNvCxnSpPr>
                  <a:cxnSpLocks noChangeAspect="1"/>
                </p:cNvCxnSpPr>
                <p:nvPr/>
              </p:nvCxnSpPr>
              <p:spPr>
                <a:xfrm flipH="1">
                  <a:off x="5768113" y="4524316"/>
                  <a:ext cx="702879" cy="269913"/>
                </a:xfrm>
                <a:prstGeom prst="line">
                  <a:avLst/>
                </a:prstGeom>
                <a:ln w="57150" cap="rnd">
                  <a:solidFill>
                    <a:srgbClr val="00B0F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4" name="Right Triangle 473"/>
                <p:cNvSpPr/>
                <p:nvPr/>
              </p:nvSpPr>
              <p:spPr>
                <a:xfrm flipH="1">
                  <a:off x="5740609" y="4510027"/>
                  <a:ext cx="738023" cy="306430"/>
                </a:xfrm>
                <a:prstGeom prst="rtTriangle">
                  <a:avLst/>
                </a:prstGeom>
                <a:solidFill>
                  <a:srgbClr val="00B0F0">
                    <a:alpha val="4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  <p:grpSp>
            <p:nvGrpSpPr>
              <p:cNvPr id="118918" name="Group 306"/>
              <p:cNvGrpSpPr>
                <a:grpSpLocks/>
              </p:cNvGrpSpPr>
              <p:nvPr/>
            </p:nvGrpSpPr>
            <p:grpSpPr bwMode="auto">
              <a:xfrm flipH="1">
                <a:off x="2241516" y="5553102"/>
                <a:ext cx="766773" cy="306513"/>
                <a:chOff x="5740416" y="4509981"/>
                <a:chExt cx="738000" cy="306513"/>
              </a:xfrm>
            </p:grpSpPr>
            <p:cxnSp>
              <p:nvCxnSpPr>
                <p:cNvPr id="471" name="Straight Connector 470"/>
                <p:cNvCxnSpPr>
                  <a:cxnSpLocks noChangeAspect="1"/>
                </p:cNvCxnSpPr>
                <p:nvPr/>
              </p:nvCxnSpPr>
              <p:spPr>
                <a:xfrm flipH="1">
                  <a:off x="5768091" y="4524353"/>
                  <a:ext cx="702879" cy="269913"/>
                </a:xfrm>
                <a:prstGeom prst="line">
                  <a:avLst/>
                </a:prstGeom>
                <a:ln w="57150" cap="rnd">
                  <a:solidFill>
                    <a:srgbClr val="00B0F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2" name="Right Triangle 471"/>
                <p:cNvSpPr/>
                <p:nvPr/>
              </p:nvSpPr>
              <p:spPr>
                <a:xfrm flipH="1">
                  <a:off x="5740587" y="4510064"/>
                  <a:ext cx="738022" cy="306430"/>
                </a:xfrm>
                <a:prstGeom prst="rtTriangle">
                  <a:avLst/>
                </a:prstGeom>
                <a:solidFill>
                  <a:srgbClr val="00B0F0">
                    <a:alpha val="4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</p:grpSp>
        </p:grpSp>
        <p:grpSp>
          <p:nvGrpSpPr>
            <p:cNvPr id="118879" name="Group 398"/>
            <p:cNvGrpSpPr>
              <a:grpSpLocks/>
            </p:cNvGrpSpPr>
            <p:nvPr/>
          </p:nvGrpSpPr>
          <p:grpSpPr bwMode="auto">
            <a:xfrm>
              <a:off x="555570" y="4013208"/>
              <a:ext cx="8185509" cy="1227871"/>
              <a:chOff x="555570" y="4049721"/>
              <a:chExt cx="8185509" cy="1227871"/>
            </a:xfrm>
          </p:grpSpPr>
          <p:grpSp>
            <p:nvGrpSpPr>
              <p:cNvPr id="118880" name="Group 309"/>
              <p:cNvGrpSpPr>
                <a:grpSpLocks/>
              </p:cNvGrpSpPr>
              <p:nvPr/>
            </p:nvGrpSpPr>
            <p:grpSpPr bwMode="auto">
              <a:xfrm>
                <a:off x="3586149" y="4049723"/>
                <a:ext cx="1066077" cy="182563"/>
                <a:chOff x="3586149" y="4049723"/>
                <a:chExt cx="1066077" cy="182563"/>
              </a:xfrm>
            </p:grpSpPr>
            <p:sp>
              <p:nvSpPr>
                <p:cNvPr id="464" name="Right Triangle 463"/>
                <p:cNvSpPr/>
                <p:nvPr/>
              </p:nvSpPr>
              <p:spPr>
                <a:xfrm>
                  <a:off x="3586241" y="4067186"/>
                  <a:ext cx="539774" cy="165124"/>
                </a:xfrm>
                <a:prstGeom prst="rtTriangle">
                  <a:avLst/>
                </a:prstGeom>
                <a:solidFill>
                  <a:srgbClr val="339933">
                    <a:alpha val="4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465" name="Right Triangle 464"/>
                <p:cNvSpPr/>
                <p:nvPr/>
              </p:nvSpPr>
              <p:spPr>
                <a:xfrm flipH="1">
                  <a:off x="4111726" y="4067186"/>
                  <a:ext cx="539774" cy="165124"/>
                </a:xfrm>
                <a:prstGeom prst="rtTriangle">
                  <a:avLst/>
                </a:prstGeom>
                <a:solidFill>
                  <a:srgbClr val="339933">
                    <a:alpha val="4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cxnSp>
              <p:nvCxnSpPr>
                <p:cNvPr id="466" name="Straight Connector 465"/>
                <p:cNvCxnSpPr>
                  <a:cxnSpLocks noChangeAspect="1"/>
                </p:cNvCxnSpPr>
                <p:nvPr/>
              </p:nvCxnSpPr>
              <p:spPr>
                <a:xfrm>
                  <a:off x="3586241" y="4049721"/>
                  <a:ext cx="531835" cy="166712"/>
                </a:xfrm>
                <a:prstGeom prst="line">
                  <a:avLst/>
                </a:prstGeom>
                <a:ln w="57150" cap="rnd">
                  <a:solidFill>
                    <a:schemeClr val="accent3">
                      <a:lumMod val="5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7" name="Straight Connector 466"/>
                <p:cNvCxnSpPr>
                  <a:cxnSpLocks noChangeAspect="1"/>
                </p:cNvCxnSpPr>
                <p:nvPr/>
              </p:nvCxnSpPr>
              <p:spPr>
                <a:xfrm flipH="1">
                  <a:off x="4111726" y="4049721"/>
                  <a:ext cx="531836" cy="166712"/>
                </a:xfrm>
                <a:prstGeom prst="line">
                  <a:avLst/>
                </a:prstGeom>
                <a:ln w="57150" cap="rnd">
                  <a:solidFill>
                    <a:schemeClr val="accent3">
                      <a:lumMod val="5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881" name="Group 310"/>
              <p:cNvGrpSpPr>
                <a:grpSpLocks/>
              </p:cNvGrpSpPr>
              <p:nvPr/>
            </p:nvGrpSpPr>
            <p:grpSpPr bwMode="auto">
              <a:xfrm>
                <a:off x="4662000" y="4049721"/>
                <a:ext cx="1066077" cy="182563"/>
                <a:chOff x="3586149" y="4049723"/>
                <a:chExt cx="1066077" cy="182563"/>
              </a:xfrm>
            </p:grpSpPr>
            <p:sp>
              <p:nvSpPr>
                <p:cNvPr id="460" name="Right Triangle 459"/>
                <p:cNvSpPr/>
                <p:nvPr/>
              </p:nvSpPr>
              <p:spPr>
                <a:xfrm>
                  <a:off x="3586762" y="4067188"/>
                  <a:ext cx="539774" cy="165124"/>
                </a:xfrm>
                <a:prstGeom prst="rtTriangle">
                  <a:avLst/>
                </a:prstGeom>
                <a:solidFill>
                  <a:srgbClr val="339933">
                    <a:alpha val="4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sp>
              <p:nvSpPr>
                <p:cNvPr id="461" name="Right Triangle 460"/>
                <p:cNvSpPr/>
                <p:nvPr/>
              </p:nvSpPr>
              <p:spPr>
                <a:xfrm flipH="1">
                  <a:off x="4112247" y="4067188"/>
                  <a:ext cx="539774" cy="165124"/>
                </a:xfrm>
                <a:prstGeom prst="rtTriangle">
                  <a:avLst/>
                </a:prstGeom>
                <a:solidFill>
                  <a:srgbClr val="339933">
                    <a:alpha val="4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cxnSp>
              <p:nvCxnSpPr>
                <p:cNvPr id="462" name="Straight Connector 461"/>
                <p:cNvCxnSpPr>
                  <a:cxnSpLocks noChangeAspect="1"/>
                </p:cNvCxnSpPr>
                <p:nvPr/>
              </p:nvCxnSpPr>
              <p:spPr>
                <a:xfrm>
                  <a:off x="3586762" y="4049723"/>
                  <a:ext cx="531835" cy="166712"/>
                </a:xfrm>
                <a:prstGeom prst="line">
                  <a:avLst/>
                </a:prstGeom>
                <a:ln w="57150" cap="rnd">
                  <a:solidFill>
                    <a:schemeClr val="accent3">
                      <a:lumMod val="5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3" name="Straight Connector 462"/>
                <p:cNvCxnSpPr>
                  <a:cxnSpLocks noChangeAspect="1"/>
                </p:cNvCxnSpPr>
                <p:nvPr/>
              </p:nvCxnSpPr>
              <p:spPr>
                <a:xfrm flipH="1">
                  <a:off x="4112247" y="4049723"/>
                  <a:ext cx="531836" cy="166712"/>
                </a:xfrm>
                <a:prstGeom prst="line">
                  <a:avLst/>
                </a:prstGeom>
                <a:ln w="57150" cap="rnd">
                  <a:solidFill>
                    <a:schemeClr val="accent3">
                      <a:lumMod val="5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882" name="Group 320"/>
              <p:cNvGrpSpPr>
                <a:grpSpLocks/>
              </p:cNvGrpSpPr>
              <p:nvPr/>
            </p:nvGrpSpPr>
            <p:grpSpPr bwMode="auto">
              <a:xfrm>
                <a:off x="5740415" y="4268797"/>
                <a:ext cx="766773" cy="255592"/>
                <a:chOff x="5740415" y="4268797"/>
                <a:chExt cx="766773" cy="255592"/>
              </a:xfrm>
            </p:grpSpPr>
            <p:sp>
              <p:nvSpPr>
                <p:cNvPr id="458" name="Right Triangle 457"/>
                <p:cNvSpPr/>
                <p:nvPr/>
              </p:nvSpPr>
              <p:spPr>
                <a:xfrm>
                  <a:off x="5740572" y="4268827"/>
                  <a:ext cx="766797" cy="255624"/>
                </a:xfrm>
                <a:prstGeom prst="rtTriangle">
                  <a:avLst/>
                </a:prstGeom>
                <a:solidFill>
                  <a:srgbClr val="339933">
                    <a:alpha val="4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cxnSp>
              <p:nvCxnSpPr>
                <p:cNvPr id="459" name="Straight Connector 458"/>
                <p:cNvCxnSpPr>
                  <a:cxnSpLocks noChangeAspect="1"/>
                </p:cNvCxnSpPr>
                <p:nvPr/>
              </p:nvCxnSpPr>
              <p:spPr>
                <a:xfrm>
                  <a:off x="5769148" y="4268827"/>
                  <a:ext cx="701706" cy="219106"/>
                </a:xfrm>
                <a:prstGeom prst="line">
                  <a:avLst/>
                </a:prstGeom>
                <a:ln w="57150" cap="rnd">
                  <a:solidFill>
                    <a:schemeClr val="accent3">
                      <a:lumMod val="5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883" name="Group 321"/>
              <p:cNvGrpSpPr>
                <a:grpSpLocks/>
              </p:cNvGrpSpPr>
              <p:nvPr/>
            </p:nvGrpSpPr>
            <p:grpSpPr bwMode="auto">
              <a:xfrm>
                <a:off x="2819376" y="4268799"/>
                <a:ext cx="766773" cy="255592"/>
                <a:chOff x="5740415" y="4268797"/>
                <a:chExt cx="766773" cy="255592"/>
              </a:xfrm>
            </p:grpSpPr>
            <p:sp>
              <p:nvSpPr>
                <p:cNvPr id="456" name="Right Triangle 455"/>
                <p:cNvSpPr/>
                <p:nvPr/>
              </p:nvSpPr>
              <p:spPr>
                <a:xfrm>
                  <a:off x="5740483" y="4268825"/>
                  <a:ext cx="766797" cy="255624"/>
                </a:xfrm>
                <a:prstGeom prst="rtTriangle">
                  <a:avLst/>
                </a:prstGeom>
                <a:solidFill>
                  <a:srgbClr val="339933">
                    <a:alpha val="4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cxnSp>
              <p:nvCxnSpPr>
                <p:cNvPr id="457" name="Straight Connector 456"/>
                <p:cNvCxnSpPr>
                  <a:cxnSpLocks noChangeAspect="1"/>
                </p:cNvCxnSpPr>
                <p:nvPr/>
              </p:nvCxnSpPr>
              <p:spPr>
                <a:xfrm>
                  <a:off x="5769059" y="4268825"/>
                  <a:ext cx="701706" cy="219106"/>
                </a:xfrm>
                <a:prstGeom prst="line">
                  <a:avLst/>
                </a:prstGeom>
                <a:ln w="57150" cap="rnd">
                  <a:solidFill>
                    <a:schemeClr val="accent3">
                      <a:lumMod val="5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884" name="Group 333"/>
              <p:cNvGrpSpPr>
                <a:grpSpLocks/>
              </p:cNvGrpSpPr>
              <p:nvPr/>
            </p:nvGrpSpPr>
            <p:grpSpPr bwMode="auto">
              <a:xfrm>
                <a:off x="555570" y="4560903"/>
                <a:ext cx="2270403" cy="716689"/>
                <a:chOff x="555570" y="4560903"/>
                <a:chExt cx="2270403" cy="716689"/>
              </a:xfrm>
            </p:grpSpPr>
            <p:grpSp>
              <p:nvGrpSpPr>
                <p:cNvPr id="118895" name="Group 324"/>
                <p:cNvGrpSpPr>
                  <a:grpSpLocks/>
                </p:cNvGrpSpPr>
                <p:nvPr/>
              </p:nvGrpSpPr>
              <p:grpSpPr bwMode="auto">
                <a:xfrm>
                  <a:off x="555570" y="4560903"/>
                  <a:ext cx="766773" cy="255592"/>
                  <a:chOff x="5740415" y="4268797"/>
                  <a:chExt cx="766773" cy="255592"/>
                </a:xfrm>
              </p:grpSpPr>
              <p:sp>
                <p:nvSpPr>
                  <p:cNvPr id="454" name="Right Triangle 453"/>
                  <p:cNvSpPr/>
                  <p:nvPr/>
                </p:nvSpPr>
                <p:spPr>
                  <a:xfrm>
                    <a:off x="5740415" y="4268862"/>
                    <a:ext cx="766797" cy="255624"/>
                  </a:xfrm>
                  <a:prstGeom prst="rtTriangle">
                    <a:avLst/>
                  </a:prstGeom>
                  <a:solidFill>
                    <a:srgbClr val="339933">
                      <a:alpha val="46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/>
                  </a:p>
                </p:txBody>
              </p:sp>
              <p:cxnSp>
                <p:nvCxnSpPr>
                  <p:cNvPr id="455" name="Straight Connector 454"/>
                  <p:cNvCxnSpPr>
                    <a:cxnSpLocks noChangeAspect="1"/>
                  </p:cNvCxnSpPr>
                  <p:nvPr/>
                </p:nvCxnSpPr>
                <p:spPr>
                  <a:xfrm>
                    <a:off x="5768991" y="4268862"/>
                    <a:ext cx="701706" cy="219106"/>
                  </a:xfrm>
                  <a:prstGeom prst="line">
                    <a:avLst/>
                  </a:prstGeom>
                  <a:ln w="57150" cap="rnd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896" name="Group 327"/>
                <p:cNvGrpSpPr>
                  <a:grpSpLocks/>
                </p:cNvGrpSpPr>
                <p:nvPr/>
              </p:nvGrpSpPr>
              <p:grpSpPr bwMode="auto">
                <a:xfrm>
                  <a:off x="1303200" y="4788000"/>
                  <a:ext cx="766773" cy="255592"/>
                  <a:chOff x="5740415" y="4268797"/>
                  <a:chExt cx="766773" cy="255592"/>
                </a:xfrm>
              </p:grpSpPr>
              <p:sp>
                <p:nvSpPr>
                  <p:cNvPr id="452" name="Right Triangle 451"/>
                  <p:cNvSpPr/>
                  <p:nvPr/>
                </p:nvSpPr>
                <p:spPr>
                  <a:xfrm>
                    <a:off x="5740531" y="4268810"/>
                    <a:ext cx="766796" cy="255623"/>
                  </a:xfrm>
                  <a:prstGeom prst="rtTriangle">
                    <a:avLst/>
                  </a:prstGeom>
                  <a:solidFill>
                    <a:srgbClr val="339933">
                      <a:alpha val="46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/>
                  </a:p>
                </p:txBody>
              </p:sp>
              <p:cxnSp>
                <p:nvCxnSpPr>
                  <p:cNvPr id="453" name="Straight Connector 452"/>
                  <p:cNvCxnSpPr>
                    <a:cxnSpLocks noChangeAspect="1"/>
                  </p:cNvCxnSpPr>
                  <p:nvPr/>
                </p:nvCxnSpPr>
                <p:spPr>
                  <a:xfrm>
                    <a:off x="5769107" y="4268810"/>
                    <a:ext cx="701706" cy="219106"/>
                  </a:xfrm>
                  <a:prstGeom prst="line">
                    <a:avLst/>
                  </a:prstGeom>
                  <a:ln w="57150" cap="rnd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897" name="Group 330"/>
                <p:cNvGrpSpPr>
                  <a:grpSpLocks/>
                </p:cNvGrpSpPr>
                <p:nvPr/>
              </p:nvGrpSpPr>
              <p:grpSpPr bwMode="auto">
                <a:xfrm>
                  <a:off x="2059200" y="5022000"/>
                  <a:ext cx="766773" cy="255592"/>
                  <a:chOff x="5740415" y="4268797"/>
                  <a:chExt cx="766773" cy="255592"/>
                </a:xfrm>
              </p:grpSpPr>
              <p:sp>
                <p:nvSpPr>
                  <p:cNvPr id="450" name="Right Triangle 449"/>
                  <p:cNvSpPr/>
                  <p:nvPr/>
                </p:nvSpPr>
                <p:spPr>
                  <a:xfrm>
                    <a:off x="5740214" y="4268204"/>
                    <a:ext cx="766796" cy="255624"/>
                  </a:xfrm>
                  <a:prstGeom prst="rtTriangle">
                    <a:avLst/>
                  </a:prstGeom>
                  <a:solidFill>
                    <a:srgbClr val="339933">
                      <a:alpha val="46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/>
                  </a:p>
                </p:txBody>
              </p:sp>
              <p:cxnSp>
                <p:nvCxnSpPr>
                  <p:cNvPr id="451" name="Straight Connector 450"/>
                  <p:cNvCxnSpPr>
                    <a:cxnSpLocks noChangeAspect="1"/>
                  </p:cNvCxnSpPr>
                  <p:nvPr/>
                </p:nvCxnSpPr>
                <p:spPr>
                  <a:xfrm>
                    <a:off x="5768790" y="4268204"/>
                    <a:ext cx="701706" cy="219106"/>
                  </a:xfrm>
                  <a:prstGeom prst="line">
                    <a:avLst/>
                  </a:prstGeom>
                  <a:ln w="57150" cap="rnd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8885" name="Group 334"/>
              <p:cNvGrpSpPr>
                <a:grpSpLocks/>
              </p:cNvGrpSpPr>
              <p:nvPr/>
            </p:nvGrpSpPr>
            <p:grpSpPr bwMode="auto">
              <a:xfrm flipH="1">
                <a:off x="6470676" y="4560903"/>
                <a:ext cx="2270403" cy="716689"/>
                <a:chOff x="555570" y="4560903"/>
                <a:chExt cx="2270403" cy="716689"/>
              </a:xfrm>
            </p:grpSpPr>
            <p:grpSp>
              <p:nvGrpSpPr>
                <p:cNvPr id="118886" name="Group 324"/>
                <p:cNvGrpSpPr>
                  <a:grpSpLocks/>
                </p:cNvGrpSpPr>
                <p:nvPr/>
              </p:nvGrpSpPr>
              <p:grpSpPr bwMode="auto">
                <a:xfrm>
                  <a:off x="555570" y="4560903"/>
                  <a:ext cx="766773" cy="255592"/>
                  <a:chOff x="5740415" y="4268797"/>
                  <a:chExt cx="766773" cy="255592"/>
                </a:xfrm>
              </p:grpSpPr>
              <p:sp>
                <p:nvSpPr>
                  <p:cNvPr id="445" name="Right Triangle 444"/>
                  <p:cNvSpPr/>
                  <p:nvPr/>
                </p:nvSpPr>
                <p:spPr>
                  <a:xfrm>
                    <a:off x="5740415" y="4268862"/>
                    <a:ext cx="766796" cy="255624"/>
                  </a:xfrm>
                  <a:prstGeom prst="rtTriangle">
                    <a:avLst/>
                  </a:prstGeom>
                  <a:solidFill>
                    <a:srgbClr val="339933">
                      <a:alpha val="46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/>
                  </a:p>
                </p:txBody>
              </p:sp>
              <p:cxnSp>
                <p:nvCxnSpPr>
                  <p:cNvPr id="446" name="Straight Connector 445"/>
                  <p:cNvCxnSpPr>
                    <a:cxnSpLocks noChangeAspect="1"/>
                  </p:cNvCxnSpPr>
                  <p:nvPr/>
                </p:nvCxnSpPr>
                <p:spPr>
                  <a:xfrm>
                    <a:off x="5768991" y="4268862"/>
                    <a:ext cx="701706" cy="219106"/>
                  </a:xfrm>
                  <a:prstGeom prst="line">
                    <a:avLst/>
                  </a:prstGeom>
                  <a:ln w="57150" cap="rnd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887" name="Group 327"/>
                <p:cNvGrpSpPr>
                  <a:grpSpLocks/>
                </p:cNvGrpSpPr>
                <p:nvPr/>
              </p:nvGrpSpPr>
              <p:grpSpPr bwMode="auto">
                <a:xfrm>
                  <a:off x="1303200" y="4788000"/>
                  <a:ext cx="766773" cy="255592"/>
                  <a:chOff x="5740415" y="4268797"/>
                  <a:chExt cx="766773" cy="255592"/>
                </a:xfrm>
              </p:grpSpPr>
              <p:sp>
                <p:nvSpPr>
                  <p:cNvPr id="443" name="Right Triangle 442"/>
                  <p:cNvSpPr/>
                  <p:nvPr/>
                </p:nvSpPr>
                <p:spPr>
                  <a:xfrm>
                    <a:off x="5740530" y="4268810"/>
                    <a:ext cx="766797" cy="255623"/>
                  </a:xfrm>
                  <a:prstGeom prst="rtTriangle">
                    <a:avLst/>
                  </a:prstGeom>
                  <a:solidFill>
                    <a:srgbClr val="339933">
                      <a:alpha val="46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/>
                  </a:p>
                </p:txBody>
              </p:sp>
              <p:cxnSp>
                <p:nvCxnSpPr>
                  <p:cNvPr id="444" name="Straight Connector 443"/>
                  <p:cNvCxnSpPr>
                    <a:cxnSpLocks noChangeAspect="1"/>
                  </p:cNvCxnSpPr>
                  <p:nvPr/>
                </p:nvCxnSpPr>
                <p:spPr>
                  <a:xfrm>
                    <a:off x="5769106" y="4268810"/>
                    <a:ext cx="701706" cy="219106"/>
                  </a:xfrm>
                  <a:prstGeom prst="line">
                    <a:avLst/>
                  </a:prstGeom>
                  <a:ln w="57150" cap="rnd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888" name="Group 330"/>
                <p:cNvGrpSpPr>
                  <a:grpSpLocks/>
                </p:cNvGrpSpPr>
                <p:nvPr/>
              </p:nvGrpSpPr>
              <p:grpSpPr bwMode="auto">
                <a:xfrm>
                  <a:off x="2059200" y="5022000"/>
                  <a:ext cx="766773" cy="255592"/>
                  <a:chOff x="5740415" y="4268797"/>
                  <a:chExt cx="766773" cy="255592"/>
                </a:xfrm>
              </p:grpSpPr>
              <p:sp>
                <p:nvSpPr>
                  <p:cNvPr id="441" name="Right Triangle 440"/>
                  <p:cNvSpPr/>
                  <p:nvPr/>
                </p:nvSpPr>
                <p:spPr>
                  <a:xfrm>
                    <a:off x="5740213" y="4268204"/>
                    <a:ext cx="766797" cy="255624"/>
                  </a:xfrm>
                  <a:prstGeom prst="rtTriangle">
                    <a:avLst/>
                  </a:prstGeom>
                  <a:solidFill>
                    <a:srgbClr val="339933">
                      <a:alpha val="46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800"/>
                  </a:p>
                </p:txBody>
              </p:sp>
              <p:cxnSp>
                <p:nvCxnSpPr>
                  <p:cNvPr id="442" name="Straight Connector 441"/>
                  <p:cNvCxnSpPr>
                    <a:cxnSpLocks noChangeAspect="1"/>
                  </p:cNvCxnSpPr>
                  <p:nvPr/>
                </p:nvCxnSpPr>
                <p:spPr>
                  <a:xfrm>
                    <a:off x="5768789" y="4268204"/>
                    <a:ext cx="701706" cy="219106"/>
                  </a:xfrm>
                  <a:prstGeom prst="line">
                    <a:avLst/>
                  </a:prstGeom>
                  <a:ln w="57150" cap="rnd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118792" name="Group 505"/>
          <p:cNvGrpSpPr>
            <a:grpSpLocks/>
          </p:cNvGrpSpPr>
          <p:nvPr/>
        </p:nvGrpSpPr>
        <p:grpSpPr bwMode="auto">
          <a:xfrm>
            <a:off x="555625" y="4402138"/>
            <a:ext cx="8215313" cy="1546225"/>
            <a:chOff x="555570" y="4487877"/>
            <a:chExt cx="8215425" cy="1546142"/>
          </a:xfrm>
        </p:grpSpPr>
        <p:grpSp>
          <p:nvGrpSpPr>
            <p:cNvPr id="73763" name="Group 273"/>
            <p:cNvGrpSpPr/>
            <p:nvPr/>
          </p:nvGrpSpPr>
          <p:grpSpPr>
            <a:xfrm>
              <a:off x="3586149" y="4487877"/>
              <a:ext cx="536895" cy="229099"/>
              <a:chOff x="3586149" y="4244900"/>
              <a:chExt cx="536895" cy="229099"/>
            </a:xfrm>
            <a:solidFill>
              <a:srgbClr val="92D050">
                <a:alpha val="40000"/>
              </a:srgbClr>
            </a:solidFill>
          </p:grpSpPr>
          <p:sp>
            <p:nvSpPr>
              <p:cNvPr id="534" name="Right Triangle 533"/>
              <p:cNvSpPr/>
              <p:nvPr/>
            </p:nvSpPr>
            <p:spPr>
              <a:xfrm>
                <a:off x="3586149" y="4268799"/>
                <a:ext cx="532800" cy="205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cxnSp>
            <p:nvCxnSpPr>
              <p:cNvPr id="535" name="Straight Connector 534"/>
              <p:cNvCxnSpPr>
                <a:cxnSpLocks noChangeAspect="1"/>
              </p:cNvCxnSpPr>
              <p:nvPr/>
            </p:nvCxnSpPr>
            <p:spPr>
              <a:xfrm>
                <a:off x="3601044" y="4244900"/>
                <a:ext cx="522000" cy="200100"/>
              </a:xfrm>
              <a:prstGeom prst="line">
                <a:avLst/>
              </a:prstGeom>
              <a:grpFill/>
              <a:ln w="57150" cap="rnd">
                <a:solidFill>
                  <a:srgbClr val="92D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764" name="Group 273"/>
            <p:cNvGrpSpPr/>
            <p:nvPr/>
          </p:nvGrpSpPr>
          <p:grpSpPr>
            <a:xfrm flipH="1">
              <a:off x="4133844" y="4487877"/>
              <a:ext cx="536895" cy="229099"/>
              <a:chOff x="3586149" y="4244900"/>
              <a:chExt cx="536895" cy="229099"/>
            </a:xfrm>
            <a:solidFill>
              <a:srgbClr val="92D050">
                <a:alpha val="40000"/>
              </a:srgbClr>
            </a:solidFill>
          </p:grpSpPr>
          <p:sp>
            <p:nvSpPr>
              <p:cNvPr id="532" name="Right Triangle 531"/>
              <p:cNvSpPr/>
              <p:nvPr/>
            </p:nvSpPr>
            <p:spPr>
              <a:xfrm>
                <a:off x="3586149" y="4268799"/>
                <a:ext cx="532800" cy="205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cxnSp>
            <p:nvCxnSpPr>
              <p:cNvPr id="533" name="Straight Connector 532"/>
              <p:cNvCxnSpPr>
                <a:cxnSpLocks noChangeAspect="1"/>
              </p:cNvCxnSpPr>
              <p:nvPr/>
            </p:nvCxnSpPr>
            <p:spPr>
              <a:xfrm>
                <a:off x="3601044" y="4244900"/>
                <a:ext cx="522000" cy="200100"/>
              </a:xfrm>
              <a:prstGeom prst="line">
                <a:avLst/>
              </a:prstGeom>
              <a:grpFill/>
              <a:ln w="57150" cap="rnd">
                <a:solidFill>
                  <a:srgbClr val="92D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765" name="Group 273"/>
            <p:cNvGrpSpPr/>
            <p:nvPr/>
          </p:nvGrpSpPr>
          <p:grpSpPr>
            <a:xfrm>
              <a:off x="4655826" y="4487877"/>
              <a:ext cx="536895" cy="229099"/>
              <a:chOff x="3586149" y="4244900"/>
              <a:chExt cx="536895" cy="229099"/>
            </a:xfrm>
            <a:solidFill>
              <a:srgbClr val="92D050">
                <a:alpha val="40000"/>
              </a:srgbClr>
            </a:solidFill>
          </p:grpSpPr>
          <p:sp>
            <p:nvSpPr>
              <p:cNvPr id="530" name="Right Triangle 529"/>
              <p:cNvSpPr/>
              <p:nvPr/>
            </p:nvSpPr>
            <p:spPr>
              <a:xfrm>
                <a:off x="3586149" y="4268799"/>
                <a:ext cx="532800" cy="205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cxnSp>
            <p:nvCxnSpPr>
              <p:cNvPr id="531" name="Straight Connector 530"/>
              <p:cNvCxnSpPr>
                <a:cxnSpLocks noChangeAspect="1"/>
              </p:cNvCxnSpPr>
              <p:nvPr/>
            </p:nvCxnSpPr>
            <p:spPr>
              <a:xfrm>
                <a:off x="3601044" y="4244900"/>
                <a:ext cx="522000" cy="200100"/>
              </a:xfrm>
              <a:prstGeom prst="line">
                <a:avLst/>
              </a:prstGeom>
              <a:grpFill/>
              <a:ln w="57150" cap="rnd">
                <a:solidFill>
                  <a:srgbClr val="92D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766" name="Group 273"/>
            <p:cNvGrpSpPr/>
            <p:nvPr/>
          </p:nvGrpSpPr>
          <p:grpSpPr>
            <a:xfrm flipH="1">
              <a:off x="5203521" y="4487877"/>
              <a:ext cx="536895" cy="229099"/>
              <a:chOff x="3586149" y="4244900"/>
              <a:chExt cx="536895" cy="229099"/>
            </a:xfrm>
            <a:solidFill>
              <a:srgbClr val="92D050">
                <a:alpha val="40000"/>
              </a:srgbClr>
            </a:solidFill>
          </p:grpSpPr>
          <p:sp>
            <p:nvSpPr>
              <p:cNvPr id="528" name="Right Triangle 527"/>
              <p:cNvSpPr/>
              <p:nvPr/>
            </p:nvSpPr>
            <p:spPr>
              <a:xfrm>
                <a:off x="3586149" y="4268799"/>
                <a:ext cx="532800" cy="205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cxnSp>
            <p:nvCxnSpPr>
              <p:cNvPr id="529" name="Straight Connector 528"/>
              <p:cNvCxnSpPr>
                <a:cxnSpLocks noChangeAspect="1"/>
              </p:cNvCxnSpPr>
              <p:nvPr/>
            </p:nvCxnSpPr>
            <p:spPr>
              <a:xfrm>
                <a:off x="3601044" y="4244900"/>
                <a:ext cx="522000" cy="200100"/>
              </a:xfrm>
              <a:prstGeom prst="line">
                <a:avLst/>
              </a:prstGeom>
              <a:grpFill/>
              <a:ln w="57150" cap="rnd">
                <a:solidFill>
                  <a:srgbClr val="92D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767" name="Group 273"/>
            <p:cNvGrpSpPr/>
            <p:nvPr/>
          </p:nvGrpSpPr>
          <p:grpSpPr>
            <a:xfrm>
              <a:off x="2819376" y="4853006"/>
              <a:ext cx="745694" cy="304700"/>
              <a:chOff x="3586149" y="4244899"/>
              <a:chExt cx="745694" cy="304700"/>
            </a:xfrm>
            <a:solidFill>
              <a:srgbClr val="92D050">
                <a:alpha val="40000"/>
              </a:srgbClr>
            </a:solidFill>
          </p:grpSpPr>
          <p:sp>
            <p:nvSpPr>
              <p:cNvPr id="526" name="Right Triangle 525"/>
              <p:cNvSpPr/>
              <p:nvPr/>
            </p:nvSpPr>
            <p:spPr>
              <a:xfrm>
                <a:off x="3586149" y="4268799"/>
                <a:ext cx="730800" cy="2808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cxnSp>
            <p:nvCxnSpPr>
              <p:cNvPr id="527" name="Straight Connector 526"/>
              <p:cNvCxnSpPr>
                <a:cxnSpLocks noChangeAspect="1"/>
              </p:cNvCxnSpPr>
              <p:nvPr/>
            </p:nvCxnSpPr>
            <p:spPr>
              <a:xfrm>
                <a:off x="3601043" y="4244899"/>
                <a:ext cx="730800" cy="280140"/>
              </a:xfrm>
              <a:prstGeom prst="line">
                <a:avLst/>
              </a:prstGeom>
              <a:grpFill/>
              <a:ln w="57150" cap="rnd">
                <a:solidFill>
                  <a:srgbClr val="92D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862" name="Group 328"/>
            <p:cNvGrpSpPr>
              <a:grpSpLocks/>
            </p:cNvGrpSpPr>
            <p:nvPr/>
          </p:nvGrpSpPr>
          <p:grpSpPr bwMode="auto">
            <a:xfrm>
              <a:off x="555570" y="5145111"/>
              <a:ext cx="2279240" cy="888908"/>
              <a:chOff x="555570" y="5145111"/>
              <a:chExt cx="2279240" cy="888908"/>
            </a:xfrm>
          </p:grpSpPr>
          <p:grpSp>
            <p:nvGrpSpPr>
              <p:cNvPr id="73769" name="Group 273"/>
              <p:cNvGrpSpPr/>
              <p:nvPr/>
            </p:nvGrpSpPr>
            <p:grpSpPr>
              <a:xfrm>
                <a:off x="555570" y="5145111"/>
                <a:ext cx="745694" cy="304700"/>
                <a:chOff x="3586149" y="4244899"/>
                <a:chExt cx="745694" cy="304700"/>
              </a:xfrm>
              <a:solidFill>
                <a:srgbClr val="92D050">
                  <a:alpha val="40000"/>
                </a:srgbClr>
              </a:solidFill>
            </p:grpSpPr>
            <p:sp>
              <p:nvSpPr>
                <p:cNvPr id="524" name="Right Triangle 523"/>
                <p:cNvSpPr/>
                <p:nvPr/>
              </p:nvSpPr>
              <p:spPr>
                <a:xfrm>
                  <a:off x="3586149" y="4268799"/>
                  <a:ext cx="730800" cy="280800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cxnSp>
              <p:nvCxnSpPr>
                <p:cNvPr id="525" name="Straight Connector 524"/>
                <p:cNvCxnSpPr>
                  <a:cxnSpLocks noChangeAspect="1"/>
                </p:cNvCxnSpPr>
                <p:nvPr/>
              </p:nvCxnSpPr>
              <p:spPr>
                <a:xfrm>
                  <a:off x="3601043" y="4244899"/>
                  <a:ext cx="730800" cy="280140"/>
                </a:xfrm>
                <a:prstGeom prst="line">
                  <a:avLst/>
                </a:prstGeom>
                <a:grpFill/>
                <a:ln w="57150" cap="rnd"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770" name="Group 273"/>
              <p:cNvGrpSpPr/>
              <p:nvPr/>
            </p:nvGrpSpPr>
            <p:grpSpPr>
              <a:xfrm>
                <a:off x="1322343" y="5437215"/>
                <a:ext cx="745694" cy="304700"/>
                <a:chOff x="3586149" y="4244899"/>
                <a:chExt cx="745694" cy="304700"/>
              </a:xfrm>
              <a:solidFill>
                <a:srgbClr val="92D050">
                  <a:alpha val="40000"/>
                </a:srgbClr>
              </a:solidFill>
            </p:grpSpPr>
            <p:sp>
              <p:nvSpPr>
                <p:cNvPr id="522" name="Right Triangle 521"/>
                <p:cNvSpPr/>
                <p:nvPr/>
              </p:nvSpPr>
              <p:spPr>
                <a:xfrm>
                  <a:off x="3586149" y="4268799"/>
                  <a:ext cx="730800" cy="280800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cxnSp>
              <p:nvCxnSpPr>
                <p:cNvPr id="523" name="Straight Connector 522"/>
                <p:cNvCxnSpPr>
                  <a:cxnSpLocks noChangeAspect="1"/>
                </p:cNvCxnSpPr>
                <p:nvPr/>
              </p:nvCxnSpPr>
              <p:spPr>
                <a:xfrm>
                  <a:off x="3601043" y="4244899"/>
                  <a:ext cx="730800" cy="280140"/>
                </a:xfrm>
                <a:prstGeom prst="line">
                  <a:avLst/>
                </a:prstGeom>
                <a:grpFill/>
                <a:ln w="57150" cap="rnd"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771" name="Group 273"/>
              <p:cNvGrpSpPr/>
              <p:nvPr/>
            </p:nvGrpSpPr>
            <p:grpSpPr>
              <a:xfrm>
                <a:off x="2089116" y="5729319"/>
                <a:ext cx="745694" cy="304700"/>
                <a:chOff x="3586149" y="4244899"/>
                <a:chExt cx="745694" cy="304700"/>
              </a:xfrm>
              <a:solidFill>
                <a:srgbClr val="92D050">
                  <a:alpha val="40000"/>
                </a:srgbClr>
              </a:solidFill>
            </p:grpSpPr>
            <p:sp>
              <p:nvSpPr>
                <p:cNvPr id="520" name="Right Triangle 519"/>
                <p:cNvSpPr/>
                <p:nvPr/>
              </p:nvSpPr>
              <p:spPr>
                <a:xfrm>
                  <a:off x="3586149" y="4268799"/>
                  <a:ext cx="730800" cy="280800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cxnSp>
              <p:nvCxnSpPr>
                <p:cNvPr id="521" name="Straight Connector 520"/>
                <p:cNvCxnSpPr>
                  <a:cxnSpLocks noChangeAspect="1"/>
                </p:cNvCxnSpPr>
                <p:nvPr/>
              </p:nvCxnSpPr>
              <p:spPr>
                <a:xfrm>
                  <a:off x="3601043" y="4244899"/>
                  <a:ext cx="730800" cy="280140"/>
                </a:xfrm>
                <a:prstGeom prst="line">
                  <a:avLst/>
                </a:prstGeom>
                <a:grpFill/>
                <a:ln w="57150" cap="rnd"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8863" name="Group 329"/>
            <p:cNvGrpSpPr>
              <a:grpSpLocks/>
            </p:cNvGrpSpPr>
            <p:nvPr/>
          </p:nvGrpSpPr>
          <p:grpSpPr bwMode="auto">
            <a:xfrm flipH="1">
              <a:off x="6491755" y="5145111"/>
              <a:ext cx="2279240" cy="888908"/>
              <a:chOff x="555570" y="5145111"/>
              <a:chExt cx="2279240" cy="888908"/>
            </a:xfrm>
          </p:grpSpPr>
          <p:grpSp>
            <p:nvGrpSpPr>
              <p:cNvPr id="73773" name="Group 273"/>
              <p:cNvGrpSpPr/>
              <p:nvPr/>
            </p:nvGrpSpPr>
            <p:grpSpPr>
              <a:xfrm>
                <a:off x="555570" y="5145111"/>
                <a:ext cx="745694" cy="304700"/>
                <a:chOff x="3586149" y="4244899"/>
                <a:chExt cx="745694" cy="304700"/>
              </a:xfrm>
              <a:solidFill>
                <a:srgbClr val="92D050">
                  <a:alpha val="40000"/>
                </a:srgbClr>
              </a:solidFill>
            </p:grpSpPr>
            <p:sp>
              <p:nvSpPr>
                <p:cNvPr id="515" name="Right Triangle 514"/>
                <p:cNvSpPr/>
                <p:nvPr/>
              </p:nvSpPr>
              <p:spPr>
                <a:xfrm>
                  <a:off x="3586149" y="4268799"/>
                  <a:ext cx="730800" cy="280800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cxnSp>
              <p:nvCxnSpPr>
                <p:cNvPr id="516" name="Straight Connector 515"/>
                <p:cNvCxnSpPr>
                  <a:cxnSpLocks noChangeAspect="1"/>
                </p:cNvCxnSpPr>
                <p:nvPr/>
              </p:nvCxnSpPr>
              <p:spPr>
                <a:xfrm>
                  <a:off x="3601043" y="4244899"/>
                  <a:ext cx="730800" cy="280140"/>
                </a:xfrm>
                <a:prstGeom prst="line">
                  <a:avLst/>
                </a:prstGeom>
                <a:grpFill/>
                <a:ln w="57150" cap="rnd"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774" name="Group 273"/>
              <p:cNvGrpSpPr/>
              <p:nvPr/>
            </p:nvGrpSpPr>
            <p:grpSpPr>
              <a:xfrm>
                <a:off x="1322343" y="5437215"/>
                <a:ext cx="745694" cy="304700"/>
                <a:chOff x="3586149" y="4244899"/>
                <a:chExt cx="745694" cy="304700"/>
              </a:xfrm>
              <a:solidFill>
                <a:srgbClr val="92D050">
                  <a:alpha val="40000"/>
                </a:srgbClr>
              </a:solidFill>
            </p:grpSpPr>
            <p:sp>
              <p:nvSpPr>
                <p:cNvPr id="513" name="Right Triangle 512"/>
                <p:cNvSpPr/>
                <p:nvPr/>
              </p:nvSpPr>
              <p:spPr>
                <a:xfrm>
                  <a:off x="3586149" y="4268799"/>
                  <a:ext cx="730800" cy="280800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cxnSp>
              <p:nvCxnSpPr>
                <p:cNvPr id="514" name="Straight Connector 513"/>
                <p:cNvCxnSpPr>
                  <a:cxnSpLocks noChangeAspect="1"/>
                </p:cNvCxnSpPr>
                <p:nvPr/>
              </p:nvCxnSpPr>
              <p:spPr>
                <a:xfrm>
                  <a:off x="3601043" y="4244899"/>
                  <a:ext cx="730800" cy="280140"/>
                </a:xfrm>
                <a:prstGeom prst="line">
                  <a:avLst/>
                </a:prstGeom>
                <a:grpFill/>
                <a:ln w="57150" cap="rnd"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775" name="Group 273"/>
              <p:cNvGrpSpPr/>
              <p:nvPr/>
            </p:nvGrpSpPr>
            <p:grpSpPr>
              <a:xfrm>
                <a:off x="2089116" y="5729319"/>
                <a:ext cx="745694" cy="304700"/>
                <a:chOff x="3586149" y="4244899"/>
                <a:chExt cx="745694" cy="304700"/>
              </a:xfrm>
              <a:solidFill>
                <a:srgbClr val="92D050">
                  <a:alpha val="40000"/>
                </a:srgbClr>
              </a:solidFill>
            </p:grpSpPr>
            <p:sp>
              <p:nvSpPr>
                <p:cNvPr id="511" name="Right Triangle 510"/>
                <p:cNvSpPr/>
                <p:nvPr/>
              </p:nvSpPr>
              <p:spPr>
                <a:xfrm>
                  <a:off x="3586149" y="4268799"/>
                  <a:ext cx="730800" cy="280800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/>
                </a:p>
              </p:txBody>
            </p:sp>
            <p:cxnSp>
              <p:nvCxnSpPr>
                <p:cNvPr id="512" name="Straight Connector 511"/>
                <p:cNvCxnSpPr>
                  <a:cxnSpLocks noChangeAspect="1"/>
                </p:cNvCxnSpPr>
                <p:nvPr/>
              </p:nvCxnSpPr>
              <p:spPr>
                <a:xfrm>
                  <a:off x="3601043" y="4244899"/>
                  <a:ext cx="730800" cy="280140"/>
                </a:xfrm>
                <a:prstGeom prst="line">
                  <a:avLst/>
                </a:prstGeom>
                <a:grpFill/>
                <a:ln w="57150" cap="rnd">
                  <a:solidFill>
                    <a:srgbClr val="92D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3776" name="Group 273"/>
            <p:cNvGrpSpPr/>
            <p:nvPr/>
          </p:nvGrpSpPr>
          <p:grpSpPr>
            <a:xfrm>
              <a:off x="5740416" y="4840411"/>
              <a:ext cx="745694" cy="304700"/>
              <a:chOff x="3586149" y="4244899"/>
              <a:chExt cx="745694" cy="304700"/>
            </a:xfrm>
            <a:solidFill>
              <a:srgbClr val="92D050">
                <a:alpha val="40000"/>
              </a:srgbClr>
            </a:solidFill>
          </p:grpSpPr>
          <p:sp>
            <p:nvSpPr>
              <p:cNvPr id="506" name="Right Triangle 505"/>
              <p:cNvSpPr/>
              <p:nvPr/>
            </p:nvSpPr>
            <p:spPr>
              <a:xfrm>
                <a:off x="3586149" y="4268799"/>
                <a:ext cx="730800" cy="2808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cxnSp>
            <p:nvCxnSpPr>
              <p:cNvPr id="507" name="Straight Connector 506"/>
              <p:cNvCxnSpPr>
                <a:cxnSpLocks noChangeAspect="1"/>
              </p:cNvCxnSpPr>
              <p:nvPr/>
            </p:nvCxnSpPr>
            <p:spPr>
              <a:xfrm>
                <a:off x="3601043" y="4244899"/>
                <a:ext cx="730800" cy="280140"/>
              </a:xfrm>
              <a:prstGeom prst="line">
                <a:avLst/>
              </a:prstGeom>
              <a:grpFill/>
              <a:ln w="57150" cap="rnd">
                <a:solidFill>
                  <a:srgbClr val="92D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6" name="Freeform 535"/>
          <p:cNvSpPr/>
          <p:nvPr/>
        </p:nvSpPr>
        <p:spPr>
          <a:xfrm>
            <a:off x="555625" y="3794125"/>
            <a:ext cx="8181975" cy="2174875"/>
          </a:xfrm>
          <a:custGeom>
            <a:avLst/>
            <a:gdLst>
              <a:gd name="connsiteX0" fmla="*/ 0 w 946205"/>
              <a:gd name="connsiteY0" fmla="*/ 834887 h 834887"/>
              <a:gd name="connsiteX1" fmla="*/ 473103 w 946205"/>
              <a:gd name="connsiteY1" fmla="*/ 0 h 834887"/>
              <a:gd name="connsiteX2" fmla="*/ 946205 w 946205"/>
              <a:gd name="connsiteY2" fmla="*/ 834887 h 834887"/>
              <a:gd name="connsiteX3" fmla="*/ 0 w 946205"/>
              <a:gd name="connsiteY3" fmla="*/ 834887 h 834887"/>
              <a:gd name="connsiteX0" fmla="*/ 0 w 5637474"/>
              <a:gd name="connsiteY0" fmla="*/ 834887 h 834887"/>
              <a:gd name="connsiteX1" fmla="*/ 473103 w 5637474"/>
              <a:gd name="connsiteY1" fmla="*/ 0 h 834887"/>
              <a:gd name="connsiteX2" fmla="*/ 5637474 w 5637474"/>
              <a:gd name="connsiteY2" fmla="*/ 0 h 834887"/>
              <a:gd name="connsiteX3" fmla="*/ 0 w 5637474"/>
              <a:gd name="connsiteY3" fmla="*/ 834887 h 834887"/>
              <a:gd name="connsiteX0" fmla="*/ 2512613 w 8150087"/>
              <a:gd name="connsiteY0" fmla="*/ 834887 h 834887"/>
              <a:gd name="connsiteX1" fmla="*/ 2985716 w 8150087"/>
              <a:gd name="connsiteY1" fmla="*/ 0 h 834887"/>
              <a:gd name="connsiteX2" fmla="*/ 0 w 8150087"/>
              <a:gd name="connsiteY2" fmla="*/ 0 h 834887"/>
              <a:gd name="connsiteX3" fmla="*/ 8150087 w 8150087"/>
              <a:gd name="connsiteY3" fmla="*/ 0 h 834887"/>
              <a:gd name="connsiteX4" fmla="*/ 2512613 w 8150087"/>
              <a:gd name="connsiteY4" fmla="*/ 834887 h 834887"/>
              <a:gd name="connsiteX0" fmla="*/ 0 w 5637474"/>
              <a:gd name="connsiteY0" fmla="*/ 834887 h 834887"/>
              <a:gd name="connsiteX1" fmla="*/ 473103 w 5637474"/>
              <a:gd name="connsiteY1" fmla="*/ 0 h 834887"/>
              <a:gd name="connsiteX2" fmla="*/ 5637474 w 5637474"/>
              <a:gd name="connsiteY2" fmla="*/ 0 h 834887"/>
              <a:gd name="connsiteX3" fmla="*/ 0 w 5637474"/>
              <a:gd name="connsiteY3" fmla="*/ 834887 h 834887"/>
              <a:gd name="connsiteX0" fmla="*/ 2516587 w 8154061"/>
              <a:gd name="connsiteY0" fmla="*/ 834887 h 834887"/>
              <a:gd name="connsiteX1" fmla="*/ 0 w 8154061"/>
              <a:gd name="connsiteY1" fmla="*/ 0 h 834887"/>
              <a:gd name="connsiteX2" fmla="*/ 8154061 w 8154061"/>
              <a:gd name="connsiteY2" fmla="*/ 0 h 834887"/>
              <a:gd name="connsiteX3" fmla="*/ 2516587 w 8154061"/>
              <a:gd name="connsiteY3" fmla="*/ 834887 h 834887"/>
              <a:gd name="connsiteX0" fmla="*/ 0 w 8181891"/>
              <a:gd name="connsiteY0" fmla="*/ 2170706 h 2170706"/>
              <a:gd name="connsiteX1" fmla="*/ 27830 w 8181891"/>
              <a:gd name="connsiteY1" fmla="*/ 0 h 2170706"/>
              <a:gd name="connsiteX2" fmla="*/ 8181891 w 8181891"/>
              <a:gd name="connsiteY2" fmla="*/ 0 h 2170706"/>
              <a:gd name="connsiteX3" fmla="*/ 0 w 8181891"/>
              <a:gd name="connsiteY3" fmla="*/ 2170706 h 2170706"/>
              <a:gd name="connsiteX0" fmla="*/ 67586 w 8249477"/>
              <a:gd name="connsiteY0" fmla="*/ 2170706 h 2170706"/>
              <a:gd name="connsiteX1" fmla="*/ 0 w 8249477"/>
              <a:gd name="connsiteY1" fmla="*/ 0 h 2170706"/>
              <a:gd name="connsiteX2" fmla="*/ 8249477 w 8249477"/>
              <a:gd name="connsiteY2" fmla="*/ 0 h 2170706"/>
              <a:gd name="connsiteX3" fmla="*/ 67586 w 8249477"/>
              <a:gd name="connsiteY3" fmla="*/ 2170706 h 2170706"/>
              <a:gd name="connsiteX0" fmla="*/ 67586 w 8249477"/>
              <a:gd name="connsiteY0" fmla="*/ 2170706 h 2170706"/>
              <a:gd name="connsiteX1" fmla="*/ 0 w 8249477"/>
              <a:gd name="connsiteY1" fmla="*/ 0 h 2170706"/>
              <a:gd name="connsiteX2" fmla="*/ 3975 w 8249477"/>
              <a:gd name="connsiteY2" fmla="*/ 7950 h 2170706"/>
              <a:gd name="connsiteX3" fmla="*/ 8249477 w 8249477"/>
              <a:gd name="connsiteY3" fmla="*/ 0 h 2170706"/>
              <a:gd name="connsiteX4" fmla="*/ 67586 w 8249477"/>
              <a:gd name="connsiteY4" fmla="*/ 2170706 h 2170706"/>
              <a:gd name="connsiteX0" fmla="*/ 67586 w 8249477"/>
              <a:gd name="connsiteY0" fmla="*/ 2170706 h 2170706"/>
              <a:gd name="connsiteX1" fmla="*/ 0 w 8249477"/>
              <a:gd name="connsiteY1" fmla="*/ 0 h 2170706"/>
              <a:gd name="connsiteX2" fmla="*/ 3975 w 8249477"/>
              <a:gd name="connsiteY2" fmla="*/ 7950 h 2170706"/>
              <a:gd name="connsiteX3" fmla="*/ 8249477 w 8249477"/>
              <a:gd name="connsiteY3" fmla="*/ 0 h 2170706"/>
              <a:gd name="connsiteX4" fmla="*/ 67586 w 8249477"/>
              <a:gd name="connsiteY4" fmla="*/ 2170706 h 2170706"/>
              <a:gd name="connsiteX0" fmla="*/ 67586 w 8249477"/>
              <a:gd name="connsiteY0" fmla="*/ 2170706 h 2170706"/>
              <a:gd name="connsiteX1" fmla="*/ 0 w 8249477"/>
              <a:gd name="connsiteY1" fmla="*/ 0 h 2170706"/>
              <a:gd name="connsiteX2" fmla="*/ 258417 w 8249477"/>
              <a:gd name="connsiteY2" fmla="*/ 7950 h 2170706"/>
              <a:gd name="connsiteX3" fmla="*/ 8249477 w 8249477"/>
              <a:gd name="connsiteY3" fmla="*/ 0 h 2170706"/>
              <a:gd name="connsiteX4" fmla="*/ 67586 w 8249477"/>
              <a:gd name="connsiteY4" fmla="*/ 2170706 h 2170706"/>
              <a:gd name="connsiteX0" fmla="*/ 0 w 8181891"/>
              <a:gd name="connsiteY0" fmla="*/ 2170706 h 2170706"/>
              <a:gd name="connsiteX1" fmla="*/ 190831 w 8181891"/>
              <a:gd name="connsiteY1" fmla="*/ 7950 h 2170706"/>
              <a:gd name="connsiteX2" fmla="*/ 8181891 w 8181891"/>
              <a:gd name="connsiteY2" fmla="*/ 0 h 2170706"/>
              <a:gd name="connsiteX3" fmla="*/ 0 w 8181891"/>
              <a:gd name="connsiteY3" fmla="*/ 2170706 h 2170706"/>
              <a:gd name="connsiteX0" fmla="*/ 0 w 8181891"/>
              <a:gd name="connsiteY0" fmla="*/ 2170706 h 2170706"/>
              <a:gd name="connsiteX1" fmla="*/ 0 w 8181891"/>
              <a:gd name="connsiteY1" fmla="*/ 7950 h 2170706"/>
              <a:gd name="connsiteX2" fmla="*/ 8181891 w 8181891"/>
              <a:gd name="connsiteY2" fmla="*/ 0 h 2170706"/>
              <a:gd name="connsiteX3" fmla="*/ 0 w 8181891"/>
              <a:gd name="connsiteY3" fmla="*/ 2170706 h 2170706"/>
              <a:gd name="connsiteX0" fmla="*/ 0 w 8181891"/>
              <a:gd name="connsiteY0" fmla="*/ 2170706 h 2170706"/>
              <a:gd name="connsiteX1" fmla="*/ 0 w 8181891"/>
              <a:gd name="connsiteY1" fmla="*/ 7950 h 2170706"/>
              <a:gd name="connsiteX2" fmla="*/ 8181891 w 8181891"/>
              <a:gd name="connsiteY2" fmla="*/ 0 h 2170706"/>
              <a:gd name="connsiteX3" fmla="*/ 3156667 w 8181891"/>
              <a:gd name="connsiteY3" fmla="*/ 1327867 h 2170706"/>
              <a:gd name="connsiteX4" fmla="*/ 0 w 8181891"/>
              <a:gd name="connsiteY4" fmla="*/ 2170706 h 2170706"/>
              <a:gd name="connsiteX0" fmla="*/ 0 w 8181891"/>
              <a:gd name="connsiteY0" fmla="*/ 2170706 h 2170706"/>
              <a:gd name="connsiteX1" fmla="*/ 0 w 8181891"/>
              <a:gd name="connsiteY1" fmla="*/ 7950 h 2170706"/>
              <a:gd name="connsiteX2" fmla="*/ 8181891 w 8181891"/>
              <a:gd name="connsiteY2" fmla="*/ 0 h 2170706"/>
              <a:gd name="connsiteX3" fmla="*/ 755374 w 8181891"/>
              <a:gd name="connsiteY3" fmla="*/ 2170705 h 2170706"/>
              <a:gd name="connsiteX4" fmla="*/ 0 w 8181891"/>
              <a:gd name="connsiteY4" fmla="*/ 2170706 h 2170706"/>
              <a:gd name="connsiteX0" fmla="*/ 0 w 8181891"/>
              <a:gd name="connsiteY0" fmla="*/ 2170706 h 2170706"/>
              <a:gd name="connsiteX1" fmla="*/ 0 w 8181891"/>
              <a:gd name="connsiteY1" fmla="*/ 7950 h 2170706"/>
              <a:gd name="connsiteX2" fmla="*/ 8181891 w 8181891"/>
              <a:gd name="connsiteY2" fmla="*/ 0 h 2170706"/>
              <a:gd name="connsiteX3" fmla="*/ 2194559 w 8181891"/>
              <a:gd name="connsiteY3" fmla="*/ 1749286 h 2170706"/>
              <a:gd name="connsiteX4" fmla="*/ 755374 w 8181891"/>
              <a:gd name="connsiteY4" fmla="*/ 2170705 h 2170706"/>
              <a:gd name="connsiteX5" fmla="*/ 0 w 8181891"/>
              <a:gd name="connsiteY5" fmla="*/ 2170706 h 2170706"/>
              <a:gd name="connsiteX0" fmla="*/ 0 w 8181891"/>
              <a:gd name="connsiteY0" fmla="*/ 2170706 h 2377439"/>
              <a:gd name="connsiteX1" fmla="*/ 0 w 8181891"/>
              <a:gd name="connsiteY1" fmla="*/ 7950 h 2377439"/>
              <a:gd name="connsiteX2" fmla="*/ 8181891 w 8181891"/>
              <a:gd name="connsiteY2" fmla="*/ 0 h 2377439"/>
              <a:gd name="connsiteX3" fmla="*/ 747422 w 8181891"/>
              <a:gd name="connsiteY3" fmla="*/ 2377439 h 2377439"/>
              <a:gd name="connsiteX4" fmla="*/ 755374 w 8181891"/>
              <a:gd name="connsiteY4" fmla="*/ 2170705 h 2377439"/>
              <a:gd name="connsiteX5" fmla="*/ 0 w 8181891"/>
              <a:gd name="connsiteY5" fmla="*/ 2170706 h 2377439"/>
              <a:gd name="connsiteX0" fmla="*/ 0 w 8181891"/>
              <a:gd name="connsiteY0" fmla="*/ 2170706 h 2377439"/>
              <a:gd name="connsiteX1" fmla="*/ 0 w 8181891"/>
              <a:gd name="connsiteY1" fmla="*/ 7950 h 2377439"/>
              <a:gd name="connsiteX2" fmla="*/ 8181891 w 8181891"/>
              <a:gd name="connsiteY2" fmla="*/ 0 h 2377439"/>
              <a:gd name="connsiteX3" fmla="*/ 2345634 w 8181891"/>
              <a:gd name="connsiteY3" fmla="*/ 1860604 h 2377439"/>
              <a:gd name="connsiteX4" fmla="*/ 747422 w 8181891"/>
              <a:gd name="connsiteY4" fmla="*/ 2377439 h 2377439"/>
              <a:gd name="connsiteX5" fmla="*/ 755374 w 8181891"/>
              <a:gd name="connsiteY5" fmla="*/ 2170705 h 2377439"/>
              <a:gd name="connsiteX6" fmla="*/ 0 w 8181891"/>
              <a:gd name="connsiteY6" fmla="*/ 2170706 h 2377439"/>
              <a:gd name="connsiteX0" fmla="*/ 0 w 8181891"/>
              <a:gd name="connsiteY0" fmla="*/ 2170706 h 2377439"/>
              <a:gd name="connsiteX1" fmla="*/ 0 w 8181891"/>
              <a:gd name="connsiteY1" fmla="*/ 7950 h 2377439"/>
              <a:gd name="connsiteX2" fmla="*/ 8181891 w 8181891"/>
              <a:gd name="connsiteY2" fmla="*/ 0 h 2377439"/>
              <a:gd name="connsiteX3" fmla="*/ 1558455 w 8181891"/>
              <a:gd name="connsiteY3" fmla="*/ 2377439 h 2377439"/>
              <a:gd name="connsiteX4" fmla="*/ 747422 w 8181891"/>
              <a:gd name="connsiteY4" fmla="*/ 2377439 h 2377439"/>
              <a:gd name="connsiteX5" fmla="*/ 755374 w 8181891"/>
              <a:gd name="connsiteY5" fmla="*/ 2170705 h 2377439"/>
              <a:gd name="connsiteX6" fmla="*/ 0 w 8181891"/>
              <a:gd name="connsiteY6" fmla="*/ 2170706 h 2377439"/>
              <a:gd name="connsiteX0" fmla="*/ 0 w 8181891"/>
              <a:gd name="connsiteY0" fmla="*/ 2170706 h 2377439"/>
              <a:gd name="connsiteX1" fmla="*/ 0 w 8181891"/>
              <a:gd name="connsiteY1" fmla="*/ 7950 h 2377439"/>
              <a:gd name="connsiteX2" fmla="*/ 8181891 w 8181891"/>
              <a:gd name="connsiteY2" fmla="*/ 0 h 2377439"/>
              <a:gd name="connsiteX3" fmla="*/ 2528514 w 8181891"/>
              <a:gd name="connsiteY3" fmla="*/ 2043484 h 2377439"/>
              <a:gd name="connsiteX4" fmla="*/ 1558455 w 8181891"/>
              <a:gd name="connsiteY4" fmla="*/ 2377439 h 2377439"/>
              <a:gd name="connsiteX5" fmla="*/ 747422 w 8181891"/>
              <a:gd name="connsiteY5" fmla="*/ 2377439 h 2377439"/>
              <a:gd name="connsiteX6" fmla="*/ 755374 w 8181891"/>
              <a:gd name="connsiteY6" fmla="*/ 2170705 h 2377439"/>
              <a:gd name="connsiteX7" fmla="*/ 0 w 8181891"/>
              <a:gd name="connsiteY7" fmla="*/ 2170706 h 237743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1558455 w 8181891"/>
              <a:gd name="connsiteY3" fmla="*/ 2560319 h 2560319"/>
              <a:gd name="connsiteX4" fmla="*/ 1558455 w 8181891"/>
              <a:gd name="connsiteY4" fmla="*/ 2377439 h 2560319"/>
              <a:gd name="connsiteX5" fmla="*/ 747422 w 8181891"/>
              <a:gd name="connsiteY5" fmla="*/ 2377439 h 2560319"/>
              <a:gd name="connsiteX6" fmla="*/ 755374 w 8181891"/>
              <a:gd name="connsiteY6" fmla="*/ 2170705 h 2560319"/>
              <a:gd name="connsiteX7" fmla="*/ 0 w 8181891"/>
              <a:gd name="connsiteY7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2997641 w 8181891"/>
              <a:gd name="connsiteY3" fmla="*/ 2003728 h 2560319"/>
              <a:gd name="connsiteX4" fmla="*/ 1558455 w 8181891"/>
              <a:gd name="connsiteY4" fmla="*/ 2560319 h 2560319"/>
              <a:gd name="connsiteX5" fmla="*/ 1558455 w 8181891"/>
              <a:gd name="connsiteY5" fmla="*/ 2377439 h 2560319"/>
              <a:gd name="connsiteX6" fmla="*/ 747422 w 8181891"/>
              <a:gd name="connsiteY6" fmla="*/ 2377439 h 2560319"/>
              <a:gd name="connsiteX7" fmla="*/ 755374 w 8181891"/>
              <a:gd name="connsiteY7" fmla="*/ 2170705 h 2560319"/>
              <a:gd name="connsiteX8" fmla="*/ 0 w 8181891"/>
              <a:gd name="connsiteY8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2282024 w 8181891"/>
              <a:gd name="connsiteY3" fmla="*/ 2560319 h 2560319"/>
              <a:gd name="connsiteX4" fmla="*/ 1558455 w 8181891"/>
              <a:gd name="connsiteY4" fmla="*/ 2560319 h 2560319"/>
              <a:gd name="connsiteX5" fmla="*/ 1558455 w 8181891"/>
              <a:gd name="connsiteY5" fmla="*/ 2377439 h 2560319"/>
              <a:gd name="connsiteX6" fmla="*/ 747422 w 8181891"/>
              <a:gd name="connsiteY6" fmla="*/ 2377439 h 2560319"/>
              <a:gd name="connsiteX7" fmla="*/ 755374 w 8181891"/>
              <a:gd name="connsiteY7" fmla="*/ 2170705 h 2560319"/>
              <a:gd name="connsiteX8" fmla="*/ 0 w 8181891"/>
              <a:gd name="connsiteY8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3013544 w 8181891"/>
              <a:gd name="connsiteY3" fmla="*/ 2242267 h 2560319"/>
              <a:gd name="connsiteX4" fmla="*/ 2282024 w 8181891"/>
              <a:gd name="connsiteY4" fmla="*/ 2560319 h 2560319"/>
              <a:gd name="connsiteX5" fmla="*/ 1558455 w 8181891"/>
              <a:gd name="connsiteY5" fmla="*/ 2560319 h 2560319"/>
              <a:gd name="connsiteX6" fmla="*/ 1558455 w 8181891"/>
              <a:gd name="connsiteY6" fmla="*/ 2377439 h 2560319"/>
              <a:gd name="connsiteX7" fmla="*/ 747422 w 8181891"/>
              <a:gd name="connsiteY7" fmla="*/ 2377439 h 2560319"/>
              <a:gd name="connsiteX8" fmla="*/ 755374 w 8181891"/>
              <a:gd name="connsiteY8" fmla="*/ 2170705 h 2560319"/>
              <a:gd name="connsiteX9" fmla="*/ 0 w 8181891"/>
              <a:gd name="connsiteY9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3013544 w 8181891"/>
              <a:gd name="connsiteY3" fmla="*/ 2242267 h 2560319"/>
              <a:gd name="connsiteX4" fmla="*/ 2274072 w 8181891"/>
              <a:gd name="connsiteY4" fmla="*/ 1812897 h 2560319"/>
              <a:gd name="connsiteX5" fmla="*/ 2282024 w 8181891"/>
              <a:gd name="connsiteY5" fmla="*/ 2560319 h 2560319"/>
              <a:gd name="connsiteX6" fmla="*/ 1558455 w 8181891"/>
              <a:gd name="connsiteY6" fmla="*/ 2560319 h 2560319"/>
              <a:gd name="connsiteX7" fmla="*/ 1558455 w 8181891"/>
              <a:gd name="connsiteY7" fmla="*/ 2377439 h 2560319"/>
              <a:gd name="connsiteX8" fmla="*/ 747422 w 8181891"/>
              <a:gd name="connsiteY8" fmla="*/ 2377439 h 2560319"/>
              <a:gd name="connsiteX9" fmla="*/ 755374 w 8181891"/>
              <a:gd name="connsiteY9" fmla="*/ 2170705 h 2560319"/>
              <a:gd name="connsiteX10" fmla="*/ 0 w 8181891"/>
              <a:gd name="connsiteY10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3013544 w 8181891"/>
              <a:gd name="connsiteY3" fmla="*/ 1844702 h 2560319"/>
              <a:gd name="connsiteX4" fmla="*/ 2274072 w 8181891"/>
              <a:gd name="connsiteY4" fmla="*/ 1812897 h 2560319"/>
              <a:gd name="connsiteX5" fmla="*/ 2282024 w 8181891"/>
              <a:gd name="connsiteY5" fmla="*/ 2560319 h 2560319"/>
              <a:gd name="connsiteX6" fmla="*/ 1558455 w 8181891"/>
              <a:gd name="connsiteY6" fmla="*/ 2560319 h 2560319"/>
              <a:gd name="connsiteX7" fmla="*/ 1558455 w 8181891"/>
              <a:gd name="connsiteY7" fmla="*/ 2377439 h 2560319"/>
              <a:gd name="connsiteX8" fmla="*/ 747422 w 8181891"/>
              <a:gd name="connsiteY8" fmla="*/ 2377439 h 2560319"/>
              <a:gd name="connsiteX9" fmla="*/ 755374 w 8181891"/>
              <a:gd name="connsiteY9" fmla="*/ 2170705 h 2560319"/>
              <a:gd name="connsiteX10" fmla="*/ 0 w 8181891"/>
              <a:gd name="connsiteY10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3554232 w 8181891"/>
              <a:gd name="connsiteY3" fmla="*/ 1669773 h 2560319"/>
              <a:gd name="connsiteX4" fmla="*/ 3013544 w 8181891"/>
              <a:gd name="connsiteY4" fmla="*/ 1844702 h 2560319"/>
              <a:gd name="connsiteX5" fmla="*/ 2274072 w 8181891"/>
              <a:gd name="connsiteY5" fmla="*/ 1812897 h 2560319"/>
              <a:gd name="connsiteX6" fmla="*/ 2282024 w 8181891"/>
              <a:gd name="connsiteY6" fmla="*/ 2560319 h 2560319"/>
              <a:gd name="connsiteX7" fmla="*/ 1558455 w 8181891"/>
              <a:gd name="connsiteY7" fmla="*/ 2560319 h 2560319"/>
              <a:gd name="connsiteX8" fmla="*/ 1558455 w 8181891"/>
              <a:gd name="connsiteY8" fmla="*/ 2377439 h 2560319"/>
              <a:gd name="connsiteX9" fmla="*/ 747422 w 8181891"/>
              <a:gd name="connsiteY9" fmla="*/ 2377439 h 2560319"/>
              <a:gd name="connsiteX10" fmla="*/ 755374 w 8181891"/>
              <a:gd name="connsiteY10" fmla="*/ 2170705 h 2560319"/>
              <a:gd name="connsiteX11" fmla="*/ 0 w 8181891"/>
              <a:gd name="connsiteY11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3013544 w 8181891"/>
              <a:gd name="connsiteY3" fmla="*/ 1669773 h 2560319"/>
              <a:gd name="connsiteX4" fmla="*/ 3013544 w 8181891"/>
              <a:gd name="connsiteY4" fmla="*/ 1844702 h 2560319"/>
              <a:gd name="connsiteX5" fmla="*/ 2274072 w 8181891"/>
              <a:gd name="connsiteY5" fmla="*/ 1812897 h 2560319"/>
              <a:gd name="connsiteX6" fmla="*/ 2282024 w 8181891"/>
              <a:gd name="connsiteY6" fmla="*/ 2560319 h 2560319"/>
              <a:gd name="connsiteX7" fmla="*/ 1558455 w 8181891"/>
              <a:gd name="connsiteY7" fmla="*/ 2560319 h 2560319"/>
              <a:gd name="connsiteX8" fmla="*/ 1558455 w 8181891"/>
              <a:gd name="connsiteY8" fmla="*/ 2377439 h 2560319"/>
              <a:gd name="connsiteX9" fmla="*/ 747422 w 8181891"/>
              <a:gd name="connsiteY9" fmla="*/ 2377439 h 2560319"/>
              <a:gd name="connsiteX10" fmla="*/ 755374 w 8181891"/>
              <a:gd name="connsiteY10" fmla="*/ 2170705 h 2560319"/>
              <a:gd name="connsiteX11" fmla="*/ 0 w 8181891"/>
              <a:gd name="connsiteY11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4540194 w 8181891"/>
              <a:gd name="connsiteY3" fmla="*/ 1192695 h 2560319"/>
              <a:gd name="connsiteX4" fmla="*/ 3013544 w 8181891"/>
              <a:gd name="connsiteY4" fmla="*/ 1669773 h 2560319"/>
              <a:gd name="connsiteX5" fmla="*/ 3013544 w 8181891"/>
              <a:gd name="connsiteY5" fmla="*/ 1844702 h 2560319"/>
              <a:gd name="connsiteX6" fmla="*/ 2274072 w 8181891"/>
              <a:gd name="connsiteY6" fmla="*/ 1812897 h 2560319"/>
              <a:gd name="connsiteX7" fmla="*/ 2282024 w 8181891"/>
              <a:gd name="connsiteY7" fmla="*/ 2560319 h 2560319"/>
              <a:gd name="connsiteX8" fmla="*/ 1558455 w 8181891"/>
              <a:gd name="connsiteY8" fmla="*/ 2560319 h 2560319"/>
              <a:gd name="connsiteX9" fmla="*/ 1558455 w 8181891"/>
              <a:gd name="connsiteY9" fmla="*/ 2377439 h 2560319"/>
              <a:gd name="connsiteX10" fmla="*/ 747422 w 8181891"/>
              <a:gd name="connsiteY10" fmla="*/ 2377439 h 2560319"/>
              <a:gd name="connsiteX11" fmla="*/ 755374 w 8181891"/>
              <a:gd name="connsiteY11" fmla="*/ 2170705 h 2560319"/>
              <a:gd name="connsiteX12" fmla="*/ 0 w 8181891"/>
              <a:gd name="connsiteY12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4540194 w 8181891"/>
              <a:gd name="connsiteY3" fmla="*/ 1192695 h 2560319"/>
              <a:gd name="connsiteX4" fmla="*/ 4102872 w 8181891"/>
              <a:gd name="connsiteY4" fmla="*/ 1669773 h 2560319"/>
              <a:gd name="connsiteX5" fmla="*/ 3013544 w 8181891"/>
              <a:gd name="connsiteY5" fmla="*/ 1669773 h 2560319"/>
              <a:gd name="connsiteX6" fmla="*/ 3013544 w 8181891"/>
              <a:gd name="connsiteY6" fmla="*/ 1844702 h 2560319"/>
              <a:gd name="connsiteX7" fmla="*/ 2274072 w 8181891"/>
              <a:gd name="connsiteY7" fmla="*/ 1812897 h 2560319"/>
              <a:gd name="connsiteX8" fmla="*/ 2282024 w 8181891"/>
              <a:gd name="connsiteY8" fmla="*/ 2560319 h 2560319"/>
              <a:gd name="connsiteX9" fmla="*/ 1558455 w 8181891"/>
              <a:gd name="connsiteY9" fmla="*/ 2560319 h 2560319"/>
              <a:gd name="connsiteX10" fmla="*/ 1558455 w 8181891"/>
              <a:gd name="connsiteY10" fmla="*/ 2377439 h 2560319"/>
              <a:gd name="connsiteX11" fmla="*/ 747422 w 8181891"/>
              <a:gd name="connsiteY11" fmla="*/ 2377439 h 2560319"/>
              <a:gd name="connsiteX12" fmla="*/ 755374 w 8181891"/>
              <a:gd name="connsiteY12" fmla="*/ 2170705 h 2560319"/>
              <a:gd name="connsiteX13" fmla="*/ 0 w 8181891"/>
              <a:gd name="connsiteY13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5160395 w 8181891"/>
              <a:gd name="connsiteY3" fmla="*/ 1669773 h 2560319"/>
              <a:gd name="connsiteX4" fmla="*/ 4102872 w 8181891"/>
              <a:gd name="connsiteY4" fmla="*/ 1669773 h 2560319"/>
              <a:gd name="connsiteX5" fmla="*/ 3013544 w 8181891"/>
              <a:gd name="connsiteY5" fmla="*/ 1669773 h 2560319"/>
              <a:gd name="connsiteX6" fmla="*/ 3013544 w 8181891"/>
              <a:gd name="connsiteY6" fmla="*/ 1844702 h 2560319"/>
              <a:gd name="connsiteX7" fmla="*/ 2274072 w 8181891"/>
              <a:gd name="connsiteY7" fmla="*/ 1812897 h 2560319"/>
              <a:gd name="connsiteX8" fmla="*/ 2282024 w 8181891"/>
              <a:gd name="connsiteY8" fmla="*/ 2560319 h 2560319"/>
              <a:gd name="connsiteX9" fmla="*/ 1558455 w 8181891"/>
              <a:gd name="connsiteY9" fmla="*/ 2560319 h 2560319"/>
              <a:gd name="connsiteX10" fmla="*/ 1558455 w 8181891"/>
              <a:gd name="connsiteY10" fmla="*/ 2377439 h 2560319"/>
              <a:gd name="connsiteX11" fmla="*/ 747422 w 8181891"/>
              <a:gd name="connsiteY11" fmla="*/ 2377439 h 2560319"/>
              <a:gd name="connsiteX12" fmla="*/ 755374 w 8181891"/>
              <a:gd name="connsiteY12" fmla="*/ 2170705 h 2560319"/>
              <a:gd name="connsiteX13" fmla="*/ 0 w 8181891"/>
              <a:gd name="connsiteY13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5160395 w 8181891"/>
              <a:gd name="connsiteY3" fmla="*/ 1669773 h 2560319"/>
              <a:gd name="connsiteX4" fmla="*/ 4102872 w 8181891"/>
              <a:gd name="connsiteY4" fmla="*/ 1669773 h 2560319"/>
              <a:gd name="connsiteX5" fmla="*/ 3013544 w 8181891"/>
              <a:gd name="connsiteY5" fmla="*/ 1669773 h 2560319"/>
              <a:gd name="connsiteX6" fmla="*/ 3013544 w 8181891"/>
              <a:gd name="connsiteY6" fmla="*/ 1844702 h 2560319"/>
              <a:gd name="connsiteX7" fmla="*/ 2274072 w 8181891"/>
              <a:gd name="connsiteY7" fmla="*/ 1812897 h 2560319"/>
              <a:gd name="connsiteX8" fmla="*/ 2282024 w 8181891"/>
              <a:gd name="connsiteY8" fmla="*/ 2560319 h 2560319"/>
              <a:gd name="connsiteX9" fmla="*/ 1558455 w 8181891"/>
              <a:gd name="connsiteY9" fmla="*/ 2560319 h 2560319"/>
              <a:gd name="connsiteX10" fmla="*/ 1558455 w 8181891"/>
              <a:gd name="connsiteY10" fmla="*/ 2377439 h 2560319"/>
              <a:gd name="connsiteX11" fmla="*/ 747422 w 8181891"/>
              <a:gd name="connsiteY11" fmla="*/ 2377439 h 2560319"/>
              <a:gd name="connsiteX12" fmla="*/ 755374 w 8181891"/>
              <a:gd name="connsiteY12" fmla="*/ 2170705 h 2560319"/>
              <a:gd name="connsiteX13" fmla="*/ 0 w 8181891"/>
              <a:gd name="connsiteY13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5160395 w 8181891"/>
              <a:gd name="connsiteY3" fmla="*/ 1669773 h 2560319"/>
              <a:gd name="connsiteX4" fmla="*/ 4102872 w 8181891"/>
              <a:gd name="connsiteY4" fmla="*/ 1669773 h 2560319"/>
              <a:gd name="connsiteX5" fmla="*/ 3013544 w 8181891"/>
              <a:gd name="connsiteY5" fmla="*/ 1669773 h 2560319"/>
              <a:gd name="connsiteX6" fmla="*/ 3013544 w 8181891"/>
              <a:gd name="connsiteY6" fmla="*/ 1844702 h 2560319"/>
              <a:gd name="connsiteX7" fmla="*/ 2274072 w 8181891"/>
              <a:gd name="connsiteY7" fmla="*/ 1812897 h 2560319"/>
              <a:gd name="connsiteX8" fmla="*/ 2282024 w 8181891"/>
              <a:gd name="connsiteY8" fmla="*/ 2560319 h 2560319"/>
              <a:gd name="connsiteX9" fmla="*/ 1558455 w 8181891"/>
              <a:gd name="connsiteY9" fmla="*/ 2560319 h 2560319"/>
              <a:gd name="connsiteX10" fmla="*/ 1558455 w 8181891"/>
              <a:gd name="connsiteY10" fmla="*/ 2377439 h 2560319"/>
              <a:gd name="connsiteX11" fmla="*/ 747422 w 8181891"/>
              <a:gd name="connsiteY11" fmla="*/ 2377439 h 2560319"/>
              <a:gd name="connsiteX12" fmla="*/ 755374 w 8181891"/>
              <a:gd name="connsiteY12" fmla="*/ 2170705 h 2560319"/>
              <a:gd name="connsiteX13" fmla="*/ 0 w 8181891"/>
              <a:gd name="connsiteY13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5160395 w 8181891"/>
              <a:gd name="connsiteY3" fmla="*/ 1669773 h 2560319"/>
              <a:gd name="connsiteX4" fmla="*/ 4102872 w 8181891"/>
              <a:gd name="connsiteY4" fmla="*/ 1669773 h 2560319"/>
              <a:gd name="connsiteX5" fmla="*/ 3013544 w 8181891"/>
              <a:gd name="connsiteY5" fmla="*/ 1669773 h 2560319"/>
              <a:gd name="connsiteX6" fmla="*/ 3013544 w 8181891"/>
              <a:gd name="connsiteY6" fmla="*/ 1844702 h 2560319"/>
              <a:gd name="connsiteX7" fmla="*/ 2274072 w 8181891"/>
              <a:gd name="connsiteY7" fmla="*/ 1812897 h 2560319"/>
              <a:gd name="connsiteX8" fmla="*/ 2282024 w 8181891"/>
              <a:gd name="connsiteY8" fmla="*/ 2560319 h 2560319"/>
              <a:gd name="connsiteX9" fmla="*/ 1558455 w 8181891"/>
              <a:gd name="connsiteY9" fmla="*/ 2560319 h 2560319"/>
              <a:gd name="connsiteX10" fmla="*/ 1558455 w 8181891"/>
              <a:gd name="connsiteY10" fmla="*/ 2377439 h 2560319"/>
              <a:gd name="connsiteX11" fmla="*/ 747422 w 8181891"/>
              <a:gd name="connsiteY11" fmla="*/ 2377439 h 2560319"/>
              <a:gd name="connsiteX12" fmla="*/ 755374 w 8181891"/>
              <a:gd name="connsiteY12" fmla="*/ 2170705 h 2560319"/>
              <a:gd name="connsiteX13" fmla="*/ 0 w 8181891"/>
              <a:gd name="connsiteY13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5160395 w 8181891"/>
              <a:gd name="connsiteY3" fmla="*/ 1669773 h 2560319"/>
              <a:gd name="connsiteX4" fmla="*/ 4102872 w 8181891"/>
              <a:gd name="connsiteY4" fmla="*/ 1669773 h 2560319"/>
              <a:gd name="connsiteX5" fmla="*/ 3013544 w 8181891"/>
              <a:gd name="connsiteY5" fmla="*/ 1669773 h 2560319"/>
              <a:gd name="connsiteX6" fmla="*/ 3013544 w 8181891"/>
              <a:gd name="connsiteY6" fmla="*/ 1844702 h 2560319"/>
              <a:gd name="connsiteX7" fmla="*/ 2274072 w 8181891"/>
              <a:gd name="connsiteY7" fmla="*/ 1812897 h 2560319"/>
              <a:gd name="connsiteX8" fmla="*/ 2282024 w 8181891"/>
              <a:gd name="connsiteY8" fmla="*/ 2560319 h 2560319"/>
              <a:gd name="connsiteX9" fmla="*/ 1558455 w 8181891"/>
              <a:gd name="connsiteY9" fmla="*/ 2560319 h 2560319"/>
              <a:gd name="connsiteX10" fmla="*/ 1558455 w 8181891"/>
              <a:gd name="connsiteY10" fmla="*/ 2377439 h 2560319"/>
              <a:gd name="connsiteX11" fmla="*/ 747422 w 8181891"/>
              <a:gd name="connsiteY11" fmla="*/ 2377439 h 2560319"/>
              <a:gd name="connsiteX12" fmla="*/ 755374 w 8181891"/>
              <a:gd name="connsiteY12" fmla="*/ 2170705 h 2560319"/>
              <a:gd name="connsiteX13" fmla="*/ 0 w 8181891"/>
              <a:gd name="connsiteY13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5160395 w 8181891"/>
              <a:gd name="connsiteY3" fmla="*/ 1669773 h 2560319"/>
              <a:gd name="connsiteX4" fmla="*/ 4102872 w 8181891"/>
              <a:gd name="connsiteY4" fmla="*/ 1669773 h 2560319"/>
              <a:gd name="connsiteX5" fmla="*/ 3013544 w 8181891"/>
              <a:gd name="connsiteY5" fmla="*/ 1669773 h 2560319"/>
              <a:gd name="connsiteX6" fmla="*/ 3013544 w 8181891"/>
              <a:gd name="connsiteY6" fmla="*/ 1844702 h 2560319"/>
              <a:gd name="connsiteX7" fmla="*/ 2274072 w 8181891"/>
              <a:gd name="connsiteY7" fmla="*/ 1846188 h 2560319"/>
              <a:gd name="connsiteX8" fmla="*/ 2282024 w 8181891"/>
              <a:gd name="connsiteY8" fmla="*/ 2560319 h 2560319"/>
              <a:gd name="connsiteX9" fmla="*/ 1558455 w 8181891"/>
              <a:gd name="connsiteY9" fmla="*/ 2560319 h 2560319"/>
              <a:gd name="connsiteX10" fmla="*/ 1558455 w 8181891"/>
              <a:gd name="connsiteY10" fmla="*/ 2377439 h 2560319"/>
              <a:gd name="connsiteX11" fmla="*/ 747422 w 8181891"/>
              <a:gd name="connsiteY11" fmla="*/ 2377439 h 2560319"/>
              <a:gd name="connsiteX12" fmla="*/ 755374 w 8181891"/>
              <a:gd name="connsiteY12" fmla="*/ 2170705 h 2560319"/>
              <a:gd name="connsiteX13" fmla="*/ 0 w 8181891"/>
              <a:gd name="connsiteY13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6068361 w 8181891"/>
              <a:gd name="connsiteY3" fmla="*/ 1166861 h 2560319"/>
              <a:gd name="connsiteX4" fmla="*/ 5160395 w 8181891"/>
              <a:gd name="connsiteY4" fmla="*/ 1669773 h 2560319"/>
              <a:gd name="connsiteX5" fmla="*/ 4102872 w 8181891"/>
              <a:gd name="connsiteY5" fmla="*/ 1669773 h 2560319"/>
              <a:gd name="connsiteX6" fmla="*/ 3013544 w 8181891"/>
              <a:gd name="connsiteY6" fmla="*/ 1669773 h 2560319"/>
              <a:gd name="connsiteX7" fmla="*/ 3013544 w 8181891"/>
              <a:gd name="connsiteY7" fmla="*/ 1844702 h 2560319"/>
              <a:gd name="connsiteX8" fmla="*/ 2274072 w 8181891"/>
              <a:gd name="connsiteY8" fmla="*/ 1846188 h 2560319"/>
              <a:gd name="connsiteX9" fmla="*/ 2282024 w 8181891"/>
              <a:gd name="connsiteY9" fmla="*/ 2560319 h 2560319"/>
              <a:gd name="connsiteX10" fmla="*/ 1558455 w 8181891"/>
              <a:gd name="connsiteY10" fmla="*/ 2560319 h 2560319"/>
              <a:gd name="connsiteX11" fmla="*/ 1558455 w 8181891"/>
              <a:gd name="connsiteY11" fmla="*/ 2377439 h 2560319"/>
              <a:gd name="connsiteX12" fmla="*/ 747422 w 8181891"/>
              <a:gd name="connsiteY12" fmla="*/ 2377439 h 2560319"/>
              <a:gd name="connsiteX13" fmla="*/ 755374 w 8181891"/>
              <a:gd name="connsiteY13" fmla="*/ 2170705 h 2560319"/>
              <a:gd name="connsiteX14" fmla="*/ 0 w 8181891"/>
              <a:gd name="connsiteY14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6068361 w 8181891"/>
              <a:gd name="connsiteY3" fmla="*/ 1166861 h 2560319"/>
              <a:gd name="connsiteX4" fmla="*/ 5163411 w 8181891"/>
              <a:gd name="connsiteY4" fmla="*/ 1824431 h 2560319"/>
              <a:gd name="connsiteX5" fmla="*/ 5160395 w 8181891"/>
              <a:gd name="connsiteY5" fmla="*/ 1669773 h 2560319"/>
              <a:gd name="connsiteX6" fmla="*/ 4102872 w 8181891"/>
              <a:gd name="connsiteY6" fmla="*/ 1669773 h 2560319"/>
              <a:gd name="connsiteX7" fmla="*/ 3013544 w 8181891"/>
              <a:gd name="connsiteY7" fmla="*/ 1669773 h 2560319"/>
              <a:gd name="connsiteX8" fmla="*/ 3013544 w 8181891"/>
              <a:gd name="connsiteY8" fmla="*/ 1844702 h 2560319"/>
              <a:gd name="connsiteX9" fmla="*/ 2274072 w 8181891"/>
              <a:gd name="connsiteY9" fmla="*/ 1846188 h 2560319"/>
              <a:gd name="connsiteX10" fmla="*/ 2282024 w 8181891"/>
              <a:gd name="connsiteY10" fmla="*/ 2560319 h 2560319"/>
              <a:gd name="connsiteX11" fmla="*/ 1558455 w 8181891"/>
              <a:gd name="connsiteY11" fmla="*/ 2560319 h 2560319"/>
              <a:gd name="connsiteX12" fmla="*/ 1558455 w 8181891"/>
              <a:gd name="connsiteY12" fmla="*/ 2377439 h 2560319"/>
              <a:gd name="connsiteX13" fmla="*/ 747422 w 8181891"/>
              <a:gd name="connsiteY13" fmla="*/ 2377439 h 2560319"/>
              <a:gd name="connsiteX14" fmla="*/ 755374 w 8181891"/>
              <a:gd name="connsiteY14" fmla="*/ 2170705 h 2560319"/>
              <a:gd name="connsiteX15" fmla="*/ 0 w 8181891"/>
              <a:gd name="connsiteY15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5930184 w 8181891"/>
              <a:gd name="connsiteY3" fmla="*/ 1857386 h 2560319"/>
              <a:gd name="connsiteX4" fmla="*/ 5163411 w 8181891"/>
              <a:gd name="connsiteY4" fmla="*/ 1824431 h 2560319"/>
              <a:gd name="connsiteX5" fmla="*/ 5160395 w 8181891"/>
              <a:gd name="connsiteY5" fmla="*/ 1669773 h 2560319"/>
              <a:gd name="connsiteX6" fmla="*/ 4102872 w 8181891"/>
              <a:gd name="connsiteY6" fmla="*/ 1669773 h 2560319"/>
              <a:gd name="connsiteX7" fmla="*/ 3013544 w 8181891"/>
              <a:gd name="connsiteY7" fmla="*/ 1669773 h 2560319"/>
              <a:gd name="connsiteX8" fmla="*/ 3013544 w 8181891"/>
              <a:gd name="connsiteY8" fmla="*/ 1844702 h 2560319"/>
              <a:gd name="connsiteX9" fmla="*/ 2274072 w 8181891"/>
              <a:gd name="connsiteY9" fmla="*/ 1846188 h 2560319"/>
              <a:gd name="connsiteX10" fmla="*/ 2282024 w 8181891"/>
              <a:gd name="connsiteY10" fmla="*/ 2560319 h 2560319"/>
              <a:gd name="connsiteX11" fmla="*/ 1558455 w 8181891"/>
              <a:gd name="connsiteY11" fmla="*/ 2560319 h 2560319"/>
              <a:gd name="connsiteX12" fmla="*/ 1558455 w 8181891"/>
              <a:gd name="connsiteY12" fmla="*/ 2377439 h 2560319"/>
              <a:gd name="connsiteX13" fmla="*/ 747422 w 8181891"/>
              <a:gd name="connsiteY13" fmla="*/ 2377439 h 2560319"/>
              <a:gd name="connsiteX14" fmla="*/ 755374 w 8181891"/>
              <a:gd name="connsiteY14" fmla="*/ 2170705 h 2560319"/>
              <a:gd name="connsiteX15" fmla="*/ 0 w 8181891"/>
              <a:gd name="connsiteY15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5930184 w 8181891"/>
              <a:gd name="connsiteY3" fmla="*/ 1857386 h 2560319"/>
              <a:gd name="connsiteX4" fmla="*/ 5163411 w 8181891"/>
              <a:gd name="connsiteY4" fmla="*/ 1857722 h 2560319"/>
              <a:gd name="connsiteX5" fmla="*/ 5160395 w 8181891"/>
              <a:gd name="connsiteY5" fmla="*/ 1669773 h 2560319"/>
              <a:gd name="connsiteX6" fmla="*/ 4102872 w 8181891"/>
              <a:gd name="connsiteY6" fmla="*/ 1669773 h 2560319"/>
              <a:gd name="connsiteX7" fmla="*/ 3013544 w 8181891"/>
              <a:gd name="connsiteY7" fmla="*/ 1669773 h 2560319"/>
              <a:gd name="connsiteX8" fmla="*/ 3013544 w 8181891"/>
              <a:gd name="connsiteY8" fmla="*/ 1844702 h 2560319"/>
              <a:gd name="connsiteX9" fmla="*/ 2274072 w 8181891"/>
              <a:gd name="connsiteY9" fmla="*/ 1846188 h 2560319"/>
              <a:gd name="connsiteX10" fmla="*/ 2282024 w 8181891"/>
              <a:gd name="connsiteY10" fmla="*/ 2560319 h 2560319"/>
              <a:gd name="connsiteX11" fmla="*/ 1558455 w 8181891"/>
              <a:gd name="connsiteY11" fmla="*/ 2560319 h 2560319"/>
              <a:gd name="connsiteX12" fmla="*/ 1558455 w 8181891"/>
              <a:gd name="connsiteY12" fmla="*/ 2377439 h 2560319"/>
              <a:gd name="connsiteX13" fmla="*/ 747422 w 8181891"/>
              <a:gd name="connsiteY13" fmla="*/ 2377439 h 2560319"/>
              <a:gd name="connsiteX14" fmla="*/ 755374 w 8181891"/>
              <a:gd name="connsiteY14" fmla="*/ 2170705 h 2560319"/>
              <a:gd name="connsiteX15" fmla="*/ 0 w 8181891"/>
              <a:gd name="connsiteY15" fmla="*/ 2170706 h 2560319"/>
              <a:gd name="connsiteX0" fmla="*/ 0 w 8181891"/>
              <a:gd name="connsiteY0" fmla="*/ 2170706 h 2560319"/>
              <a:gd name="connsiteX1" fmla="*/ 0 w 8181891"/>
              <a:gd name="connsiteY1" fmla="*/ 7950 h 2560319"/>
              <a:gd name="connsiteX2" fmla="*/ 8181891 w 8181891"/>
              <a:gd name="connsiteY2" fmla="*/ 0 h 2560319"/>
              <a:gd name="connsiteX3" fmla="*/ 6438390 w 8181891"/>
              <a:gd name="connsiteY3" fmla="*/ 1433709 h 2560319"/>
              <a:gd name="connsiteX4" fmla="*/ 5930184 w 8181891"/>
              <a:gd name="connsiteY4" fmla="*/ 1857386 h 2560319"/>
              <a:gd name="connsiteX5" fmla="*/ 5163411 w 8181891"/>
              <a:gd name="connsiteY5" fmla="*/ 1857722 h 2560319"/>
              <a:gd name="connsiteX6" fmla="*/ 5160395 w 8181891"/>
              <a:gd name="connsiteY6" fmla="*/ 1669773 h 2560319"/>
              <a:gd name="connsiteX7" fmla="*/ 4102872 w 8181891"/>
              <a:gd name="connsiteY7" fmla="*/ 1669773 h 2560319"/>
              <a:gd name="connsiteX8" fmla="*/ 3013544 w 8181891"/>
              <a:gd name="connsiteY8" fmla="*/ 1669773 h 2560319"/>
              <a:gd name="connsiteX9" fmla="*/ 3013544 w 8181891"/>
              <a:gd name="connsiteY9" fmla="*/ 1844702 h 2560319"/>
              <a:gd name="connsiteX10" fmla="*/ 2274072 w 8181891"/>
              <a:gd name="connsiteY10" fmla="*/ 1846188 h 2560319"/>
              <a:gd name="connsiteX11" fmla="*/ 2282024 w 8181891"/>
              <a:gd name="connsiteY11" fmla="*/ 2560319 h 2560319"/>
              <a:gd name="connsiteX12" fmla="*/ 1558455 w 8181891"/>
              <a:gd name="connsiteY12" fmla="*/ 2560319 h 2560319"/>
              <a:gd name="connsiteX13" fmla="*/ 1558455 w 8181891"/>
              <a:gd name="connsiteY13" fmla="*/ 2377439 h 2560319"/>
              <a:gd name="connsiteX14" fmla="*/ 747422 w 8181891"/>
              <a:gd name="connsiteY14" fmla="*/ 2377439 h 2560319"/>
              <a:gd name="connsiteX15" fmla="*/ 755374 w 8181891"/>
              <a:gd name="connsiteY15" fmla="*/ 2170705 h 2560319"/>
              <a:gd name="connsiteX16" fmla="*/ 0 w 8181891"/>
              <a:gd name="connsiteY16" fmla="*/ 2170706 h 2560319"/>
              <a:gd name="connsiteX0" fmla="*/ 0 w 8181891"/>
              <a:gd name="connsiteY0" fmla="*/ 2170706 h 2598903"/>
              <a:gd name="connsiteX1" fmla="*/ 0 w 8181891"/>
              <a:gd name="connsiteY1" fmla="*/ 7950 h 2598903"/>
              <a:gd name="connsiteX2" fmla="*/ 8181891 w 8181891"/>
              <a:gd name="connsiteY2" fmla="*/ 0 h 2598903"/>
              <a:gd name="connsiteX3" fmla="*/ 5935083 w 8181891"/>
              <a:gd name="connsiteY3" fmla="*/ 2598903 h 2598903"/>
              <a:gd name="connsiteX4" fmla="*/ 5930184 w 8181891"/>
              <a:gd name="connsiteY4" fmla="*/ 1857386 h 2598903"/>
              <a:gd name="connsiteX5" fmla="*/ 5163411 w 8181891"/>
              <a:gd name="connsiteY5" fmla="*/ 1857722 h 2598903"/>
              <a:gd name="connsiteX6" fmla="*/ 5160395 w 8181891"/>
              <a:gd name="connsiteY6" fmla="*/ 1669773 h 2598903"/>
              <a:gd name="connsiteX7" fmla="*/ 4102872 w 8181891"/>
              <a:gd name="connsiteY7" fmla="*/ 1669773 h 2598903"/>
              <a:gd name="connsiteX8" fmla="*/ 3013544 w 8181891"/>
              <a:gd name="connsiteY8" fmla="*/ 1669773 h 2598903"/>
              <a:gd name="connsiteX9" fmla="*/ 3013544 w 8181891"/>
              <a:gd name="connsiteY9" fmla="*/ 1844702 h 2598903"/>
              <a:gd name="connsiteX10" fmla="*/ 2274072 w 8181891"/>
              <a:gd name="connsiteY10" fmla="*/ 1846188 h 2598903"/>
              <a:gd name="connsiteX11" fmla="*/ 2282024 w 8181891"/>
              <a:gd name="connsiteY11" fmla="*/ 2560319 h 2598903"/>
              <a:gd name="connsiteX12" fmla="*/ 1558455 w 8181891"/>
              <a:gd name="connsiteY12" fmla="*/ 2560319 h 2598903"/>
              <a:gd name="connsiteX13" fmla="*/ 1558455 w 8181891"/>
              <a:gd name="connsiteY13" fmla="*/ 2377439 h 2598903"/>
              <a:gd name="connsiteX14" fmla="*/ 747422 w 8181891"/>
              <a:gd name="connsiteY14" fmla="*/ 2377439 h 2598903"/>
              <a:gd name="connsiteX15" fmla="*/ 755374 w 8181891"/>
              <a:gd name="connsiteY15" fmla="*/ 2170705 h 2598903"/>
              <a:gd name="connsiteX16" fmla="*/ 0 w 8181891"/>
              <a:gd name="connsiteY16" fmla="*/ 2170706 h 2598903"/>
              <a:gd name="connsiteX0" fmla="*/ 0 w 8181891"/>
              <a:gd name="connsiteY0" fmla="*/ 2170706 h 2598903"/>
              <a:gd name="connsiteX1" fmla="*/ 0 w 8181891"/>
              <a:gd name="connsiteY1" fmla="*/ 7950 h 2598903"/>
              <a:gd name="connsiteX2" fmla="*/ 8181891 w 8181891"/>
              <a:gd name="connsiteY2" fmla="*/ 0 h 2598903"/>
              <a:gd name="connsiteX3" fmla="*/ 6612731 w 8181891"/>
              <a:gd name="connsiteY3" fmla="*/ 1807297 h 2598903"/>
              <a:gd name="connsiteX4" fmla="*/ 5935083 w 8181891"/>
              <a:gd name="connsiteY4" fmla="*/ 2598903 h 2598903"/>
              <a:gd name="connsiteX5" fmla="*/ 5930184 w 8181891"/>
              <a:gd name="connsiteY5" fmla="*/ 1857386 h 2598903"/>
              <a:gd name="connsiteX6" fmla="*/ 5163411 w 8181891"/>
              <a:gd name="connsiteY6" fmla="*/ 1857722 h 2598903"/>
              <a:gd name="connsiteX7" fmla="*/ 5160395 w 8181891"/>
              <a:gd name="connsiteY7" fmla="*/ 1669773 h 2598903"/>
              <a:gd name="connsiteX8" fmla="*/ 4102872 w 8181891"/>
              <a:gd name="connsiteY8" fmla="*/ 1669773 h 2598903"/>
              <a:gd name="connsiteX9" fmla="*/ 3013544 w 8181891"/>
              <a:gd name="connsiteY9" fmla="*/ 1669773 h 2598903"/>
              <a:gd name="connsiteX10" fmla="*/ 3013544 w 8181891"/>
              <a:gd name="connsiteY10" fmla="*/ 1844702 h 2598903"/>
              <a:gd name="connsiteX11" fmla="*/ 2274072 w 8181891"/>
              <a:gd name="connsiteY11" fmla="*/ 1846188 h 2598903"/>
              <a:gd name="connsiteX12" fmla="*/ 2282024 w 8181891"/>
              <a:gd name="connsiteY12" fmla="*/ 2560319 h 2598903"/>
              <a:gd name="connsiteX13" fmla="*/ 1558455 w 8181891"/>
              <a:gd name="connsiteY13" fmla="*/ 2560319 h 2598903"/>
              <a:gd name="connsiteX14" fmla="*/ 1558455 w 8181891"/>
              <a:gd name="connsiteY14" fmla="*/ 2377439 h 2598903"/>
              <a:gd name="connsiteX15" fmla="*/ 747422 w 8181891"/>
              <a:gd name="connsiteY15" fmla="*/ 2377439 h 2598903"/>
              <a:gd name="connsiteX16" fmla="*/ 755374 w 8181891"/>
              <a:gd name="connsiteY16" fmla="*/ 2170705 h 2598903"/>
              <a:gd name="connsiteX17" fmla="*/ 0 w 8181891"/>
              <a:gd name="connsiteY17" fmla="*/ 2170706 h 2598903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6693632 w 8181891"/>
              <a:gd name="connsiteY3" fmla="*/ 2607361 h 2607361"/>
              <a:gd name="connsiteX4" fmla="*/ 5935083 w 8181891"/>
              <a:gd name="connsiteY4" fmla="*/ 2598903 h 2607361"/>
              <a:gd name="connsiteX5" fmla="*/ 5930184 w 8181891"/>
              <a:gd name="connsiteY5" fmla="*/ 1857386 h 2607361"/>
              <a:gd name="connsiteX6" fmla="*/ 5163411 w 8181891"/>
              <a:gd name="connsiteY6" fmla="*/ 1857722 h 2607361"/>
              <a:gd name="connsiteX7" fmla="*/ 5160395 w 8181891"/>
              <a:gd name="connsiteY7" fmla="*/ 1669773 h 2607361"/>
              <a:gd name="connsiteX8" fmla="*/ 4102872 w 8181891"/>
              <a:gd name="connsiteY8" fmla="*/ 1669773 h 2607361"/>
              <a:gd name="connsiteX9" fmla="*/ 3013544 w 8181891"/>
              <a:gd name="connsiteY9" fmla="*/ 1669773 h 2607361"/>
              <a:gd name="connsiteX10" fmla="*/ 3013544 w 8181891"/>
              <a:gd name="connsiteY10" fmla="*/ 1844702 h 2607361"/>
              <a:gd name="connsiteX11" fmla="*/ 2274072 w 8181891"/>
              <a:gd name="connsiteY11" fmla="*/ 1846188 h 2607361"/>
              <a:gd name="connsiteX12" fmla="*/ 2282024 w 8181891"/>
              <a:gd name="connsiteY12" fmla="*/ 2560319 h 2607361"/>
              <a:gd name="connsiteX13" fmla="*/ 1558455 w 8181891"/>
              <a:gd name="connsiteY13" fmla="*/ 2560319 h 2607361"/>
              <a:gd name="connsiteX14" fmla="*/ 1558455 w 8181891"/>
              <a:gd name="connsiteY14" fmla="*/ 2377439 h 2607361"/>
              <a:gd name="connsiteX15" fmla="*/ 747422 w 8181891"/>
              <a:gd name="connsiteY15" fmla="*/ 2377439 h 2607361"/>
              <a:gd name="connsiteX16" fmla="*/ 755374 w 8181891"/>
              <a:gd name="connsiteY16" fmla="*/ 2170705 h 2607361"/>
              <a:gd name="connsiteX17" fmla="*/ 0 w 8181891"/>
              <a:gd name="connsiteY17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6799551 w 8181891"/>
              <a:gd name="connsiteY3" fmla="*/ 2409126 h 2607361"/>
              <a:gd name="connsiteX4" fmla="*/ 6693632 w 8181891"/>
              <a:gd name="connsiteY4" fmla="*/ 2607361 h 2607361"/>
              <a:gd name="connsiteX5" fmla="*/ 5935083 w 8181891"/>
              <a:gd name="connsiteY5" fmla="*/ 2598903 h 2607361"/>
              <a:gd name="connsiteX6" fmla="*/ 5930184 w 8181891"/>
              <a:gd name="connsiteY6" fmla="*/ 1857386 h 2607361"/>
              <a:gd name="connsiteX7" fmla="*/ 5163411 w 8181891"/>
              <a:gd name="connsiteY7" fmla="*/ 1857722 h 2607361"/>
              <a:gd name="connsiteX8" fmla="*/ 5160395 w 8181891"/>
              <a:gd name="connsiteY8" fmla="*/ 1669773 h 2607361"/>
              <a:gd name="connsiteX9" fmla="*/ 4102872 w 8181891"/>
              <a:gd name="connsiteY9" fmla="*/ 1669773 h 2607361"/>
              <a:gd name="connsiteX10" fmla="*/ 3013544 w 8181891"/>
              <a:gd name="connsiteY10" fmla="*/ 1669773 h 2607361"/>
              <a:gd name="connsiteX11" fmla="*/ 3013544 w 8181891"/>
              <a:gd name="connsiteY11" fmla="*/ 1844702 h 2607361"/>
              <a:gd name="connsiteX12" fmla="*/ 2274072 w 8181891"/>
              <a:gd name="connsiteY12" fmla="*/ 1846188 h 2607361"/>
              <a:gd name="connsiteX13" fmla="*/ 2282024 w 8181891"/>
              <a:gd name="connsiteY13" fmla="*/ 2560319 h 2607361"/>
              <a:gd name="connsiteX14" fmla="*/ 1558455 w 8181891"/>
              <a:gd name="connsiteY14" fmla="*/ 2560319 h 2607361"/>
              <a:gd name="connsiteX15" fmla="*/ 1558455 w 8181891"/>
              <a:gd name="connsiteY15" fmla="*/ 2377439 h 2607361"/>
              <a:gd name="connsiteX16" fmla="*/ 747422 w 8181891"/>
              <a:gd name="connsiteY16" fmla="*/ 2377439 h 2607361"/>
              <a:gd name="connsiteX17" fmla="*/ 755374 w 8181891"/>
              <a:gd name="connsiteY17" fmla="*/ 2170705 h 2607361"/>
              <a:gd name="connsiteX18" fmla="*/ 0 w 8181891"/>
              <a:gd name="connsiteY18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6799551 w 8181891"/>
              <a:gd name="connsiteY3" fmla="*/ 2409126 h 2607361"/>
              <a:gd name="connsiteX4" fmla="*/ 6792727 w 8181891"/>
              <a:gd name="connsiteY4" fmla="*/ 2415950 h 2607361"/>
              <a:gd name="connsiteX5" fmla="*/ 6693632 w 8181891"/>
              <a:gd name="connsiteY5" fmla="*/ 2607361 h 2607361"/>
              <a:gd name="connsiteX6" fmla="*/ 5935083 w 8181891"/>
              <a:gd name="connsiteY6" fmla="*/ 2598903 h 2607361"/>
              <a:gd name="connsiteX7" fmla="*/ 5930184 w 8181891"/>
              <a:gd name="connsiteY7" fmla="*/ 1857386 h 2607361"/>
              <a:gd name="connsiteX8" fmla="*/ 5163411 w 8181891"/>
              <a:gd name="connsiteY8" fmla="*/ 1857722 h 2607361"/>
              <a:gd name="connsiteX9" fmla="*/ 5160395 w 8181891"/>
              <a:gd name="connsiteY9" fmla="*/ 1669773 h 2607361"/>
              <a:gd name="connsiteX10" fmla="*/ 4102872 w 8181891"/>
              <a:gd name="connsiteY10" fmla="*/ 1669773 h 2607361"/>
              <a:gd name="connsiteX11" fmla="*/ 3013544 w 8181891"/>
              <a:gd name="connsiteY11" fmla="*/ 1669773 h 2607361"/>
              <a:gd name="connsiteX12" fmla="*/ 3013544 w 8181891"/>
              <a:gd name="connsiteY12" fmla="*/ 1844702 h 2607361"/>
              <a:gd name="connsiteX13" fmla="*/ 2274072 w 8181891"/>
              <a:gd name="connsiteY13" fmla="*/ 1846188 h 2607361"/>
              <a:gd name="connsiteX14" fmla="*/ 2282024 w 8181891"/>
              <a:gd name="connsiteY14" fmla="*/ 2560319 h 2607361"/>
              <a:gd name="connsiteX15" fmla="*/ 1558455 w 8181891"/>
              <a:gd name="connsiteY15" fmla="*/ 2560319 h 2607361"/>
              <a:gd name="connsiteX16" fmla="*/ 1558455 w 8181891"/>
              <a:gd name="connsiteY16" fmla="*/ 2377439 h 2607361"/>
              <a:gd name="connsiteX17" fmla="*/ 747422 w 8181891"/>
              <a:gd name="connsiteY17" fmla="*/ 2377439 h 2607361"/>
              <a:gd name="connsiteX18" fmla="*/ 755374 w 8181891"/>
              <a:gd name="connsiteY18" fmla="*/ 2170705 h 2607361"/>
              <a:gd name="connsiteX19" fmla="*/ 0 w 8181891"/>
              <a:gd name="connsiteY19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6799551 w 8181891"/>
              <a:gd name="connsiteY3" fmla="*/ 2409126 h 2607361"/>
              <a:gd name="connsiteX4" fmla="*/ 6693632 w 8181891"/>
              <a:gd name="connsiteY4" fmla="*/ 2607361 h 2607361"/>
              <a:gd name="connsiteX5" fmla="*/ 5935083 w 8181891"/>
              <a:gd name="connsiteY5" fmla="*/ 2598903 h 2607361"/>
              <a:gd name="connsiteX6" fmla="*/ 5930184 w 8181891"/>
              <a:gd name="connsiteY6" fmla="*/ 1857386 h 2607361"/>
              <a:gd name="connsiteX7" fmla="*/ 5163411 w 8181891"/>
              <a:gd name="connsiteY7" fmla="*/ 1857722 h 2607361"/>
              <a:gd name="connsiteX8" fmla="*/ 5160395 w 8181891"/>
              <a:gd name="connsiteY8" fmla="*/ 1669773 h 2607361"/>
              <a:gd name="connsiteX9" fmla="*/ 4102872 w 8181891"/>
              <a:gd name="connsiteY9" fmla="*/ 1669773 h 2607361"/>
              <a:gd name="connsiteX10" fmla="*/ 3013544 w 8181891"/>
              <a:gd name="connsiteY10" fmla="*/ 1669773 h 2607361"/>
              <a:gd name="connsiteX11" fmla="*/ 3013544 w 8181891"/>
              <a:gd name="connsiteY11" fmla="*/ 1844702 h 2607361"/>
              <a:gd name="connsiteX12" fmla="*/ 2274072 w 8181891"/>
              <a:gd name="connsiteY12" fmla="*/ 1846188 h 2607361"/>
              <a:gd name="connsiteX13" fmla="*/ 2282024 w 8181891"/>
              <a:gd name="connsiteY13" fmla="*/ 2560319 h 2607361"/>
              <a:gd name="connsiteX14" fmla="*/ 1558455 w 8181891"/>
              <a:gd name="connsiteY14" fmla="*/ 2560319 h 2607361"/>
              <a:gd name="connsiteX15" fmla="*/ 1558455 w 8181891"/>
              <a:gd name="connsiteY15" fmla="*/ 2377439 h 2607361"/>
              <a:gd name="connsiteX16" fmla="*/ 747422 w 8181891"/>
              <a:gd name="connsiteY16" fmla="*/ 2377439 h 2607361"/>
              <a:gd name="connsiteX17" fmla="*/ 755374 w 8181891"/>
              <a:gd name="connsiteY17" fmla="*/ 2170705 h 2607361"/>
              <a:gd name="connsiteX18" fmla="*/ 0 w 8181891"/>
              <a:gd name="connsiteY18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6697887 w 8181891"/>
              <a:gd name="connsiteY3" fmla="*/ 2332878 h 2607361"/>
              <a:gd name="connsiteX4" fmla="*/ 6693632 w 8181891"/>
              <a:gd name="connsiteY4" fmla="*/ 2607361 h 2607361"/>
              <a:gd name="connsiteX5" fmla="*/ 5935083 w 8181891"/>
              <a:gd name="connsiteY5" fmla="*/ 2598903 h 2607361"/>
              <a:gd name="connsiteX6" fmla="*/ 5930184 w 8181891"/>
              <a:gd name="connsiteY6" fmla="*/ 1857386 h 2607361"/>
              <a:gd name="connsiteX7" fmla="*/ 5163411 w 8181891"/>
              <a:gd name="connsiteY7" fmla="*/ 1857722 h 2607361"/>
              <a:gd name="connsiteX8" fmla="*/ 5160395 w 8181891"/>
              <a:gd name="connsiteY8" fmla="*/ 1669773 h 2607361"/>
              <a:gd name="connsiteX9" fmla="*/ 4102872 w 8181891"/>
              <a:gd name="connsiteY9" fmla="*/ 1669773 h 2607361"/>
              <a:gd name="connsiteX10" fmla="*/ 3013544 w 8181891"/>
              <a:gd name="connsiteY10" fmla="*/ 1669773 h 2607361"/>
              <a:gd name="connsiteX11" fmla="*/ 3013544 w 8181891"/>
              <a:gd name="connsiteY11" fmla="*/ 1844702 h 2607361"/>
              <a:gd name="connsiteX12" fmla="*/ 2274072 w 8181891"/>
              <a:gd name="connsiteY12" fmla="*/ 1846188 h 2607361"/>
              <a:gd name="connsiteX13" fmla="*/ 2282024 w 8181891"/>
              <a:gd name="connsiteY13" fmla="*/ 2560319 h 2607361"/>
              <a:gd name="connsiteX14" fmla="*/ 1558455 w 8181891"/>
              <a:gd name="connsiteY14" fmla="*/ 2560319 h 2607361"/>
              <a:gd name="connsiteX15" fmla="*/ 1558455 w 8181891"/>
              <a:gd name="connsiteY15" fmla="*/ 2377439 h 2607361"/>
              <a:gd name="connsiteX16" fmla="*/ 747422 w 8181891"/>
              <a:gd name="connsiteY16" fmla="*/ 2377439 h 2607361"/>
              <a:gd name="connsiteX17" fmla="*/ 755374 w 8181891"/>
              <a:gd name="connsiteY17" fmla="*/ 2170705 h 2607361"/>
              <a:gd name="connsiteX18" fmla="*/ 0 w 8181891"/>
              <a:gd name="connsiteY18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7294262 w 8181891"/>
              <a:gd name="connsiteY3" fmla="*/ 1387361 h 2607361"/>
              <a:gd name="connsiteX4" fmla="*/ 6697887 w 8181891"/>
              <a:gd name="connsiteY4" fmla="*/ 2332878 h 2607361"/>
              <a:gd name="connsiteX5" fmla="*/ 6693632 w 8181891"/>
              <a:gd name="connsiteY5" fmla="*/ 2607361 h 2607361"/>
              <a:gd name="connsiteX6" fmla="*/ 5935083 w 8181891"/>
              <a:gd name="connsiteY6" fmla="*/ 2598903 h 2607361"/>
              <a:gd name="connsiteX7" fmla="*/ 5930184 w 8181891"/>
              <a:gd name="connsiteY7" fmla="*/ 1857386 h 2607361"/>
              <a:gd name="connsiteX8" fmla="*/ 5163411 w 8181891"/>
              <a:gd name="connsiteY8" fmla="*/ 1857722 h 2607361"/>
              <a:gd name="connsiteX9" fmla="*/ 5160395 w 8181891"/>
              <a:gd name="connsiteY9" fmla="*/ 1669773 h 2607361"/>
              <a:gd name="connsiteX10" fmla="*/ 4102872 w 8181891"/>
              <a:gd name="connsiteY10" fmla="*/ 1669773 h 2607361"/>
              <a:gd name="connsiteX11" fmla="*/ 3013544 w 8181891"/>
              <a:gd name="connsiteY11" fmla="*/ 1669773 h 2607361"/>
              <a:gd name="connsiteX12" fmla="*/ 3013544 w 8181891"/>
              <a:gd name="connsiteY12" fmla="*/ 1844702 h 2607361"/>
              <a:gd name="connsiteX13" fmla="*/ 2274072 w 8181891"/>
              <a:gd name="connsiteY13" fmla="*/ 1846188 h 2607361"/>
              <a:gd name="connsiteX14" fmla="*/ 2282024 w 8181891"/>
              <a:gd name="connsiteY14" fmla="*/ 2560319 h 2607361"/>
              <a:gd name="connsiteX15" fmla="*/ 1558455 w 8181891"/>
              <a:gd name="connsiteY15" fmla="*/ 2560319 h 2607361"/>
              <a:gd name="connsiteX16" fmla="*/ 1558455 w 8181891"/>
              <a:gd name="connsiteY16" fmla="*/ 2377439 h 2607361"/>
              <a:gd name="connsiteX17" fmla="*/ 747422 w 8181891"/>
              <a:gd name="connsiteY17" fmla="*/ 2377439 h 2607361"/>
              <a:gd name="connsiteX18" fmla="*/ 755374 w 8181891"/>
              <a:gd name="connsiteY18" fmla="*/ 2170705 h 2607361"/>
              <a:gd name="connsiteX19" fmla="*/ 0 w 8181891"/>
              <a:gd name="connsiteY19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7411676 w 8181891"/>
              <a:gd name="connsiteY3" fmla="*/ 2333477 h 2607361"/>
              <a:gd name="connsiteX4" fmla="*/ 6697887 w 8181891"/>
              <a:gd name="connsiteY4" fmla="*/ 2332878 h 2607361"/>
              <a:gd name="connsiteX5" fmla="*/ 6693632 w 8181891"/>
              <a:gd name="connsiteY5" fmla="*/ 2607361 h 2607361"/>
              <a:gd name="connsiteX6" fmla="*/ 5935083 w 8181891"/>
              <a:gd name="connsiteY6" fmla="*/ 2598903 h 2607361"/>
              <a:gd name="connsiteX7" fmla="*/ 5930184 w 8181891"/>
              <a:gd name="connsiteY7" fmla="*/ 1857386 h 2607361"/>
              <a:gd name="connsiteX8" fmla="*/ 5163411 w 8181891"/>
              <a:gd name="connsiteY8" fmla="*/ 1857722 h 2607361"/>
              <a:gd name="connsiteX9" fmla="*/ 5160395 w 8181891"/>
              <a:gd name="connsiteY9" fmla="*/ 1669773 h 2607361"/>
              <a:gd name="connsiteX10" fmla="*/ 4102872 w 8181891"/>
              <a:gd name="connsiteY10" fmla="*/ 1669773 h 2607361"/>
              <a:gd name="connsiteX11" fmla="*/ 3013544 w 8181891"/>
              <a:gd name="connsiteY11" fmla="*/ 1669773 h 2607361"/>
              <a:gd name="connsiteX12" fmla="*/ 3013544 w 8181891"/>
              <a:gd name="connsiteY12" fmla="*/ 1844702 h 2607361"/>
              <a:gd name="connsiteX13" fmla="*/ 2274072 w 8181891"/>
              <a:gd name="connsiteY13" fmla="*/ 1846188 h 2607361"/>
              <a:gd name="connsiteX14" fmla="*/ 2282024 w 8181891"/>
              <a:gd name="connsiteY14" fmla="*/ 2560319 h 2607361"/>
              <a:gd name="connsiteX15" fmla="*/ 1558455 w 8181891"/>
              <a:gd name="connsiteY15" fmla="*/ 2560319 h 2607361"/>
              <a:gd name="connsiteX16" fmla="*/ 1558455 w 8181891"/>
              <a:gd name="connsiteY16" fmla="*/ 2377439 h 2607361"/>
              <a:gd name="connsiteX17" fmla="*/ 747422 w 8181891"/>
              <a:gd name="connsiteY17" fmla="*/ 2377439 h 2607361"/>
              <a:gd name="connsiteX18" fmla="*/ 755374 w 8181891"/>
              <a:gd name="connsiteY18" fmla="*/ 2170705 h 2607361"/>
              <a:gd name="connsiteX19" fmla="*/ 0 w 8181891"/>
              <a:gd name="connsiteY19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7610786 w 8181891"/>
              <a:gd name="connsiteY3" fmla="*/ 1752580 h 2607361"/>
              <a:gd name="connsiteX4" fmla="*/ 7411676 w 8181891"/>
              <a:gd name="connsiteY4" fmla="*/ 2333477 h 2607361"/>
              <a:gd name="connsiteX5" fmla="*/ 6697887 w 8181891"/>
              <a:gd name="connsiteY5" fmla="*/ 2332878 h 2607361"/>
              <a:gd name="connsiteX6" fmla="*/ 6693632 w 8181891"/>
              <a:gd name="connsiteY6" fmla="*/ 2607361 h 2607361"/>
              <a:gd name="connsiteX7" fmla="*/ 5935083 w 8181891"/>
              <a:gd name="connsiteY7" fmla="*/ 2598903 h 2607361"/>
              <a:gd name="connsiteX8" fmla="*/ 5930184 w 8181891"/>
              <a:gd name="connsiteY8" fmla="*/ 1857386 h 2607361"/>
              <a:gd name="connsiteX9" fmla="*/ 5163411 w 8181891"/>
              <a:gd name="connsiteY9" fmla="*/ 1857722 h 2607361"/>
              <a:gd name="connsiteX10" fmla="*/ 5160395 w 8181891"/>
              <a:gd name="connsiteY10" fmla="*/ 1669773 h 2607361"/>
              <a:gd name="connsiteX11" fmla="*/ 4102872 w 8181891"/>
              <a:gd name="connsiteY11" fmla="*/ 1669773 h 2607361"/>
              <a:gd name="connsiteX12" fmla="*/ 3013544 w 8181891"/>
              <a:gd name="connsiteY12" fmla="*/ 1669773 h 2607361"/>
              <a:gd name="connsiteX13" fmla="*/ 3013544 w 8181891"/>
              <a:gd name="connsiteY13" fmla="*/ 1844702 h 2607361"/>
              <a:gd name="connsiteX14" fmla="*/ 2274072 w 8181891"/>
              <a:gd name="connsiteY14" fmla="*/ 1846188 h 2607361"/>
              <a:gd name="connsiteX15" fmla="*/ 2282024 w 8181891"/>
              <a:gd name="connsiteY15" fmla="*/ 2560319 h 2607361"/>
              <a:gd name="connsiteX16" fmla="*/ 1558455 w 8181891"/>
              <a:gd name="connsiteY16" fmla="*/ 2560319 h 2607361"/>
              <a:gd name="connsiteX17" fmla="*/ 1558455 w 8181891"/>
              <a:gd name="connsiteY17" fmla="*/ 2377439 h 2607361"/>
              <a:gd name="connsiteX18" fmla="*/ 747422 w 8181891"/>
              <a:gd name="connsiteY18" fmla="*/ 2377439 h 2607361"/>
              <a:gd name="connsiteX19" fmla="*/ 755374 w 8181891"/>
              <a:gd name="connsiteY19" fmla="*/ 2170705 h 2607361"/>
              <a:gd name="connsiteX20" fmla="*/ 0 w 8181891"/>
              <a:gd name="connsiteY20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7399583 w 8181891"/>
              <a:gd name="connsiteY3" fmla="*/ 2151001 h 2607361"/>
              <a:gd name="connsiteX4" fmla="*/ 7411676 w 8181891"/>
              <a:gd name="connsiteY4" fmla="*/ 2333477 h 2607361"/>
              <a:gd name="connsiteX5" fmla="*/ 6697887 w 8181891"/>
              <a:gd name="connsiteY5" fmla="*/ 2332878 h 2607361"/>
              <a:gd name="connsiteX6" fmla="*/ 6693632 w 8181891"/>
              <a:gd name="connsiteY6" fmla="*/ 2607361 h 2607361"/>
              <a:gd name="connsiteX7" fmla="*/ 5935083 w 8181891"/>
              <a:gd name="connsiteY7" fmla="*/ 2598903 h 2607361"/>
              <a:gd name="connsiteX8" fmla="*/ 5930184 w 8181891"/>
              <a:gd name="connsiteY8" fmla="*/ 1857386 h 2607361"/>
              <a:gd name="connsiteX9" fmla="*/ 5163411 w 8181891"/>
              <a:gd name="connsiteY9" fmla="*/ 1857722 h 2607361"/>
              <a:gd name="connsiteX10" fmla="*/ 5160395 w 8181891"/>
              <a:gd name="connsiteY10" fmla="*/ 1669773 h 2607361"/>
              <a:gd name="connsiteX11" fmla="*/ 4102872 w 8181891"/>
              <a:gd name="connsiteY11" fmla="*/ 1669773 h 2607361"/>
              <a:gd name="connsiteX12" fmla="*/ 3013544 w 8181891"/>
              <a:gd name="connsiteY12" fmla="*/ 1669773 h 2607361"/>
              <a:gd name="connsiteX13" fmla="*/ 3013544 w 8181891"/>
              <a:gd name="connsiteY13" fmla="*/ 1844702 h 2607361"/>
              <a:gd name="connsiteX14" fmla="*/ 2274072 w 8181891"/>
              <a:gd name="connsiteY14" fmla="*/ 1846188 h 2607361"/>
              <a:gd name="connsiteX15" fmla="*/ 2282024 w 8181891"/>
              <a:gd name="connsiteY15" fmla="*/ 2560319 h 2607361"/>
              <a:gd name="connsiteX16" fmla="*/ 1558455 w 8181891"/>
              <a:gd name="connsiteY16" fmla="*/ 2560319 h 2607361"/>
              <a:gd name="connsiteX17" fmla="*/ 1558455 w 8181891"/>
              <a:gd name="connsiteY17" fmla="*/ 2377439 h 2607361"/>
              <a:gd name="connsiteX18" fmla="*/ 747422 w 8181891"/>
              <a:gd name="connsiteY18" fmla="*/ 2377439 h 2607361"/>
              <a:gd name="connsiteX19" fmla="*/ 755374 w 8181891"/>
              <a:gd name="connsiteY19" fmla="*/ 2170705 h 2607361"/>
              <a:gd name="connsiteX20" fmla="*/ 0 w 8181891"/>
              <a:gd name="connsiteY20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7613491 w 8181891"/>
              <a:gd name="connsiteY3" fmla="*/ 1565912 h 2607361"/>
              <a:gd name="connsiteX4" fmla="*/ 7399583 w 8181891"/>
              <a:gd name="connsiteY4" fmla="*/ 2151001 h 2607361"/>
              <a:gd name="connsiteX5" fmla="*/ 741167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102872 w 8181891"/>
              <a:gd name="connsiteY12" fmla="*/ 1669773 h 2607361"/>
              <a:gd name="connsiteX13" fmla="*/ 3013544 w 8181891"/>
              <a:gd name="connsiteY13" fmla="*/ 1669773 h 2607361"/>
              <a:gd name="connsiteX14" fmla="*/ 3013544 w 8181891"/>
              <a:gd name="connsiteY14" fmla="*/ 1844702 h 2607361"/>
              <a:gd name="connsiteX15" fmla="*/ 2274072 w 8181891"/>
              <a:gd name="connsiteY15" fmla="*/ 1846188 h 2607361"/>
              <a:gd name="connsiteX16" fmla="*/ 2282024 w 8181891"/>
              <a:gd name="connsiteY16" fmla="*/ 2560319 h 2607361"/>
              <a:gd name="connsiteX17" fmla="*/ 1558455 w 8181891"/>
              <a:gd name="connsiteY17" fmla="*/ 2560319 h 2607361"/>
              <a:gd name="connsiteX18" fmla="*/ 1558455 w 8181891"/>
              <a:gd name="connsiteY18" fmla="*/ 2377439 h 2607361"/>
              <a:gd name="connsiteX19" fmla="*/ 747422 w 8181891"/>
              <a:gd name="connsiteY19" fmla="*/ 2377439 h 2607361"/>
              <a:gd name="connsiteX20" fmla="*/ 755374 w 8181891"/>
              <a:gd name="connsiteY20" fmla="*/ 2170705 h 2607361"/>
              <a:gd name="connsiteX21" fmla="*/ 0 w 8181891"/>
              <a:gd name="connsiteY21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399583 w 8181891"/>
              <a:gd name="connsiteY4" fmla="*/ 2151001 h 2607361"/>
              <a:gd name="connsiteX5" fmla="*/ 741167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102872 w 8181891"/>
              <a:gd name="connsiteY12" fmla="*/ 1669773 h 2607361"/>
              <a:gd name="connsiteX13" fmla="*/ 3013544 w 8181891"/>
              <a:gd name="connsiteY13" fmla="*/ 1669773 h 2607361"/>
              <a:gd name="connsiteX14" fmla="*/ 3013544 w 8181891"/>
              <a:gd name="connsiteY14" fmla="*/ 1844702 h 2607361"/>
              <a:gd name="connsiteX15" fmla="*/ 2274072 w 8181891"/>
              <a:gd name="connsiteY15" fmla="*/ 1846188 h 2607361"/>
              <a:gd name="connsiteX16" fmla="*/ 2282024 w 8181891"/>
              <a:gd name="connsiteY16" fmla="*/ 2560319 h 2607361"/>
              <a:gd name="connsiteX17" fmla="*/ 1558455 w 8181891"/>
              <a:gd name="connsiteY17" fmla="*/ 2560319 h 2607361"/>
              <a:gd name="connsiteX18" fmla="*/ 1558455 w 8181891"/>
              <a:gd name="connsiteY18" fmla="*/ 2377439 h 2607361"/>
              <a:gd name="connsiteX19" fmla="*/ 747422 w 8181891"/>
              <a:gd name="connsiteY19" fmla="*/ 2377439 h 2607361"/>
              <a:gd name="connsiteX20" fmla="*/ 755374 w 8181891"/>
              <a:gd name="connsiteY20" fmla="*/ 2170705 h 2607361"/>
              <a:gd name="connsiteX21" fmla="*/ 0 w 8181891"/>
              <a:gd name="connsiteY21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399583 w 8181891"/>
              <a:gd name="connsiteY4" fmla="*/ 2151001 h 2607361"/>
              <a:gd name="connsiteX5" fmla="*/ 741167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102872 w 8181891"/>
              <a:gd name="connsiteY12" fmla="*/ 1669773 h 2607361"/>
              <a:gd name="connsiteX13" fmla="*/ 3013544 w 8181891"/>
              <a:gd name="connsiteY13" fmla="*/ 1669773 h 2607361"/>
              <a:gd name="connsiteX14" fmla="*/ 3013544 w 8181891"/>
              <a:gd name="connsiteY14" fmla="*/ 1844702 h 2607361"/>
              <a:gd name="connsiteX15" fmla="*/ 2274072 w 8181891"/>
              <a:gd name="connsiteY15" fmla="*/ 1846188 h 2607361"/>
              <a:gd name="connsiteX16" fmla="*/ 2282024 w 8181891"/>
              <a:gd name="connsiteY16" fmla="*/ 2560319 h 2607361"/>
              <a:gd name="connsiteX17" fmla="*/ 1558455 w 8181891"/>
              <a:gd name="connsiteY17" fmla="*/ 2560319 h 2607361"/>
              <a:gd name="connsiteX18" fmla="*/ 1558455 w 8181891"/>
              <a:gd name="connsiteY18" fmla="*/ 2377439 h 2607361"/>
              <a:gd name="connsiteX19" fmla="*/ 747422 w 8181891"/>
              <a:gd name="connsiteY19" fmla="*/ 2377439 h 2607361"/>
              <a:gd name="connsiteX20" fmla="*/ 755374 w 8181891"/>
              <a:gd name="connsiteY20" fmla="*/ 2170705 h 2607361"/>
              <a:gd name="connsiteX21" fmla="*/ 0 w 8181891"/>
              <a:gd name="connsiteY21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399583 w 8181891"/>
              <a:gd name="connsiteY4" fmla="*/ 2151001 h 2607361"/>
              <a:gd name="connsiteX5" fmla="*/ 7397065 w 8181891"/>
              <a:gd name="connsiteY5" fmla="*/ 2152968 h 2607361"/>
              <a:gd name="connsiteX6" fmla="*/ 7411676 w 8181891"/>
              <a:gd name="connsiteY6" fmla="*/ 2333477 h 2607361"/>
              <a:gd name="connsiteX7" fmla="*/ 6697887 w 8181891"/>
              <a:gd name="connsiteY7" fmla="*/ 2332878 h 2607361"/>
              <a:gd name="connsiteX8" fmla="*/ 6693632 w 8181891"/>
              <a:gd name="connsiteY8" fmla="*/ 2607361 h 2607361"/>
              <a:gd name="connsiteX9" fmla="*/ 5935083 w 8181891"/>
              <a:gd name="connsiteY9" fmla="*/ 2598903 h 2607361"/>
              <a:gd name="connsiteX10" fmla="*/ 5930184 w 8181891"/>
              <a:gd name="connsiteY10" fmla="*/ 1857386 h 2607361"/>
              <a:gd name="connsiteX11" fmla="*/ 5163411 w 8181891"/>
              <a:gd name="connsiteY11" fmla="*/ 1857722 h 2607361"/>
              <a:gd name="connsiteX12" fmla="*/ 5160395 w 8181891"/>
              <a:gd name="connsiteY12" fmla="*/ 1669773 h 2607361"/>
              <a:gd name="connsiteX13" fmla="*/ 4102872 w 8181891"/>
              <a:gd name="connsiteY13" fmla="*/ 1669773 h 2607361"/>
              <a:gd name="connsiteX14" fmla="*/ 3013544 w 8181891"/>
              <a:gd name="connsiteY14" fmla="*/ 1669773 h 2607361"/>
              <a:gd name="connsiteX15" fmla="*/ 3013544 w 8181891"/>
              <a:gd name="connsiteY15" fmla="*/ 1844702 h 2607361"/>
              <a:gd name="connsiteX16" fmla="*/ 2274072 w 8181891"/>
              <a:gd name="connsiteY16" fmla="*/ 1846188 h 2607361"/>
              <a:gd name="connsiteX17" fmla="*/ 2282024 w 8181891"/>
              <a:gd name="connsiteY17" fmla="*/ 2560319 h 2607361"/>
              <a:gd name="connsiteX18" fmla="*/ 1558455 w 8181891"/>
              <a:gd name="connsiteY18" fmla="*/ 2560319 h 2607361"/>
              <a:gd name="connsiteX19" fmla="*/ 1558455 w 8181891"/>
              <a:gd name="connsiteY19" fmla="*/ 2377439 h 2607361"/>
              <a:gd name="connsiteX20" fmla="*/ 747422 w 8181891"/>
              <a:gd name="connsiteY20" fmla="*/ 2377439 h 2607361"/>
              <a:gd name="connsiteX21" fmla="*/ 755374 w 8181891"/>
              <a:gd name="connsiteY21" fmla="*/ 2170705 h 2607361"/>
              <a:gd name="connsiteX22" fmla="*/ 0 w 8181891"/>
              <a:gd name="connsiteY22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399583 w 8181891"/>
              <a:gd name="connsiteY4" fmla="*/ 2151001 h 2607361"/>
              <a:gd name="connsiteX5" fmla="*/ 7397065 w 8181891"/>
              <a:gd name="connsiteY5" fmla="*/ 2152968 h 2607361"/>
              <a:gd name="connsiteX6" fmla="*/ 7411676 w 8181891"/>
              <a:gd name="connsiteY6" fmla="*/ 2333477 h 2607361"/>
              <a:gd name="connsiteX7" fmla="*/ 6697887 w 8181891"/>
              <a:gd name="connsiteY7" fmla="*/ 2332878 h 2607361"/>
              <a:gd name="connsiteX8" fmla="*/ 6693632 w 8181891"/>
              <a:gd name="connsiteY8" fmla="*/ 2607361 h 2607361"/>
              <a:gd name="connsiteX9" fmla="*/ 5935083 w 8181891"/>
              <a:gd name="connsiteY9" fmla="*/ 2598903 h 2607361"/>
              <a:gd name="connsiteX10" fmla="*/ 5930184 w 8181891"/>
              <a:gd name="connsiteY10" fmla="*/ 1857386 h 2607361"/>
              <a:gd name="connsiteX11" fmla="*/ 5163411 w 8181891"/>
              <a:gd name="connsiteY11" fmla="*/ 1857722 h 2607361"/>
              <a:gd name="connsiteX12" fmla="*/ 5160395 w 8181891"/>
              <a:gd name="connsiteY12" fmla="*/ 1669773 h 2607361"/>
              <a:gd name="connsiteX13" fmla="*/ 4102872 w 8181891"/>
              <a:gd name="connsiteY13" fmla="*/ 1669773 h 2607361"/>
              <a:gd name="connsiteX14" fmla="*/ 3013544 w 8181891"/>
              <a:gd name="connsiteY14" fmla="*/ 1669773 h 2607361"/>
              <a:gd name="connsiteX15" fmla="*/ 3013544 w 8181891"/>
              <a:gd name="connsiteY15" fmla="*/ 1844702 h 2607361"/>
              <a:gd name="connsiteX16" fmla="*/ 2274072 w 8181891"/>
              <a:gd name="connsiteY16" fmla="*/ 1846188 h 2607361"/>
              <a:gd name="connsiteX17" fmla="*/ 2282024 w 8181891"/>
              <a:gd name="connsiteY17" fmla="*/ 2560319 h 2607361"/>
              <a:gd name="connsiteX18" fmla="*/ 1558455 w 8181891"/>
              <a:gd name="connsiteY18" fmla="*/ 2560319 h 2607361"/>
              <a:gd name="connsiteX19" fmla="*/ 1558455 w 8181891"/>
              <a:gd name="connsiteY19" fmla="*/ 2377439 h 2607361"/>
              <a:gd name="connsiteX20" fmla="*/ 747422 w 8181891"/>
              <a:gd name="connsiteY20" fmla="*/ 2377439 h 2607361"/>
              <a:gd name="connsiteX21" fmla="*/ 755374 w 8181891"/>
              <a:gd name="connsiteY21" fmla="*/ 2170705 h 2607361"/>
              <a:gd name="connsiteX22" fmla="*/ 0 w 8181891"/>
              <a:gd name="connsiteY22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399583 w 8181891"/>
              <a:gd name="connsiteY4" fmla="*/ 2151001 h 2607361"/>
              <a:gd name="connsiteX5" fmla="*/ 7441453 w 8181891"/>
              <a:gd name="connsiteY5" fmla="*/ 2152968 h 2607361"/>
              <a:gd name="connsiteX6" fmla="*/ 7411676 w 8181891"/>
              <a:gd name="connsiteY6" fmla="*/ 2333477 h 2607361"/>
              <a:gd name="connsiteX7" fmla="*/ 6697887 w 8181891"/>
              <a:gd name="connsiteY7" fmla="*/ 2332878 h 2607361"/>
              <a:gd name="connsiteX8" fmla="*/ 6693632 w 8181891"/>
              <a:gd name="connsiteY8" fmla="*/ 2607361 h 2607361"/>
              <a:gd name="connsiteX9" fmla="*/ 5935083 w 8181891"/>
              <a:gd name="connsiteY9" fmla="*/ 2598903 h 2607361"/>
              <a:gd name="connsiteX10" fmla="*/ 5930184 w 8181891"/>
              <a:gd name="connsiteY10" fmla="*/ 1857386 h 2607361"/>
              <a:gd name="connsiteX11" fmla="*/ 5163411 w 8181891"/>
              <a:gd name="connsiteY11" fmla="*/ 1857722 h 2607361"/>
              <a:gd name="connsiteX12" fmla="*/ 5160395 w 8181891"/>
              <a:gd name="connsiteY12" fmla="*/ 1669773 h 2607361"/>
              <a:gd name="connsiteX13" fmla="*/ 4102872 w 8181891"/>
              <a:gd name="connsiteY13" fmla="*/ 1669773 h 2607361"/>
              <a:gd name="connsiteX14" fmla="*/ 3013544 w 8181891"/>
              <a:gd name="connsiteY14" fmla="*/ 1669773 h 2607361"/>
              <a:gd name="connsiteX15" fmla="*/ 3013544 w 8181891"/>
              <a:gd name="connsiteY15" fmla="*/ 1844702 h 2607361"/>
              <a:gd name="connsiteX16" fmla="*/ 2274072 w 8181891"/>
              <a:gd name="connsiteY16" fmla="*/ 1846188 h 2607361"/>
              <a:gd name="connsiteX17" fmla="*/ 2282024 w 8181891"/>
              <a:gd name="connsiteY17" fmla="*/ 2560319 h 2607361"/>
              <a:gd name="connsiteX18" fmla="*/ 1558455 w 8181891"/>
              <a:gd name="connsiteY18" fmla="*/ 2560319 h 2607361"/>
              <a:gd name="connsiteX19" fmla="*/ 1558455 w 8181891"/>
              <a:gd name="connsiteY19" fmla="*/ 2377439 h 2607361"/>
              <a:gd name="connsiteX20" fmla="*/ 747422 w 8181891"/>
              <a:gd name="connsiteY20" fmla="*/ 2377439 h 2607361"/>
              <a:gd name="connsiteX21" fmla="*/ 755374 w 8181891"/>
              <a:gd name="connsiteY21" fmla="*/ 2170705 h 2607361"/>
              <a:gd name="connsiteX22" fmla="*/ 0 w 8181891"/>
              <a:gd name="connsiteY22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41453 w 8181891"/>
              <a:gd name="connsiteY4" fmla="*/ 2152968 h 2607361"/>
              <a:gd name="connsiteX5" fmla="*/ 741167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102872 w 8181891"/>
              <a:gd name="connsiteY12" fmla="*/ 1669773 h 2607361"/>
              <a:gd name="connsiteX13" fmla="*/ 3013544 w 8181891"/>
              <a:gd name="connsiteY13" fmla="*/ 1669773 h 2607361"/>
              <a:gd name="connsiteX14" fmla="*/ 3013544 w 8181891"/>
              <a:gd name="connsiteY14" fmla="*/ 1844702 h 2607361"/>
              <a:gd name="connsiteX15" fmla="*/ 2274072 w 8181891"/>
              <a:gd name="connsiteY15" fmla="*/ 1846188 h 2607361"/>
              <a:gd name="connsiteX16" fmla="*/ 2282024 w 8181891"/>
              <a:gd name="connsiteY16" fmla="*/ 2560319 h 2607361"/>
              <a:gd name="connsiteX17" fmla="*/ 1558455 w 8181891"/>
              <a:gd name="connsiteY17" fmla="*/ 2560319 h 2607361"/>
              <a:gd name="connsiteX18" fmla="*/ 1558455 w 8181891"/>
              <a:gd name="connsiteY18" fmla="*/ 2377439 h 2607361"/>
              <a:gd name="connsiteX19" fmla="*/ 747422 w 8181891"/>
              <a:gd name="connsiteY19" fmla="*/ 2377439 h 2607361"/>
              <a:gd name="connsiteX20" fmla="*/ 755374 w 8181891"/>
              <a:gd name="connsiteY20" fmla="*/ 2170705 h 2607361"/>
              <a:gd name="connsiteX21" fmla="*/ 0 w 8181891"/>
              <a:gd name="connsiteY21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41453 w 8181891"/>
              <a:gd name="connsiteY4" fmla="*/ 2152968 h 2607361"/>
              <a:gd name="connsiteX5" fmla="*/ 7456064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102872 w 8181891"/>
              <a:gd name="connsiteY12" fmla="*/ 1669773 h 2607361"/>
              <a:gd name="connsiteX13" fmla="*/ 3013544 w 8181891"/>
              <a:gd name="connsiteY13" fmla="*/ 1669773 h 2607361"/>
              <a:gd name="connsiteX14" fmla="*/ 3013544 w 8181891"/>
              <a:gd name="connsiteY14" fmla="*/ 1844702 h 2607361"/>
              <a:gd name="connsiteX15" fmla="*/ 2274072 w 8181891"/>
              <a:gd name="connsiteY15" fmla="*/ 1846188 h 2607361"/>
              <a:gd name="connsiteX16" fmla="*/ 2282024 w 8181891"/>
              <a:gd name="connsiteY16" fmla="*/ 2560319 h 2607361"/>
              <a:gd name="connsiteX17" fmla="*/ 1558455 w 8181891"/>
              <a:gd name="connsiteY17" fmla="*/ 2560319 h 2607361"/>
              <a:gd name="connsiteX18" fmla="*/ 1558455 w 8181891"/>
              <a:gd name="connsiteY18" fmla="*/ 2377439 h 2607361"/>
              <a:gd name="connsiteX19" fmla="*/ 747422 w 8181891"/>
              <a:gd name="connsiteY19" fmla="*/ 2377439 h 2607361"/>
              <a:gd name="connsiteX20" fmla="*/ 755374 w 8181891"/>
              <a:gd name="connsiteY20" fmla="*/ 2170705 h 2607361"/>
              <a:gd name="connsiteX21" fmla="*/ 0 w 8181891"/>
              <a:gd name="connsiteY21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558867 w 8181891"/>
              <a:gd name="connsiteY4" fmla="*/ 2152968 h 2607361"/>
              <a:gd name="connsiteX5" fmla="*/ 7456064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102872 w 8181891"/>
              <a:gd name="connsiteY12" fmla="*/ 1669773 h 2607361"/>
              <a:gd name="connsiteX13" fmla="*/ 3013544 w 8181891"/>
              <a:gd name="connsiteY13" fmla="*/ 1669773 h 2607361"/>
              <a:gd name="connsiteX14" fmla="*/ 3013544 w 8181891"/>
              <a:gd name="connsiteY14" fmla="*/ 1844702 h 2607361"/>
              <a:gd name="connsiteX15" fmla="*/ 2274072 w 8181891"/>
              <a:gd name="connsiteY15" fmla="*/ 1846188 h 2607361"/>
              <a:gd name="connsiteX16" fmla="*/ 2282024 w 8181891"/>
              <a:gd name="connsiteY16" fmla="*/ 2560319 h 2607361"/>
              <a:gd name="connsiteX17" fmla="*/ 1558455 w 8181891"/>
              <a:gd name="connsiteY17" fmla="*/ 2560319 h 2607361"/>
              <a:gd name="connsiteX18" fmla="*/ 1558455 w 8181891"/>
              <a:gd name="connsiteY18" fmla="*/ 2377439 h 2607361"/>
              <a:gd name="connsiteX19" fmla="*/ 747422 w 8181891"/>
              <a:gd name="connsiteY19" fmla="*/ 2377439 h 2607361"/>
              <a:gd name="connsiteX20" fmla="*/ 755374 w 8181891"/>
              <a:gd name="connsiteY20" fmla="*/ 2170705 h 2607361"/>
              <a:gd name="connsiteX21" fmla="*/ 0 w 8181891"/>
              <a:gd name="connsiteY21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558867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102872 w 8181891"/>
              <a:gd name="connsiteY12" fmla="*/ 1669773 h 2607361"/>
              <a:gd name="connsiteX13" fmla="*/ 3013544 w 8181891"/>
              <a:gd name="connsiteY13" fmla="*/ 1669773 h 2607361"/>
              <a:gd name="connsiteX14" fmla="*/ 3013544 w 8181891"/>
              <a:gd name="connsiteY14" fmla="*/ 1844702 h 2607361"/>
              <a:gd name="connsiteX15" fmla="*/ 2274072 w 8181891"/>
              <a:gd name="connsiteY15" fmla="*/ 1846188 h 2607361"/>
              <a:gd name="connsiteX16" fmla="*/ 2282024 w 8181891"/>
              <a:gd name="connsiteY16" fmla="*/ 2560319 h 2607361"/>
              <a:gd name="connsiteX17" fmla="*/ 1558455 w 8181891"/>
              <a:gd name="connsiteY17" fmla="*/ 2560319 h 2607361"/>
              <a:gd name="connsiteX18" fmla="*/ 1558455 w 8181891"/>
              <a:gd name="connsiteY18" fmla="*/ 2377439 h 2607361"/>
              <a:gd name="connsiteX19" fmla="*/ 747422 w 8181891"/>
              <a:gd name="connsiteY19" fmla="*/ 2377439 h 2607361"/>
              <a:gd name="connsiteX20" fmla="*/ 755374 w 8181891"/>
              <a:gd name="connsiteY20" fmla="*/ 2170705 h 2607361"/>
              <a:gd name="connsiteX21" fmla="*/ 0 w 8181891"/>
              <a:gd name="connsiteY21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102872 w 8181891"/>
              <a:gd name="connsiteY12" fmla="*/ 1669773 h 2607361"/>
              <a:gd name="connsiteX13" fmla="*/ 3013544 w 8181891"/>
              <a:gd name="connsiteY13" fmla="*/ 1669773 h 2607361"/>
              <a:gd name="connsiteX14" fmla="*/ 3013544 w 8181891"/>
              <a:gd name="connsiteY14" fmla="*/ 1844702 h 2607361"/>
              <a:gd name="connsiteX15" fmla="*/ 2274072 w 8181891"/>
              <a:gd name="connsiteY15" fmla="*/ 1846188 h 2607361"/>
              <a:gd name="connsiteX16" fmla="*/ 2282024 w 8181891"/>
              <a:gd name="connsiteY16" fmla="*/ 2560319 h 2607361"/>
              <a:gd name="connsiteX17" fmla="*/ 1558455 w 8181891"/>
              <a:gd name="connsiteY17" fmla="*/ 2560319 h 2607361"/>
              <a:gd name="connsiteX18" fmla="*/ 1558455 w 8181891"/>
              <a:gd name="connsiteY18" fmla="*/ 2377439 h 2607361"/>
              <a:gd name="connsiteX19" fmla="*/ 747422 w 8181891"/>
              <a:gd name="connsiteY19" fmla="*/ 2377439 h 2607361"/>
              <a:gd name="connsiteX20" fmla="*/ 755374 w 8181891"/>
              <a:gd name="connsiteY20" fmla="*/ 2170705 h 2607361"/>
              <a:gd name="connsiteX21" fmla="*/ 0 w 8181891"/>
              <a:gd name="connsiteY21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102872 w 8181891"/>
              <a:gd name="connsiteY12" fmla="*/ 1669773 h 2607361"/>
              <a:gd name="connsiteX13" fmla="*/ 3964608 w 8181891"/>
              <a:gd name="connsiteY13" fmla="*/ 1666460 h 2607361"/>
              <a:gd name="connsiteX14" fmla="*/ 3013544 w 8181891"/>
              <a:gd name="connsiteY14" fmla="*/ 1669773 h 2607361"/>
              <a:gd name="connsiteX15" fmla="*/ 3013544 w 8181891"/>
              <a:gd name="connsiteY15" fmla="*/ 1844702 h 2607361"/>
              <a:gd name="connsiteX16" fmla="*/ 2274072 w 8181891"/>
              <a:gd name="connsiteY16" fmla="*/ 1846188 h 2607361"/>
              <a:gd name="connsiteX17" fmla="*/ 2282024 w 8181891"/>
              <a:gd name="connsiteY17" fmla="*/ 2560319 h 2607361"/>
              <a:gd name="connsiteX18" fmla="*/ 1558455 w 8181891"/>
              <a:gd name="connsiteY18" fmla="*/ 2560319 h 2607361"/>
              <a:gd name="connsiteX19" fmla="*/ 1558455 w 8181891"/>
              <a:gd name="connsiteY19" fmla="*/ 2377439 h 2607361"/>
              <a:gd name="connsiteX20" fmla="*/ 747422 w 8181891"/>
              <a:gd name="connsiteY20" fmla="*/ 2377439 h 2607361"/>
              <a:gd name="connsiteX21" fmla="*/ 755374 w 8181891"/>
              <a:gd name="connsiteY21" fmla="*/ 2170705 h 2607361"/>
              <a:gd name="connsiteX22" fmla="*/ 0 w 8181891"/>
              <a:gd name="connsiteY22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102872 w 8181891"/>
              <a:gd name="connsiteY12" fmla="*/ 1669773 h 2607361"/>
              <a:gd name="connsiteX13" fmla="*/ 3964608 w 8181891"/>
              <a:gd name="connsiteY13" fmla="*/ 1666460 h 2607361"/>
              <a:gd name="connsiteX14" fmla="*/ 3013544 w 8181891"/>
              <a:gd name="connsiteY14" fmla="*/ 1669773 h 2607361"/>
              <a:gd name="connsiteX15" fmla="*/ 3013544 w 8181891"/>
              <a:gd name="connsiteY15" fmla="*/ 1844702 h 2607361"/>
              <a:gd name="connsiteX16" fmla="*/ 2274072 w 8181891"/>
              <a:gd name="connsiteY16" fmla="*/ 1846188 h 2607361"/>
              <a:gd name="connsiteX17" fmla="*/ 2282024 w 8181891"/>
              <a:gd name="connsiteY17" fmla="*/ 2560319 h 2607361"/>
              <a:gd name="connsiteX18" fmla="*/ 1558455 w 8181891"/>
              <a:gd name="connsiteY18" fmla="*/ 2560319 h 2607361"/>
              <a:gd name="connsiteX19" fmla="*/ 1558455 w 8181891"/>
              <a:gd name="connsiteY19" fmla="*/ 2377439 h 2607361"/>
              <a:gd name="connsiteX20" fmla="*/ 747422 w 8181891"/>
              <a:gd name="connsiteY20" fmla="*/ 2377439 h 2607361"/>
              <a:gd name="connsiteX21" fmla="*/ 755374 w 8181891"/>
              <a:gd name="connsiteY21" fmla="*/ 2170705 h 2607361"/>
              <a:gd name="connsiteX22" fmla="*/ 0 w 8181891"/>
              <a:gd name="connsiteY22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3964695 w 8181891"/>
              <a:gd name="connsiteY12" fmla="*/ 1812603 h 2607361"/>
              <a:gd name="connsiteX13" fmla="*/ 3964608 w 8181891"/>
              <a:gd name="connsiteY13" fmla="*/ 1666460 h 2607361"/>
              <a:gd name="connsiteX14" fmla="*/ 3013544 w 8181891"/>
              <a:gd name="connsiteY14" fmla="*/ 1669773 h 2607361"/>
              <a:gd name="connsiteX15" fmla="*/ 3013544 w 8181891"/>
              <a:gd name="connsiteY15" fmla="*/ 1844702 h 2607361"/>
              <a:gd name="connsiteX16" fmla="*/ 2274072 w 8181891"/>
              <a:gd name="connsiteY16" fmla="*/ 1846188 h 2607361"/>
              <a:gd name="connsiteX17" fmla="*/ 2282024 w 8181891"/>
              <a:gd name="connsiteY17" fmla="*/ 2560319 h 2607361"/>
              <a:gd name="connsiteX18" fmla="*/ 1558455 w 8181891"/>
              <a:gd name="connsiteY18" fmla="*/ 2560319 h 2607361"/>
              <a:gd name="connsiteX19" fmla="*/ 1558455 w 8181891"/>
              <a:gd name="connsiteY19" fmla="*/ 2377439 h 2607361"/>
              <a:gd name="connsiteX20" fmla="*/ 747422 w 8181891"/>
              <a:gd name="connsiteY20" fmla="*/ 2377439 h 2607361"/>
              <a:gd name="connsiteX21" fmla="*/ 755374 w 8181891"/>
              <a:gd name="connsiteY21" fmla="*/ 2170705 h 2607361"/>
              <a:gd name="connsiteX22" fmla="*/ 0 w 8181891"/>
              <a:gd name="connsiteY22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3964695 w 8181891"/>
              <a:gd name="connsiteY12" fmla="*/ 1772868 h 2607361"/>
              <a:gd name="connsiteX13" fmla="*/ 3964608 w 8181891"/>
              <a:gd name="connsiteY13" fmla="*/ 1666460 h 2607361"/>
              <a:gd name="connsiteX14" fmla="*/ 3013544 w 8181891"/>
              <a:gd name="connsiteY14" fmla="*/ 1669773 h 2607361"/>
              <a:gd name="connsiteX15" fmla="*/ 3013544 w 8181891"/>
              <a:gd name="connsiteY15" fmla="*/ 1844702 h 2607361"/>
              <a:gd name="connsiteX16" fmla="*/ 2274072 w 8181891"/>
              <a:gd name="connsiteY16" fmla="*/ 1846188 h 2607361"/>
              <a:gd name="connsiteX17" fmla="*/ 2282024 w 8181891"/>
              <a:gd name="connsiteY17" fmla="*/ 2560319 h 2607361"/>
              <a:gd name="connsiteX18" fmla="*/ 1558455 w 8181891"/>
              <a:gd name="connsiteY18" fmla="*/ 2560319 h 2607361"/>
              <a:gd name="connsiteX19" fmla="*/ 1558455 w 8181891"/>
              <a:gd name="connsiteY19" fmla="*/ 2377439 h 2607361"/>
              <a:gd name="connsiteX20" fmla="*/ 747422 w 8181891"/>
              <a:gd name="connsiteY20" fmla="*/ 2377439 h 2607361"/>
              <a:gd name="connsiteX21" fmla="*/ 755374 w 8181891"/>
              <a:gd name="connsiteY21" fmla="*/ 2170705 h 2607361"/>
              <a:gd name="connsiteX22" fmla="*/ 0 w 8181891"/>
              <a:gd name="connsiteY22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294808 w 8181891"/>
              <a:gd name="connsiteY12" fmla="*/ 1742660 h 2607361"/>
              <a:gd name="connsiteX13" fmla="*/ 3964695 w 8181891"/>
              <a:gd name="connsiteY13" fmla="*/ 1772868 h 2607361"/>
              <a:gd name="connsiteX14" fmla="*/ 3964608 w 8181891"/>
              <a:gd name="connsiteY14" fmla="*/ 1666460 h 2607361"/>
              <a:gd name="connsiteX15" fmla="*/ 3013544 w 8181891"/>
              <a:gd name="connsiteY15" fmla="*/ 1669773 h 2607361"/>
              <a:gd name="connsiteX16" fmla="*/ 3013544 w 8181891"/>
              <a:gd name="connsiteY16" fmla="*/ 1844702 h 2607361"/>
              <a:gd name="connsiteX17" fmla="*/ 2274072 w 8181891"/>
              <a:gd name="connsiteY17" fmla="*/ 1846188 h 2607361"/>
              <a:gd name="connsiteX18" fmla="*/ 2282024 w 8181891"/>
              <a:gd name="connsiteY18" fmla="*/ 2560319 h 2607361"/>
              <a:gd name="connsiteX19" fmla="*/ 1558455 w 8181891"/>
              <a:gd name="connsiteY19" fmla="*/ 2560319 h 2607361"/>
              <a:gd name="connsiteX20" fmla="*/ 1558455 w 8181891"/>
              <a:gd name="connsiteY20" fmla="*/ 2377439 h 2607361"/>
              <a:gd name="connsiteX21" fmla="*/ 747422 w 8181891"/>
              <a:gd name="connsiteY21" fmla="*/ 2377439 h 2607361"/>
              <a:gd name="connsiteX22" fmla="*/ 755374 w 8181891"/>
              <a:gd name="connsiteY22" fmla="*/ 2170705 h 2607361"/>
              <a:gd name="connsiteX23" fmla="*/ 0 w 8181891"/>
              <a:gd name="connsiteY23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294808 w 8181891"/>
              <a:gd name="connsiteY12" fmla="*/ 1742660 h 2607361"/>
              <a:gd name="connsiteX13" fmla="*/ 4189515 w 8181891"/>
              <a:gd name="connsiteY13" fmla="*/ 1775951 h 2607361"/>
              <a:gd name="connsiteX14" fmla="*/ 3964695 w 8181891"/>
              <a:gd name="connsiteY14" fmla="*/ 1772868 h 2607361"/>
              <a:gd name="connsiteX15" fmla="*/ 3964608 w 8181891"/>
              <a:gd name="connsiteY15" fmla="*/ 1666460 h 2607361"/>
              <a:gd name="connsiteX16" fmla="*/ 3013544 w 8181891"/>
              <a:gd name="connsiteY16" fmla="*/ 1669773 h 2607361"/>
              <a:gd name="connsiteX17" fmla="*/ 3013544 w 8181891"/>
              <a:gd name="connsiteY17" fmla="*/ 1844702 h 2607361"/>
              <a:gd name="connsiteX18" fmla="*/ 2274072 w 8181891"/>
              <a:gd name="connsiteY18" fmla="*/ 1846188 h 2607361"/>
              <a:gd name="connsiteX19" fmla="*/ 2282024 w 8181891"/>
              <a:gd name="connsiteY19" fmla="*/ 2560319 h 2607361"/>
              <a:gd name="connsiteX20" fmla="*/ 1558455 w 8181891"/>
              <a:gd name="connsiteY20" fmla="*/ 2560319 h 2607361"/>
              <a:gd name="connsiteX21" fmla="*/ 1558455 w 8181891"/>
              <a:gd name="connsiteY21" fmla="*/ 2377439 h 2607361"/>
              <a:gd name="connsiteX22" fmla="*/ 747422 w 8181891"/>
              <a:gd name="connsiteY22" fmla="*/ 2377439 h 2607361"/>
              <a:gd name="connsiteX23" fmla="*/ 755374 w 8181891"/>
              <a:gd name="connsiteY23" fmla="*/ 2170705 h 2607361"/>
              <a:gd name="connsiteX24" fmla="*/ 0 w 8181891"/>
              <a:gd name="connsiteY24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294808 w 8181891"/>
              <a:gd name="connsiteY12" fmla="*/ 1742660 h 2607361"/>
              <a:gd name="connsiteX13" fmla="*/ 4226028 w 8181891"/>
              <a:gd name="connsiteY13" fmla="*/ 1670041 h 2607361"/>
              <a:gd name="connsiteX14" fmla="*/ 4189515 w 8181891"/>
              <a:gd name="connsiteY14" fmla="*/ 1775951 h 2607361"/>
              <a:gd name="connsiteX15" fmla="*/ 3964695 w 8181891"/>
              <a:gd name="connsiteY15" fmla="*/ 1772868 h 2607361"/>
              <a:gd name="connsiteX16" fmla="*/ 3964608 w 8181891"/>
              <a:gd name="connsiteY16" fmla="*/ 1666460 h 2607361"/>
              <a:gd name="connsiteX17" fmla="*/ 3013544 w 8181891"/>
              <a:gd name="connsiteY17" fmla="*/ 1669773 h 2607361"/>
              <a:gd name="connsiteX18" fmla="*/ 3013544 w 8181891"/>
              <a:gd name="connsiteY18" fmla="*/ 1844702 h 2607361"/>
              <a:gd name="connsiteX19" fmla="*/ 2274072 w 8181891"/>
              <a:gd name="connsiteY19" fmla="*/ 1846188 h 2607361"/>
              <a:gd name="connsiteX20" fmla="*/ 2282024 w 8181891"/>
              <a:gd name="connsiteY20" fmla="*/ 2560319 h 2607361"/>
              <a:gd name="connsiteX21" fmla="*/ 1558455 w 8181891"/>
              <a:gd name="connsiteY21" fmla="*/ 2560319 h 2607361"/>
              <a:gd name="connsiteX22" fmla="*/ 1558455 w 8181891"/>
              <a:gd name="connsiteY22" fmla="*/ 2377439 h 2607361"/>
              <a:gd name="connsiteX23" fmla="*/ 747422 w 8181891"/>
              <a:gd name="connsiteY23" fmla="*/ 2377439 h 2607361"/>
              <a:gd name="connsiteX24" fmla="*/ 755374 w 8181891"/>
              <a:gd name="connsiteY24" fmla="*/ 2170705 h 2607361"/>
              <a:gd name="connsiteX25" fmla="*/ 0 w 8181891"/>
              <a:gd name="connsiteY25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294808 w 8181891"/>
              <a:gd name="connsiteY12" fmla="*/ 1742660 h 2607361"/>
              <a:gd name="connsiteX13" fmla="*/ 4226028 w 8181891"/>
              <a:gd name="connsiteY13" fmla="*/ 1670041 h 2607361"/>
              <a:gd name="connsiteX14" fmla="*/ 4270416 w 8181891"/>
              <a:gd name="connsiteY14" fmla="*/ 1775951 h 2607361"/>
              <a:gd name="connsiteX15" fmla="*/ 3964695 w 8181891"/>
              <a:gd name="connsiteY15" fmla="*/ 1772868 h 2607361"/>
              <a:gd name="connsiteX16" fmla="*/ 3964608 w 8181891"/>
              <a:gd name="connsiteY16" fmla="*/ 1666460 h 2607361"/>
              <a:gd name="connsiteX17" fmla="*/ 3013544 w 8181891"/>
              <a:gd name="connsiteY17" fmla="*/ 1669773 h 2607361"/>
              <a:gd name="connsiteX18" fmla="*/ 3013544 w 8181891"/>
              <a:gd name="connsiteY18" fmla="*/ 1844702 h 2607361"/>
              <a:gd name="connsiteX19" fmla="*/ 2274072 w 8181891"/>
              <a:gd name="connsiteY19" fmla="*/ 1846188 h 2607361"/>
              <a:gd name="connsiteX20" fmla="*/ 2282024 w 8181891"/>
              <a:gd name="connsiteY20" fmla="*/ 2560319 h 2607361"/>
              <a:gd name="connsiteX21" fmla="*/ 1558455 w 8181891"/>
              <a:gd name="connsiteY21" fmla="*/ 2560319 h 2607361"/>
              <a:gd name="connsiteX22" fmla="*/ 1558455 w 8181891"/>
              <a:gd name="connsiteY22" fmla="*/ 2377439 h 2607361"/>
              <a:gd name="connsiteX23" fmla="*/ 747422 w 8181891"/>
              <a:gd name="connsiteY23" fmla="*/ 2377439 h 2607361"/>
              <a:gd name="connsiteX24" fmla="*/ 755374 w 8181891"/>
              <a:gd name="connsiteY24" fmla="*/ 2170705 h 2607361"/>
              <a:gd name="connsiteX25" fmla="*/ 0 w 8181891"/>
              <a:gd name="connsiteY25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226028 w 8181891"/>
              <a:gd name="connsiteY12" fmla="*/ 1670041 h 2607361"/>
              <a:gd name="connsiteX13" fmla="*/ 4270416 w 8181891"/>
              <a:gd name="connsiteY13" fmla="*/ 1775951 h 2607361"/>
              <a:gd name="connsiteX14" fmla="*/ 3964695 w 8181891"/>
              <a:gd name="connsiteY14" fmla="*/ 1772868 h 2607361"/>
              <a:gd name="connsiteX15" fmla="*/ 3964608 w 8181891"/>
              <a:gd name="connsiteY15" fmla="*/ 1666460 h 2607361"/>
              <a:gd name="connsiteX16" fmla="*/ 3013544 w 8181891"/>
              <a:gd name="connsiteY16" fmla="*/ 1669773 h 2607361"/>
              <a:gd name="connsiteX17" fmla="*/ 3013544 w 8181891"/>
              <a:gd name="connsiteY17" fmla="*/ 1844702 h 2607361"/>
              <a:gd name="connsiteX18" fmla="*/ 2274072 w 8181891"/>
              <a:gd name="connsiteY18" fmla="*/ 1846188 h 2607361"/>
              <a:gd name="connsiteX19" fmla="*/ 2282024 w 8181891"/>
              <a:gd name="connsiteY19" fmla="*/ 2560319 h 2607361"/>
              <a:gd name="connsiteX20" fmla="*/ 1558455 w 8181891"/>
              <a:gd name="connsiteY20" fmla="*/ 2560319 h 2607361"/>
              <a:gd name="connsiteX21" fmla="*/ 1558455 w 8181891"/>
              <a:gd name="connsiteY21" fmla="*/ 2377439 h 2607361"/>
              <a:gd name="connsiteX22" fmla="*/ 747422 w 8181891"/>
              <a:gd name="connsiteY22" fmla="*/ 2377439 h 2607361"/>
              <a:gd name="connsiteX23" fmla="*/ 755374 w 8181891"/>
              <a:gd name="connsiteY23" fmla="*/ 2170705 h 2607361"/>
              <a:gd name="connsiteX24" fmla="*/ 0 w 8181891"/>
              <a:gd name="connsiteY24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270416 w 8181891"/>
              <a:gd name="connsiteY12" fmla="*/ 1670041 h 2607361"/>
              <a:gd name="connsiteX13" fmla="*/ 4270416 w 8181891"/>
              <a:gd name="connsiteY13" fmla="*/ 1775951 h 2607361"/>
              <a:gd name="connsiteX14" fmla="*/ 3964695 w 8181891"/>
              <a:gd name="connsiteY14" fmla="*/ 1772868 h 2607361"/>
              <a:gd name="connsiteX15" fmla="*/ 3964608 w 8181891"/>
              <a:gd name="connsiteY15" fmla="*/ 1666460 h 2607361"/>
              <a:gd name="connsiteX16" fmla="*/ 3013544 w 8181891"/>
              <a:gd name="connsiteY16" fmla="*/ 1669773 h 2607361"/>
              <a:gd name="connsiteX17" fmla="*/ 3013544 w 8181891"/>
              <a:gd name="connsiteY17" fmla="*/ 1844702 h 2607361"/>
              <a:gd name="connsiteX18" fmla="*/ 2274072 w 8181891"/>
              <a:gd name="connsiteY18" fmla="*/ 1846188 h 2607361"/>
              <a:gd name="connsiteX19" fmla="*/ 2282024 w 8181891"/>
              <a:gd name="connsiteY19" fmla="*/ 2560319 h 2607361"/>
              <a:gd name="connsiteX20" fmla="*/ 1558455 w 8181891"/>
              <a:gd name="connsiteY20" fmla="*/ 2560319 h 2607361"/>
              <a:gd name="connsiteX21" fmla="*/ 1558455 w 8181891"/>
              <a:gd name="connsiteY21" fmla="*/ 2377439 h 2607361"/>
              <a:gd name="connsiteX22" fmla="*/ 747422 w 8181891"/>
              <a:gd name="connsiteY22" fmla="*/ 2377439 h 2607361"/>
              <a:gd name="connsiteX23" fmla="*/ 755374 w 8181891"/>
              <a:gd name="connsiteY23" fmla="*/ 2170705 h 2607361"/>
              <a:gd name="connsiteX24" fmla="*/ 0 w 8181891"/>
              <a:gd name="connsiteY24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270416 w 8181891"/>
              <a:gd name="connsiteY12" fmla="*/ 1670041 h 2607361"/>
              <a:gd name="connsiteX13" fmla="*/ 4270416 w 8181891"/>
              <a:gd name="connsiteY13" fmla="*/ 1775951 h 2607361"/>
              <a:gd name="connsiteX14" fmla="*/ 3964695 w 8181891"/>
              <a:gd name="connsiteY14" fmla="*/ 1772868 h 2607361"/>
              <a:gd name="connsiteX15" fmla="*/ 3013544 w 8181891"/>
              <a:gd name="connsiteY15" fmla="*/ 1669773 h 2607361"/>
              <a:gd name="connsiteX16" fmla="*/ 3013544 w 8181891"/>
              <a:gd name="connsiteY16" fmla="*/ 1844702 h 2607361"/>
              <a:gd name="connsiteX17" fmla="*/ 2274072 w 8181891"/>
              <a:gd name="connsiteY17" fmla="*/ 1846188 h 2607361"/>
              <a:gd name="connsiteX18" fmla="*/ 2282024 w 8181891"/>
              <a:gd name="connsiteY18" fmla="*/ 2560319 h 2607361"/>
              <a:gd name="connsiteX19" fmla="*/ 1558455 w 8181891"/>
              <a:gd name="connsiteY19" fmla="*/ 2560319 h 2607361"/>
              <a:gd name="connsiteX20" fmla="*/ 1558455 w 8181891"/>
              <a:gd name="connsiteY20" fmla="*/ 2377439 h 2607361"/>
              <a:gd name="connsiteX21" fmla="*/ 747422 w 8181891"/>
              <a:gd name="connsiteY21" fmla="*/ 2377439 h 2607361"/>
              <a:gd name="connsiteX22" fmla="*/ 755374 w 8181891"/>
              <a:gd name="connsiteY22" fmla="*/ 2170705 h 2607361"/>
              <a:gd name="connsiteX23" fmla="*/ 0 w 8181891"/>
              <a:gd name="connsiteY23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270416 w 8181891"/>
              <a:gd name="connsiteY12" fmla="*/ 1670041 h 2607361"/>
              <a:gd name="connsiteX13" fmla="*/ 4270416 w 8181891"/>
              <a:gd name="connsiteY13" fmla="*/ 1775951 h 2607361"/>
              <a:gd name="connsiteX14" fmla="*/ 3964695 w 8181891"/>
              <a:gd name="connsiteY14" fmla="*/ 1772868 h 2607361"/>
              <a:gd name="connsiteX15" fmla="*/ 3013544 w 8181891"/>
              <a:gd name="connsiteY15" fmla="*/ 1739577 h 2607361"/>
              <a:gd name="connsiteX16" fmla="*/ 3013544 w 8181891"/>
              <a:gd name="connsiteY16" fmla="*/ 1844702 h 2607361"/>
              <a:gd name="connsiteX17" fmla="*/ 2274072 w 8181891"/>
              <a:gd name="connsiteY17" fmla="*/ 1846188 h 2607361"/>
              <a:gd name="connsiteX18" fmla="*/ 2282024 w 8181891"/>
              <a:gd name="connsiteY18" fmla="*/ 2560319 h 2607361"/>
              <a:gd name="connsiteX19" fmla="*/ 1558455 w 8181891"/>
              <a:gd name="connsiteY19" fmla="*/ 2560319 h 2607361"/>
              <a:gd name="connsiteX20" fmla="*/ 1558455 w 8181891"/>
              <a:gd name="connsiteY20" fmla="*/ 2377439 h 2607361"/>
              <a:gd name="connsiteX21" fmla="*/ 747422 w 8181891"/>
              <a:gd name="connsiteY21" fmla="*/ 2377439 h 2607361"/>
              <a:gd name="connsiteX22" fmla="*/ 755374 w 8181891"/>
              <a:gd name="connsiteY22" fmla="*/ 2170705 h 2607361"/>
              <a:gd name="connsiteX23" fmla="*/ 0 w 8181891"/>
              <a:gd name="connsiteY23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270416 w 8181891"/>
              <a:gd name="connsiteY12" fmla="*/ 1670041 h 2607361"/>
              <a:gd name="connsiteX13" fmla="*/ 4270416 w 8181891"/>
              <a:gd name="connsiteY13" fmla="*/ 1775951 h 2607361"/>
              <a:gd name="connsiteX14" fmla="*/ 3964695 w 8181891"/>
              <a:gd name="connsiteY14" fmla="*/ 1772868 h 2607361"/>
              <a:gd name="connsiteX15" fmla="*/ 3013544 w 8181891"/>
              <a:gd name="connsiteY15" fmla="*/ 1739577 h 2607361"/>
              <a:gd name="connsiteX16" fmla="*/ 3013544 w 8181891"/>
              <a:gd name="connsiteY16" fmla="*/ 1844702 h 2607361"/>
              <a:gd name="connsiteX17" fmla="*/ 2274072 w 8181891"/>
              <a:gd name="connsiteY17" fmla="*/ 1846188 h 2607361"/>
              <a:gd name="connsiteX18" fmla="*/ 2282024 w 8181891"/>
              <a:gd name="connsiteY18" fmla="*/ 2560319 h 2607361"/>
              <a:gd name="connsiteX19" fmla="*/ 1558455 w 8181891"/>
              <a:gd name="connsiteY19" fmla="*/ 2560319 h 2607361"/>
              <a:gd name="connsiteX20" fmla="*/ 1558455 w 8181891"/>
              <a:gd name="connsiteY20" fmla="*/ 2377439 h 2607361"/>
              <a:gd name="connsiteX21" fmla="*/ 747422 w 8181891"/>
              <a:gd name="connsiteY21" fmla="*/ 2377439 h 2607361"/>
              <a:gd name="connsiteX22" fmla="*/ 755374 w 8181891"/>
              <a:gd name="connsiteY22" fmla="*/ 2170705 h 2607361"/>
              <a:gd name="connsiteX23" fmla="*/ 0 w 8181891"/>
              <a:gd name="connsiteY23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270416 w 8181891"/>
              <a:gd name="connsiteY12" fmla="*/ 1670041 h 2607361"/>
              <a:gd name="connsiteX13" fmla="*/ 4270416 w 8181891"/>
              <a:gd name="connsiteY13" fmla="*/ 1775951 h 2607361"/>
              <a:gd name="connsiteX14" fmla="*/ 4337700 w 8181891"/>
              <a:gd name="connsiteY14" fmla="*/ 1879185 h 2607361"/>
              <a:gd name="connsiteX15" fmla="*/ 3013544 w 8181891"/>
              <a:gd name="connsiteY15" fmla="*/ 1739577 h 2607361"/>
              <a:gd name="connsiteX16" fmla="*/ 3013544 w 8181891"/>
              <a:gd name="connsiteY16" fmla="*/ 1844702 h 2607361"/>
              <a:gd name="connsiteX17" fmla="*/ 2274072 w 8181891"/>
              <a:gd name="connsiteY17" fmla="*/ 1846188 h 2607361"/>
              <a:gd name="connsiteX18" fmla="*/ 2282024 w 8181891"/>
              <a:gd name="connsiteY18" fmla="*/ 2560319 h 2607361"/>
              <a:gd name="connsiteX19" fmla="*/ 1558455 w 8181891"/>
              <a:gd name="connsiteY19" fmla="*/ 2560319 h 2607361"/>
              <a:gd name="connsiteX20" fmla="*/ 1558455 w 8181891"/>
              <a:gd name="connsiteY20" fmla="*/ 2377439 h 2607361"/>
              <a:gd name="connsiteX21" fmla="*/ 747422 w 8181891"/>
              <a:gd name="connsiteY21" fmla="*/ 2377439 h 2607361"/>
              <a:gd name="connsiteX22" fmla="*/ 755374 w 8181891"/>
              <a:gd name="connsiteY22" fmla="*/ 2170705 h 2607361"/>
              <a:gd name="connsiteX23" fmla="*/ 0 w 8181891"/>
              <a:gd name="connsiteY23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270416 w 8181891"/>
              <a:gd name="connsiteY12" fmla="*/ 1670041 h 2607361"/>
              <a:gd name="connsiteX13" fmla="*/ 4270416 w 8181891"/>
              <a:gd name="connsiteY13" fmla="*/ 1775951 h 2607361"/>
              <a:gd name="connsiteX14" fmla="*/ 3013544 w 8181891"/>
              <a:gd name="connsiteY14" fmla="*/ 1739577 h 2607361"/>
              <a:gd name="connsiteX15" fmla="*/ 3013544 w 8181891"/>
              <a:gd name="connsiteY15" fmla="*/ 1844702 h 2607361"/>
              <a:gd name="connsiteX16" fmla="*/ 2274072 w 8181891"/>
              <a:gd name="connsiteY16" fmla="*/ 1846188 h 2607361"/>
              <a:gd name="connsiteX17" fmla="*/ 2282024 w 8181891"/>
              <a:gd name="connsiteY17" fmla="*/ 2560319 h 2607361"/>
              <a:gd name="connsiteX18" fmla="*/ 1558455 w 8181891"/>
              <a:gd name="connsiteY18" fmla="*/ 2560319 h 2607361"/>
              <a:gd name="connsiteX19" fmla="*/ 1558455 w 8181891"/>
              <a:gd name="connsiteY19" fmla="*/ 2377439 h 2607361"/>
              <a:gd name="connsiteX20" fmla="*/ 747422 w 8181891"/>
              <a:gd name="connsiteY20" fmla="*/ 2377439 h 2607361"/>
              <a:gd name="connsiteX21" fmla="*/ 755374 w 8181891"/>
              <a:gd name="connsiteY21" fmla="*/ 2170705 h 2607361"/>
              <a:gd name="connsiteX22" fmla="*/ 0 w 8181891"/>
              <a:gd name="connsiteY22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4270416 w 8181891"/>
              <a:gd name="connsiteY12" fmla="*/ 1775951 h 2607361"/>
              <a:gd name="connsiteX13" fmla="*/ 3013544 w 8181891"/>
              <a:gd name="connsiteY13" fmla="*/ 1739577 h 2607361"/>
              <a:gd name="connsiteX14" fmla="*/ 3013544 w 8181891"/>
              <a:gd name="connsiteY14" fmla="*/ 1844702 h 2607361"/>
              <a:gd name="connsiteX15" fmla="*/ 2274072 w 8181891"/>
              <a:gd name="connsiteY15" fmla="*/ 1846188 h 2607361"/>
              <a:gd name="connsiteX16" fmla="*/ 2282024 w 8181891"/>
              <a:gd name="connsiteY16" fmla="*/ 2560319 h 2607361"/>
              <a:gd name="connsiteX17" fmla="*/ 1558455 w 8181891"/>
              <a:gd name="connsiteY17" fmla="*/ 2560319 h 2607361"/>
              <a:gd name="connsiteX18" fmla="*/ 1558455 w 8181891"/>
              <a:gd name="connsiteY18" fmla="*/ 2377439 h 2607361"/>
              <a:gd name="connsiteX19" fmla="*/ 747422 w 8181891"/>
              <a:gd name="connsiteY19" fmla="*/ 2377439 h 2607361"/>
              <a:gd name="connsiteX20" fmla="*/ 755374 w 8181891"/>
              <a:gd name="connsiteY20" fmla="*/ 2170705 h 2607361"/>
              <a:gd name="connsiteX21" fmla="*/ 0 w 8181891"/>
              <a:gd name="connsiteY21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669773 h 2607361"/>
              <a:gd name="connsiteX12" fmla="*/ 3013544 w 8181891"/>
              <a:gd name="connsiteY12" fmla="*/ 1739577 h 2607361"/>
              <a:gd name="connsiteX13" fmla="*/ 3013544 w 8181891"/>
              <a:gd name="connsiteY13" fmla="*/ 1844702 h 2607361"/>
              <a:gd name="connsiteX14" fmla="*/ 2274072 w 8181891"/>
              <a:gd name="connsiteY14" fmla="*/ 1846188 h 2607361"/>
              <a:gd name="connsiteX15" fmla="*/ 2282024 w 8181891"/>
              <a:gd name="connsiteY15" fmla="*/ 2560319 h 2607361"/>
              <a:gd name="connsiteX16" fmla="*/ 1558455 w 8181891"/>
              <a:gd name="connsiteY16" fmla="*/ 2560319 h 2607361"/>
              <a:gd name="connsiteX17" fmla="*/ 1558455 w 8181891"/>
              <a:gd name="connsiteY17" fmla="*/ 2377439 h 2607361"/>
              <a:gd name="connsiteX18" fmla="*/ 747422 w 8181891"/>
              <a:gd name="connsiteY18" fmla="*/ 2377439 h 2607361"/>
              <a:gd name="connsiteX19" fmla="*/ 755374 w 8181891"/>
              <a:gd name="connsiteY19" fmla="*/ 2170705 h 2607361"/>
              <a:gd name="connsiteX20" fmla="*/ 0 w 8181891"/>
              <a:gd name="connsiteY20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8181891 w 8181891"/>
              <a:gd name="connsiteY2" fmla="*/ 0 h 2607361"/>
              <a:gd name="connsiteX3" fmla="*/ 8169061 w 8181891"/>
              <a:gd name="connsiteY3" fmla="*/ 2146898 h 2607361"/>
              <a:gd name="connsiteX4" fmla="*/ 7420690 w 8181891"/>
              <a:gd name="connsiteY4" fmla="*/ 2152968 h 2607361"/>
              <a:gd name="connsiteX5" fmla="*/ 7427426 w 8181891"/>
              <a:gd name="connsiteY5" fmla="*/ 2333477 h 2607361"/>
              <a:gd name="connsiteX6" fmla="*/ 6697887 w 8181891"/>
              <a:gd name="connsiteY6" fmla="*/ 2332878 h 2607361"/>
              <a:gd name="connsiteX7" fmla="*/ 6693632 w 8181891"/>
              <a:gd name="connsiteY7" fmla="*/ 2607361 h 2607361"/>
              <a:gd name="connsiteX8" fmla="*/ 5935083 w 8181891"/>
              <a:gd name="connsiteY8" fmla="*/ 2598903 h 2607361"/>
              <a:gd name="connsiteX9" fmla="*/ 5930184 w 8181891"/>
              <a:gd name="connsiteY9" fmla="*/ 1857386 h 2607361"/>
              <a:gd name="connsiteX10" fmla="*/ 5163411 w 8181891"/>
              <a:gd name="connsiteY10" fmla="*/ 1857722 h 2607361"/>
              <a:gd name="connsiteX11" fmla="*/ 5160395 w 8181891"/>
              <a:gd name="connsiteY11" fmla="*/ 1739577 h 2607361"/>
              <a:gd name="connsiteX12" fmla="*/ 3013544 w 8181891"/>
              <a:gd name="connsiteY12" fmla="*/ 1739577 h 2607361"/>
              <a:gd name="connsiteX13" fmla="*/ 3013544 w 8181891"/>
              <a:gd name="connsiteY13" fmla="*/ 1844702 h 2607361"/>
              <a:gd name="connsiteX14" fmla="*/ 2274072 w 8181891"/>
              <a:gd name="connsiteY14" fmla="*/ 1846188 h 2607361"/>
              <a:gd name="connsiteX15" fmla="*/ 2282024 w 8181891"/>
              <a:gd name="connsiteY15" fmla="*/ 2560319 h 2607361"/>
              <a:gd name="connsiteX16" fmla="*/ 1558455 w 8181891"/>
              <a:gd name="connsiteY16" fmla="*/ 2560319 h 2607361"/>
              <a:gd name="connsiteX17" fmla="*/ 1558455 w 8181891"/>
              <a:gd name="connsiteY17" fmla="*/ 2377439 h 2607361"/>
              <a:gd name="connsiteX18" fmla="*/ 747422 w 8181891"/>
              <a:gd name="connsiteY18" fmla="*/ 2377439 h 2607361"/>
              <a:gd name="connsiteX19" fmla="*/ 755374 w 8181891"/>
              <a:gd name="connsiteY19" fmla="*/ 2170705 h 2607361"/>
              <a:gd name="connsiteX20" fmla="*/ 0 w 8181891"/>
              <a:gd name="connsiteY20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1142601 w 8181891"/>
              <a:gd name="connsiteY2" fmla="*/ 8118 h 2607361"/>
              <a:gd name="connsiteX3" fmla="*/ 8181891 w 8181891"/>
              <a:gd name="connsiteY3" fmla="*/ 0 h 2607361"/>
              <a:gd name="connsiteX4" fmla="*/ 8169061 w 8181891"/>
              <a:gd name="connsiteY4" fmla="*/ 2146898 h 2607361"/>
              <a:gd name="connsiteX5" fmla="*/ 7420690 w 8181891"/>
              <a:gd name="connsiteY5" fmla="*/ 2152968 h 2607361"/>
              <a:gd name="connsiteX6" fmla="*/ 7427426 w 8181891"/>
              <a:gd name="connsiteY6" fmla="*/ 2333477 h 2607361"/>
              <a:gd name="connsiteX7" fmla="*/ 6697887 w 8181891"/>
              <a:gd name="connsiteY7" fmla="*/ 2332878 h 2607361"/>
              <a:gd name="connsiteX8" fmla="*/ 6693632 w 8181891"/>
              <a:gd name="connsiteY8" fmla="*/ 2607361 h 2607361"/>
              <a:gd name="connsiteX9" fmla="*/ 5935083 w 8181891"/>
              <a:gd name="connsiteY9" fmla="*/ 2598903 h 2607361"/>
              <a:gd name="connsiteX10" fmla="*/ 5930184 w 8181891"/>
              <a:gd name="connsiteY10" fmla="*/ 1857386 h 2607361"/>
              <a:gd name="connsiteX11" fmla="*/ 5163411 w 8181891"/>
              <a:gd name="connsiteY11" fmla="*/ 1857722 h 2607361"/>
              <a:gd name="connsiteX12" fmla="*/ 5160395 w 8181891"/>
              <a:gd name="connsiteY12" fmla="*/ 1739577 h 2607361"/>
              <a:gd name="connsiteX13" fmla="*/ 3013544 w 8181891"/>
              <a:gd name="connsiteY13" fmla="*/ 1739577 h 2607361"/>
              <a:gd name="connsiteX14" fmla="*/ 3013544 w 8181891"/>
              <a:gd name="connsiteY14" fmla="*/ 1844702 h 2607361"/>
              <a:gd name="connsiteX15" fmla="*/ 2274072 w 8181891"/>
              <a:gd name="connsiteY15" fmla="*/ 1846188 h 2607361"/>
              <a:gd name="connsiteX16" fmla="*/ 2282024 w 8181891"/>
              <a:gd name="connsiteY16" fmla="*/ 2560319 h 2607361"/>
              <a:gd name="connsiteX17" fmla="*/ 1558455 w 8181891"/>
              <a:gd name="connsiteY17" fmla="*/ 2560319 h 2607361"/>
              <a:gd name="connsiteX18" fmla="*/ 1558455 w 8181891"/>
              <a:gd name="connsiteY18" fmla="*/ 2377439 h 2607361"/>
              <a:gd name="connsiteX19" fmla="*/ 747422 w 8181891"/>
              <a:gd name="connsiteY19" fmla="*/ 2377439 h 2607361"/>
              <a:gd name="connsiteX20" fmla="*/ 755374 w 8181891"/>
              <a:gd name="connsiteY20" fmla="*/ 2170705 h 2607361"/>
              <a:gd name="connsiteX21" fmla="*/ 0 w 8181891"/>
              <a:gd name="connsiteY21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748833 w 8181891"/>
              <a:gd name="connsiteY2" fmla="*/ 8118 h 2607361"/>
              <a:gd name="connsiteX3" fmla="*/ 8181891 w 8181891"/>
              <a:gd name="connsiteY3" fmla="*/ 0 h 2607361"/>
              <a:gd name="connsiteX4" fmla="*/ 8169061 w 8181891"/>
              <a:gd name="connsiteY4" fmla="*/ 2146898 h 2607361"/>
              <a:gd name="connsiteX5" fmla="*/ 7420690 w 8181891"/>
              <a:gd name="connsiteY5" fmla="*/ 2152968 h 2607361"/>
              <a:gd name="connsiteX6" fmla="*/ 7427426 w 8181891"/>
              <a:gd name="connsiteY6" fmla="*/ 2333477 h 2607361"/>
              <a:gd name="connsiteX7" fmla="*/ 6697887 w 8181891"/>
              <a:gd name="connsiteY7" fmla="*/ 2332878 h 2607361"/>
              <a:gd name="connsiteX8" fmla="*/ 6693632 w 8181891"/>
              <a:gd name="connsiteY8" fmla="*/ 2607361 h 2607361"/>
              <a:gd name="connsiteX9" fmla="*/ 5935083 w 8181891"/>
              <a:gd name="connsiteY9" fmla="*/ 2598903 h 2607361"/>
              <a:gd name="connsiteX10" fmla="*/ 5930184 w 8181891"/>
              <a:gd name="connsiteY10" fmla="*/ 1857386 h 2607361"/>
              <a:gd name="connsiteX11" fmla="*/ 5163411 w 8181891"/>
              <a:gd name="connsiteY11" fmla="*/ 1857722 h 2607361"/>
              <a:gd name="connsiteX12" fmla="*/ 5160395 w 8181891"/>
              <a:gd name="connsiteY12" fmla="*/ 1739577 h 2607361"/>
              <a:gd name="connsiteX13" fmla="*/ 3013544 w 8181891"/>
              <a:gd name="connsiteY13" fmla="*/ 1739577 h 2607361"/>
              <a:gd name="connsiteX14" fmla="*/ 3013544 w 8181891"/>
              <a:gd name="connsiteY14" fmla="*/ 1844702 h 2607361"/>
              <a:gd name="connsiteX15" fmla="*/ 2274072 w 8181891"/>
              <a:gd name="connsiteY15" fmla="*/ 1846188 h 2607361"/>
              <a:gd name="connsiteX16" fmla="*/ 2282024 w 8181891"/>
              <a:gd name="connsiteY16" fmla="*/ 2560319 h 2607361"/>
              <a:gd name="connsiteX17" fmla="*/ 1558455 w 8181891"/>
              <a:gd name="connsiteY17" fmla="*/ 2560319 h 2607361"/>
              <a:gd name="connsiteX18" fmla="*/ 1558455 w 8181891"/>
              <a:gd name="connsiteY18" fmla="*/ 2377439 h 2607361"/>
              <a:gd name="connsiteX19" fmla="*/ 747422 w 8181891"/>
              <a:gd name="connsiteY19" fmla="*/ 2377439 h 2607361"/>
              <a:gd name="connsiteX20" fmla="*/ 755374 w 8181891"/>
              <a:gd name="connsiteY20" fmla="*/ 2170705 h 2607361"/>
              <a:gd name="connsiteX21" fmla="*/ 0 w 8181891"/>
              <a:gd name="connsiteY21" fmla="*/ 2170706 h 2607361"/>
              <a:gd name="connsiteX0" fmla="*/ 0 w 8181891"/>
              <a:gd name="connsiteY0" fmla="*/ 2172636 h 2609291"/>
              <a:gd name="connsiteX1" fmla="*/ 0 w 8181891"/>
              <a:gd name="connsiteY1" fmla="*/ 9880 h 2609291"/>
              <a:gd name="connsiteX2" fmla="*/ 748833 w 8181891"/>
              <a:gd name="connsiteY2" fmla="*/ 10048 h 2609291"/>
              <a:gd name="connsiteX3" fmla="*/ 1132553 w 8181891"/>
              <a:gd name="connsiteY3" fmla="*/ 0 h 2609291"/>
              <a:gd name="connsiteX4" fmla="*/ 8181891 w 8181891"/>
              <a:gd name="connsiteY4" fmla="*/ 1930 h 2609291"/>
              <a:gd name="connsiteX5" fmla="*/ 8169061 w 8181891"/>
              <a:gd name="connsiteY5" fmla="*/ 2148828 h 2609291"/>
              <a:gd name="connsiteX6" fmla="*/ 7420690 w 8181891"/>
              <a:gd name="connsiteY6" fmla="*/ 2154898 h 2609291"/>
              <a:gd name="connsiteX7" fmla="*/ 7427426 w 8181891"/>
              <a:gd name="connsiteY7" fmla="*/ 2335407 h 2609291"/>
              <a:gd name="connsiteX8" fmla="*/ 6697887 w 8181891"/>
              <a:gd name="connsiteY8" fmla="*/ 2334808 h 2609291"/>
              <a:gd name="connsiteX9" fmla="*/ 6693632 w 8181891"/>
              <a:gd name="connsiteY9" fmla="*/ 2609291 h 2609291"/>
              <a:gd name="connsiteX10" fmla="*/ 5935083 w 8181891"/>
              <a:gd name="connsiteY10" fmla="*/ 2600833 h 2609291"/>
              <a:gd name="connsiteX11" fmla="*/ 5930184 w 8181891"/>
              <a:gd name="connsiteY11" fmla="*/ 1859316 h 2609291"/>
              <a:gd name="connsiteX12" fmla="*/ 5163411 w 8181891"/>
              <a:gd name="connsiteY12" fmla="*/ 1859652 h 2609291"/>
              <a:gd name="connsiteX13" fmla="*/ 5160395 w 8181891"/>
              <a:gd name="connsiteY13" fmla="*/ 1741507 h 2609291"/>
              <a:gd name="connsiteX14" fmla="*/ 3013544 w 8181891"/>
              <a:gd name="connsiteY14" fmla="*/ 1741507 h 2609291"/>
              <a:gd name="connsiteX15" fmla="*/ 3013544 w 8181891"/>
              <a:gd name="connsiteY15" fmla="*/ 1846632 h 2609291"/>
              <a:gd name="connsiteX16" fmla="*/ 2274072 w 8181891"/>
              <a:gd name="connsiteY16" fmla="*/ 1848118 h 2609291"/>
              <a:gd name="connsiteX17" fmla="*/ 2282024 w 8181891"/>
              <a:gd name="connsiteY17" fmla="*/ 2562249 h 2609291"/>
              <a:gd name="connsiteX18" fmla="*/ 1558455 w 8181891"/>
              <a:gd name="connsiteY18" fmla="*/ 2562249 h 2609291"/>
              <a:gd name="connsiteX19" fmla="*/ 1558455 w 8181891"/>
              <a:gd name="connsiteY19" fmla="*/ 2379369 h 2609291"/>
              <a:gd name="connsiteX20" fmla="*/ 747422 w 8181891"/>
              <a:gd name="connsiteY20" fmla="*/ 2379369 h 2609291"/>
              <a:gd name="connsiteX21" fmla="*/ 755374 w 8181891"/>
              <a:gd name="connsiteY21" fmla="*/ 2172635 h 2609291"/>
              <a:gd name="connsiteX22" fmla="*/ 0 w 8181891"/>
              <a:gd name="connsiteY22" fmla="*/ 2172636 h 2609291"/>
              <a:gd name="connsiteX0" fmla="*/ 0 w 8181891"/>
              <a:gd name="connsiteY0" fmla="*/ 2172636 h 2609291"/>
              <a:gd name="connsiteX1" fmla="*/ 0 w 8181891"/>
              <a:gd name="connsiteY1" fmla="*/ 9880 h 2609291"/>
              <a:gd name="connsiteX2" fmla="*/ 748833 w 8181891"/>
              <a:gd name="connsiteY2" fmla="*/ 10048 h 2609291"/>
              <a:gd name="connsiteX3" fmla="*/ 1132553 w 8181891"/>
              <a:gd name="connsiteY3" fmla="*/ 0 h 2609291"/>
              <a:gd name="connsiteX4" fmla="*/ 4046575 w 8181891"/>
              <a:gd name="connsiteY4" fmla="*/ 0 h 2609291"/>
              <a:gd name="connsiteX5" fmla="*/ 8181891 w 8181891"/>
              <a:gd name="connsiteY5" fmla="*/ 1930 h 2609291"/>
              <a:gd name="connsiteX6" fmla="*/ 8169061 w 8181891"/>
              <a:gd name="connsiteY6" fmla="*/ 2148828 h 2609291"/>
              <a:gd name="connsiteX7" fmla="*/ 7420690 w 8181891"/>
              <a:gd name="connsiteY7" fmla="*/ 2154898 h 2609291"/>
              <a:gd name="connsiteX8" fmla="*/ 7427426 w 8181891"/>
              <a:gd name="connsiteY8" fmla="*/ 2335407 h 2609291"/>
              <a:gd name="connsiteX9" fmla="*/ 6697887 w 8181891"/>
              <a:gd name="connsiteY9" fmla="*/ 2334808 h 2609291"/>
              <a:gd name="connsiteX10" fmla="*/ 6693632 w 8181891"/>
              <a:gd name="connsiteY10" fmla="*/ 2609291 h 2609291"/>
              <a:gd name="connsiteX11" fmla="*/ 5935083 w 8181891"/>
              <a:gd name="connsiteY11" fmla="*/ 2600833 h 2609291"/>
              <a:gd name="connsiteX12" fmla="*/ 5930184 w 8181891"/>
              <a:gd name="connsiteY12" fmla="*/ 1859316 h 2609291"/>
              <a:gd name="connsiteX13" fmla="*/ 5163411 w 8181891"/>
              <a:gd name="connsiteY13" fmla="*/ 1859652 h 2609291"/>
              <a:gd name="connsiteX14" fmla="*/ 5160395 w 8181891"/>
              <a:gd name="connsiteY14" fmla="*/ 1741507 h 2609291"/>
              <a:gd name="connsiteX15" fmla="*/ 3013544 w 8181891"/>
              <a:gd name="connsiteY15" fmla="*/ 1741507 h 2609291"/>
              <a:gd name="connsiteX16" fmla="*/ 3013544 w 8181891"/>
              <a:gd name="connsiteY16" fmla="*/ 1846632 h 2609291"/>
              <a:gd name="connsiteX17" fmla="*/ 2274072 w 8181891"/>
              <a:gd name="connsiteY17" fmla="*/ 1848118 h 2609291"/>
              <a:gd name="connsiteX18" fmla="*/ 2282024 w 8181891"/>
              <a:gd name="connsiteY18" fmla="*/ 2562249 h 2609291"/>
              <a:gd name="connsiteX19" fmla="*/ 1558455 w 8181891"/>
              <a:gd name="connsiteY19" fmla="*/ 2562249 h 2609291"/>
              <a:gd name="connsiteX20" fmla="*/ 1558455 w 8181891"/>
              <a:gd name="connsiteY20" fmla="*/ 2379369 h 2609291"/>
              <a:gd name="connsiteX21" fmla="*/ 747422 w 8181891"/>
              <a:gd name="connsiteY21" fmla="*/ 2379369 h 2609291"/>
              <a:gd name="connsiteX22" fmla="*/ 755374 w 8181891"/>
              <a:gd name="connsiteY22" fmla="*/ 2172635 h 2609291"/>
              <a:gd name="connsiteX23" fmla="*/ 0 w 8181891"/>
              <a:gd name="connsiteY23" fmla="*/ 2172636 h 2609291"/>
              <a:gd name="connsiteX0" fmla="*/ 0 w 8181891"/>
              <a:gd name="connsiteY0" fmla="*/ 2182684 h 2619339"/>
              <a:gd name="connsiteX1" fmla="*/ 0 w 8181891"/>
              <a:gd name="connsiteY1" fmla="*/ 19928 h 2619339"/>
              <a:gd name="connsiteX2" fmla="*/ 748833 w 8181891"/>
              <a:gd name="connsiteY2" fmla="*/ 20096 h 2619339"/>
              <a:gd name="connsiteX3" fmla="*/ 1132553 w 8181891"/>
              <a:gd name="connsiteY3" fmla="*/ 10048 h 2619339"/>
              <a:gd name="connsiteX4" fmla="*/ 1956518 w 8181891"/>
              <a:gd name="connsiteY4" fmla="*/ 0 h 2619339"/>
              <a:gd name="connsiteX5" fmla="*/ 4046575 w 8181891"/>
              <a:gd name="connsiteY5" fmla="*/ 10048 h 2619339"/>
              <a:gd name="connsiteX6" fmla="*/ 8181891 w 8181891"/>
              <a:gd name="connsiteY6" fmla="*/ 11978 h 2619339"/>
              <a:gd name="connsiteX7" fmla="*/ 8169061 w 8181891"/>
              <a:gd name="connsiteY7" fmla="*/ 2158876 h 2619339"/>
              <a:gd name="connsiteX8" fmla="*/ 7420690 w 8181891"/>
              <a:gd name="connsiteY8" fmla="*/ 2164946 h 2619339"/>
              <a:gd name="connsiteX9" fmla="*/ 7427426 w 8181891"/>
              <a:gd name="connsiteY9" fmla="*/ 2345455 h 2619339"/>
              <a:gd name="connsiteX10" fmla="*/ 6697887 w 8181891"/>
              <a:gd name="connsiteY10" fmla="*/ 2344856 h 2619339"/>
              <a:gd name="connsiteX11" fmla="*/ 6693632 w 8181891"/>
              <a:gd name="connsiteY11" fmla="*/ 2619339 h 2619339"/>
              <a:gd name="connsiteX12" fmla="*/ 5935083 w 8181891"/>
              <a:gd name="connsiteY12" fmla="*/ 2610881 h 2619339"/>
              <a:gd name="connsiteX13" fmla="*/ 5930184 w 8181891"/>
              <a:gd name="connsiteY13" fmla="*/ 1869364 h 2619339"/>
              <a:gd name="connsiteX14" fmla="*/ 5163411 w 8181891"/>
              <a:gd name="connsiteY14" fmla="*/ 1869700 h 2619339"/>
              <a:gd name="connsiteX15" fmla="*/ 5160395 w 8181891"/>
              <a:gd name="connsiteY15" fmla="*/ 1751555 h 2619339"/>
              <a:gd name="connsiteX16" fmla="*/ 3013544 w 8181891"/>
              <a:gd name="connsiteY16" fmla="*/ 1751555 h 2619339"/>
              <a:gd name="connsiteX17" fmla="*/ 3013544 w 8181891"/>
              <a:gd name="connsiteY17" fmla="*/ 1856680 h 2619339"/>
              <a:gd name="connsiteX18" fmla="*/ 2274072 w 8181891"/>
              <a:gd name="connsiteY18" fmla="*/ 1858166 h 2619339"/>
              <a:gd name="connsiteX19" fmla="*/ 2282024 w 8181891"/>
              <a:gd name="connsiteY19" fmla="*/ 2572297 h 2619339"/>
              <a:gd name="connsiteX20" fmla="*/ 1558455 w 8181891"/>
              <a:gd name="connsiteY20" fmla="*/ 2572297 h 2619339"/>
              <a:gd name="connsiteX21" fmla="*/ 1558455 w 8181891"/>
              <a:gd name="connsiteY21" fmla="*/ 2389417 h 2619339"/>
              <a:gd name="connsiteX22" fmla="*/ 747422 w 8181891"/>
              <a:gd name="connsiteY22" fmla="*/ 2389417 h 2619339"/>
              <a:gd name="connsiteX23" fmla="*/ 755374 w 8181891"/>
              <a:gd name="connsiteY23" fmla="*/ 2182683 h 2619339"/>
              <a:gd name="connsiteX24" fmla="*/ 0 w 8181891"/>
              <a:gd name="connsiteY24" fmla="*/ 2182684 h 2619339"/>
              <a:gd name="connsiteX0" fmla="*/ 0 w 8181891"/>
              <a:gd name="connsiteY0" fmla="*/ 2182684 h 2619339"/>
              <a:gd name="connsiteX1" fmla="*/ 0 w 8181891"/>
              <a:gd name="connsiteY1" fmla="*/ 19928 h 2619339"/>
              <a:gd name="connsiteX2" fmla="*/ 748833 w 8181891"/>
              <a:gd name="connsiteY2" fmla="*/ 20096 h 2619339"/>
              <a:gd name="connsiteX3" fmla="*/ 738785 w 8181891"/>
              <a:gd name="connsiteY3" fmla="*/ 298930 h 2619339"/>
              <a:gd name="connsiteX4" fmla="*/ 1956518 w 8181891"/>
              <a:gd name="connsiteY4" fmla="*/ 0 h 2619339"/>
              <a:gd name="connsiteX5" fmla="*/ 4046575 w 8181891"/>
              <a:gd name="connsiteY5" fmla="*/ 10048 h 2619339"/>
              <a:gd name="connsiteX6" fmla="*/ 8181891 w 8181891"/>
              <a:gd name="connsiteY6" fmla="*/ 11978 h 2619339"/>
              <a:gd name="connsiteX7" fmla="*/ 8169061 w 8181891"/>
              <a:gd name="connsiteY7" fmla="*/ 2158876 h 2619339"/>
              <a:gd name="connsiteX8" fmla="*/ 7420690 w 8181891"/>
              <a:gd name="connsiteY8" fmla="*/ 2164946 h 2619339"/>
              <a:gd name="connsiteX9" fmla="*/ 7427426 w 8181891"/>
              <a:gd name="connsiteY9" fmla="*/ 2345455 h 2619339"/>
              <a:gd name="connsiteX10" fmla="*/ 6697887 w 8181891"/>
              <a:gd name="connsiteY10" fmla="*/ 2344856 h 2619339"/>
              <a:gd name="connsiteX11" fmla="*/ 6693632 w 8181891"/>
              <a:gd name="connsiteY11" fmla="*/ 2619339 h 2619339"/>
              <a:gd name="connsiteX12" fmla="*/ 5935083 w 8181891"/>
              <a:gd name="connsiteY12" fmla="*/ 2610881 h 2619339"/>
              <a:gd name="connsiteX13" fmla="*/ 5930184 w 8181891"/>
              <a:gd name="connsiteY13" fmla="*/ 1869364 h 2619339"/>
              <a:gd name="connsiteX14" fmla="*/ 5163411 w 8181891"/>
              <a:gd name="connsiteY14" fmla="*/ 1869700 h 2619339"/>
              <a:gd name="connsiteX15" fmla="*/ 5160395 w 8181891"/>
              <a:gd name="connsiteY15" fmla="*/ 1751555 h 2619339"/>
              <a:gd name="connsiteX16" fmla="*/ 3013544 w 8181891"/>
              <a:gd name="connsiteY16" fmla="*/ 1751555 h 2619339"/>
              <a:gd name="connsiteX17" fmla="*/ 3013544 w 8181891"/>
              <a:gd name="connsiteY17" fmla="*/ 1856680 h 2619339"/>
              <a:gd name="connsiteX18" fmla="*/ 2274072 w 8181891"/>
              <a:gd name="connsiteY18" fmla="*/ 1858166 h 2619339"/>
              <a:gd name="connsiteX19" fmla="*/ 2282024 w 8181891"/>
              <a:gd name="connsiteY19" fmla="*/ 2572297 h 2619339"/>
              <a:gd name="connsiteX20" fmla="*/ 1558455 w 8181891"/>
              <a:gd name="connsiteY20" fmla="*/ 2572297 h 2619339"/>
              <a:gd name="connsiteX21" fmla="*/ 1558455 w 8181891"/>
              <a:gd name="connsiteY21" fmla="*/ 2389417 h 2619339"/>
              <a:gd name="connsiteX22" fmla="*/ 747422 w 8181891"/>
              <a:gd name="connsiteY22" fmla="*/ 2389417 h 2619339"/>
              <a:gd name="connsiteX23" fmla="*/ 755374 w 8181891"/>
              <a:gd name="connsiteY23" fmla="*/ 2182683 h 2619339"/>
              <a:gd name="connsiteX24" fmla="*/ 0 w 8181891"/>
              <a:gd name="connsiteY24" fmla="*/ 2182684 h 2619339"/>
              <a:gd name="connsiteX0" fmla="*/ 0 w 8181891"/>
              <a:gd name="connsiteY0" fmla="*/ 2172636 h 2609291"/>
              <a:gd name="connsiteX1" fmla="*/ 0 w 8181891"/>
              <a:gd name="connsiteY1" fmla="*/ 9880 h 2609291"/>
              <a:gd name="connsiteX2" fmla="*/ 748833 w 8181891"/>
              <a:gd name="connsiteY2" fmla="*/ 10048 h 2609291"/>
              <a:gd name="connsiteX3" fmla="*/ 738785 w 8181891"/>
              <a:gd name="connsiteY3" fmla="*/ 288882 h 2609291"/>
              <a:gd name="connsiteX4" fmla="*/ 1526237 w 8181891"/>
              <a:gd name="connsiteY4" fmla="*/ 205808 h 2609291"/>
              <a:gd name="connsiteX5" fmla="*/ 4046575 w 8181891"/>
              <a:gd name="connsiteY5" fmla="*/ 0 h 2609291"/>
              <a:gd name="connsiteX6" fmla="*/ 8181891 w 8181891"/>
              <a:gd name="connsiteY6" fmla="*/ 1930 h 2609291"/>
              <a:gd name="connsiteX7" fmla="*/ 8169061 w 8181891"/>
              <a:gd name="connsiteY7" fmla="*/ 2148828 h 2609291"/>
              <a:gd name="connsiteX8" fmla="*/ 7420690 w 8181891"/>
              <a:gd name="connsiteY8" fmla="*/ 2154898 h 2609291"/>
              <a:gd name="connsiteX9" fmla="*/ 7427426 w 8181891"/>
              <a:gd name="connsiteY9" fmla="*/ 2335407 h 2609291"/>
              <a:gd name="connsiteX10" fmla="*/ 6697887 w 8181891"/>
              <a:gd name="connsiteY10" fmla="*/ 2334808 h 2609291"/>
              <a:gd name="connsiteX11" fmla="*/ 6693632 w 8181891"/>
              <a:gd name="connsiteY11" fmla="*/ 2609291 h 2609291"/>
              <a:gd name="connsiteX12" fmla="*/ 5935083 w 8181891"/>
              <a:gd name="connsiteY12" fmla="*/ 2600833 h 2609291"/>
              <a:gd name="connsiteX13" fmla="*/ 5930184 w 8181891"/>
              <a:gd name="connsiteY13" fmla="*/ 1859316 h 2609291"/>
              <a:gd name="connsiteX14" fmla="*/ 5163411 w 8181891"/>
              <a:gd name="connsiteY14" fmla="*/ 1859652 h 2609291"/>
              <a:gd name="connsiteX15" fmla="*/ 5160395 w 8181891"/>
              <a:gd name="connsiteY15" fmla="*/ 1741507 h 2609291"/>
              <a:gd name="connsiteX16" fmla="*/ 3013544 w 8181891"/>
              <a:gd name="connsiteY16" fmla="*/ 1741507 h 2609291"/>
              <a:gd name="connsiteX17" fmla="*/ 3013544 w 8181891"/>
              <a:gd name="connsiteY17" fmla="*/ 1846632 h 2609291"/>
              <a:gd name="connsiteX18" fmla="*/ 2274072 w 8181891"/>
              <a:gd name="connsiteY18" fmla="*/ 1848118 h 2609291"/>
              <a:gd name="connsiteX19" fmla="*/ 2282024 w 8181891"/>
              <a:gd name="connsiteY19" fmla="*/ 2562249 h 2609291"/>
              <a:gd name="connsiteX20" fmla="*/ 1558455 w 8181891"/>
              <a:gd name="connsiteY20" fmla="*/ 2562249 h 2609291"/>
              <a:gd name="connsiteX21" fmla="*/ 1558455 w 8181891"/>
              <a:gd name="connsiteY21" fmla="*/ 2379369 h 2609291"/>
              <a:gd name="connsiteX22" fmla="*/ 747422 w 8181891"/>
              <a:gd name="connsiteY22" fmla="*/ 2379369 h 2609291"/>
              <a:gd name="connsiteX23" fmla="*/ 755374 w 8181891"/>
              <a:gd name="connsiteY23" fmla="*/ 2172635 h 2609291"/>
              <a:gd name="connsiteX24" fmla="*/ 0 w 8181891"/>
              <a:gd name="connsiteY24" fmla="*/ 2172636 h 2609291"/>
              <a:gd name="connsiteX0" fmla="*/ 0 w 8181891"/>
              <a:gd name="connsiteY0" fmla="*/ 2172636 h 2609291"/>
              <a:gd name="connsiteX1" fmla="*/ 0 w 8181891"/>
              <a:gd name="connsiteY1" fmla="*/ 9880 h 2609291"/>
              <a:gd name="connsiteX2" fmla="*/ 748833 w 8181891"/>
              <a:gd name="connsiteY2" fmla="*/ 10048 h 2609291"/>
              <a:gd name="connsiteX3" fmla="*/ 738785 w 8181891"/>
              <a:gd name="connsiteY3" fmla="*/ 288882 h 2609291"/>
              <a:gd name="connsiteX4" fmla="*/ 1526237 w 8181891"/>
              <a:gd name="connsiteY4" fmla="*/ 205808 h 2609291"/>
              <a:gd name="connsiteX5" fmla="*/ 4046575 w 8181891"/>
              <a:gd name="connsiteY5" fmla="*/ 0 h 2609291"/>
              <a:gd name="connsiteX6" fmla="*/ 8181891 w 8181891"/>
              <a:gd name="connsiteY6" fmla="*/ 1930 h 2609291"/>
              <a:gd name="connsiteX7" fmla="*/ 8169061 w 8181891"/>
              <a:gd name="connsiteY7" fmla="*/ 2148828 h 2609291"/>
              <a:gd name="connsiteX8" fmla="*/ 7420690 w 8181891"/>
              <a:gd name="connsiteY8" fmla="*/ 2154898 h 2609291"/>
              <a:gd name="connsiteX9" fmla="*/ 7427426 w 8181891"/>
              <a:gd name="connsiteY9" fmla="*/ 2335407 h 2609291"/>
              <a:gd name="connsiteX10" fmla="*/ 6697887 w 8181891"/>
              <a:gd name="connsiteY10" fmla="*/ 2334808 h 2609291"/>
              <a:gd name="connsiteX11" fmla="*/ 6693632 w 8181891"/>
              <a:gd name="connsiteY11" fmla="*/ 2609291 h 2609291"/>
              <a:gd name="connsiteX12" fmla="*/ 5935083 w 8181891"/>
              <a:gd name="connsiteY12" fmla="*/ 2600833 h 2609291"/>
              <a:gd name="connsiteX13" fmla="*/ 5930184 w 8181891"/>
              <a:gd name="connsiteY13" fmla="*/ 1859316 h 2609291"/>
              <a:gd name="connsiteX14" fmla="*/ 5163411 w 8181891"/>
              <a:gd name="connsiteY14" fmla="*/ 1859652 h 2609291"/>
              <a:gd name="connsiteX15" fmla="*/ 5160395 w 8181891"/>
              <a:gd name="connsiteY15" fmla="*/ 1741507 h 2609291"/>
              <a:gd name="connsiteX16" fmla="*/ 3013544 w 8181891"/>
              <a:gd name="connsiteY16" fmla="*/ 1741507 h 2609291"/>
              <a:gd name="connsiteX17" fmla="*/ 3013544 w 8181891"/>
              <a:gd name="connsiteY17" fmla="*/ 1846632 h 2609291"/>
              <a:gd name="connsiteX18" fmla="*/ 2274072 w 8181891"/>
              <a:gd name="connsiteY18" fmla="*/ 1848118 h 2609291"/>
              <a:gd name="connsiteX19" fmla="*/ 2282024 w 8181891"/>
              <a:gd name="connsiteY19" fmla="*/ 2562249 h 2609291"/>
              <a:gd name="connsiteX20" fmla="*/ 1558455 w 8181891"/>
              <a:gd name="connsiteY20" fmla="*/ 2562249 h 2609291"/>
              <a:gd name="connsiteX21" fmla="*/ 1558455 w 8181891"/>
              <a:gd name="connsiteY21" fmla="*/ 2379369 h 2609291"/>
              <a:gd name="connsiteX22" fmla="*/ 747422 w 8181891"/>
              <a:gd name="connsiteY22" fmla="*/ 2379369 h 2609291"/>
              <a:gd name="connsiteX23" fmla="*/ 755374 w 8181891"/>
              <a:gd name="connsiteY23" fmla="*/ 2172635 h 2609291"/>
              <a:gd name="connsiteX24" fmla="*/ 0 w 8181891"/>
              <a:gd name="connsiteY24" fmla="*/ 2172636 h 2609291"/>
              <a:gd name="connsiteX0" fmla="*/ 0 w 8181891"/>
              <a:gd name="connsiteY0" fmla="*/ 2172636 h 2609291"/>
              <a:gd name="connsiteX1" fmla="*/ 0 w 8181891"/>
              <a:gd name="connsiteY1" fmla="*/ 9880 h 2609291"/>
              <a:gd name="connsiteX2" fmla="*/ 748833 w 8181891"/>
              <a:gd name="connsiteY2" fmla="*/ 10048 h 2609291"/>
              <a:gd name="connsiteX3" fmla="*/ 738785 w 8181891"/>
              <a:gd name="connsiteY3" fmla="*/ 288882 h 2609291"/>
              <a:gd name="connsiteX4" fmla="*/ 750716 w 8181891"/>
              <a:gd name="connsiteY4" fmla="*/ 291402 h 2609291"/>
              <a:gd name="connsiteX5" fmla="*/ 1526237 w 8181891"/>
              <a:gd name="connsiteY5" fmla="*/ 205808 h 2609291"/>
              <a:gd name="connsiteX6" fmla="*/ 4046575 w 8181891"/>
              <a:gd name="connsiteY6" fmla="*/ 0 h 2609291"/>
              <a:gd name="connsiteX7" fmla="*/ 8181891 w 8181891"/>
              <a:gd name="connsiteY7" fmla="*/ 1930 h 2609291"/>
              <a:gd name="connsiteX8" fmla="*/ 8169061 w 8181891"/>
              <a:gd name="connsiteY8" fmla="*/ 2148828 h 2609291"/>
              <a:gd name="connsiteX9" fmla="*/ 7420690 w 8181891"/>
              <a:gd name="connsiteY9" fmla="*/ 2154898 h 2609291"/>
              <a:gd name="connsiteX10" fmla="*/ 7427426 w 8181891"/>
              <a:gd name="connsiteY10" fmla="*/ 2335407 h 2609291"/>
              <a:gd name="connsiteX11" fmla="*/ 6697887 w 8181891"/>
              <a:gd name="connsiteY11" fmla="*/ 2334808 h 2609291"/>
              <a:gd name="connsiteX12" fmla="*/ 6693632 w 8181891"/>
              <a:gd name="connsiteY12" fmla="*/ 2609291 h 2609291"/>
              <a:gd name="connsiteX13" fmla="*/ 5935083 w 8181891"/>
              <a:gd name="connsiteY13" fmla="*/ 2600833 h 2609291"/>
              <a:gd name="connsiteX14" fmla="*/ 5930184 w 8181891"/>
              <a:gd name="connsiteY14" fmla="*/ 1859316 h 2609291"/>
              <a:gd name="connsiteX15" fmla="*/ 5163411 w 8181891"/>
              <a:gd name="connsiteY15" fmla="*/ 1859652 h 2609291"/>
              <a:gd name="connsiteX16" fmla="*/ 5160395 w 8181891"/>
              <a:gd name="connsiteY16" fmla="*/ 1741507 h 2609291"/>
              <a:gd name="connsiteX17" fmla="*/ 3013544 w 8181891"/>
              <a:gd name="connsiteY17" fmla="*/ 1741507 h 2609291"/>
              <a:gd name="connsiteX18" fmla="*/ 3013544 w 8181891"/>
              <a:gd name="connsiteY18" fmla="*/ 1846632 h 2609291"/>
              <a:gd name="connsiteX19" fmla="*/ 2274072 w 8181891"/>
              <a:gd name="connsiteY19" fmla="*/ 1848118 h 2609291"/>
              <a:gd name="connsiteX20" fmla="*/ 2282024 w 8181891"/>
              <a:gd name="connsiteY20" fmla="*/ 2562249 h 2609291"/>
              <a:gd name="connsiteX21" fmla="*/ 1558455 w 8181891"/>
              <a:gd name="connsiteY21" fmla="*/ 2562249 h 2609291"/>
              <a:gd name="connsiteX22" fmla="*/ 1558455 w 8181891"/>
              <a:gd name="connsiteY22" fmla="*/ 2379369 h 2609291"/>
              <a:gd name="connsiteX23" fmla="*/ 747422 w 8181891"/>
              <a:gd name="connsiteY23" fmla="*/ 2379369 h 2609291"/>
              <a:gd name="connsiteX24" fmla="*/ 755374 w 8181891"/>
              <a:gd name="connsiteY24" fmla="*/ 2172635 h 2609291"/>
              <a:gd name="connsiteX25" fmla="*/ 0 w 8181891"/>
              <a:gd name="connsiteY25" fmla="*/ 2172636 h 2609291"/>
              <a:gd name="connsiteX0" fmla="*/ 0 w 8181891"/>
              <a:gd name="connsiteY0" fmla="*/ 2172636 h 2609291"/>
              <a:gd name="connsiteX1" fmla="*/ 0 w 8181891"/>
              <a:gd name="connsiteY1" fmla="*/ 9880 h 2609291"/>
              <a:gd name="connsiteX2" fmla="*/ 748833 w 8181891"/>
              <a:gd name="connsiteY2" fmla="*/ 10048 h 2609291"/>
              <a:gd name="connsiteX3" fmla="*/ 738785 w 8181891"/>
              <a:gd name="connsiteY3" fmla="*/ 288882 h 2609291"/>
              <a:gd name="connsiteX4" fmla="*/ 750716 w 8181891"/>
              <a:gd name="connsiteY4" fmla="*/ 291402 h 2609291"/>
              <a:gd name="connsiteX5" fmla="*/ 1526237 w 8181891"/>
              <a:gd name="connsiteY5" fmla="*/ 205808 h 2609291"/>
              <a:gd name="connsiteX6" fmla="*/ 4046575 w 8181891"/>
              <a:gd name="connsiteY6" fmla="*/ 0 h 2609291"/>
              <a:gd name="connsiteX7" fmla="*/ 8181891 w 8181891"/>
              <a:gd name="connsiteY7" fmla="*/ 1930 h 2609291"/>
              <a:gd name="connsiteX8" fmla="*/ 8169061 w 8181891"/>
              <a:gd name="connsiteY8" fmla="*/ 2148828 h 2609291"/>
              <a:gd name="connsiteX9" fmla="*/ 7420690 w 8181891"/>
              <a:gd name="connsiteY9" fmla="*/ 2154898 h 2609291"/>
              <a:gd name="connsiteX10" fmla="*/ 7427426 w 8181891"/>
              <a:gd name="connsiteY10" fmla="*/ 2335407 h 2609291"/>
              <a:gd name="connsiteX11" fmla="*/ 6697887 w 8181891"/>
              <a:gd name="connsiteY11" fmla="*/ 2334808 h 2609291"/>
              <a:gd name="connsiteX12" fmla="*/ 6693632 w 8181891"/>
              <a:gd name="connsiteY12" fmla="*/ 2609291 h 2609291"/>
              <a:gd name="connsiteX13" fmla="*/ 5935083 w 8181891"/>
              <a:gd name="connsiteY13" fmla="*/ 2600833 h 2609291"/>
              <a:gd name="connsiteX14" fmla="*/ 5930184 w 8181891"/>
              <a:gd name="connsiteY14" fmla="*/ 1859316 h 2609291"/>
              <a:gd name="connsiteX15" fmla="*/ 5163411 w 8181891"/>
              <a:gd name="connsiteY15" fmla="*/ 1859652 h 2609291"/>
              <a:gd name="connsiteX16" fmla="*/ 5160395 w 8181891"/>
              <a:gd name="connsiteY16" fmla="*/ 1741507 h 2609291"/>
              <a:gd name="connsiteX17" fmla="*/ 3013544 w 8181891"/>
              <a:gd name="connsiteY17" fmla="*/ 1741507 h 2609291"/>
              <a:gd name="connsiteX18" fmla="*/ 3013544 w 8181891"/>
              <a:gd name="connsiteY18" fmla="*/ 1846632 h 2609291"/>
              <a:gd name="connsiteX19" fmla="*/ 2274072 w 8181891"/>
              <a:gd name="connsiteY19" fmla="*/ 1848118 h 2609291"/>
              <a:gd name="connsiteX20" fmla="*/ 2282024 w 8181891"/>
              <a:gd name="connsiteY20" fmla="*/ 2562249 h 2609291"/>
              <a:gd name="connsiteX21" fmla="*/ 1558455 w 8181891"/>
              <a:gd name="connsiteY21" fmla="*/ 2562249 h 2609291"/>
              <a:gd name="connsiteX22" fmla="*/ 1558455 w 8181891"/>
              <a:gd name="connsiteY22" fmla="*/ 2379369 h 2609291"/>
              <a:gd name="connsiteX23" fmla="*/ 747422 w 8181891"/>
              <a:gd name="connsiteY23" fmla="*/ 2379369 h 2609291"/>
              <a:gd name="connsiteX24" fmla="*/ 755374 w 8181891"/>
              <a:gd name="connsiteY24" fmla="*/ 2172635 h 2609291"/>
              <a:gd name="connsiteX25" fmla="*/ 0 w 8181891"/>
              <a:gd name="connsiteY25" fmla="*/ 2172636 h 2609291"/>
              <a:gd name="connsiteX0" fmla="*/ 0 w 8181891"/>
              <a:gd name="connsiteY0" fmla="*/ 2172636 h 2609291"/>
              <a:gd name="connsiteX1" fmla="*/ 0 w 8181891"/>
              <a:gd name="connsiteY1" fmla="*/ 9880 h 2609291"/>
              <a:gd name="connsiteX2" fmla="*/ 748833 w 8181891"/>
              <a:gd name="connsiteY2" fmla="*/ 10048 h 2609291"/>
              <a:gd name="connsiteX3" fmla="*/ 738785 w 8181891"/>
              <a:gd name="connsiteY3" fmla="*/ 288882 h 2609291"/>
              <a:gd name="connsiteX4" fmla="*/ 750716 w 8181891"/>
              <a:gd name="connsiteY4" fmla="*/ 178641 h 2609291"/>
              <a:gd name="connsiteX5" fmla="*/ 1526237 w 8181891"/>
              <a:gd name="connsiteY5" fmla="*/ 205808 h 2609291"/>
              <a:gd name="connsiteX6" fmla="*/ 4046575 w 8181891"/>
              <a:gd name="connsiteY6" fmla="*/ 0 h 2609291"/>
              <a:gd name="connsiteX7" fmla="*/ 8181891 w 8181891"/>
              <a:gd name="connsiteY7" fmla="*/ 1930 h 2609291"/>
              <a:gd name="connsiteX8" fmla="*/ 8169061 w 8181891"/>
              <a:gd name="connsiteY8" fmla="*/ 2148828 h 2609291"/>
              <a:gd name="connsiteX9" fmla="*/ 7420690 w 8181891"/>
              <a:gd name="connsiteY9" fmla="*/ 2154898 h 2609291"/>
              <a:gd name="connsiteX10" fmla="*/ 7427426 w 8181891"/>
              <a:gd name="connsiteY10" fmla="*/ 2335407 h 2609291"/>
              <a:gd name="connsiteX11" fmla="*/ 6697887 w 8181891"/>
              <a:gd name="connsiteY11" fmla="*/ 2334808 h 2609291"/>
              <a:gd name="connsiteX12" fmla="*/ 6693632 w 8181891"/>
              <a:gd name="connsiteY12" fmla="*/ 2609291 h 2609291"/>
              <a:gd name="connsiteX13" fmla="*/ 5935083 w 8181891"/>
              <a:gd name="connsiteY13" fmla="*/ 2600833 h 2609291"/>
              <a:gd name="connsiteX14" fmla="*/ 5930184 w 8181891"/>
              <a:gd name="connsiteY14" fmla="*/ 1859316 h 2609291"/>
              <a:gd name="connsiteX15" fmla="*/ 5163411 w 8181891"/>
              <a:gd name="connsiteY15" fmla="*/ 1859652 h 2609291"/>
              <a:gd name="connsiteX16" fmla="*/ 5160395 w 8181891"/>
              <a:gd name="connsiteY16" fmla="*/ 1741507 h 2609291"/>
              <a:gd name="connsiteX17" fmla="*/ 3013544 w 8181891"/>
              <a:gd name="connsiteY17" fmla="*/ 1741507 h 2609291"/>
              <a:gd name="connsiteX18" fmla="*/ 3013544 w 8181891"/>
              <a:gd name="connsiteY18" fmla="*/ 1846632 h 2609291"/>
              <a:gd name="connsiteX19" fmla="*/ 2274072 w 8181891"/>
              <a:gd name="connsiteY19" fmla="*/ 1848118 h 2609291"/>
              <a:gd name="connsiteX20" fmla="*/ 2282024 w 8181891"/>
              <a:gd name="connsiteY20" fmla="*/ 2562249 h 2609291"/>
              <a:gd name="connsiteX21" fmla="*/ 1558455 w 8181891"/>
              <a:gd name="connsiteY21" fmla="*/ 2562249 h 2609291"/>
              <a:gd name="connsiteX22" fmla="*/ 1558455 w 8181891"/>
              <a:gd name="connsiteY22" fmla="*/ 2379369 h 2609291"/>
              <a:gd name="connsiteX23" fmla="*/ 747422 w 8181891"/>
              <a:gd name="connsiteY23" fmla="*/ 2379369 h 2609291"/>
              <a:gd name="connsiteX24" fmla="*/ 755374 w 8181891"/>
              <a:gd name="connsiteY24" fmla="*/ 2172635 h 2609291"/>
              <a:gd name="connsiteX25" fmla="*/ 0 w 8181891"/>
              <a:gd name="connsiteY25" fmla="*/ 2172636 h 2609291"/>
              <a:gd name="connsiteX0" fmla="*/ 0 w 8181891"/>
              <a:gd name="connsiteY0" fmla="*/ 2172636 h 2609291"/>
              <a:gd name="connsiteX1" fmla="*/ 0 w 8181891"/>
              <a:gd name="connsiteY1" fmla="*/ 9880 h 2609291"/>
              <a:gd name="connsiteX2" fmla="*/ 748833 w 8181891"/>
              <a:gd name="connsiteY2" fmla="*/ 10048 h 2609291"/>
              <a:gd name="connsiteX3" fmla="*/ 750716 w 8181891"/>
              <a:gd name="connsiteY3" fmla="*/ 178641 h 2609291"/>
              <a:gd name="connsiteX4" fmla="*/ 1526237 w 8181891"/>
              <a:gd name="connsiteY4" fmla="*/ 205808 h 2609291"/>
              <a:gd name="connsiteX5" fmla="*/ 4046575 w 8181891"/>
              <a:gd name="connsiteY5" fmla="*/ 0 h 2609291"/>
              <a:gd name="connsiteX6" fmla="*/ 8181891 w 8181891"/>
              <a:gd name="connsiteY6" fmla="*/ 1930 h 2609291"/>
              <a:gd name="connsiteX7" fmla="*/ 8169061 w 8181891"/>
              <a:gd name="connsiteY7" fmla="*/ 2148828 h 2609291"/>
              <a:gd name="connsiteX8" fmla="*/ 7420690 w 8181891"/>
              <a:gd name="connsiteY8" fmla="*/ 2154898 h 2609291"/>
              <a:gd name="connsiteX9" fmla="*/ 7427426 w 8181891"/>
              <a:gd name="connsiteY9" fmla="*/ 2335407 h 2609291"/>
              <a:gd name="connsiteX10" fmla="*/ 6697887 w 8181891"/>
              <a:gd name="connsiteY10" fmla="*/ 2334808 h 2609291"/>
              <a:gd name="connsiteX11" fmla="*/ 6693632 w 8181891"/>
              <a:gd name="connsiteY11" fmla="*/ 2609291 h 2609291"/>
              <a:gd name="connsiteX12" fmla="*/ 5935083 w 8181891"/>
              <a:gd name="connsiteY12" fmla="*/ 2600833 h 2609291"/>
              <a:gd name="connsiteX13" fmla="*/ 5930184 w 8181891"/>
              <a:gd name="connsiteY13" fmla="*/ 1859316 h 2609291"/>
              <a:gd name="connsiteX14" fmla="*/ 5163411 w 8181891"/>
              <a:gd name="connsiteY14" fmla="*/ 1859652 h 2609291"/>
              <a:gd name="connsiteX15" fmla="*/ 5160395 w 8181891"/>
              <a:gd name="connsiteY15" fmla="*/ 1741507 h 2609291"/>
              <a:gd name="connsiteX16" fmla="*/ 3013544 w 8181891"/>
              <a:gd name="connsiteY16" fmla="*/ 1741507 h 2609291"/>
              <a:gd name="connsiteX17" fmla="*/ 3013544 w 8181891"/>
              <a:gd name="connsiteY17" fmla="*/ 1846632 h 2609291"/>
              <a:gd name="connsiteX18" fmla="*/ 2274072 w 8181891"/>
              <a:gd name="connsiteY18" fmla="*/ 1848118 h 2609291"/>
              <a:gd name="connsiteX19" fmla="*/ 2282024 w 8181891"/>
              <a:gd name="connsiteY19" fmla="*/ 2562249 h 2609291"/>
              <a:gd name="connsiteX20" fmla="*/ 1558455 w 8181891"/>
              <a:gd name="connsiteY20" fmla="*/ 2562249 h 2609291"/>
              <a:gd name="connsiteX21" fmla="*/ 1558455 w 8181891"/>
              <a:gd name="connsiteY21" fmla="*/ 2379369 h 2609291"/>
              <a:gd name="connsiteX22" fmla="*/ 747422 w 8181891"/>
              <a:gd name="connsiteY22" fmla="*/ 2379369 h 2609291"/>
              <a:gd name="connsiteX23" fmla="*/ 755374 w 8181891"/>
              <a:gd name="connsiteY23" fmla="*/ 2172635 h 2609291"/>
              <a:gd name="connsiteX24" fmla="*/ 0 w 8181891"/>
              <a:gd name="connsiteY24" fmla="*/ 2172636 h 260929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748833 w 8181891"/>
              <a:gd name="connsiteY2" fmla="*/ 8118 h 2607361"/>
              <a:gd name="connsiteX3" fmla="*/ 750716 w 8181891"/>
              <a:gd name="connsiteY3" fmla="*/ 176711 h 2607361"/>
              <a:gd name="connsiteX4" fmla="*/ 1526237 w 8181891"/>
              <a:gd name="connsiteY4" fmla="*/ 203878 h 2607361"/>
              <a:gd name="connsiteX5" fmla="*/ 1535053 w 8181891"/>
              <a:gd name="connsiteY5" fmla="*/ 433004 h 2607361"/>
              <a:gd name="connsiteX6" fmla="*/ 8181891 w 8181891"/>
              <a:gd name="connsiteY6" fmla="*/ 0 h 2607361"/>
              <a:gd name="connsiteX7" fmla="*/ 8169061 w 8181891"/>
              <a:gd name="connsiteY7" fmla="*/ 2146898 h 2607361"/>
              <a:gd name="connsiteX8" fmla="*/ 7420690 w 8181891"/>
              <a:gd name="connsiteY8" fmla="*/ 2152968 h 2607361"/>
              <a:gd name="connsiteX9" fmla="*/ 7427426 w 8181891"/>
              <a:gd name="connsiteY9" fmla="*/ 2333477 h 2607361"/>
              <a:gd name="connsiteX10" fmla="*/ 6697887 w 8181891"/>
              <a:gd name="connsiteY10" fmla="*/ 2332878 h 2607361"/>
              <a:gd name="connsiteX11" fmla="*/ 6693632 w 8181891"/>
              <a:gd name="connsiteY11" fmla="*/ 2607361 h 2607361"/>
              <a:gd name="connsiteX12" fmla="*/ 5935083 w 8181891"/>
              <a:gd name="connsiteY12" fmla="*/ 2598903 h 2607361"/>
              <a:gd name="connsiteX13" fmla="*/ 5930184 w 8181891"/>
              <a:gd name="connsiteY13" fmla="*/ 1857386 h 2607361"/>
              <a:gd name="connsiteX14" fmla="*/ 5163411 w 8181891"/>
              <a:gd name="connsiteY14" fmla="*/ 1857722 h 2607361"/>
              <a:gd name="connsiteX15" fmla="*/ 5160395 w 8181891"/>
              <a:gd name="connsiteY15" fmla="*/ 1739577 h 2607361"/>
              <a:gd name="connsiteX16" fmla="*/ 3013544 w 8181891"/>
              <a:gd name="connsiteY16" fmla="*/ 1739577 h 2607361"/>
              <a:gd name="connsiteX17" fmla="*/ 3013544 w 8181891"/>
              <a:gd name="connsiteY17" fmla="*/ 1844702 h 2607361"/>
              <a:gd name="connsiteX18" fmla="*/ 2274072 w 8181891"/>
              <a:gd name="connsiteY18" fmla="*/ 1846188 h 2607361"/>
              <a:gd name="connsiteX19" fmla="*/ 2282024 w 8181891"/>
              <a:gd name="connsiteY19" fmla="*/ 2560319 h 2607361"/>
              <a:gd name="connsiteX20" fmla="*/ 1558455 w 8181891"/>
              <a:gd name="connsiteY20" fmla="*/ 2560319 h 2607361"/>
              <a:gd name="connsiteX21" fmla="*/ 1558455 w 8181891"/>
              <a:gd name="connsiteY21" fmla="*/ 2377439 h 2607361"/>
              <a:gd name="connsiteX22" fmla="*/ 747422 w 8181891"/>
              <a:gd name="connsiteY22" fmla="*/ 2377439 h 2607361"/>
              <a:gd name="connsiteX23" fmla="*/ 755374 w 8181891"/>
              <a:gd name="connsiteY23" fmla="*/ 2170705 h 2607361"/>
              <a:gd name="connsiteX24" fmla="*/ 0 w 8181891"/>
              <a:gd name="connsiteY24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748833 w 8181891"/>
              <a:gd name="connsiteY2" fmla="*/ 8118 h 2607361"/>
              <a:gd name="connsiteX3" fmla="*/ 750716 w 8181891"/>
              <a:gd name="connsiteY3" fmla="*/ 176711 h 2607361"/>
              <a:gd name="connsiteX4" fmla="*/ 1526237 w 8181891"/>
              <a:gd name="connsiteY4" fmla="*/ 203878 h 2607361"/>
              <a:gd name="connsiteX5" fmla="*/ 1535053 w 8181891"/>
              <a:gd name="connsiteY5" fmla="*/ 433004 h 2607361"/>
              <a:gd name="connsiteX6" fmla="*/ 3539834 w 8181891"/>
              <a:gd name="connsiteY6" fmla="*/ 295379 h 2607361"/>
              <a:gd name="connsiteX7" fmla="*/ 8181891 w 8181891"/>
              <a:gd name="connsiteY7" fmla="*/ 0 h 2607361"/>
              <a:gd name="connsiteX8" fmla="*/ 8169061 w 8181891"/>
              <a:gd name="connsiteY8" fmla="*/ 2146898 h 2607361"/>
              <a:gd name="connsiteX9" fmla="*/ 7420690 w 8181891"/>
              <a:gd name="connsiteY9" fmla="*/ 2152968 h 2607361"/>
              <a:gd name="connsiteX10" fmla="*/ 7427426 w 8181891"/>
              <a:gd name="connsiteY10" fmla="*/ 2333477 h 2607361"/>
              <a:gd name="connsiteX11" fmla="*/ 6697887 w 8181891"/>
              <a:gd name="connsiteY11" fmla="*/ 2332878 h 2607361"/>
              <a:gd name="connsiteX12" fmla="*/ 6693632 w 8181891"/>
              <a:gd name="connsiteY12" fmla="*/ 2607361 h 2607361"/>
              <a:gd name="connsiteX13" fmla="*/ 5935083 w 8181891"/>
              <a:gd name="connsiteY13" fmla="*/ 2598903 h 2607361"/>
              <a:gd name="connsiteX14" fmla="*/ 5930184 w 8181891"/>
              <a:gd name="connsiteY14" fmla="*/ 1857386 h 2607361"/>
              <a:gd name="connsiteX15" fmla="*/ 5163411 w 8181891"/>
              <a:gd name="connsiteY15" fmla="*/ 1857722 h 2607361"/>
              <a:gd name="connsiteX16" fmla="*/ 5160395 w 8181891"/>
              <a:gd name="connsiteY16" fmla="*/ 1739577 h 2607361"/>
              <a:gd name="connsiteX17" fmla="*/ 3013544 w 8181891"/>
              <a:gd name="connsiteY17" fmla="*/ 1739577 h 2607361"/>
              <a:gd name="connsiteX18" fmla="*/ 3013544 w 8181891"/>
              <a:gd name="connsiteY18" fmla="*/ 1844702 h 2607361"/>
              <a:gd name="connsiteX19" fmla="*/ 2274072 w 8181891"/>
              <a:gd name="connsiteY19" fmla="*/ 1846188 h 2607361"/>
              <a:gd name="connsiteX20" fmla="*/ 2282024 w 8181891"/>
              <a:gd name="connsiteY20" fmla="*/ 2560319 h 2607361"/>
              <a:gd name="connsiteX21" fmla="*/ 1558455 w 8181891"/>
              <a:gd name="connsiteY21" fmla="*/ 2560319 h 2607361"/>
              <a:gd name="connsiteX22" fmla="*/ 1558455 w 8181891"/>
              <a:gd name="connsiteY22" fmla="*/ 2377439 h 2607361"/>
              <a:gd name="connsiteX23" fmla="*/ 747422 w 8181891"/>
              <a:gd name="connsiteY23" fmla="*/ 2377439 h 2607361"/>
              <a:gd name="connsiteX24" fmla="*/ 755374 w 8181891"/>
              <a:gd name="connsiteY24" fmla="*/ 2170705 h 2607361"/>
              <a:gd name="connsiteX25" fmla="*/ 0 w 8181891"/>
              <a:gd name="connsiteY25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748833 w 8181891"/>
              <a:gd name="connsiteY2" fmla="*/ 8118 h 2607361"/>
              <a:gd name="connsiteX3" fmla="*/ 750716 w 8181891"/>
              <a:gd name="connsiteY3" fmla="*/ 176711 h 2607361"/>
              <a:gd name="connsiteX4" fmla="*/ 1526237 w 8181891"/>
              <a:gd name="connsiteY4" fmla="*/ 203878 h 2607361"/>
              <a:gd name="connsiteX5" fmla="*/ 1535053 w 8181891"/>
              <a:gd name="connsiteY5" fmla="*/ 433004 h 2607361"/>
              <a:gd name="connsiteX6" fmla="*/ 3539834 w 8181891"/>
              <a:gd name="connsiteY6" fmla="*/ 295379 h 2607361"/>
              <a:gd name="connsiteX7" fmla="*/ 5778728 w 8181891"/>
              <a:gd name="connsiteY7" fmla="*/ 162376 h 2607361"/>
              <a:gd name="connsiteX8" fmla="*/ 8181891 w 8181891"/>
              <a:gd name="connsiteY8" fmla="*/ 0 h 2607361"/>
              <a:gd name="connsiteX9" fmla="*/ 8169061 w 8181891"/>
              <a:gd name="connsiteY9" fmla="*/ 2146898 h 2607361"/>
              <a:gd name="connsiteX10" fmla="*/ 7420690 w 8181891"/>
              <a:gd name="connsiteY10" fmla="*/ 2152968 h 2607361"/>
              <a:gd name="connsiteX11" fmla="*/ 7427426 w 8181891"/>
              <a:gd name="connsiteY11" fmla="*/ 2333477 h 2607361"/>
              <a:gd name="connsiteX12" fmla="*/ 6697887 w 8181891"/>
              <a:gd name="connsiteY12" fmla="*/ 2332878 h 2607361"/>
              <a:gd name="connsiteX13" fmla="*/ 6693632 w 8181891"/>
              <a:gd name="connsiteY13" fmla="*/ 2607361 h 2607361"/>
              <a:gd name="connsiteX14" fmla="*/ 5935083 w 8181891"/>
              <a:gd name="connsiteY14" fmla="*/ 2598903 h 2607361"/>
              <a:gd name="connsiteX15" fmla="*/ 5930184 w 8181891"/>
              <a:gd name="connsiteY15" fmla="*/ 1857386 h 2607361"/>
              <a:gd name="connsiteX16" fmla="*/ 5163411 w 8181891"/>
              <a:gd name="connsiteY16" fmla="*/ 1857722 h 2607361"/>
              <a:gd name="connsiteX17" fmla="*/ 5160395 w 8181891"/>
              <a:gd name="connsiteY17" fmla="*/ 1739577 h 2607361"/>
              <a:gd name="connsiteX18" fmla="*/ 3013544 w 8181891"/>
              <a:gd name="connsiteY18" fmla="*/ 1739577 h 2607361"/>
              <a:gd name="connsiteX19" fmla="*/ 3013544 w 8181891"/>
              <a:gd name="connsiteY19" fmla="*/ 1844702 h 2607361"/>
              <a:gd name="connsiteX20" fmla="*/ 2274072 w 8181891"/>
              <a:gd name="connsiteY20" fmla="*/ 1846188 h 2607361"/>
              <a:gd name="connsiteX21" fmla="*/ 2282024 w 8181891"/>
              <a:gd name="connsiteY21" fmla="*/ 2560319 h 2607361"/>
              <a:gd name="connsiteX22" fmla="*/ 1558455 w 8181891"/>
              <a:gd name="connsiteY22" fmla="*/ 2560319 h 2607361"/>
              <a:gd name="connsiteX23" fmla="*/ 1558455 w 8181891"/>
              <a:gd name="connsiteY23" fmla="*/ 2377439 h 2607361"/>
              <a:gd name="connsiteX24" fmla="*/ 747422 w 8181891"/>
              <a:gd name="connsiteY24" fmla="*/ 2377439 h 2607361"/>
              <a:gd name="connsiteX25" fmla="*/ 755374 w 8181891"/>
              <a:gd name="connsiteY25" fmla="*/ 2170705 h 2607361"/>
              <a:gd name="connsiteX26" fmla="*/ 0 w 8181891"/>
              <a:gd name="connsiteY26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748833 w 8181891"/>
              <a:gd name="connsiteY2" fmla="*/ 8118 h 2607361"/>
              <a:gd name="connsiteX3" fmla="*/ 750716 w 8181891"/>
              <a:gd name="connsiteY3" fmla="*/ 176711 h 2607361"/>
              <a:gd name="connsiteX4" fmla="*/ 1526237 w 8181891"/>
              <a:gd name="connsiteY4" fmla="*/ 203878 h 2607361"/>
              <a:gd name="connsiteX5" fmla="*/ 1535053 w 8181891"/>
              <a:gd name="connsiteY5" fmla="*/ 433004 h 2607361"/>
              <a:gd name="connsiteX6" fmla="*/ 3539834 w 8181891"/>
              <a:gd name="connsiteY6" fmla="*/ 295379 h 2607361"/>
              <a:gd name="connsiteX7" fmla="*/ 3828008 w 8181891"/>
              <a:gd name="connsiteY7" fmla="*/ 273212 h 2607361"/>
              <a:gd name="connsiteX8" fmla="*/ 5778728 w 8181891"/>
              <a:gd name="connsiteY8" fmla="*/ 162376 h 2607361"/>
              <a:gd name="connsiteX9" fmla="*/ 8181891 w 8181891"/>
              <a:gd name="connsiteY9" fmla="*/ 0 h 2607361"/>
              <a:gd name="connsiteX10" fmla="*/ 8169061 w 8181891"/>
              <a:gd name="connsiteY10" fmla="*/ 2146898 h 2607361"/>
              <a:gd name="connsiteX11" fmla="*/ 7420690 w 8181891"/>
              <a:gd name="connsiteY11" fmla="*/ 2152968 h 2607361"/>
              <a:gd name="connsiteX12" fmla="*/ 7427426 w 8181891"/>
              <a:gd name="connsiteY12" fmla="*/ 2333477 h 2607361"/>
              <a:gd name="connsiteX13" fmla="*/ 6697887 w 8181891"/>
              <a:gd name="connsiteY13" fmla="*/ 2332878 h 2607361"/>
              <a:gd name="connsiteX14" fmla="*/ 6693632 w 8181891"/>
              <a:gd name="connsiteY14" fmla="*/ 2607361 h 2607361"/>
              <a:gd name="connsiteX15" fmla="*/ 5935083 w 8181891"/>
              <a:gd name="connsiteY15" fmla="*/ 2598903 h 2607361"/>
              <a:gd name="connsiteX16" fmla="*/ 5930184 w 8181891"/>
              <a:gd name="connsiteY16" fmla="*/ 1857386 h 2607361"/>
              <a:gd name="connsiteX17" fmla="*/ 5163411 w 8181891"/>
              <a:gd name="connsiteY17" fmla="*/ 1857722 h 2607361"/>
              <a:gd name="connsiteX18" fmla="*/ 5160395 w 8181891"/>
              <a:gd name="connsiteY18" fmla="*/ 1739577 h 2607361"/>
              <a:gd name="connsiteX19" fmla="*/ 3013544 w 8181891"/>
              <a:gd name="connsiteY19" fmla="*/ 1739577 h 2607361"/>
              <a:gd name="connsiteX20" fmla="*/ 3013544 w 8181891"/>
              <a:gd name="connsiteY20" fmla="*/ 1844702 h 2607361"/>
              <a:gd name="connsiteX21" fmla="*/ 2274072 w 8181891"/>
              <a:gd name="connsiteY21" fmla="*/ 1846188 h 2607361"/>
              <a:gd name="connsiteX22" fmla="*/ 2282024 w 8181891"/>
              <a:gd name="connsiteY22" fmla="*/ 2560319 h 2607361"/>
              <a:gd name="connsiteX23" fmla="*/ 1558455 w 8181891"/>
              <a:gd name="connsiteY23" fmla="*/ 2560319 h 2607361"/>
              <a:gd name="connsiteX24" fmla="*/ 1558455 w 8181891"/>
              <a:gd name="connsiteY24" fmla="*/ 2377439 h 2607361"/>
              <a:gd name="connsiteX25" fmla="*/ 747422 w 8181891"/>
              <a:gd name="connsiteY25" fmla="*/ 2377439 h 2607361"/>
              <a:gd name="connsiteX26" fmla="*/ 755374 w 8181891"/>
              <a:gd name="connsiteY26" fmla="*/ 2170705 h 2607361"/>
              <a:gd name="connsiteX27" fmla="*/ 0 w 8181891"/>
              <a:gd name="connsiteY27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748833 w 8181891"/>
              <a:gd name="connsiteY2" fmla="*/ 8118 h 2607361"/>
              <a:gd name="connsiteX3" fmla="*/ 750716 w 8181891"/>
              <a:gd name="connsiteY3" fmla="*/ 176711 h 2607361"/>
              <a:gd name="connsiteX4" fmla="*/ 1526237 w 8181891"/>
              <a:gd name="connsiteY4" fmla="*/ 203878 h 2607361"/>
              <a:gd name="connsiteX5" fmla="*/ 1535053 w 8181891"/>
              <a:gd name="connsiteY5" fmla="*/ 433004 h 2607361"/>
              <a:gd name="connsiteX6" fmla="*/ 3539834 w 8181891"/>
              <a:gd name="connsiteY6" fmla="*/ 295379 h 2607361"/>
              <a:gd name="connsiteX7" fmla="*/ 2749964 w 8181891"/>
              <a:gd name="connsiteY7" fmla="*/ 469181 h 2607361"/>
              <a:gd name="connsiteX8" fmla="*/ 3828008 w 8181891"/>
              <a:gd name="connsiteY8" fmla="*/ 273212 h 2607361"/>
              <a:gd name="connsiteX9" fmla="*/ 5778728 w 8181891"/>
              <a:gd name="connsiteY9" fmla="*/ 162376 h 2607361"/>
              <a:gd name="connsiteX10" fmla="*/ 8181891 w 8181891"/>
              <a:gd name="connsiteY10" fmla="*/ 0 h 2607361"/>
              <a:gd name="connsiteX11" fmla="*/ 8169061 w 8181891"/>
              <a:gd name="connsiteY11" fmla="*/ 2146898 h 2607361"/>
              <a:gd name="connsiteX12" fmla="*/ 7420690 w 8181891"/>
              <a:gd name="connsiteY12" fmla="*/ 2152968 h 2607361"/>
              <a:gd name="connsiteX13" fmla="*/ 7427426 w 8181891"/>
              <a:gd name="connsiteY13" fmla="*/ 2333477 h 2607361"/>
              <a:gd name="connsiteX14" fmla="*/ 6697887 w 8181891"/>
              <a:gd name="connsiteY14" fmla="*/ 2332878 h 2607361"/>
              <a:gd name="connsiteX15" fmla="*/ 6693632 w 8181891"/>
              <a:gd name="connsiteY15" fmla="*/ 2607361 h 2607361"/>
              <a:gd name="connsiteX16" fmla="*/ 5935083 w 8181891"/>
              <a:gd name="connsiteY16" fmla="*/ 2598903 h 2607361"/>
              <a:gd name="connsiteX17" fmla="*/ 5930184 w 8181891"/>
              <a:gd name="connsiteY17" fmla="*/ 1857386 h 2607361"/>
              <a:gd name="connsiteX18" fmla="*/ 5163411 w 8181891"/>
              <a:gd name="connsiteY18" fmla="*/ 1857722 h 2607361"/>
              <a:gd name="connsiteX19" fmla="*/ 5160395 w 8181891"/>
              <a:gd name="connsiteY19" fmla="*/ 1739577 h 2607361"/>
              <a:gd name="connsiteX20" fmla="*/ 3013544 w 8181891"/>
              <a:gd name="connsiteY20" fmla="*/ 1739577 h 2607361"/>
              <a:gd name="connsiteX21" fmla="*/ 3013544 w 8181891"/>
              <a:gd name="connsiteY21" fmla="*/ 1844702 h 2607361"/>
              <a:gd name="connsiteX22" fmla="*/ 2274072 w 8181891"/>
              <a:gd name="connsiteY22" fmla="*/ 1846188 h 2607361"/>
              <a:gd name="connsiteX23" fmla="*/ 2282024 w 8181891"/>
              <a:gd name="connsiteY23" fmla="*/ 2560319 h 2607361"/>
              <a:gd name="connsiteX24" fmla="*/ 1558455 w 8181891"/>
              <a:gd name="connsiteY24" fmla="*/ 2560319 h 2607361"/>
              <a:gd name="connsiteX25" fmla="*/ 1558455 w 8181891"/>
              <a:gd name="connsiteY25" fmla="*/ 2377439 h 2607361"/>
              <a:gd name="connsiteX26" fmla="*/ 747422 w 8181891"/>
              <a:gd name="connsiteY26" fmla="*/ 2377439 h 2607361"/>
              <a:gd name="connsiteX27" fmla="*/ 755374 w 8181891"/>
              <a:gd name="connsiteY27" fmla="*/ 2170705 h 2607361"/>
              <a:gd name="connsiteX28" fmla="*/ 0 w 8181891"/>
              <a:gd name="connsiteY28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748833 w 8181891"/>
              <a:gd name="connsiteY2" fmla="*/ 8118 h 2607361"/>
              <a:gd name="connsiteX3" fmla="*/ 750716 w 8181891"/>
              <a:gd name="connsiteY3" fmla="*/ 176711 h 2607361"/>
              <a:gd name="connsiteX4" fmla="*/ 1526237 w 8181891"/>
              <a:gd name="connsiteY4" fmla="*/ 203878 h 2607361"/>
              <a:gd name="connsiteX5" fmla="*/ 1535053 w 8181891"/>
              <a:gd name="connsiteY5" fmla="*/ 433004 h 2607361"/>
              <a:gd name="connsiteX6" fmla="*/ 3539834 w 8181891"/>
              <a:gd name="connsiteY6" fmla="*/ 295379 h 2607361"/>
              <a:gd name="connsiteX7" fmla="*/ 3828008 w 8181891"/>
              <a:gd name="connsiteY7" fmla="*/ 273212 h 2607361"/>
              <a:gd name="connsiteX8" fmla="*/ 5778728 w 8181891"/>
              <a:gd name="connsiteY8" fmla="*/ 162376 h 2607361"/>
              <a:gd name="connsiteX9" fmla="*/ 8181891 w 8181891"/>
              <a:gd name="connsiteY9" fmla="*/ 0 h 2607361"/>
              <a:gd name="connsiteX10" fmla="*/ 8169061 w 8181891"/>
              <a:gd name="connsiteY10" fmla="*/ 2146898 h 2607361"/>
              <a:gd name="connsiteX11" fmla="*/ 7420690 w 8181891"/>
              <a:gd name="connsiteY11" fmla="*/ 2152968 h 2607361"/>
              <a:gd name="connsiteX12" fmla="*/ 7427426 w 8181891"/>
              <a:gd name="connsiteY12" fmla="*/ 2333477 h 2607361"/>
              <a:gd name="connsiteX13" fmla="*/ 6697887 w 8181891"/>
              <a:gd name="connsiteY13" fmla="*/ 2332878 h 2607361"/>
              <a:gd name="connsiteX14" fmla="*/ 6693632 w 8181891"/>
              <a:gd name="connsiteY14" fmla="*/ 2607361 h 2607361"/>
              <a:gd name="connsiteX15" fmla="*/ 5935083 w 8181891"/>
              <a:gd name="connsiteY15" fmla="*/ 2598903 h 2607361"/>
              <a:gd name="connsiteX16" fmla="*/ 5930184 w 8181891"/>
              <a:gd name="connsiteY16" fmla="*/ 1857386 h 2607361"/>
              <a:gd name="connsiteX17" fmla="*/ 5163411 w 8181891"/>
              <a:gd name="connsiteY17" fmla="*/ 1857722 h 2607361"/>
              <a:gd name="connsiteX18" fmla="*/ 5160395 w 8181891"/>
              <a:gd name="connsiteY18" fmla="*/ 1739577 h 2607361"/>
              <a:gd name="connsiteX19" fmla="*/ 3013544 w 8181891"/>
              <a:gd name="connsiteY19" fmla="*/ 1739577 h 2607361"/>
              <a:gd name="connsiteX20" fmla="*/ 3013544 w 8181891"/>
              <a:gd name="connsiteY20" fmla="*/ 1844702 h 2607361"/>
              <a:gd name="connsiteX21" fmla="*/ 2274072 w 8181891"/>
              <a:gd name="connsiteY21" fmla="*/ 1846188 h 2607361"/>
              <a:gd name="connsiteX22" fmla="*/ 2282024 w 8181891"/>
              <a:gd name="connsiteY22" fmla="*/ 2560319 h 2607361"/>
              <a:gd name="connsiteX23" fmla="*/ 1558455 w 8181891"/>
              <a:gd name="connsiteY23" fmla="*/ 2560319 h 2607361"/>
              <a:gd name="connsiteX24" fmla="*/ 1558455 w 8181891"/>
              <a:gd name="connsiteY24" fmla="*/ 2377439 h 2607361"/>
              <a:gd name="connsiteX25" fmla="*/ 747422 w 8181891"/>
              <a:gd name="connsiteY25" fmla="*/ 2377439 h 2607361"/>
              <a:gd name="connsiteX26" fmla="*/ 755374 w 8181891"/>
              <a:gd name="connsiteY26" fmla="*/ 2170705 h 2607361"/>
              <a:gd name="connsiteX27" fmla="*/ 0 w 8181891"/>
              <a:gd name="connsiteY27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748833 w 8181891"/>
              <a:gd name="connsiteY2" fmla="*/ 8118 h 2607361"/>
              <a:gd name="connsiteX3" fmla="*/ 750716 w 8181891"/>
              <a:gd name="connsiteY3" fmla="*/ 176711 h 2607361"/>
              <a:gd name="connsiteX4" fmla="*/ 1526237 w 8181891"/>
              <a:gd name="connsiteY4" fmla="*/ 203878 h 2607361"/>
              <a:gd name="connsiteX5" fmla="*/ 1535053 w 8181891"/>
              <a:gd name="connsiteY5" fmla="*/ 433004 h 2607361"/>
              <a:gd name="connsiteX6" fmla="*/ 2269754 w 8181891"/>
              <a:gd name="connsiteY6" fmla="*/ 438209 h 2607361"/>
              <a:gd name="connsiteX7" fmla="*/ 3828008 w 8181891"/>
              <a:gd name="connsiteY7" fmla="*/ 273212 h 2607361"/>
              <a:gd name="connsiteX8" fmla="*/ 5778728 w 8181891"/>
              <a:gd name="connsiteY8" fmla="*/ 162376 h 2607361"/>
              <a:gd name="connsiteX9" fmla="*/ 8181891 w 8181891"/>
              <a:gd name="connsiteY9" fmla="*/ 0 h 2607361"/>
              <a:gd name="connsiteX10" fmla="*/ 8169061 w 8181891"/>
              <a:gd name="connsiteY10" fmla="*/ 2146898 h 2607361"/>
              <a:gd name="connsiteX11" fmla="*/ 7420690 w 8181891"/>
              <a:gd name="connsiteY11" fmla="*/ 2152968 h 2607361"/>
              <a:gd name="connsiteX12" fmla="*/ 7427426 w 8181891"/>
              <a:gd name="connsiteY12" fmla="*/ 2333477 h 2607361"/>
              <a:gd name="connsiteX13" fmla="*/ 6697887 w 8181891"/>
              <a:gd name="connsiteY13" fmla="*/ 2332878 h 2607361"/>
              <a:gd name="connsiteX14" fmla="*/ 6693632 w 8181891"/>
              <a:gd name="connsiteY14" fmla="*/ 2607361 h 2607361"/>
              <a:gd name="connsiteX15" fmla="*/ 5935083 w 8181891"/>
              <a:gd name="connsiteY15" fmla="*/ 2598903 h 2607361"/>
              <a:gd name="connsiteX16" fmla="*/ 5930184 w 8181891"/>
              <a:gd name="connsiteY16" fmla="*/ 1857386 h 2607361"/>
              <a:gd name="connsiteX17" fmla="*/ 5163411 w 8181891"/>
              <a:gd name="connsiteY17" fmla="*/ 1857722 h 2607361"/>
              <a:gd name="connsiteX18" fmla="*/ 5160395 w 8181891"/>
              <a:gd name="connsiteY18" fmla="*/ 1739577 h 2607361"/>
              <a:gd name="connsiteX19" fmla="*/ 3013544 w 8181891"/>
              <a:gd name="connsiteY19" fmla="*/ 1739577 h 2607361"/>
              <a:gd name="connsiteX20" fmla="*/ 3013544 w 8181891"/>
              <a:gd name="connsiteY20" fmla="*/ 1844702 h 2607361"/>
              <a:gd name="connsiteX21" fmla="*/ 2274072 w 8181891"/>
              <a:gd name="connsiteY21" fmla="*/ 1846188 h 2607361"/>
              <a:gd name="connsiteX22" fmla="*/ 2282024 w 8181891"/>
              <a:gd name="connsiteY22" fmla="*/ 2560319 h 2607361"/>
              <a:gd name="connsiteX23" fmla="*/ 1558455 w 8181891"/>
              <a:gd name="connsiteY23" fmla="*/ 2560319 h 2607361"/>
              <a:gd name="connsiteX24" fmla="*/ 1558455 w 8181891"/>
              <a:gd name="connsiteY24" fmla="*/ 2377439 h 2607361"/>
              <a:gd name="connsiteX25" fmla="*/ 747422 w 8181891"/>
              <a:gd name="connsiteY25" fmla="*/ 2377439 h 2607361"/>
              <a:gd name="connsiteX26" fmla="*/ 755374 w 8181891"/>
              <a:gd name="connsiteY26" fmla="*/ 2170705 h 2607361"/>
              <a:gd name="connsiteX27" fmla="*/ 0 w 8181891"/>
              <a:gd name="connsiteY27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748833 w 8181891"/>
              <a:gd name="connsiteY2" fmla="*/ 8118 h 2607361"/>
              <a:gd name="connsiteX3" fmla="*/ 750716 w 8181891"/>
              <a:gd name="connsiteY3" fmla="*/ 176711 h 2607361"/>
              <a:gd name="connsiteX4" fmla="*/ 1526237 w 8181891"/>
              <a:gd name="connsiteY4" fmla="*/ 203878 h 2607361"/>
              <a:gd name="connsiteX5" fmla="*/ 1535053 w 8181891"/>
              <a:gd name="connsiteY5" fmla="*/ 433004 h 2607361"/>
              <a:gd name="connsiteX6" fmla="*/ 1544779 w 8181891"/>
              <a:gd name="connsiteY6" fmla="*/ 352135 h 2607361"/>
              <a:gd name="connsiteX7" fmla="*/ 2269754 w 8181891"/>
              <a:gd name="connsiteY7" fmla="*/ 438209 h 2607361"/>
              <a:gd name="connsiteX8" fmla="*/ 3828008 w 8181891"/>
              <a:gd name="connsiteY8" fmla="*/ 273212 h 2607361"/>
              <a:gd name="connsiteX9" fmla="*/ 5778728 w 8181891"/>
              <a:gd name="connsiteY9" fmla="*/ 162376 h 2607361"/>
              <a:gd name="connsiteX10" fmla="*/ 8181891 w 8181891"/>
              <a:gd name="connsiteY10" fmla="*/ 0 h 2607361"/>
              <a:gd name="connsiteX11" fmla="*/ 8169061 w 8181891"/>
              <a:gd name="connsiteY11" fmla="*/ 2146898 h 2607361"/>
              <a:gd name="connsiteX12" fmla="*/ 7420690 w 8181891"/>
              <a:gd name="connsiteY12" fmla="*/ 2152968 h 2607361"/>
              <a:gd name="connsiteX13" fmla="*/ 7427426 w 8181891"/>
              <a:gd name="connsiteY13" fmla="*/ 2333477 h 2607361"/>
              <a:gd name="connsiteX14" fmla="*/ 6697887 w 8181891"/>
              <a:gd name="connsiteY14" fmla="*/ 2332878 h 2607361"/>
              <a:gd name="connsiteX15" fmla="*/ 6693632 w 8181891"/>
              <a:gd name="connsiteY15" fmla="*/ 2607361 h 2607361"/>
              <a:gd name="connsiteX16" fmla="*/ 5935083 w 8181891"/>
              <a:gd name="connsiteY16" fmla="*/ 2598903 h 2607361"/>
              <a:gd name="connsiteX17" fmla="*/ 5930184 w 8181891"/>
              <a:gd name="connsiteY17" fmla="*/ 1857386 h 2607361"/>
              <a:gd name="connsiteX18" fmla="*/ 5163411 w 8181891"/>
              <a:gd name="connsiteY18" fmla="*/ 1857722 h 2607361"/>
              <a:gd name="connsiteX19" fmla="*/ 5160395 w 8181891"/>
              <a:gd name="connsiteY19" fmla="*/ 1739577 h 2607361"/>
              <a:gd name="connsiteX20" fmla="*/ 3013544 w 8181891"/>
              <a:gd name="connsiteY20" fmla="*/ 1739577 h 2607361"/>
              <a:gd name="connsiteX21" fmla="*/ 3013544 w 8181891"/>
              <a:gd name="connsiteY21" fmla="*/ 1844702 h 2607361"/>
              <a:gd name="connsiteX22" fmla="*/ 2274072 w 8181891"/>
              <a:gd name="connsiteY22" fmla="*/ 1846188 h 2607361"/>
              <a:gd name="connsiteX23" fmla="*/ 2282024 w 8181891"/>
              <a:gd name="connsiteY23" fmla="*/ 2560319 h 2607361"/>
              <a:gd name="connsiteX24" fmla="*/ 1558455 w 8181891"/>
              <a:gd name="connsiteY24" fmla="*/ 2560319 h 2607361"/>
              <a:gd name="connsiteX25" fmla="*/ 1558455 w 8181891"/>
              <a:gd name="connsiteY25" fmla="*/ 2377439 h 2607361"/>
              <a:gd name="connsiteX26" fmla="*/ 747422 w 8181891"/>
              <a:gd name="connsiteY26" fmla="*/ 2377439 h 2607361"/>
              <a:gd name="connsiteX27" fmla="*/ 755374 w 8181891"/>
              <a:gd name="connsiteY27" fmla="*/ 2170705 h 2607361"/>
              <a:gd name="connsiteX28" fmla="*/ 0 w 8181891"/>
              <a:gd name="connsiteY28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748833 w 8181891"/>
              <a:gd name="connsiteY2" fmla="*/ 8118 h 2607361"/>
              <a:gd name="connsiteX3" fmla="*/ 750716 w 8181891"/>
              <a:gd name="connsiteY3" fmla="*/ 176711 h 2607361"/>
              <a:gd name="connsiteX4" fmla="*/ 1526237 w 8181891"/>
              <a:gd name="connsiteY4" fmla="*/ 203878 h 2607361"/>
              <a:gd name="connsiteX5" fmla="*/ 1544779 w 8181891"/>
              <a:gd name="connsiteY5" fmla="*/ 352135 h 2607361"/>
              <a:gd name="connsiteX6" fmla="*/ 2269754 w 8181891"/>
              <a:gd name="connsiteY6" fmla="*/ 438209 h 2607361"/>
              <a:gd name="connsiteX7" fmla="*/ 3828008 w 8181891"/>
              <a:gd name="connsiteY7" fmla="*/ 273212 h 2607361"/>
              <a:gd name="connsiteX8" fmla="*/ 5778728 w 8181891"/>
              <a:gd name="connsiteY8" fmla="*/ 162376 h 2607361"/>
              <a:gd name="connsiteX9" fmla="*/ 8181891 w 8181891"/>
              <a:gd name="connsiteY9" fmla="*/ 0 h 2607361"/>
              <a:gd name="connsiteX10" fmla="*/ 8169061 w 8181891"/>
              <a:gd name="connsiteY10" fmla="*/ 2146898 h 2607361"/>
              <a:gd name="connsiteX11" fmla="*/ 7420690 w 8181891"/>
              <a:gd name="connsiteY11" fmla="*/ 2152968 h 2607361"/>
              <a:gd name="connsiteX12" fmla="*/ 7427426 w 8181891"/>
              <a:gd name="connsiteY12" fmla="*/ 2333477 h 2607361"/>
              <a:gd name="connsiteX13" fmla="*/ 6697887 w 8181891"/>
              <a:gd name="connsiteY13" fmla="*/ 2332878 h 2607361"/>
              <a:gd name="connsiteX14" fmla="*/ 6693632 w 8181891"/>
              <a:gd name="connsiteY14" fmla="*/ 2607361 h 2607361"/>
              <a:gd name="connsiteX15" fmla="*/ 5935083 w 8181891"/>
              <a:gd name="connsiteY15" fmla="*/ 2598903 h 2607361"/>
              <a:gd name="connsiteX16" fmla="*/ 5930184 w 8181891"/>
              <a:gd name="connsiteY16" fmla="*/ 1857386 h 2607361"/>
              <a:gd name="connsiteX17" fmla="*/ 5163411 w 8181891"/>
              <a:gd name="connsiteY17" fmla="*/ 1857722 h 2607361"/>
              <a:gd name="connsiteX18" fmla="*/ 5160395 w 8181891"/>
              <a:gd name="connsiteY18" fmla="*/ 1739577 h 2607361"/>
              <a:gd name="connsiteX19" fmla="*/ 3013544 w 8181891"/>
              <a:gd name="connsiteY19" fmla="*/ 1739577 h 2607361"/>
              <a:gd name="connsiteX20" fmla="*/ 3013544 w 8181891"/>
              <a:gd name="connsiteY20" fmla="*/ 1844702 h 2607361"/>
              <a:gd name="connsiteX21" fmla="*/ 2274072 w 8181891"/>
              <a:gd name="connsiteY21" fmla="*/ 1846188 h 2607361"/>
              <a:gd name="connsiteX22" fmla="*/ 2282024 w 8181891"/>
              <a:gd name="connsiteY22" fmla="*/ 2560319 h 2607361"/>
              <a:gd name="connsiteX23" fmla="*/ 1558455 w 8181891"/>
              <a:gd name="connsiteY23" fmla="*/ 2560319 h 2607361"/>
              <a:gd name="connsiteX24" fmla="*/ 1558455 w 8181891"/>
              <a:gd name="connsiteY24" fmla="*/ 2377439 h 2607361"/>
              <a:gd name="connsiteX25" fmla="*/ 747422 w 8181891"/>
              <a:gd name="connsiteY25" fmla="*/ 2377439 h 2607361"/>
              <a:gd name="connsiteX26" fmla="*/ 755374 w 8181891"/>
              <a:gd name="connsiteY26" fmla="*/ 2170705 h 2607361"/>
              <a:gd name="connsiteX27" fmla="*/ 0 w 8181891"/>
              <a:gd name="connsiteY27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748833 w 8181891"/>
              <a:gd name="connsiteY2" fmla="*/ 8118 h 2607361"/>
              <a:gd name="connsiteX3" fmla="*/ 750716 w 8181891"/>
              <a:gd name="connsiteY3" fmla="*/ 176711 h 2607361"/>
              <a:gd name="connsiteX4" fmla="*/ 1526237 w 8181891"/>
              <a:gd name="connsiteY4" fmla="*/ 203878 h 2607361"/>
              <a:gd name="connsiteX5" fmla="*/ 1544779 w 8181891"/>
              <a:gd name="connsiteY5" fmla="*/ 352135 h 2607361"/>
              <a:gd name="connsiteX6" fmla="*/ 2269754 w 8181891"/>
              <a:gd name="connsiteY6" fmla="*/ 438209 h 2607361"/>
              <a:gd name="connsiteX7" fmla="*/ 3828008 w 8181891"/>
              <a:gd name="connsiteY7" fmla="*/ 273212 h 2607361"/>
              <a:gd name="connsiteX8" fmla="*/ 5778728 w 8181891"/>
              <a:gd name="connsiteY8" fmla="*/ 162376 h 2607361"/>
              <a:gd name="connsiteX9" fmla="*/ 8181891 w 8181891"/>
              <a:gd name="connsiteY9" fmla="*/ 0 h 2607361"/>
              <a:gd name="connsiteX10" fmla="*/ 8169061 w 8181891"/>
              <a:gd name="connsiteY10" fmla="*/ 2146898 h 2607361"/>
              <a:gd name="connsiteX11" fmla="*/ 7420690 w 8181891"/>
              <a:gd name="connsiteY11" fmla="*/ 2152968 h 2607361"/>
              <a:gd name="connsiteX12" fmla="*/ 7427426 w 8181891"/>
              <a:gd name="connsiteY12" fmla="*/ 2333477 h 2607361"/>
              <a:gd name="connsiteX13" fmla="*/ 6697887 w 8181891"/>
              <a:gd name="connsiteY13" fmla="*/ 2332878 h 2607361"/>
              <a:gd name="connsiteX14" fmla="*/ 6693632 w 8181891"/>
              <a:gd name="connsiteY14" fmla="*/ 2607361 h 2607361"/>
              <a:gd name="connsiteX15" fmla="*/ 5935083 w 8181891"/>
              <a:gd name="connsiteY15" fmla="*/ 2598903 h 2607361"/>
              <a:gd name="connsiteX16" fmla="*/ 5930184 w 8181891"/>
              <a:gd name="connsiteY16" fmla="*/ 1857386 h 2607361"/>
              <a:gd name="connsiteX17" fmla="*/ 5163411 w 8181891"/>
              <a:gd name="connsiteY17" fmla="*/ 1857722 h 2607361"/>
              <a:gd name="connsiteX18" fmla="*/ 5160395 w 8181891"/>
              <a:gd name="connsiteY18" fmla="*/ 1739577 h 2607361"/>
              <a:gd name="connsiteX19" fmla="*/ 3013544 w 8181891"/>
              <a:gd name="connsiteY19" fmla="*/ 1739577 h 2607361"/>
              <a:gd name="connsiteX20" fmla="*/ 3013544 w 8181891"/>
              <a:gd name="connsiteY20" fmla="*/ 1844702 h 2607361"/>
              <a:gd name="connsiteX21" fmla="*/ 2274072 w 8181891"/>
              <a:gd name="connsiteY21" fmla="*/ 1846188 h 2607361"/>
              <a:gd name="connsiteX22" fmla="*/ 2282024 w 8181891"/>
              <a:gd name="connsiteY22" fmla="*/ 2560319 h 2607361"/>
              <a:gd name="connsiteX23" fmla="*/ 1558455 w 8181891"/>
              <a:gd name="connsiteY23" fmla="*/ 2560319 h 2607361"/>
              <a:gd name="connsiteX24" fmla="*/ 1558455 w 8181891"/>
              <a:gd name="connsiteY24" fmla="*/ 2377439 h 2607361"/>
              <a:gd name="connsiteX25" fmla="*/ 747422 w 8181891"/>
              <a:gd name="connsiteY25" fmla="*/ 2377439 h 2607361"/>
              <a:gd name="connsiteX26" fmla="*/ 755374 w 8181891"/>
              <a:gd name="connsiteY26" fmla="*/ 2170705 h 2607361"/>
              <a:gd name="connsiteX27" fmla="*/ 0 w 8181891"/>
              <a:gd name="connsiteY27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748833 w 8181891"/>
              <a:gd name="connsiteY2" fmla="*/ 8118 h 2607361"/>
              <a:gd name="connsiteX3" fmla="*/ 750716 w 8181891"/>
              <a:gd name="connsiteY3" fmla="*/ 176711 h 2607361"/>
              <a:gd name="connsiteX4" fmla="*/ 1526237 w 8181891"/>
              <a:gd name="connsiteY4" fmla="*/ 203878 h 2607361"/>
              <a:gd name="connsiteX5" fmla="*/ 1544779 w 8181891"/>
              <a:gd name="connsiteY5" fmla="*/ 352135 h 2607361"/>
              <a:gd name="connsiteX6" fmla="*/ 2269754 w 8181891"/>
              <a:gd name="connsiteY6" fmla="*/ 438209 h 2607361"/>
              <a:gd name="connsiteX7" fmla="*/ 3828008 w 8181891"/>
              <a:gd name="connsiteY7" fmla="*/ 273212 h 2607361"/>
              <a:gd name="connsiteX8" fmla="*/ 5778728 w 8181891"/>
              <a:gd name="connsiteY8" fmla="*/ 162376 h 2607361"/>
              <a:gd name="connsiteX9" fmla="*/ 8181891 w 8181891"/>
              <a:gd name="connsiteY9" fmla="*/ 0 h 2607361"/>
              <a:gd name="connsiteX10" fmla="*/ 8169061 w 8181891"/>
              <a:gd name="connsiteY10" fmla="*/ 2146898 h 2607361"/>
              <a:gd name="connsiteX11" fmla="*/ 7420690 w 8181891"/>
              <a:gd name="connsiteY11" fmla="*/ 2152968 h 2607361"/>
              <a:gd name="connsiteX12" fmla="*/ 7427426 w 8181891"/>
              <a:gd name="connsiteY12" fmla="*/ 2333477 h 2607361"/>
              <a:gd name="connsiteX13" fmla="*/ 6697887 w 8181891"/>
              <a:gd name="connsiteY13" fmla="*/ 2332878 h 2607361"/>
              <a:gd name="connsiteX14" fmla="*/ 6693632 w 8181891"/>
              <a:gd name="connsiteY14" fmla="*/ 2607361 h 2607361"/>
              <a:gd name="connsiteX15" fmla="*/ 5935083 w 8181891"/>
              <a:gd name="connsiteY15" fmla="*/ 2598903 h 2607361"/>
              <a:gd name="connsiteX16" fmla="*/ 5930184 w 8181891"/>
              <a:gd name="connsiteY16" fmla="*/ 1857386 h 2607361"/>
              <a:gd name="connsiteX17" fmla="*/ 5163411 w 8181891"/>
              <a:gd name="connsiteY17" fmla="*/ 1857722 h 2607361"/>
              <a:gd name="connsiteX18" fmla="*/ 5160395 w 8181891"/>
              <a:gd name="connsiteY18" fmla="*/ 1739577 h 2607361"/>
              <a:gd name="connsiteX19" fmla="*/ 3013544 w 8181891"/>
              <a:gd name="connsiteY19" fmla="*/ 1739577 h 2607361"/>
              <a:gd name="connsiteX20" fmla="*/ 3013544 w 8181891"/>
              <a:gd name="connsiteY20" fmla="*/ 1844702 h 2607361"/>
              <a:gd name="connsiteX21" fmla="*/ 2274072 w 8181891"/>
              <a:gd name="connsiteY21" fmla="*/ 1846188 h 2607361"/>
              <a:gd name="connsiteX22" fmla="*/ 2282024 w 8181891"/>
              <a:gd name="connsiteY22" fmla="*/ 2560319 h 2607361"/>
              <a:gd name="connsiteX23" fmla="*/ 1558455 w 8181891"/>
              <a:gd name="connsiteY23" fmla="*/ 2560319 h 2607361"/>
              <a:gd name="connsiteX24" fmla="*/ 1558455 w 8181891"/>
              <a:gd name="connsiteY24" fmla="*/ 2377439 h 2607361"/>
              <a:gd name="connsiteX25" fmla="*/ 747422 w 8181891"/>
              <a:gd name="connsiteY25" fmla="*/ 2377439 h 2607361"/>
              <a:gd name="connsiteX26" fmla="*/ 755374 w 8181891"/>
              <a:gd name="connsiteY26" fmla="*/ 2170705 h 2607361"/>
              <a:gd name="connsiteX27" fmla="*/ 0 w 8181891"/>
              <a:gd name="connsiteY27" fmla="*/ 2170706 h 2607361"/>
              <a:gd name="connsiteX0" fmla="*/ 0 w 8181891"/>
              <a:gd name="connsiteY0" fmla="*/ 2170706 h 2607361"/>
              <a:gd name="connsiteX1" fmla="*/ 0 w 8181891"/>
              <a:gd name="connsiteY1" fmla="*/ 7950 h 2607361"/>
              <a:gd name="connsiteX2" fmla="*/ 748833 w 8181891"/>
              <a:gd name="connsiteY2" fmla="*/ 8118 h 2607361"/>
              <a:gd name="connsiteX3" fmla="*/ 750716 w 8181891"/>
              <a:gd name="connsiteY3" fmla="*/ 176711 h 2607361"/>
              <a:gd name="connsiteX4" fmla="*/ 1526237 w 8181891"/>
              <a:gd name="connsiteY4" fmla="*/ 203878 h 2607361"/>
              <a:gd name="connsiteX5" fmla="*/ 1544779 w 8181891"/>
              <a:gd name="connsiteY5" fmla="*/ 352135 h 2607361"/>
              <a:gd name="connsiteX6" fmla="*/ 2269754 w 8181891"/>
              <a:gd name="connsiteY6" fmla="*/ 361961 h 2607361"/>
              <a:gd name="connsiteX7" fmla="*/ 3828008 w 8181891"/>
              <a:gd name="connsiteY7" fmla="*/ 273212 h 2607361"/>
              <a:gd name="connsiteX8" fmla="*/ 5778728 w 8181891"/>
              <a:gd name="connsiteY8" fmla="*/ 162376 h 2607361"/>
              <a:gd name="connsiteX9" fmla="*/ 8181891 w 8181891"/>
              <a:gd name="connsiteY9" fmla="*/ 0 h 2607361"/>
              <a:gd name="connsiteX10" fmla="*/ 8169061 w 8181891"/>
              <a:gd name="connsiteY10" fmla="*/ 2146898 h 2607361"/>
              <a:gd name="connsiteX11" fmla="*/ 7420690 w 8181891"/>
              <a:gd name="connsiteY11" fmla="*/ 2152968 h 2607361"/>
              <a:gd name="connsiteX12" fmla="*/ 7427426 w 8181891"/>
              <a:gd name="connsiteY12" fmla="*/ 2333477 h 2607361"/>
              <a:gd name="connsiteX13" fmla="*/ 6697887 w 8181891"/>
              <a:gd name="connsiteY13" fmla="*/ 2332878 h 2607361"/>
              <a:gd name="connsiteX14" fmla="*/ 6693632 w 8181891"/>
              <a:gd name="connsiteY14" fmla="*/ 2607361 h 2607361"/>
              <a:gd name="connsiteX15" fmla="*/ 5935083 w 8181891"/>
              <a:gd name="connsiteY15" fmla="*/ 2598903 h 2607361"/>
              <a:gd name="connsiteX16" fmla="*/ 5930184 w 8181891"/>
              <a:gd name="connsiteY16" fmla="*/ 1857386 h 2607361"/>
              <a:gd name="connsiteX17" fmla="*/ 5163411 w 8181891"/>
              <a:gd name="connsiteY17" fmla="*/ 1857722 h 2607361"/>
              <a:gd name="connsiteX18" fmla="*/ 5160395 w 8181891"/>
              <a:gd name="connsiteY18" fmla="*/ 1739577 h 2607361"/>
              <a:gd name="connsiteX19" fmla="*/ 3013544 w 8181891"/>
              <a:gd name="connsiteY19" fmla="*/ 1739577 h 2607361"/>
              <a:gd name="connsiteX20" fmla="*/ 3013544 w 8181891"/>
              <a:gd name="connsiteY20" fmla="*/ 1844702 h 2607361"/>
              <a:gd name="connsiteX21" fmla="*/ 2274072 w 8181891"/>
              <a:gd name="connsiteY21" fmla="*/ 1846188 h 2607361"/>
              <a:gd name="connsiteX22" fmla="*/ 2282024 w 8181891"/>
              <a:gd name="connsiteY22" fmla="*/ 2560319 h 2607361"/>
              <a:gd name="connsiteX23" fmla="*/ 1558455 w 8181891"/>
              <a:gd name="connsiteY23" fmla="*/ 2560319 h 2607361"/>
              <a:gd name="connsiteX24" fmla="*/ 1558455 w 8181891"/>
              <a:gd name="connsiteY24" fmla="*/ 2377439 h 2607361"/>
              <a:gd name="connsiteX25" fmla="*/ 747422 w 8181891"/>
              <a:gd name="connsiteY25" fmla="*/ 2377439 h 2607361"/>
              <a:gd name="connsiteX26" fmla="*/ 755374 w 8181891"/>
              <a:gd name="connsiteY26" fmla="*/ 2170705 h 2607361"/>
              <a:gd name="connsiteX27" fmla="*/ 0 w 8181891"/>
              <a:gd name="connsiteY27" fmla="*/ 2170706 h 2607361"/>
              <a:gd name="connsiteX0" fmla="*/ 0 w 8181891"/>
              <a:gd name="connsiteY0" fmla="*/ 2313442 h 2750097"/>
              <a:gd name="connsiteX1" fmla="*/ 0 w 8181891"/>
              <a:gd name="connsiteY1" fmla="*/ 150686 h 2750097"/>
              <a:gd name="connsiteX2" fmla="*/ 748833 w 8181891"/>
              <a:gd name="connsiteY2" fmla="*/ 150854 h 2750097"/>
              <a:gd name="connsiteX3" fmla="*/ 750716 w 8181891"/>
              <a:gd name="connsiteY3" fmla="*/ 319447 h 2750097"/>
              <a:gd name="connsiteX4" fmla="*/ 1526237 w 8181891"/>
              <a:gd name="connsiteY4" fmla="*/ 346614 h 2750097"/>
              <a:gd name="connsiteX5" fmla="*/ 1544779 w 8181891"/>
              <a:gd name="connsiteY5" fmla="*/ 494871 h 2750097"/>
              <a:gd name="connsiteX6" fmla="*/ 2269754 w 8181891"/>
              <a:gd name="connsiteY6" fmla="*/ 504697 h 2750097"/>
              <a:gd name="connsiteX7" fmla="*/ 3828008 w 8181891"/>
              <a:gd name="connsiteY7" fmla="*/ 415948 h 2750097"/>
              <a:gd name="connsiteX8" fmla="*/ 3731886 w 8181891"/>
              <a:gd name="connsiteY8" fmla="*/ 0 h 2750097"/>
              <a:gd name="connsiteX9" fmla="*/ 5778728 w 8181891"/>
              <a:gd name="connsiteY9" fmla="*/ 305112 h 2750097"/>
              <a:gd name="connsiteX10" fmla="*/ 8181891 w 8181891"/>
              <a:gd name="connsiteY10" fmla="*/ 142736 h 2750097"/>
              <a:gd name="connsiteX11" fmla="*/ 8169061 w 8181891"/>
              <a:gd name="connsiteY11" fmla="*/ 2289634 h 2750097"/>
              <a:gd name="connsiteX12" fmla="*/ 7420690 w 8181891"/>
              <a:gd name="connsiteY12" fmla="*/ 2295704 h 2750097"/>
              <a:gd name="connsiteX13" fmla="*/ 7427426 w 8181891"/>
              <a:gd name="connsiteY13" fmla="*/ 2476213 h 2750097"/>
              <a:gd name="connsiteX14" fmla="*/ 6697887 w 8181891"/>
              <a:gd name="connsiteY14" fmla="*/ 2475614 h 2750097"/>
              <a:gd name="connsiteX15" fmla="*/ 6693632 w 8181891"/>
              <a:gd name="connsiteY15" fmla="*/ 2750097 h 2750097"/>
              <a:gd name="connsiteX16" fmla="*/ 5935083 w 8181891"/>
              <a:gd name="connsiteY16" fmla="*/ 2741639 h 2750097"/>
              <a:gd name="connsiteX17" fmla="*/ 5930184 w 8181891"/>
              <a:gd name="connsiteY17" fmla="*/ 2000122 h 2750097"/>
              <a:gd name="connsiteX18" fmla="*/ 5163411 w 8181891"/>
              <a:gd name="connsiteY18" fmla="*/ 2000458 h 2750097"/>
              <a:gd name="connsiteX19" fmla="*/ 5160395 w 8181891"/>
              <a:gd name="connsiteY19" fmla="*/ 1882313 h 2750097"/>
              <a:gd name="connsiteX20" fmla="*/ 3013544 w 8181891"/>
              <a:gd name="connsiteY20" fmla="*/ 1882313 h 2750097"/>
              <a:gd name="connsiteX21" fmla="*/ 3013544 w 8181891"/>
              <a:gd name="connsiteY21" fmla="*/ 1987438 h 2750097"/>
              <a:gd name="connsiteX22" fmla="*/ 2274072 w 8181891"/>
              <a:gd name="connsiteY22" fmla="*/ 1988924 h 2750097"/>
              <a:gd name="connsiteX23" fmla="*/ 2282024 w 8181891"/>
              <a:gd name="connsiteY23" fmla="*/ 2703055 h 2750097"/>
              <a:gd name="connsiteX24" fmla="*/ 1558455 w 8181891"/>
              <a:gd name="connsiteY24" fmla="*/ 2703055 h 2750097"/>
              <a:gd name="connsiteX25" fmla="*/ 1558455 w 8181891"/>
              <a:gd name="connsiteY25" fmla="*/ 2520175 h 2750097"/>
              <a:gd name="connsiteX26" fmla="*/ 747422 w 8181891"/>
              <a:gd name="connsiteY26" fmla="*/ 2520175 h 2750097"/>
              <a:gd name="connsiteX27" fmla="*/ 755374 w 8181891"/>
              <a:gd name="connsiteY27" fmla="*/ 2313441 h 2750097"/>
              <a:gd name="connsiteX28" fmla="*/ 0 w 8181891"/>
              <a:gd name="connsiteY28" fmla="*/ 2313442 h 2750097"/>
              <a:gd name="connsiteX0" fmla="*/ 0 w 8181891"/>
              <a:gd name="connsiteY0" fmla="*/ 2521437 h 2958092"/>
              <a:gd name="connsiteX1" fmla="*/ 0 w 8181891"/>
              <a:gd name="connsiteY1" fmla="*/ 358681 h 2958092"/>
              <a:gd name="connsiteX2" fmla="*/ 748833 w 8181891"/>
              <a:gd name="connsiteY2" fmla="*/ 358849 h 2958092"/>
              <a:gd name="connsiteX3" fmla="*/ 750716 w 8181891"/>
              <a:gd name="connsiteY3" fmla="*/ 527442 h 2958092"/>
              <a:gd name="connsiteX4" fmla="*/ 1526237 w 8181891"/>
              <a:gd name="connsiteY4" fmla="*/ 554609 h 2958092"/>
              <a:gd name="connsiteX5" fmla="*/ 1544779 w 8181891"/>
              <a:gd name="connsiteY5" fmla="*/ 702866 h 2958092"/>
              <a:gd name="connsiteX6" fmla="*/ 2269754 w 8181891"/>
              <a:gd name="connsiteY6" fmla="*/ 712692 h 2958092"/>
              <a:gd name="connsiteX7" fmla="*/ 2265824 w 8181891"/>
              <a:gd name="connsiteY7" fmla="*/ 0 h 2958092"/>
              <a:gd name="connsiteX8" fmla="*/ 3731886 w 8181891"/>
              <a:gd name="connsiteY8" fmla="*/ 207995 h 2958092"/>
              <a:gd name="connsiteX9" fmla="*/ 5778728 w 8181891"/>
              <a:gd name="connsiteY9" fmla="*/ 513107 h 2958092"/>
              <a:gd name="connsiteX10" fmla="*/ 8181891 w 8181891"/>
              <a:gd name="connsiteY10" fmla="*/ 350731 h 2958092"/>
              <a:gd name="connsiteX11" fmla="*/ 8169061 w 8181891"/>
              <a:gd name="connsiteY11" fmla="*/ 2497629 h 2958092"/>
              <a:gd name="connsiteX12" fmla="*/ 7420690 w 8181891"/>
              <a:gd name="connsiteY12" fmla="*/ 2503699 h 2958092"/>
              <a:gd name="connsiteX13" fmla="*/ 7427426 w 8181891"/>
              <a:gd name="connsiteY13" fmla="*/ 2684208 h 2958092"/>
              <a:gd name="connsiteX14" fmla="*/ 6697887 w 8181891"/>
              <a:gd name="connsiteY14" fmla="*/ 2683609 h 2958092"/>
              <a:gd name="connsiteX15" fmla="*/ 6693632 w 8181891"/>
              <a:gd name="connsiteY15" fmla="*/ 2958092 h 2958092"/>
              <a:gd name="connsiteX16" fmla="*/ 5935083 w 8181891"/>
              <a:gd name="connsiteY16" fmla="*/ 2949634 h 2958092"/>
              <a:gd name="connsiteX17" fmla="*/ 5930184 w 8181891"/>
              <a:gd name="connsiteY17" fmla="*/ 2208117 h 2958092"/>
              <a:gd name="connsiteX18" fmla="*/ 5163411 w 8181891"/>
              <a:gd name="connsiteY18" fmla="*/ 2208453 h 2958092"/>
              <a:gd name="connsiteX19" fmla="*/ 5160395 w 8181891"/>
              <a:gd name="connsiteY19" fmla="*/ 2090308 h 2958092"/>
              <a:gd name="connsiteX20" fmla="*/ 3013544 w 8181891"/>
              <a:gd name="connsiteY20" fmla="*/ 2090308 h 2958092"/>
              <a:gd name="connsiteX21" fmla="*/ 3013544 w 8181891"/>
              <a:gd name="connsiteY21" fmla="*/ 2195433 h 2958092"/>
              <a:gd name="connsiteX22" fmla="*/ 2274072 w 8181891"/>
              <a:gd name="connsiteY22" fmla="*/ 2196919 h 2958092"/>
              <a:gd name="connsiteX23" fmla="*/ 2282024 w 8181891"/>
              <a:gd name="connsiteY23" fmla="*/ 2911050 h 2958092"/>
              <a:gd name="connsiteX24" fmla="*/ 1558455 w 8181891"/>
              <a:gd name="connsiteY24" fmla="*/ 2911050 h 2958092"/>
              <a:gd name="connsiteX25" fmla="*/ 1558455 w 8181891"/>
              <a:gd name="connsiteY25" fmla="*/ 2728170 h 2958092"/>
              <a:gd name="connsiteX26" fmla="*/ 747422 w 8181891"/>
              <a:gd name="connsiteY26" fmla="*/ 2728170 h 2958092"/>
              <a:gd name="connsiteX27" fmla="*/ 755374 w 8181891"/>
              <a:gd name="connsiteY27" fmla="*/ 2521436 h 2958092"/>
              <a:gd name="connsiteX28" fmla="*/ 0 w 8181891"/>
              <a:gd name="connsiteY28" fmla="*/ 2521437 h 2958092"/>
              <a:gd name="connsiteX0" fmla="*/ 0 w 8181891"/>
              <a:gd name="connsiteY0" fmla="*/ 2521437 h 2958092"/>
              <a:gd name="connsiteX1" fmla="*/ 0 w 8181891"/>
              <a:gd name="connsiteY1" fmla="*/ 358681 h 2958092"/>
              <a:gd name="connsiteX2" fmla="*/ 748833 w 8181891"/>
              <a:gd name="connsiteY2" fmla="*/ 358849 h 2958092"/>
              <a:gd name="connsiteX3" fmla="*/ 750716 w 8181891"/>
              <a:gd name="connsiteY3" fmla="*/ 527442 h 2958092"/>
              <a:gd name="connsiteX4" fmla="*/ 1526237 w 8181891"/>
              <a:gd name="connsiteY4" fmla="*/ 554609 h 2958092"/>
              <a:gd name="connsiteX5" fmla="*/ 1544779 w 8181891"/>
              <a:gd name="connsiteY5" fmla="*/ 702866 h 2958092"/>
              <a:gd name="connsiteX6" fmla="*/ 2269754 w 8181891"/>
              <a:gd name="connsiteY6" fmla="*/ 712692 h 2958092"/>
              <a:gd name="connsiteX7" fmla="*/ 2265824 w 8181891"/>
              <a:gd name="connsiteY7" fmla="*/ 0 h 2958092"/>
              <a:gd name="connsiteX8" fmla="*/ 3009501 w 8181891"/>
              <a:gd name="connsiteY8" fmla="*/ 22208 h 2958092"/>
              <a:gd name="connsiteX9" fmla="*/ 5778728 w 8181891"/>
              <a:gd name="connsiteY9" fmla="*/ 513107 h 2958092"/>
              <a:gd name="connsiteX10" fmla="*/ 8181891 w 8181891"/>
              <a:gd name="connsiteY10" fmla="*/ 350731 h 2958092"/>
              <a:gd name="connsiteX11" fmla="*/ 8169061 w 8181891"/>
              <a:gd name="connsiteY11" fmla="*/ 2497629 h 2958092"/>
              <a:gd name="connsiteX12" fmla="*/ 7420690 w 8181891"/>
              <a:gd name="connsiteY12" fmla="*/ 2503699 h 2958092"/>
              <a:gd name="connsiteX13" fmla="*/ 7427426 w 8181891"/>
              <a:gd name="connsiteY13" fmla="*/ 2684208 h 2958092"/>
              <a:gd name="connsiteX14" fmla="*/ 6697887 w 8181891"/>
              <a:gd name="connsiteY14" fmla="*/ 2683609 h 2958092"/>
              <a:gd name="connsiteX15" fmla="*/ 6693632 w 8181891"/>
              <a:gd name="connsiteY15" fmla="*/ 2958092 h 2958092"/>
              <a:gd name="connsiteX16" fmla="*/ 5935083 w 8181891"/>
              <a:gd name="connsiteY16" fmla="*/ 2949634 h 2958092"/>
              <a:gd name="connsiteX17" fmla="*/ 5930184 w 8181891"/>
              <a:gd name="connsiteY17" fmla="*/ 2208117 h 2958092"/>
              <a:gd name="connsiteX18" fmla="*/ 5163411 w 8181891"/>
              <a:gd name="connsiteY18" fmla="*/ 2208453 h 2958092"/>
              <a:gd name="connsiteX19" fmla="*/ 5160395 w 8181891"/>
              <a:gd name="connsiteY19" fmla="*/ 2090308 h 2958092"/>
              <a:gd name="connsiteX20" fmla="*/ 3013544 w 8181891"/>
              <a:gd name="connsiteY20" fmla="*/ 2090308 h 2958092"/>
              <a:gd name="connsiteX21" fmla="*/ 3013544 w 8181891"/>
              <a:gd name="connsiteY21" fmla="*/ 2195433 h 2958092"/>
              <a:gd name="connsiteX22" fmla="*/ 2274072 w 8181891"/>
              <a:gd name="connsiteY22" fmla="*/ 2196919 h 2958092"/>
              <a:gd name="connsiteX23" fmla="*/ 2282024 w 8181891"/>
              <a:gd name="connsiteY23" fmla="*/ 2911050 h 2958092"/>
              <a:gd name="connsiteX24" fmla="*/ 1558455 w 8181891"/>
              <a:gd name="connsiteY24" fmla="*/ 2911050 h 2958092"/>
              <a:gd name="connsiteX25" fmla="*/ 1558455 w 8181891"/>
              <a:gd name="connsiteY25" fmla="*/ 2728170 h 2958092"/>
              <a:gd name="connsiteX26" fmla="*/ 747422 w 8181891"/>
              <a:gd name="connsiteY26" fmla="*/ 2728170 h 2958092"/>
              <a:gd name="connsiteX27" fmla="*/ 755374 w 8181891"/>
              <a:gd name="connsiteY27" fmla="*/ 2521436 h 2958092"/>
              <a:gd name="connsiteX28" fmla="*/ 0 w 8181891"/>
              <a:gd name="connsiteY28" fmla="*/ 2521437 h 2958092"/>
              <a:gd name="connsiteX0" fmla="*/ 0 w 8181891"/>
              <a:gd name="connsiteY0" fmla="*/ 2521437 h 2958092"/>
              <a:gd name="connsiteX1" fmla="*/ 0 w 8181891"/>
              <a:gd name="connsiteY1" fmla="*/ 358681 h 2958092"/>
              <a:gd name="connsiteX2" fmla="*/ 748833 w 8181891"/>
              <a:gd name="connsiteY2" fmla="*/ 358849 h 2958092"/>
              <a:gd name="connsiteX3" fmla="*/ 750716 w 8181891"/>
              <a:gd name="connsiteY3" fmla="*/ 527442 h 2958092"/>
              <a:gd name="connsiteX4" fmla="*/ 1526237 w 8181891"/>
              <a:gd name="connsiteY4" fmla="*/ 554609 h 2958092"/>
              <a:gd name="connsiteX5" fmla="*/ 1544779 w 8181891"/>
              <a:gd name="connsiteY5" fmla="*/ 702866 h 2958092"/>
              <a:gd name="connsiteX6" fmla="*/ 2269754 w 8181891"/>
              <a:gd name="connsiteY6" fmla="*/ 712692 h 2958092"/>
              <a:gd name="connsiteX7" fmla="*/ 2265824 w 8181891"/>
              <a:gd name="connsiteY7" fmla="*/ 0 h 2958092"/>
              <a:gd name="connsiteX8" fmla="*/ 3009501 w 8181891"/>
              <a:gd name="connsiteY8" fmla="*/ 22208 h 2958092"/>
              <a:gd name="connsiteX9" fmla="*/ 4509652 w 8181891"/>
              <a:gd name="connsiteY9" fmla="*/ 280350 h 2958092"/>
              <a:gd name="connsiteX10" fmla="*/ 5778728 w 8181891"/>
              <a:gd name="connsiteY10" fmla="*/ 513107 h 2958092"/>
              <a:gd name="connsiteX11" fmla="*/ 8181891 w 8181891"/>
              <a:gd name="connsiteY11" fmla="*/ 350731 h 2958092"/>
              <a:gd name="connsiteX12" fmla="*/ 8169061 w 8181891"/>
              <a:gd name="connsiteY12" fmla="*/ 2497629 h 2958092"/>
              <a:gd name="connsiteX13" fmla="*/ 7420690 w 8181891"/>
              <a:gd name="connsiteY13" fmla="*/ 2503699 h 2958092"/>
              <a:gd name="connsiteX14" fmla="*/ 7427426 w 8181891"/>
              <a:gd name="connsiteY14" fmla="*/ 2684208 h 2958092"/>
              <a:gd name="connsiteX15" fmla="*/ 6697887 w 8181891"/>
              <a:gd name="connsiteY15" fmla="*/ 2683609 h 2958092"/>
              <a:gd name="connsiteX16" fmla="*/ 6693632 w 8181891"/>
              <a:gd name="connsiteY16" fmla="*/ 2958092 h 2958092"/>
              <a:gd name="connsiteX17" fmla="*/ 5935083 w 8181891"/>
              <a:gd name="connsiteY17" fmla="*/ 2949634 h 2958092"/>
              <a:gd name="connsiteX18" fmla="*/ 5930184 w 8181891"/>
              <a:gd name="connsiteY18" fmla="*/ 2208117 h 2958092"/>
              <a:gd name="connsiteX19" fmla="*/ 5163411 w 8181891"/>
              <a:gd name="connsiteY19" fmla="*/ 2208453 h 2958092"/>
              <a:gd name="connsiteX20" fmla="*/ 5160395 w 8181891"/>
              <a:gd name="connsiteY20" fmla="*/ 2090308 h 2958092"/>
              <a:gd name="connsiteX21" fmla="*/ 3013544 w 8181891"/>
              <a:gd name="connsiteY21" fmla="*/ 2090308 h 2958092"/>
              <a:gd name="connsiteX22" fmla="*/ 3013544 w 8181891"/>
              <a:gd name="connsiteY22" fmla="*/ 2195433 h 2958092"/>
              <a:gd name="connsiteX23" fmla="*/ 2274072 w 8181891"/>
              <a:gd name="connsiteY23" fmla="*/ 2196919 h 2958092"/>
              <a:gd name="connsiteX24" fmla="*/ 2282024 w 8181891"/>
              <a:gd name="connsiteY24" fmla="*/ 2911050 h 2958092"/>
              <a:gd name="connsiteX25" fmla="*/ 1558455 w 8181891"/>
              <a:gd name="connsiteY25" fmla="*/ 2911050 h 2958092"/>
              <a:gd name="connsiteX26" fmla="*/ 1558455 w 8181891"/>
              <a:gd name="connsiteY26" fmla="*/ 2728170 h 2958092"/>
              <a:gd name="connsiteX27" fmla="*/ 747422 w 8181891"/>
              <a:gd name="connsiteY27" fmla="*/ 2728170 h 2958092"/>
              <a:gd name="connsiteX28" fmla="*/ 755374 w 8181891"/>
              <a:gd name="connsiteY28" fmla="*/ 2521436 h 2958092"/>
              <a:gd name="connsiteX29" fmla="*/ 0 w 8181891"/>
              <a:gd name="connsiteY29" fmla="*/ 2521437 h 2958092"/>
              <a:gd name="connsiteX0" fmla="*/ 0 w 8181891"/>
              <a:gd name="connsiteY0" fmla="*/ 2521437 h 2958092"/>
              <a:gd name="connsiteX1" fmla="*/ 0 w 8181891"/>
              <a:gd name="connsiteY1" fmla="*/ 358681 h 2958092"/>
              <a:gd name="connsiteX2" fmla="*/ 748833 w 8181891"/>
              <a:gd name="connsiteY2" fmla="*/ 358849 h 2958092"/>
              <a:gd name="connsiteX3" fmla="*/ 750716 w 8181891"/>
              <a:gd name="connsiteY3" fmla="*/ 527442 h 2958092"/>
              <a:gd name="connsiteX4" fmla="*/ 1526237 w 8181891"/>
              <a:gd name="connsiteY4" fmla="*/ 554609 h 2958092"/>
              <a:gd name="connsiteX5" fmla="*/ 1544779 w 8181891"/>
              <a:gd name="connsiteY5" fmla="*/ 702866 h 2958092"/>
              <a:gd name="connsiteX6" fmla="*/ 2269754 w 8181891"/>
              <a:gd name="connsiteY6" fmla="*/ 712692 h 2958092"/>
              <a:gd name="connsiteX7" fmla="*/ 2265824 w 8181891"/>
              <a:gd name="connsiteY7" fmla="*/ 0 h 2958092"/>
              <a:gd name="connsiteX8" fmla="*/ 3009501 w 8181891"/>
              <a:gd name="connsiteY8" fmla="*/ 22208 h 2958092"/>
              <a:gd name="connsiteX9" fmla="*/ 4509652 w 8181891"/>
              <a:gd name="connsiteY9" fmla="*/ 280350 h 2958092"/>
              <a:gd name="connsiteX10" fmla="*/ 4450043 w 8181891"/>
              <a:gd name="connsiteY10" fmla="*/ 27079 h 2958092"/>
              <a:gd name="connsiteX11" fmla="*/ 5778728 w 8181891"/>
              <a:gd name="connsiteY11" fmla="*/ 513107 h 2958092"/>
              <a:gd name="connsiteX12" fmla="*/ 8181891 w 8181891"/>
              <a:gd name="connsiteY12" fmla="*/ 350731 h 2958092"/>
              <a:gd name="connsiteX13" fmla="*/ 8169061 w 8181891"/>
              <a:gd name="connsiteY13" fmla="*/ 2497629 h 2958092"/>
              <a:gd name="connsiteX14" fmla="*/ 7420690 w 8181891"/>
              <a:gd name="connsiteY14" fmla="*/ 2503699 h 2958092"/>
              <a:gd name="connsiteX15" fmla="*/ 7427426 w 8181891"/>
              <a:gd name="connsiteY15" fmla="*/ 2684208 h 2958092"/>
              <a:gd name="connsiteX16" fmla="*/ 6697887 w 8181891"/>
              <a:gd name="connsiteY16" fmla="*/ 2683609 h 2958092"/>
              <a:gd name="connsiteX17" fmla="*/ 6693632 w 8181891"/>
              <a:gd name="connsiteY17" fmla="*/ 2958092 h 2958092"/>
              <a:gd name="connsiteX18" fmla="*/ 5935083 w 8181891"/>
              <a:gd name="connsiteY18" fmla="*/ 2949634 h 2958092"/>
              <a:gd name="connsiteX19" fmla="*/ 5930184 w 8181891"/>
              <a:gd name="connsiteY19" fmla="*/ 2208117 h 2958092"/>
              <a:gd name="connsiteX20" fmla="*/ 5163411 w 8181891"/>
              <a:gd name="connsiteY20" fmla="*/ 2208453 h 2958092"/>
              <a:gd name="connsiteX21" fmla="*/ 5160395 w 8181891"/>
              <a:gd name="connsiteY21" fmla="*/ 2090308 h 2958092"/>
              <a:gd name="connsiteX22" fmla="*/ 3013544 w 8181891"/>
              <a:gd name="connsiteY22" fmla="*/ 2090308 h 2958092"/>
              <a:gd name="connsiteX23" fmla="*/ 3013544 w 8181891"/>
              <a:gd name="connsiteY23" fmla="*/ 2195433 h 2958092"/>
              <a:gd name="connsiteX24" fmla="*/ 2274072 w 8181891"/>
              <a:gd name="connsiteY24" fmla="*/ 2196919 h 2958092"/>
              <a:gd name="connsiteX25" fmla="*/ 2282024 w 8181891"/>
              <a:gd name="connsiteY25" fmla="*/ 2911050 h 2958092"/>
              <a:gd name="connsiteX26" fmla="*/ 1558455 w 8181891"/>
              <a:gd name="connsiteY26" fmla="*/ 2911050 h 2958092"/>
              <a:gd name="connsiteX27" fmla="*/ 1558455 w 8181891"/>
              <a:gd name="connsiteY27" fmla="*/ 2728170 h 2958092"/>
              <a:gd name="connsiteX28" fmla="*/ 747422 w 8181891"/>
              <a:gd name="connsiteY28" fmla="*/ 2728170 h 2958092"/>
              <a:gd name="connsiteX29" fmla="*/ 755374 w 8181891"/>
              <a:gd name="connsiteY29" fmla="*/ 2521436 h 2958092"/>
              <a:gd name="connsiteX30" fmla="*/ 0 w 8181891"/>
              <a:gd name="connsiteY30" fmla="*/ 2521437 h 2958092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4450043 w 8181891"/>
              <a:gd name="connsiteY10" fmla="*/ 115081 h 3046094"/>
              <a:gd name="connsiteX11" fmla="*/ 5778728 w 8181891"/>
              <a:gd name="connsiteY11" fmla="*/ 601109 h 3046094"/>
              <a:gd name="connsiteX12" fmla="*/ 8181891 w 8181891"/>
              <a:gd name="connsiteY12" fmla="*/ 438733 h 3046094"/>
              <a:gd name="connsiteX13" fmla="*/ 8169061 w 8181891"/>
              <a:gd name="connsiteY13" fmla="*/ 2585631 h 3046094"/>
              <a:gd name="connsiteX14" fmla="*/ 7420690 w 8181891"/>
              <a:gd name="connsiteY14" fmla="*/ 2591701 h 3046094"/>
              <a:gd name="connsiteX15" fmla="*/ 7427426 w 8181891"/>
              <a:gd name="connsiteY15" fmla="*/ 2772210 h 3046094"/>
              <a:gd name="connsiteX16" fmla="*/ 6697887 w 8181891"/>
              <a:gd name="connsiteY16" fmla="*/ 2771611 h 3046094"/>
              <a:gd name="connsiteX17" fmla="*/ 6693632 w 8181891"/>
              <a:gd name="connsiteY17" fmla="*/ 3046094 h 3046094"/>
              <a:gd name="connsiteX18" fmla="*/ 5935083 w 8181891"/>
              <a:gd name="connsiteY18" fmla="*/ 3037636 h 3046094"/>
              <a:gd name="connsiteX19" fmla="*/ 5930184 w 8181891"/>
              <a:gd name="connsiteY19" fmla="*/ 2296119 h 3046094"/>
              <a:gd name="connsiteX20" fmla="*/ 5163411 w 8181891"/>
              <a:gd name="connsiteY20" fmla="*/ 2296455 h 3046094"/>
              <a:gd name="connsiteX21" fmla="*/ 5160395 w 8181891"/>
              <a:gd name="connsiteY21" fmla="*/ 2178310 h 3046094"/>
              <a:gd name="connsiteX22" fmla="*/ 3013544 w 8181891"/>
              <a:gd name="connsiteY22" fmla="*/ 2178310 h 3046094"/>
              <a:gd name="connsiteX23" fmla="*/ 3013544 w 8181891"/>
              <a:gd name="connsiteY23" fmla="*/ 2283435 h 3046094"/>
              <a:gd name="connsiteX24" fmla="*/ 2274072 w 8181891"/>
              <a:gd name="connsiteY24" fmla="*/ 2284921 h 3046094"/>
              <a:gd name="connsiteX25" fmla="*/ 2282024 w 8181891"/>
              <a:gd name="connsiteY25" fmla="*/ 2999052 h 3046094"/>
              <a:gd name="connsiteX26" fmla="*/ 1558455 w 8181891"/>
              <a:gd name="connsiteY26" fmla="*/ 2999052 h 3046094"/>
              <a:gd name="connsiteX27" fmla="*/ 1558455 w 8181891"/>
              <a:gd name="connsiteY27" fmla="*/ 2816172 h 3046094"/>
              <a:gd name="connsiteX28" fmla="*/ 747422 w 8181891"/>
              <a:gd name="connsiteY28" fmla="*/ 2816172 h 3046094"/>
              <a:gd name="connsiteX29" fmla="*/ 755374 w 8181891"/>
              <a:gd name="connsiteY29" fmla="*/ 2609438 h 3046094"/>
              <a:gd name="connsiteX30" fmla="*/ 0 w 8181891"/>
              <a:gd name="connsiteY30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778728 w 8181891"/>
              <a:gd name="connsiteY11" fmla="*/ 601109 h 3046094"/>
              <a:gd name="connsiteX12" fmla="*/ 8181891 w 8181891"/>
              <a:gd name="connsiteY12" fmla="*/ 438733 h 3046094"/>
              <a:gd name="connsiteX13" fmla="*/ 8169061 w 8181891"/>
              <a:gd name="connsiteY13" fmla="*/ 2585631 h 3046094"/>
              <a:gd name="connsiteX14" fmla="*/ 7420690 w 8181891"/>
              <a:gd name="connsiteY14" fmla="*/ 2591701 h 3046094"/>
              <a:gd name="connsiteX15" fmla="*/ 7427426 w 8181891"/>
              <a:gd name="connsiteY15" fmla="*/ 2772210 h 3046094"/>
              <a:gd name="connsiteX16" fmla="*/ 6697887 w 8181891"/>
              <a:gd name="connsiteY16" fmla="*/ 2771611 h 3046094"/>
              <a:gd name="connsiteX17" fmla="*/ 6693632 w 8181891"/>
              <a:gd name="connsiteY17" fmla="*/ 3046094 h 3046094"/>
              <a:gd name="connsiteX18" fmla="*/ 5935083 w 8181891"/>
              <a:gd name="connsiteY18" fmla="*/ 3037636 h 3046094"/>
              <a:gd name="connsiteX19" fmla="*/ 5930184 w 8181891"/>
              <a:gd name="connsiteY19" fmla="*/ 2296119 h 3046094"/>
              <a:gd name="connsiteX20" fmla="*/ 5163411 w 8181891"/>
              <a:gd name="connsiteY20" fmla="*/ 2296455 h 3046094"/>
              <a:gd name="connsiteX21" fmla="*/ 5160395 w 8181891"/>
              <a:gd name="connsiteY21" fmla="*/ 2178310 h 3046094"/>
              <a:gd name="connsiteX22" fmla="*/ 3013544 w 8181891"/>
              <a:gd name="connsiteY22" fmla="*/ 2178310 h 3046094"/>
              <a:gd name="connsiteX23" fmla="*/ 3013544 w 8181891"/>
              <a:gd name="connsiteY23" fmla="*/ 2283435 h 3046094"/>
              <a:gd name="connsiteX24" fmla="*/ 2274072 w 8181891"/>
              <a:gd name="connsiteY24" fmla="*/ 2284921 h 3046094"/>
              <a:gd name="connsiteX25" fmla="*/ 2282024 w 8181891"/>
              <a:gd name="connsiteY25" fmla="*/ 2999052 h 3046094"/>
              <a:gd name="connsiteX26" fmla="*/ 1558455 w 8181891"/>
              <a:gd name="connsiteY26" fmla="*/ 2999052 h 3046094"/>
              <a:gd name="connsiteX27" fmla="*/ 1558455 w 8181891"/>
              <a:gd name="connsiteY27" fmla="*/ 2816172 h 3046094"/>
              <a:gd name="connsiteX28" fmla="*/ 747422 w 8181891"/>
              <a:gd name="connsiteY28" fmla="*/ 2816172 h 3046094"/>
              <a:gd name="connsiteX29" fmla="*/ 755374 w 8181891"/>
              <a:gd name="connsiteY29" fmla="*/ 2609438 h 3046094"/>
              <a:gd name="connsiteX30" fmla="*/ 0 w 8181891"/>
              <a:gd name="connsiteY30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778728 w 8181891"/>
              <a:gd name="connsiteY11" fmla="*/ 601109 h 3046094"/>
              <a:gd name="connsiteX12" fmla="*/ 5724661 w 8181891"/>
              <a:gd name="connsiteY12" fmla="*/ 847936 h 3046094"/>
              <a:gd name="connsiteX13" fmla="*/ 8181891 w 8181891"/>
              <a:gd name="connsiteY13" fmla="*/ 438733 h 3046094"/>
              <a:gd name="connsiteX14" fmla="*/ 8169061 w 8181891"/>
              <a:gd name="connsiteY14" fmla="*/ 2585631 h 3046094"/>
              <a:gd name="connsiteX15" fmla="*/ 7420690 w 8181891"/>
              <a:gd name="connsiteY15" fmla="*/ 2591701 h 3046094"/>
              <a:gd name="connsiteX16" fmla="*/ 7427426 w 8181891"/>
              <a:gd name="connsiteY16" fmla="*/ 2772210 h 3046094"/>
              <a:gd name="connsiteX17" fmla="*/ 6697887 w 8181891"/>
              <a:gd name="connsiteY17" fmla="*/ 2771611 h 3046094"/>
              <a:gd name="connsiteX18" fmla="*/ 6693632 w 8181891"/>
              <a:gd name="connsiteY18" fmla="*/ 3046094 h 3046094"/>
              <a:gd name="connsiteX19" fmla="*/ 5935083 w 8181891"/>
              <a:gd name="connsiteY19" fmla="*/ 3037636 h 3046094"/>
              <a:gd name="connsiteX20" fmla="*/ 5930184 w 8181891"/>
              <a:gd name="connsiteY20" fmla="*/ 2296119 h 3046094"/>
              <a:gd name="connsiteX21" fmla="*/ 5163411 w 8181891"/>
              <a:gd name="connsiteY21" fmla="*/ 2296455 h 3046094"/>
              <a:gd name="connsiteX22" fmla="*/ 5160395 w 8181891"/>
              <a:gd name="connsiteY22" fmla="*/ 2178310 h 3046094"/>
              <a:gd name="connsiteX23" fmla="*/ 3013544 w 8181891"/>
              <a:gd name="connsiteY23" fmla="*/ 2178310 h 3046094"/>
              <a:gd name="connsiteX24" fmla="*/ 3013544 w 8181891"/>
              <a:gd name="connsiteY24" fmla="*/ 2283435 h 3046094"/>
              <a:gd name="connsiteX25" fmla="*/ 2274072 w 8181891"/>
              <a:gd name="connsiteY25" fmla="*/ 2284921 h 3046094"/>
              <a:gd name="connsiteX26" fmla="*/ 2282024 w 8181891"/>
              <a:gd name="connsiteY26" fmla="*/ 2999052 h 3046094"/>
              <a:gd name="connsiteX27" fmla="*/ 1558455 w 8181891"/>
              <a:gd name="connsiteY27" fmla="*/ 2999052 h 3046094"/>
              <a:gd name="connsiteX28" fmla="*/ 1558455 w 8181891"/>
              <a:gd name="connsiteY28" fmla="*/ 2816172 h 3046094"/>
              <a:gd name="connsiteX29" fmla="*/ 747422 w 8181891"/>
              <a:gd name="connsiteY29" fmla="*/ 2816172 h 3046094"/>
              <a:gd name="connsiteX30" fmla="*/ 755374 w 8181891"/>
              <a:gd name="connsiteY30" fmla="*/ 2609438 h 3046094"/>
              <a:gd name="connsiteX31" fmla="*/ 0 w 8181891"/>
              <a:gd name="connsiteY31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724661 w 8181891"/>
              <a:gd name="connsiteY12" fmla="*/ 847936 h 3046094"/>
              <a:gd name="connsiteX13" fmla="*/ 8181891 w 8181891"/>
              <a:gd name="connsiteY13" fmla="*/ 438733 h 3046094"/>
              <a:gd name="connsiteX14" fmla="*/ 8169061 w 8181891"/>
              <a:gd name="connsiteY14" fmla="*/ 2585631 h 3046094"/>
              <a:gd name="connsiteX15" fmla="*/ 7420690 w 8181891"/>
              <a:gd name="connsiteY15" fmla="*/ 2591701 h 3046094"/>
              <a:gd name="connsiteX16" fmla="*/ 7427426 w 8181891"/>
              <a:gd name="connsiteY16" fmla="*/ 2772210 h 3046094"/>
              <a:gd name="connsiteX17" fmla="*/ 6697887 w 8181891"/>
              <a:gd name="connsiteY17" fmla="*/ 2771611 h 3046094"/>
              <a:gd name="connsiteX18" fmla="*/ 6693632 w 8181891"/>
              <a:gd name="connsiteY18" fmla="*/ 3046094 h 3046094"/>
              <a:gd name="connsiteX19" fmla="*/ 5935083 w 8181891"/>
              <a:gd name="connsiteY19" fmla="*/ 3037636 h 3046094"/>
              <a:gd name="connsiteX20" fmla="*/ 5930184 w 8181891"/>
              <a:gd name="connsiteY20" fmla="*/ 2296119 h 3046094"/>
              <a:gd name="connsiteX21" fmla="*/ 5163411 w 8181891"/>
              <a:gd name="connsiteY21" fmla="*/ 2296455 h 3046094"/>
              <a:gd name="connsiteX22" fmla="*/ 5160395 w 8181891"/>
              <a:gd name="connsiteY22" fmla="*/ 2178310 h 3046094"/>
              <a:gd name="connsiteX23" fmla="*/ 3013544 w 8181891"/>
              <a:gd name="connsiteY23" fmla="*/ 2178310 h 3046094"/>
              <a:gd name="connsiteX24" fmla="*/ 3013544 w 8181891"/>
              <a:gd name="connsiteY24" fmla="*/ 2283435 h 3046094"/>
              <a:gd name="connsiteX25" fmla="*/ 2274072 w 8181891"/>
              <a:gd name="connsiteY25" fmla="*/ 2284921 h 3046094"/>
              <a:gd name="connsiteX26" fmla="*/ 2282024 w 8181891"/>
              <a:gd name="connsiteY26" fmla="*/ 2999052 h 3046094"/>
              <a:gd name="connsiteX27" fmla="*/ 1558455 w 8181891"/>
              <a:gd name="connsiteY27" fmla="*/ 2999052 h 3046094"/>
              <a:gd name="connsiteX28" fmla="*/ 1558455 w 8181891"/>
              <a:gd name="connsiteY28" fmla="*/ 2816172 h 3046094"/>
              <a:gd name="connsiteX29" fmla="*/ 747422 w 8181891"/>
              <a:gd name="connsiteY29" fmla="*/ 2816172 h 3046094"/>
              <a:gd name="connsiteX30" fmla="*/ 755374 w 8181891"/>
              <a:gd name="connsiteY30" fmla="*/ 2609438 h 3046094"/>
              <a:gd name="connsiteX31" fmla="*/ 0 w 8181891"/>
              <a:gd name="connsiteY31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8181891 w 8181891"/>
              <a:gd name="connsiteY13" fmla="*/ 438733 h 3046094"/>
              <a:gd name="connsiteX14" fmla="*/ 8169061 w 8181891"/>
              <a:gd name="connsiteY14" fmla="*/ 2585631 h 3046094"/>
              <a:gd name="connsiteX15" fmla="*/ 7420690 w 8181891"/>
              <a:gd name="connsiteY15" fmla="*/ 2591701 h 3046094"/>
              <a:gd name="connsiteX16" fmla="*/ 7427426 w 8181891"/>
              <a:gd name="connsiteY16" fmla="*/ 2772210 h 3046094"/>
              <a:gd name="connsiteX17" fmla="*/ 6697887 w 8181891"/>
              <a:gd name="connsiteY17" fmla="*/ 2771611 h 3046094"/>
              <a:gd name="connsiteX18" fmla="*/ 6693632 w 8181891"/>
              <a:gd name="connsiteY18" fmla="*/ 3046094 h 3046094"/>
              <a:gd name="connsiteX19" fmla="*/ 5935083 w 8181891"/>
              <a:gd name="connsiteY19" fmla="*/ 3037636 h 3046094"/>
              <a:gd name="connsiteX20" fmla="*/ 5930184 w 8181891"/>
              <a:gd name="connsiteY20" fmla="*/ 2296119 h 3046094"/>
              <a:gd name="connsiteX21" fmla="*/ 5163411 w 8181891"/>
              <a:gd name="connsiteY21" fmla="*/ 2296455 h 3046094"/>
              <a:gd name="connsiteX22" fmla="*/ 5160395 w 8181891"/>
              <a:gd name="connsiteY22" fmla="*/ 2178310 h 3046094"/>
              <a:gd name="connsiteX23" fmla="*/ 3013544 w 8181891"/>
              <a:gd name="connsiteY23" fmla="*/ 2178310 h 3046094"/>
              <a:gd name="connsiteX24" fmla="*/ 3013544 w 8181891"/>
              <a:gd name="connsiteY24" fmla="*/ 2283435 h 3046094"/>
              <a:gd name="connsiteX25" fmla="*/ 2274072 w 8181891"/>
              <a:gd name="connsiteY25" fmla="*/ 2284921 h 3046094"/>
              <a:gd name="connsiteX26" fmla="*/ 2282024 w 8181891"/>
              <a:gd name="connsiteY26" fmla="*/ 2999052 h 3046094"/>
              <a:gd name="connsiteX27" fmla="*/ 1558455 w 8181891"/>
              <a:gd name="connsiteY27" fmla="*/ 2999052 h 3046094"/>
              <a:gd name="connsiteX28" fmla="*/ 1558455 w 8181891"/>
              <a:gd name="connsiteY28" fmla="*/ 2816172 h 3046094"/>
              <a:gd name="connsiteX29" fmla="*/ 747422 w 8181891"/>
              <a:gd name="connsiteY29" fmla="*/ 2816172 h 3046094"/>
              <a:gd name="connsiteX30" fmla="*/ 755374 w 8181891"/>
              <a:gd name="connsiteY30" fmla="*/ 2609438 h 3046094"/>
              <a:gd name="connsiteX31" fmla="*/ 0 w 8181891"/>
              <a:gd name="connsiteY31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6659877 w 8181891"/>
              <a:gd name="connsiteY13" fmla="*/ 213182 h 3046094"/>
              <a:gd name="connsiteX14" fmla="*/ 8181891 w 8181891"/>
              <a:gd name="connsiteY14" fmla="*/ 438733 h 3046094"/>
              <a:gd name="connsiteX15" fmla="*/ 8169061 w 8181891"/>
              <a:gd name="connsiteY15" fmla="*/ 2585631 h 3046094"/>
              <a:gd name="connsiteX16" fmla="*/ 7420690 w 8181891"/>
              <a:gd name="connsiteY16" fmla="*/ 2591701 h 3046094"/>
              <a:gd name="connsiteX17" fmla="*/ 7427426 w 8181891"/>
              <a:gd name="connsiteY17" fmla="*/ 2772210 h 3046094"/>
              <a:gd name="connsiteX18" fmla="*/ 6697887 w 8181891"/>
              <a:gd name="connsiteY18" fmla="*/ 2771611 h 3046094"/>
              <a:gd name="connsiteX19" fmla="*/ 6693632 w 8181891"/>
              <a:gd name="connsiteY19" fmla="*/ 3046094 h 3046094"/>
              <a:gd name="connsiteX20" fmla="*/ 5935083 w 8181891"/>
              <a:gd name="connsiteY20" fmla="*/ 3037636 h 3046094"/>
              <a:gd name="connsiteX21" fmla="*/ 5930184 w 8181891"/>
              <a:gd name="connsiteY21" fmla="*/ 2296119 h 3046094"/>
              <a:gd name="connsiteX22" fmla="*/ 5163411 w 8181891"/>
              <a:gd name="connsiteY22" fmla="*/ 2296455 h 3046094"/>
              <a:gd name="connsiteX23" fmla="*/ 5160395 w 8181891"/>
              <a:gd name="connsiteY23" fmla="*/ 2178310 h 3046094"/>
              <a:gd name="connsiteX24" fmla="*/ 3013544 w 8181891"/>
              <a:gd name="connsiteY24" fmla="*/ 2178310 h 3046094"/>
              <a:gd name="connsiteX25" fmla="*/ 3013544 w 8181891"/>
              <a:gd name="connsiteY25" fmla="*/ 2283435 h 3046094"/>
              <a:gd name="connsiteX26" fmla="*/ 2274072 w 8181891"/>
              <a:gd name="connsiteY26" fmla="*/ 2284921 h 3046094"/>
              <a:gd name="connsiteX27" fmla="*/ 2282024 w 8181891"/>
              <a:gd name="connsiteY27" fmla="*/ 2999052 h 3046094"/>
              <a:gd name="connsiteX28" fmla="*/ 1558455 w 8181891"/>
              <a:gd name="connsiteY28" fmla="*/ 2999052 h 3046094"/>
              <a:gd name="connsiteX29" fmla="*/ 1558455 w 8181891"/>
              <a:gd name="connsiteY29" fmla="*/ 2816172 h 3046094"/>
              <a:gd name="connsiteX30" fmla="*/ 747422 w 8181891"/>
              <a:gd name="connsiteY30" fmla="*/ 2816172 h 3046094"/>
              <a:gd name="connsiteX31" fmla="*/ 755374 w 8181891"/>
              <a:gd name="connsiteY31" fmla="*/ 2609438 h 3046094"/>
              <a:gd name="connsiteX32" fmla="*/ 0 w 8181891"/>
              <a:gd name="connsiteY32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6199906 w 8181891"/>
              <a:gd name="connsiteY13" fmla="*/ 157763 h 3046094"/>
              <a:gd name="connsiteX14" fmla="*/ 6659877 w 8181891"/>
              <a:gd name="connsiteY14" fmla="*/ 213182 h 3046094"/>
              <a:gd name="connsiteX15" fmla="*/ 8181891 w 8181891"/>
              <a:gd name="connsiteY15" fmla="*/ 438733 h 3046094"/>
              <a:gd name="connsiteX16" fmla="*/ 8169061 w 8181891"/>
              <a:gd name="connsiteY16" fmla="*/ 2585631 h 3046094"/>
              <a:gd name="connsiteX17" fmla="*/ 7420690 w 8181891"/>
              <a:gd name="connsiteY17" fmla="*/ 2591701 h 3046094"/>
              <a:gd name="connsiteX18" fmla="*/ 7427426 w 8181891"/>
              <a:gd name="connsiteY18" fmla="*/ 2772210 h 3046094"/>
              <a:gd name="connsiteX19" fmla="*/ 6697887 w 8181891"/>
              <a:gd name="connsiteY19" fmla="*/ 2771611 h 3046094"/>
              <a:gd name="connsiteX20" fmla="*/ 6693632 w 8181891"/>
              <a:gd name="connsiteY20" fmla="*/ 3046094 h 3046094"/>
              <a:gd name="connsiteX21" fmla="*/ 5935083 w 8181891"/>
              <a:gd name="connsiteY21" fmla="*/ 3037636 h 3046094"/>
              <a:gd name="connsiteX22" fmla="*/ 5930184 w 8181891"/>
              <a:gd name="connsiteY22" fmla="*/ 2296119 h 3046094"/>
              <a:gd name="connsiteX23" fmla="*/ 5163411 w 8181891"/>
              <a:gd name="connsiteY23" fmla="*/ 2296455 h 3046094"/>
              <a:gd name="connsiteX24" fmla="*/ 5160395 w 8181891"/>
              <a:gd name="connsiteY24" fmla="*/ 2178310 h 3046094"/>
              <a:gd name="connsiteX25" fmla="*/ 3013544 w 8181891"/>
              <a:gd name="connsiteY25" fmla="*/ 2178310 h 3046094"/>
              <a:gd name="connsiteX26" fmla="*/ 3013544 w 8181891"/>
              <a:gd name="connsiteY26" fmla="*/ 2283435 h 3046094"/>
              <a:gd name="connsiteX27" fmla="*/ 2274072 w 8181891"/>
              <a:gd name="connsiteY27" fmla="*/ 2284921 h 3046094"/>
              <a:gd name="connsiteX28" fmla="*/ 2282024 w 8181891"/>
              <a:gd name="connsiteY28" fmla="*/ 2999052 h 3046094"/>
              <a:gd name="connsiteX29" fmla="*/ 1558455 w 8181891"/>
              <a:gd name="connsiteY29" fmla="*/ 2999052 h 3046094"/>
              <a:gd name="connsiteX30" fmla="*/ 1558455 w 8181891"/>
              <a:gd name="connsiteY30" fmla="*/ 2816172 h 3046094"/>
              <a:gd name="connsiteX31" fmla="*/ 747422 w 8181891"/>
              <a:gd name="connsiteY31" fmla="*/ 2816172 h 3046094"/>
              <a:gd name="connsiteX32" fmla="*/ 755374 w 8181891"/>
              <a:gd name="connsiteY32" fmla="*/ 2609438 h 3046094"/>
              <a:gd name="connsiteX33" fmla="*/ 0 w 8181891"/>
              <a:gd name="connsiteY33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213182 h 3046094"/>
              <a:gd name="connsiteX15" fmla="*/ 8181891 w 8181891"/>
              <a:gd name="connsiteY15" fmla="*/ 438733 h 3046094"/>
              <a:gd name="connsiteX16" fmla="*/ 8169061 w 8181891"/>
              <a:gd name="connsiteY16" fmla="*/ 2585631 h 3046094"/>
              <a:gd name="connsiteX17" fmla="*/ 7420690 w 8181891"/>
              <a:gd name="connsiteY17" fmla="*/ 2591701 h 3046094"/>
              <a:gd name="connsiteX18" fmla="*/ 7427426 w 8181891"/>
              <a:gd name="connsiteY18" fmla="*/ 2772210 h 3046094"/>
              <a:gd name="connsiteX19" fmla="*/ 6697887 w 8181891"/>
              <a:gd name="connsiteY19" fmla="*/ 2771611 h 3046094"/>
              <a:gd name="connsiteX20" fmla="*/ 6693632 w 8181891"/>
              <a:gd name="connsiteY20" fmla="*/ 3046094 h 3046094"/>
              <a:gd name="connsiteX21" fmla="*/ 5935083 w 8181891"/>
              <a:gd name="connsiteY21" fmla="*/ 3037636 h 3046094"/>
              <a:gd name="connsiteX22" fmla="*/ 5930184 w 8181891"/>
              <a:gd name="connsiteY22" fmla="*/ 2296119 h 3046094"/>
              <a:gd name="connsiteX23" fmla="*/ 5163411 w 8181891"/>
              <a:gd name="connsiteY23" fmla="*/ 2296455 h 3046094"/>
              <a:gd name="connsiteX24" fmla="*/ 5160395 w 8181891"/>
              <a:gd name="connsiteY24" fmla="*/ 2178310 h 3046094"/>
              <a:gd name="connsiteX25" fmla="*/ 3013544 w 8181891"/>
              <a:gd name="connsiteY25" fmla="*/ 2178310 h 3046094"/>
              <a:gd name="connsiteX26" fmla="*/ 3013544 w 8181891"/>
              <a:gd name="connsiteY26" fmla="*/ 2283435 h 3046094"/>
              <a:gd name="connsiteX27" fmla="*/ 2274072 w 8181891"/>
              <a:gd name="connsiteY27" fmla="*/ 2284921 h 3046094"/>
              <a:gd name="connsiteX28" fmla="*/ 2282024 w 8181891"/>
              <a:gd name="connsiteY28" fmla="*/ 2999052 h 3046094"/>
              <a:gd name="connsiteX29" fmla="*/ 1558455 w 8181891"/>
              <a:gd name="connsiteY29" fmla="*/ 2999052 h 3046094"/>
              <a:gd name="connsiteX30" fmla="*/ 1558455 w 8181891"/>
              <a:gd name="connsiteY30" fmla="*/ 2816172 h 3046094"/>
              <a:gd name="connsiteX31" fmla="*/ 747422 w 8181891"/>
              <a:gd name="connsiteY31" fmla="*/ 2816172 h 3046094"/>
              <a:gd name="connsiteX32" fmla="*/ 755374 w 8181891"/>
              <a:gd name="connsiteY32" fmla="*/ 2609438 h 3046094"/>
              <a:gd name="connsiteX33" fmla="*/ 0 w 8181891"/>
              <a:gd name="connsiteY33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8181891 w 8181891"/>
              <a:gd name="connsiteY15" fmla="*/ 438733 h 3046094"/>
              <a:gd name="connsiteX16" fmla="*/ 8169061 w 8181891"/>
              <a:gd name="connsiteY16" fmla="*/ 2585631 h 3046094"/>
              <a:gd name="connsiteX17" fmla="*/ 7420690 w 8181891"/>
              <a:gd name="connsiteY17" fmla="*/ 2591701 h 3046094"/>
              <a:gd name="connsiteX18" fmla="*/ 7427426 w 8181891"/>
              <a:gd name="connsiteY18" fmla="*/ 2772210 h 3046094"/>
              <a:gd name="connsiteX19" fmla="*/ 6697887 w 8181891"/>
              <a:gd name="connsiteY19" fmla="*/ 2771611 h 3046094"/>
              <a:gd name="connsiteX20" fmla="*/ 6693632 w 8181891"/>
              <a:gd name="connsiteY20" fmla="*/ 3046094 h 3046094"/>
              <a:gd name="connsiteX21" fmla="*/ 5935083 w 8181891"/>
              <a:gd name="connsiteY21" fmla="*/ 3037636 h 3046094"/>
              <a:gd name="connsiteX22" fmla="*/ 5930184 w 8181891"/>
              <a:gd name="connsiteY22" fmla="*/ 2296119 h 3046094"/>
              <a:gd name="connsiteX23" fmla="*/ 5163411 w 8181891"/>
              <a:gd name="connsiteY23" fmla="*/ 2296455 h 3046094"/>
              <a:gd name="connsiteX24" fmla="*/ 5160395 w 8181891"/>
              <a:gd name="connsiteY24" fmla="*/ 2178310 h 3046094"/>
              <a:gd name="connsiteX25" fmla="*/ 3013544 w 8181891"/>
              <a:gd name="connsiteY25" fmla="*/ 2178310 h 3046094"/>
              <a:gd name="connsiteX26" fmla="*/ 3013544 w 8181891"/>
              <a:gd name="connsiteY26" fmla="*/ 2283435 h 3046094"/>
              <a:gd name="connsiteX27" fmla="*/ 2274072 w 8181891"/>
              <a:gd name="connsiteY27" fmla="*/ 2284921 h 3046094"/>
              <a:gd name="connsiteX28" fmla="*/ 2282024 w 8181891"/>
              <a:gd name="connsiteY28" fmla="*/ 2999052 h 3046094"/>
              <a:gd name="connsiteX29" fmla="*/ 1558455 w 8181891"/>
              <a:gd name="connsiteY29" fmla="*/ 2999052 h 3046094"/>
              <a:gd name="connsiteX30" fmla="*/ 1558455 w 8181891"/>
              <a:gd name="connsiteY30" fmla="*/ 2816172 h 3046094"/>
              <a:gd name="connsiteX31" fmla="*/ 747422 w 8181891"/>
              <a:gd name="connsiteY31" fmla="*/ 2816172 h 3046094"/>
              <a:gd name="connsiteX32" fmla="*/ 755374 w 8181891"/>
              <a:gd name="connsiteY32" fmla="*/ 2609438 h 3046094"/>
              <a:gd name="connsiteX33" fmla="*/ 0 w 8181891"/>
              <a:gd name="connsiteY33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8181891 w 8181891"/>
              <a:gd name="connsiteY15" fmla="*/ 438733 h 3046094"/>
              <a:gd name="connsiteX16" fmla="*/ 8169061 w 8181891"/>
              <a:gd name="connsiteY16" fmla="*/ 2585631 h 3046094"/>
              <a:gd name="connsiteX17" fmla="*/ 7420690 w 8181891"/>
              <a:gd name="connsiteY17" fmla="*/ 2591701 h 3046094"/>
              <a:gd name="connsiteX18" fmla="*/ 7427426 w 8181891"/>
              <a:gd name="connsiteY18" fmla="*/ 2772210 h 3046094"/>
              <a:gd name="connsiteX19" fmla="*/ 6697887 w 8181891"/>
              <a:gd name="connsiteY19" fmla="*/ 2771611 h 3046094"/>
              <a:gd name="connsiteX20" fmla="*/ 6693632 w 8181891"/>
              <a:gd name="connsiteY20" fmla="*/ 3046094 h 3046094"/>
              <a:gd name="connsiteX21" fmla="*/ 5935083 w 8181891"/>
              <a:gd name="connsiteY21" fmla="*/ 3037636 h 3046094"/>
              <a:gd name="connsiteX22" fmla="*/ 5930184 w 8181891"/>
              <a:gd name="connsiteY22" fmla="*/ 2296119 h 3046094"/>
              <a:gd name="connsiteX23" fmla="*/ 5163411 w 8181891"/>
              <a:gd name="connsiteY23" fmla="*/ 2296455 h 3046094"/>
              <a:gd name="connsiteX24" fmla="*/ 5160395 w 8181891"/>
              <a:gd name="connsiteY24" fmla="*/ 2178310 h 3046094"/>
              <a:gd name="connsiteX25" fmla="*/ 3013544 w 8181891"/>
              <a:gd name="connsiteY25" fmla="*/ 2178310 h 3046094"/>
              <a:gd name="connsiteX26" fmla="*/ 3013544 w 8181891"/>
              <a:gd name="connsiteY26" fmla="*/ 2283435 h 3046094"/>
              <a:gd name="connsiteX27" fmla="*/ 2274072 w 8181891"/>
              <a:gd name="connsiteY27" fmla="*/ 2284921 h 3046094"/>
              <a:gd name="connsiteX28" fmla="*/ 2282024 w 8181891"/>
              <a:gd name="connsiteY28" fmla="*/ 2999052 h 3046094"/>
              <a:gd name="connsiteX29" fmla="*/ 1558455 w 8181891"/>
              <a:gd name="connsiteY29" fmla="*/ 2999052 h 3046094"/>
              <a:gd name="connsiteX30" fmla="*/ 1558455 w 8181891"/>
              <a:gd name="connsiteY30" fmla="*/ 2816172 h 3046094"/>
              <a:gd name="connsiteX31" fmla="*/ 747422 w 8181891"/>
              <a:gd name="connsiteY31" fmla="*/ 2816172 h 3046094"/>
              <a:gd name="connsiteX32" fmla="*/ 755374 w 8181891"/>
              <a:gd name="connsiteY32" fmla="*/ 2609438 h 3046094"/>
              <a:gd name="connsiteX33" fmla="*/ 0 w 8181891"/>
              <a:gd name="connsiteY33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7053346 w 8181891"/>
              <a:gd name="connsiteY15" fmla="*/ 756280 h 3046094"/>
              <a:gd name="connsiteX16" fmla="*/ 8181891 w 8181891"/>
              <a:gd name="connsiteY16" fmla="*/ 438733 h 3046094"/>
              <a:gd name="connsiteX17" fmla="*/ 8169061 w 8181891"/>
              <a:gd name="connsiteY17" fmla="*/ 2585631 h 3046094"/>
              <a:gd name="connsiteX18" fmla="*/ 7420690 w 8181891"/>
              <a:gd name="connsiteY18" fmla="*/ 2591701 h 3046094"/>
              <a:gd name="connsiteX19" fmla="*/ 7427426 w 8181891"/>
              <a:gd name="connsiteY19" fmla="*/ 2772210 h 3046094"/>
              <a:gd name="connsiteX20" fmla="*/ 6697887 w 8181891"/>
              <a:gd name="connsiteY20" fmla="*/ 2771611 h 3046094"/>
              <a:gd name="connsiteX21" fmla="*/ 6693632 w 8181891"/>
              <a:gd name="connsiteY21" fmla="*/ 3046094 h 3046094"/>
              <a:gd name="connsiteX22" fmla="*/ 5935083 w 8181891"/>
              <a:gd name="connsiteY22" fmla="*/ 3037636 h 3046094"/>
              <a:gd name="connsiteX23" fmla="*/ 5930184 w 8181891"/>
              <a:gd name="connsiteY23" fmla="*/ 2296119 h 3046094"/>
              <a:gd name="connsiteX24" fmla="*/ 5163411 w 8181891"/>
              <a:gd name="connsiteY24" fmla="*/ 2296455 h 3046094"/>
              <a:gd name="connsiteX25" fmla="*/ 5160395 w 8181891"/>
              <a:gd name="connsiteY25" fmla="*/ 2178310 h 3046094"/>
              <a:gd name="connsiteX26" fmla="*/ 3013544 w 8181891"/>
              <a:gd name="connsiteY26" fmla="*/ 2178310 h 3046094"/>
              <a:gd name="connsiteX27" fmla="*/ 3013544 w 8181891"/>
              <a:gd name="connsiteY27" fmla="*/ 2283435 h 3046094"/>
              <a:gd name="connsiteX28" fmla="*/ 2274072 w 8181891"/>
              <a:gd name="connsiteY28" fmla="*/ 2284921 h 3046094"/>
              <a:gd name="connsiteX29" fmla="*/ 2282024 w 8181891"/>
              <a:gd name="connsiteY29" fmla="*/ 2999052 h 3046094"/>
              <a:gd name="connsiteX30" fmla="*/ 1558455 w 8181891"/>
              <a:gd name="connsiteY30" fmla="*/ 2999052 h 3046094"/>
              <a:gd name="connsiteX31" fmla="*/ 1558455 w 8181891"/>
              <a:gd name="connsiteY31" fmla="*/ 2816172 h 3046094"/>
              <a:gd name="connsiteX32" fmla="*/ 747422 w 8181891"/>
              <a:gd name="connsiteY32" fmla="*/ 2816172 h 3046094"/>
              <a:gd name="connsiteX33" fmla="*/ 755374 w 8181891"/>
              <a:gd name="connsiteY33" fmla="*/ 2609438 h 3046094"/>
              <a:gd name="connsiteX34" fmla="*/ 0 w 8181891"/>
              <a:gd name="connsiteY34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798423 w 8181891"/>
              <a:gd name="connsiteY15" fmla="*/ 833865 h 3046094"/>
              <a:gd name="connsiteX16" fmla="*/ 7053346 w 8181891"/>
              <a:gd name="connsiteY16" fmla="*/ 756280 h 3046094"/>
              <a:gd name="connsiteX17" fmla="*/ 8181891 w 8181891"/>
              <a:gd name="connsiteY17" fmla="*/ 438733 h 3046094"/>
              <a:gd name="connsiteX18" fmla="*/ 8169061 w 8181891"/>
              <a:gd name="connsiteY18" fmla="*/ 2585631 h 3046094"/>
              <a:gd name="connsiteX19" fmla="*/ 7420690 w 8181891"/>
              <a:gd name="connsiteY19" fmla="*/ 2591701 h 3046094"/>
              <a:gd name="connsiteX20" fmla="*/ 7427426 w 8181891"/>
              <a:gd name="connsiteY20" fmla="*/ 2772210 h 3046094"/>
              <a:gd name="connsiteX21" fmla="*/ 6697887 w 8181891"/>
              <a:gd name="connsiteY21" fmla="*/ 2771611 h 3046094"/>
              <a:gd name="connsiteX22" fmla="*/ 6693632 w 8181891"/>
              <a:gd name="connsiteY22" fmla="*/ 3046094 h 3046094"/>
              <a:gd name="connsiteX23" fmla="*/ 5935083 w 8181891"/>
              <a:gd name="connsiteY23" fmla="*/ 3037636 h 3046094"/>
              <a:gd name="connsiteX24" fmla="*/ 5930184 w 8181891"/>
              <a:gd name="connsiteY24" fmla="*/ 2296119 h 3046094"/>
              <a:gd name="connsiteX25" fmla="*/ 5163411 w 8181891"/>
              <a:gd name="connsiteY25" fmla="*/ 2296455 h 3046094"/>
              <a:gd name="connsiteX26" fmla="*/ 5160395 w 8181891"/>
              <a:gd name="connsiteY26" fmla="*/ 2178310 h 3046094"/>
              <a:gd name="connsiteX27" fmla="*/ 3013544 w 8181891"/>
              <a:gd name="connsiteY27" fmla="*/ 2178310 h 3046094"/>
              <a:gd name="connsiteX28" fmla="*/ 3013544 w 8181891"/>
              <a:gd name="connsiteY28" fmla="*/ 2283435 h 3046094"/>
              <a:gd name="connsiteX29" fmla="*/ 2274072 w 8181891"/>
              <a:gd name="connsiteY29" fmla="*/ 2284921 h 3046094"/>
              <a:gd name="connsiteX30" fmla="*/ 2282024 w 8181891"/>
              <a:gd name="connsiteY30" fmla="*/ 2999052 h 3046094"/>
              <a:gd name="connsiteX31" fmla="*/ 1558455 w 8181891"/>
              <a:gd name="connsiteY31" fmla="*/ 2999052 h 3046094"/>
              <a:gd name="connsiteX32" fmla="*/ 1558455 w 8181891"/>
              <a:gd name="connsiteY32" fmla="*/ 2816172 h 3046094"/>
              <a:gd name="connsiteX33" fmla="*/ 747422 w 8181891"/>
              <a:gd name="connsiteY33" fmla="*/ 2816172 h 3046094"/>
              <a:gd name="connsiteX34" fmla="*/ 755374 w 8181891"/>
              <a:gd name="connsiteY34" fmla="*/ 2609438 h 3046094"/>
              <a:gd name="connsiteX35" fmla="*/ 0 w 8181891"/>
              <a:gd name="connsiteY35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053346 w 8181891"/>
              <a:gd name="connsiteY16" fmla="*/ 756280 h 3046094"/>
              <a:gd name="connsiteX17" fmla="*/ 8181891 w 8181891"/>
              <a:gd name="connsiteY17" fmla="*/ 438733 h 3046094"/>
              <a:gd name="connsiteX18" fmla="*/ 8169061 w 8181891"/>
              <a:gd name="connsiteY18" fmla="*/ 2585631 h 3046094"/>
              <a:gd name="connsiteX19" fmla="*/ 7420690 w 8181891"/>
              <a:gd name="connsiteY19" fmla="*/ 2591701 h 3046094"/>
              <a:gd name="connsiteX20" fmla="*/ 7427426 w 8181891"/>
              <a:gd name="connsiteY20" fmla="*/ 2772210 h 3046094"/>
              <a:gd name="connsiteX21" fmla="*/ 6697887 w 8181891"/>
              <a:gd name="connsiteY21" fmla="*/ 2771611 h 3046094"/>
              <a:gd name="connsiteX22" fmla="*/ 6693632 w 8181891"/>
              <a:gd name="connsiteY22" fmla="*/ 3046094 h 3046094"/>
              <a:gd name="connsiteX23" fmla="*/ 5935083 w 8181891"/>
              <a:gd name="connsiteY23" fmla="*/ 3037636 h 3046094"/>
              <a:gd name="connsiteX24" fmla="*/ 5930184 w 8181891"/>
              <a:gd name="connsiteY24" fmla="*/ 2296119 h 3046094"/>
              <a:gd name="connsiteX25" fmla="*/ 5163411 w 8181891"/>
              <a:gd name="connsiteY25" fmla="*/ 2296455 h 3046094"/>
              <a:gd name="connsiteX26" fmla="*/ 5160395 w 8181891"/>
              <a:gd name="connsiteY26" fmla="*/ 2178310 h 3046094"/>
              <a:gd name="connsiteX27" fmla="*/ 3013544 w 8181891"/>
              <a:gd name="connsiteY27" fmla="*/ 2178310 h 3046094"/>
              <a:gd name="connsiteX28" fmla="*/ 3013544 w 8181891"/>
              <a:gd name="connsiteY28" fmla="*/ 2283435 h 3046094"/>
              <a:gd name="connsiteX29" fmla="*/ 2274072 w 8181891"/>
              <a:gd name="connsiteY29" fmla="*/ 2284921 h 3046094"/>
              <a:gd name="connsiteX30" fmla="*/ 2282024 w 8181891"/>
              <a:gd name="connsiteY30" fmla="*/ 2999052 h 3046094"/>
              <a:gd name="connsiteX31" fmla="*/ 1558455 w 8181891"/>
              <a:gd name="connsiteY31" fmla="*/ 2999052 h 3046094"/>
              <a:gd name="connsiteX32" fmla="*/ 1558455 w 8181891"/>
              <a:gd name="connsiteY32" fmla="*/ 2816172 h 3046094"/>
              <a:gd name="connsiteX33" fmla="*/ 747422 w 8181891"/>
              <a:gd name="connsiteY33" fmla="*/ 2816172 h 3046094"/>
              <a:gd name="connsiteX34" fmla="*/ 755374 w 8181891"/>
              <a:gd name="connsiteY34" fmla="*/ 2609438 h 3046094"/>
              <a:gd name="connsiteX35" fmla="*/ 0 w 8181891"/>
              <a:gd name="connsiteY35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8181891 w 8181891"/>
              <a:gd name="connsiteY17" fmla="*/ 438733 h 3046094"/>
              <a:gd name="connsiteX18" fmla="*/ 8169061 w 8181891"/>
              <a:gd name="connsiteY18" fmla="*/ 2585631 h 3046094"/>
              <a:gd name="connsiteX19" fmla="*/ 7420690 w 8181891"/>
              <a:gd name="connsiteY19" fmla="*/ 2591701 h 3046094"/>
              <a:gd name="connsiteX20" fmla="*/ 7427426 w 8181891"/>
              <a:gd name="connsiteY20" fmla="*/ 2772210 h 3046094"/>
              <a:gd name="connsiteX21" fmla="*/ 6697887 w 8181891"/>
              <a:gd name="connsiteY21" fmla="*/ 2771611 h 3046094"/>
              <a:gd name="connsiteX22" fmla="*/ 6693632 w 8181891"/>
              <a:gd name="connsiteY22" fmla="*/ 3046094 h 3046094"/>
              <a:gd name="connsiteX23" fmla="*/ 5935083 w 8181891"/>
              <a:gd name="connsiteY23" fmla="*/ 3037636 h 3046094"/>
              <a:gd name="connsiteX24" fmla="*/ 5930184 w 8181891"/>
              <a:gd name="connsiteY24" fmla="*/ 2296119 h 3046094"/>
              <a:gd name="connsiteX25" fmla="*/ 5163411 w 8181891"/>
              <a:gd name="connsiteY25" fmla="*/ 2296455 h 3046094"/>
              <a:gd name="connsiteX26" fmla="*/ 5160395 w 8181891"/>
              <a:gd name="connsiteY26" fmla="*/ 2178310 h 3046094"/>
              <a:gd name="connsiteX27" fmla="*/ 3013544 w 8181891"/>
              <a:gd name="connsiteY27" fmla="*/ 2178310 h 3046094"/>
              <a:gd name="connsiteX28" fmla="*/ 3013544 w 8181891"/>
              <a:gd name="connsiteY28" fmla="*/ 2283435 h 3046094"/>
              <a:gd name="connsiteX29" fmla="*/ 2274072 w 8181891"/>
              <a:gd name="connsiteY29" fmla="*/ 2284921 h 3046094"/>
              <a:gd name="connsiteX30" fmla="*/ 2282024 w 8181891"/>
              <a:gd name="connsiteY30" fmla="*/ 2999052 h 3046094"/>
              <a:gd name="connsiteX31" fmla="*/ 1558455 w 8181891"/>
              <a:gd name="connsiteY31" fmla="*/ 2999052 h 3046094"/>
              <a:gd name="connsiteX32" fmla="*/ 1558455 w 8181891"/>
              <a:gd name="connsiteY32" fmla="*/ 2816172 h 3046094"/>
              <a:gd name="connsiteX33" fmla="*/ 747422 w 8181891"/>
              <a:gd name="connsiteY33" fmla="*/ 2816172 h 3046094"/>
              <a:gd name="connsiteX34" fmla="*/ 755374 w 8181891"/>
              <a:gd name="connsiteY34" fmla="*/ 2609438 h 3046094"/>
              <a:gd name="connsiteX35" fmla="*/ 0 w 8181891"/>
              <a:gd name="connsiteY35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751615 w 8181891"/>
              <a:gd name="connsiteY17" fmla="*/ 517982 h 3046094"/>
              <a:gd name="connsiteX18" fmla="*/ 8181891 w 8181891"/>
              <a:gd name="connsiteY18" fmla="*/ 438733 h 3046094"/>
              <a:gd name="connsiteX19" fmla="*/ 8169061 w 8181891"/>
              <a:gd name="connsiteY19" fmla="*/ 2585631 h 3046094"/>
              <a:gd name="connsiteX20" fmla="*/ 7420690 w 8181891"/>
              <a:gd name="connsiteY20" fmla="*/ 2591701 h 3046094"/>
              <a:gd name="connsiteX21" fmla="*/ 7427426 w 8181891"/>
              <a:gd name="connsiteY21" fmla="*/ 2772210 h 3046094"/>
              <a:gd name="connsiteX22" fmla="*/ 6697887 w 8181891"/>
              <a:gd name="connsiteY22" fmla="*/ 2771611 h 3046094"/>
              <a:gd name="connsiteX23" fmla="*/ 6693632 w 8181891"/>
              <a:gd name="connsiteY23" fmla="*/ 3046094 h 3046094"/>
              <a:gd name="connsiteX24" fmla="*/ 5935083 w 8181891"/>
              <a:gd name="connsiteY24" fmla="*/ 3037636 h 3046094"/>
              <a:gd name="connsiteX25" fmla="*/ 5930184 w 8181891"/>
              <a:gd name="connsiteY25" fmla="*/ 2296119 h 3046094"/>
              <a:gd name="connsiteX26" fmla="*/ 5163411 w 8181891"/>
              <a:gd name="connsiteY26" fmla="*/ 2296455 h 3046094"/>
              <a:gd name="connsiteX27" fmla="*/ 5160395 w 8181891"/>
              <a:gd name="connsiteY27" fmla="*/ 2178310 h 3046094"/>
              <a:gd name="connsiteX28" fmla="*/ 3013544 w 8181891"/>
              <a:gd name="connsiteY28" fmla="*/ 2178310 h 3046094"/>
              <a:gd name="connsiteX29" fmla="*/ 3013544 w 8181891"/>
              <a:gd name="connsiteY29" fmla="*/ 2283435 h 3046094"/>
              <a:gd name="connsiteX30" fmla="*/ 2274072 w 8181891"/>
              <a:gd name="connsiteY30" fmla="*/ 2284921 h 3046094"/>
              <a:gd name="connsiteX31" fmla="*/ 2282024 w 8181891"/>
              <a:gd name="connsiteY31" fmla="*/ 2999052 h 3046094"/>
              <a:gd name="connsiteX32" fmla="*/ 1558455 w 8181891"/>
              <a:gd name="connsiteY32" fmla="*/ 2999052 h 3046094"/>
              <a:gd name="connsiteX33" fmla="*/ 1558455 w 8181891"/>
              <a:gd name="connsiteY33" fmla="*/ 2816172 h 3046094"/>
              <a:gd name="connsiteX34" fmla="*/ 747422 w 8181891"/>
              <a:gd name="connsiteY34" fmla="*/ 2816172 h 3046094"/>
              <a:gd name="connsiteX35" fmla="*/ 755374 w 8181891"/>
              <a:gd name="connsiteY35" fmla="*/ 2609438 h 3046094"/>
              <a:gd name="connsiteX36" fmla="*/ 0 w 8181891"/>
              <a:gd name="connsiteY36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67386 w 8181891"/>
              <a:gd name="connsiteY17" fmla="*/ 405221 h 3046094"/>
              <a:gd name="connsiteX18" fmla="*/ 8181891 w 8181891"/>
              <a:gd name="connsiteY18" fmla="*/ 438733 h 3046094"/>
              <a:gd name="connsiteX19" fmla="*/ 8169061 w 8181891"/>
              <a:gd name="connsiteY19" fmla="*/ 2585631 h 3046094"/>
              <a:gd name="connsiteX20" fmla="*/ 7420690 w 8181891"/>
              <a:gd name="connsiteY20" fmla="*/ 2591701 h 3046094"/>
              <a:gd name="connsiteX21" fmla="*/ 7427426 w 8181891"/>
              <a:gd name="connsiteY21" fmla="*/ 2772210 h 3046094"/>
              <a:gd name="connsiteX22" fmla="*/ 6697887 w 8181891"/>
              <a:gd name="connsiteY22" fmla="*/ 2771611 h 3046094"/>
              <a:gd name="connsiteX23" fmla="*/ 6693632 w 8181891"/>
              <a:gd name="connsiteY23" fmla="*/ 3046094 h 3046094"/>
              <a:gd name="connsiteX24" fmla="*/ 5935083 w 8181891"/>
              <a:gd name="connsiteY24" fmla="*/ 3037636 h 3046094"/>
              <a:gd name="connsiteX25" fmla="*/ 5930184 w 8181891"/>
              <a:gd name="connsiteY25" fmla="*/ 2296119 h 3046094"/>
              <a:gd name="connsiteX26" fmla="*/ 5163411 w 8181891"/>
              <a:gd name="connsiteY26" fmla="*/ 2296455 h 3046094"/>
              <a:gd name="connsiteX27" fmla="*/ 5160395 w 8181891"/>
              <a:gd name="connsiteY27" fmla="*/ 2178310 h 3046094"/>
              <a:gd name="connsiteX28" fmla="*/ 3013544 w 8181891"/>
              <a:gd name="connsiteY28" fmla="*/ 2178310 h 3046094"/>
              <a:gd name="connsiteX29" fmla="*/ 3013544 w 8181891"/>
              <a:gd name="connsiteY29" fmla="*/ 2283435 h 3046094"/>
              <a:gd name="connsiteX30" fmla="*/ 2274072 w 8181891"/>
              <a:gd name="connsiteY30" fmla="*/ 2284921 h 3046094"/>
              <a:gd name="connsiteX31" fmla="*/ 2282024 w 8181891"/>
              <a:gd name="connsiteY31" fmla="*/ 2999052 h 3046094"/>
              <a:gd name="connsiteX32" fmla="*/ 1558455 w 8181891"/>
              <a:gd name="connsiteY32" fmla="*/ 2999052 h 3046094"/>
              <a:gd name="connsiteX33" fmla="*/ 1558455 w 8181891"/>
              <a:gd name="connsiteY33" fmla="*/ 2816172 h 3046094"/>
              <a:gd name="connsiteX34" fmla="*/ 747422 w 8181891"/>
              <a:gd name="connsiteY34" fmla="*/ 2816172 h 3046094"/>
              <a:gd name="connsiteX35" fmla="*/ 755374 w 8181891"/>
              <a:gd name="connsiteY35" fmla="*/ 2609438 h 3046094"/>
              <a:gd name="connsiteX36" fmla="*/ 0 w 8181891"/>
              <a:gd name="connsiteY36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8181891 w 8181891"/>
              <a:gd name="connsiteY19" fmla="*/ 438733 h 3046094"/>
              <a:gd name="connsiteX20" fmla="*/ 8169061 w 8181891"/>
              <a:gd name="connsiteY20" fmla="*/ 2585631 h 3046094"/>
              <a:gd name="connsiteX21" fmla="*/ 7420690 w 8181891"/>
              <a:gd name="connsiteY21" fmla="*/ 2591701 h 3046094"/>
              <a:gd name="connsiteX22" fmla="*/ 7427426 w 8181891"/>
              <a:gd name="connsiteY22" fmla="*/ 2772210 h 3046094"/>
              <a:gd name="connsiteX23" fmla="*/ 6697887 w 8181891"/>
              <a:gd name="connsiteY23" fmla="*/ 2771611 h 3046094"/>
              <a:gd name="connsiteX24" fmla="*/ 6693632 w 8181891"/>
              <a:gd name="connsiteY24" fmla="*/ 3046094 h 3046094"/>
              <a:gd name="connsiteX25" fmla="*/ 5935083 w 8181891"/>
              <a:gd name="connsiteY25" fmla="*/ 3037636 h 3046094"/>
              <a:gd name="connsiteX26" fmla="*/ 5930184 w 8181891"/>
              <a:gd name="connsiteY26" fmla="*/ 2296119 h 3046094"/>
              <a:gd name="connsiteX27" fmla="*/ 5163411 w 8181891"/>
              <a:gd name="connsiteY27" fmla="*/ 2296455 h 3046094"/>
              <a:gd name="connsiteX28" fmla="*/ 5160395 w 8181891"/>
              <a:gd name="connsiteY28" fmla="*/ 2178310 h 3046094"/>
              <a:gd name="connsiteX29" fmla="*/ 3013544 w 8181891"/>
              <a:gd name="connsiteY29" fmla="*/ 2178310 h 3046094"/>
              <a:gd name="connsiteX30" fmla="*/ 3013544 w 8181891"/>
              <a:gd name="connsiteY30" fmla="*/ 2283435 h 3046094"/>
              <a:gd name="connsiteX31" fmla="*/ 2274072 w 8181891"/>
              <a:gd name="connsiteY31" fmla="*/ 2284921 h 3046094"/>
              <a:gd name="connsiteX32" fmla="*/ 2282024 w 8181891"/>
              <a:gd name="connsiteY32" fmla="*/ 2999052 h 3046094"/>
              <a:gd name="connsiteX33" fmla="*/ 1558455 w 8181891"/>
              <a:gd name="connsiteY33" fmla="*/ 2999052 h 3046094"/>
              <a:gd name="connsiteX34" fmla="*/ 1558455 w 8181891"/>
              <a:gd name="connsiteY34" fmla="*/ 2816172 h 3046094"/>
              <a:gd name="connsiteX35" fmla="*/ 747422 w 8181891"/>
              <a:gd name="connsiteY35" fmla="*/ 2816172 h 3046094"/>
              <a:gd name="connsiteX36" fmla="*/ 755374 w 8181891"/>
              <a:gd name="connsiteY36" fmla="*/ 2609438 h 3046094"/>
              <a:gd name="connsiteX37" fmla="*/ 0 w 8181891"/>
              <a:gd name="connsiteY37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8181891 w 8181891"/>
              <a:gd name="connsiteY19" fmla="*/ 438733 h 3046094"/>
              <a:gd name="connsiteX20" fmla="*/ 8169061 w 8181891"/>
              <a:gd name="connsiteY20" fmla="*/ 2585631 h 3046094"/>
              <a:gd name="connsiteX21" fmla="*/ 7420690 w 8181891"/>
              <a:gd name="connsiteY21" fmla="*/ 2591701 h 3046094"/>
              <a:gd name="connsiteX22" fmla="*/ 7427426 w 8181891"/>
              <a:gd name="connsiteY22" fmla="*/ 2772210 h 3046094"/>
              <a:gd name="connsiteX23" fmla="*/ 6697887 w 8181891"/>
              <a:gd name="connsiteY23" fmla="*/ 2771611 h 3046094"/>
              <a:gd name="connsiteX24" fmla="*/ 6693632 w 8181891"/>
              <a:gd name="connsiteY24" fmla="*/ 3046094 h 3046094"/>
              <a:gd name="connsiteX25" fmla="*/ 5935083 w 8181891"/>
              <a:gd name="connsiteY25" fmla="*/ 3037636 h 3046094"/>
              <a:gd name="connsiteX26" fmla="*/ 5930184 w 8181891"/>
              <a:gd name="connsiteY26" fmla="*/ 2296119 h 3046094"/>
              <a:gd name="connsiteX27" fmla="*/ 5163411 w 8181891"/>
              <a:gd name="connsiteY27" fmla="*/ 2296455 h 3046094"/>
              <a:gd name="connsiteX28" fmla="*/ 5160395 w 8181891"/>
              <a:gd name="connsiteY28" fmla="*/ 2178310 h 3046094"/>
              <a:gd name="connsiteX29" fmla="*/ 3013544 w 8181891"/>
              <a:gd name="connsiteY29" fmla="*/ 2178310 h 3046094"/>
              <a:gd name="connsiteX30" fmla="*/ 3013544 w 8181891"/>
              <a:gd name="connsiteY30" fmla="*/ 2283435 h 3046094"/>
              <a:gd name="connsiteX31" fmla="*/ 2274072 w 8181891"/>
              <a:gd name="connsiteY31" fmla="*/ 2284921 h 3046094"/>
              <a:gd name="connsiteX32" fmla="*/ 2282024 w 8181891"/>
              <a:gd name="connsiteY32" fmla="*/ 2999052 h 3046094"/>
              <a:gd name="connsiteX33" fmla="*/ 1558455 w 8181891"/>
              <a:gd name="connsiteY33" fmla="*/ 2999052 h 3046094"/>
              <a:gd name="connsiteX34" fmla="*/ 1558455 w 8181891"/>
              <a:gd name="connsiteY34" fmla="*/ 2816172 h 3046094"/>
              <a:gd name="connsiteX35" fmla="*/ 747422 w 8181891"/>
              <a:gd name="connsiteY35" fmla="*/ 2816172 h 3046094"/>
              <a:gd name="connsiteX36" fmla="*/ 755374 w 8181891"/>
              <a:gd name="connsiteY36" fmla="*/ 2609438 h 3046094"/>
              <a:gd name="connsiteX37" fmla="*/ 0 w 8181891"/>
              <a:gd name="connsiteY37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474525 w 8181891"/>
              <a:gd name="connsiteY19" fmla="*/ 401603 h 3046094"/>
              <a:gd name="connsiteX20" fmla="*/ 8181891 w 8181891"/>
              <a:gd name="connsiteY20" fmla="*/ 438733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8455 w 8181891"/>
              <a:gd name="connsiteY35" fmla="*/ 2816172 h 3046094"/>
              <a:gd name="connsiteX36" fmla="*/ 747422 w 8181891"/>
              <a:gd name="connsiteY36" fmla="*/ 2816172 h 3046094"/>
              <a:gd name="connsiteX37" fmla="*/ 755374 w 8181891"/>
              <a:gd name="connsiteY37" fmla="*/ 2609438 h 3046094"/>
              <a:gd name="connsiteX38" fmla="*/ 0 w 8181891"/>
              <a:gd name="connsiteY38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474525 w 8181891"/>
              <a:gd name="connsiteY19" fmla="*/ 401603 h 3046094"/>
              <a:gd name="connsiteX20" fmla="*/ 8181891 w 8181891"/>
              <a:gd name="connsiteY20" fmla="*/ 438733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8455 w 8181891"/>
              <a:gd name="connsiteY35" fmla="*/ 2816172 h 3046094"/>
              <a:gd name="connsiteX36" fmla="*/ 747422 w 8181891"/>
              <a:gd name="connsiteY36" fmla="*/ 2816172 h 3046094"/>
              <a:gd name="connsiteX37" fmla="*/ 755374 w 8181891"/>
              <a:gd name="connsiteY37" fmla="*/ 2609438 h 3046094"/>
              <a:gd name="connsiteX38" fmla="*/ 0 w 8181891"/>
              <a:gd name="connsiteY38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474525 w 8181891"/>
              <a:gd name="connsiteY19" fmla="*/ 401603 h 3046094"/>
              <a:gd name="connsiteX20" fmla="*/ 8181891 w 8181891"/>
              <a:gd name="connsiteY20" fmla="*/ 438733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8455 w 8181891"/>
              <a:gd name="connsiteY35" fmla="*/ 2816172 h 3046094"/>
              <a:gd name="connsiteX36" fmla="*/ 747422 w 8181891"/>
              <a:gd name="connsiteY36" fmla="*/ 2816172 h 3046094"/>
              <a:gd name="connsiteX37" fmla="*/ 755374 w 8181891"/>
              <a:gd name="connsiteY37" fmla="*/ 2609438 h 3046094"/>
              <a:gd name="connsiteX38" fmla="*/ 0 w 8181891"/>
              <a:gd name="connsiteY38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474525 w 8181891"/>
              <a:gd name="connsiteY19" fmla="*/ 401603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8455 w 8181891"/>
              <a:gd name="connsiteY35" fmla="*/ 2816172 h 3046094"/>
              <a:gd name="connsiteX36" fmla="*/ 747422 w 8181891"/>
              <a:gd name="connsiteY36" fmla="*/ 2816172 h 3046094"/>
              <a:gd name="connsiteX37" fmla="*/ 755374 w 8181891"/>
              <a:gd name="connsiteY37" fmla="*/ 2609438 h 3046094"/>
              <a:gd name="connsiteX38" fmla="*/ 0 w 8181891"/>
              <a:gd name="connsiteY38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474525 w 8181891"/>
              <a:gd name="connsiteY19" fmla="*/ 401603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8455 w 8181891"/>
              <a:gd name="connsiteY35" fmla="*/ 2816172 h 3046094"/>
              <a:gd name="connsiteX36" fmla="*/ 747422 w 8181891"/>
              <a:gd name="connsiteY36" fmla="*/ 2816172 h 3046094"/>
              <a:gd name="connsiteX37" fmla="*/ 755374 w 8181891"/>
              <a:gd name="connsiteY37" fmla="*/ 2609438 h 3046094"/>
              <a:gd name="connsiteX38" fmla="*/ 0 w 8181891"/>
              <a:gd name="connsiteY38" fmla="*/ 2609439 h 3046094"/>
              <a:gd name="connsiteX0" fmla="*/ 0 w 8181891"/>
              <a:gd name="connsiteY0" fmla="*/ 2610356 h 3047011"/>
              <a:gd name="connsiteX1" fmla="*/ 0 w 8181891"/>
              <a:gd name="connsiteY1" fmla="*/ 447600 h 3047011"/>
              <a:gd name="connsiteX2" fmla="*/ 748833 w 8181891"/>
              <a:gd name="connsiteY2" fmla="*/ 447768 h 3047011"/>
              <a:gd name="connsiteX3" fmla="*/ 750716 w 8181891"/>
              <a:gd name="connsiteY3" fmla="*/ 616361 h 3047011"/>
              <a:gd name="connsiteX4" fmla="*/ 1526237 w 8181891"/>
              <a:gd name="connsiteY4" fmla="*/ 643528 h 3047011"/>
              <a:gd name="connsiteX5" fmla="*/ 1544779 w 8181891"/>
              <a:gd name="connsiteY5" fmla="*/ 791785 h 3047011"/>
              <a:gd name="connsiteX6" fmla="*/ 2269754 w 8181891"/>
              <a:gd name="connsiteY6" fmla="*/ 801611 h 3047011"/>
              <a:gd name="connsiteX7" fmla="*/ 2265824 w 8181891"/>
              <a:gd name="connsiteY7" fmla="*/ 88919 h 3047011"/>
              <a:gd name="connsiteX8" fmla="*/ 3009501 w 8181891"/>
              <a:gd name="connsiteY8" fmla="*/ 111127 h 3047011"/>
              <a:gd name="connsiteX9" fmla="*/ 3020494 w 8181891"/>
              <a:gd name="connsiteY9" fmla="*/ 917 h 3047011"/>
              <a:gd name="connsiteX10" fmla="*/ 5151665 w 8181891"/>
              <a:gd name="connsiteY10" fmla="*/ 3237 h 3047011"/>
              <a:gd name="connsiteX11" fmla="*/ 5165882 w 8181891"/>
              <a:gd name="connsiteY11" fmla="*/ 124135 h 3047011"/>
              <a:gd name="connsiteX12" fmla="*/ 5915101 w 8181891"/>
              <a:gd name="connsiteY12" fmla="*/ 115371 h 3047011"/>
              <a:gd name="connsiteX13" fmla="*/ 5915677 w 8181891"/>
              <a:gd name="connsiteY13" fmla="*/ 885718 h 3047011"/>
              <a:gd name="connsiteX14" fmla="*/ 6659877 w 8181891"/>
              <a:gd name="connsiteY14" fmla="*/ 868111 h 3047011"/>
              <a:gd name="connsiteX15" fmla="*/ 6660246 w 8181891"/>
              <a:gd name="connsiteY15" fmla="*/ 575969 h 3047011"/>
              <a:gd name="connsiteX16" fmla="*/ 7462864 w 8181891"/>
              <a:gd name="connsiteY16" fmla="*/ 571410 h 3047011"/>
              <a:gd name="connsiteX17" fmla="*/ 7452357 w 8181891"/>
              <a:gd name="connsiteY17" fmla="*/ 568775 h 3047011"/>
              <a:gd name="connsiteX18" fmla="*/ 7467386 w 8181891"/>
              <a:gd name="connsiteY18" fmla="*/ 406138 h 3047011"/>
              <a:gd name="connsiteX19" fmla="*/ 8181891 w 8181891"/>
              <a:gd name="connsiteY19" fmla="*/ 363402 h 3047011"/>
              <a:gd name="connsiteX20" fmla="*/ 8169061 w 8181891"/>
              <a:gd name="connsiteY20" fmla="*/ 2586548 h 3047011"/>
              <a:gd name="connsiteX21" fmla="*/ 7420690 w 8181891"/>
              <a:gd name="connsiteY21" fmla="*/ 2592618 h 3047011"/>
              <a:gd name="connsiteX22" fmla="*/ 7427426 w 8181891"/>
              <a:gd name="connsiteY22" fmla="*/ 2773127 h 3047011"/>
              <a:gd name="connsiteX23" fmla="*/ 6697887 w 8181891"/>
              <a:gd name="connsiteY23" fmla="*/ 2772528 h 3047011"/>
              <a:gd name="connsiteX24" fmla="*/ 6693632 w 8181891"/>
              <a:gd name="connsiteY24" fmla="*/ 3047011 h 3047011"/>
              <a:gd name="connsiteX25" fmla="*/ 5935083 w 8181891"/>
              <a:gd name="connsiteY25" fmla="*/ 3038553 h 3047011"/>
              <a:gd name="connsiteX26" fmla="*/ 5930184 w 8181891"/>
              <a:gd name="connsiteY26" fmla="*/ 2297036 h 3047011"/>
              <a:gd name="connsiteX27" fmla="*/ 5163411 w 8181891"/>
              <a:gd name="connsiteY27" fmla="*/ 2297372 h 3047011"/>
              <a:gd name="connsiteX28" fmla="*/ 5160395 w 8181891"/>
              <a:gd name="connsiteY28" fmla="*/ 2179227 h 3047011"/>
              <a:gd name="connsiteX29" fmla="*/ 3013544 w 8181891"/>
              <a:gd name="connsiteY29" fmla="*/ 2179227 h 3047011"/>
              <a:gd name="connsiteX30" fmla="*/ 3013544 w 8181891"/>
              <a:gd name="connsiteY30" fmla="*/ 2284352 h 3047011"/>
              <a:gd name="connsiteX31" fmla="*/ 2274072 w 8181891"/>
              <a:gd name="connsiteY31" fmla="*/ 2285838 h 3047011"/>
              <a:gd name="connsiteX32" fmla="*/ 2282024 w 8181891"/>
              <a:gd name="connsiteY32" fmla="*/ 2999969 h 3047011"/>
              <a:gd name="connsiteX33" fmla="*/ 1558455 w 8181891"/>
              <a:gd name="connsiteY33" fmla="*/ 2999969 h 3047011"/>
              <a:gd name="connsiteX34" fmla="*/ 1558455 w 8181891"/>
              <a:gd name="connsiteY34" fmla="*/ 2817089 h 3047011"/>
              <a:gd name="connsiteX35" fmla="*/ 747422 w 8181891"/>
              <a:gd name="connsiteY35" fmla="*/ 2817089 h 3047011"/>
              <a:gd name="connsiteX36" fmla="*/ 755374 w 8181891"/>
              <a:gd name="connsiteY36" fmla="*/ 2610355 h 3047011"/>
              <a:gd name="connsiteX37" fmla="*/ 0 w 8181891"/>
              <a:gd name="connsiteY37" fmla="*/ 2610356 h 3047011"/>
              <a:gd name="connsiteX0" fmla="*/ 0 w 8181891"/>
              <a:gd name="connsiteY0" fmla="*/ 2622646 h 3059301"/>
              <a:gd name="connsiteX1" fmla="*/ 0 w 8181891"/>
              <a:gd name="connsiteY1" fmla="*/ 459890 h 3059301"/>
              <a:gd name="connsiteX2" fmla="*/ 748833 w 8181891"/>
              <a:gd name="connsiteY2" fmla="*/ 460058 h 3059301"/>
              <a:gd name="connsiteX3" fmla="*/ 750716 w 8181891"/>
              <a:gd name="connsiteY3" fmla="*/ 628651 h 3059301"/>
              <a:gd name="connsiteX4" fmla="*/ 1526237 w 8181891"/>
              <a:gd name="connsiteY4" fmla="*/ 655818 h 3059301"/>
              <a:gd name="connsiteX5" fmla="*/ 1544779 w 8181891"/>
              <a:gd name="connsiteY5" fmla="*/ 804075 h 3059301"/>
              <a:gd name="connsiteX6" fmla="*/ 2269754 w 8181891"/>
              <a:gd name="connsiteY6" fmla="*/ 813901 h 3059301"/>
              <a:gd name="connsiteX7" fmla="*/ 2265824 w 8181891"/>
              <a:gd name="connsiteY7" fmla="*/ 101209 h 3059301"/>
              <a:gd name="connsiteX8" fmla="*/ 3009501 w 8181891"/>
              <a:gd name="connsiteY8" fmla="*/ 123417 h 3059301"/>
              <a:gd name="connsiteX9" fmla="*/ 3020494 w 8181891"/>
              <a:gd name="connsiteY9" fmla="*/ 13207 h 3059301"/>
              <a:gd name="connsiteX10" fmla="*/ 5151665 w 8181891"/>
              <a:gd name="connsiteY10" fmla="*/ 15527 h 3059301"/>
              <a:gd name="connsiteX11" fmla="*/ 5165882 w 8181891"/>
              <a:gd name="connsiteY11" fmla="*/ 136425 h 3059301"/>
              <a:gd name="connsiteX12" fmla="*/ 5915101 w 8181891"/>
              <a:gd name="connsiteY12" fmla="*/ 127661 h 3059301"/>
              <a:gd name="connsiteX13" fmla="*/ 5915677 w 8181891"/>
              <a:gd name="connsiteY13" fmla="*/ 898008 h 3059301"/>
              <a:gd name="connsiteX14" fmla="*/ 6659877 w 8181891"/>
              <a:gd name="connsiteY14" fmla="*/ 880401 h 3059301"/>
              <a:gd name="connsiteX15" fmla="*/ 6660246 w 8181891"/>
              <a:gd name="connsiteY15" fmla="*/ 588259 h 3059301"/>
              <a:gd name="connsiteX16" fmla="*/ 7462864 w 8181891"/>
              <a:gd name="connsiteY16" fmla="*/ 583700 h 3059301"/>
              <a:gd name="connsiteX17" fmla="*/ 7452357 w 8181891"/>
              <a:gd name="connsiteY17" fmla="*/ 581065 h 3059301"/>
              <a:gd name="connsiteX18" fmla="*/ 7467386 w 8181891"/>
              <a:gd name="connsiteY18" fmla="*/ 418428 h 3059301"/>
              <a:gd name="connsiteX19" fmla="*/ 7626529 w 8181891"/>
              <a:gd name="connsiteY19" fmla="*/ 344686 h 3059301"/>
              <a:gd name="connsiteX20" fmla="*/ 8181891 w 8181891"/>
              <a:gd name="connsiteY20" fmla="*/ 375692 h 3059301"/>
              <a:gd name="connsiteX21" fmla="*/ 8169061 w 8181891"/>
              <a:gd name="connsiteY21" fmla="*/ 2598838 h 3059301"/>
              <a:gd name="connsiteX22" fmla="*/ 7420690 w 8181891"/>
              <a:gd name="connsiteY22" fmla="*/ 2604908 h 3059301"/>
              <a:gd name="connsiteX23" fmla="*/ 7427426 w 8181891"/>
              <a:gd name="connsiteY23" fmla="*/ 2785417 h 3059301"/>
              <a:gd name="connsiteX24" fmla="*/ 6697887 w 8181891"/>
              <a:gd name="connsiteY24" fmla="*/ 2784818 h 3059301"/>
              <a:gd name="connsiteX25" fmla="*/ 6693632 w 8181891"/>
              <a:gd name="connsiteY25" fmla="*/ 3059301 h 3059301"/>
              <a:gd name="connsiteX26" fmla="*/ 5935083 w 8181891"/>
              <a:gd name="connsiteY26" fmla="*/ 3050843 h 3059301"/>
              <a:gd name="connsiteX27" fmla="*/ 5930184 w 8181891"/>
              <a:gd name="connsiteY27" fmla="*/ 2309326 h 3059301"/>
              <a:gd name="connsiteX28" fmla="*/ 5163411 w 8181891"/>
              <a:gd name="connsiteY28" fmla="*/ 2309662 h 3059301"/>
              <a:gd name="connsiteX29" fmla="*/ 5160395 w 8181891"/>
              <a:gd name="connsiteY29" fmla="*/ 2191517 h 3059301"/>
              <a:gd name="connsiteX30" fmla="*/ 3013544 w 8181891"/>
              <a:gd name="connsiteY30" fmla="*/ 2191517 h 3059301"/>
              <a:gd name="connsiteX31" fmla="*/ 3013544 w 8181891"/>
              <a:gd name="connsiteY31" fmla="*/ 2296642 h 3059301"/>
              <a:gd name="connsiteX32" fmla="*/ 2274072 w 8181891"/>
              <a:gd name="connsiteY32" fmla="*/ 2298128 h 3059301"/>
              <a:gd name="connsiteX33" fmla="*/ 2282024 w 8181891"/>
              <a:gd name="connsiteY33" fmla="*/ 3012259 h 3059301"/>
              <a:gd name="connsiteX34" fmla="*/ 1558455 w 8181891"/>
              <a:gd name="connsiteY34" fmla="*/ 3012259 h 3059301"/>
              <a:gd name="connsiteX35" fmla="*/ 1558455 w 8181891"/>
              <a:gd name="connsiteY35" fmla="*/ 2829379 h 3059301"/>
              <a:gd name="connsiteX36" fmla="*/ 747422 w 8181891"/>
              <a:gd name="connsiteY36" fmla="*/ 2829379 h 3059301"/>
              <a:gd name="connsiteX37" fmla="*/ 755374 w 8181891"/>
              <a:gd name="connsiteY37" fmla="*/ 2622645 h 3059301"/>
              <a:gd name="connsiteX38" fmla="*/ 0 w 8181891"/>
              <a:gd name="connsiteY38" fmla="*/ 2622646 h 3059301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8455 w 8181891"/>
              <a:gd name="connsiteY35" fmla="*/ 2816172 h 3046094"/>
              <a:gd name="connsiteX36" fmla="*/ 747422 w 8181891"/>
              <a:gd name="connsiteY36" fmla="*/ 2816172 h 3046094"/>
              <a:gd name="connsiteX37" fmla="*/ 755374 w 8181891"/>
              <a:gd name="connsiteY37" fmla="*/ 2609438 h 3046094"/>
              <a:gd name="connsiteX38" fmla="*/ 0 w 8181891"/>
              <a:gd name="connsiteY38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8455 w 8181891"/>
              <a:gd name="connsiteY35" fmla="*/ 2816172 h 3046094"/>
              <a:gd name="connsiteX36" fmla="*/ 747422 w 8181891"/>
              <a:gd name="connsiteY36" fmla="*/ 2816172 h 3046094"/>
              <a:gd name="connsiteX37" fmla="*/ 755374 w 8181891"/>
              <a:gd name="connsiteY37" fmla="*/ 2609438 h 3046094"/>
              <a:gd name="connsiteX38" fmla="*/ 0 w 8181891"/>
              <a:gd name="connsiteY38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595501 w 8181891"/>
              <a:gd name="connsiteY19" fmla="*/ 35445 h 3046094"/>
              <a:gd name="connsiteX20" fmla="*/ 7626529 w 8181891"/>
              <a:gd name="connsiteY20" fmla="*/ 331479 h 3046094"/>
              <a:gd name="connsiteX21" fmla="*/ 8181891 w 8181891"/>
              <a:gd name="connsiteY21" fmla="*/ 362485 h 3046094"/>
              <a:gd name="connsiteX22" fmla="*/ 8169061 w 8181891"/>
              <a:gd name="connsiteY22" fmla="*/ 2585631 h 3046094"/>
              <a:gd name="connsiteX23" fmla="*/ 7420690 w 8181891"/>
              <a:gd name="connsiteY23" fmla="*/ 2591701 h 3046094"/>
              <a:gd name="connsiteX24" fmla="*/ 7427426 w 8181891"/>
              <a:gd name="connsiteY24" fmla="*/ 2772210 h 3046094"/>
              <a:gd name="connsiteX25" fmla="*/ 6697887 w 8181891"/>
              <a:gd name="connsiteY25" fmla="*/ 2771611 h 3046094"/>
              <a:gd name="connsiteX26" fmla="*/ 6693632 w 8181891"/>
              <a:gd name="connsiteY26" fmla="*/ 3046094 h 3046094"/>
              <a:gd name="connsiteX27" fmla="*/ 5935083 w 8181891"/>
              <a:gd name="connsiteY27" fmla="*/ 3037636 h 3046094"/>
              <a:gd name="connsiteX28" fmla="*/ 5930184 w 8181891"/>
              <a:gd name="connsiteY28" fmla="*/ 2296119 h 3046094"/>
              <a:gd name="connsiteX29" fmla="*/ 5163411 w 8181891"/>
              <a:gd name="connsiteY29" fmla="*/ 2296455 h 3046094"/>
              <a:gd name="connsiteX30" fmla="*/ 5160395 w 8181891"/>
              <a:gd name="connsiteY30" fmla="*/ 2178310 h 3046094"/>
              <a:gd name="connsiteX31" fmla="*/ 3013544 w 8181891"/>
              <a:gd name="connsiteY31" fmla="*/ 2178310 h 3046094"/>
              <a:gd name="connsiteX32" fmla="*/ 3013544 w 8181891"/>
              <a:gd name="connsiteY32" fmla="*/ 2283435 h 3046094"/>
              <a:gd name="connsiteX33" fmla="*/ 2274072 w 8181891"/>
              <a:gd name="connsiteY33" fmla="*/ 2284921 h 3046094"/>
              <a:gd name="connsiteX34" fmla="*/ 2282024 w 8181891"/>
              <a:gd name="connsiteY34" fmla="*/ 2999052 h 3046094"/>
              <a:gd name="connsiteX35" fmla="*/ 1558455 w 8181891"/>
              <a:gd name="connsiteY35" fmla="*/ 2999052 h 3046094"/>
              <a:gd name="connsiteX36" fmla="*/ 1558455 w 8181891"/>
              <a:gd name="connsiteY36" fmla="*/ 2816172 h 3046094"/>
              <a:gd name="connsiteX37" fmla="*/ 747422 w 8181891"/>
              <a:gd name="connsiteY37" fmla="*/ 2816172 h 3046094"/>
              <a:gd name="connsiteX38" fmla="*/ 755374 w 8181891"/>
              <a:gd name="connsiteY38" fmla="*/ 2609438 h 3046094"/>
              <a:gd name="connsiteX39" fmla="*/ 0 w 8181891"/>
              <a:gd name="connsiteY39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595501 w 8181891"/>
              <a:gd name="connsiteY19" fmla="*/ 35445 h 3046094"/>
              <a:gd name="connsiteX20" fmla="*/ 7626529 w 8181891"/>
              <a:gd name="connsiteY20" fmla="*/ 331479 h 3046094"/>
              <a:gd name="connsiteX21" fmla="*/ 8181891 w 8181891"/>
              <a:gd name="connsiteY21" fmla="*/ 362485 h 3046094"/>
              <a:gd name="connsiteX22" fmla="*/ 8169061 w 8181891"/>
              <a:gd name="connsiteY22" fmla="*/ 2585631 h 3046094"/>
              <a:gd name="connsiteX23" fmla="*/ 7420690 w 8181891"/>
              <a:gd name="connsiteY23" fmla="*/ 2591701 h 3046094"/>
              <a:gd name="connsiteX24" fmla="*/ 7427426 w 8181891"/>
              <a:gd name="connsiteY24" fmla="*/ 2772210 h 3046094"/>
              <a:gd name="connsiteX25" fmla="*/ 6697887 w 8181891"/>
              <a:gd name="connsiteY25" fmla="*/ 2771611 h 3046094"/>
              <a:gd name="connsiteX26" fmla="*/ 6693632 w 8181891"/>
              <a:gd name="connsiteY26" fmla="*/ 3046094 h 3046094"/>
              <a:gd name="connsiteX27" fmla="*/ 5935083 w 8181891"/>
              <a:gd name="connsiteY27" fmla="*/ 3037636 h 3046094"/>
              <a:gd name="connsiteX28" fmla="*/ 5930184 w 8181891"/>
              <a:gd name="connsiteY28" fmla="*/ 2296119 h 3046094"/>
              <a:gd name="connsiteX29" fmla="*/ 5163411 w 8181891"/>
              <a:gd name="connsiteY29" fmla="*/ 2296455 h 3046094"/>
              <a:gd name="connsiteX30" fmla="*/ 5160395 w 8181891"/>
              <a:gd name="connsiteY30" fmla="*/ 2178310 h 3046094"/>
              <a:gd name="connsiteX31" fmla="*/ 3013544 w 8181891"/>
              <a:gd name="connsiteY31" fmla="*/ 2178310 h 3046094"/>
              <a:gd name="connsiteX32" fmla="*/ 3013544 w 8181891"/>
              <a:gd name="connsiteY32" fmla="*/ 2283435 h 3046094"/>
              <a:gd name="connsiteX33" fmla="*/ 2274072 w 8181891"/>
              <a:gd name="connsiteY33" fmla="*/ 2284921 h 3046094"/>
              <a:gd name="connsiteX34" fmla="*/ 2282024 w 8181891"/>
              <a:gd name="connsiteY34" fmla="*/ 2999052 h 3046094"/>
              <a:gd name="connsiteX35" fmla="*/ 1558455 w 8181891"/>
              <a:gd name="connsiteY35" fmla="*/ 2999052 h 3046094"/>
              <a:gd name="connsiteX36" fmla="*/ 1558455 w 8181891"/>
              <a:gd name="connsiteY36" fmla="*/ 2816172 h 3046094"/>
              <a:gd name="connsiteX37" fmla="*/ 747422 w 8181891"/>
              <a:gd name="connsiteY37" fmla="*/ 2816172 h 3046094"/>
              <a:gd name="connsiteX38" fmla="*/ 755374 w 8181891"/>
              <a:gd name="connsiteY38" fmla="*/ 2609438 h 3046094"/>
              <a:gd name="connsiteX39" fmla="*/ 0 w 8181891"/>
              <a:gd name="connsiteY39" fmla="*/ 2609439 h 3046094"/>
              <a:gd name="connsiteX0" fmla="*/ 0 w 8181891"/>
              <a:gd name="connsiteY0" fmla="*/ 260943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8455 w 8181891"/>
              <a:gd name="connsiteY35" fmla="*/ 2816172 h 3046094"/>
              <a:gd name="connsiteX36" fmla="*/ 747422 w 8181891"/>
              <a:gd name="connsiteY36" fmla="*/ 2816172 h 3046094"/>
              <a:gd name="connsiteX37" fmla="*/ 755374 w 8181891"/>
              <a:gd name="connsiteY37" fmla="*/ 2609438 h 3046094"/>
              <a:gd name="connsiteX38" fmla="*/ 0 w 8181891"/>
              <a:gd name="connsiteY38" fmla="*/ 260943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8455 w 8181891"/>
              <a:gd name="connsiteY35" fmla="*/ 2816172 h 3046094"/>
              <a:gd name="connsiteX36" fmla="*/ 747422 w 8181891"/>
              <a:gd name="connsiteY36" fmla="*/ 2816172 h 3046094"/>
              <a:gd name="connsiteX37" fmla="*/ 755374 w 8181891"/>
              <a:gd name="connsiteY37" fmla="*/ 2609438 h 3046094"/>
              <a:gd name="connsiteX38" fmla="*/ 0 w 8181891"/>
              <a:gd name="connsiteY38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8455 w 8181891"/>
              <a:gd name="connsiteY35" fmla="*/ 2816172 h 3046094"/>
              <a:gd name="connsiteX36" fmla="*/ 747422 w 8181891"/>
              <a:gd name="connsiteY36" fmla="*/ 2816172 h 3046094"/>
              <a:gd name="connsiteX37" fmla="*/ 755374 w 8181891"/>
              <a:gd name="connsiteY37" fmla="*/ 1656878 h 3046094"/>
              <a:gd name="connsiteX38" fmla="*/ 0 w 8181891"/>
              <a:gd name="connsiteY38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8455 w 8181891"/>
              <a:gd name="connsiteY35" fmla="*/ 2816172 h 3046094"/>
              <a:gd name="connsiteX36" fmla="*/ 747422 w 8181891"/>
              <a:gd name="connsiteY36" fmla="*/ 2816172 h 3046094"/>
              <a:gd name="connsiteX37" fmla="*/ 756653 w 8181891"/>
              <a:gd name="connsiteY37" fmla="*/ 1971467 h 3046094"/>
              <a:gd name="connsiteX38" fmla="*/ 755374 w 8181891"/>
              <a:gd name="connsiteY38" fmla="*/ 1656878 h 3046094"/>
              <a:gd name="connsiteX39" fmla="*/ 0 w 8181891"/>
              <a:gd name="connsiteY39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8455 w 8181891"/>
              <a:gd name="connsiteY35" fmla="*/ 2816172 h 3046094"/>
              <a:gd name="connsiteX36" fmla="*/ 747422 w 8181891"/>
              <a:gd name="connsiteY36" fmla="*/ 2816172 h 3046094"/>
              <a:gd name="connsiteX37" fmla="*/ 756653 w 8181891"/>
              <a:gd name="connsiteY37" fmla="*/ 1971467 h 3046094"/>
              <a:gd name="connsiteX38" fmla="*/ 755374 w 8181891"/>
              <a:gd name="connsiteY38" fmla="*/ 1656878 h 3046094"/>
              <a:gd name="connsiteX39" fmla="*/ 0 w 8181891"/>
              <a:gd name="connsiteY39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8455 w 8181891"/>
              <a:gd name="connsiteY35" fmla="*/ 2816172 h 3046094"/>
              <a:gd name="connsiteX36" fmla="*/ 747422 w 8181891"/>
              <a:gd name="connsiteY36" fmla="*/ 2816172 h 3046094"/>
              <a:gd name="connsiteX37" fmla="*/ 756653 w 8181891"/>
              <a:gd name="connsiteY37" fmla="*/ 1971467 h 3046094"/>
              <a:gd name="connsiteX38" fmla="*/ 755374 w 8181891"/>
              <a:gd name="connsiteY38" fmla="*/ 1656878 h 3046094"/>
              <a:gd name="connsiteX39" fmla="*/ 0 w 8181891"/>
              <a:gd name="connsiteY39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8455 w 8181891"/>
              <a:gd name="connsiteY35" fmla="*/ 2816172 h 3046094"/>
              <a:gd name="connsiteX36" fmla="*/ 1558238 w 8181891"/>
              <a:gd name="connsiteY36" fmla="*/ 1977405 h 3046094"/>
              <a:gd name="connsiteX37" fmla="*/ 747422 w 8181891"/>
              <a:gd name="connsiteY37" fmla="*/ 2816172 h 3046094"/>
              <a:gd name="connsiteX38" fmla="*/ 756653 w 8181891"/>
              <a:gd name="connsiteY38" fmla="*/ 1971467 h 3046094"/>
              <a:gd name="connsiteX39" fmla="*/ 755374 w 8181891"/>
              <a:gd name="connsiteY39" fmla="*/ 1656878 h 3046094"/>
              <a:gd name="connsiteX40" fmla="*/ 0 w 8181891"/>
              <a:gd name="connsiteY40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8455 w 8181891"/>
              <a:gd name="connsiteY35" fmla="*/ 2816172 h 3046094"/>
              <a:gd name="connsiteX36" fmla="*/ 1558238 w 8181891"/>
              <a:gd name="connsiteY36" fmla="*/ 1977405 h 3046094"/>
              <a:gd name="connsiteX37" fmla="*/ 756653 w 8181891"/>
              <a:gd name="connsiteY37" fmla="*/ 1971467 h 3046094"/>
              <a:gd name="connsiteX38" fmla="*/ 755374 w 8181891"/>
              <a:gd name="connsiteY38" fmla="*/ 1656878 h 3046094"/>
              <a:gd name="connsiteX39" fmla="*/ 0 w 8181891"/>
              <a:gd name="connsiteY39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8238 w 8181891"/>
              <a:gd name="connsiteY35" fmla="*/ 1977405 h 3046094"/>
              <a:gd name="connsiteX36" fmla="*/ 756653 w 8181891"/>
              <a:gd name="connsiteY36" fmla="*/ 1971467 h 3046094"/>
              <a:gd name="connsiteX37" fmla="*/ 755374 w 8181891"/>
              <a:gd name="connsiteY37" fmla="*/ 1656878 h 3046094"/>
              <a:gd name="connsiteX38" fmla="*/ 0 w 8181891"/>
              <a:gd name="connsiteY38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2300 w 8181891"/>
              <a:gd name="connsiteY35" fmla="*/ 2192048 h 3046094"/>
              <a:gd name="connsiteX36" fmla="*/ 1558238 w 8181891"/>
              <a:gd name="connsiteY36" fmla="*/ 1977405 h 3046094"/>
              <a:gd name="connsiteX37" fmla="*/ 756653 w 8181891"/>
              <a:gd name="connsiteY37" fmla="*/ 1971467 h 3046094"/>
              <a:gd name="connsiteX38" fmla="*/ 755374 w 8181891"/>
              <a:gd name="connsiteY38" fmla="*/ 1656878 h 3046094"/>
              <a:gd name="connsiteX39" fmla="*/ 0 w 8181891"/>
              <a:gd name="connsiteY39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2300 w 8181891"/>
              <a:gd name="connsiteY35" fmla="*/ 2192048 h 3046094"/>
              <a:gd name="connsiteX36" fmla="*/ 1558238 w 8181891"/>
              <a:gd name="connsiteY36" fmla="*/ 1977405 h 3046094"/>
              <a:gd name="connsiteX37" fmla="*/ 756653 w 8181891"/>
              <a:gd name="connsiteY37" fmla="*/ 1971467 h 3046094"/>
              <a:gd name="connsiteX38" fmla="*/ 755374 w 8181891"/>
              <a:gd name="connsiteY38" fmla="*/ 1656878 h 3046094"/>
              <a:gd name="connsiteX39" fmla="*/ 0 w 8181891"/>
              <a:gd name="connsiteY39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2178310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2300 w 8181891"/>
              <a:gd name="connsiteY35" fmla="*/ 2192048 h 3046094"/>
              <a:gd name="connsiteX36" fmla="*/ 1558238 w 8181891"/>
              <a:gd name="connsiteY36" fmla="*/ 1977405 h 3046094"/>
              <a:gd name="connsiteX37" fmla="*/ 756653 w 8181891"/>
              <a:gd name="connsiteY37" fmla="*/ 1971467 h 3046094"/>
              <a:gd name="connsiteX38" fmla="*/ 755374 w 8181891"/>
              <a:gd name="connsiteY38" fmla="*/ 1656878 h 3046094"/>
              <a:gd name="connsiteX39" fmla="*/ 0 w 8181891"/>
              <a:gd name="connsiteY39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3013544 w 8181891"/>
              <a:gd name="connsiteY30" fmla="*/ 933646 h 3046094"/>
              <a:gd name="connsiteX31" fmla="*/ 3013544 w 8181891"/>
              <a:gd name="connsiteY31" fmla="*/ 2283435 h 3046094"/>
              <a:gd name="connsiteX32" fmla="*/ 2274072 w 8181891"/>
              <a:gd name="connsiteY32" fmla="*/ 2284921 h 3046094"/>
              <a:gd name="connsiteX33" fmla="*/ 2282024 w 8181891"/>
              <a:gd name="connsiteY33" fmla="*/ 2999052 h 3046094"/>
              <a:gd name="connsiteX34" fmla="*/ 1558455 w 8181891"/>
              <a:gd name="connsiteY34" fmla="*/ 2999052 h 3046094"/>
              <a:gd name="connsiteX35" fmla="*/ 1552300 w 8181891"/>
              <a:gd name="connsiteY35" fmla="*/ 2192048 h 3046094"/>
              <a:gd name="connsiteX36" fmla="*/ 1558238 w 8181891"/>
              <a:gd name="connsiteY36" fmla="*/ 1977405 h 3046094"/>
              <a:gd name="connsiteX37" fmla="*/ 756653 w 8181891"/>
              <a:gd name="connsiteY37" fmla="*/ 1971467 h 3046094"/>
              <a:gd name="connsiteX38" fmla="*/ 755374 w 8181891"/>
              <a:gd name="connsiteY38" fmla="*/ 1656878 h 3046094"/>
              <a:gd name="connsiteX39" fmla="*/ 0 w 8181891"/>
              <a:gd name="connsiteY39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5138648 w 8181891"/>
              <a:gd name="connsiteY30" fmla="*/ 965070 h 3046094"/>
              <a:gd name="connsiteX31" fmla="*/ 3013544 w 8181891"/>
              <a:gd name="connsiteY31" fmla="*/ 933646 h 3046094"/>
              <a:gd name="connsiteX32" fmla="*/ 3013544 w 8181891"/>
              <a:gd name="connsiteY32" fmla="*/ 2283435 h 3046094"/>
              <a:gd name="connsiteX33" fmla="*/ 2274072 w 8181891"/>
              <a:gd name="connsiteY33" fmla="*/ 2284921 h 3046094"/>
              <a:gd name="connsiteX34" fmla="*/ 2282024 w 8181891"/>
              <a:gd name="connsiteY34" fmla="*/ 2999052 h 3046094"/>
              <a:gd name="connsiteX35" fmla="*/ 1558455 w 8181891"/>
              <a:gd name="connsiteY35" fmla="*/ 2999052 h 3046094"/>
              <a:gd name="connsiteX36" fmla="*/ 1552300 w 8181891"/>
              <a:gd name="connsiteY36" fmla="*/ 2192048 h 3046094"/>
              <a:gd name="connsiteX37" fmla="*/ 1558238 w 8181891"/>
              <a:gd name="connsiteY37" fmla="*/ 1977405 h 3046094"/>
              <a:gd name="connsiteX38" fmla="*/ 756653 w 8181891"/>
              <a:gd name="connsiteY38" fmla="*/ 1971467 h 3046094"/>
              <a:gd name="connsiteX39" fmla="*/ 755374 w 8181891"/>
              <a:gd name="connsiteY39" fmla="*/ 1656878 h 3046094"/>
              <a:gd name="connsiteX40" fmla="*/ 0 w 8181891"/>
              <a:gd name="connsiteY40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5138648 w 8181891"/>
              <a:gd name="connsiteY30" fmla="*/ 965070 h 3046094"/>
              <a:gd name="connsiteX31" fmla="*/ 5138648 w 8181891"/>
              <a:gd name="connsiteY31" fmla="*/ 956000 h 3046094"/>
              <a:gd name="connsiteX32" fmla="*/ 3013544 w 8181891"/>
              <a:gd name="connsiteY32" fmla="*/ 933646 h 3046094"/>
              <a:gd name="connsiteX33" fmla="*/ 3013544 w 8181891"/>
              <a:gd name="connsiteY33" fmla="*/ 2283435 h 3046094"/>
              <a:gd name="connsiteX34" fmla="*/ 2274072 w 8181891"/>
              <a:gd name="connsiteY34" fmla="*/ 2284921 h 3046094"/>
              <a:gd name="connsiteX35" fmla="*/ 2282024 w 8181891"/>
              <a:gd name="connsiteY35" fmla="*/ 2999052 h 3046094"/>
              <a:gd name="connsiteX36" fmla="*/ 1558455 w 8181891"/>
              <a:gd name="connsiteY36" fmla="*/ 2999052 h 3046094"/>
              <a:gd name="connsiteX37" fmla="*/ 1552300 w 8181891"/>
              <a:gd name="connsiteY37" fmla="*/ 2192048 h 3046094"/>
              <a:gd name="connsiteX38" fmla="*/ 1558238 w 8181891"/>
              <a:gd name="connsiteY38" fmla="*/ 1977405 h 3046094"/>
              <a:gd name="connsiteX39" fmla="*/ 756653 w 8181891"/>
              <a:gd name="connsiteY39" fmla="*/ 1971467 h 3046094"/>
              <a:gd name="connsiteX40" fmla="*/ 755374 w 8181891"/>
              <a:gd name="connsiteY40" fmla="*/ 1656878 h 3046094"/>
              <a:gd name="connsiteX41" fmla="*/ 0 w 8181891"/>
              <a:gd name="connsiteY41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5138648 w 8181891"/>
              <a:gd name="connsiteY30" fmla="*/ 965070 h 3046094"/>
              <a:gd name="connsiteX31" fmla="*/ 4890932 w 8181891"/>
              <a:gd name="connsiteY31" fmla="*/ 1171856 h 3046094"/>
              <a:gd name="connsiteX32" fmla="*/ 3013544 w 8181891"/>
              <a:gd name="connsiteY32" fmla="*/ 933646 h 3046094"/>
              <a:gd name="connsiteX33" fmla="*/ 3013544 w 8181891"/>
              <a:gd name="connsiteY33" fmla="*/ 2283435 h 3046094"/>
              <a:gd name="connsiteX34" fmla="*/ 2274072 w 8181891"/>
              <a:gd name="connsiteY34" fmla="*/ 2284921 h 3046094"/>
              <a:gd name="connsiteX35" fmla="*/ 2282024 w 8181891"/>
              <a:gd name="connsiteY35" fmla="*/ 2999052 h 3046094"/>
              <a:gd name="connsiteX36" fmla="*/ 1558455 w 8181891"/>
              <a:gd name="connsiteY36" fmla="*/ 2999052 h 3046094"/>
              <a:gd name="connsiteX37" fmla="*/ 1552300 w 8181891"/>
              <a:gd name="connsiteY37" fmla="*/ 2192048 h 3046094"/>
              <a:gd name="connsiteX38" fmla="*/ 1558238 w 8181891"/>
              <a:gd name="connsiteY38" fmla="*/ 1977405 h 3046094"/>
              <a:gd name="connsiteX39" fmla="*/ 756653 w 8181891"/>
              <a:gd name="connsiteY39" fmla="*/ 1971467 h 3046094"/>
              <a:gd name="connsiteX40" fmla="*/ 755374 w 8181891"/>
              <a:gd name="connsiteY40" fmla="*/ 1656878 h 3046094"/>
              <a:gd name="connsiteX41" fmla="*/ 0 w 8181891"/>
              <a:gd name="connsiteY41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5138648 w 8181891"/>
              <a:gd name="connsiteY30" fmla="*/ 965070 h 3046094"/>
              <a:gd name="connsiteX31" fmla="*/ 5036984 w 8181891"/>
              <a:gd name="connsiteY31" fmla="*/ 897565 h 3046094"/>
              <a:gd name="connsiteX32" fmla="*/ 4890932 w 8181891"/>
              <a:gd name="connsiteY32" fmla="*/ 1171856 h 3046094"/>
              <a:gd name="connsiteX33" fmla="*/ 3013544 w 8181891"/>
              <a:gd name="connsiteY33" fmla="*/ 933646 h 3046094"/>
              <a:gd name="connsiteX34" fmla="*/ 3013544 w 8181891"/>
              <a:gd name="connsiteY34" fmla="*/ 2283435 h 3046094"/>
              <a:gd name="connsiteX35" fmla="*/ 2274072 w 8181891"/>
              <a:gd name="connsiteY35" fmla="*/ 2284921 h 3046094"/>
              <a:gd name="connsiteX36" fmla="*/ 2282024 w 8181891"/>
              <a:gd name="connsiteY36" fmla="*/ 2999052 h 3046094"/>
              <a:gd name="connsiteX37" fmla="*/ 1558455 w 8181891"/>
              <a:gd name="connsiteY37" fmla="*/ 2999052 h 3046094"/>
              <a:gd name="connsiteX38" fmla="*/ 1552300 w 8181891"/>
              <a:gd name="connsiteY38" fmla="*/ 2192048 h 3046094"/>
              <a:gd name="connsiteX39" fmla="*/ 1558238 w 8181891"/>
              <a:gd name="connsiteY39" fmla="*/ 1977405 h 3046094"/>
              <a:gd name="connsiteX40" fmla="*/ 756653 w 8181891"/>
              <a:gd name="connsiteY40" fmla="*/ 1971467 h 3046094"/>
              <a:gd name="connsiteX41" fmla="*/ 755374 w 8181891"/>
              <a:gd name="connsiteY41" fmla="*/ 1656878 h 3046094"/>
              <a:gd name="connsiteX42" fmla="*/ 0 w 8181891"/>
              <a:gd name="connsiteY42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5219549 w 8181891"/>
              <a:gd name="connsiteY30" fmla="*/ 965070 h 3046094"/>
              <a:gd name="connsiteX31" fmla="*/ 5036984 w 8181891"/>
              <a:gd name="connsiteY31" fmla="*/ 897565 h 3046094"/>
              <a:gd name="connsiteX32" fmla="*/ 4890932 w 8181891"/>
              <a:gd name="connsiteY32" fmla="*/ 1171856 h 3046094"/>
              <a:gd name="connsiteX33" fmla="*/ 3013544 w 8181891"/>
              <a:gd name="connsiteY33" fmla="*/ 933646 h 3046094"/>
              <a:gd name="connsiteX34" fmla="*/ 3013544 w 8181891"/>
              <a:gd name="connsiteY34" fmla="*/ 2283435 h 3046094"/>
              <a:gd name="connsiteX35" fmla="*/ 2274072 w 8181891"/>
              <a:gd name="connsiteY35" fmla="*/ 2284921 h 3046094"/>
              <a:gd name="connsiteX36" fmla="*/ 2282024 w 8181891"/>
              <a:gd name="connsiteY36" fmla="*/ 2999052 h 3046094"/>
              <a:gd name="connsiteX37" fmla="*/ 1558455 w 8181891"/>
              <a:gd name="connsiteY37" fmla="*/ 2999052 h 3046094"/>
              <a:gd name="connsiteX38" fmla="*/ 1552300 w 8181891"/>
              <a:gd name="connsiteY38" fmla="*/ 2192048 h 3046094"/>
              <a:gd name="connsiteX39" fmla="*/ 1558238 w 8181891"/>
              <a:gd name="connsiteY39" fmla="*/ 1977405 h 3046094"/>
              <a:gd name="connsiteX40" fmla="*/ 756653 w 8181891"/>
              <a:gd name="connsiteY40" fmla="*/ 1971467 h 3046094"/>
              <a:gd name="connsiteX41" fmla="*/ 755374 w 8181891"/>
              <a:gd name="connsiteY41" fmla="*/ 1656878 h 3046094"/>
              <a:gd name="connsiteX42" fmla="*/ 0 w 8181891"/>
              <a:gd name="connsiteY42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5154398 w 8181891"/>
              <a:gd name="connsiteY30" fmla="*/ 965070 h 3046094"/>
              <a:gd name="connsiteX31" fmla="*/ 5036984 w 8181891"/>
              <a:gd name="connsiteY31" fmla="*/ 897565 h 3046094"/>
              <a:gd name="connsiteX32" fmla="*/ 4890932 w 8181891"/>
              <a:gd name="connsiteY32" fmla="*/ 1171856 h 3046094"/>
              <a:gd name="connsiteX33" fmla="*/ 3013544 w 8181891"/>
              <a:gd name="connsiteY33" fmla="*/ 933646 h 3046094"/>
              <a:gd name="connsiteX34" fmla="*/ 3013544 w 8181891"/>
              <a:gd name="connsiteY34" fmla="*/ 2283435 h 3046094"/>
              <a:gd name="connsiteX35" fmla="*/ 2274072 w 8181891"/>
              <a:gd name="connsiteY35" fmla="*/ 2284921 h 3046094"/>
              <a:gd name="connsiteX36" fmla="*/ 2282024 w 8181891"/>
              <a:gd name="connsiteY36" fmla="*/ 2999052 h 3046094"/>
              <a:gd name="connsiteX37" fmla="*/ 1558455 w 8181891"/>
              <a:gd name="connsiteY37" fmla="*/ 2999052 h 3046094"/>
              <a:gd name="connsiteX38" fmla="*/ 1552300 w 8181891"/>
              <a:gd name="connsiteY38" fmla="*/ 2192048 h 3046094"/>
              <a:gd name="connsiteX39" fmla="*/ 1558238 w 8181891"/>
              <a:gd name="connsiteY39" fmla="*/ 1977405 h 3046094"/>
              <a:gd name="connsiteX40" fmla="*/ 756653 w 8181891"/>
              <a:gd name="connsiteY40" fmla="*/ 1971467 h 3046094"/>
              <a:gd name="connsiteX41" fmla="*/ 755374 w 8181891"/>
              <a:gd name="connsiteY41" fmla="*/ 1656878 h 3046094"/>
              <a:gd name="connsiteX42" fmla="*/ 0 w 8181891"/>
              <a:gd name="connsiteY42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5154398 w 8181891"/>
              <a:gd name="connsiteY30" fmla="*/ 965070 h 3046094"/>
              <a:gd name="connsiteX31" fmla="*/ 4890932 w 8181891"/>
              <a:gd name="connsiteY31" fmla="*/ 1171856 h 3046094"/>
              <a:gd name="connsiteX32" fmla="*/ 3013544 w 8181891"/>
              <a:gd name="connsiteY32" fmla="*/ 933646 h 3046094"/>
              <a:gd name="connsiteX33" fmla="*/ 3013544 w 8181891"/>
              <a:gd name="connsiteY33" fmla="*/ 2283435 h 3046094"/>
              <a:gd name="connsiteX34" fmla="*/ 2274072 w 8181891"/>
              <a:gd name="connsiteY34" fmla="*/ 2284921 h 3046094"/>
              <a:gd name="connsiteX35" fmla="*/ 2282024 w 8181891"/>
              <a:gd name="connsiteY35" fmla="*/ 2999052 h 3046094"/>
              <a:gd name="connsiteX36" fmla="*/ 1558455 w 8181891"/>
              <a:gd name="connsiteY36" fmla="*/ 2999052 h 3046094"/>
              <a:gd name="connsiteX37" fmla="*/ 1552300 w 8181891"/>
              <a:gd name="connsiteY37" fmla="*/ 2192048 h 3046094"/>
              <a:gd name="connsiteX38" fmla="*/ 1558238 w 8181891"/>
              <a:gd name="connsiteY38" fmla="*/ 1977405 h 3046094"/>
              <a:gd name="connsiteX39" fmla="*/ 756653 w 8181891"/>
              <a:gd name="connsiteY39" fmla="*/ 1971467 h 3046094"/>
              <a:gd name="connsiteX40" fmla="*/ 755374 w 8181891"/>
              <a:gd name="connsiteY40" fmla="*/ 1656878 h 3046094"/>
              <a:gd name="connsiteX41" fmla="*/ 0 w 8181891"/>
              <a:gd name="connsiteY41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5154398 w 8181891"/>
              <a:gd name="connsiteY30" fmla="*/ 965070 h 3046094"/>
              <a:gd name="connsiteX31" fmla="*/ 3013544 w 8181891"/>
              <a:gd name="connsiteY31" fmla="*/ 933646 h 3046094"/>
              <a:gd name="connsiteX32" fmla="*/ 3013544 w 8181891"/>
              <a:gd name="connsiteY32" fmla="*/ 2283435 h 3046094"/>
              <a:gd name="connsiteX33" fmla="*/ 2274072 w 8181891"/>
              <a:gd name="connsiteY33" fmla="*/ 2284921 h 3046094"/>
              <a:gd name="connsiteX34" fmla="*/ 2282024 w 8181891"/>
              <a:gd name="connsiteY34" fmla="*/ 2999052 h 3046094"/>
              <a:gd name="connsiteX35" fmla="*/ 1558455 w 8181891"/>
              <a:gd name="connsiteY35" fmla="*/ 2999052 h 3046094"/>
              <a:gd name="connsiteX36" fmla="*/ 1552300 w 8181891"/>
              <a:gd name="connsiteY36" fmla="*/ 2192048 h 3046094"/>
              <a:gd name="connsiteX37" fmla="*/ 1558238 w 8181891"/>
              <a:gd name="connsiteY37" fmla="*/ 1977405 h 3046094"/>
              <a:gd name="connsiteX38" fmla="*/ 756653 w 8181891"/>
              <a:gd name="connsiteY38" fmla="*/ 1971467 h 3046094"/>
              <a:gd name="connsiteX39" fmla="*/ 755374 w 8181891"/>
              <a:gd name="connsiteY39" fmla="*/ 1656878 h 3046094"/>
              <a:gd name="connsiteX40" fmla="*/ 0 w 8181891"/>
              <a:gd name="connsiteY40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5154398 w 8181891"/>
              <a:gd name="connsiteY30" fmla="*/ 965070 h 3046094"/>
              <a:gd name="connsiteX31" fmla="*/ 3013544 w 8181891"/>
              <a:gd name="connsiteY31" fmla="*/ 933646 h 3046094"/>
              <a:gd name="connsiteX32" fmla="*/ 3013544 w 8181891"/>
              <a:gd name="connsiteY32" fmla="*/ 1367388 h 3046094"/>
              <a:gd name="connsiteX33" fmla="*/ 2274072 w 8181891"/>
              <a:gd name="connsiteY33" fmla="*/ 2284921 h 3046094"/>
              <a:gd name="connsiteX34" fmla="*/ 2282024 w 8181891"/>
              <a:gd name="connsiteY34" fmla="*/ 2999052 h 3046094"/>
              <a:gd name="connsiteX35" fmla="*/ 1558455 w 8181891"/>
              <a:gd name="connsiteY35" fmla="*/ 2999052 h 3046094"/>
              <a:gd name="connsiteX36" fmla="*/ 1552300 w 8181891"/>
              <a:gd name="connsiteY36" fmla="*/ 2192048 h 3046094"/>
              <a:gd name="connsiteX37" fmla="*/ 1558238 w 8181891"/>
              <a:gd name="connsiteY37" fmla="*/ 1977405 h 3046094"/>
              <a:gd name="connsiteX38" fmla="*/ 756653 w 8181891"/>
              <a:gd name="connsiteY38" fmla="*/ 1971467 h 3046094"/>
              <a:gd name="connsiteX39" fmla="*/ 755374 w 8181891"/>
              <a:gd name="connsiteY39" fmla="*/ 1656878 h 3046094"/>
              <a:gd name="connsiteX40" fmla="*/ 0 w 8181891"/>
              <a:gd name="connsiteY40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5154398 w 8181891"/>
              <a:gd name="connsiteY30" fmla="*/ 965070 h 3046094"/>
              <a:gd name="connsiteX31" fmla="*/ 3013544 w 8181891"/>
              <a:gd name="connsiteY31" fmla="*/ 933646 h 3046094"/>
              <a:gd name="connsiteX32" fmla="*/ 3013544 w 8181891"/>
              <a:gd name="connsiteY32" fmla="*/ 1367388 h 3046094"/>
              <a:gd name="connsiteX33" fmla="*/ 2274072 w 8181891"/>
              <a:gd name="connsiteY33" fmla="*/ 1368874 h 3046094"/>
              <a:gd name="connsiteX34" fmla="*/ 2282024 w 8181891"/>
              <a:gd name="connsiteY34" fmla="*/ 2999052 h 3046094"/>
              <a:gd name="connsiteX35" fmla="*/ 1558455 w 8181891"/>
              <a:gd name="connsiteY35" fmla="*/ 2999052 h 3046094"/>
              <a:gd name="connsiteX36" fmla="*/ 1552300 w 8181891"/>
              <a:gd name="connsiteY36" fmla="*/ 2192048 h 3046094"/>
              <a:gd name="connsiteX37" fmla="*/ 1558238 w 8181891"/>
              <a:gd name="connsiteY37" fmla="*/ 1977405 h 3046094"/>
              <a:gd name="connsiteX38" fmla="*/ 756653 w 8181891"/>
              <a:gd name="connsiteY38" fmla="*/ 1971467 h 3046094"/>
              <a:gd name="connsiteX39" fmla="*/ 755374 w 8181891"/>
              <a:gd name="connsiteY39" fmla="*/ 1656878 h 3046094"/>
              <a:gd name="connsiteX40" fmla="*/ 0 w 8181891"/>
              <a:gd name="connsiteY40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5154398 w 8181891"/>
              <a:gd name="connsiteY30" fmla="*/ 965070 h 3046094"/>
              <a:gd name="connsiteX31" fmla="*/ 3013544 w 8181891"/>
              <a:gd name="connsiteY31" fmla="*/ 933646 h 3046094"/>
              <a:gd name="connsiteX32" fmla="*/ 3013544 w 8181891"/>
              <a:gd name="connsiteY32" fmla="*/ 1367388 h 3046094"/>
              <a:gd name="connsiteX33" fmla="*/ 2274072 w 8181891"/>
              <a:gd name="connsiteY33" fmla="*/ 1368874 h 3046094"/>
              <a:gd name="connsiteX34" fmla="*/ 2282024 w 8181891"/>
              <a:gd name="connsiteY34" fmla="*/ 2229057 h 3046094"/>
              <a:gd name="connsiteX35" fmla="*/ 1558455 w 8181891"/>
              <a:gd name="connsiteY35" fmla="*/ 2999052 h 3046094"/>
              <a:gd name="connsiteX36" fmla="*/ 1552300 w 8181891"/>
              <a:gd name="connsiteY36" fmla="*/ 2192048 h 3046094"/>
              <a:gd name="connsiteX37" fmla="*/ 1558238 w 8181891"/>
              <a:gd name="connsiteY37" fmla="*/ 1977405 h 3046094"/>
              <a:gd name="connsiteX38" fmla="*/ 756653 w 8181891"/>
              <a:gd name="connsiteY38" fmla="*/ 1971467 h 3046094"/>
              <a:gd name="connsiteX39" fmla="*/ 755374 w 8181891"/>
              <a:gd name="connsiteY39" fmla="*/ 1656878 h 3046094"/>
              <a:gd name="connsiteX40" fmla="*/ 0 w 8181891"/>
              <a:gd name="connsiteY40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5154398 w 8181891"/>
              <a:gd name="connsiteY30" fmla="*/ 965070 h 3046094"/>
              <a:gd name="connsiteX31" fmla="*/ 3013544 w 8181891"/>
              <a:gd name="connsiteY31" fmla="*/ 933646 h 3046094"/>
              <a:gd name="connsiteX32" fmla="*/ 3013544 w 8181891"/>
              <a:gd name="connsiteY32" fmla="*/ 1367388 h 3046094"/>
              <a:gd name="connsiteX33" fmla="*/ 2274072 w 8181891"/>
              <a:gd name="connsiteY33" fmla="*/ 1368874 h 3046094"/>
              <a:gd name="connsiteX34" fmla="*/ 2282024 w 8181891"/>
              <a:gd name="connsiteY34" fmla="*/ 2229057 h 3046094"/>
              <a:gd name="connsiteX35" fmla="*/ 1558455 w 8181891"/>
              <a:gd name="connsiteY35" fmla="*/ 2229057 h 3046094"/>
              <a:gd name="connsiteX36" fmla="*/ 1552300 w 8181891"/>
              <a:gd name="connsiteY36" fmla="*/ 2192048 h 3046094"/>
              <a:gd name="connsiteX37" fmla="*/ 1558238 w 8181891"/>
              <a:gd name="connsiteY37" fmla="*/ 1977405 h 3046094"/>
              <a:gd name="connsiteX38" fmla="*/ 756653 w 8181891"/>
              <a:gd name="connsiteY38" fmla="*/ 1971467 h 3046094"/>
              <a:gd name="connsiteX39" fmla="*/ 755374 w 8181891"/>
              <a:gd name="connsiteY39" fmla="*/ 1656878 h 3046094"/>
              <a:gd name="connsiteX40" fmla="*/ 0 w 8181891"/>
              <a:gd name="connsiteY40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5154398 w 8181891"/>
              <a:gd name="connsiteY30" fmla="*/ 965070 h 3046094"/>
              <a:gd name="connsiteX31" fmla="*/ 3013544 w 8181891"/>
              <a:gd name="connsiteY31" fmla="*/ 933646 h 3046094"/>
              <a:gd name="connsiteX32" fmla="*/ 3013544 w 8181891"/>
              <a:gd name="connsiteY32" fmla="*/ 1367388 h 3046094"/>
              <a:gd name="connsiteX33" fmla="*/ 2274072 w 8181891"/>
              <a:gd name="connsiteY33" fmla="*/ 1368874 h 3046094"/>
              <a:gd name="connsiteX34" fmla="*/ 2282024 w 8181891"/>
              <a:gd name="connsiteY34" fmla="*/ 2229057 h 3046094"/>
              <a:gd name="connsiteX35" fmla="*/ 1558455 w 8181891"/>
              <a:gd name="connsiteY35" fmla="*/ 2229057 h 3046094"/>
              <a:gd name="connsiteX36" fmla="*/ 1558238 w 8181891"/>
              <a:gd name="connsiteY36" fmla="*/ 1977405 h 3046094"/>
              <a:gd name="connsiteX37" fmla="*/ 756653 w 8181891"/>
              <a:gd name="connsiteY37" fmla="*/ 1971467 h 3046094"/>
              <a:gd name="connsiteX38" fmla="*/ 755374 w 8181891"/>
              <a:gd name="connsiteY38" fmla="*/ 1656878 h 3046094"/>
              <a:gd name="connsiteX39" fmla="*/ 0 w 8181891"/>
              <a:gd name="connsiteY39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2296119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5154398 w 8181891"/>
              <a:gd name="connsiteY30" fmla="*/ 965070 h 3046094"/>
              <a:gd name="connsiteX31" fmla="*/ 3013544 w 8181891"/>
              <a:gd name="connsiteY31" fmla="*/ 933646 h 3046094"/>
              <a:gd name="connsiteX32" fmla="*/ 3013544 w 8181891"/>
              <a:gd name="connsiteY32" fmla="*/ 1367388 h 3046094"/>
              <a:gd name="connsiteX33" fmla="*/ 2274072 w 8181891"/>
              <a:gd name="connsiteY33" fmla="*/ 1368874 h 3046094"/>
              <a:gd name="connsiteX34" fmla="*/ 2282024 w 8181891"/>
              <a:gd name="connsiteY34" fmla="*/ 2229057 h 3046094"/>
              <a:gd name="connsiteX35" fmla="*/ 1558455 w 8181891"/>
              <a:gd name="connsiteY35" fmla="*/ 2229057 h 3046094"/>
              <a:gd name="connsiteX36" fmla="*/ 1558238 w 8181891"/>
              <a:gd name="connsiteY36" fmla="*/ 1977405 h 3046094"/>
              <a:gd name="connsiteX37" fmla="*/ 756653 w 8181891"/>
              <a:gd name="connsiteY37" fmla="*/ 1971467 h 3046094"/>
              <a:gd name="connsiteX38" fmla="*/ 755374 w 8181891"/>
              <a:gd name="connsiteY38" fmla="*/ 1656878 h 3046094"/>
              <a:gd name="connsiteX39" fmla="*/ 0 w 8181891"/>
              <a:gd name="connsiteY39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1014942 h 3046094"/>
              <a:gd name="connsiteX28" fmla="*/ 5163411 w 8181891"/>
              <a:gd name="connsiteY28" fmla="*/ 2296455 h 3046094"/>
              <a:gd name="connsiteX29" fmla="*/ 5160395 w 8181891"/>
              <a:gd name="connsiteY29" fmla="*/ 2178310 h 3046094"/>
              <a:gd name="connsiteX30" fmla="*/ 5154398 w 8181891"/>
              <a:gd name="connsiteY30" fmla="*/ 965070 h 3046094"/>
              <a:gd name="connsiteX31" fmla="*/ 3013544 w 8181891"/>
              <a:gd name="connsiteY31" fmla="*/ 933646 h 3046094"/>
              <a:gd name="connsiteX32" fmla="*/ 3013544 w 8181891"/>
              <a:gd name="connsiteY32" fmla="*/ 1367388 h 3046094"/>
              <a:gd name="connsiteX33" fmla="*/ 2274072 w 8181891"/>
              <a:gd name="connsiteY33" fmla="*/ 1368874 h 3046094"/>
              <a:gd name="connsiteX34" fmla="*/ 2282024 w 8181891"/>
              <a:gd name="connsiteY34" fmla="*/ 2229057 h 3046094"/>
              <a:gd name="connsiteX35" fmla="*/ 1558455 w 8181891"/>
              <a:gd name="connsiteY35" fmla="*/ 2229057 h 3046094"/>
              <a:gd name="connsiteX36" fmla="*/ 1558238 w 8181891"/>
              <a:gd name="connsiteY36" fmla="*/ 1977405 h 3046094"/>
              <a:gd name="connsiteX37" fmla="*/ 756653 w 8181891"/>
              <a:gd name="connsiteY37" fmla="*/ 1971467 h 3046094"/>
              <a:gd name="connsiteX38" fmla="*/ 755374 w 8181891"/>
              <a:gd name="connsiteY38" fmla="*/ 1656878 h 3046094"/>
              <a:gd name="connsiteX39" fmla="*/ 0 w 8181891"/>
              <a:gd name="connsiteY39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1014942 h 3046094"/>
              <a:gd name="connsiteX28" fmla="*/ 5163411 w 8181891"/>
              <a:gd name="connsiteY28" fmla="*/ 2296455 h 3046094"/>
              <a:gd name="connsiteX29" fmla="*/ 5154398 w 8181891"/>
              <a:gd name="connsiteY29" fmla="*/ 965070 h 3046094"/>
              <a:gd name="connsiteX30" fmla="*/ 3013544 w 8181891"/>
              <a:gd name="connsiteY30" fmla="*/ 933646 h 3046094"/>
              <a:gd name="connsiteX31" fmla="*/ 3013544 w 8181891"/>
              <a:gd name="connsiteY31" fmla="*/ 1367388 h 3046094"/>
              <a:gd name="connsiteX32" fmla="*/ 2274072 w 8181891"/>
              <a:gd name="connsiteY32" fmla="*/ 1368874 h 3046094"/>
              <a:gd name="connsiteX33" fmla="*/ 2282024 w 8181891"/>
              <a:gd name="connsiteY33" fmla="*/ 2229057 h 3046094"/>
              <a:gd name="connsiteX34" fmla="*/ 1558455 w 8181891"/>
              <a:gd name="connsiteY34" fmla="*/ 2229057 h 3046094"/>
              <a:gd name="connsiteX35" fmla="*/ 1558238 w 8181891"/>
              <a:gd name="connsiteY35" fmla="*/ 1977405 h 3046094"/>
              <a:gd name="connsiteX36" fmla="*/ 756653 w 8181891"/>
              <a:gd name="connsiteY36" fmla="*/ 1971467 h 3046094"/>
              <a:gd name="connsiteX37" fmla="*/ 755374 w 8181891"/>
              <a:gd name="connsiteY37" fmla="*/ 1656878 h 3046094"/>
              <a:gd name="connsiteX38" fmla="*/ 0 w 8181891"/>
              <a:gd name="connsiteY38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1014942 h 3046094"/>
              <a:gd name="connsiteX28" fmla="*/ 5163411 w 8181891"/>
              <a:gd name="connsiteY28" fmla="*/ 2296455 h 3046094"/>
              <a:gd name="connsiteX29" fmla="*/ 5154398 w 8181891"/>
              <a:gd name="connsiteY29" fmla="*/ 965070 h 3046094"/>
              <a:gd name="connsiteX30" fmla="*/ 3013544 w 8181891"/>
              <a:gd name="connsiteY30" fmla="*/ 933646 h 3046094"/>
              <a:gd name="connsiteX31" fmla="*/ 3013544 w 8181891"/>
              <a:gd name="connsiteY31" fmla="*/ 1367388 h 3046094"/>
              <a:gd name="connsiteX32" fmla="*/ 2274072 w 8181891"/>
              <a:gd name="connsiteY32" fmla="*/ 1368874 h 3046094"/>
              <a:gd name="connsiteX33" fmla="*/ 2282024 w 8181891"/>
              <a:gd name="connsiteY33" fmla="*/ 2229057 h 3046094"/>
              <a:gd name="connsiteX34" fmla="*/ 1558455 w 8181891"/>
              <a:gd name="connsiteY34" fmla="*/ 2229057 h 3046094"/>
              <a:gd name="connsiteX35" fmla="*/ 1558238 w 8181891"/>
              <a:gd name="connsiteY35" fmla="*/ 1977405 h 3046094"/>
              <a:gd name="connsiteX36" fmla="*/ 756653 w 8181891"/>
              <a:gd name="connsiteY36" fmla="*/ 1971467 h 3046094"/>
              <a:gd name="connsiteX37" fmla="*/ 755374 w 8181891"/>
              <a:gd name="connsiteY37" fmla="*/ 1656878 h 3046094"/>
              <a:gd name="connsiteX38" fmla="*/ 0 w 8181891"/>
              <a:gd name="connsiteY38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1014942 h 3046094"/>
              <a:gd name="connsiteX28" fmla="*/ 5163411 w 8181891"/>
              <a:gd name="connsiteY28" fmla="*/ 1015278 h 3046094"/>
              <a:gd name="connsiteX29" fmla="*/ 5154398 w 8181891"/>
              <a:gd name="connsiteY29" fmla="*/ 965070 h 3046094"/>
              <a:gd name="connsiteX30" fmla="*/ 3013544 w 8181891"/>
              <a:gd name="connsiteY30" fmla="*/ 933646 h 3046094"/>
              <a:gd name="connsiteX31" fmla="*/ 3013544 w 8181891"/>
              <a:gd name="connsiteY31" fmla="*/ 1367388 h 3046094"/>
              <a:gd name="connsiteX32" fmla="*/ 2274072 w 8181891"/>
              <a:gd name="connsiteY32" fmla="*/ 1368874 h 3046094"/>
              <a:gd name="connsiteX33" fmla="*/ 2282024 w 8181891"/>
              <a:gd name="connsiteY33" fmla="*/ 2229057 h 3046094"/>
              <a:gd name="connsiteX34" fmla="*/ 1558455 w 8181891"/>
              <a:gd name="connsiteY34" fmla="*/ 2229057 h 3046094"/>
              <a:gd name="connsiteX35" fmla="*/ 1558238 w 8181891"/>
              <a:gd name="connsiteY35" fmla="*/ 1977405 h 3046094"/>
              <a:gd name="connsiteX36" fmla="*/ 756653 w 8181891"/>
              <a:gd name="connsiteY36" fmla="*/ 1971467 h 3046094"/>
              <a:gd name="connsiteX37" fmla="*/ 755374 w 8181891"/>
              <a:gd name="connsiteY37" fmla="*/ 1656878 h 3046094"/>
              <a:gd name="connsiteX38" fmla="*/ 0 w 8181891"/>
              <a:gd name="connsiteY38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1014942 h 3046094"/>
              <a:gd name="connsiteX28" fmla="*/ 5163411 w 8181891"/>
              <a:gd name="connsiteY28" fmla="*/ 1015278 h 3046094"/>
              <a:gd name="connsiteX29" fmla="*/ 5154398 w 8181891"/>
              <a:gd name="connsiteY29" fmla="*/ 965070 h 3046094"/>
              <a:gd name="connsiteX30" fmla="*/ 3013544 w 8181891"/>
              <a:gd name="connsiteY30" fmla="*/ 933646 h 3046094"/>
              <a:gd name="connsiteX31" fmla="*/ 3013544 w 8181891"/>
              <a:gd name="connsiteY31" fmla="*/ 1367388 h 3046094"/>
              <a:gd name="connsiteX32" fmla="*/ 2274072 w 8181891"/>
              <a:gd name="connsiteY32" fmla="*/ 1368874 h 3046094"/>
              <a:gd name="connsiteX33" fmla="*/ 2282024 w 8181891"/>
              <a:gd name="connsiteY33" fmla="*/ 2229057 h 3046094"/>
              <a:gd name="connsiteX34" fmla="*/ 1558455 w 8181891"/>
              <a:gd name="connsiteY34" fmla="*/ 2229057 h 3046094"/>
              <a:gd name="connsiteX35" fmla="*/ 1558238 w 8181891"/>
              <a:gd name="connsiteY35" fmla="*/ 1977405 h 3046094"/>
              <a:gd name="connsiteX36" fmla="*/ 756653 w 8181891"/>
              <a:gd name="connsiteY36" fmla="*/ 1971467 h 3046094"/>
              <a:gd name="connsiteX37" fmla="*/ 755374 w 8181891"/>
              <a:gd name="connsiteY37" fmla="*/ 1656878 h 3046094"/>
              <a:gd name="connsiteX38" fmla="*/ 0 w 8181891"/>
              <a:gd name="connsiteY38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1014942 h 3046094"/>
              <a:gd name="connsiteX28" fmla="*/ 5163411 w 8181891"/>
              <a:gd name="connsiteY28" fmla="*/ 1015278 h 3046094"/>
              <a:gd name="connsiteX29" fmla="*/ 4761180 w 8181891"/>
              <a:gd name="connsiteY29" fmla="*/ 1673929 h 3046094"/>
              <a:gd name="connsiteX30" fmla="*/ 5154398 w 8181891"/>
              <a:gd name="connsiteY30" fmla="*/ 965070 h 3046094"/>
              <a:gd name="connsiteX31" fmla="*/ 3013544 w 8181891"/>
              <a:gd name="connsiteY31" fmla="*/ 933646 h 3046094"/>
              <a:gd name="connsiteX32" fmla="*/ 3013544 w 8181891"/>
              <a:gd name="connsiteY32" fmla="*/ 1367388 h 3046094"/>
              <a:gd name="connsiteX33" fmla="*/ 2274072 w 8181891"/>
              <a:gd name="connsiteY33" fmla="*/ 1368874 h 3046094"/>
              <a:gd name="connsiteX34" fmla="*/ 2282024 w 8181891"/>
              <a:gd name="connsiteY34" fmla="*/ 2229057 h 3046094"/>
              <a:gd name="connsiteX35" fmla="*/ 1558455 w 8181891"/>
              <a:gd name="connsiteY35" fmla="*/ 2229057 h 3046094"/>
              <a:gd name="connsiteX36" fmla="*/ 1558238 w 8181891"/>
              <a:gd name="connsiteY36" fmla="*/ 1977405 h 3046094"/>
              <a:gd name="connsiteX37" fmla="*/ 756653 w 8181891"/>
              <a:gd name="connsiteY37" fmla="*/ 1971467 h 3046094"/>
              <a:gd name="connsiteX38" fmla="*/ 755374 w 8181891"/>
              <a:gd name="connsiteY38" fmla="*/ 1656878 h 3046094"/>
              <a:gd name="connsiteX39" fmla="*/ 0 w 8181891"/>
              <a:gd name="connsiteY39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1014942 h 3046094"/>
              <a:gd name="connsiteX28" fmla="*/ 5163411 w 8181891"/>
              <a:gd name="connsiteY28" fmla="*/ 1015278 h 3046094"/>
              <a:gd name="connsiteX29" fmla="*/ 4761180 w 8181891"/>
              <a:gd name="connsiteY29" fmla="*/ 1673929 h 3046094"/>
              <a:gd name="connsiteX30" fmla="*/ 5154398 w 8181891"/>
              <a:gd name="connsiteY30" fmla="*/ 965070 h 3046094"/>
              <a:gd name="connsiteX31" fmla="*/ 5154948 w 8181891"/>
              <a:gd name="connsiteY31" fmla="*/ 479273 h 3046094"/>
              <a:gd name="connsiteX32" fmla="*/ 3013544 w 8181891"/>
              <a:gd name="connsiteY32" fmla="*/ 933646 h 3046094"/>
              <a:gd name="connsiteX33" fmla="*/ 3013544 w 8181891"/>
              <a:gd name="connsiteY33" fmla="*/ 1367388 h 3046094"/>
              <a:gd name="connsiteX34" fmla="*/ 2274072 w 8181891"/>
              <a:gd name="connsiteY34" fmla="*/ 1368874 h 3046094"/>
              <a:gd name="connsiteX35" fmla="*/ 2282024 w 8181891"/>
              <a:gd name="connsiteY35" fmla="*/ 2229057 h 3046094"/>
              <a:gd name="connsiteX36" fmla="*/ 1558455 w 8181891"/>
              <a:gd name="connsiteY36" fmla="*/ 2229057 h 3046094"/>
              <a:gd name="connsiteX37" fmla="*/ 1558238 w 8181891"/>
              <a:gd name="connsiteY37" fmla="*/ 1977405 h 3046094"/>
              <a:gd name="connsiteX38" fmla="*/ 756653 w 8181891"/>
              <a:gd name="connsiteY38" fmla="*/ 1971467 h 3046094"/>
              <a:gd name="connsiteX39" fmla="*/ 755374 w 8181891"/>
              <a:gd name="connsiteY39" fmla="*/ 1656878 h 3046094"/>
              <a:gd name="connsiteX40" fmla="*/ 0 w 8181891"/>
              <a:gd name="connsiteY40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1014942 h 3046094"/>
              <a:gd name="connsiteX28" fmla="*/ 5426877 w 8181891"/>
              <a:gd name="connsiteY28" fmla="*/ 1596264 h 3046094"/>
              <a:gd name="connsiteX29" fmla="*/ 4761180 w 8181891"/>
              <a:gd name="connsiteY29" fmla="*/ 1673929 h 3046094"/>
              <a:gd name="connsiteX30" fmla="*/ 5154398 w 8181891"/>
              <a:gd name="connsiteY30" fmla="*/ 965070 h 3046094"/>
              <a:gd name="connsiteX31" fmla="*/ 5154948 w 8181891"/>
              <a:gd name="connsiteY31" fmla="*/ 479273 h 3046094"/>
              <a:gd name="connsiteX32" fmla="*/ 3013544 w 8181891"/>
              <a:gd name="connsiteY32" fmla="*/ 933646 h 3046094"/>
              <a:gd name="connsiteX33" fmla="*/ 3013544 w 8181891"/>
              <a:gd name="connsiteY33" fmla="*/ 1367388 h 3046094"/>
              <a:gd name="connsiteX34" fmla="*/ 2274072 w 8181891"/>
              <a:gd name="connsiteY34" fmla="*/ 1368874 h 3046094"/>
              <a:gd name="connsiteX35" fmla="*/ 2282024 w 8181891"/>
              <a:gd name="connsiteY35" fmla="*/ 2229057 h 3046094"/>
              <a:gd name="connsiteX36" fmla="*/ 1558455 w 8181891"/>
              <a:gd name="connsiteY36" fmla="*/ 2229057 h 3046094"/>
              <a:gd name="connsiteX37" fmla="*/ 1558238 w 8181891"/>
              <a:gd name="connsiteY37" fmla="*/ 1977405 h 3046094"/>
              <a:gd name="connsiteX38" fmla="*/ 756653 w 8181891"/>
              <a:gd name="connsiteY38" fmla="*/ 1971467 h 3046094"/>
              <a:gd name="connsiteX39" fmla="*/ 755374 w 8181891"/>
              <a:gd name="connsiteY39" fmla="*/ 1656878 h 3046094"/>
              <a:gd name="connsiteX40" fmla="*/ 0 w 8181891"/>
              <a:gd name="connsiteY40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1014942 h 3046094"/>
              <a:gd name="connsiteX28" fmla="*/ 5426877 w 8181891"/>
              <a:gd name="connsiteY28" fmla="*/ 1596264 h 3046094"/>
              <a:gd name="connsiteX29" fmla="*/ 4761180 w 8181891"/>
              <a:gd name="connsiteY29" fmla="*/ 1673929 h 3046094"/>
              <a:gd name="connsiteX30" fmla="*/ 5154398 w 8181891"/>
              <a:gd name="connsiteY30" fmla="*/ 1363491 h 3046094"/>
              <a:gd name="connsiteX31" fmla="*/ 5154948 w 8181891"/>
              <a:gd name="connsiteY31" fmla="*/ 479273 h 3046094"/>
              <a:gd name="connsiteX32" fmla="*/ 3013544 w 8181891"/>
              <a:gd name="connsiteY32" fmla="*/ 933646 h 3046094"/>
              <a:gd name="connsiteX33" fmla="*/ 3013544 w 8181891"/>
              <a:gd name="connsiteY33" fmla="*/ 1367388 h 3046094"/>
              <a:gd name="connsiteX34" fmla="*/ 2274072 w 8181891"/>
              <a:gd name="connsiteY34" fmla="*/ 1368874 h 3046094"/>
              <a:gd name="connsiteX35" fmla="*/ 2282024 w 8181891"/>
              <a:gd name="connsiteY35" fmla="*/ 2229057 h 3046094"/>
              <a:gd name="connsiteX36" fmla="*/ 1558455 w 8181891"/>
              <a:gd name="connsiteY36" fmla="*/ 2229057 h 3046094"/>
              <a:gd name="connsiteX37" fmla="*/ 1558238 w 8181891"/>
              <a:gd name="connsiteY37" fmla="*/ 1977405 h 3046094"/>
              <a:gd name="connsiteX38" fmla="*/ 756653 w 8181891"/>
              <a:gd name="connsiteY38" fmla="*/ 1971467 h 3046094"/>
              <a:gd name="connsiteX39" fmla="*/ 755374 w 8181891"/>
              <a:gd name="connsiteY39" fmla="*/ 1656878 h 3046094"/>
              <a:gd name="connsiteX40" fmla="*/ 0 w 8181891"/>
              <a:gd name="connsiteY40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1376850 h 3046094"/>
              <a:gd name="connsiteX28" fmla="*/ 5426877 w 8181891"/>
              <a:gd name="connsiteY28" fmla="*/ 1596264 h 3046094"/>
              <a:gd name="connsiteX29" fmla="*/ 4761180 w 8181891"/>
              <a:gd name="connsiteY29" fmla="*/ 1673929 h 3046094"/>
              <a:gd name="connsiteX30" fmla="*/ 5154398 w 8181891"/>
              <a:gd name="connsiteY30" fmla="*/ 1363491 h 3046094"/>
              <a:gd name="connsiteX31" fmla="*/ 5154948 w 8181891"/>
              <a:gd name="connsiteY31" fmla="*/ 479273 h 3046094"/>
              <a:gd name="connsiteX32" fmla="*/ 3013544 w 8181891"/>
              <a:gd name="connsiteY32" fmla="*/ 933646 h 3046094"/>
              <a:gd name="connsiteX33" fmla="*/ 3013544 w 8181891"/>
              <a:gd name="connsiteY33" fmla="*/ 1367388 h 3046094"/>
              <a:gd name="connsiteX34" fmla="*/ 2274072 w 8181891"/>
              <a:gd name="connsiteY34" fmla="*/ 1368874 h 3046094"/>
              <a:gd name="connsiteX35" fmla="*/ 2282024 w 8181891"/>
              <a:gd name="connsiteY35" fmla="*/ 2229057 h 3046094"/>
              <a:gd name="connsiteX36" fmla="*/ 1558455 w 8181891"/>
              <a:gd name="connsiteY36" fmla="*/ 2229057 h 3046094"/>
              <a:gd name="connsiteX37" fmla="*/ 1558238 w 8181891"/>
              <a:gd name="connsiteY37" fmla="*/ 1977405 h 3046094"/>
              <a:gd name="connsiteX38" fmla="*/ 756653 w 8181891"/>
              <a:gd name="connsiteY38" fmla="*/ 1971467 h 3046094"/>
              <a:gd name="connsiteX39" fmla="*/ 755374 w 8181891"/>
              <a:gd name="connsiteY39" fmla="*/ 1656878 h 3046094"/>
              <a:gd name="connsiteX40" fmla="*/ 0 w 8181891"/>
              <a:gd name="connsiteY40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1376850 h 3046094"/>
              <a:gd name="connsiteX28" fmla="*/ 4761180 w 8181891"/>
              <a:gd name="connsiteY28" fmla="*/ 1673929 h 3046094"/>
              <a:gd name="connsiteX29" fmla="*/ 5154398 w 8181891"/>
              <a:gd name="connsiteY29" fmla="*/ 1363491 h 3046094"/>
              <a:gd name="connsiteX30" fmla="*/ 5154948 w 8181891"/>
              <a:gd name="connsiteY30" fmla="*/ 479273 h 3046094"/>
              <a:gd name="connsiteX31" fmla="*/ 3013544 w 8181891"/>
              <a:gd name="connsiteY31" fmla="*/ 933646 h 3046094"/>
              <a:gd name="connsiteX32" fmla="*/ 3013544 w 8181891"/>
              <a:gd name="connsiteY32" fmla="*/ 1367388 h 3046094"/>
              <a:gd name="connsiteX33" fmla="*/ 2274072 w 8181891"/>
              <a:gd name="connsiteY33" fmla="*/ 1368874 h 3046094"/>
              <a:gd name="connsiteX34" fmla="*/ 2282024 w 8181891"/>
              <a:gd name="connsiteY34" fmla="*/ 2229057 h 3046094"/>
              <a:gd name="connsiteX35" fmla="*/ 1558455 w 8181891"/>
              <a:gd name="connsiteY35" fmla="*/ 2229057 h 3046094"/>
              <a:gd name="connsiteX36" fmla="*/ 1558238 w 8181891"/>
              <a:gd name="connsiteY36" fmla="*/ 1977405 h 3046094"/>
              <a:gd name="connsiteX37" fmla="*/ 756653 w 8181891"/>
              <a:gd name="connsiteY37" fmla="*/ 1971467 h 3046094"/>
              <a:gd name="connsiteX38" fmla="*/ 755374 w 8181891"/>
              <a:gd name="connsiteY38" fmla="*/ 1656878 h 3046094"/>
              <a:gd name="connsiteX39" fmla="*/ 0 w 8181891"/>
              <a:gd name="connsiteY39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7626529 w 8181891"/>
              <a:gd name="connsiteY19" fmla="*/ 331479 h 3046094"/>
              <a:gd name="connsiteX20" fmla="*/ 8181891 w 8181891"/>
              <a:gd name="connsiteY20" fmla="*/ 362485 h 3046094"/>
              <a:gd name="connsiteX21" fmla="*/ 8169061 w 8181891"/>
              <a:gd name="connsiteY21" fmla="*/ 2585631 h 3046094"/>
              <a:gd name="connsiteX22" fmla="*/ 7420690 w 8181891"/>
              <a:gd name="connsiteY22" fmla="*/ 2591701 h 3046094"/>
              <a:gd name="connsiteX23" fmla="*/ 7427426 w 8181891"/>
              <a:gd name="connsiteY23" fmla="*/ 2772210 h 3046094"/>
              <a:gd name="connsiteX24" fmla="*/ 6697887 w 8181891"/>
              <a:gd name="connsiteY24" fmla="*/ 2771611 h 3046094"/>
              <a:gd name="connsiteX25" fmla="*/ 6693632 w 8181891"/>
              <a:gd name="connsiteY25" fmla="*/ 3046094 h 3046094"/>
              <a:gd name="connsiteX26" fmla="*/ 5935083 w 8181891"/>
              <a:gd name="connsiteY26" fmla="*/ 3037636 h 3046094"/>
              <a:gd name="connsiteX27" fmla="*/ 5930184 w 8181891"/>
              <a:gd name="connsiteY27" fmla="*/ 1376850 h 3046094"/>
              <a:gd name="connsiteX28" fmla="*/ 5154398 w 8181891"/>
              <a:gd name="connsiteY28" fmla="*/ 1363491 h 3046094"/>
              <a:gd name="connsiteX29" fmla="*/ 5154948 w 8181891"/>
              <a:gd name="connsiteY29" fmla="*/ 479273 h 3046094"/>
              <a:gd name="connsiteX30" fmla="*/ 3013544 w 8181891"/>
              <a:gd name="connsiteY30" fmla="*/ 933646 h 3046094"/>
              <a:gd name="connsiteX31" fmla="*/ 3013544 w 8181891"/>
              <a:gd name="connsiteY31" fmla="*/ 1367388 h 3046094"/>
              <a:gd name="connsiteX32" fmla="*/ 2274072 w 8181891"/>
              <a:gd name="connsiteY32" fmla="*/ 1368874 h 3046094"/>
              <a:gd name="connsiteX33" fmla="*/ 2282024 w 8181891"/>
              <a:gd name="connsiteY33" fmla="*/ 2229057 h 3046094"/>
              <a:gd name="connsiteX34" fmla="*/ 1558455 w 8181891"/>
              <a:gd name="connsiteY34" fmla="*/ 2229057 h 3046094"/>
              <a:gd name="connsiteX35" fmla="*/ 1558238 w 8181891"/>
              <a:gd name="connsiteY35" fmla="*/ 1977405 h 3046094"/>
              <a:gd name="connsiteX36" fmla="*/ 756653 w 8181891"/>
              <a:gd name="connsiteY36" fmla="*/ 1971467 h 3046094"/>
              <a:gd name="connsiteX37" fmla="*/ 755374 w 8181891"/>
              <a:gd name="connsiteY37" fmla="*/ 1656878 h 3046094"/>
              <a:gd name="connsiteX38" fmla="*/ 0 w 8181891"/>
              <a:gd name="connsiteY38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8181891 w 8181891"/>
              <a:gd name="connsiteY19" fmla="*/ 362485 h 3046094"/>
              <a:gd name="connsiteX20" fmla="*/ 8169061 w 8181891"/>
              <a:gd name="connsiteY20" fmla="*/ 2585631 h 3046094"/>
              <a:gd name="connsiteX21" fmla="*/ 7420690 w 8181891"/>
              <a:gd name="connsiteY21" fmla="*/ 2591701 h 3046094"/>
              <a:gd name="connsiteX22" fmla="*/ 7427426 w 8181891"/>
              <a:gd name="connsiteY22" fmla="*/ 2772210 h 3046094"/>
              <a:gd name="connsiteX23" fmla="*/ 6697887 w 8181891"/>
              <a:gd name="connsiteY23" fmla="*/ 2771611 h 3046094"/>
              <a:gd name="connsiteX24" fmla="*/ 6693632 w 8181891"/>
              <a:gd name="connsiteY24" fmla="*/ 3046094 h 3046094"/>
              <a:gd name="connsiteX25" fmla="*/ 5935083 w 8181891"/>
              <a:gd name="connsiteY25" fmla="*/ 3037636 h 3046094"/>
              <a:gd name="connsiteX26" fmla="*/ 5930184 w 8181891"/>
              <a:gd name="connsiteY26" fmla="*/ 1376850 h 3046094"/>
              <a:gd name="connsiteX27" fmla="*/ 5154398 w 8181891"/>
              <a:gd name="connsiteY27" fmla="*/ 1363491 h 3046094"/>
              <a:gd name="connsiteX28" fmla="*/ 5154948 w 8181891"/>
              <a:gd name="connsiteY28" fmla="*/ 479273 h 3046094"/>
              <a:gd name="connsiteX29" fmla="*/ 3013544 w 8181891"/>
              <a:gd name="connsiteY29" fmla="*/ 933646 h 3046094"/>
              <a:gd name="connsiteX30" fmla="*/ 3013544 w 8181891"/>
              <a:gd name="connsiteY30" fmla="*/ 1367388 h 3046094"/>
              <a:gd name="connsiteX31" fmla="*/ 2274072 w 8181891"/>
              <a:gd name="connsiteY31" fmla="*/ 1368874 h 3046094"/>
              <a:gd name="connsiteX32" fmla="*/ 2282024 w 8181891"/>
              <a:gd name="connsiteY32" fmla="*/ 2229057 h 3046094"/>
              <a:gd name="connsiteX33" fmla="*/ 1558455 w 8181891"/>
              <a:gd name="connsiteY33" fmla="*/ 2229057 h 3046094"/>
              <a:gd name="connsiteX34" fmla="*/ 1558238 w 8181891"/>
              <a:gd name="connsiteY34" fmla="*/ 1977405 h 3046094"/>
              <a:gd name="connsiteX35" fmla="*/ 756653 w 8181891"/>
              <a:gd name="connsiteY35" fmla="*/ 1971467 h 3046094"/>
              <a:gd name="connsiteX36" fmla="*/ 755374 w 8181891"/>
              <a:gd name="connsiteY36" fmla="*/ 1656878 h 3046094"/>
              <a:gd name="connsiteX37" fmla="*/ 0 w 8181891"/>
              <a:gd name="connsiteY37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8181891 w 8181891"/>
              <a:gd name="connsiteY19" fmla="*/ 362485 h 3046094"/>
              <a:gd name="connsiteX20" fmla="*/ 8169061 w 8181891"/>
              <a:gd name="connsiteY20" fmla="*/ 2585631 h 3046094"/>
              <a:gd name="connsiteX21" fmla="*/ 7420690 w 8181891"/>
              <a:gd name="connsiteY21" fmla="*/ 2591701 h 3046094"/>
              <a:gd name="connsiteX22" fmla="*/ 7427426 w 8181891"/>
              <a:gd name="connsiteY22" fmla="*/ 2772210 h 3046094"/>
              <a:gd name="connsiteX23" fmla="*/ 6697887 w 8181891"/>
              <a:gd name="connsiteY23" fmla="*/ 2771611 h 3046094"/>
              <a:gd name="connsiteX24" fmla="*/ 6693632 w 8181891"/>
              <a:gd name="connsiteY24" fmla="*/ 3046094 h 3046094"/>
              <a:gd name="connsiteX25" fmla="*/ 5935083 w 8181891"/>
              <a:gd name="connsiteY25" fmla="*/ 3037636 h 3046094"/>
              <a:gd name="connsiteX26" fmla="*/ 5930184 w 8181891"/>
              <a:gd name="connsiteY26" fmla="*/ 1376850 h 3046094"/>
              <a:gd name="connsiteX27" fmla="*/ 5154398 w 8181891"/>
              <a:gd name="connsiteY27" fmla="*/ 1363491 h 3046094"/>
              <a:gd name="connsiteX28" fmla="*/ 5154948 w 8181891"/>
              <a:gd name="connsiteY28" fmla="*/ 479273 h 3046094"/>
              <a:gd name="connsiteX29" fmla="*/ 3013544 w 8181891"/>
              <a:gd name="connsiteY29" fmla="*/ 933646 h 3046094"/>
              <a:gd name="connsiteX30" fmla="*/ 3013544 w 8181891"/>
              <a:gd name="connsiteY30" fmla="*/ 1367388 h 3046094"/>
              <a:gd name="connsiteX31" fmla="*/ 2274072 w 8181891"/>
              <a:gd name="connsiteY31" fmla="*/ 1368874 h 3046094"/>
              <a:gd name="connsiteX32" fmla="*/ 2282024 w 8181891"/>
              <a:gd name="connsiteY32" fmla="*/ 2229057 h 3046094"/>
              <a:gd name="connsiteX33" fmla="*/ 1558455 w 8181891"/>
              <a:gd name="connsiteY33" fmla="*/ 2229057 h 3046094"/>
              <a:gd name="connsiteX34" fmla="*/ 1558238 w 8181891"/>
              <a:gd name="connsiteY34" fmla="*/ 1977405 h 3046094"/>
              <a:gd name="connsiteX35" fmla="*/ 756653 w 8181891"/>
              <a:gd name="connsiteY35" fmla="*/ 1971467 h 3046094"/>
              <a:gd name="connsiteX36" fmla="*/ 755374 w 8181891"/>
              <a:gd name="connsiteY36" fmla="*/ 1656878 h 3046094"/>
              <a:gd name="connsiteX37" fmla="*/ 0 w 8181891"/>
              <a:gd name="connsiteY37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8181891 w 8181891"/>
              <a:gd name="connsiteY19" fmla="*/ 362485 h 3046094"/>
              <a:gd name="connsiteX20" fmla="*/ 8169061 w 8181891"/>
              <a:gd name="connsiteY20" fmla="*/ 2585631 h 3046094"/>
              <a:gd name="connsiteX21" fmla="*/ 7420690 w 8181891"/>
              <a:gd name="connsiteY21" fmla="*/ 2591701 h 3046094"/>
              <a:gd name="connsiteX22" fmla="*/ 7427426 w 8181891"/>
              <a:gd name="connsiteY22" fmla="*/ 2772210 h 3046094"/>
              <a:gd name="connsiteX23" fmla="*/ 6697887 w 8181891"/>
              <a:gd name="connsiteY23" fmla="*/ 2771611 h 3046094"/>
              <a:gd name="connsiteX24" fmla="*/ 6693632 w 8181891"/>
              <a:gd name="connsiteY24" fmla="*/ 3046094 h 3046094"/>
              <a:gd name="connsiteX25" fmla="*/ 5935083 w 8181891"/>
              <a:gd name="connsiteY25" fmla="*/ 2194615 h 3046094"/>
              <a:gd name="connsiteX26" fmla="*/ 5930184 w 8181891"/>
              <a:gd name="connsiteY26" fmla="*/ 1376850 h 3046094"/>
              <a:gd name="connsiteX27" fmla="*/ 5154398 w 8181891"/>
              <a:gd name="connsiteY27" fmla="*/ 1363491 h 3046094"/>
              <a:gd name="connsiteX28" fmla="*/ 5154948 w 8181891"/>
              <a:gd name="connsiteY28" fmla="*/ 479273 h 3046094"/>
              <a:gd name="connsiteX29" fmla="*/ 3013544 w 8181891"/>
              <a:gd name="connsiteY29" fmla="*/ 933646 h 3046094"/>
              <a:gd name="connsiteX30" fmla="*/ 3013544 w 8181891"/>
              <a:gd name="connsiteY30" fmla="*/ 1367388 h 3046094"/>
              <a:gd name="connsiteX31" fmla="*/ 2274072 w 8181891"/>
              <a:gd name="connsiteY31" fmla="*/ 1368874 h 3046094"/>
              <a:gd name="connsiteX32" fmla="*/ 2282024 w 8181891"/>
              <a:gd name="connsiteY32" fmla="*/ 2229057 h 3046094"/>
              <a:gd name="connsiteX33" fmla="*/ 1558455 w 8181891"/>
              <a:gd name="connsiteY33" fmla="*/ 2229057 h 3046094"/>
              <a:gd name="connsiteX34" fmla="*/ 1558238 w 8181891"/>
              <a:gd name="connsiteY34" fmla="*/ 1977405 h 3046094"/>
              <a:gd name="connsiteX35" fmla="*/ 756653 w 8181891"/>
              <a:gd name="connsiteY35" fmla="*/ 1971467 h 3046094"/>
              <a:gd name="connsiteX36" fmla="*/ 755374 w 8181891"/>
              <a:gd name="connsiteY36" fmla="*/ 1656878 h 3046094"/>
              <a:gd name="connsiteX37" fmla="*/ 0 w 8181891"/>
              <a:gd name="connsiteY37" fmla="*/ 1656879 h 3046094"/>
              <a:gd name="connsiteX0" fmla="*/ 0 w 8181891"/>
              <a:gd name="connsiteY0" fmla="*/ 1656879 h 3046094"/>
              <a:gd name="connsiteX1" fmla="*/ 0 w 8181891"/>
              <a:gd name="connsiteY1" fmla="*/ 446683 h 3046094"/>
              <a:gd name="connsiteX2" fmla="*/ 748833 w 8181891"/>
              <a:gd name="connsiteY2" fmla="*/ 446851 h 3046094"/>
              <a:gd name="connsiteX3" fmla="*/ 750716 w 8181891"/>
              <a:gd name="connsiteY3" fmla="*/ 615444 h 3046094"/>
              <a:gd name="connsiteX4" fmla="*/ 1526237 w 8181891"/>
              <a:gd name="connsiteY4" fmla="*/ 642611 h 3046094"/>
              <a:gd name="connsiteX5" fmla="*/ 1544779 w 8181891"/>
              <a:gd name="connsiteY5" fmla="*/ 790868 h 3046094"/>
              <a:gd name="connsiteX6" fmla="*/ 2269754 w 8181891"/>
              <a:gd name="connsiteY6" fmla="*/ 800694 h 3046094"/>
              <a:gd name="connsiteX7" fmla="*/ 2265824 w 8181891"/>
              <a:gd name="connsiteY7" fmla="*/ 88002 h 3046094"/>
              <a:gd name="connsiteX8" fmla="*/ 3009501 w 8181891"/>
              <a:gd name="connsiteY8" fmla="*/ 110210 h 3046094"/>
              <a:gd name="connsiteX9" fmla="*/ 3020494 w 8181891"/>
              <a:gd name="connsiteY9" fmla="*/ 0 h 3046094"/>
              <a:gd name="connsiteX10" fmla="*/ 5151665 w 8181891"/>
              <a:gd name="connsiteY10" fmla="*/ 2320 h 3046094"/>
              <a:gd name="connsiteX11" fmla="*/ 5165882 w 8181891"/>
              <a:gd name="connsiteY11" fmla="*/ 123218 h 3046094"/>
              <a:gd name="connsiteX12" fmla="*/ 5915101 w 8181891"/>
              <a:gd name="connsiteY12" fmla="*/ 114454 h 3046094"/>
              <a:gd name="connsiteX13" fmla="*/ 5915677 w 8181891"/>
              <a:gd name="connsiteY13" fmla="*/ 884801 h 3046094"/>
              <a:gd name="connsiteX14" fmla="*/ 6659877 w 8181891"/>
              <a:gd name="connsiteY14" fmla="*/ 867194 h 3046094"/>
              <a:gd name="connsiteX15" fmla="*/ 6660246 w 8181891"/>
              <a:gd name="connsiteY15" fmla="*/ 575052 h 3046094"/>
              <a:gd name="connsiteX16" fmla="*/ 7462864 w 8181891"/>
              <a:gd name="connsiteY16" fmla="*/ 570493 h 3046094"/>
              <a:gd name="connsiteX17" fmla="*/ 7452357 w 8181891"/>
              <a:gd name="connsiteY17" fmla="*/ 567858 h 3046094"/>
              <a:gd name="connsiteX18" fmla="*/ 7467386 w 8181891"/>
              <a:gd name="connsiteY18" fmla="*/ 405221 h 3046094"/>
              <a:gd name="connsiteX19" fmla="*/ 8181891 w 8181891"/>
              <a:gd name="connsiteY19" fmla="*/ 362485 h 3046094"/>
              <a:gd name="connsiteX20" fmla="*/ 8169061 w 8181891"/>
              <a:gd name="connsiteY20" fmla="*/ 2585631 h 3046094"/>
              <a:gd name="connsiteX21" fmla="*/ 7420690 w 8181891"/>
              <a:gd name="connsiteY21" fmla="*/ 2591701 h 3046094"/>
              <a:gd name="connsiteX22" fmla="*/ 7427426 w 8181891"/>
              <a:gd name="connsiteY22" fmla="*/ 2772210 h 3046094"/>
              <a:gd name="connsiteX23" fmla="*/ 6697887 w 8181891"/>
              <a:gd name="connsiteY23" fmla="*/ 1965103 h 3046094"/>
              <a:gd name="connsiteX24" fmla="*/ 6693632 w 8181891"/>
              <a:gd name="connsiteY24" fmla="*/ 3046094 h 3046094"/>
              <a:gd name="connsiteX25" fmla="*/ 5935083 w 8181891"/>
              <a:gd name="connsiteY25" fmla="*/ 2194615 h 3046094"/>
              <a:gd name="connsiteX26" fmla="*/ 5930184 w 8181891"/>
              <a:gd name="connsiteY26" fmla="*/ 1376850 h 3046094"/>
              <a:gd name="connsiteX27" fmla="*/ 5154398 w 8181891"/>
              <a:gd name="connsiteY27" fmla="*/ 1363491 h 3046094"/>
              <a:gd name="connsiteX28" fmla="*/ 5154948 w 8181891"/>
              <a:gd name="connsiteY28" fmla="*/ 479273 h 3046094"/>
              <a:gd name="connsiteX29" fmla="*/ 3013544 w 8181891"/>
              <a:gd name="connsiteY29" fmla="*/ 933646 h 3046094"/>
              <a:gd name="connsiteX30" fmla="*/ 3013544 w 8181891"/>
              <a:gd name="connsiteY30" fmla="*/ 1367388 h 3046094"/>
              <a:gd name="connsiteX31" fmla="*/ 2274072 w 8181891"/>
              <a:gd name="connsiteY31" fmla="*/ 1368874 h 3046094"/>
              <a:gd name="connsiteX32" fmla="*/ 2282024 w 8181891"/>
              <a:gd name="connsiteY32" fmla="*/ 2229057 h 3046094"/>
              <a:gd name="connsiteX33" fmla="*/ 1558455 w 8181891"/>
              <a:gd name="connsiteY33" fmla="*/ 2229057 h 3046094"/>
              <a:gd name="connsiteX34" fmla="*/ 1558238 w 8181891"/>
              <a:gd name="connsiteY34" fmla="*/ 1977405 h 3046094"/>
              <a:gd name="connsiteX35" fmla="*/ 756653 w 8181891"/>
              <a:gd name="connsiteY35" fmla="*/ 1971467 h 3046094"/>
              <a:gd name="connsiteX36" fmla="*/ 755374 w 8181891"/>
              <a:gd name="connsiteY36" fmla="*/ 1656878 h 3046094"/>
              <a:gd name="connsiteX37" fmla="*/ 0 w 8181891"/>
              <a:gd name="connsiteY37" fmla="*/ 1656879 h 3046094"/>
              <a:gd name="connsiteX0" fmla="*/ 0 w 8181891"/>
              <a:gd name="connsiteY0" fmla="*/ 1656879 h 2772210"/>
              <a:gd name="connsiteX1" fmla="*/ 0 w 8181891"/>
              <a:gd name="connsiteY1" fmla="*/ 446683 h 2772210"/>
              <a:gd name="connsiteX2" fmla="*/ 748833 w 8181891"/>
              <a:gd name="connsiteY2" fmla="*/ 446851 h 2772210"/>
              <a:gd name="connsiteX3" fmla="*/ 750716 w 8181891"/>
              <a:gd name="connsiteY3" fmla="*/ 615444 h 2772210"/>
              <a:gd name="connsiteX4" fmla="*/ 1526237 w 8181891"/>
              <a:gd name="connsiteY4" fmla="*/ 642611 h 2772210"/>
              <a:gd name="connsiteX5" fmla="*/ 1544779 w 8181891"/>
              <a:gd name="connsiteY5" fmla="*/ 790868 h 2772210"/>
              <a:gd name="connsiteX6" fmla="*/ 2269754 w 8181891"/>
              <a:gd name="connsiteY6" fmla="*/ 800694 h 2772210"/>
              <a:gd name="connsiteX7" fmla="*/ 2265824 w 8181891"/>
              <a:gd name="connsiteY7" fmla="*/ 88002 h 2772210"/>
              <a:gd name="connsiteX8" fmla="*/ 3009501 w 8181891"/>
              <a:gd name="connsiteY8" fmla="*/ 110210 h 2772210"/>
              <a:gd name="connsiteX9" fmla="*/ 3020494 w 8181891"/>
              <a:gd name="connsiteY9" fmla="*/ 0 h 2772210"/>
              <a:gd name="connsiteX10" fmla="*/ 5151665 w 8181891"/>
              <a:gd name="connsiteY10" fmla="*/ 2320 h 2772210"/>
              <a:gd name="connsiteX11" fmla="*/ 5165882 w 8181891"/>
              <a:gd name="connsiteY11" fmla="*/ 123218 h 2772210"/>
              <a:gd name="connsiteX12" fmla="*/ 5915101 w 8181891"/>
              <a:gd name="connsiteY12" fmla="*/ 114454 h 2772210"/>
              <a:gd name="connsiteX13" fmla="*/ 5915677 w 8181891"/>
              <a:gd name="connsiteY13" fmla="*/ 884801 h 2772210"/>
              <a:gd name="connsiteX14" fmla="*/ 6659877 w 8181891"/>
              <a:gd name="connsiteY14" fmla="*/ 867194 h 2772210"/>
              <a:gd name="connsiteX15" fmla="*/ 6660246 w 8181891"/>
              <a:gd name="connsiteY15" fmla="*/ 575052 h 2772210"/>
              <a:gd name="connsiteX16" fmla="*/ 7462864 w 8181891"/>
              <a:gd name="connsiteY16" fmla="*/ 570493 h 2772210"/>
              <a:gd name="connsiteX17" fmla="*/ 7452357 w 8181891"/>
              <a:gd name="connsiteY17" fmla="*/ 567858 h 2772210"/>
              <a:gd name="connsiteX18" fmla="*/ 7467386 w 8181891"/>
              <a:gd name="connsiteY18" fmla="*/ 405221 h 2772210"/>
              <a:gd name="connsiteX19" fmla="*/ 8181891 w 8181891"/>
              <a:gd name="connsiteY19" fmla="*/ 362485 h 2772210"/>
              <a:gd name="connsiteX20" fmla="*/ 8169061 w 8181891"/>
              <a:gd name="connsiteY20" fmla="*/ 2585631 h 2772210"/>
              <a:gd name="connsiteX21" fmla="*/ 7420690 w 8181891"/>
              <a:gd name="connsiteY21" fmla="*/ 2591701 h 2772210"/>
              <a:gd name="connsiteX22" fmla="*/ 7427426 w 8181891"/>
              <a:gd name="connsiteY22" fmla="*/ 2772210 h 2772210"/>
              <a:gd name="connsiteX23" fmla="*/ 6697887 w 8181891"/>
              <a:gd name="connsiteY23" fmla="*/ 1965103 h 2772210"/>
              <a:gd name="connsiteX24" fmla="*/ 6693632 w 8181891"/>
              <a:gd name="connsiteY24" fmla="*/ 2203073 h 2772210"/>
              <a:gd name="connsiteX25" fmla="*/ 5935083 w 8181891"/>
              <a:gd name="connsiteY25" fmla="*/ 2194615 h 2772210"/>
              <a:gd name="connsiteX26" fmla="*/ 5930184 w 8181891"/>
              <a:gd name="connsiteY26" fmla="*/ 1376850 h 2772210"/>
              <a:gd name="connsiteX27" fmla="*/ 5154398 w 8181891"/>
              <a:gd name="connsiteY27" fmla="*/ 1363491 h 2772210"/>
              <a:gd name="connsiteX28" fmla="*/ 5154948 w 8181891"/>
              <a:gd name="connsiteY28" fmla="*/ 479273 h 2772210"/>
              <a:gd name="connsiteX29" fmla="*/ 3013544 w 8181891"/>
              <a:gd name="connsiteY29" fmla="*/ 933646 h 2772210"/>
              <a:gd name="connsiteX30" fmla="*/ 3013544 w 8181891"/>
              <a:gd name="connsiteY30" fmla="*/ 1367388 h 2772210"/>
              <a:gd name="connsiteX31" fmla="*/ 2274072 w 8181891"/>
              <a:gd name="connsiteY31" fmla="*/ 1368874 h 2772210"/>
              <a:gd name="connsiteX32" fmla="*/ 2282024 w 8181891"/>
              <a:gd name="connsiteY32" fmla="*/ 2229057 h 2772210"/>
              <a:gd name="connsiteX33" fmla="*/ 1558455 w 8181891"/>
              <a:gd name="connsiteY33" fmla="*/ 2229057 h 2772210"/>
              <a:gd name="connsiteX34" fmla="*/ 1558238 w 8181891"/>
              <a:gd name="connsiteY34" fmla="*/ 1977405 h 2772210"/>
              <a:gd name="connsiteX35" fmla="*/ 756653 w 8181891"/>
              <a:gd name="connsiteY35" fmla="*/ 1971467 h 2772210"/>
              <a:gd name="connsiteX36" fmla="*/ 755374 w 8181891"/>
              <a:gd name="connsiteY36" fmla="*/ 1656878 h 2772210"/>
              <a:gd name="connsiteX37" fmla="*/ 0 w 8181891"/>
              <a:gd name="connsiteY37" fmla="*/ 1656879 h 2772210"/>
              <a:gd name="connsiteX0" fmla="*/ 0 w 8181891"/>
              <a:gd name="connsiteY0" fmla="*/ 1656879 h 2772210"/>
              <a:gd name="connsiteX1" fmla="*/ 0 w 8181891"/>
              <a:gd name="connsiteY1" fmla="*/ 446683 h 2772210"/>
              <a:gd name="connsiteX2" fmla="*/ 748833 w 8181891"/>
              <a:gd name="connsiteY2" fmla="*/ 446851 h 2772210"/>
              <a:gd name="connsiteX3" fmla="*/ 750716 w 8181891"/>
              <a:gd name="connsiteY3" fmla="*/ 615444 h 2772210"/>
              <a:gd name="connsiteX4" fmla="*/ 1526237 w 8181891"/>
              <a:gd name="connsiteY4" fmla="*/ 642611 h 2772210"/>
              <a:gd name="connsiteX5" fmla="*/ 1544779 w 8181891"/>
              <a:gd name="connsiteY5" fmla="*/ 790868 h 2772210"/>
              <a:gd name="connsiteX6" fmla="*/ 2269754 w 8181891"/>
              <a:gd name="connsiteY6" fmla="*/ 800694 h 2772210"/>
              <a:gd name="connsiteX7" fmla="*/ 2265824 w 8181891"/>
              <a:gd name="connsiteY7" fmla="*/ 88002 h 2772210"/>
              <a:gd name="connsiteX8" fmla="*/ 3009501 w 8181891"/>
              <a:gd name="connsiteY8" fmla="*/ 110210 h 2772210"/>
              <a:gd name="connsiteX9" fmla="*/ 3020494 w 8181891"/>
              <a:gd name="connsiteY9" fmla="*/ 0 h 2772210"/>
              <a:gd name="connsiteX10" fmla="*/ 5151665 w 8181891"/>
              <a:gd name="connsiteY10" fmla="*/ 2320 h 2772210"/>
              <a:gd name="connsiteX11" fmla="*/ 5165882 w 8181891"/>
              <a:gd name="connsiteY11" fmla="*/ 123218 h 2772210"/>
              <a:gd name="connsiteX12" fmla="*/ 5915101 w 8181891"/>
              <a:gd name="connsiteY12" fmla="*/ 114454 h 2772210"/>
              <a:gd name="connsiteX13" fmla="*/ 5915677 w 8181891"/>
              <a:gd name="connsiteY13" fmla="*/ 884801 h 2772210"/>
              <a:gd name="connsiteX14" fmla="*/ 6659877 w 8181891"/>
              <a:gd name="connsiteY14" fmla="*/ 867194 h 2772210"/>
              <a:gd name="connsiteX15" fmla="*/ 6660246 w 8181891"/>
              <a:gd name="connsiteY15" fmla="*/ 575052 h 2772210"/>
              <a:gd name="connsiteX16" fmla="*/ 7462864 w 8181891"/>
              <a:gd name="connsiteY16" fmla="*/ 570493 h 2772210"/>
              <a:gd name="connsiteX17" fmla="*/ 7452357 w 8181891"/>
              <a:gd name="connsiteY17" fmla="*/ 567858 h 2772210"/>
              <a:gd name="connsiteX18" fmla="*/ 7467386 w 8181891"/>
              <a:gd name="connsiteY18" fmla="*/ 405221 h 2772210"/>
              <a:gd name="connsiteX19" fmla="*/ 8181891 w 8181891"/>
              <a:gd name="connsiteY19" fmla="*/ 362485 h 2772210"/>
              <a:gd name="connsiteX20" fmla="*/ 8169061 w 8181891"/>
              <a:gd name="connsiteY20" fmla="*/ 2585631 h 2772210"/>
              <a:gd name="connsiteX21" fmla="*/ 7420690 w 8181891"/>
              <a:gd name="connsiteY21" fmla="*/ 1675654 h 2772210"/>
              <a:gd name="connsiteX22" fmla="*/ 7427426 w 8181891"/>
              <a:gd name="connsiteY22" fmla="*/ 2772210 h 2772210"/>
              <a:gd name="connsiteX23" fmla="*/ 6697887 w 8181891"/>
              <a:gd name="connsiteY23" fmla="*/ 1965103 h 2772210"/>
              <a:gd name="connsiteX24" fmla="*/ 6693632 w 8181891"/>
              <a:gd name="connsiteY24" fmla="*/ 2203073 h 2772210"/>
              <a:gd name="connsiteX25" fmla="*/ 5935083 w 8181891"/>
              <a:gd name="connsiteY25" fmla="*/ 2194615 h 2772210"/>
              <a:gd name="connsiteX26" fmla="*/ 5930184 w 8181891"/>
              <a:gd name="connsiteY26" fmla="*/ 1376850 h 2772210"/>
              <a:gd name="connsiteX27" fmla="*/ 5154398 w 8181891"/>
              <a:gd name="connsiteY27" fmla="*/ 1363491 h 2772210"/>
              <a:gd name="connsiteX28" fmla="*/ 5154948 w 8181891"/>
              <a:gd name="connsiteY28" fmla="*/ 479273 h 2772210"/>
              <a:gd name="connsiteX29" fmla="*/ 3013544 w 8181891"/>
              <a:gd name="connsiteY29" fmla="*/ 933646 h 2772210"/>
              <a:gd name="connsiteX30" fmla="*/ 3013544 w 8181891"/>
              <a:gd name="connsiteY30" fmla="*/ 1367388 h 2772210"/>
              <a:gd name="connsiteX31" fmla="*/ 2274072 w 8181891"/>
              <a:gd name="connsiteY31" fmla="*/ 1368874 h 2772210"/>
              <a:gd name="connsiteX32" fmla="*/ 2282024 w 8181891"/>
              <a:gd name="connsiteY32" fmla="*/ 2229057 h 2772210"/>
              <a:gd name="connsiteX33" fmla="*/ 1558455 w 8181891"/>
              <a:gd name="connsiteY33" fmla="*/ 2229057 h 2772210"/>
              <a:gd name="connsiteX34" fmla="*/ 1558238 w 8181891"/>
              <a:gd name="connsiteY34" fmla="*/ 1977405 h 2772210"/>
              <a:gd name="connsiteX35" fmla="*/ 756653 w 8181891"/>
              <a:gd name="connsiteY35" fmla="*/ 1971467 h 2772210"/>
              <a:gd name="connsiteX36" fmla="*/ 755374 w 8181891"/>
              <a:gd name="connsiteY36" fmla="*/ 1656878 h 2772210"/>
              <a:gd name="connsiteX37" fmla="*/ 0 w 8181891"/>
              <a:gd name="connsiteY37" fmla="*/ 1656879 h 2772210"/>
              <a:gd name="connsiteX0" fmla="*/ 0 w 8181891"/>
              <a:gd name="connsiteY0" fmla="*/ 1656879 h 2585631"/>
              <a:gd name="connsiteX1" fmla="*/ 0 w 8181891"/>
              <a:gd name="connsiteY1" fmla="*/ 446683 h 2585631"/>
              <a:gd name="connsiteX2" fmla="*/ 748833 w 8181891"/>
              <a:gd name="connsiteY2" fmla="*/ 446851 h 2585631"/>
              <a:gd name="connsiteX3" fmla="*/ 750716 w 8181891"/>
              <a:gd name="connsiteY3" fmla="*/ 615444 h 2585631"/>
              <a:gd name="connsiteX4" fmla="*/ 1526237 w 8181891"/>
              <a:gd name="connsiteY4" fmla="*/ 642611 h 2585631"/>
              <a:gd name="connsiteX5" fmla="*/ 1544779 w 8181891"/>
              <a:gd name="connsiteY5" fmla="*/ 790868 h 2585631"/>
              <a:gd name="connsiteX6" fmla="*/ 2269754 w 8181891"/>
              <a:gd name="connsiteY6" fmla="*/ 800694 h 2585631"/>
              <a:gd name="connsiteX7" fmla="*/ 2265824 w 8181891"/>
              <a:gd name="connsiteY7" fmla="*/ 88002 h 2585631"/>
              <a:gd name="connsiteX8" fmla="*/ 3009501 w 8181891"/>
              <a:gd name="connsiteY8" fmla="*/ 110210 h 2585631"/>
              <a:gd name="connsiteX9" fmla="*/ 3020494 w 8181891"/>
              <a:gd name="connsiteY9" fmla="*/ 0 h 2585631"/>
              <a:gd name="connsiteX10" fmla="*/ 5151665 w 8181891"/>
              <a:gd name="connsiteY10" fmla="*/ 2320 h 2585631"/>
              <a:gd name="connsiteX11" fmla="*/ 5165882 w 8181891"/>
              <a:gd name="connsiteY11" fmla="*/ 123218 h 2585631"/>
              <a:gd name="connsiteX12" fmla="*/ 5915101 w 8181891"/>
              <a:gd name="connsiteY12" fmla="*/ 114454 h 2585631"/>
              <a:gd name="connsiteX13" fmla="*/ 5915677 w 8181891"/>
              <a:gd name="connsiteY13" fmla="*/ 884801 h 2585631"/>
              <a:gd name="connsiteX14" fmla="*/ 6659877 w 8181891"/>
              <a:gd name="connsiteY14" fmla="*/ 867194 h 2585631"/>
              <a:gd name="connsiteX15" fmla="*/ 6660246 w 8181891"/>
              <a:gd name="connsiteY15" fmla="*/ 575052 h 2585631"/>
              <a:gd name="connsiteX16" fmla="*/ 7462864 w 8181891"/>
              <a:gd name="connsiteY16" fmla="*/ 570493 h 2585631"/>
              <a:gd name="connsiteX17" fmla="*/ 7452357 w 8181891"/>
              <a:gd name="connsiteY17" fmla="*/ 567858 h 2585631"/>
              <a:gd name="connsiteX18" fmla="*/ 7467386 w 8181891"/>
              <a:gd name="connsiteY18" fmla="*/ 405221 h 2585631"/>
              <a:gd name="connsiteX19" fmla="*/ 8181891 w 8181891"/>
              <a:gd name="connsiteY19" fmla="*/ 362485 h 2585631"/>
              <a:gd name="connsiteX20" fmla="*/ 8169061 w 8181891"/>
              <a:gd name="connsiteY20" fmla="*/ 2585631 h 2585631"/>
              <a:gd name="connsiteX21" fmla="*/ 7420690 w 8181891"/>
              <a:gd name="connsiteY21" fmla="*/ 1675654 h 2585631"/>
              <a:gd name="connsiteX22" fmla="*/ 7427426 w 8181891"/>
              <a:gd name="connsiteY22" fmla="*/ 1965702 h 2585631"/>
              <a:gd name="connsiteX23" fmla="*/ 6697887 w 8181891"/>
              <a:gd name="connsiteY23" fmla="*/ 1965103 h 2585631"/>
              <a:gd name="connsiteX24" fmla="*/ 6693632 w 8181891"/>
              <a:gd name="connsiteY24" fmla="*/ 2203073 h 2585631"/>
              <a:gd name="connsiteX25" fmla="*/ 5935083 w 8181891"/>
              <a:gd name="connsiteY25" fmla="*/ 2194615 h 2585631"/>
              <a:gd name="connsiteX26" fmla="*/ 5930184 w 8181891"/>
              <a:gd name="connsiteY26" fmla="*/ 1376850 h 2585631"/>
              <a:gd name="connsiteX27" fmla="*/ 5154398 w 8181891"/>
              <a:gd name="connsiteY27" fmla="*/ 1363491 h 2585631"/>
              <a:gd name="connsiteX28" fmla="*/ 5154948 w 8181891"/>
              <a:gd name="connsiteY28" fmla="*/ 479273 h 2585631"/>
              <a:gd name="connsiteX29" fmla="*/ 3013544 w 8181891"/>
              <a:gd name="connsiteY29" fmla="*/ 933646 h 2585631"/>
              <a:gd name="connsiteX30" fmla="*/ 3013544 w 8181891"/>
              <a:gd name="connsiteY30" fmla="*/ 1367388 h 2585631"/>
              <a:gd name="connsiteX31" fmla="*/ 2274072 w 8181891"/>
              <a:gd name="connsiteY31" fmla="*/ 1368874 h 2585631"/>
              <a:gd name="connsiteX32" fmla="*/ 2282024 w 8181891"/>
              <a:gd name="connsiteY32" fmla="*/ 2229057 h 2585631"/>
              <a:gd name="connsiteX33" fmla="*/ 1558455 w 8181891"/>
              <a:gd name="connsiteY33" fmla="*/ 2229057 h 2585631"/>
              <a:gd name="connsiteX34" fmla="*/ 1558238 w 8181891"/>
              <a:gd name="connsiteY34" fmla="*/ 1977405 h 2585631"/>
              <a:gd name="connsiteX35" fmla="*/ 756653 w 8181891"/>
              <a:gd name="connsiteY35" fmla="*/ 1971467 h 2585631"/>
              <a:gd name="connsiteX36" fmla="*/ 755374 w 8181891"/>
              <a:gd name="connsiteY36" fmla="*/ 1656878 h 2585631"/>
              <a:gd name="connsiteX37" fmla="*/ 0 w 8181891"/>
              <a:gd name="connsiteY37" fmla="*/ 1656879 h 2585631"/>
              <a:gd name="connsiteX0" fmla="*/ 0 w 8181891"/>
              <a:gd name="connsiteY0" fmla="*/ 1656879 h 2229057"/>
              <a:gd name="connsiteX1" fmla="*/ 0 w 8181891"/>
              <a:gd name="connsiteY1" fmla="*/ 446683 h 2229057"/>
              <a:gd name="connsiteX2" fmla="*/ 748833 w 8181891"/>
              <a:gd name="connsiteY2" fmla="*/ 446851 h 2229057"/>
              <a:gd name="connsiteX3" fmla="*/ 750716 w 8181891"/>
              <a:gd name="connsiteY3" fmla="*/ 615444 h 2229057"/>
              <a:gd name="connsiteX4" fmla="*/ 1526237 w 8181891"/>
              <a:gd name="connsiteY4" fmla="*/ 642611 h 2229057"/>
              <a:gd name="connsiteX5" fmla="*/ 1544779 w 8181891"/>
              <a:gd name="connsiteY5" fmla="*/ 790868 h 2229057"/>
              <a:gd name="connsiteX6" fmla="*/ 2269754 w 8181891"/>
              <a:gd name="connsiteY6" fmla="*/ 800694 h 2229057"/>
              <a:gd name="connsiteX7" fmla="*/ 2265824 w 8181891"/>
              <a:gd name="connsiteY7" fmla="*/ 88002 h 2229057"/>
              <a:gd name="connsiteX8" fmla="*/ 3009501 w 8181891"/>
              <a:gd name="connsiteY8" fmla="*/ 110210 h 2229057"/>
              <a:gd name="connsiteX9" fmla="*/ 3020494 w 8181891"/>
              <a:gd name="connsiteY9" fmla="*/ 0 h 2229057"/>
              <a:gd name="connsiteX10" fmla="*/ 5151665 w 8181891"/>
              <a:gd name="connsiteY10" fmla="*/ 2320 h 2229057"/>
              <a:gd name="connsiteX11" fmla="*/ 5165882 w 8181891"/>
              <a:gd name="connsiteY11" fmla="*/ 123218 h 2229057"/>
              <a:gd name="connsiteX12" fmla="*/ 5915101 w 8181891"/>
              <a:gd name="connsiteY12" fmla="*/ 114454 h 2229057"/>
              <a:gd name="connsiteX13" fmla="*/ 5915677 w 8181891"/>
              <a:gd name="connsiteY13" fmla="*/ 884801 h 2229057"/>
              <a:gd name="connsiteX14" fmla="*/ 6659877 w 8181891"/>
              <a:gd name="connsiteY14" fmla="*/ 867194 h 2229057"/>
              <a:gd name="connsiteX15" fmla="*/ 6660246 w 8181891"/>
              <a:gd name="connsiteY15" fmla="*/ 575052 h 2229057"/>
              <a:gd name="connsiteX16" fmla="*/ 7462864 w 8181891"/>
              <a:gd name="connsiteY16" fmla="*/ 570493 h 2229057"/>
              <a:gd name="connsiteX17" fmla="*/ 7452357 w 8181891"/>
              <a:gd name="connsiteY17" fmla="*/ 567858 h 2229057"/>
              <a:gd name="connsiteX18" fmla="*/ 7467386 w 8181891"/>
              <a:gd name="connsiteY18" fmla="*/ 405221 h 2229057"/>
              <a:gd name="connsiteX19" fmla="*/ 8181891 w 8181891"/>
              <a:gd name="connsiteY19" fmla="*/ 362485 h 2229057"/>
              <a:gd name="connsiteX20" fmla="*/ 8169061 w 8181891"/>
              <a:gd name="connsiteY20" fmla="*/ 1669584 h 2229057"/>
              <a:gd name="connsiteX21" fmla="*/ 7420690 w 8181891"/>
              <a:gd name="connsiteY21" fmla="*/ 1675654 h 2229057"/>
              <a:gd name="connsiteX22" fmla="*/ 7427426 w 8181891"/>
              <a:gd name="connsiteY22" fmla="*/ 1965702 h 2229057"/>
              <a:gd name="connsiteX23" fmla="*/ 6697887 w 8181891"/>
              <a:gd name="connsiteY23" fmla="*/ 1965103 h 2229057"/>
              <a:gd name="connsiteX24" fmla="*/ 6693632 w 8181891"/>
              <a:gd name="connsiteY24" fmla="*/ 2203073 h 2229057"/>
              <a:gd name="connsiteX25" fmla="*/ 5935083 w 8181891"/>
              <a:gd name="connsiteY25" fmla="*/ 2194615 h 2229057"/>
              <a:gd name="connsiteX26" fmla="*/ 5930184 w 8181891"/>
              <a:gd name="connsiteY26" fmla="*/ 1376850 h 2229057"/>
              <a:gd name="connsiteX27" fmla="*/ 5154398 w 8181891"/>
              <a:gd name="connsiteY27" fmla="*/ 1363491 h 2229057"/>
              <a:gd name="connsiteX28" fmla="*/ 5154948 w 8181891"/>
              <a:gd name="connsiteY28" fmla="*/ 479273 h 2229057"/>
              <a:gd name="connsiteX29" fmla="*/ 3013544 w 8181891"/>
              <a:gd name="connsiteY29" fmla="*/ 933646 h 2229057"/>
              <a:gd name="connsiteX30" fmla="*/ 3013544 w 8181891"/>
              <a:gd name="connsiteY30" fmla="*/ 1367388 h 2229057"/>
              <a:gd name="connsiteX31" fmla="*/ 2274072 w 8181891"/>
              <a:gd name="connsiteY31" fmla="*/ 1368874 h 2229057"/>
              <a:gd name="connsiteX32" fmla="*/ 2282024 w 8181891"/>
              <a:gd name="connsiteY32" fmla="*/ 2229057 h 2229057"/>
              <a:gd name="connsiteX33" fmla="*/ 1558455 w 8181891"/>
              <a:gd name="connsiteY33" fmla="*/ 2229057 h 2229057"/>
              <a:gd name="connsiteX34" fmla="*/ 1558238 w 8181891"/>
              <a:gd name="connsiteY34" fmla="*/ 1977405 h 2229057"/>
              <a:gd name="connsiteX35" fmla="*/ 756653 w 8181891"/>
              <a:gd name="connsiteY35" fmla="*/ 1971467 h 2229057"/>
              <a:gd name="connsiteX36" fmla="*/ 755374 w 8181891"/>
              <a:gd name="connsiteY36" fmla="*/ 1656878 h 2229057"/>
              <a:gd name="connsiteX37" fmla="*/ 0 w 8181891"/>
              <a:gd name="connsiteY37" fmla="*/ 1656879 h 2229057"/>
              <a:gd name="connsiteX0" fmla="*/ 0 w 8181891"/>
              <a:gd name="connsiteY0" fmla="*/ 1656879 h 2229057"/>
              <a:gd name="connsiteX1" fmla="*/ 0 w 8181891"/>
              <a:gd name="connsiteY1" fmla="*/ 446683 h 2229057"/>
              <a:gd name="connsiteX2" fmla="*/ 748833 w 8181891"/>
              <a:gd name="connsiteY2" fmla="*/ 446851 h 2229057"/>
              <a:gd name="connsiteX3" fmla="*/ 750716 w 8181891"/>
              <a:gd name="connsiteY3" fmla="*/ 615444 h 2229057"/>
              <a:gd name="connsiteX4" fmla="*/ 1526237 w 8181891"/>
              <a:gd name="connsiteY4" fmla="*/ 642611 h 2229057"/>
              <a:gd name="connsiteX5" fmla="*/ 1544779 w 8181891"/>
              <a:gd name="connsiteY5" fmla="*/ 790868 h 2229057"/>
              <a:gd name="connsiteX6" fmla="*/ 2269754 w 8181891"/>
              <a:gd name="connsiteY6" fmla="*/ 800694 h 2229057"/>
              <a:gd name="connsiteX7" fmla="*/ 2265824 w 8181891"/>
              <a:gd name="connsiteY7" fmla="*/ 88002 h 2229057"/>
              <a:gd name="connsiteX8" fmla="*/ 3009501 w 8181891"/>
              <a:gd name="connsiteY8" fmla="*/ 110210 h 2229057"/>
              <a:gd name="connsiteX9" fmla="*/ 3020494 w 8181891"/>
              <a:gd name="connsiteY9" fmla="*/ 0 h 2229057"/>
              <a:gd name="connsiteX10" fmla="*/ 5151665 w 8181891"/>
              <a:gd name="connsiteY10" fmla="*/ 2320 h 2229057"/>
              <a:gd name="connsiteX11" fmla="*/ 5165882 w 8181891"/>
              <a:gd name="connsiteY11" fmla="*/ 123218 h 2229057"/>
              <a:gd name="connsiteX12" fmla="*/ 5915101 w 8181891"/>
              <a:gd name="connsiteY12" fmla="*/ 114454 h 2229057"/>
              <a:gd name="connsiteX13" fmla="*/ 5915677 w 8181891"/>
              <a:gd name="connsiteY13" fmla="*/ 884801 h 2229057"/>
              <a:gd name="connsiteX14" fmla="*/ 6659877 w 8181891"/>
              <a:gd name="connsiteY14" fmla="*/ 867194 h 2229057"/>
              <a:gd name="connsiteX15" fmla="*/ 6660246 w 8181891"/>
              <a:gd name="connsiteY15" fmla="*/ 575052 h 2229057"/>
              <a:gd name="connsiteX16" fmla="*/ 7462864 w 8181891"/>
              <a:gd name="connsiteY16" fmla="*/ 570493 h 2229057"/>
              <a:gd name="connsiteX17" fmla="*/ 7452357 w 8181891"/>
              <a:gd name="connsiteY17" fmla="*/ 567858 h 2229057"/>
              <a:gd name="connsiteX18" fmla="*/ 7467386 w 8181891"/>
              <a:gd name="connsiteY18" fmla="*/ 405221 h 2229057"/>
              <a:gd name="connsiteX19" fmla="*/ 8181891 w 8181891"/>
              <a:gd name="connsiteY19" fmla="*/ 362485 h 2229057"/>
              <a:gd name="connsiteX20" fmla="*/ 8169061 w 8181891"/>
              <a:gd name="connsiteY20" fmla="*/ 1669584 h 2229057"/>
              <a:gd name="connsiteX21" fmla="*/ 7420690 w 8181891"/>
              <a:gd name="connsiteY21" fmla="*/ 1675654 h 2229057"/>
              <a:gd name="connsiteX22" fmla="*/ 7427426 w 8181891"/>
              <a:gd name="connsiteY22" fmla="*/ 1965702 h 2229057"/>
              <a:gd name="connsiteX23" fmla="*/ 6697887 w 8181891"/>
              <a:gd name="connsiteY23" fmla="*/ 1965103 h 2229057"/>
              <a:gd name="connsiteX24" fmla="*/ 6693632 w 8181891"/>
              <a:gd name="connsiteY24" fmla="*/ 2203073 h 2229057"/>
              <a:gd name="connsiteX25" fmla="*/ 5935083 w 8181891"/>
              <a:gd name="connsiteY25" fmla="*/ 2194615 h 2229057"/>
              <a:gd name="connsiteX26" fmla="*/ 5930184 w 8181891"/>
              <a:gd name="connsiteY26" fmla="*/ 1376850 h 2229057"/>
              <a:gd name="connsiteX27" fmla="*/ 5154398 w 8181891"/>
              <a:gd name="connsiteY27" fmla="*/ 1363491 h 2229057"/>
              <a:gd name="connsiteX28" fmla="*/ 5154948 w 8181891"/>
              <a:gd name="connsiteY28" fmla="*/ 950720 h 2229057"/>
              <a:gd name="connsiteX29" fmla="*/ 3013544 w 8181891"/>
              <a:gd name="connsiteY29" fmla="*/ 933646 h 2229057"/>
              <a:gd name="connsiteX30" fmla="*/ 3013544 w 8181891"/>
              <a:gd name="connsiteY30" fmla="*/ 1367388 h 2229057"/>
              <a:gd name="connsiteX31" fmla="*/ 2274072 w 8181891"/>
              <a:gd name="connsiteY31" fmla="*/ 1368874 h 2229057"/>
              <a:gd name="connsiteX32" fmla="*/ 2282024 w 8181891"/>
              <a:gd name="connsiteY32" fmla="*/ 2229057 h 2229057"/>
              <a:gd name="connsiteX33" fmla="*/ 1558455 w 8181891"/>
              <a:gd name="connsiteY33" fmla="*/ 2229057 h 2229057"/>
              <a:gd name="connsiteX34" fmla="*/ 1558238 w 8181891"/>
              <a:gd name="connsiteY34" fmla="*/ 1977405 h 2229057"/>
              <a:gd name="connsiteX35" fmla="*/ 756653 w 8181891"/>
              <a:gd name="connsiteY35" fmla="*/ 1971467 h 2229057"/>
              <a:gd name="connsiteX36" fmla="*/ 755374 w 8181891"/>
              <a:gd name="connsiteY36" fmla="*/ 1656878 h 2229057"/>
              <a:gd name="connsiteX37" fmla="*/ 0 w 8181891"/>
              <a:gd name="connsiteY37" fmla="*/ 1656879 h 2229057"/>
              <a:gd name="connsiteX0" fmla="*/ 0 w 8181891"/>
              <a:gd name="connsiteY0" fmla="*/ 1544118 h 2229057"/>
              <a:gd name="connsiteX1" fmla="*/ 0 w 8181891"/>
              <a:gd name="connsiteY1" fmla="*/ 446683 h 2229057"/>
              <a:gd name="connsiteX2" fmla="*/ 748833 w 8181891"/>
              <a:gd name="connsiteY2" fmla="*/ 446851 h 2229057"/>
              <a:gd name="connsiteX3" fmla="*/ 750716 w 8181891"/>
              <a:gd name="connsiteY3" fmla="*/ 615444 h 2229057"/>
              <a:gd name="connsiteX4" fmla="*/ 1526237 w 8181891"/>
              <a:gd name="connsiteY4" fmla="*/ 642611 h 2229057"/>
              <a:gd name="connsiteX5" fmla="*/ 1544779 w 8181891"/>
              <a:gd name="connsiteY5" fmla="*/ 790868 h 2229057"/>
              <a:gd name="connsiteX6" fmla="*/ 2269754 w 8181891"/>
              <a:gd name="connsiteY6" fmla="*/ 800694 h 2229057"/>
              <a:gd name="connsiteX7" fmla="*/ 2265824 w 8181891"/>
              <a:gd name="connsiteY7" fmla="*/ 88002 h 2229057"/>
              <a:gd name="connsiteX8" fmla="*/ 3009501 w 8181891"/>
              <a:gd name="connsiteY8" fmla="*/ 110210 h 2229057"/>
              <a:gd name="connsiteX9" fmla="*/ 3020494 w 8181891"/>
              <a:gd name="connsiteY9" fmla="*/ 0 h 2229057"/>
              <a:gd name="connsiteX10" fmla="*/ 5151665 w 8181891"/>
              <a:gd name="connsiteY10" fmla="*/ 2320 h 2229057"/>
              <a:gd name="connsiteX11" fmla="*/ 5165882 w 8181891"/>
              <a:gd name="connsiteY11" fmla="*/ 123218 h 2229057"/>
              <a:gd name="connsiteX12" fmla="*/ 5915101 w 8181891"/>
              <a:gd name="connsiteY12" fmla="*/ 114454 h 2229057"/>
              <a:gd name="connsiteX13" fmla="*/ 5915677 w 8181891"/>
              <a:gd name="connsiteY13" fmla="*/ 884801 h 2229057"/>
              <a:gd name="connsiteX14" fmla="*/ 6659877 w 8181891"/>
              <a:gd name="connsiteY14" fmla="*/ 867194 h 2229057"/>
              <a:gd name="connsiteX15" fmla="*/ 6660246 w 8181891"/>
              <a:gd name="connsiteY15" fmla="*/ 575052 h 2229057"/>
              <a:gd name="connsiteX16" fmla="*/ 7462864 w 8181891"/>
              <a:gd name="connsiteY16" fmla="*/ 570493 h 2229057"/>
              <a:gd name="connsiteX17" fmla="*/ 7452357 w 8181891"/>
              <a:gd name="connsiteY17" fmla="*/ 567858 h 2229057"/>
              <a:gd name="connsiteX18" fmla="*/ 7467386 w 8181891"/>
              <a:gd name="connsiteY18" fmla="*/ 405221 h 2229057"/>
              <a:gd name="connsiteX19" fmla="*/ 8181891 w 8181891"/>
              <a:gd name="connsiteY19" fmla="*/ 362485 h 2229057"/>
              <a:gd name="connsiteX20" fmla="*/ 8169061 w 8181891"/>
              <a:gd name="connsiteY20" fmla="*/ 1669584 h 2229057"/>
              <a:gd name="connsiteX21" fmla="*/ 7420690 w 8181891"/>
              <a:gd name="connsiteY21" fmla="*/ 1675654 h 2229057"/>
              <a:gd name="connsiteX22" fmla="*/ 7427426 w 8181891"/>
              <a:gd name="connsiteY22" fmla="*/ 1965702 h 2229057"/>
              <a:gd name="connsiteX23" fmla="*/ 6697887 w 8181891"/>
              <a:gd name="connsiteY23" fmla="*/ 1965103 h 2229057"/>
              <a:gd name="connsiteX24" fmla="*/ 6693632 w 8181891"/>
              <a:gd name="connsiteY24" fmla="*/ 2203073 h 2229057"/>
              <a:gd name="connsiteX25" fmla="*/ 5935083 w 8181891"/>
              <a:gd name="connsiteY25" fmla="*/ 2194615 h 2229057"/>
              <a:gd name="connsiteX26" fmla="*/ 5930184 w 8181891"/>
              <a:gd name="connsiteY26" fmla="*/ 1376850 h 2229057"/>
              <a:gd name="connsiteX27" fmla="*/ 5154398 w 8181891"/>
              <a:gd name="connsiteY27" fmla="*/ 1363491 h 2229057"/>
              <a:gd name="connsiteX28" fmla="*/ 5154948 w 8181891"/>
              <a:gd name="connsiteY28" fmla="*/ 950720 h 2229057"/>
              <a:gd name="connsiteX29" fmla="*/ 3013544 w 8181891"/>
              <a:gd name="connsiteY29" fmla="*/ 933646 h 2229057"/>
              <a:gd name="connsiteX30" fmla="*/ 3013544 w 8181891"/>
              <a:gd name="connsiteY30" fmla="*/ 1367388 h 2229057"/>
              <a:gd name="connsiteX31" fmla="*/ 2274072 w 8181891"/>
              <a:gd name="connsiteY31" fmla="*/ 1368874 h 2229057"/>
              <a:gd name="connsiteX32" fmla="*/ 2282024 w 8181891"/>
              <a:gd name="connsiteY32" fmla="*/ 2229057 h 2229057"/>
              <a:gd name="connsiteX33" fmla="*/ 1558455 w 8181891"/>
              <a:gd name="connsiteY33" fmla="*/ 2229057 h 2229057"/>
              <a:gd name="connsiteX34" fmla="*/ 1558238 w 8181891"/>
              <a:gd name="connsiteY34" fmla="*/ 1977405 h 2229057"/>
              <a:gd name="connsiteX35" fmla="*/ 756653 w 8181891"/>
              <a:gd name="connsiteY35" fmla="*/ 1971467 h 2229057"/>
              <a:gd name="connsiteX36" fmla="*/ 755374 w 8181891"/>
              <a:gd name="connsiteY36" fmla="*/ 1656878 h 2229057"/>
              <a:gd name="connsiteX37" fmla="*/ 0 w 8181891"/>
              <a:gd name="connsiteY37" fmla="*/ 1544118 h 2229057"/>
              <a:gd name="connsiteX0" fmla="*/ 0 w 8181891"/>
              <a:gd name="connsiteY0" fmla="*/ 1544118 h 2229057"/>
              <a:gd name="connsiteX1" fmla="*/ 0 w 8181891"/>
              <a:gd name="connsiteY1" fmla="*/ 446683 h 2229057"/>
              <a:gd name="connsiteX2" fmla="*/ 748833 w 8181891"/>
              <a:gd name="connsiteY2" fmla="*/ 446851 h 2229057"/>
              <a:gd name="connsiteX3" fmla="*/ 750716 w 8181891"/>
              <a:gd name="connsiteY3" fmla="*/ 615444 h 2229057"/>
              <a:gd name="connsiteX4" fmla="*/ 1526237 w 8181891"/>
              <a:gd name="connsiteY4" fmla="*/ 642611 h 2229057"/>
              <a:gd name="connsiteX5" fmla="*/ 1544779 w 8181891"/>
              <a:gd name="connsiteY5" fmla="*/ 790868 h 2229057"/>
              <a:gd name="connsiteX6" fmla="*/ 2269754 w 8181891"/>
              <a:gd name="connsiteY6" fmla="*/ 800694 h 2229057"/>
              <a:gd name="connsiteX7" fmla="*/ 2265824 w 8181891"/>
              <a:gd name="connsiteY7" fmla="*/ 88002 h 2229057"/>
              <a:gd name="connsiteX8" fmla="*/ 3009501 w 8181891"/>
              <a:gd name="connsiteY8" fmla="*/ 110210 h 2229057"/>
              <a:gd name="connsiteX9" fmla="*/ 3020494 w 8181891"/>
              <a:gd name="connsiteY9" fmla="*/ 0 h 2229057"/>
              <a:gd name="connsiteX10" fmla="*/ 5151665 w 8181891"/>
              <a:gd name="connsiteY10" fmla="*/ 2320 h 2229057"/>
              <a:gd name="connsiteX11" fmla="*/ 5165882 w 8181891"/>
              <a:gd name="connsiteY11" fmla="*/ 123218 h 2229057"/>
              <a:gd name="connsiteX12" fmla="*/ 5915101 w 8181891"/>
              <a:gd name="connsiteY12" fmla="*/ 114454 h 2229057"/>
              <a:gd name="connsiteX13" fmla="*/ 5915677 w 8181891"/>
              <a:gd name="connsiteY13" fmla="*/ 884801 h 2229057"/>
              <a:gd name="connsiteX14" fmla="*/ 6659877 w 8181891"/>
              <a:gd name="connsiteY14" fmla="*/ 867194 h 2229057"/>
              <a:gd name="connsiteX15" fmla="*/ 6660246 w 8181891"/>
              <a:gd name="connsiteY15" fmla="*/ 575052 h 2229057"/>
              <a:gd name="connsiteX16" fmla="*/ 7462864 w 8181891"/>
              <a:gd name="connsiteY16" fmla="*/ 570493 h 2229057"/>
              <a:gd name="connsiteX17" fmla="*/ 7452357 w 8181891"/>
              <a:gd name="connsiteY17" fmla="*/ 567858 h 2229057"/>
              <a:gd name="connsiteX18" fmla="*/ 7467386 w 8181891"/>
              <a:gd name="connsiteY18" fmla="*/ 405221 h 2229057"/>
              <a:gd name="connsiteX19" fmla="*/ 8181891 w 8181891"/>
              <a:gd name="connsiteY19" fmla="*/ 362485 h 2229057"/>
              <a:gd name="connsiteX20" fmla="*/ 8169061 w 8181891"/>
              <a:gd name="connsiteY20" fmla="*/ 1669584 h 2229057"/>
              <a:gd name="connsiteX21" fmla="*/ 7420690 w 8181891"/>
              <a:gd name="connsiteY21" fmla="*/ 1675654 h 2229057"/>
              <a:gd name="connsiteX22" fmla="*/ 7427426 w 8181891"/>
              <a:gd name="connsiteY22" fmla="*/ 1965702 h 2229057"/>
              <a:gd name="connsiteX23" fmla="*/ 6697887 w 8181891"/>
              <a:gd name="connsiteY23" fmla="*/ 1965103 h 2229057"/>
              <a:gd name="connsiteX24" fmla="*/ 6693632 w 8181891"/>
              <a:gd name="connsiteY24" fmla="*/ 2203073 h 2229057"/>
              <a:gd name="connsiteX25" fmla="*/ 5935083 w 8181891"/>
              <a:gd name="connsiteY25" fmla="*/ 2194615 h 2229057"/>
              <a:gd name="connsiteX26" fmla="*/ 5930184 w 8181891"/>
              <a:gd name="connsiteY26" fmla="*/ 1376850 h 2229057"/>
              <a:gd name="connsiteX27" fmla="*/ 5154398 w 8181891"/>
              <a:gd name="connsiteY27" fmla="*/ 1363491 h 2229057"/>
              <a:gd name="connsiteX28" fmla="*/ 5154948 w 8181891"/>
              <a:gd name="connsiteY28" fmla="*/ 950720 h 2229057"/>
              <a:gd name="connsiteX29" fmla="*/ 3013544 w 8181891"/>
              <a:gd name="connsiteY29" fmla="*/ 933646 h 2229057"/>
              <a:gd name="connsiteX30" fmla="*/ 3013544 w 8181891"/>
              <a:gd name="connsiteY30" fmla="*/ 1367388 h 2229057"/>
              <a:gd name="connsiteX31" fmla="*/ 2274072 w 8181891"/>
              <a:gd name="connsiteY31" fmla="*/ 1368874 h 2229057"/>
              <a:gd name="connsiteX32" fmla="*/ 2282024 w 8181891"/>
              <a:gd name="connsiteY32" fmla="*/ 2229057 h 2229057"/>
              <a:gd name="connsiteX33" fmla="*/ 1558455 w 8181891"/>
              <a:gd name="connsiteY33" fmla="*/ 2229057 h 2229057"/>
              <a:gd name="connsiteX34" fmla="*/ 1558238 w 8181891"/>
              <a:gd name="connsiteY34" fmla="*/ 1977405 h 2229057"/>
              <a:gd name="connsiteX35" fmla="*/ 756653 w 8181891"/>
              <a:gd name="connsiteY35" fmla="*/ 1971467 h 2229057"/>
              <a:gd name="connsiteX36" fmla="*/ 755374 w 8181891"/>
              <a:gd name="connsiteY36" fmla="*/ 1656878 h 2229057"/>
              <a:gd name="connsiteX37" fmla="*/ 741385 w 8181891"/>
              <a:gd name="connsiteY37" fmla="*/ 1551518 h 2229057"/>
              <a:gd name="connsiteX38" fmla="*/ 0 w 8181891"/>
              <a:gd name="connsiteY38" fmla="*/ 1544118 h 2229057"/>
              <a:gd name="connsiteX0" fmla="*/ 0 w 8181891"/>
              <a:gd name="connsiteY0" fmla="*/ 1544118 h 2229057"/>
              <a:gd name="connsiteX1" fmla="*/ 0 w 8181891"/>
              <a:gd name="connsiteY1" fmla="*/ 446683 h 2229057"/>
              <a:gd name="connsiteX2" fmla="*/ 748833 w 8181891"/>
              <a:gd name="connsiteY2" fmla="*/ 446851 h 2229057"/>
              <a:gd name="connsiteX3" fmla="*/ 750716 w 8181891"/>
              <a:gd name="connsiteY3" fmla="*/ 615444 h 2229057"/>
              <a:gd name="connsiteX4" fmla="*/ 1526237 w 8181891"/>
              <a:gd name="connsiteY4" fmla="*/ 642611 h 2229057"/>
              <a:gd name="connsiteX5" fmla="*/ 1544779 w 8181891"/>
              <a:gd name="connsiteY5" fmla="*/ 790868 h 2229057"/>
              <a:gd name="connsiteX6" fmla="*/ 2269754 w 8181891"/>
              <a:gd name="connsiteY6" fmla="*/ 800694 h 2229057"/>
              <a:gd name="connsiteX7" fmla="*/ 2265824 w 8181891"/>
              <a:gd name="connsiteY7" fmla="*/ 88002 h 2229057"/>
              <a:gd name="connsiteX8" fmla="*/ 3009501 w 8181891"/>
              <a:gd name="connsiteY8" fmla="*/ 110210 h 2229057"/>
              <a:gd name="connsiteX9" fmla="*/ 3020494 w 8181891"/>
              <a:gd name="connsiteY9" fmla="*/ 0 h 2229057"/>
              <a:gd name="connsiteX10" fmla="*/ 5151665 w 8181891"/>
              <a:gd name="connsiteY10" fmla="*/ 2320 h 2229057"/>
              <a:gd name="connsiteX11" fmla="*/ 5165882 w 8181891"/>
              <a:gd name="connsiteY11" fmla="*/ 123218 h 2229057"/>
              <a:gd name="connsiteX12" fmla="*/ 5915101 w 8181891"/>
              <a:gd name="connsiteY12" fmla="*/ 114454 h 2229057"/>
              <a:gd name="connsiteX13" fmla="*/ 5915677 w 8181891"/>
              <a:gd name="connsiteY13" fmla="*/ 884801 h 2229057"/>
              <a:gd name="connsiteX14" fmla="*/ 6659877 w 8181891"/>
              <a:gd name="connsiteY14" fmla="*/ 867194 h 2229057"/>
              <a:gd name="connsiteX15" fmla="*/ 6660246 w 8181891"/>
              <a:gd name="connsiteY15" fmla="*/ 575052 h 2229057"/>
              <a:gd name="connsiteX16" fmla="*/ 7462864 w 8181891"/>
              <a:gd name="connsiteY16" fmla="*/ 570493 h 2229057"/>
              <a:gd name="connsiteX17" fmla="*/ 7452357 w 8181891"/>
              <a:gd name="connsiteY17" fmla="*/ 567858 h 2229057"/>
              <a:gd name="connsiteX18" fmla="*/ 7467386 w 8181891"/>
              <a:gd name="connsiteY18" fmla="*/ 405221 h 2229057"/>
              <a:gd name="connsiteX19" fmla="*/ 8181891 w 8181891"/>
              <a:gd name="connsiteY19" fmla="*/ 362485 h 2229057"/>
              <a:gd name="connsiteX20" fmla="*/ 8169061 w 8181891"/>
              <a:gd name="connsiteY20" fmla="*/ 1669584 h 2229057"/>
              <a:gd name="connsiteX21" fmla="*/ 7420690 w 8181891"/>
              <a:gd name="connsiteY21" fmla="*/ 1675654 h 2229057"/>
              <a:gd name="connsiteX22" fmla="*/ 7427426 w 8181891"/>
              <a:gd name="connsiteY22" fmla="*/ 1965702 h 2229057"/>
              <a:gd name="connsiteX23" fmla="*/ 6697887 w 8181891"/>
              <a:gd name="connsiteY23" fmla="*/ 1965103 h 2229057"/>
              <a:gd name="connsiteX24" fmla="*/ 6693632 w 8181891"/>
              <a:gd name="connsiteY24" fmla="*/ 2203073 h 2229057"/>
              <a:gd name="connsiteX25" fmla="*/ 5935083 w 8181891"/>
              <a:gd name="connsiteY25" fmla="*/ 2194615 h 2229057"/>
              <a:gd name="connsiteX26" fmla="*/ 5930184 w 8181891"/>
              <a:gd name="connsiteY26" fmla="*/ 1376850 h 2229057"/>
              <a:gd name="connsiteX27" fmla="*/ 5154398 w 8181891"/>
              <a:gd name="connsiteY27" fmla="*/ 1363491 h 2229057"/>
              <a:gd name="connsiteX28" fmla="*/ 5154948 w 8181891"/>
              <a:gd name="connsiteY28" fmla="*/ 950720 h 2229057"/>
              <a:gd name="connsiteX29" fmla="*/ 3013544 w 8181891"/>
              <a:gd name="connsiteY29" fmla="*/ 933646 h 2229057"/>
              <a:gd name="connsiteX30" fmla="*/ 3013544 w 8181891"/>
              <a:gd name="connsiteY30" fmla="*/ 1367388 h 2229057"/>
              <a:gd name="connsiteX31" fmla="*/ 2274072 w 8181891"/>
              <a:gd name="connsiteY31" fmla="*/ 1368874 h 2229057"/>
              <a:gd name="connsiteX32" fmla="*/ 2282024 w 8181891"/>
              <a:gd name="connsiteY32" fmla="*/ 2229057 h 2229057"/>
              <a:gd name="connsiteX33" fmla="*/ 1558455 w 8181891"/>
              <a:gd name="connsiteY33" fmla="*/ 2229057 h 2229057"/>
              <a:gd name="connsiteX34" fmla="*/ 1558238 w 8181891"/>
              <a:gd name="connsiteY34" fmla="*/ 1977405 h 2229057"/>
              <a:gd name="connsiteX35" fmla="*/ 756653 w 8181891"/>
              <a:gd name="connsiteY35" fmla="*/ 1822193 h 2229057"/>
              <a:gd name="connsiteX36" fmla="*/ 755374 w 8181891"/>
              <a:gd name="connsiteY36" fmla="*/ 1656878 h 2229057"/>
              <a:gd name="connsiteX37" fmla="*/ 741385 w 8181891"/>
              <a:gd name="connsiteY37" fmla="*/ 1551518 h 2229057"/>
              <a:gd name="connsiteX38" fmla="*/ 0 w 8181891"/>
              <a:gd name="connsiteY38" fmla="*/ 1544118 h 2229057"/>
              <a:gd name="connsiteX0" fmla="*/ 0 w 8181891"/>
              <a:gd name="connsiteY0" fmla="*/ 1544118 h 2229057"/>
              <a:gd name="connsiteX1" fmla="*/ 0 w 8181891"/>
              <a:gd name="connsiteY1" fmla="*/ 446683 h 2229057"/>
              <a:gd name="connsiteX2" fmla="*/ 748833 w 8181891"/>
              <a:gd name="connsiteY2" fmla="*/ 446851 h 2229057"/>
              <a:gd name="connsiteX3" fmla="*/ 750716 w 8181891"/>
              <a:gd name="connsiteY3" fmla="*/ 615444 h 2229057"/>
              <a:gd name="connsiteX4" fmla="*/ 1526237 w 8181891"/>
              <a:gd name="connsiteY4" fmla="*/ 642611 h 2229057"/>
              <a:gd name="connsiteX5" fmla="*/ 1544779 w 8181891"/>
              <a:gd name="connsiteY5" fmla="*/ 790868 h 2229057"/>
              <a:gd name="connsiteX6" fmla="*/ 2269754 w 8181891"/>
              <a:gd name="connsiteY6" fmla="*/ 800694 h 2229057"/>
              <a:gd name="connsiteX7" fmla="*/ 2265824 w 8181891"/>
              <a:gd name="connsiteY7" fmla="*/ 88002 h 2229057"/>
              <a:gd name="connsiteX8" fmla="*/ 3009501 w 8181891"/>
              <a:gd name="connsiteY8" fmla="*/ 110210 h 2229057"/>
              <a:gd name="connsiteX9" fmla="*/ 3020494 w 8181891"/>
              <a:gd name="connsiteY9" fmla="*/ 0 h 2229057"/>
              <a:gd name="connsiteX10" fmla="*/ 5151665 w 8181891"/>
              <a:gd name="connsiteY10" fmla="*/ 2320 h 2229057"/>
              <a:gd name="connsiteX11" fmla="*/ 5165882 w 8181891"/>
              <a:gd name="connsiteY11" fmla="*/ 123218 h 2229057"/>
              <a:gd name="connsiteX12" fmla="*/ 5915101 w 8181891"/>
              <a:gd name="connsiteY12" fmla="*/ 114454 h 2229057"/>
              <a:gd name="connsiteX13" fmla="*/ 5915677 w 8181891"/>
              <a:gd name="connsiteY13" fmla="*/ 884801 h 2229057"/>
              <a:gd name="connsiteX14" fmla="*/ 6659877 w 8181891"/>
              <a:gd name="connsiteY14" fmla="*/ 867194 h 2229057"/>
              <a:gd name="connsiteX15" fmla="*/ 6660246 w 8181891"/>
              <a:gd name="connsiteY15" fmla="*/ 575052 h 2229057"/>
              <a:gd name="connsiteX16" fmla="*/ 7462864 w 8181891"/>
              <a:gd name="connsiteY16" fmla="*/ 570493 h 2229057"/>
              <a:gd name="connsiteX17" fmla="*/ 7452357 w 8181891"/>
              <a:gd name="connsiteY17" fmla="*/ 567858 h 2229057"/>
              <a:gd name="connsiteX18" fmla="*/ 7467386 w 8181891"/>
              <a:gd name="connsiteY18" fmla="*/ 405221 h 2229057"/>
              <a:gd name="connsiteX19" fmla="*/ 8181891 w 8181891"/>
              <a:gd name="connsiteY19" fmla="*/ 362485 h 2229057"/>
              <a:gd name="connsiteX20" fmla="*/ 8169061 w 8181891"/>
              <a:gd name="connsiteY20" fmla="*/ 1669584 h 2229057"/>
              <a:gd name="connsiteX21" fmla="*/ 7420690 w 8181891"/>
              <a:gd name="connsiteY21" fmla="*/ 1675654 h 2229057"/>
              <a:gd name="connsiteX22" fmla="*/ 7427426 w 8181891"/>
              <a:gd name="connsiteY22" fmla="*/ 1965702 h 2229057"/>
              <a:gd name="connsiteX23" fmla="*/ 6697887 w 8181891"/>
              <a:gd name="connsiteY23" fmla="*/ 1965103 h 2229057"/>
              <a:gd name="connsiteX24" fmla="*/ 6693632 w 8181891"/>
              <a:gd name="connsiteY24" fmla="*/ 2203073 h 2229057"/>
              <a:gd name="connsiteX25" fmla="*/ 5935083 w 8181891"/>
              <a:gd name="connsiteY25" fmla="*/ 2194615 h 2229057"/>
              <a:gd name="connsiteX26" fmla="*/ 5930184 w 8181891"/>
              <a:gd name="connsiteY26" fmla="*/ 1376850 h 2229057"/>
              <a:gd name="connsiteX27" fmla="*/ 5154398 w 8181891"/>
              <a:gd name="connsiteY27" fmla="*/ 1363491 h 2229057"/>
              <a:gd name="connsiteX28" fmla="*/ 5154948 w 8181891"/>
              <a:gd name="connsiteY28" fmla="*/ 950720 h 2229057"/>
              <a:gd name="connsiteX29" fmla="*/ 3013544 w 8181891"/>
              <a:gd name="connsiteY29" fmla="*/ 933646 h 2229057"/>
              <a:gd name="connsiteX30" fmla="*/ 3013544 w 8181891"/>
              <a:gd name="connsiteY30" fmla="*/ 1367388 h 2229057"/>
              <a:gd name="connsiteX31" fmla="*/ 2274072 w 8181891"/>
              <a:gd name="connsiteY31" fmla="*/ 1368874 h 2229057"/>
              <a:gd name="connsiteX32" fmla="*/ 2282024 w 8181891"/>
              <a:gd name="connsiteY32" fmla="*/ 2229057 h 2229057"/>
              <a:gd name="connsiteX33" fmla="*/ 1558455 w 8181891"/>
              <a:gd name="connsiteY33" fmla="*/ 2229057 h 2229057"/>
              <a:gd name="connsiteX34" fmla="*/ 1558238 w 8181891"/>
              <a:gd name="connsiteY34" fmla="*/ 1977405 h 2229057"/>
              <a:gd name="connsiteX35" fmla="*/ 1562479 w 8181891"/>
              <a:gd name="connsiteY35" fmla="*/ 1850098 h 2229057"/>
              <a:gd name="connsiteX36" fmla="*/ 756653 w 8181891"/>
              <a:gd name="connsiteY36" fmla="*/ 1822193 h 2229057"/>
              <a:gd name="connsiteX37" fmla="*/ 755374 w 8181891"/>
              <a:gd name="connsiteY37" fmla="*/ 1656878 h 2229057"/>
              <a:gd name="connsiteX38" fmla="*/ 741385 w 8181891"/>
              <a:gd name="connsiteY38" fmla="*/ 1551518 h 2229057"/>
              <a:gd name="connsiteX39" fmla="*/ 0 w 8181891"/>
              <a:gd name="connsiteY39" fmla="*/ 1544118 h 2229057"/>
              <a:gd name="connsiteX0" fmla="*/ 0 w 8181891"/>
              <a:gd name="connsiteY0" fmla="*/ 1544118 h 2229057"/>
              <a:gd name="connsiteX1" fmla="*/ 0 w 8181891"/>
              <a:gd name="connsiteY1" fmla="*/ 446683 h 2229057"/>
              <a:gd name="connsiteX2" fmla="*/ 748833 w 8181891"/>
              <a:gd name="connsiteY2" fmla="*/ 446851 h 2229057"/>
              <a:gd name="connsiteX3" fmla="*/ 750716 w 8181891"/>
              <a:gd name="connsiteY3" fmla="*/ 615444 h 2229057"/>
              <a:gd name="connsiteX4" fmla="*/ 1526237 w 8181891"/>
              <a:gd name="connsiteY4" fmla="*/ 642611 h 2229057"/>
              <a:gd name="connsiteX5" fmla="*/ 1544779 w 8181891"/>
              <a:gd name="connsiteY5" fmla="*/ 790868 h 2229057"/>
              <a:gd name="connsiteX6" fmla="*/ 2269754 w 8181891"/>
              <a:gd name="connsiteY6" fmla="*/ 800694 h 2229057"/>
              <a:gd name="connsiteX7" fmla="*/ 2265824 w 8181891"/>
              <a:gd name="connsiteY7" fmla="*/ 88002 h 2229057"/>
              <a:gd name="connsiteX8" fmla="*/ 3009501 w 8181891"/>
              <a:gd name="connsiteY8" fmla="*/ 110210 h 2229057"/>
              <a:gd name="connsiteX9" fmla="*/ 3020494 w 8181891"/>
              <a:gd name="connsiteY9" fmla="*/ 0 h 2229057"/>
              <a:gd name="connsiteX10" fmla="*/ 5151665 w 8181891"/>
              <a:gd name="connsiteY10" fmla="*/ 2320 h 2229057"/>
              <a:gd name="connsiteX11" fmla="*/ 5165882 w 8181891"/>
              <a:gd name="connsiteY11" fmla="*/ 123218 h 2229057"/>
              <a:gd name="connsiteX12" fmla="*/ 5915101 w 8181891"/>
              <a:gd name="connsiteY12" fmla="*/ 114454 h 2229057"/>
              <a:gd name="connsiteX13" fmla="*/ 5915677 w 8181891"/>
              <a:gd name="connsiteY13" fmla="*/ 884801 h 2229057"/>
              <a:gd name="connsiteX14" fmla="*/ 6659877 w 8181891"/>
              <a:gd name="connsiteY14" fmla="*/ 867194 h 2229057"/>
              <a:gd name="connsiteX15" fmla="*/ 6660246 w 8181891"/>
              <a:gd name="connsiteY15" fmla="*/ 575052 h 2229057"/>
              <a:gd name="connsiteX16" fmla="*/ 7462864 w 8181891"/>
              <a:gd name="connsiteY16" fmla="*/ 570493 h 2229057"/>
              <a:gd name="connsiteX17" fmla="*/ 7452357 w 8181891"/>
              <a:gd name="connsiteY17" fmla="*/ 567858 h 2229057"/>
              <a:gd name="connsiteX18" fmla="*/ 7467386 w 8181891"/>
              <a:gd name="connsiteY18" fmla="*/ 405221 h 2229057"/>
              <a:gd name="connsiteX19" fmla="*/ 8181891 w 8181891"/>
              <a:gd name="connsiteY19" fmla="*/ 362485 h 2229057"/>
              <a:gd name="connsiteX20" fmla="*/ 8169061 w 8181891"/>
              <a:gd name="connsiteY20" fmla="*/ 1669584 h 2229057"/>
              <a:gd name="connsiteX21" fmla="*/ 7420690 w 8181891"/>
              <a:gd name="connsiteY21" fmla="*/ 1675654 h 2229057"/>
              <a:gd name="connsiteX22" fmla="*/ 7427426 w 8181891"/>
              <a:gd name="connsiteY22" fmla="*/ 1965702 h 2229057"/>
              <a:gd name="connsiteX23" fmla="*/ 6697887 w 8181891"/>
              <a:gd name="connsiteY23" fmla="*/ 1965103 h 2229057"/>
              <a:gd name="connsiteX24" fmla="*/ 6693632 w 8181891"/>
              <a:gd name="connsiteY24" fmla="*/ 2203073 h 2229057"/>
              <a:gd name="connsiteX25" fmla="*/ 5935083 w 8181891"/>
              <a:gd name="connsiteY25" fmla="*/ 2194615 h 2229057"/>
              <a:gd name="connsiteX26" fmla="*/ 5930184 w 8181891"/>
              <a:gd name="connsiteY26" fmla="*/ 1376850 h 2229057"/>
              <a:gd name="connsiteX27" fmla="*/ 5154398 w 8181891"/>
              <a:gd name="connsiteY27" fmla="*/ 1363491 h 2229057"/>
              <a:gd name="connsiteX28" fmla="*/ 5154948 w 8181891"/>
              <a:gd name="connsiteY28" fmla="*/ 950720 h 2229057"/>
              <a:gd name="connsiteX29" fmla="*/ 3013544 w 8181891"/>
              <a:gd name="connsiteY29" fmla="*/ 933646 h 2229057"/>
              <a:gd name="connsiteX30" fmla="*/ 3013544 w 8181891"/>
              <a:gd name="connsiteY30" fmla="*/ 1367388 h 2229057"/>
              <a:gd name="connsiteX31" fmla="*/ 2274072 w 8181891"/>
              <a:gd name="connsiteY31" fmla="*/ 1368874 h 2229057"/>
              <a:gd name="connsiteX32" fmla="*/ 2282024 w 8181891"/>
              <a:gd name="connsiteY32" fmla="*/ 2229057 h 2229057"/>
              <a:gd name="connsiteX33" fmla="*/ 1558455 w 8181891"/>
              <a:gd name="connsiteY33" fmla="*/ 2229057 h 2229057"/>
              <a:gd name="connsiteX34" fmla="*/ 1558238 w 8181891"/>
              <a:gd name="connsiteY34" fmla="*/ 1977405 h 2229057"/>
              <a:gd name="connsiteX35" fmla="*/ 1562479 w 8181891"/>
              <a:gd name="connsiteY35" fmla="*/ 1850098 h 2229057"/>
              <a:gd name="connsiteX36" fmla="*/ 756653 w 8181891"/>
              <a:gd name="connsiteY36" fmla="*/ 1822193 h 2229057"/>
              <a:gd name="connsiteX37" fmla="*/ 755374 w 8181891"/>
              <a:gd name="connsiteY37" fmla="*/ 1656878 h 2229057"/>
              <a:gd name="connsiteX38" fmla="*/ 741385 w 8181891"/>
              <a:gd name="connsiteY38" fmla="*/ 1551518 h 2229057"/>
              <a:gd name="connsiteX39" fmla="*/ 0 w 8181891"/>
              <a:gd name="connsiteY39" fmla="*/ 1544118 h 2229057"/>
              <a:gd name="connsiteX0" fmla="*/ 0 w 8181891"/>
              <a:gd name="connsiteY0" fmla="*/ 1544118 h 2229057"/>
              <a:gd name="connsiteX1" fmla="*/ 0 w 8181891"/>
              <a:gd name="connsiteY1" fmla="*/ 446683 h 2229057"/>
              <a:gd name="connsiteX2" fmla="*/ 748833 w 8181891"/>
              <a:gd name="connsiteY2" fmla="*/ 446851 h 2229057"/>
              <a:gd name="connsiteX3" fmla="*/ 750716 w 8181891"/>
              <a:gd name="connsiteY3" fmla="*/ 615444 h 2229057"/>
              <a:gd name="connsiteX4" fmla="*/ 1526237 w 8181891"/>
              <a:gd name="connsiteY4" fmla="*/ 642611 h 2229057"/>
              <a:gd name="connsiteX5" fmla="*/ 1544779 w 8181891"/>
              <a:gd name="connsiteY5" fmla="*/ 790868 h 2229057"/>
              <a:gd name="connsiteX6" fmla="*/ 2269754 w 8181891"/>
              <a:gd name="connsiteY6" fmla="*/ 800694 h 2229057"/>
              <a:gd name="connsiteX7" fmla="*/ 2265824 w 8181891"/>
              <a:gd name="connsiteY7" fmla="*/ 88002 h 2229057"/>
              <a:gd name="connsiteX8" fmla="*/ 3009501 w 8181891"/>
              <a:gd name="connsiteY8" fmla="*/ 110210 h 2229057"/>
              <a:gd name="connsiteX9" fmla="*/ 3020494 w 8181891"/>
              <a:gd name="connsiteY9" fmla="*/ 0 h 2229057"/>
              <a:gd name="connsiteX10" fmla="*/ 5151665 w 8181891"/>
              <a:gd name="connsiteY10" fmla="*/ 2320 h 2229057"/>
              <a:gd name="connsiteX11" fmla="*/ 5165882 w 8181891"/>
              <a:gd name="connsiteY11" fmla="*/ 123218 h 2229057"/>
              <a:gd name="connsiteX12" fmla="*/ 5915101 w 8181891"/>
              <a:gd name="connsiteY12" fmla="*/ 114454 h 2229057"/>
              <a:gd name="connsiteX13" fmla="*/ 5915677 w 8181891"/>
              <a:gd name="connsiteY13" fmla="*/ 884801 h 2229057"/>
              <a:gd name="connsiteX14" fmla="*/ 6659877 w 8181891"/>
              <a:gd name="connsiteY14" fmla="*/ 867194 h 2229057"/>
              <a:gd name="connsiteX15" fmla="*/ 6660246 w 8181891"/>
              <a:gd name="connsiteY15" fmla="*/ 575052 h 2229057"/>
              <a:gd name="connsiteX16" fmla="*/ 7462864 w 8181891"/>
              <a:gd name="connsiteY16" fmla="*/ 570493 h 2229057"/>
              <a:gd name="connsiteX17" fmla="*/ 7452357 w 8181891"/>
              <a:gd name="connsiteY17" fmla="*/ 567858 h 2229057"/>
              <a:gd name="connsiteX18" fmla="*/ 7467386 w 8181891"/>
              <a:gd name="connsiteY18" fmla="*/ 405221 h 2229057"/>
              <a:gd name="connsiteX19" fmla="*/ 8181891 w 8181891"/>
              <a:gd name="connsiteY19" fmla="*/ 362485 h 2229057"/>
              <a:gd name="connsiteX20" fmla="*/ 8169061 w 8181891"/>
              <a:gd name="connsiteY20" fmla="*/ 1669584 h 2229057"/>
              <a:gd name="connsiteX21" fmla="*/ 7420690 w 8181891"/>
              <a:gd name="connsiteY21" fmla="*/ 1675654 h 2229057"/>
              <a:gd name="connsiteX22" fmla="*/ 7427426 w 8181891"/>
              <a:gd name="connsiteY22" fmla="*/ 1965702 h 2229057"/>
              <a:gd name="connsiteX23" fmla="*/ 6697887 w 8181891"/>
              <a:gd name="connsiteY23" fmla="*/ 1965103 h 2229057"/>
              <a:gd name="connsiteX24" fmla="*/ 6693632 w 8181891"/>
              <a:gd name="connsiteY24" fmla="*/ 2203073 h 2229057"/>
              <a:gd name="connsiteX25" fmla="*/ 5935083 w 8181891"/>
              <a:gd name="connsiteY25" fmla="*/ 2194615 h 2229057"/>
              <a:gd name="connsiteX26" fmla="*/ 5930184 w 8181891"/>
              <a:gd name="connsiteY26" fmla="*/ 1376850 h 2229057"/>
              <a:gd name="connsiteX27" fmla="*/ 5154398 w 8181891"/>
              <a:gd name="connsiteY27" fmla="*/ 1363491 h 2229057"/>
              <a:gd name="connsiteX28" fmla="*/ 5154948 w 8181891"/>
              <a:gd name="connsiteY28" fmla="*/ 950720 h 2229057"/>
              <a:gd name="connsiteX29" fmla="*/ 3013544 w 8181891"/>
              <a:gd name="connsiteY29" fmla="*/ 933646 h 2229057"/>
              <a:gd name="connsiteX30" fmla="*/ 3013544 w 8181891"/>
              <a:gd name="connsiteY30" fmla="*/ 1367388 h 2229057"/>
              <a:gd name="connsiteX31" fmla="*/ 2274072 w 8181891"/>
              <a:gd name="connsiteY31" fmla="*/ 1368874 h 2229057"/>
              <a:gd name="connsiteX32" fmla="*/ 2282024 w 8181891"/>
              <a:gd name="connsiteY32" fmla="*/ 2229057 h 2229057"/>
              <a:gd name="connsiteX33" fmla="*/ 1558455 w 8181891"/>
              <a:gd name="connsiteY33" fmla="*/ 2229057 h 2229057"/>
              <a:gd name="connsiteX34" fmla="*/ 1558238 w 8181891"/>
              <a:gd name="connsiteY34" fmla="*/ 1977405 h 2229057"/>
              <a:gd name="connsiteX35" fmla="*/ 1562479 w 8181891"/>
              <a:gd name="connsiteY35" fmla="*/ 1850098 h 2229057"/>
              <a:gd name="connsiteX36" fmla="*/ 756653 w 8181891"/>
              <a:gd name="connsiteY36" fmla="*/ 1822193 h 2229057"/>
              <a:gd name="connsiteX37" fmla="*/ 755374 w 8181891"/>
              <a:gd name="connsiteY37" fmla="*/ 1656878 h 2229057"/>
              <a:gd name="connsiteX38" fmla="*/ 741385 w 8181891"/>
              <a:gd name="connsiteY38" fmla="*/ 1551518 h 2229057"/>
              <a:gd name="connsiteX39" fmla="*/ 0 w 8181891"/>
              <a:gd name="connsiteY39" fmla="*/ 1544118 h 2229057"/>
              <a:gd name="connsiteX0" fmla="*/ 0 w 8181891"/>
              <a:gd name="connsiteY0" fmla="*/ 1544118 h 2229057"/>
              <a:gd name="connsiteX1" fmla="*/ 0 w 8181891"/>
              <a:gd name="connsiteY1" fmla="*/ 446683 h 2229057"/>
              <a:gd name="connsiteX2" fmla="*/ 748833 w 8181891"/>
              <a:gd name="connsiteY2" fmla="*/ 446851 h 2229057"/>
              <a:gd name="connsiteX3" fmla="*/ 750716 w 8181891"/>
              <a:gd name="connsiteY3" fmla="*/ 615444 h 2229057"/>
              <a:gd name="connsiteX4" fmla="*/ 1526237 w 8181891"/>
              <a:gd name="connsiteY4" fmla="*/ 642611 h 2229057"/>
              <a:gd name="connsiteX5" fmla="*/ 1544779 w 8181891"/>
              <a:gd name="connsiteY5" fmla="*/ 790868 h 2229057"/>
              <a:gd name="connsiteX6" fmla="*/ 2269754 w 8181891"/>
              <a:gd name="connsiteY6" fmla="*/ 800694 h 2229057"/>
              <a:gd name="connsiteX7" fmla="*/ 2265824 w 8181891"/>
              <a:gd name="connsiteY7" fmla="*/ 88002 h 2229057"/>
              <a:gd name="connsiteX8" fmla="*/ 3009501 w 8181891"/>
              <a:gd name="connsiteY8" fmla="*/ 110210 h 2229057"/>
              <a:gd name="connsiteX9" fmla="*/ 3020494 w 8181891"/>
              <a:gd name="connsiteY9" fmla="*/ 0 h 2229057"/>
              <a:gd name="connsiteX10" fmla="*/ 5151665 w 8181891"/>
              <a:gd name="connsiteY10" fmla="*/ 2320 h 2229057"/>
              <a:gd name="connsiteX11" fmla="*/ 5165882 w 8181891"/>
              <a:gd name="connsiteY11" fmla="*/ 123218 h 2229057"/>
              <a:gd name="connsiteX12" fmla="*/ 5915101 w 8181891"/>
              <a:gd name="connsiteY12" fmla="*/ 114454 h 2229057"/>
              <a:gd name="connsiteX13" fmla="*/ 5915677 w 8181891"/>
              <a:gd name="connsiteY13" fmla="*/ 884801 h 2229057"/>
              <a:gd name="connsiteX14" fmla="*/ 6659877 w 8181891"/>
              <a:gd name="connsiteY14" fmla="*/ 867194 h 2229057"/>
              <a:gd name="connsiteX15" fmla="*/ 6660246 w 8181891"/>
              <a:gd name="connsiteY15" fmla="*/ 575052 h 2229057"/>
              <a:gd name="connsiteX16" fmla="*/ 7462864 w 8181891"/>
              <a:gd name="connsiteY16" fmla="*/ 570493 h 2229057"/>
              <a:gd name="connsiteX17" fmla="*/ 7452357 w 8181891"/>
              <a:gd name="connsiteY17" fmla="*/ 567858 h 2229057"/>
              <a:gd name="connsiteX18" fmla="*/ 7467386 w 8181891"/>
              <a:gd name="connsiteY18" fmla="*/ 405221 h 2229057"/>
              <a:gd name="connsiteX19" fmla="*/ 8181891 w 8181891"/>
              <a:gd name="connsiteY19" fmla="*/ 362485 h 2229057"/>
              <a:gd name="connsiteX20" fmla="*/ 8169061 w 8181891"/>
              <a:gd name="connsiteY20" fmla="*/ 1669584 h 2229057"/>
              <a:gd name="connsiteX21" fmla="*/ 7420690 w 8181891"/>
              <a:gd name="connsiteY21" fmla="*/ 1675654 h 2229057"/>
              <a:gd name="connsiteX22" fmla="*/ 7427426 w 8181891"/>
              <a:gd name="connsiteY22" fmla="*/ 1965702 h 2229057"/>
              <a:gd name="connsiteX23" fmla="*/ 6697887 w 8181891"/>
              <a:gd name="connsiteY23" fmla="*/ 1965103 h 2229057"/>
              <a:gd name="connsiteX24" fmla="*/ 6693632 w 8181891"/>
              <a:gd name="connsiteY24" fmla="*/ 2203073 h 2229057"/>
              <a:gd name="connsiteX25" fmla="*/ 5935083 w 8181891"/>
              <a:gd name="connsiteY25" fmla="*/ 2194615 h 2229057"/>
              <a:gd name="connsiteX26" fmla="*/ 5930184 w 8181891"/>
              <a:gd name="connsiteY26" fmla="*/ 1376850 h 2229057"/>
              <a:gd name="connsiteX27" fmla="*/ 5154398 w 8181891"/>
              <a:gd name="connsiteY27" fmla="*/ 1363491 h 2229057"/>
              <a:gd name="connsiteX28" fmla="*/ 5154948 w 8181891"/>
              <a:gd name="connsiteY28" fmla="*/ 950720 h 2229057"/>
              <a:gd name="connsiteX29" fmla="*/ 3013544 w 8181891"/>
              <a:gd name="connsiteY29" fmla="*/ 933646 h 2229057"/>
              <a:gd name="connsiteX30" fmla="*/ 3013544 w 8181891"/>
              <a:gd name="connsiteY30" fmla="*/ 1367388 h 2229057"/>
              <a:gd name="connsiteX31" fmla="*/ 2274072 w 8181891"/>
              <a:gd name="connsiteY31" fmla="*/ 1368874 h 2229057"/>
              <a:gd name="connsiteX32" fmla="*/ 2282024 w 8181891"/>
              <a:gd name="connsiteY32" fmla="*/ 2229057 h 2229057"/>
              <a:gd name="connsiteX33" fmla="*/ 1558455 w 8181891"/>
              <a:gd name="connsiteY33" fmla="*/ 2229057 h 2229057"/>
              <a:gd name="connsiteX34" fmla="*/ 1558238 w 8181891"/>
              <a:gd name="connsiteY34" fmla="*/ 1977405 h 2229057"/>
              <a:gd name="connsiteX35" fmla="*/ 1562479 w 8181891"/>
              <a:gd name="connsiteY35" fmla="*/ 1850098 h 2229057"/>
              <a:gd name="connsiteX36" fmla="*/ 756653 w 8181891"/>
              <a:gd name="connsiteY36" fmla="*/ 1822193 h 2229057"/>
              <a:gd name="connsiteX37" fmla="*/ 755374 w 8181891"/>
              <a:gd name="connsiteY37" fmla="*/ 1656878 h 2229057"/>
              <a:gd name="connsiteX38" fmla="*/ 741385 w 8181891"/>
              <a:gd name="connsiteY38" fmla="*/ 1551518 h 2229057"/>
              <a:gd name="connsiteX39" fmla="*/ 0 w 8181891"/>
              <a:gd name="connsiteY39" fmla="*/ 1544118 h 2229057"/>
              <a:gd name="connsiteX0" fmla="*/ 0 w 8181891"/>
              <a:gd name="connsiteY0" fmla="*/ 1544118 h 2229057"/>
              <a:gd name="connsiteX1" fmla="*/ 0 w 8181891"/>
              <a:gd name="connsiteY1" fmla="*/ 446683 h 2229057"/>
              <a:gd name="connsiteX2" fmla="*/ 748833 w 8181891"/>
              <a:gd name="connsiteY2" fmla="*/ 446851 h 2229057"/>
              <a:gd name="connsiteX3" fmla="*/ 750716 w 8181891"/>
              <a:gd name="connsiteY3" fmla="*/ 615444 h 2229057"/>
              <a:gd name="connsiteX4" fmla="*/ 1526237 w 8181891"/>
              <a:gd name="connsiteY4" fmla="*/ 642611 h 2229057"/>
              <a:gd name="connsiteX5" fmla="*/ 1544779 w 8181891"/>
              <a:gd name="connsiteY5" fmla="*/ 790868 h 2229057"/>
              <a:gd name="connsiteX6" fmla="*/ 2269754 w 8181891"/>
              <a:gd name="connsiteY6" fmla="*/ 800694 h 2229057"/>
              <a:gd name="connsiteX7" fmla="*/ 2265824 w 8181891"/>
              <a:gd name="connsiteY7" fmla="*/ 88002 h 2229057"/>
              <a:gd name="connsiteX8" fmla="*/ 3009501 w 8181891"/>
              <a:gd name="connsiteY8" fmla="*/ 110210 h 2229057"/>
              <a:gd name="connsiteX9" fmla="*/ 3020494 w 8181891"/>
              <a:gd name="connsiteY9" fmla="*/ 0 h 2229057"/>
              <a:gd name="connsiteX10" fmla="*/ 5151665 w 8181891"/>
              <a:gd name="connsiteY10" fmla="*/ 2320 h 2229057"/>
              <a:gd name="connsiteX11" fmla="*/ 5165882 w 8181891"/>
              <a:gd name="connsiteY11" fmla="*/ 123218 h 2229057"/>
              <a:gd name="connsiteX12" fmla="*/ 5915101 w 8181891"/>
              <a:gd name="connsiteY12" fmla="*/ 114454 h 2229057"/>
              <a:gd name="connsiteX13" fmla="*/ 5915677 w 8181891"/>
              <a:gd name="connsiteY13" fmla="*/ 884801 h 2229057"/>
              <a:gd name="connsiteX14" fmla="*/ 6659877 w 8181891"/>
              <a:gd name="connsiteY14" fmla="*/ 867194 h 2229057"/>
              <a:gd name="connsiteX15" fmla="*/ 6660246 w 8181891"/>
              <a:gd name="connsiteY15" fmla="*/ 575052 h 2229057"/>
              <a:gd name="connsiteX16" fmla="*/ 7462864 w 8181891"/>
              <a:gd name="connsiteY16" fmla="*/ 570493 h 2229057"/>
              <a:gd name="connsiteX17" fmla="*/ 7452357 w 8181891"/>
              <a:gd name="connsiteY17" fmla="*/ 567858 h 2229057"/>
              <a:gd name="connsiteX18" fmla="*/ 7467386 w 8181891"/>
              <a:gd name="connsiteY18" fmla="*/ 405221 h 2229057"/>
              <a:gd name="connsiteX19" fmla="*/ 8181891 w 8181891"/>
              <a:gd name="connsiteY19" fmla="*/ 362485 h 2229057"/>
              <a:gd name="connsiteX20" fmla="*/ 8169061 w 8181891"/>
              <a:gd name="connsiteY20" fmla="*/ 1669584 h 2229057"/>
              <a:gd name="connsiteX21" fmla="*/ 7420690 w 8181891"/>
              <a:gd name="connsiteY21" fmla="*/ 1675654 h 2229057"/>
              <a:gd name="connsiteX22" fmla="*/ 7427426 w 8181891"/>
              <a:gd name="connsiteY22" fmla="*/ 1965702 h 2229057"/>
              <a:gd name="connsiteX23" fmla="*/ 6697887 w 8181891"/>
              <a:gd name="connsiteY23" fmla="*/ 1965103 h 2229057"/>
              <a:gd name="connsiteX24" fmla="*/ 6693632 w 8181891"/>
              <a:gd name="connsiteY24" fmla="*/ 2203073 h 2229057"/>
              <a:gd name="connsiteX25" fmla="*/ 5935083 w 8181891"/>
              <a:gd name="connsiteY25" fmla="*/ 2194615 h 2229057"/>
              <a:gd name="connsiteX26" fmla="*/ 5930184 w 8181891"/>
              <a:gd name="connsiteY26" fmla="*/ 1376850 h 2229057"/>
              <a:gd name="connsiteX27" fmla="*/ 5154398 w 8181891"/>
              <a:gd name="connsiteY27" fmla="*/ 1363491 h 2229057"/>
              <a:gd name="connsiteX28" fmla="*/ 5154948 w 8181891"/>
              <a:gd name="connsiteY28" fmla="*/ 950720 h 2229057"/>
              <a:gd name="connsiteX29" fmla="*/ 3013544 w 8181891"/>
              <a:gd name="connsiteY29" fmla="*/ 933646 h 2229057"/>
              <a:gd name="connsiteX30" fmla="*/ 3013544 w 8181891"/>
              <a:gd name="connsiteY30" fmla="*/ 1367388 h 2229057"/>
              <a:gd name="connsiteX31" fmla="*/ 2274072 w 8181891"/>
              <a:gd name="connsiteY31" fmla="*/ 1368874 h 2229057"/>
              <a:gd name="connsiteX32" fmla="*/ 2282024 w 8181891"/>
              <a:gd name="connsiteY32" fmla="*/ 2229057 h 2229057"/>
              <a:gd name="connsiteX33" fmla="*/ 2262275 w 8181891"/>
              <a:gd name="connsiteY33" fmla="*/ 2111355 h 2229057"/>
              <a:gd name="connsiteX34" fmla="*/ 1558455 w 8181891"/>
              <a:gd name="connsiteY34" fmla="*/ 2229057 h 2229057"/>
              <a:gd name="connsiteX35" fmla="*/ 1558238 w 8181891"/>
              <a:gd name="connsiteY35" fmla="*/ 1977405 h 2229057"/>
              <a:gd name="connsiteX36" fmla="*/ 1562479 w 8181891"/>
              <a:gd name="connsiteY36" fmla="*/ 1850098 h 2229057"/>
              <a:gd name="connsiteX37" fmla="*/ 756653 w 8181891"/>
              <a:gd name="connsiteY37" fmla="*/ 1822193 h 2229057"/>
              <a:gd name="connsiteX38" fmla="*/ 755374 w 8181891"/>
              <a:gd name="connsiteY38" fmla="*/ 1656878 h 2229057"/>
              <a:gd name="connsiteX39" fmla="*/ 741385 w 8181891"/>
              <a:gd name="connsiteY39" fmla="*/ 1551518 h 2229057"/>
              <a:gd name="connsiteX40" fmla="*/ 0 w 8181891"/>
              <a:gd name="connsiteY40" fmla="*/ 1544118 h 2229057"/>
              <a:gd name="connsiteX0" fmla="*/ 0 w 8181891"/>
              <a:gd name="connsiteY0" fmla="*/ 1544118 h 2229057"/>
              <a:gd name="connsiteX1" fmla="*/ 0 w 8181891"/>
              <a:gd name="connsiteY1" fmla="*/ 446683 h 2229057"/>
              <a:gd name="connsiteX2" fmla="*/ 748833 w 8181891"/>
              <a:gd name="connsiteY2" fmla="*/ 446851 h 2229057"/>
              <a:gd name="connsiteX3" fmla="*/ 750716 w 8181891"/>
              <a:gd name="connsiteY3" fmla="*/ 615444 h 2229057"/>
              <a:gd name="connsiteX4" fmla="*/ 1526237 w 8181891"/>
              <a:gd name="connsiteY4" fmla="*/ 642611 h 2229057"/>
              <a:gd name="connsiteX5" fmla="*/ 1544779 w 8181891"/>
              <a:gd name="connsiteY5" fmla="*/ 790868 h 2229057"/>
              <a:gd name="connsiteX6" fmla="*/ 2269754 w 8181891"/>
              <a:gd name="connsiteY6" fmla="*/ 800694 h 2229057"/>
              <a:gd name="connsiteX7" fmla="*/ 2265824 w 8181891"/>
              <a:gd name="connsiteY7" fmla="*/ 88002 h 2229057"/>
              <a:gd name="connsiteX8" fmla="*/ 3009501 w 8181891"/>
              <a:gd name="connsiteY8" fmla="*/ 110210 h 2229057"/>
              <a:gd name="connsiteX9" fmla="*/ 3020494 w 8181891"/>
              <a:gd name="connsiteY9" fmla="*/ 0 h 2229057"/>
              <a:gd name="connsiteX10" fmla="*/ 5151665 w 8181891"/>
              <a:gd name="connsiteY10" fmla="*/ 2320 h 2229057"/>
              <a:gd name="connsiteX11" fmla="*/ 5165882 w 8181891"/>
              <a:gd name="connsiteY11" fmla="*/ 123218 h 2229057"/>
              <a:gd name="connsiteX12" fmla="*/ 5915101 w 8181891"/>
              <a:gd name="connsiteY12" fmla="*/ 114454 h 2229057"/>
              <a:gd name="connsiteX13" fmla="*/ 5915677 w 8181891"/>
              <a:gd name="connsiteY13" fmla="*/ 884801 h 2229057"/>
              <a:gd name="connsiteX14" fmla="*/ 6659877 w 8181891"/>
              <a:gd name="connsiteY14" fmla="*/ 867194 h 2229057"/>
              <a:gd name="connsiteX15" fmla="*/ 6660246 w 8181891"/>
              <a:gd name="connsiteY15" fmla="*/ 575052 h 2229057"/>
              <a:gd name="connsiteX16" fmla="*/ 7462864 w 8181891"/>
              <a:gd name="connsiteY16" fmla="*/ 570493 h 2229057"/>
              <a:gd name="connsiteX17" fmla="*/ 7452357 w 8181891"/>
              <a:gd name="connsiteY17" fmla="*/ 567858 h 2229057"/>
              <a:gd name="connsiteX18" fmla="*/ 7467386 w 8181891"/>
              <a:gd name="connsiteY18" fmla="*/ 405221 h 2229057"/>
              <a:gd name="connsiteX19" fmla="*/ 8181891 w 8181891"/>
              <a:gd name="connsiteY19" fmla="*/ 362485 h 2229057"/>
              <a:gd name="connsiteX20" fmla="*/ 8169061 w 8181891"/>
              <a:gd name="connsiteY20" fmla="*/ 1669584 h 2229057"/>
              <a:gd name="connsiteX21" fmla="*/ 7420690 w 8181891"/>
              <a:gd name="connsiteY21" fmla="*/ 1675654 h 2229057"/>
              <a:gd name="connsiteX22" fmla="*/ 7427426 w 8181891"/>
              <a:gd name="connsiteY22" fmla="*/ 1965702 h 2229057"/>
              <a:gd name="connsiteX23" fmla="*/ 6697887 w 8181891"/>
              <a:gd name="connsiteY23" fmla="*/ 1965103 h 2229057"/>
              <a:gd name="connsiteX24" fmla="*/ 6693632 w 8181891"/>
              <a:gd name="connsiteY24" fmla="*/ 2203073 h 2229057"/>
              <a:gd name="connsiteX25" fmla="*/ 5935083 w 8181891"/>
              <a:gd name="connsiteY25" fmla="*/ 2194615 h 2229057"/>
              <a:gd name="connsiteX26" fmla="*/ 5930184 w 8181891"/>
              <a:gd name="connsiteY26" fmla="*/ 1376850 h 2229057"/>
              <a:gd name="connsiteX27" fmla="*/ 5154398 w 8181891"/>
              <a:gd name="connsiteY27" fmla="*/ 1363491 h 2229057"/>
              <a:gd name="connsiteX28" fmla="*/ 5154948 w 8181891"/>
              <a:gd name="connsiteY28" fmla="*/ 950720 h 2229057"/>
              <a:gd name="connsiteX29" fmla="*/ 3013544 w 8181891"/>
              <a:gd name="connsiteY29" fmla="*/ 933646 h 2229057"/>
              <a:gd name="connsiteX30" fmla="*/ 3013544 w 8181891"/>
              <a:gd name="connsiteY30" fmla="*/ 1367388 h 2229057"/>
              <a:gd name="connsiteX31" fmla="*/ 2274072 w 8181891"/>
              <a:gd name="connsiteY31" fmla="*/ 1368874 h 2229057"/>
              <a:gd name="connsiteX32" fmla="*/ 2282024 w 8181891"/>
              <a:gd name="connsiteY32" fmla="*/ 2229057 h 2229057"/>
              <a:gd name="connsiteX33" fmla="*/ 2262275 w 8181891"/>
              <a:gd name="connsiteY33" fmla="*/ 2111355 h 2229057"/>
              <a:gd name="connsiteX34" fmla="*/ 1558455 w 8181891"/>
              <a:gd name="connsiteY34" fmla="*/ 2079783 h 2229057"/>
              <a:gd name="connsiteX35" fmla="*/ 1558238 w 8181891"/>
              <a:gd name="connsiteY35" fmla="*/ 1977405 h 2229057"/>
              <a:gd name="connsiteX36" fmla="*/ 1562479 w 8181891"/>
              <a:gd name="connsiteY36" fmla="*/ 1850098 h 2229057"/>
              <a:gd name="connsiteX37" fmla="*/ 756653 w 8181891"/>
              <a:gd name="connsiteY37" fmla="*/ 1822193 h 2229057"/>
              <a:gd name="connsiteX38" fmla="*/ 755374 w 8181891"/>
              <a:gd name="connsiteY38" fmla="*/ 1656878 h 2229057"/>
              <a:gd name="connsiteX39" fmla="*/ 741385 w 8181891"/>
              <a:gd name="connsiteY39" fmla="*/ 1551518 h 2229057"/>
              <a:gd name="connsiteX40" fmla="*/ 0 w 8181891"/>
              <a:gd name="connsiteY40" fmla="*/ 1544118 h 2229057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76850 h 2203073"/>
              <a:gd name="connsiteX27" fmla="*/ 5154398 w 8181891"/>
              <a:gd name="connsiteY27" fmla="*/ 1363491 h 2203073"/>
              <a:gd name="connsiteX28" fmla="*/ 5154948 w 8181891"/>
              <a:gd name="connsiteY28" fmla="*/ 950720 h 2203073"/>
              <a:gd name="connsiteX29" fmla="*/ 3013544 w 8181891"/>
              <a:gd name="connsiteY29" fmla="*/ 933646 h 2203073"/>
              <a:gd name="connsiteX30" fmla="*/ 3013544 w 8181891"/>
              <a:gd name="connsiteY30" fmla="*/ 1367388 h 2203073"/>
              <a:gd name="connsiteX31" fmla="*/ 2274072 w 8181891"/>
              <a:gd name="connsiteY31" fmla="*/ 1368874 h 2203073"/>
              <a:gd name="connsiteX32" fmla="*/ 2262275 w 8181891"/>
              <a:gd name="connsiteY32" fmla="*/ 2111355 h 2203073"/>
              <a:gd name="connsiteX33" fmla="*/ 1558455 w 8181891"/>
              <a:gd name="connsiteY33" fmla="*/ 2079783 h 2203073"/>
              <a:gd name="connsiteX34" fmla="*/ 1558238 w 8181891"/>
              <a:gd name="connsiteY34" fmla="*/ 1977405 h 2203073"/>
              <a:gd name="connsiteX35" fmla="*/ 1562479 w 8181891"/>
              <a:gd name="connsiteY35" fmla="*/ 1850098 h 2203073"/>
              <a:gd name="connsiteX36" fmla="*/ 756653 w 8181891"/>
              <a:gd name="connsiteY36" fmla="*/ 1822193 h 2203073"/>
              <a:gd name="connsiteX37" fmla="*/ 755374 w 8181891"/>
              <a:gd name="connsiteY37" fmla="*/ 1656878 h 2203073"/>
              <a:gd name="connsiteX38" fmla="*/ 741385 w 8181891"/>
              <a:gd name="connsiteY38" fmla="*/ 1551518 h 2203073"/>
              <a:gd name="connsiteX39" fmla="*/ 0 w 8181891"/>
              <a:gd name="connsiteY39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76850 h 2203073"/>
              <a:gd name="connsiteX27" fmla="*/ 5154398 w 8181891"/>
              <a:gd name="connsiteY27" fmla="*/ 1363491 h 2203073"/>
              <a:gd name="connsiteX28" fmla="*/ 5154948 w 8181891"/>
              <a:gd name="connsiteY28" fmla="*/ 950720 h 2203073"/>
              <a:gd name="connsiteX29" fmla="*/ 3013544 w 8181891"/>
              <a:gd name="connsiteY29" fmla="*/ 933646 h 2203073"/>
              <a:gd name="connsiteX30" fmla="*/ 3013544 w 8181891"/>
              <a:gd name="connsiteY30" fmla="*/ 1367388 h 2203073"/>
              <a:gd name="connsiteX31" fmla="*/ 2274072 w 8181891"/>
              <a:gd name="connsiteY31" fmla="*/ 1368874 h 2203073"/>
              <a:gd name="connsiteX32" fmla="*/ 2262275 w 8181891"/>
              <a:gd name="connsiteY32" fmla="*/ 2111355 h 2203073"/>
              <a:gd name="connsiteX33" fmla="*/ 1558455 w 8181891"/>
              <a:gd name="connsiteY33" fmla="*/ 2079783 h 2203073"/>
              <a:gd name="connsiteX34" fmla="*/ 1562479 w 8181891"/>
              <a:gd name="connsiteY34" fmla="*/ 1850098 h 2203073"/>
              <a:gd name="connsiteX35" fmla="*/ 756653 w 8181891"/>
              <a:gd name="connsiteY35" fmla="*/ 1822193 h 2203073"/>
              <a:gd name="connsiteX36" fmla="*/ 755374 w 8181891"/>
              <a:gd name="connsiteY36" fmla="*/ 1656878 h 2203073"/>
              <a:gd name="connsiteX37" fmla="*/ 741385 w 8181891"/>
              <a:gd name="connsiteY37" fmla="*/ 1551518 h 2203073"/>
              <a:gd name="connsiteX38" fmla="*/ 0 w 8181891"/>
              <a:gd name="connsiteY38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76850 h 2203073"/>
              <a:gd name="connsiteX27" fmla="*/ 5154398 w 8181891"/>
              <a:gd name="connsiteY27" fmla="*/ 1363491 h 2203073"/>
              <a:gd name="connsiteX28" fmla="*/ 5154948 w 8181891"/>
              <a:gd name="connsiteY28" fmla="*/ 950720 h 2203073"/>
              <a:gd name="connsiteX29" fmla="*/ 3013544 w 8181891"/>
              <a:gd name="connsiteY29" fmla="*/ 933646 h 2203073"/>
              <a:gd name="connsiteX30" fmla="*/ 3013544 w 8181891"/>
              <a:gd name="connsiteY30" fmla="*/ 1367388 h 2203073"/>
              <a:gd name="connsiteX31" fmla="*/ 2274072 w 8181891"/>
              <a:gd name="connsiteY31" fmla="*/ 1368874 h 2203073"/>
              <a:gd name="connsiteX32" fmla="*/ 2262275 w 8181891"/>
              <a:gd name="connsiteY32" fmla="*/ 2111355 h 2203073"/>
              <a:gd name="connsiteX33" fmla="*/ 1558455 w 8181891"/>
              <a:gd name="connsiteY33" fmla="*/ 2079783 h 2203073"/>
              <a:gd name="connsiteX34" fmla="*/ 1562479 w 8181891"/>
              <a:gd name="connsiteY34" fmla="*/ 1850098 h 2203073"/>
              <a:gd name="connsiteX35" fmla="*/ 756653 w 8181891"/>
              <a:gd name="connsiteY35" fmla="*/ 1822193 h 2203073"/>
              <a:gd name="connsiteX36" fmla="*/ 755374 w 8181891"/>
              <a:gd name="connsiteY36" fmla="*/ 1656878 h 2203073"/>
              <a:gd name="connsiteX37" fmla="*/ 741385 w 8181891"/>
              <a:gd name="connsiteY37" fmla="*/ 1551518 h 2203073"/>
              <a:gd name="connsiteX38" fmla="*/ 0 w 8181891"/>
              <a:gd name="connsiteY38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76850 h 2203073"/>
              <a:gd name="connsiteX27" fmla="*/ 5154398 w 8181891"/>
              <a:gd name="connsiteY27" fmla="*/ 1363491 h 2203073"/>
              <a:gd name="connsiteX28" fmla="*/ 5154948 w 8181891"/>
              <a:gd name="connsiteY28" fmla="*/ 950720 h 2203073"/>
              <a:gd name="connsiteX29" fmla="*/ 3013544 w 8181891"/>
              <a:gd name="connsiteY29" fmla="*/ 933646 h 2203073"/>
              <a:gd name="connsiteX30" fmla="*/ 3013544 w 8181891"/>
              <a:gd name="connsiteY30" fmla="*/ 1367388 h 2203073"/>
              <a:gd name="connsiteX31" fmla="*/ 2274072 w 8181891"/>
              <a:gd name="connsiteY31" fmla="*/ 1368874 h 2203073"/>
              <a:gd name="connsiteX32" fmla="*/ 2262275 w 8181891"/>
              <a:gd name="connsiteY32" fmla="*/ 2111355 h 2203073"/>
              <a:gd name="connsiteX33" fmla="*/ 1558455 w 8181891"/>
              <a:gd name="connsiteY33" fmla="*/ 2079783 h 2203073"/>
              <a:gd name="connsiteX34" fmla="*/ 1562479 w 8181891"/>
              <a:gd name="connsiteY34" fmla="*/ 1850098 h 2203073"/>
              <a:gd name="connsiteX35" fmla="*/ 756653 w 8181891"/>
              <a:gd name="connsiteY35" fmla="*/ 1822193 h 2203073"/>
              <a:gd name="connsiteX36" fmla="*/ 755374 w 8181891"/>
              <a:gd name="connsiteY36" fmla="*/ 1656878 h 2203073"/>
              <a:gd name="connsiteX37" fmla="*/ 741385 w 8181891"/>
              <a:gd name="connsiteY37" fmla="*/ 1551518 h 2203073"/>
              <a:gd name="connsiteX38" fmla="*/ 0 w 8181891"/>
              <a:gd name="connsiteY38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76850 h 2203073"/>
              <a:gd name="connsiteX27" fmla="*/ 5154398 w 8181891"/>
              <a:gd name="connsiteY27" fmla="*/ 1363491 h 2203073"/>
              <a:gd name="connsiteX28" fmla="*/ 5154948 w 8181891"/>
              <a:gd name="connsiteY28" fmla="*/ 950720 h 2203073"/>
              <a:gd name="connsiteX29" fmla="*/ 3013544 w 8181891"/>
              <a:gd name="connsiteY29" fmla="*/ 933646 h 2203073"/>
              <a:gd name="connsiteX30" fmla="*/ 3013544 w 8181891"/>
              <a:gd name="connsiteY30" fmla="*/ 1367388 h 2203073"/>
              <a:gd name="connsiteX31" fmla="*/ 2274072 w 8181891"/>
              <a:gd name="connsiteY31" fmla="*/ 1368874 h 2203073"/>
              <a:gd name="connsiteX32" fmla="*/ 2262275 w 8181891"/>
              <a:gd name="connsiteY32" fmla="*/ 2111355 h 2203073"/>
              <a:gd name="connsiteX33" fmla="*/ 1558455 w 8181891"/>
              <a:gd name="connsiteY33" fmla="*/ 2149587 h 2203073"/>
              <a:gd name="connsiteX34" fmla="*/ 1562479 w 8181891"/>
              <a:gd name="connsiteY34" fmla="*/ 1850098 h 2203073"/>
              <a:gd name="connsiteX35" fmla="*/ 756653 w 8181891"/>
              <a:gd name="connsiteY35" fmla="*/ 1822193 h 2203073"/>
              <a:gd name="connsiteX36" fmla="*/ 755374 w 8181891"/>
              <a:gd name="connsiteY36" fmla="*/ 1656878 h 2203073"/>
              <a:gd name="connsiteX37" fmla="*/ 741385 w 8181891"/>
              <a:gd name="connsiteY37" fmla="*/ 1551518 h 2203073"/>
              <a:gd name="connsiteX38" fmla="*/ 0 w 8181891"/>
              <a:gd name="connsiteY38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76850 h 2203073"/>
              <a:gd name="connsiteX27" fmla="*/ 5154398 w 8181891"/>
              <a:gd name="connsiteY27" fmla="*/ 1363491 h 2203073"/>
              <a:gd name="connsiteX28" fmla="*/ 5154948 w 8181891"/>
              <a:gd name="connsiteY28" fmla="*/ 950720 h 2203073"/>
              <a:gd name="connsiteX29" fmla="*/ 3013544 w 8181891"/>
              <a:gd name="connsiteY29" fmla="*/ 933646 h 2203073"/>
              <a:gd name="connsiteX30" fmla="*/ 3013544 w 8181891"/>
              <a:gd name="connsiteY30" fmla="*/ 1367388 h 2203073"/>
              <a:gd name="connsiteX31" fmla="*/ 2274072 w 8181891"/>
              <a:gd name="connsiteY31" fmla="*/ 1368874 h 2203073"/>
              <a:gd name="connsiteX32" fmla="*/ 2262275 w 8181891"/>
              <a:gd name="connsiteY32" fmla="*/ 2181159 h 2203073"/>
              <a:gd name="connsiteX33" fmla="*/ 1558455 w 8181891"/>
              <a:gd name="connsiteY33" fmla="*/ 2149587 h 2203073"/>
              <a:gd name="connsiteX34" fmla="*/ 1562479 w 8181891"/>
              <a:gd name="connsiteY34" fmla="*/ 1850098 h 2203073"/>
              <a:gd name="connsiteX35" fmla="*/ 756653 w 8181891"/>
              <a:gd name="connsiteY35" fmla="*/ 1822193 h 2203073"/>
              <a:gd name="connsiteX36" fmla="*/ 755374 w 8181891"/>
              <a:gd name="connsiteY36" fmla="*/ 1656878 h 2203073"/>
              <a:gd name="connsiteX37" fmla="*/ 741385 w 8181891"/>
              <a:gd name="connsiteY37" fmla="*/ 1551518 h 2203073"/>
              <a:gd name="connsiteX38" fmla="*/ 0 w 8181891"/>
              <a:gd name="connsiteY38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76850 h 2203073"/>
              <a:gd name="connsiteX27" fmla="*/ 5154398 w 8181891"/>
              <a:gd name="connsiteY27" fmla="*/ 1363491 h 2203073"/>
              <a:gd name="connsiteX28" fmla="*/ 5154948 w 8181891"/>
              <a:gd name="connsiteY28" fmla="*/ 950720 h 2203073"/>
              <a:gd name="connsiteX29" fmla="*/ 3013544 w 8181891"/>
              <a:gd name="connsiteY29" fmla="*/ 933646 h 2203073"/>
              <a:gd name="connsiteX30" fmla="*/ 3013544 w 8181891"/>
              <a:gd name="connsiteY30" fmla="*/ 1367388 h 2203073"/>
              <a:gd name="connsiteX31" fmla="*/ 2274072 w 8181891"/>
              <a:gd name="connsiteY31" fmla="*/ 1368874 h 2203073"/>
              <a:gd name="connsiteX32" fmla="*/ 2262275 w 8181891"/>
              <a:gd name="connsiteY32" fmla="*/ 2181159 h 2203073"/>
              <a:gd name="connsiteX33" fmla="*/ 1558455 w 8181891"/>
              <a:gd name="connsiteY33" fmla="*/ 2149587 h 2203073"/>
              <a:gd name="connsiteX34" fmla="*/ 1562479 w 8181891"/>
              <a:gd name="connsiteY34" fmla="*/ 1850098 h 2203073"/>
              <a:gd name="connsiteX35" fmla="*/ 756653 w 8181891"/>
              <a:gd name="connsiteY35" fmla="*/ 1822193 h 2203073"/>
              <a:gd name="connsiteX36" fmla="*/ 755374 w 8181891"/>
              <a:gd name="connsiteY36" fmla="*/ 1656878 h 2203073"/>
              <a:gd name="connsiteX37" fmla="*/ 741385 w 8181891"/>
              <a:gd name="connsiteY37" fmla="*/ 1551518 h 2203073"/>
              <a:gd name="connsiteX38" fmla="*/ 0 w 8181891"/>
              <a:gd name="connsiteY38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76850 h 2203073"/>
              <a:gd name="connsiteX27" fmla="*/ 5154398 w 8181891"/>
              <a:gd name="connsiteY27" fmla="*/ 1363491 h 2203073"/>
              <a:gd name="connsiteX28" fmla="*/ 5154948 w 8181891"/>
              <a:gd name="connsiteY28" fmla="*/ 950720 h 2203073"/>
              <a:gd name="connsiteX29" fmla="*/ 3013544 w 8181891"/>
              <a:gd name="connsiteY29" fmla="*/ 933646 h 2203073"/>
              <a:gd name="connsiteX30" fmla="*/ 3013544 w 8181891"/>
              <a:gd name="connsiteY30" fmla="*/ 1367388 h 2203073"/>
              <a:gd name="connsiteX31" fmla="*/ 2274072 w 8181891"/>
              <a:gd name="connsiteY31" fmla="*/ 1368874 h 2203073"/>
              <a:gd name="connsiteX32" fmla="*/ 2262275 w 8181891"/>
              <a:gd name="connsiteY32" fmla="*/ 2181159 h 2203073"/>
              <a:gd name="connsiteX33" fmla="*/ 1558455 w 8181891"/>
              <a:gd name="connsiteY33" fmla="*/ 2149587 h 2203073"/>
              <a:gd name="connsiteX34" fmla="*/ 1562479 w 8181891"/>
              <a:gd name="connsiteY34" fmla="*/ 1850098 h 2203073"/>
              <a:gd name="connsiteX35" fmla="*/ 756653 w 8181891"/>
              <a:gd name="connsiteY35" fmla="*/ 1822193 h 2203073"/>
              <a:gd name="connsiteX36" fmla="*/ 755374 w 8181891"/>
              <a:gd name="connsiteY36" fmla="*/ 1656878 h 2203073"/>
              <a:gd name="connsiteX37" fmla="*/ 741385 w 8181891"/>
              <a:gd name="connsiteY37" fmla="*/ 1551518 h 2203073"/>
              <a:gd name="connsiteX38" fmla="*/ 0 w 8181891"/>
              <a:gd name="connsiteY38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76850 h 2203073"/>
              <a:gd name="connsiteX27" fmla="*/ 5154398 w 8181891"/>
              <a:gd name="connsiteY27" fmla="*/ 1363491 h 2203073"/>
              <a:gd name="connsiteX28" fmla="*/ 5154948 w 8181891"/>
              <a:gd name="connsiteY28" fmla="*/ 950720 h 2203073"/>
              <a:gd name="connsiteX29" fmla="*/ 3013544 w 8181891"/>
              <a:gd name="connsiteY29" fmla="*/ 933646 h 2203073"/>
              <a:gd name="connsiteX30" fmla="*/ 3013544 w 8181891"/>
              <a:gd name="connsiteY30" fmla="*/ 1367388 h 2203073"/>
              <a:gd name="connsiteX31" fmla="*/ 2274072 w 8181891"/>
              <a:gd name="connsiteY31" fmla="*/ 1368874 h 2203073"/>
              <a:gd name="connsiteX32" fmla="*/ 2262275 w 8181891"/>
              <a:gd name="connsiteY32" fmla="*/ 2181159 h 2203073"/>
              <a:gd name="connsiteX33" fmla="*/ 1558455 w 8181891"/>
              <a:gd name="connsiteY33" fmla="*/ 2149587 h 2203073"/>
              <a:gd name="connsiteX34" fmla="*/ 1562479 w 8181891"/>
              <a:gd name="connsiteY34" fmla="*/ 1850098 h 2203073"/>
              <a:gd name="connsiteX35" fmla="*/ 756653 w 8181891"/>
              <a:gd name="connsiteY35" fmla="*/ 1822193 h 2203073"/>
              <a:gd name="connsiteX36" fmla="*/ 755374 w 8181891"/>
              <a:gd name="connsiteY36" fmla="*/ 1656878 h 2203073"/>
              <a:gd name="connsiteX37" fmla="*/ 741385 w 8181891"/>
              <a:gd name="connsiteY37" fmla="*/ 1551518 h 2203073"/>
              <a:gd name="connsiteX38" fmla="*/ 0 w 8181891"/>
              <a:gd name="connsiteY38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76850 h 2203073"/>
              <a:gd name="connsiteX27" fmla="*/ 5154398 w 8181891"/>
              <a:gd name="connsiteY27" fmla="*/ 1363491 h 2203073"/>
              <a:gd name="connsiteX28" fmla="*/ 5154948 w 8181891"/>
              <a:gd name="connsiteY28" fmla="*/ 950720 h 2203073"/>
              <a:gd name="connsiteX29" fmla="*/ 3013544 w 8181891"/>
              <a:gd name="connsiteY29" fmla="*/ 933646 h 2203073"/>
              <a:gd name="connsiteX30" fmla="*/ 3013544 w 8181891"/>
              <a:gd name="connsiteY30" fmla="*/ 1367388 h 2203073"/>
              <a:gd name="connsiteX31" fmla="*/ 2274072 w 8181891"/>
              <a:gd name="connsiteY31" fmla="*/ 1292626 h 2203073"/>
              <a:gd name="connsiteX32" fmla="*/ 2262275 w 8181891"/>
              <a:gd name="connsiteY32" fmla="*/ 2181159 h 2203073"/>
              <a:gd name="connsiteX33" fmla="*/ 1558455 w 8181891"/>
              <a:gd name="connsiteY33" fmla="*/ 2149587 h 2203073"/>
              <a:gd name="connsiteX34" fmla="*/ 1562479 w 8181891"/>
              <a:gd name="connsiteY34" fmla="*/ 1850098 h 2203073"/>
              <a:gd name="connsiteX35" fmla="*/ 756653 w 8181891"/>
              <a:gd name="connsiteY35" fmla="*/ 1822193 h 2203073"/>
              <a:gd name="connsiteX36" fmla="*/ 755374 w 8181891"/>
              <a:gd name="connsiteY36" fmla="*/ 1656878 h 2203073"/>
              <a:gd name="connsiteX37" fmla="*/ 741385 w 8181891"/>
              <a:gd name="connsiteY37" fmla="*/ 1551518 h 2203073"/>
              <a:gd name="connsiteX38" fmla="*/ 0 w 8181891"/>
              <a:gd name="connsiteY38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76850 h 2203073"/>
              <a:gd name="connsiteX27" fmla="*/ 5154398 w 8181891"/>
              <a:gd name="connsiteY27" fmla="*/ 1363491 h 2203073"/>
              <a:gd name="connsiteX28" fmla="*/ 5154948 w 8181891"/>
              <a:gd name="connsiteY28" fmla="*/ 950720 h 2203073"/>
              <a:gd name="connsiteX29" fmla="*/ 3013544 w 8181891"/>
              <a:gd name="connsiteY29" fmla="*/ 933646 h 2203073"/>
              <a:gd name="connsiteX30" fmla="*/ 3013544 w 8181891"/>
              <a:gd name="connsiteY30" fmla="*/ 1291140 h 2203073"/>
              <a:gd name="connsiteX31" fmla="*/ 2274072 w 8181891"/>
              <a:gd name="connsiteY31" fmla="*/ 1292626 h 2203073"/>
              <a:gd name="connsiteX32" fmla="*/ 2262275 w 8181891"/>
              <a:gd name="connsiteY32" fmla="*/ 2181159 h 2203073"/>
              <a:gd name="connsiteX33" fmla="*/ 1558455 w 8181891"/>
              <a:gd name="connsiteY33" fmla="*/ 2149587 h 2203073"/>
              <a:gd name="connsiteX34" fmla="*/ 1562479 w 8181891"/>
              <a:gd name="connsiteY34" fmla="*/ 1850098 h 2203073"/>
              <a:gd name="connsiteX35" fmla="*/ 756653 w 8181891"/>
              <a:gd name="connsiteY35" fmla="*/ 1822193 h 2203073"/>
              <a:gd name="connsiteX36" fmla="*/ 755374 w 8181891"/>
              <a:gd name="connsiteY36" fmla="*/ 1656878 h 2203073"/>
              <a:gd name="connsiteX37" fmla="*/ 741385 w 8181891"/>
              <a:gd name="connsiteY37" fmla="*/ 1551518 h 2203073"/>
              <a:gd name="connsiteX38" fmla="*/ 0 w 8181891"/>
              <a:gd name="connsiteY38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76850 h 2203073"/>
              <a:gd name="connsiteX27" fmla="*/ 5154398 w 8181891"/>
              <a:gd name="connsiteY27" fmla="*/ 1363491 h 2203073"/>
              <a:gd name="connsiteX28" fmla="*/ 5154948 w 8181891"/>
              <a:gd name="connsiteY28" fmla="*/ 950720 h 2203073"/>
              <a:gd name="connsiteX29" fmla="*/ 3013544 w 8181891"/>
              <a:gd name="connsiteY29" fmla="*/ 857398 h 2203073"/>
              <a:gd name="connsiteX30" fmla="*/ 3013544 w 8181891"/>
              <a:gd name="connsiteY30" fmla="*/ 1291140 h 2203073"/>
              <a:gd name="connsiteX31" fmla="*/ 2274072 w 8181891"/>
              <a:gd name="connsiteY31" fmla="*/ 1292626 h 2203073"/>
              <a:gd name="connsiteX32" fmla="*/ 2262275 w 8181891"/>
              <a:gd name="connsiteY32" fmla="*/ 2181159 h 2203073"/>
              <a:gd name="connsiteX33" fmla="*/ 1558455 w 8181891"/>
              <a:gd name="connsiteY33" fmla="*/ 2149587 h 2203073"/>
              <a:gd name="connsiteX34" fmla="*/ 1562479 w 8181891"/>
              <a:gd name="connsiteY34" fmla="*/ 1850098 h 2203073"/>
              <a:gd name="connsiteX35" fmla="*/ 756653 w 8181891"/>
              <a:gd name="connsiteY35" fmla="*/ 1822193 h 2203073"/>
              <a:gd name="connsiteX36" fmla="*/ 755374 w 8181891"/>
              <a:gd name="connsiteY36" fmla="*/ 1656878 h 2203073"/>
              <a:gd name="connsiteX37" fmla="*/ 741385 w 8181891"/>
              <a:gd name="connsiteY37" fmla="*/ 1551518 h 2203073"/>
              <a:gd name="connsiteX38" fmla="*/ 0 w 8181891"/>
              <a:gd name="connsiteY38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76850 h 2203073"/>
              <a:gd name="connsiteX27" fmla="*/ 5154398 w 8181891"/>
              <a:gd name="connsiteY27" fmla="*/ 1363491 h 2203073"/>
              <a:gd name="connsiteX28" fmla="*/ 5154948 w 8181891"/>
              <a:gd name="connsiteY28" fmla="*/ 837959 h 2203073"/>
              <a:gd name="connsiteX29" fmla="*/ 3013544 w 8181891"/>
              <a:gd name="connsiteY29" fmla="*/ 857398 h 2203073"/>
              <a:gd name="connsiteX30" fmla="*/ 3013544 w 8181891"/>
              <a:gd name="connsiteY30" fmla="*/ 1291140 h 2203073"/>
              <a:gd name="connsiteX31" fmla="*/ 2274072 w 8181891"/>
              <a:gd name="connsiteY31" fmla="*/ 1292626 h 2203073"/>
              <a:gd name="connsiteX32" fmla="*/ 2262275 w 8181891"/>
              <a:gd name="connsiteY32" fmla="*/ 2181159 h 2203073"/>
              <a:gd name="connsiteX33" fmla="*/ 1558455 w 8181891"/>
              <a:gd name="connsiteY33" fmla="*/ 2149587 h 2203073"/>
              <a:gd name="connsiteX34" fmla="*/ 1562479 w 8181891"/>
              <a:gd name="connsiteY34" fmla="*/ 1850098 h 2203073"/>
              <a:gd name="connsiteX35" fmla="*/ 756653 w 8181891"/>
              <a:gd name="connsiteY35" fmla="*/ 1822193 h 2203073"/>
              <a:gd name="connsiteX36" fmla="*/ 755374 w 8181891"/>
              <a:gd name="connsiteY36" fmla="*/ 1656878 h 2203073"/>
              <a:gd name="connsiteX37" fmla="*/ 741385 w 8181891"/>
              <a:gd name="connsiteY37" fmla="*/ 1551518 h 2203073"/>
              <a:gd name="connsiteX38" fmla="*/ 0 w 8181891"/>
              <a:gd name="connsiteY38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76850 h 2203073"/>
              <a:gd name="connsiteX27" fmla="*/ 5154398 w 8181891"/>
              <a:gd name="connsiteY27" fmla="*/ 1287243 h 2203073"/>
              <a:gd name="connsiteX28" fmla="*/ 5154948 w 8181891"/>
              <a:gd name="connsiteY28" fmla="*/ 837959 h 2203073"/>
              <a:gd name="connsiteX29" fmla="*/ 3013544 w 8181891"/>
              <a:gd name="connsiteY29" fmla="*/ 857398 h 2203073"/>
              <a:gd name="connsiteX30" fmla="*/ 3013544 w 8181891"/>
              <a:gd name="connsiteY30" fmla="*/ 1291140 h 2203073"/>
              <a:gd name="connsiteX31" fmla="*/ 2274072 w 8181891"/>
              <a:gd name="connsiteY31" fmla="*/ 1292626 h 2203073"/>
              <a:gd name="connsiteX32" fmla="*/ 2262275 w 8181891"/>
              <a:gd name="connsiteY32" fmla="*/ 2181159 h 2203073"/>
              <a:gd name="connsiteX33" fmla="*/ 1558455 w 8181891"/>
              <a:gd name="connsiteY33" fmla="*/ 2149587 h 2203073"/>
              <a:gd name="connsiteX34" fmla="*/ 1562479 w 8181891"/>
              <a:gd name="connsiteY34" fmla="*/ 1850098 h 2203073"/>
              <a:gd name="connsiteX35" fmla="*/ 756653 w 8181891"/>
              <a:gd name="connsiteY35" fmla="*/ 1822193 h 2203073"/>
              <a:gd name="connsiteX36" fmla="*/ 755374 w 8181891"/>
              <a:gd name="connsiteY36" fmla="*/ 1656878 h 2203073"/>
              <a:gd name="connsiteX37" fmla="*/ 741385 w 8181891"/>
              <a:gd name="connsiteY37" fmla="*/ 1551518 h 2203073"/>
              <a:gd name="connsiteX38" fmla="*/ 0 w 8181891"/>
              <a:gd name="connsiteY38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00602 h 2203073"/>
              <a:gd name="connsiteX27" fmla="*/ 5154398 w 8181891"/>
              <a:gd name="connsiteY27" fmla="*/ 1287243 h 2203073"/>
              <a:gd name="connsiteX28" fmla="*/ 5154948 w 8181891"/>
              <a:gd name="connsiteY28" fmla="*/ 837959 h 2203073"/>
              <a:gd name="connsiteX29" fmla="*/ 3013544 w 8181891"/>
              <a:gd name="connsiteY29" fmla="*/ 857398 h 2203073"/>
              <a:gd name="connsiteX30" fmla="*/ 3013544 w 8181891"/>
              <a:gd name="connsiteY30" fmla="*/ 1291140 h 2203073"/>
              <a:gd name="connsiteX31" fmla="*/ 2274072 w 8181891"/>
              <a:gd name="connsiteY31" fmla="*/ 1292626 h 2203073"/>
              <a:gd name="connsiteX32" fmla="*/ 2262275 w 8181891"/>
              <a:gd name="connsiteY32" fmla="*/ 2181159 h 2203073"/>
              <a:gd name="connsiteX33" fmla="*/ 1558455 w 8181891"/>
              <a:gd name="connsiteY33" fmla="*/ 2149587 h 2203073"/>
              <a:gd name="connsiteX34" fmla="*/ 1562479 w 8181891"/>
              <a:gd name="connsiteY34" fmla="*/ 1850098 h 2203073"/>
              <a:gd name="connsiteX35" fmla="*/ 756653 w 8181891"/>
              <a:gd name="connsiteY35" fmla="*/ 1822193 h 2203073"/>
              <a:gd name="connsiteX36" fmla="*/ 755374 w 8181891"/>
              <a:gd name="connsiteY36" fmla="*/ 1656878 h 2203073"/>
              <a:gd name="connsiteX37" fmla="*/ 741385 w 8181891"/>
              <a:gd name="connsiteY37" fmla="*/ 1551518 h 2203073"/>
              <a:gd name="connsiteX38" fmla="*/ 0 w 8181891"/>
              <a:gd name="connsiteY38" fmla="*/ 1544118 h 2203073"/>
              <a:gd name="connsiteX0" fmla="*/ 0 w 8181891"/>
              <a:gd name="connsiteY0" fmla="*/ 1544118 h 2360502"/>
              <a:gd name="connsiteX1" fmla="*/ 0 w 8181891"/>
              <a:gd name="connsiteY1" fmla="*/ 446683 h 2360502"/>
              <a:gd name="connsiteX2" fmla="*/ 748833 w 8181891"/>
              <a:gd name="connsiteY2" fmla="*/ 446851 h 2360502"/>
              <a:gd name="connsiteX3" fmla="*/ 750716 w 8181891"/>
              <a:gd name="connsiteY3" fmla="*/ 615444 h 2360502"/>
              <a:gd name="connsiteX4" fmla="*/ 1526237 w 8181891"/>
              <a:gd name="connsiteY4" fmla="*/ 642611 h 2360502"/>
              <a:gd name="connsiteX5" fmla="*/ 1544779 w 8181891"/>
              <a:gd name="connsiteY5" fmla="*/ 790868 h 2360502"/>
              <a:gd name="connsiteX6" fmla="*/ 2269754 w 8181891"/>
              <a:gd name="connsiteY6" fmla="*/ 800694 h 2360502"/>
              <a:gd name="connsiteX7" fmla="*/ 2265824 w 8181891"/>
              <a:gd name="connsiteY7" fmla="*/ 88002 h 2360502"/>
              <a:gd name="connsiteX8" fmla="*/ 3009501 w 8181891"/>
              <a:gd name="connsiteY8" fmla="*/ 110210 h 2360502"/>
              <a:gd name="connsiteX9" fmla="*/ 3020494 w 8181891"/>
              <a:gd name="connsiteY9" fmla="*/ 0 h 2360502"/>
              <a:gd name="connsiteX10" fmla="*/ 5151665 w 8181891"/>
              <a:gd name="connsiteY10" fmla="*/ 2320 h 2360502"/>
              <a:gd name="connsiteX11" fmla="*/ 5165882 w 8181891"/>
              <a:gd name="connsiteY11" fmla="*/ 123218 h 2360502"/>
              <a:gd name="connsiteX12" fmla="*/ 5915101 w 8181891"/>
              <a:gd name="connsiteY12" fmla="*/ 114454 h 2360502"/>
              <a:gd name="connsiteX13" fmla="*/ 5915677 w 8181891"/>
              <a:gd name="connsiteY13" fmla="*/ 884801 h 2360502"/>
              <a:gd name="connsiteX14" fmla="*/ 6659877 w 8181891"/>
              <a:gd name="connsiteY14" fmla="*/ 867194 h 2360502"/>
              <a:gd name="connsiteX15" fmla="*/ 6660246 w 8181891"/>
              <a:gd name="connsiteY15" fmla="*/ 575052 h 2360502"/>
              <a:gd name="connsiteX16" fmla="*/ 7462864 w 8181891"/>
              <a:gd name="connsiteY16" fmla="*/ 570493 h 2360502"/>
              <a:gd name="connsiteX17" fmla="*/ 7452357 w 8181891"/>
              <a:gd name="connsiteY17" fmla="*/ 567858 h 2360502"/>
              <a:gd name="connsiteX18" fmla="*/ 7467386 w 8181891"/>
              <a:gd name="connsiteY18" fmla="*/ 405221 h 2360502"/>
              <a:gd name="connsiteX19" fmla="*/ 8181891 w 8181891"/>
              <a:gd name="connsiteY19" fmla="*/ 362485 h 2360502"/>
              <a:gd name="connsiteX20" fmla="*/ 8169061 w 8181891"/>
              <a:gd name="connsiteY20" fmla="*/ 1669584 h 2360502"/>
              <a:gd name="connsiteX21" fmla="*/ 7420690 w 8181891"/>
              <a:gd name="connsiteY21" fmla="*/ 1675654 h 2360502"/>
              <a:gd name="connsiteX22" fmla="*/ 7427426 w 8181891"/>
              <a:gd name="connsiteY22" fmla="*/ 1965702 h 2360502"/>
              <a:gd name="connsiteX23" fmla="*/ 6697887 w 8181891"/>
              <a:gd name="connsiteY23" fmla="*/ 1965103 h 2360502"/>
              <a:gd name="connsiteX24" fmla="*/ 6693632 w 8181891"/>
              <a:gd name="connsiteY24" fmla="*/ 2203073 h 2360502"/>
              <a:gd name="connsiteX25" fmla="*/ 5935083 w 8181891"/>
              <a:gd name="connsiteY25" fmla="*/ 2194615 h 2360502"/>
              <a:gd name="connsiteX26" fmla="*/ 5930184 w 8181891"/>
              <a:gd name="connsiteY26" fmla="*/ 1300602 h 2360502"/>
              <a:gd name="connsiteX27" fmla="*/ 5154398 w 8181891"/>
              <a:gd name="connsiteY27" fmla="*/ 1287243 h 2360502"/>
              <a:gd name="connsiteX28" fmla="*/ 5154948 w 8181891"/>
              <a:gd name="connsiteY28" fmla="*/ 837959 h 2360502"/>
              <a:gd name="connsiteX29" fmla="*/ 3013544 w 8181891"/>
              <a:gd name="connsiteY29" fmla="*/ 857398 h 2360502"/>
              <a:gd name="connsiteX30" fmla="*/ 3013544 w 8181891"/>
              <a:gd name="connsiteY30" fmla="*/ 1291140 h 2360502"/>
              <a:gd name="connsiteX31" fmla="*/ 2274072 w 8181891"/>
              <a:gd name="connsiteY31" fmla="*/ 1292626 h 2360502"/>
              <a:gd name="connsiteX32" fmla="*/ 2343176 w 8181891"/>
              <a:gd name="connsiteY32" fmla="*/ 2360502 h 2360502"/>
              <a:gd name="connsiteX33" fmla="*/ 1558455 w 8181891"/>
              <a:gd name="connsiteY33" fmla="*/ 2149587 h 2360502"/>
              <a:gd name="connsiteX34" fmla="*/ 1562479 w 8181891"/>
              <a:gd name="connsiteY34" fmla="*/ 1850098 h 2360502"/>
              <a:gd name="connsiteX35" fmla="*/ 756653 w 8181891"/>
              <a:gd name="connsiteY35" fmla="*/ 1822193 h 2360502"/>
              <a:gd name="connsiteX36" fmla="*/ 755374 w 8181891"/>
              <a:gd name="connsiteY36" fmla="*/ 1656878 h 2360502"/>
              <a:gd name="connsiteX37" fmla="*/ 741385 w 8181891"/>
              <a:gd name="connsiteY37" fmla="*/ 1551518 h 2360502"/>
              <a:gd name="connsiteX38" fmla="*/ 0 w 8181891"/>
              <a:gd name="connsiteY38" fmla="*/ 1544118 h 2360502"/>
              <a:gd name="connsiteX0" fmla="*/ 0 w 8181891"/>
              <a:gd name="connsiteY0" fmla="*/ 1544118 h 2360502"/>
              <a:gd name="connsiteX1" fmla="*/ 0 w 8181891"/>
              <a:gd name="connsiteY1" fmla="*/ 446683 h 2360502"/>
              <a:gd name="connsiteX2" fmla="*/ 748833 w 8181891"/>
              <a:gd name="connsiteY2" fmla="*/ 446851 h 2360502"/>
              <a:gd name="connsiteX3" fmla="*/ 750716 w 8181891"/>
              <a:gd name="connsiteY3" fmla="*/ 615444 h 2360502"/>
              <a:gd name="connsiteX4" fmla="*/ 1526237 w 8181891"/>
              <a:gd name="connsiteY4" fmla="*/ 642611 h 2360502"/>
              <a:gd name="connsiteX5" fmla="*/ 1544779 w 8181891"/>
              <a:gd name="connsiteY5" fmla="*/ 790868 h 2360502"/>
              <a:gd name="connsiteX6" fmla="*/ 2269754 w 8181891"/>
              <a:gd name="connsiteY6" fmla="*/ 800694 h 2360502"/>
              <a:gd name="connsiteX7" fmla="*/ 2265824 w 8181891"/>
              <a:gd name="connsiteY7" fmla="*/ 88002 h 2360502"/>
              <a:gd name="connsiteX8" fmla="*/ 3009501 w 8181891"/>
              <a:gd name="connsiteY8" fmla="*/ 110210 h 2360502"/>
              <a:gd name="connsiteX9" fmla="*/ 3020494 w 8181891"/>
              <a:gd name="connsiteY9" fmla="*/ 0 h 2360502"/>
              <a:gd name="connsiteX10" fmla="*/ 5151665 w 8181891"/>
              <a:gd name="connsiteY10" fmla="*/ 2320 h 2360502"/>
              <a:gd name="connsiteX11" fmla="*/ 5165882 w 8181891"/>
              <a:gd name="connsiteY11" fmla="*/ 123218 h 2360502"/>
              <a:gd name="connsiteX12" fmla="*/ 5915101 w 8181891"/>
              <a:gd name="connsiteY12" fmla="*/ 114454 h 2360502"/>
              <a:gd name="connsiteX13" fmla="*/ 5915677 w 8181891"/>
              <a:gd name="connsiteY13" fmla="*/ 884801 h 2360502"/>
              <a:gd name="connsiteX14" fmla="*/ 6659877 w 8181891"/>
              <a:gd name="connsiteY14" fmla="*/ 867194 h 2360502"/>
              <a:gd name="connsiteX15" fmla="*/ 6660246 w 8181891"/>
              <a:gd name="connsiteY15" fmla="*/ 575052 h 2360502"/>
              <a:gd name="connsiteX16" fmla="*/ 7462864 w 8181891"/>
              <a:gd name="connsiteY16" fmla="*/ 570493 h 2360502"/>
              <a:gd name="connsiteX17" fmla="*/ 7452357 w 8181891"/>
              <a:gd name="connsiteY17" fmla="*/ 567858 h 2360502"/>
              <a:gd name="connsiteX18" fmla="*/ 7467386 w 8181891"/>
              <a:gd name="connsiteY18" fmla="*/ 405221 h 2360502"/>
              <a:gd name="connsiteX19" fmla="*/ 8181891 w 8181891"/>
              <a:gd name="connsiteY19" fmla="*/ 362485 h 2360502"/>
              <a:gd name="connsiteX20" fmla="*/ 8169061 w 8181891"/>
              <a:gd name="connsiteY20" fmla="*/ 1669584 h 2360502"/>
              <a:gd name="connsiteX21" fmla="*/ 7420690 w 8181891"/>
              <a:gd name="connsiteY21" fmla="*/ 1675654 h 2360502"/>
              <a:gd name="connsiteX22" fmla="*/ 7427426 w 8181891"/>
              <a:gd name="connsiteY22" fmla="*/ 1965702 h 2360502"/>
              <a:gd name="connsiteX23" fmla="*/ 6697887 w 8181891"/>
              <a:gd name="connsiteY23" fmla="*/ 1965103 h 2360502"/>
              <a:gd name="connsiteX24" fmla="*/ 6693632 w 8181891"/>
              <a:gd name="connsiteY24" fmla="*/ 2203073 h 2360502"/>
              <a:gd name="connsiteX25" fmla="*/ 5935083 w 8181891"/>
              <a:gd name="connsiteY25" fmla="*/ 2194615 h 2360502"/>
              <a:gd name="connsiteX26" fmla="*/ 5930184 w 8181891"/>
              <a:gd name="connsiteY26" fmla="*/ 1300602 h 2360502"/>
              <a:gd name="connsiteX27" fmla="*/ 5154398 w 8181891"/>
              <a:gd name="connsiteY27" fmla="*/ 1287243 h 2360502"/>
              <a:gd name="connsiteX28" fmla="*/ 5154948 w 8181891"/>
              <a:gd name="connsiteY28" fmla="*/ 837959 h 2360502"/>
              <a:gd name="connsiteX29" fmla="*/ 3013544 w 8181891"/>
              <a:gd name="connsiteY29" fmla="*/ 857398 h 2360502"/>
              <a:gd name="connsiteX30" fmla="*/ 3013544 w 8181891"/>
              <a:gd name="connsiteY30" fmla="*/ 1291140 h 2360502"/>
              <a:gd name="connsiteX31" fmla="*/ 2274072 w 8181891"/>
              <a:gd name="connsiteY31" fmla="*/ 1292626 h 2360502"/>
              <a:gd name="connsiteX32" fmla="*/ 2343176 w 8181891"/>
              <a:gd name="connsiteY32" fmla="*/ 2360502 h 2360502"/>
              <a:gd name="connsiteX33" fmla="*/ 1558455 w 8181891"/>
              <a:gd name="connsiteY33" fmla="*/ 2149587 h 2360502"/>
              <a:gd name="connsiteX34" fmla="*/ 1272465 w 8181891"/>
              <a:gd name="connsiteY34" fmla="*/ 2292300 h 2360502"/>
              <a:gd name="connsiteX35" fmla="*/ 1562479 w 8181891"/>
              <a:gd name="connsiteY35" fmla="*/ 1850098 h 2360502"/>
              <a:gd name="connsiteX36" fmla="*/ 756653 w 8181891"/>
              <a:gd name="connsiteY36" fmla="*/ 1822193 h 2360502"/>
              <a:gd name="connsiteX37" fmla="*/ 755374 w 8181891"/>
              <a:gd name="connsiteY37" fmla="*/ 1656878 h 2360502"/>
              <a:gd name="connsiteX38" fmla="*/ 741385 w 8181891"/>
              <a:gd name="connsiteY38" fmla="*/ 1551518 h 2360502"/>
              <a:gd name="connsiteX39" fmla="*/ 0 w 8181891"/>
              <a:gd name="connsiteY39" fmla="*/ 1544118 h 2360502"/>
              <a:gd name="connsiteX0" fmla="*/ 0 w 8181891"/>
              <a:gd name="connsiteY0" fmla="*/ 1544118 h 2342215"/>
              <a:gd name="connsiteX1" fmla="*/ 0 w 8181891"/>
              <a:gd name="connsiteY1" fmla="*/ 446683 h 2342215"/>
              <a:gd name="connsiteX2" fmla="*/ 748833 w 8181891"/>
              <a:gd name="connsiteY2" fmla="*/ 446851 h 2342215"/>
              <a:gd name="connsiteX3" fmla="*/ 750716 w 8181891"/>
              <a:gd name="connsiteY3" fmla="*/ 615444 h 2342215"/>
              <a:gd name="connsiteX4" fmla="*/ 1526237 w 8181891"/>
              <a:gd name="connsiteY4" fmla="*/ 642611 h 2342215"/>
              <a:gd name="connsiteX5" fmla="*/ 1544779 w 8181891"/>
              <a:gd name="connsiteY5" fmla="*/ 790868 h 2342215"/>
              <a:gd name="connsiteX6" fmla="*/ 2269754 w 8181891"/>
              <a:gd name="connsiteY6" fmla="*/ 800694 h 2342215"/>
              <a:gd name="connsiteX7" fmla="*/ 2265824 w 8181891"/>
              <a:gd name="connsiteY7" fmla="*/ 88002 h 2342215"/>
              <a:gd name="connsiteX8" fmla="*/ 3009501 w 8181891"/>
              <a:gd name="connsiteY8" fmla="*/ 110210 h 2342215"/>
              <a:gd name="connsiteX9" fmla="*/ 3020494 w 8181891"/>
              <a:gd name="connsiteY9" fmla="*/ 0 h 2342215"/>
              <a:gd name="connsiteX10" fmla="*/ 5151665 w 8181891"/>
              <a:gd name="connsiteY10" fmla="*/ 2320 h 2342215"/>
              <a:gd name="connsiteX11" fmla="*/ 5165882 w 8181891"/>
              <a:gd name="connsiteY11" fmla="*/ 123218 h 2342215"/>
              <a:gd name="connsiteX12" fmla="*/ 5915101 w 8181891"/>
              <a:gd name="connsiteY12" fmla="*/ 114454 h 2342215"/>
              <a:gd name="connsiteX13" fmla="*/ 5915677 w 8181891"/>
              <a:gd name="connsiteY13" fmla="*/ 884801 h 2342215"/>
              <a:gd name="connsiteX14" fmla="*/ 6659877 w 8181891"/>
              <a:gd name="connsiteY14" fmla="*/ 867194 h 2342215"/>
              <a:gd name="connsiteX15" fmla="*/ 6660246 w 8181891"/>
              <a:gd name="connsiteY15" fmla="*/ 575052 h 2342215"/>
              <a:gd name="connsiteX16" fmla="*/ 7462864 w 8181891"/>
              <a:gd name="connsiteY16" fmla="*/ 570493 h 2342215"/>
              <a:gd name="connsiteX17" fmla="*/ 7452357 w 8181891"/>
              <a:gd name="connsiteY17" fmla="*/ 567858 h 2342215"/>
              <a:gd name="connsiteX18" fmla="*/ 7467386 w 8181891"/>
              <a:gd name="connsiteY18" fmla="*/ 405221 h 2342215"/>
              <a:gd name="connsiteX19" fmla="*/ 8181891 w 8181891"/>
              <a:gd name="connsiteY19" fmla="*/ 362485 h 2342215"/>
              <a:gd name="connsiteX20" fmla="*/ 8169061 w 8181891"/>
              <a:gd name="connsiteY20" fmla="*/ 1669584 h 2342215"/>
              <a:gd name="connsiteX21" fmla="*/ 7420690 w 8181891"/>
              <a:gd name="connsiteY21" fmla="*/ 1675654 h 2342215"/>
              <a:gd name="connsiteX22" fmla="*/ 7427426 w 8181891"/>
              <a:gd name="connsiteY22" fmla="*/ 1965702 h 2342215"/>
              <a:gd name="connsiteX23" fmla="*/ 6697887 w 8181891"/>
              <a:gd name="connsiteY23" fmla="*/ 1965103 h 2342215"/>
              <a:gd name="connsiteX24" fmla="*/ 6693632 w 8181891"/>
              <a:gd name="connsiteY24" fmla="*/ 2203073 h 2342215"/>
              <a:gd name="connsiteX25" fmla="*/ 5935083 w 8181891"/>
              <a:gd name="connsiteY25" fmla="*/ 2194615 h 2342215"/>
              <a:gd name="connsiteX26" fmla="*/ 5930184 w 8181891"/>
              <a:gd name="connsiteY26" fmla="*/ 1300602 h 2342215"/>
              <a:gd name="connsiteX27" fmla="*/ 5154398 w 8181891"/>
              <a:gd name="connsiteY27" fmla="*/ 1287243 h 2342215"/>
              <a:gd name="connsiteX28" fmla="*/ 5154948 w 8181891"/>
              <a:gd name="connsiteY28" fmla="*/ 837959 h 2342215"/>
              <a:gd name="connsiteX29" fmla="*/ 3013544 w 8181891"/>
              <a:gd name="connsiteY29" fmla="*/ 857398 h 2342215"/>
              <a:gd name="connsiteX30" fmla="*/ 3013544 w 8181891"/>
              <a:gd name="connsiteY30" fmla="*/ 1291140 h 2342215"/>
              <a:gd name="connsiteX31" fmla="*/ 2274072 w 8181891"/>
              <a:gd name="connsiteY31" fmla="*/ 1292626 h 2342215"/>
              <a:gd name="connsiteX32" fmla="*/ 2278025 w 8181891"/>
              <a:gd name="connsiteY32" fmla="*/ 2174715 h 2342215"/>
              <a:gd name="connsiteX33" fmla="*/ 1558455 w 8181891"/>
              <a:gd name="connsiteY33" fmla="*/ 2149587 h 2342215"/>
              <a:gd name="connsiteX34" fmla="*/ 1272465 w 8181891"/>
              <a:gd name="connsiteY34" fmla="*/ 2292300 h 2342215"/>
              <a:gd name="connsiteX35" fmla="*/ 1562479 w 8181891"/>
              <a:gd name="connsiteY35" fmla="*/ 1850098 h 2342215"/>
              <a:gd name="connsiteX36" fmla="*/ 756653 w 8181891"/>
              <a:gd name="connsiteY36" fmla="*/ 1822193 h 2342215"/>
              <a:gd name="connsiteX37" fmla="*/ 755374 w 8181891"/>
              <a:gd name="connsiteY37" fmla="*/ 1656878 h 2342215"/>
              <a:gd name="connsiteX38" fmla="*/ 741385 w 8181891"/>
              <a:gd name="connsiteY38" fmla="*/ 1551518 h 2342215"/>
              <a:gd name="connsiteX39" fmla="*/ 0 w 8181891"/>
              <a:gd name="connsiteY39" fmla="*/ 1544118 h 2342215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00602 h 2203073"/>
              <a:gd name="connsiteX27" fmla="*/ 5154398 w 8181891"/>
              <a:gd name="connsiteY27" fmla="*/ 1287243 h 2203073"/>
              <a:gd name="connsiteX28" fmla="*/ 5154948 w 8181891"/>
              <a:gd name="connsiteY28" fmla="*/ 837959 h 2203073"/>
              <a:gd name="connsiteX29" fmla="*/ 3013544 w 8181891"/>
              <a:gd name="connsiteY29" fmla="*/ 857398 h 2203073"/>
              <a:gd name="connsiteX30" fmla="*/ 3013544 w 8181891"/>
              <a:gd name="connsiteY30" fmla="*/ 1291140 h 2203073"/>
              <a:gd name="connsiteX31" fmla="*/ 2274072 w 8181891"/>
              <a:gd name="connsiteY31" fmla="*/ 1292626 h 2203073"/>
              <a:gd name="connsiteX32" fmla="*/ 2278025 w 8181891"/>
              <a:gd name="connsiteY32" fmla="*/ 2174715 h 2203073"/>
              <a:gd name="connsiteX33" fmla="*/ 1558455 w 8181891"/>
              <a:gd name="connsiteY33" fmla="*/ 2149587 h 2203073"/>
              <a:gd name="connsiteX34" fmla="*/ 1562479 w 8181891"/>
              <a:gd name="connsiteY34" fmla="*/ 1850098 h 2203073"/>
              <a:gd name="connsiteX35" fmla="*/ 756653 w 8181891"/>
              <a:gd name="connsiteY35" fmla="*/ 1822193 h 2203073"/>
              <a:gd name="connsiteX36" fmla="*/ 755374 w 8181891"/>
              <a:gd name="connsiteY36" fmla="*/ 1656878 h 2203073"/>
              <a:gd name="connsiteX37" fmla="*/ 741385 w 8181891"/>
              <a:gd name="connsiteY37" fmla="*/ 1551518 h 2203073"/>
              <a:gd name="connsiteX38" fmla="*/ 0 w 8181891"/>
              <a:gd name="connsiteY38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00602 h 2203073"/>
              <a:gd name="connsiteX27" fmla="*/ 5154398 w 8181891"/>
              <a:gd name="connsiteY27" fmla="*/ 1287243 h 2203073"/>
              <a:gd name="connsiteX28" fmla="*/ 5154948 w 8181891"/>
              <a:gd name="connsiteY28" fmla="*/ 837959 h 2203073"/>
              <a:gd name="connsiteX29" fmla="*/ 3013544 w 8181891"/>
              <a:gd name="connsiteY29" fmla="*/ 857398 h 2203073"/>
              <a:gd name="connsiteX30" fmla="*/ 3013544 w 8181891"/>
              <a:gd name="connsiteY30" fmla="*/ 1291140 h 2203073"/>
              <a:gd name="connsiteX31" fmla="*/ 2274072 w 8181891"/>
              <a:gd name="connsiteY31" fmla="*/ 1292626 h 2203073"/>
              <a:gd name="connsiteX32" fmla="*/ 2278025 w 8181891"/>
              <a:gd name="connsiteY32" fmla="*/ 2174715 h 2203073"/>
              <a:gd name="connsiteX33" fmla="*/ 1558455 w 8181891"/>
              <a:gd name="connsiteY33" fmla="*/ 2149587 h 2203073"/>
              <a:gd name="connsiteX34" fmla="*/ 1562479 w 8181891"/>
              <a:gd name="connsiteY34" fmla="*/ 1850098 h 2203073"/>
              <a:gd name="connsiteX35" fmla="*/ 756653 w 8181891"/>
              <a:gd name="connsiteY35" fmla="*/ 1822193 h 2203073"/>
              <a:gd name="connsiteX36" fmla="*/ 755374 w 8181891"/>
              <a:gd name="connsiteY36" fmla="*/ 1656878 h 2203073"/>
              <a:gd name="connsiteX37" fmla="*/ 741385 w 8181891"/>
              <a:gd name="connsiteY37" fmla="*/ 1551518 h 2203073"/>
              <a:gd name="connsiteX38" fmla="*/ 0 w 8181891"/>
              <a:gd name="connsiteY38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00602 h 2203073"/>
              <a:gd name="connsiteX27" fmla="*/ 5154398 w 8181891"/>
              <a:gd name="connsiteY27" fmla="*/ 1287243 h 2203073"/>
              <a:gd name="connsiteX28" fmla="*/ 5154948 w 8181891"/>
              <a:gd name="connsiteY28" fmla="*/ 837959 h 2203073"/>
              <a:gd name="connsiteX29" fmla="*/ 3013544 w 8181891"/>
              <a:gd name="connsiteY29" fmla="*/ 857398 h 2203073"/>
              <a:gd name="connsiteX30" fmla="*/ 3013544 w 8181891"/>
              <a:gd name="connsiteY30" fmla="*/ 1291140 h 2203073"/>
              <a:gd name="connsiteX31" fmla="*/ 2274072 w 8181891"/>
              <a:gd name="connsiteY31" fmla="*/ 1292626 h 2203073"/>
              <a:gd name="connsiteX32" fmla="*/ 2278025 w 8181891"/>
              <a:gd name="connsiteY32" fmla="*/ 2174715 h 2203073"/>
              <a:gd name="connsiteX33" fmla="*/ 1558455 w 8181891"/>
              <a:gd name="connsiteY33" fmla="*/ 2149587 h 2203073"/>
              <a:gd name="connsiteX34" fmla="*/ 1562479 w 8181891"/>
              <a:gd name="connsiteY34" fmla="*/ 1850098 h 2203073"/>
              <a:gd name="connsiteX35" fmla="*/ 756653 w 8181891"/>
              <a:gd name="connsiteY35" fmla="*/ 1822193 h 2203073"/>
              <a:gd name="connsiteX36" fmla="*/ 741385 w 8181891"/>
              <a:gd name="connsiteY36" fmla="*/ 1551518 h 2203073"/>
              <a:gd name="connsiteX37" fmla="*/ 0 w 8181891"/>
              <a:gd name="connsiteY37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00602 h 2203073"/>
              <a:gd name="connsiteX27" fmla="*/ 5154398 w 8181891"/>
              <a:gd name="connsiteY27" fmla="*/ 1287243 h 2203073"/>
              <a:gd name="connsiteX28" fmla="*/ 5154948 w 8181891"/>
              <a:gd name="connsiteY28" fmla="*/ 837959 h 2203073"/>
              <a:gd name="connsiteX29" fmla="*/ 3013544 w 8181891"/>
              <a:gd name="connsiteY29" fmla="*/ 857398 h 2203073"/>
              <a:gd name="connsiteX30" fmla="*/ 3013544 w 8181891"/>
              <a:gd name="connsiteY30" fmla="*/ 1291140 h 2203073"/>
              <a:gd name="connsiteX31" fmla="*/ 2274072 w 8181891"/>
              <a:gd name="connsiteY31" fmla="*/ 1292626 h 2203073"/>
              <a:gd name="connsiteX32" fmla="*/ 2278025 w 8181891"/>
              <a:gd name="connsiteY32" fmla="*/ 2174715 h 2203073"/>
              <a:gd name="connsiteX33" fmla="*/ 1558455 w 8181891"/>
              <a:gd name="connsiteY33" fmla="*/ 2149587 h 2203073"/>
              <a:gd name="connsiteX34" fmla="*/ 1562479 w 8181891"/>
              <a:gd name="connsiteY34" fmla="*/ 1850098 h 2203073"/>
              <a:gd name="connsiteX35" fmla="*/ 756653 w 8181891"/>
              <a:gd name="connsiteY35" fmla="*/ 1822193 h 2203073"/>
              <a:gd name="connsiteX36" fmla="*/ 741385 w 8181891"/>
              <a:gd name="connsiteY36" fmla="*/ 1551518 h 2203073"/>
              <a:gd name="connsiteX37" fmla="*/ 0 w 8181891"/>
              <a:gd name="connsiteY37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00602 h 2203073"/>
              <a:gd name="connsiteX27" fmla="*/ 5154398 w 8181891"/>
              <a:gd name="connsiteY27" fmla="*/ 1287243 h 2203073"/>
              <a:gd name="connsiteX28" fmla="*/ 5154948 w 8181891"/>
              <a:gd name="connsiteY28" fmla="*/ 837959 h 2203073"/>
              <a:gd name="connsiteX29" fmla="*/ 3013544 w 8181891"/>
              <a:gd name="connsiteY29" fmla="*/ 857398 h 2203073"/>
              <a:gd name="connsiteX30" fmla="*/ 3013544 w 8181891"/>
              <a:gd name="connsiteY30" fmla="*/ 1291140 h 2203073"/>
              <a:gd name="connsiteX31" fmla="*/ 2274072 w 8181891"/>
              <a:gd name="connsiteY31" fmla="*/ 1292626 h 2203073"/>
              <a:gd name="connsiteX32" fmla="*/ 2278025 w 8181891"/>
              <a:gd name="connsiteY32" fmla="*/ 2174715 h 2203073"/>
              <a:gd name="connsiteX33" fmla="*/ 1558455 w 8181891"/>
              <a:gd name="connsiteY33" fmla="*/ 2149587 h 2203073"/>
              <a:gd name="connsiteX34" fmla="*/ 1562479 w 8181891"/>
              <a:gd name="connsiteY34" fmla="*/ 1850098 h 2203073"/>
              <a:gd name="connsiteX35" fmla="*/ 691502 w 8181891"/>
              <a:gd name="connsiteY35" fmla="*/ 2074562 h 2203073"/>
              <a:gd name="connsiteX36" fmla="*/ 741385 w 8181891"/>
              <a:gd name="connsiteY36" fmla="*/ 1551518 h 2203073"/>
              <a:gd name="connsiteX37" fmla="*/ 0 w 8181891"/>
              <a:gd name="connsiteY37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00602 h 2203073"/>
              <a:gd name="connsiteX27" fmla="*/ 5154398 w 8181891"/>
              <a:gd name="connsiteY27" fmla="*/ 1287243 h 2203073"/>
              <a:gd name="connsiteX28" fmla="*/ 5154948 w 8181891"/>
              <a:gd name="connsiteY28" fmla="*/ 837959 h 2203073"/>
              <a:gd name="connsiteX29" fmla="*/ 3013544 w 8181891"/>
              <a:gd name="connsiteY29" fmla="*/ 857398 h 2203073"/>
              <a:gd name="connsiteX30" fmla="*/ 3013544 w 8181891"/>
              <a:gd name="connsiteY30" fmla="*/ 1291140 h 2203073"/>
              <a:gd name="connsiteX31" fmla="*/ 2274072 w 8181891"/>
              <a:gd name="connsiteY31" fmla="*/ 1292626 h 2203073"/>
              <a:gd name="connsiteX32" fmla="*/ 2278025 w 8181891"/>
              <a:gd name="connsiteY32" fmla="*/ 2174715 h 2203073"/>
              <a:gd name="connsiteX33" fmla="*/ 1558455 w 8181891"/>
              <a:gd name="connsiteY33" fmla="*/ 2149587 h 2203073"/>
              <a:gd name="connsiteX34" fmla="*/ 1562479 w 8181891"/>
              <a:gd name="connsiteY34" fmla="*/ 1850098 h 2203073"/>
              <a:gd name="connsiteX35" fmla="*/ 691502 w 8181891"/>
              <a:gd name="connsiteY35" fmla="*/ 2074562 h 2203073"/>
              <a:gd name="connsiteX36" fmla="*/ 732402 w 8181891"/>
              <a:gd name="connsiteY36" fmla="*/ 1849447 h 2203073"/>
              <a:gd name="connsiteX37" fmla="*/ 741385 w 8181891"/>
              <a:gd name="connsiteY37" fmla="*/ 1551518 h 2203073"/>
              <a:gd name="connsiteX38" fmla="*/ 0 w 8181891"/>
              <a:gd name="connsiteY38" fmla="*/ 1544118 h 2203073"/>
              <a:gd name="connsiteX0" fmla="*/ 0 w 8181891"/>
              <a:gd name="connsiteY0" fmla="*/ 1544118 h 2203073"/>
              <a:gd name="connsiteX1" fmla="*/ 0 w 8181891"/>
              <a:gd name="connsiteY1" fmla="*/ 446683 h 2203073"/>
              <a:gd name="connsiteX2" fmla="*/ 748833 w 8181891"/>
              <a:gd name="connsiteY2" fmla="*/ 446851 h 2203073"/>
              <a:gd name="connsiteX3" fmla="*/ 750716 w 8181891"/>
              <a:gd name="connsiteY3" fmla="*/ 615444 h 2203073"/>
              <a:gd name="connsiteX4" fmla="*/ 1526237 w 8181891"/>
              <a:gd name="connsiteY4" fmla="*/ 642611 h 2203073"/>
              <a:gd name="connsiteX5" fmla="*/ 1544779 w 8181891"/>
              <a:gd name="connsiteY5" fmla="*/ 790868 h 2203073"/>
              <a:gd name="connsiteX6" fmla="*/ 2269754 w 8181891"/>
              <a:gd name="connsiteY6" fmla="*/ 800694 h 2203073"/>
              <a:gd name="connsiteX7" fmla="*/ 2265824 w 8181891"/>
              <a:gd name="connsiteY7" fmla="*/ 88002 h 2203073"/>
              <a:gd name="connsiteX8" fmla="*/ 3009501 w 8181891"/>
              <a:gd name="connsiteY8" fmla="*/ 110210 h 2203073"/>
              <a:gd name="connsiteX9" fmla="*/ 3020494 w 8181891"/>
              <a:gd name="connsiteY9" fmla="*/ 0 h 2203073"/>
              <a:gd name="connsiteX10" fmla="*/ 5151665 w 8181891"/>
              <a:gd name="connsiteY10" fmla="*/ 2320 h 2203073"/>
              <a:gd name="connsiteX11" fmla="*/ 5165882 w 8181891"/>
              <a:gd name="connsiteY11" fmla="*/ 123218 h 2203073"/>
              <a:gd name="connsiteX12" fmla="*/ 5915101 w 8181891"/>
              <a:gd name="connsiteY12" fmla="*/ 114454 h 2203073"/>
              <a:gd name="connsiteX13" fmla="*/ 5915677 w 8181891"/>
              <a:gd name="connsiteY13" fmla="*/ 884801 h 2203073"/>
              <a:gd name="connsiteX14" fmla="*/ 6659877 w 8181891"/>
              <a:gd name="connsiteY14" fmla="*/ 867194 h 2203073"/>
              <a:gd name="connsiteX15" fmla="*/ 6660246 w 8181891"/>
              <a:gd name="connsiteY15" fmla="*/ 575052 h 2203073"/>
              <a:gd name="connsiteX16" fmla="*/ 7462864 w 8181891"/>
              <a:gd name="connsiteY16" fmla="*/ 570493 h 2203073"/>
              <a:gd name="connsiteX17" fmla="*/ 7452357 w 8181891"/>
              <a:gd name="connsiteY17" fmla="*/ 567858 h 2203073"/>
              <a:gd name="connsiteX18" fmla="*/ 7467386 w 8181891"/>
              <a:gd name="connsiteY18" fmla="*/ 405221 h 2203073"/>
              <a:gd name="connsiteX19" fmla="*/ 8181891 w 8181891"/>
              <a:gd name="connsiteY19" fmla="*/ 362485 h 2203073"/>
              <a:gd name="connsiteX20" fmla="*/ 8169061 w 8181891"/>
              <a:gd name="connsiteY20" fmla="*/ 1669584 h 2203073"/>
              <a:gd name="connsiteX21" fmla="*/ 7420690 w 8181891"/>
              <a:gd name="connsiteY21" fmla="*/ 1675654 h 2203073"/>
              <a:gd name="connsiteX22" fmla="*/ 7427426 w 8181891"/>
              <a:gd name="connsiteY22" fmla="*/ 1965702 h 2203073"/>
              <a:gd name="connsiteX23" fmla="*/ 6697887 w 8181891"/>
              <a:gd name="connsiteY23" fmla="*/ 1965103 h 2203073"/>
              <a:gd name="connsiteX24" fmla="*/ 6693632 w 8181891"/>
              <a:gd name="connsiteY24" fmla="*/ 2203073 h 2203073"/>
              <a:gd name="connsiteX25" fmla="*/ 5935083 w 8181891"/>
              <a:gd name="connsiteY25" fmla="*/ 2194615 h 2203073"/>
              <a:gd name="connsiteX26" fmla="*/ 5930184 w 8181891"/>
              <a:gd name="connsiteY26" fmla="*/ 1300602 h 2203073"/>
              <a:gd name="connsiteX27" fmla="*/ 5154398 w 8181891"/>
              <a:gd name="connsiteY27" fmla="*/ 1287243 h 2203073"/>
              <a:gd name="connsiteX28" fmla="*/ 5154948 w 8181891"/>
              <a:gd name="connsiteY28" fmla="*/ 837959 h 2203073"/>
              <a:gd name="connsiteX29" fmla="*/ 3013544 w 8181891"/>
              <a:gd name="connsiteY29" fmla="*/ 857398 h 2203073"/>
              <a:gd name="connsiteX30" fmla="*/ 3013544 w 8181891"/>
              <a:gd name="connsiteY30" fmla="*/ 1291140 h 2203073"/>
              <a:gd name="connsiteX31" fmla="*/ 2274072 w 8181891"/>
              <a:gd name="connsiteY31" fmla="*/ 1292626 h 2203073"/>
              <a:gd name="connsiteX32" fmla="*/ 2278025 w 8181891"/>
              <a:gd name="connsiteY32" fmla="*/ 2174715 h 2203073"/>
              <a:gd name="connsiteX33" fmla="*/ 1558455 w 8181891"/>
              <a:gd name="connsiteY33" fmla="*/ 2149587 h 2203073"/>
              <a:gd name="connsiteX34" fmla="*/ 1562479 w 8181891"/>
              <a:gd name="connsiteY34" fmla="*/ 1850098 h 2203073"/>
              <a:gd name="connsiteX35" fmla="*/ 732402 w 8181891"/>
              <a:gd name="connsiteY35" fmla="*/ 1849447 h 2203073"/>
              <a:gd name="connsiteX36" fmla="*/ 741385 w 8181891"/>
              <a:gd name="connsiteY36" fmla="*/ 1551518 h 2203073"/>
              <a:gd name="connsiteX37" fmla="*/ 0 w 8181891"/>
              <a:gd name="connsiteY37" fmla="*/ 1544118 h 2203073"/>
              <a:gd name="connsiteX0" fmla="*/ 0 w 8181891"/>
              <a:gd name="connsiteY0" fmla="*/ 1544118 h 2345903"/>
              <a:gd name="connsiteX1" fmla="*/ 0 w 8181891"/>
              <a:gd name="connsiteY1" fmla="*/ 446683 h 2345903"/>
              <a:gd name="connsiteX2" fmla="*/ 748833 w 8181891"/>
              <a:gd name="connsiteY2" fmla="*/ 446851 h 2345903"/>
              <a:gd name="connsiteX3" fmla="*/ 750716 w 8181891"/>
              <a:gd name="connsiteY3" fmla="*/ 615444 h 2345903"/>
              <a:gd name="connsiteX4" fmla="*/ 1526237 w 8181891"/>
              <a:gd name="connsiteY4" fmla="*/ 642611 h 2345903"/>
              <a:gd name="connsiteX5" fmla="*/ 1544779 w 8181891"/>
              <a:gd name="connsiteY5" fmla="*/ 790868 h 2345903"/>
              <a:gd name="connsiteX6" fmla="*/ 2269754 w 8181891"/>
              <a:gd name="connsiteY6" fmla="*/ 800694 h 2345903"/>
              <a:gd name="connsiteX7" fmla="*/ 2265824 w 8181891"/>
              <a:gd name="connsiteY7" fmla="*/ 88002 h 2345903"/>
              <a:gd name="connsiteX8" fmla="*/ 3009501 w 8181891"/>
              <a:gd name="connsiteY8" fmla="*/ 110210 h 2345903"/>
              <a:gd name="connsiteX9" fmla="*/ 3020494 w 8181891"/>
              <a:gd name="connsiteY9" fmla="*/ 0 h 2345903"/>
              <a:gd name="connsiteX10" fmla="*/ 5151665 w 8181891"/>
              <a:gd name="connsiteY10" fmla="*/ 2320 h 2345903"/>
              <a:gd name="connsiteX11" fmla="*/ 5165882 w 8181891"/>
              <a:gd name="connsiteY11" fmla="*/ 123218 h 2345903"/>
              <a:gd name="connsiteX12" fmla="*/ 5915101 w 8181891"/>
              <a:gd name="connsiteY12" fmla="*/ 114454 h 2345903"/>
              <a:gd name="connsiteX13" fmla="*/ 5915677 w 8181891"/>
              <a:gd name="connsiteY13" fmla="*/ 884801 h 2345903"/>
              <a:gd name="connsiteX14" fmla="*/ 6659877 w 8181891"/>
              <a:gd name="connsiteY14" fmla="*/ 867194 h 2345903"/>
              <a:gd name="connsiteX15" fmla="*/ 6660246 w 8181891"/>
              <a:gd name="connsiteY15" fmla="*/ 575052 h 2345903"/>
              <a:gd name="connsiteX16" fmla="*/ 7462864 w 8181891"/>
              <a:gd name="connsiteY16" fmla="*/ 570493 h 2345903"/>
              <a:gd name="connsiteX17" fmla="*/ 7452357 w 8181891"/>
              <a:gd name="connsiteY17" fmla="*/ 567858 h 2345903"/>
              <a:gd name="connsiteX18" fmla="*/ 7467386 w 8181891"/>
              <a:gd name="connsiteY18" fmla="*/ 405221 h 2345903"/>
              <a:gd name="connsiteX19" fmla="*/ 8181891 w 8181891"/>
              <a:gd name="connsiteY19" fmla="*/ 362485 h 2345903"/>
              <a:gd name="connsiteX20" fmla="*/ 8169061 w 8181891"/>
              <a:gd name="connsiteY20" fmla="*/ 1669584 h 2345903"/>
              <a:gd name="connsiteX21" fmla="*/ 7420690 w 8181891"/>
              <a:gd name="connsiteY21" fmla="*/ 1675654 h 2345903"/>
              <a:gd name="connsiteX22" fmla="*/ 7427426 w 8181891"/>
              <a:gd name="connsiteY22" fmla="*/ 1965702 h 2345903"/>
              <a:gd name="connsiteX23" fmla="*/ 6697887 w 8181891"/>
              <a:gd name="connsiteY23" fmla="*/ 1965103 h 2345903"/>
              <a:gd name="connsiteX24" fmla="*/ 6693632 w 8181891"/>
              <a:gd name="connsiteY24" fmla="*/ 2345903 h 2345903"/>
              <a:gd name="connsiteX25" fmla="*/ 5935083 w 8181891"/>
              <a:gd name="connsiteY25" fmla="*/ 2194615 h 2345903"/>
              <a:gd name="connsiteX26" fmla="*/ 5930184 w 8181891"/>
              <a:gd name="connsiteY26" fmla="*/ 1300602 h 2345903"/>
              <a:gd name="connsiteX27" fmla="*/ 5154398 w 8181891"/>
              <a:gd name="connsiteY27" fmla="*/ 1287243 h 2345903"/>
              <a:gd name="connsiteX28" fmla="*/ 5154948 w 8181891"/>
              <a:gd name="connsiteY28" fmla="*/ 837959 h 2345903"/>
              <a:gd name="connsiteX29" fmla="*/ 3013544 w 8181891"/>
              <a:gd name="connsiteY29" fmla="*/ 857398 h 2345903"/>
              <a:gd name="connsiteX30" fmla="*/ 3013544 w 8181891"/>
              <a:gd name="connsiteY30" fmla="*/ 1291140 h 2345903"/>
              <a:gd name="connsiteX31" fmla="*/ 2274072 w 8181891"/>
              <a:gd name="connsiteY31" fmla="*/ 1292626 h 2345903"/>
              <a:gd name="connsiteX32" fmla="*/ 2278025 w 8181891"/>
              <a:gd name="connsiteY32" fmla="*/ 2174715 h 2345903"/>
              <a:gd name="connsiteX33" fmla="*/ 1558455 w 8181891"/>
              <a:gd name="connsiteY33" fmla="*/ 2149587 h 2345903"/>
              <a:gd name="connsiteX34" fmla="*/ 1562479 w 8181891"/>
              <a:gd name="connsiteY34" fmla="*/ 1850098 h 2345903"/>
              <a:gd name="connsiteX35" fmla="*/ 732402 w 8181891"/>
              <a:gd name="connsiteY35" fmla="*/ 1849447 h 2345903"/>
              <a:gd name="connsiteX36" fmla="*/ 741385 w 8181891"/>
              <a:gd name="connsiteY36" fmla="*/ 1551518 h 2345903"/>
              <a:gd name="connsiteX37" fmla="*/ 0 w 8181891"/>
              <a:gd name="connsiteY37" fmla="*/ 1544118 h 2345903"/>
              <a:gd name="connsiteX0" fmla="*/ 0 w 8181891"/>
              <a:gd name="connsiteY0" fmla="*/ 1544118 h 2345903"/>
              <a:gd name="connsiteX1" fmla="*/ 0 w 8181891"/>
              <a:gd name="connsiteY1" fmla="*/ 446683 h 2345903"/>
              <a:gd name="connsiteX2" fmla="*/ 748833 w 8181891"/>
              <a:gd name="connsiteY2" fmla="*/ 446851 h 2345903"/>
              <a:gd name="connsiteX3" fmla="*/ 750716 w 8181891"/>
              <a:gd name="connsiteY3" fmla="*/ 615444 h 2345903"/>
              <a:gd name="connsiteX4" fmla="*/ 1526237 w 8181891"/>
              <a:gd name="connsiteY4" fmla="*/ 642611 h 2345903"/>
              <a:gd name="connsiteX5" fmla="*/ 1544779 w 8181891"/>
              <a:gd name="connsiteY5" fmla="*/ 790868 h 2345903"/>
              <a:gd name="connsiteX6" fmla="*/ 2269754 w 8181891"/>
              <a:gd name="connsiteY6" fmla="*/ 800694 h 2345903"/>
              <a:gd name="connsiteX7" fmla="*/ 2265824 w 8181891"/>
              <a:gd name="connsiteY7" fmla="*/ 88002 h 2345903"/>
              <a:gd name="connsiteX8" fmla="*/ 3009501 w 8181891"/>
              <a:gd name="connsiteY8" fmla="*/ 110210 h 2345903"/>
              <a:gd name="connsiteX9" fmla="*/ 3020494 w 8181891"/>
              <a:gd name="connsiteY9" fmla="*/ 0 h 2345903"/>
              <a:gd name="connsiteX10" fmla="*/ 5151665 w 8181891"/>
              <a:gd name="connsiteY10" fmla="*/ 2320 h 2345903"/>
              <a:gd name="connsiteX11" fmla="*/ 5165882 w 8181891"/>
              <a:gd name="connsiteY11" fmla="*/ 123218 h 2345903"/>
              <a:gd name="connsiteX12" fmla="*/ 5915101 w 8181891"/>
              <a:gd name="connsiteY12" fmla="*/ 114454 h 2345903"/>
              <a:gd name="connsiteX13" fmla="*/ 5915677 w 8181891"/>
              <a:gd name="connsiteY13" fmla="*/ 884801 h 2345903"/>
              <a:gd name="connsiteX14" fmla="*/ 6659877 w 8181891"/>
              <a:gd name="connsiteY14" fmla="*/ 867194 h 2345903"/>
              <a:gd name="connsiteX15" fmla="*/ 6660246 w 8181891"/>
              <a:gd name="connsiteY15" fmla="*/ 575052 h 2345903"/>
              <a:gd name="connsiteX16" fmla="*/ 7462864 w 8181891"/>
              <a:gd name="connsiteY16" fmla="*/ 570493 h 2345903"/>
              <a:gd name="connsiteX17" fmla="*/ 7452357 w 8181891"/>
              <a:gd name="connsiteY17" fmla="*/ 567858 h 2345903"/>
              <a:gd name="connsiteX18" fmla="*/ 7467386 w 8181891"/>
              <a:gd name="connsiteY18" fmla="*/ 405221 h 2345903"/>
              <a:gd name="connsiteX19" fmla="*/ 8181891 w 8181891"/>
              <a:gd name="connsiteY19" fmla="*/ 362485 h 2345903"/>
              <a:gd name="connsiteX20" fmla="*/ 8169061 w 8181891"/>
              <a:gd name="connsiteY20" fmla="*/ 1669584 h 2345903"/>
              <a:gd name="connsiteX21" fmla="*/ 7420690 w 8181891"/>
              <a:gd name="connsiteY21" fmla="*/ 1675654 h 2345903"/>
              <a:gd name="connsiteX22" fmla="*/ 7427426 w 8181891"/>
              <a:gd name="connsiteY22" fmla="*/ 1965702 h 2345903"/>
              <a:gd name="connsiteX23" fmla="*/ 6697887 w 8181891"/>
              <a:gd name="connsiteY23" fmla="*/ 1965103 h 2345903"/>
              <a:gd name="connsiteX24" fmla="*/ 6693632 w 8181891"/>
              <a:gd name="connsiteY24" fmla="*/ 2345903 h 2345903"/>
              <a:gd name="connsiteX25" fmla="*/ 5614341 w 8181891"/>
              <a:gd name="connsiteY25" fmla="*/ 2337445 h 2345903"/>
              <a:gd name="connsiteX26" fmla="*/ 5930184 w 8181891"/>
              <a:gd name="connsiteY26" fmla="*/ 1300602 h 2345903"/>
              <a:gd name="connsiteX27" fmla="*/ 5154398 w 8181891"/>
              <a:gd name="connsiteY27" fmla="*/ 1287243 h 2345903"/>
              <a:gd name="connsiteX28" fmla="*/ 5154948 w 8181891"/>
              <a:gd name="connsiteY28" fmla="*/ 837959 h 2345903"/>
              <a:gd name="connsiteX29" fmla="*/ 3013544 w 8181891"/>
              <a:gd name="connsiteY29" fmla="*/ 857398 h 2345903"/>
              <a:gd name="connsiteX30" fmla="*/ 3013544 w 8181891"/>
              <a:gd name="connsiteY30" fmla="*/ 1291140 h 2345903"/>
              <a:gd name="connsiteX31" fmla="*/ 2274072 w 8181891"/>
              <a:gd name="connsiteY31" fmla="*/ 1292626 h 2345903"/>
              <a:gd name="connsiteX32" fmla="*/ 2278025 w 8181891"/>
              <a:gd name="connsiteY32" fmla="*/ 2174715 h 2345903"/>
              <a:gd name="connsiteX33" fmla="*/ 1558455 w 8181891"/>
              <a:gd name="connsiteY33" fmla="*/ 2149587 h 2345903"/>
              <a:gd name="connsiteX34" fmla="*/ 1562479 w 8181891"/>
              <a:gd name="connsiteY34" fmla="*/ 1850098 h 2345903"/>
              <a:gd name="connsiteX35" fmla="*/ 732402 w 8181891"/>
              <a:gd name="connsiteY35" fmla="*/ 1849447 h 2345903"/>
              <a:gd name="connsiteX36" fmla="*/ 741385 w 8181891"/>
              <a:gd name="connsiteY36" fmla="*/ 1551518 h 2345903"/>
              <a:gd name="connsiteX37" fmla="*/ 0 w 8181891"/>
              <a:gd name="connsiteY37" fmla="*/ 1544118 h 2345903"/>
              <a:gd name="connsiteX0" fmla="*/ 0 w 8181891"/>
              <a:gd name="connsiteY0" fmla="*/ 1544118 h 2337445"/>
              <a:gd name="connsiteX1" fmla="*/ 0 w 8181891"/>
              <a:gd name="connsiteY1" fmla="*/ 446683 h 2337445"/>
              <a:gd name="connsiteX2" fmla="*/ 748833 w 8181891"/>
              <a:gd name="connsiteY2" fmla="*/ 446851 h 2337445"/>
              <a:gd name="connsiteX3" fmla="*/ 750716 w 8181891"/>
              <a:gd name="connsiteY3" fmla="*/ 615444 h 2337445"/>
              <a:gd name="connsiteX4" fmla="*/ 1526237 w 8181891"/>
              <a:gd name="connsiteY4" fmla="*/ 642611 h 2337445"/>
              <a:gd name="connsiteX5" fmla="*/ 1544779 w 8181891"/>
              <a:gd name="connsiteY5" fmla="*/ 790868 h 2337445"/>
              <a:gd name="connsiteX6" fmla="*/ 2269754 w 8181891"/>
              <a:gd name="connsiteY6" fmla="*/ 800694 h 2337445"/>
              <a:gd name="connsiteX7" fmla="*/ 2265824 w 8181891"/>
              <a:gd name="connsiteY7" fmla="*/ 88002 h 2337445"/>
              <a:gd name="connsiteX8" fmla="*/ 3009501 w 8181891"/>
              <a:gd name="connsiteY8" fmla="*/ 110210 h 2337445"/>
              <a:gd name="connsiteX9" fmla="*/ 3020494 w 8181891"/>
              <a:gd name="connsiteY9" fmla="*/ 0 h 2337445"/>
              <a:gd name="connsiteX10" fmla="*/ 5151665 w 8181891"/>
              <a:gd name="connsiteY10" fmla="*/ 2320 h 2337445"/>
              <a:gd name="connsiteX11" fmla="*/ 5165882 w 8181891"/>
              <a:gd name="connsiteY11" fmla="*/ 123218 h 2337445"/>
              <a:gd name="connsiteX12" fmla="*/ 5915101 w 8181891"/>
              <a:gd name="connsiteY12" fmla="*/ 114454 h 2337445"/>
              <a:gd name="connsiteX13" fmla="*/ 5915677 w 8181891"/>
              <a:gd name="connsiteY13" fmla="*/ 884801 h 2337445"/>
              <a:gd name="connsiteX14" fmla="*/ 6659877 w 8181891"/>
              <a:gd name="connsiteY14" fmla="*/ 867194 h 2337445"/>
              <a:gd name="connsiteX15" fmla="*/ 6660246 w 8181891"/>
              <a:gd name="connsiteY15" fmla="*/ 575052 h 2337445"/>
              <a:gd name="connsiteX16" fmla="*/ 7462864 w 8181891"/>
              <a:gd name="connsiteY16" fmla="*/ 570493 h 2337445"/>
              <a:gd name="connsiteX17" fmla="*/ 7452357 w 8181891"/>
              <a:gd name="connsiteY17" fmla="*/ 567858 h 2337445"/>
              <a:gd name="connsiteX18" fmla="*/ 7467386 w 8181891"/>
              <a:gd name="connsiteY18" fmla="*/ 405221 h 2337445"/>
              <a:gd name="connsiteX19" fmla="*/ 8181891 w 8181891"/>
              <a:gd name="connsiteY19" fmla="*/ 362485 h 2337445"/>
              <a:gd name="connsiteX20" fmla="*/ 8169061 w 8181891"/>
              <a:gd name="connsiteY20" fmla="*/ 1669584 h 2337445"/>
              <a:gd name="connsiteX21" fmla="*/ 7420690 w 8181891"/>
              <a:gd name="connsiteY21" fmla="*/ 1675654 h 2337445"/>
              <a:gd name="connsiteX22" fmla="*/ 7427426 w 8181891"/>
              <a:gd name="connsiteY22" fmla="*/ 1965702 h 2337445"/>
              <a:gd name="connsiteX23" fmla="*/ 6697887 w 8181891"/>
              <a:gd name="connsiteY23" fmla="*/ 1965103 h 2337445"/>
              <a:gd name="connsiteX24" fmla="*/ 6693632 w 8181891"/>
              <a:gd name="connsiteY24" fmla="*/ 2160116 h 2337445"/>
              <a:gd name="connsiteX25" fmla="*/ 5614341 w 8181891"/>
              <a:gd name="connsiteY25" fmla="*/ 2337445 h 2337445"/>
              <a:gd name="connsiteX26" fmla="*/ 5930184 w 8181891"/>
              <a:gd name="connsiteY26" fmla="*/ 1300602 h 2337445"/>
              <a:gd name="connsiteX27" fmla="*/ 5154398 w 8181891"/>
              <a:gd name="connsiteY27" fmla="*/ 1287243 h 2337445"/>
              <a:gd name="connsiteX28" fmla="*/ 5154948 w 8181891"/>
              <a:gd name="connsiteY28" fmla="*/ 837959 h 2337445"/>
              <a:gd name="connsiteX29" fmla="*/ 3013544 w 8181891"/>
              <a:gd name="connsiteY29" fmla="*/ 857398 h 2337445"/>
              <a:gd name="connsiteX30" fmla="*/ 3013544 w 8181891"/>
              <a:gd name="connsiteY30" fmla="*/ 1291140 h 2337445"/>
              <a:gd name="connsiteX31" fmla="*/ 2274072 w 8181891"/>
              <a:gd name="connsiteY31" fmla="*/ 1292626 h 2337445"/>
              <a:gd name="connsiteX32" fmla="*/ 2278025 w 8181891"/>
              <a:gd name="connsiteY32" fmla="*/ 2174715 h 2337445"/>
              <a:gd name="connsiteX33" fmla="*/ 1558455 w 8181891"/>
              <a:gd name="connsiteY33" fmla="*/ 2149587 h 2337445"/>
              <a:gd name="connsiteX34" fmla="*/ 1562479 w 8181891"/>
              <a:gd name="connsiteY34" fmla="*/ 1850098 h 2337445"/>
              <a:gd name="connsiteX35" fmla="*/ 732402 w 8181891"/>
              <a:gd name="connsiteY35" fmla="*/ 1849447 h 2337445"/>
              <a:gd name="connsiteX36" fmla="*/ 741385 w 8181891"/>
              <a:gd name="connsiteY36" fmla="*/ 1551518 h 2337445"/>
              <a:gd name="connsiteX37" fmla="*/ 0 w 8181891"/>
              <a:gd name="connsiteY37" fmla="*/ 1544118 h 2337445"/>
              <a:gd name="connsiteX0" fmla="*/ 0 w 8181891"/>
              <a:gd name="connsiteY0" fmla="*/ 1544118 h 2337445"/>
              <a:gd name="connsiteX1" fmla="*/ 0 w 8181891"/>
              <a:gd name="connsiteY1" fmla="*/ 446683 h 2337445"/>
              <a:gd name="connsiteX2" fmla="*/ 748833 w 8181891"/>
              <a:gd name="connsiteY2" fmla="*/ 446851 h 2337445"/>
              <a:gd name="connsiteX3" fmla="*/ 750716 w 8181891"/>
              <a:gd name="connsiteY3" fmla="*/ 615444 h 2337445"/>
              <a:gd name="connsiteX4" fmla="*/ 1526237 w 8181891"/>
              <a:gd name="connsiteY4" fmla="*/ 642611 h 2337445"/>
              <a:gd name="connsiteX5" fmla="*/ 1544779 w 8181891"/>
              <a:gd name="connsiteY5" fmla="*/ 790868 h 2337445"/>
              <a:gd name="connsiteX6" fmla="*/ 2269754 w 8181891"/>
              <a:gd name="connsiteY6" fmla="*/ 800694 h 2337445"/>
              <a:gd name="connsiteX7" fmla="*/ 2265824 w 8181891"/>
              <a:gd name="connsiteY7" fmla="*/ 88002 h 2337445"/>
              <a:gd name="connsiteX8" fmla="*/ 3009501 w 8181891"/>
              <a:gd name="connsiteY8" fmla="*/ 110210 h 2337445"/>
              <a:gd name="connsiteX9" fmla="*/ 3020494 w 8181891"/>
              <a:gd name="connsiteY9" fmla="*/ 0 h 2337445"/>
              <a:gd name="connsiteX10" fmla="*/ 5151665 w 8181891"/>
              <a:gd name="connsiteY10" fmla="*/ 2320 h 2337445"/>
              <a:gd name="connsiteX11" fmla="*/ 5165882 w 8181891"/>
              <a:gd name="connsiteY11" fmla="*/ 123218 h 2337445"/>
              <a:gd name="connsiteX12" fmla="*/ 5915101 w 8181891"/>
              <a:gd name="connsiteY12" fmla="*/ 114454 h 2337445"/>
              <a:gd name="connsiteX13" fmla="*/ 5915677 w 8181891"/>
              <a:gd name="connsiteY13" fmla="*/ 884801 h 2337445"/>
              <a:gd name="connsiteX14" fmla="*/ 6659877 w 8181891"/>
              <a:gd name="connsiteY14" fmla="*/ 867194 h 2337445"/>
              <a:gd name="connsiteX15" fmla="*/ 6660246 w 8181891"/>
              <a:gd name="connsiteY15" fmla="*/ 575052 h 2337445"/>
              <a:gd name="connsiteX16" fmla="*/ 7462864 w 8181891"/>
              <a:gd name="connsiteY16" fmla="*/ 570493 h 2337445"/>
              <a:gd name="connsiteX17" fmla="*/ 7452357 w 8181891"/>
              <a:gd name="connsiteY17" fmla="*/ 567858 h 2337445"/>
              <a:gd name="connsiteX18" fmla="*/ 7467386 w 8181891"/>
              <a:gd name="connsiteY18" fmla="*/ 405221 h 2337445"/>
              <a:gd name="connsiteX19" fmla="*/ 8181891 w 8181891"/>
              <a:gd name="connsiteY19" fmla="*/ 362485 h 2337445"/>
              <a:gd name="connsiteX20" fmla="*/ 8169061 w 8181891"/>
              <a:gd name="connsiteY20" fmla="*/ 1669584 h 2337445"/>
              <a:gd name="connsiteX21" fmla="*/ 7420690 w 8181891"/>
              <a:gd name="connsiteY21" fmla="*/ 1675654 h 2337445"/>
              <a:gd name="connsiteX22" fmla="*/ 7427426 w 8181891"/>
              <a:gd name="connsiteY22" fmla="*/ 1965702 h 2337445"/>
              <a:gd name="connsiteX23" fmla="*/ 6697887 w 8181891"/>
              <a:gd name="connsiteY23" fmla="*/ 1965103 h 2337445"/>
              <a:gd name="connsiteX24" fmla="*/ 6693632 w 8181891"/>
              <a:gd name="connsiteY24" fmla="*/ 2160116 h 2337445"/>
              <a:gd name="connsiteX25" fmla="*/ 5614341 w 8181891"/>
              <a:gd name="connsiteY25" fmla="*/ 2337445 h 2337445"/>
              <a:gd name="connsiteX26" fmla="*/ 5912037 w 8181891"/>
              <a:gd name="connsiteY26" fmla="*/ 2151136 h 2337445"/>
              <a:gd name="connsiteX27" fmla="*/ 5930184 w 8181891"/>
              <a:gd name="connsiteY27" fmla="*/ 1300602 h 2337445"/>
              <a:gd name="connsiteX28" fmla="*/ 5154398 w 8181891"/>
              <a:gd name="connsiteY28" fmla="*/ 1287243 h 2337445"/>
              <a:gd name="connsiteX29" fmla="*/ 5154948 w 8181891"/>
              <a:gd name="connsiteY29" fmla="*/ 837959 h 2337445"/>
              <a:gd name="connsiteX30" fmla="*/ 3013544 w 8181891"/>
              <a:gd name="connsiteY30" fmla="*/ 857398 h 2337445"/>
              <a:gd name="connsiteX31" fmla="*/ 3013544 w 8181891"/>
              <a:gd name="connsiteY31" fmla="*/ 1291140 h 2337445"/>
              <a:gd name="connsiteX32" fmla="*/ 2274072 w 8181891"/>
              <a:gd name="connsiteY32" fmla="*/ 1292626 h 2337445"/>
              <a:gd name="connsiteX33" fmla="*/ 2278025 w 8181891"/>
              <a:gd name="connsiteY33" fmla="*/ 2174715 h 2337445"/>
              <a:gd name="connsiteX34" fmla="*/ 1558455 w 8181891"/>
              <a:gd name="connsiteY34" fmla="*/ 2149587 h 2337445"/>
              <a:gd name="connsiteX35" fmla="*/ 1562479 w 8181891"/>
              <a:gd name="connsiteY35" fmla="*/ 1850098 h 2337445"/>
              <a:gd name="connsiteX36" fmla="*/ 732402 w 8181891"/>
              <a:gd name="connsiteY36" fmla="*/ 1849447 h 2337445"/>
              <a:gd name="connsiteX37" fmla="*/ 741385 w 8181891"/>
              <a:gd name="connsiteY37" fmla="*/ 1551518 h 2337445"/>
              <a:gd name="connsiteX38" fmla="*/ 0 w 8181891"/>
              <a:gd name="connsiteY38" fmla="*/ 1544118 h 2337445"/>
              <a:gd name="connsiteX0" fmla="*/ 0 w 8181891"/>
              <a:gd name="connsiteY0" fmla="*/ 1544118 h 2174715"/>
              <a:gd name="connsiteX1" fmla="*/ 0 w 8181891"/>
              <a:gd name="connsiteY1" fmla="*/ 446683 h 2174715"/>
              <a:gd name="connsiteX2" fmla="*/ 748833 w 8181891"/>
              <a:gd name="connsiteY2" fmla="*/ 446851 h 2174715"/>
              <a:gd name="connsiteX3" fmla="*/ 750716 w 8181891"/>
              <a:gd name="connsiteY3" fmla="*/ 615444 h 2174715"/>
              <a:gd name="connsiteX4" fmla="*/ 1526237 w 8181891"/>
              <a:gd name="connsiteY4" fmla="*/ 642611 h 2174715"/>
              <a:gd name="connsiteX5" fmla="*/ 1544779 w 8181891"/>
              <a:gd name="connsiteY5" fmla="*/ 790868 h 2174715"/>
              <a:gd name="connsiteX6" fmla="*/ 2269754 w 8181891"/>
              <a:gd name="connsiteY6" fmla="*/ 800694 h 2174715"/>
              <a:gd name="connsiteX7" fmla="*/ 2265824 w 8181891"/>
              <a:gd name="connsiteY7" fmla="*/ 88002 h 2174715"/>
              <a:gd name="connsiteX8" fmla="*/ 3009501 w 8181891"/>
              <a:gd name="connsiteY8" fmla="*/ 110210 h 2174715"/>
              <a:gd name="connsiteX9" fmla="*/ 3020494 w 8181891"/>
              <a:gd name="connsiteY9" fmla="*/ 0 h 2174715"/>
              <a:gd name="connsiteX10" fmla="*/ 5151665 w 8181891"/>
              <a:gd name="connsiteY10" fmla="*/ 2320 h 2174715"/>
              <a:gd name="connsiteX11" fmla="*/ 5165882 w 8181891"/>
              <a:gd name="connsiteY11" fmla="*/ 123218 h 2174715"/>
              <a:gd name="connsiteX12" fmla="*/ 5915101 w 8181891"/>
              <a:gd name="connsiteY12" fmla="*/ 114454 h 2174715"/>
              <a:gd name="connsiteX13" fmla="*/ 5915677 w 8181891"/>
              <a:gd name="connsiteY13" fmla="*/ 884801 h 2174715"/>
              <a:gd name="connsiteX14" fmla="*/ 6659877 w 8181891"/>
              <a:gd name="connsiteY14" fmla="*/ 867194 h 2174715"/>
              <a:gd name="connsiteX15" fmla="*/ 6660246 w 8181891"/>
              <a:gd name="connsiteY15" fmla="*/ 575052 h 2174715"/>
              <a:gd name="connsiteX16" fmla="*/ 7462864 w 8181891"/>
              <a:gd name="connsiteY16" fmla="*/ 570493 h 2174715"/>
              <a:gd name="connsiteX17" fmla="*/ 7452357 w 8181891"/>
              <a:gd name="connsiteY17" fmla="*/ 567858 h 2174715"/>
              <a:gd name="connsiteX18" fmla="*/ 7467386 w 8181891"/>
              <a:gd name="connsiteY18" fmla="*/ 405221 h 2174715"/>
              <a:gd name="connsiteX19" fmla="*/ 8181891 w 8181891"/>
              <a:gd name="connsiteY19" fmla="*/ 362485 h 2174715"/>
              <a:gd name="connsiteX20" fmla="*/ 8169061 w 8181891"/>
              <a:gd name="connsiteY20" fmla="*/ 1669584 h 2174715"/>
              <a:gd name="connsiteX21" fmla="*/ 7420690 w 8181891"/>
              <a:gd name="connsiteY21" fmla="*/ 1675654 h 2174715"/>
              <a:gd name="connsiteX22" fmla="*/ 7427426 w 8181891"/>
              <a:gd name="connsiteY22" fmla="*/ 1965702 h 2174715"/>
              <a:gd name="connsiteX23" fmla="*/ 6697887 w 8181891"/>
              <a:gd name="connsiteY23" fmla="*/ 1965103 h 2174715"/>
              <a:gd name="connsiteX24" fmla="*/ 6693632 w 8181891"/>
              <a:gd name="connsiteY24" fmla="*/ 2160116 h 2174715"/>
              <a:gd name="connsiteX25" fmla="*/ 5912037 w 8181891"/>
              <a:gd name="connsiteY25" fmla="*/ 2151136 h 2174715"/>
              <a:gd name="connsiteX26" fmla="*/ 5930184 w 8181891"/>
              <a:gd name="connsiteY26" fmla="*/ 1300602 h 2174715"/>
              <a:gd name="connsiteX27" fmla="*/ 5154398 w 8181891"/>
              <a:gd name="connsiteY27" fmla="*/ 1287243 h 2174715"/>
              <a:gd name="connsiteX28" fmla="*/ 5154948 w 8181891"/>
              <a:gd name="connsiteY28" fmla="*/ 837959 h 2174715"/>
              <a:gd name="connsiteX29" fmla="*/ 3013544 w 8181891"/>
              <a:gd name="connsiteY29" fmla="*/ 857398 h 2174715"/>
              <a:gd name="connsiteX30" fmla="*/ 3013544 w 8181891"/>
              <a:gd name="connsiteY30" fmla="*/ 1291140 h 2174715"/>
              <a:gd name="connsiteX31" fmla="*/ 2274072 w 8181891"/>
              <a:gd name="connsiteY31" fmla="*/ 1292626 h 2174715"/>
              <a:gd name="connsiteX32" fmla="*/ 2278025 w 8181891"/>
              <a:gd name="connsiteY32" fmla="*/ 2174715 h 2174715"/>
              <a:gd name="connsiteX33" fmla="*/ 1558455 w 8181891"/>
              <a:gd name="connsiteY33" fmla="*/ 2149587 h 2174715"/>
              <a:gd name="connsiteX34" fmla="*/ 1562479 w 8181891"/>
              <a:gd name="connsiteY34" fmla="*/ 1850098 h 2174715"/>
              <a:gd name="connsiteX35" fmla="*/ 732402 w 8181891"/>
              <a:gd name="connsiteY35" fmla="*/ 1849447 h 2174715"/>
              <a:gd name="connsiteX36" fmla="*/ 741385 w 8181891"/>
              <a:gd name="connsiteY36" fmla="*/ 1551518 h 2174715"/>
              <a:gd name="connsiteX37" fmla="*/ 0 w 8181891"/>
              <a:gd name="connsiteY37" fmla="*/ 1544118 h 2174715"/>
              <a:gd name="connsiteX0" fmla="*/ 0 w 8181891"/>
              <a:gd name="connsiteY0" fmla="*/ 1544118 h 2174715"/>
              <a:gd name="connsiteX1" fmla="*/ 0 w 8181891"/>
              <a:gd name="connsiteY1" fmla="*/ 446683 h 2174715"/>
              <a:gd name="connsiteX2" fmla="*/ 748833 w 8181891"/>
              <a:gd name="connsiteY2" fmla="*/ 446851 h 2174715"/>
              <a:gd name="connsiteX3" fmla="*/ 750716 w 8181891"/>
              <a:gd name="connsiteY3" fmla="*/ 615444 h 2174715"/>
              <a:gd name="connsiteX4" fmla="*/ 1526237 w 8181891"/>
              <a:gd name="connsiteY4" fmla="*/ 642611 h 2174715"/>
              <a:gd name="connsiteX5" fmla="*/ 1544779 w 8181891"/>
              <a:gd name="connsiteY5" fmla="*/ 790868 h 2174715"/>
              <a:gd name="connsiteX6" fmla="*/ 2269754 w 8181891"/>
              <a:gd name="connsiteY6" fmla="*/ 800694 h 2174715"/>
              <a:gd name="connsiteX7" fmla="*/ 2265824 w 8181891"/>
              <a:gd name="connsiteY7" fmla="*/ 88002 h 2174715"/>
              <a:gd name="connsiteX8" fmla="*/ 3009501 w 8181891"/>
              <a:gd name="connsiteY8" fmla="*/ 110210 h 2174715"/>
              <a:gd name="connsiteX9" fmla="*/ 3020494 w 8181891"/>
              <a:gd name="connsiteY9" fmla="*/ 0 h 2174715"/>
              <a:gd name="connsiteX10" fmla="*/ 5151665 w 8181891"/>
              <a:gd name="connsiteY10" fmla="*/ 2320 h 2174715"/>
              <a:gd name="connsiteX11" fmla="*/ 5165882 w 8181891"/>
              <a:gd name="connsiteY11" fmla="*/ 123218 h 2174715"/>
              <a:gd name="connsiteX12" fmla="*/ 5915101 w 8181891"/>
              <a:gd name="connsiteY12" fmla="*/ 114454 h 2174715"/>
              <a:gd name="connsiteX13" fmla="*/ 5915677 w 8181891"/>
              <a:gd name="connsiteY13" fmla="*/ 884801 h 2174715"/>
              <a:gd name="connsiteX14" fmla="*/ 6659877 w 8181891"/>
              <a:gd name="connsiteY14" fmla="*/ 867194 h 2174715"/>
              <a:gd name="connsiteX15" fmla="*/ 6660246 w 8181891"/>
              <a:gd name="connsiteY15" fmla="*/ 575052 h 2174715"/>
              <a:gd name="connsiteX16" fmla="*/ 7462864 w 8181891"/>
              <a:gd name="connsiteY16" fmla="*/ 570493 h 2174715"/>
              <a:gd name="connsiteX17" fmla="*/ 7452357 w 8181891"/>
              <a:gd name="connsiteY17" fmla="*/ 567858 h 2174715"/>
              <a:gd name="connsiteX18" fmla="*/ 7467386 w 8181891"/>
              <a:gd name="connsiteY18" fmla="*/ 405221 h 2174715"/>
              <a:gd name="connsiteX19" fmla="*/ 8181891 w 8181891"/>
              <a:gd name="connsiteY19" fmla="*/ 362485 h 2174715"/>
              <a:gd name="connsiteX20" fmla="*/ 8169061 w 8181891"/>
              <a:gd name="connsiteY20" fmla="*/ 1669584 h 2174715"/>
              <a:gd name="connsiteX21" fmla="*/ 7420690 w 8181891"/>
              <a:gd name="connsiteY21" fmla="*/ 1675654 h 2174715"/>
              <a:gd name="connsiteX22" fmla="*/ 7427426 w 8181891"/>
              <a:gd name="connsiteY22" fmla="*/ 1852941 h 2174715"/>
              <a:gd name="connsiteX23" fmla="*/ 6697887 w 8181891"/>
              <a:gd name="connsiteY23" fmla="*/ 1965103 h 2174715"/>
              <a:gd name="connsiteX24" fmla="*/ 6693632 w 8181891"/>
              <a:gd name="connsiteY24" fmla="*/ 2160116 h 2174715"/>
              <a:gd name="connsiteX25" fmla="*/ 5912037 w 8181891"/>
              <a:gd name="connsiteY25" fmla="*/ 2151136 h 2174715"/>
              <a:gd name="connsiteX26" fmla="*/ 5930184 w 8181891"/>
              <a:gd name="connsiteY26" fmla="*/ 1300602 h 2174715"/>
              <a:gd name="connsiteX27" fmla="*/ 5154398 w 8181891"/>
              <a:gd name="connsiteY27" fmla="*/ 1287243 h 2174715"/>
              <a:gd name="connsiteX28" fmla="*/ 5154948 w 8181891"/>
              <a:gd name="connsiteY28" fmla="*/ 837959 h 2174715"/>
              <a:gd name="connsiteX29" fmla="*/ 3013544 w 8181891"/>
              <a:gd name="connsiteY29" fmla="*/ 857398 h 2174715"/>
              <a:gd name="connsiteX30" fmla="*/ 3013544 w 8181891"/>
              <a:gd name="connsiteY30" fmla="*/ 1291140 h 2174715"/>
              <a:gd name="connsiteX31" fmla="*/ 2274072 w 8181891"/>
              <a:gd name="connsiteY31" fmla="*/ 1292626 h 2174715"/>
              <a:gd name="connsiteX32" fmla="*/ 2278025 w 8181891"/>
              <a:gd name="connsiteY32" fmla="*/ 2174715 h 2174715"/>
              <a:gd name="connsiteX33" fmla="*/ 1558455 w 8181891"/>
              <a:gd name="connsiteY33" fmla="*/ 2149587 h 2174715"/>
              <a:gd name="connsiteX34" fmla="*/ 1562479 w 8181891"/>
              <a:gd name="connsiteY34" fmla="*/ 1850098 h 2174715"/>
              <a:gd name="connsiteX35" fmla="*/ 732402 w 8181891"/>
              <a:gd name="connsiteY35" fmla="*/ 1849447 h 2174715"/>
              <a:gd name="connsiteX36" fmla="*/ 741385 w 8181891"/>
              <a:gd name="connsiteY36" fmla="*/ 1551518 h 2174715"/>
              <a:gd name="connsiteX37" fmla="*/ 0 w 8181891"/>
              <a:gd name="connsiteY37" fmla="*/ 1544118 h 2174715"/>
              <a:gd name="connsiteX0" fmla="*/ 0 w 8181891"/>
              <a:gd name="connsiteY0" fmla="*/ 1544118 h 2174715"/>
              <a:gd name="connsiteX1" fmla="*/ 0 w 8181891"/>
              <a:gd name="connsiteY1" fmla="*/ 446683 h 2174715"/>
              <a:gd name="connsiteX2" fmla="*/ 748833 w 8181891"/>
              <a:gd name="connsiteY2" fmla="*/ 446851 h 2174715"/>
              <a:gd name="connsiteX3" fmla="*/ 750716 w 8181891"/>
              <a:gd name="connsiteY3" fmla="*/ 615444 h 2174715"/>
              <a:gd name="connsiteX4" fmla="*/ 1526237 w 8181891"/>
              <a:gd name="connsiteY4" fmla="*/ 642611 h 2174715"/>
              <a:gd name="connsiteX5" fmla="*/ 1544779 w 8181891"/>
              <a:gd name="connsiteY5" fmla="*/ 790868 h 2174715"/>
              <a:gd name="connsiteX6" fmla="*/ 2269754 w 8181891"/>
              <a:gd name="connsiteY6" fmla="*/ 800694 h 2174715"/>
              <a:gd name="connsiteX7" fmla="*/ 2265824 w 8181891"/>
              <a:gd name="connsiteY7" fmla="*/ 88002 h 2174715"/>
              <a:gd name="connsiteX8" fmla="*/ 3009501 w 8181891"/>
              <a:gd name="connsiteY8" fmla="*/ 110210 h 2174715"/>
              <a:gd name="connsiteX9" fmla="*/ 3020494 w 8181891"/>
              <a:gd name="connsiteY9" fmla="*/ 0 h 2174715"/>
              <a:gd name="connsiteX10" fmla="*/ 5151665 w 8181891"/>
              <a:gd name="connsiteY10" fmla="*/ 2320 h 2174715"/>
              <a:gd name="connsiteX11" fmla="*/ 5165882 w 8181891"/>
              <a:gd name="connsiteY11" fmla="*/ 123218 h 2174715"/>
              <a:gd name="connsiteX12" fmla="*/ 5915101 w 8181891"/>
              <a:gd name="connsiteY12" fmla="*/ 114454 h 2174715"/>
              <a:gd name="connsiteX13" fmla="*/ 5915677 w 8181891"/>
              <a:gd name="connsiteY13" fmla="*/ 884801 h 2174715"/>
              <a:gd name="connsiteX14" fmla="*/ 6659877 w 8181891"/>
              <a:gd name="connsiteY14" fmla="*/ 867194 h 2174715"/>
              <a:gd name="connsiteX15" fmla="*/ 6660246 w 8181891"/>
              <a:gd name="connsiteY15" fmla="*/ 575052 h 2174715"/>
              <a:gd name="connsiteX16" fmla="*/ 7462864 w 8181891"/>
              <a:gd name="connsiteY16" fmla="*/ 570493 h 2174715"/>
              <a:gd name="connsiteX17" fmla="*/ 7452357 w 8181891"/>
              <a:gd name="connsiteY17" fmla="*/ 567858 h 2174715"/>
              <a:gd name="connsiteX18" fmla="*/ 7467386 w 8181891"/>
              <a:gd name="connsiteY18" fmla="*/ 405221 h 2174715"/>
              <a:gd name="connsiteX19" fmla="*/ 8181891 w 8181891"/>
              <a:gd name="connsiteY19" fmla="*/ 362485 h 2174715"/>
              <a:gd name="connsiteX20" fmla="*/ 8169061 w 8181891"/>
              <a:gd name="connsiteY20" fmla="*/ 1669584 h 2174715"/>
              <a:gd name="connsiteX21" fmla="*/ 7420690 w 8181891"/>
              <a:gd name="connsiteY21" fmla="*/ 1675654 h 2174715"/>
              <a:gd name="connsiteX22" fmla="*/ 7427426 w 8181891"/>
              <a:gd name="connsiteY22" fmla="*/ 1852941 h 2174715"/>
              <a:gd name="connsiteX23" fmla="*/ 6697887 w 8181891"/>
              <a:gd name="connsiteY23" fmla="*/ 1852342 h 2174715"/>
              <a:gd name="connsiteX24" fmla="*/ 6693632 w 8181891"/>
              <a:gd name="connsiteY24" fmla="*/ 2160116 h 2174715"/>
              <a:gd name="connsiteX25" fmla="*/ 5912037 w 8181891"/>
              <a:gd name="connsiteY25" fmla="*/ 2151136 h 2174715"/>
              <a:gd name="connsiteX26" fmla="*/ 5930184 w 8181891"/>
              <a:gd name="connsiteY26" fmla="*/ 1300602 h 2174715"/>
              <a:gd name="connsiteX27" fmla="*/ 5154398 w 8181891"/>
              <a:gd name="connsiteY27" fmla="*/ 1287243 h 2174715"/>
              <a:gd name="connsiteX28" fmla="*/ 5154948 w 8181891"/>
              <a:gd name="connsiteY28" fmla="*/ 837959 h 2174715"/>
              <a:gd name="connsiteX29" fmla="*/ 3013544 w 8181891"/>
              <a:gd name="connsiteY29" fmla="*/ 857398 h 2174715"/>
              <a:gd name="connsiteX30" fmla="*/ 3013544 w 8181891"/>
              <a:gd name="connsiteY30" fmla="*/ 1291140 h 2174715"/>
              <a:gd name="connsiteX31" fmla="*/ 2274072 w 8181891"/>
              <a:gd name="connsiteY31" fmla="*/ 1292626 h 2174715"/>
              <a:gd name="connsiteX32" fmla="*/ 2278025 w 8181891"/>
              <a:gd name="connsiteY32" fmla="*/ 2174715 h 2174715"/>
              <a:gd name="connsiteX33" fmla="*/ 1558455 w 8181891"/>
              <a:gd name="connsiteY33" fmla="*/ 2149587 h 2174715"/>
              <a:gd name="connsiteX34" fmla="*/ 1562479 w 8181891"/>
              <a:gd name="connsiteY34" fmla="*/ 1850098 h 2174715"/>
              <a:gd name="connsiteX35" fmla="*/ 732402 w 8181891"/>
              <a:gd name="connsiteY35" fmla="*/ 1849447 h 2174715"/>
              <a:gd name="connsiteX36" fmla="*/ 741385 w 8181891"/>
              <a:gd name="connsiteY36" fmla="*/ 1551518 h 2174715"/>
              <a:gd name="connsiteX37" fmla="*/ 0 w 8181891"/>
              <a:gd name="connsiteY37" fmla="*/ 1544118 h 2174715"/>
              <a:gd name="connsiteX0" fmla="*/ 0 w 8181891"/>
              <a:gd name="connsiteY0" fmla="*/ 1544118 h 2174715"/>
              <a:gd name="connsiteX1" fmla="*/ 0 w 8181891"/>
              <a:gd name="connsiteY1" fmla="*/ 446683 h 2174715"/>
              <a:gd name="connsiteX2" fmla="*/ 748833 w 8181891"/>
              <a:gd name="connsiteY2" fmla="*/ 446851 h 2174715"/>
              <a:gd name="connsiteX3" fmla="*/ 750716 w 8181891"/>
              <a:gd name="connsiteY3" fmla="*/ 615444 h 2174715"/>
              <a:gd name="connsiteX4" fmla="*/ 1526237 w 8181891"/>
              <a:gd name="connsiteY4" fmla="*/ 642611 h 2174715"/>
              <a:gd name="connsiteX5" fmla="*/ 1544779 w 8181891"/>
              <a:gd name="connsiteY5" fmla="*/ 790868 h 2174715"/>
              <a:gd name="connsiteX6" fmla="*/ 2269754 w 8181891"/>
              <a:gd name="connsiteY6" fmla="*/ 800694 h 2174715"/>
              <a:gd name="connsiteX7" fmla="*/ 2265824 w 8181891"/>
              <a:gd name="connsiteY7" fmla="*/ 88002 h 2174715"/>
              <a:gd name="connsiteX8" fmla="*/ 3009501 w 8181891"/>
              <a:gd name="connsiteY8" fmla="*/ 110210 h 2174715"/>
              <a:gd name="connsiteX9" fmla="*/ 3020494 w 8181891"/>
              <a:gd name="connsiteY9" fmla="*/ 0 h 2174715"/>
              <a:gd name="connsiteX10" fmla="*/ 5151665 w 8181891"/>
              <a:gd name="connsiteY10" fmla="*/ 2320 h 2174715"/>
              <a:gd name="connsiteX11" fmla="*/ 5165882 w 8181891"/>
              <a:gd name="connsiteY11" fmla="*/ 123218 h 2174715"/>
              <a:gd name="connsiteX12" fmla="*/ 5915101 w 8181891"/>
              <a:gd name="connsiteY12" fmla="*/ 114454 h 2174715"/>
              <a:gd name="connsiteX13" fmla="*/ 5915677 w 8181891"/>
              <a:gd name="connsiteY13" fmla="*/ 884801 h 2174715"/>
              <a:gd name="connsiteX14" fmla="*/ 6659877 w 8181891"/>
              <a:gd name="connsiteY14" fmla="*/ 867194 h 2174715"/>
              <a:gd name="connsiteX15" fmla="*/ 6660246 w 8181891"/>
              <a:gd name="connsiteY15" fmla="*/ 575052 h 2174715"/>
              <a:gd name="connsiteX16" fmla="*/ 7462864 w 8181891"/>
              <a:gd name="connsiteY16" fmla="*/ 570493 h 2174715"/>
              <a:gd name="connsiteX17" fmla="*/ 7452357 w 8181891"/>
              <a:gd name="connsiteY17" fmla="*/ 567858 h 2174715"/>
              <a:gd name="connsiteX18" fmla="*/ 7467386 w 8181891"/>
              <a:gd name="connsiteY18" fmla="*/ 405221 h 2174715"/>
              <a:gd name="connsiteX19" fmla="*/ 8181891 w 8181891"/>
              <a:gd name="connsiteY19" fmla="*/ 362485 h 2174715"/>
              <a:gd name="connsiteX20" fmla="*/ 8169061 w 8181891"/>
              <a:gd name="connsiteY20" fmla="*/ 1669584 h 2174715"/>
              <a:gd name="connsiteX21" fmla="*/ 7420690 w 8181891"/>
              <a:gd name="connsiteY21" fmla="*/ 1599406 h 2174715"/>
              <a:gd name="connsiteX22" fmla="*/ 7427426 w 8181891"/>
              <a:gd name="connsiteY22" fmla="*/ 1852941 h 2174715"/>
              <a:gd name="connsiteX23" fmla="*/ 6697887 w 8181891"/>
              <a:gd name="connsiteY23" fmla="*/ 1852342 h 2174715"/>
              <a:gd name="connsiteX24" fmla="*/ 6693632 w 8181891"/>
              <a:gd name="connsiteY24" fmla="*/ 2160116 h 2174715"/>
              <a:gd name="connsiteX25" fmla="*/ 5912037 w 8181891"/>
              <a:gd name="connsiteY25" fmla="*/ 2151136 h 2174715"/>
              <a:gd name="connsiteX26" fmla="*/ 5930184 w 8181891"/>
              <a:gd name="connsiteY26" fmla="*/ 1300602 h 2174715"/>
              <a:gd name="connsiteX27" fmla="*/ 5154398 w 8181891"/>
              <a:gd name="connsiteY27" fmla="*/ 1287243 h 2174715"/>
              <a:gd name="connsiteX28" fmla="*/ 5154948 w 8181891"/>
              <a:gd name="connsiteY28" fmla="*/ 837959 h 2174715"/>
              <a:gd name="connsiteX29" fmla="*/ 3013544 w 8181891"/>
              <a:gd name="connsiteY29" fmla="*/ 857398 h 2174715"/>
              <a:gd name="connsiteX30" fmla="*/ 3013544 w 8181891"/>
              <a:gd name="connsiteY30" fmla="*/ 1291140 h 2174715"/>
              <a:gd name="connsiteX31" fmla="*/ 2274072 w 8181891"/>
              <a:gd name="connsiteY31" fmla="*/ 1292626 h 2174715"/>
              <a:gd name="connsiteX32" fmla="*/ 2278025 w 8181891"/>
              <a:gd name="connsiteY32" fmla="*/ 2174715 h 2174715"/>
              <a:gd name="connsiteX33" fmla="*/ 1558455 w 8181891"/>
              <a:gd name="connsiteY33" fmla="*/ 2149587 h 2174715"/>
              <a:gd name="connsiteX34" fmla="*/ 1562479 w 8181891"/>
              <a:gd name="connsiteY34" fmla="*/ 1850098 h 2174715"/>
              <a:gd name="connsiteX35" fmla="*/ 732402 w 8181891"/>
              <a:gd name="connsiteY35" fmla="*/ 1849447 h 2174715"/>
              <a:gd name="connsiteX36" fmla="*/ 741385 w 8181891"/>
              <a:gd name="connsiteY36" fmla="*/ 1551518 h 2174715"/>
              <a:gd name="connsiteX37" fmla="*/ 0 w 8181891"/>
              <a:gd name="connsiteY37" fmla="*/ 1544118 h 2174715"/>
              <a:gd name="connsiteX0" fmla="*/ 0 w 8181891"/>
              <a:gd name="connsiteY0" fmla="*/ 1544118 h 2174715"/>
              <a:gd name="connsiteX1" fmla="*/ 0 w 8181891"/>
              <a:gd name="connsiteY1" fmla="*/ 446683 h 2174715"/>
              <a:gd name="connsiteX2" fmla="*/ 748833 w 8181891"/>
              <a:gd name="connsiteY2" fmla="*/ 446851 h 2174715"/>
              <a:gd name="connsiteX3" fmla="*/ 750716 w 8181891"/>
              <a:gd name="connsiteY3" fmla="*/ 615444 h 2174715"/>
              <a:gd name="connsiteX4" fmla="*/ 1526237 w 8181891"/>
              <a:gd name="connsiteY4" fmla="*/ 642611 h 2174715"/>
              <a:gd name="connsiteX5" fmla="*/ 1544779 w 8181891"/>
              <a:gd name="connsiteY5" fmla="*/ 790868 h 2174715"/>
              <a:gd name="connsiteX6" fmla="*/ 2269754 w 8181891"/>
              <a:gd name="connsiteY6" fmla="*/ 800694 h 2174715"/>
              <a:gd name="connsiteX7" fmla="*/ 2265824 w 8181891"/>
              <a:gd name="connsiteY7" fmla="*/ 88002 h 2174715"/>
              <a:gd name="connsiteX8" fmla="*/ 3009501 w 8181891"/>
              <a:gd name="connsiteY8" fmla="*/ 110210 h 2174715"/>
              <a:gd name="connsiteX9" fmla="*/ 3020494 w 8181891"/>
              <a:gd name="connsiteY9" fmla="*/ 0 h 2174715"/>
              <a:gd name="connsiteX10" fmla="*/ 5151665 w 8181891"/>
              <a:gd name="connsiteY10" fmla="*/ 2320 h 2174715"/>
              <a:gd name="connsiteX11" fmla="*/ 5165882 w 8181891"/>
              <a:gd name="connsiteY11" fmla="*/ 123218 h 2174715"/>
              <a:gd name="connsiteX12" fmla="*/ 5915101 w 8181891"/>
              <a:gd name="connsiteY12" fmla="*/ 114454 h 2174715"/>
              <a:gd name="connsiteX13" fmla="*/ 5915677 w 8181891"/>
              <a:gd name="connsiteY13" fmla="*/ 884801 h 2174715"/>
              <a:gd name="connsiteX14" fmla="*/ 6659877 w 8181891"/>
              <a:gd name="connsiteY14" fmla="*/ 867194 h 2174715"/>
              <a:gd name="connsiteX15" fmla="*/ 6660246 w 8181891"/>
              <a:gd name="connsiteY15" fmla="*/ 575052 h 2174715"/>
              <a:gd name="connsiteX16" fmla="*/ 7462864 w 8181891"/>
              <a:gd name="connsiteY16" fmla="*/ 570493 h 2174715"/>
              <a:gd name="connsiteX17" fmla="*/ 7452357 w 8181891"/>
              <a:gd name="connsiteY17" fmla="*/ 567858 h 2174715"/>
              <a:gd name="connsiteX18" fmla="*/ 7467386 w 8181891"/>
              <a:gd name="connsiteY18" fmla="*/ 405221 h 2174715"/>
              <a:gd name="connsiteX19" fmla="*/ 8181891 w 8181891"/>
              <a:gd name="connsiteY19" fmla="*/ 362485 h 2174715"/>
              <a:gd name="connsiteX20" fmla="*/ 8169061 w 8181891"/>
              <a:gd name="connsiteY20" fmla="*/ 1593336 h 2174715"/>
              <a:gd name="connsiteX21" fmla="*/ 7420690 w 8181891"/>
              <a:gd name="connsiteY21" fmla="*/ 1599406 h 2174715"/>
              <a:gd name="connsiteX22" fmla="*/ 7427426 w 8181891"/>
              <a:gd name="connsiteY22" fmla="*/ 1852941 h 2174715"/>
              <a:gd name="connsiteX23" fmla="*/ 6697887 w 8181891"/>
              <a:gd name="connsiteY23" fmla="*/ 1852342 h 2174715"/>
              <a:gd name="connsiteX24" fmla="*/ 6693632 w 8181891"/>
              <a:gd name="connsiteY24" fmla="*/ 2160116 h 2174715"/>
              <a:gd name="connsiteX25" fmla="*/ 5912037 w 8181891"/>
              <a:gd name="connsiteY25" fmla="*/ 2151136 h 2174715"/>
              <a:gd name="connsiteX26" fmla="*/ 5930184 w 8181891"/>
              <a:gd name="connsiteY26" fmla="*/ 1300602 h 2174715"/>
              <a:gd name="connsiteX27" fmla="*/ 5154398 w 8181891"/>
              <a:gd name="connsiteY27" fmla="*/ 1287243 h 2174715"/>
              <a:gd name="connsiteX28" fmla="*/ 5154948 w 8181891"/>
              <a:gd name="connsiteY28" fmla="*/ 837959 h 2174715"/>
              <a:gd name="connsiteX29" fmla="*/ 3013544 w 8181891"/>
              <a:gd name="connsiteY29" fmla="*/ 857398 h 2174715"/>
              <a:gd name="connsiteX30" fmla="*/ 3013544 w 8181891"/>
              <a:gd name="connsiteY30" fmla="*/ 1291140 h 2174715"/>
              <a:gd name="connsiteX31" fmla="*/ 2274072 w 8181891"/>
              <a:gd name="connsiteY31" fmla="*/ 1292626 h 2174715"/>
              <a:gd name="connsiteX32" fmla="*/ 2278025 w 8181891"/>
              <a:gd name="connsiteY32" fmla="*/ 2174715 h 2174715"/>
              <a:gd name="connsiteX33" fmla="*/ 1558455 w 8181891"/>
              <a:gd name="connsiteY33" fmla="*/ 2149587 h 2174715"/>
              <a:gd name="connsiteX34" fmla="*/ 1562479 w 8181891"/>
              <a:gd name="connsiteY34" fmla="*/ 1850098 h 2174715"/>
              <a:gd name="connsiteX35" fmla="*/ 732402 w 8181891"/>
              <a:gd name="connsiteY35" fmla="*/ 1849447 h 2174715"/>
              <a:gd name="connsiteX36" fmla="*/ 741385 w 8181891"/>
              <a:gd name="connsiteY36" fmla="*/ 1551518 h 2174715"/>
              <a:gd name="connsiteX37" fmla="*/ 0 w 8181891"/>
              <a:gd name="connsiteY37" fmla="*/ 1544118 h 217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81891" h="2174715">
                <a:moveTo>
                  <a:pt x="0" y="1544118"/>
                </a:moveTo>
                <a:lnTo>
                  <a:pt x="0" y="446683"/>
                </a:lnTo>
                <a:lnTo>
                  <a:pt x="748833" y="446851"/>
                </a:lnTo>
                <a:cubicBezTo>
                  <a:pt x="749461" y="503049"/>
                  <a:pt x="750088" y="559246"/>
                  <a:pt x="750716" y="615444"/>
                </a:cubicBezTo>
                <a:lnTo>
                  <a:pt x="1526237" y="642611"/>
                </a:lnTo>
                <a:lnTo>
                  <a:pt x="1544779" y="790868"/>
                </a:lnTo>
                <a:lnTo>
                  <a:pt x="2269754" y="800694"/>
                </a:lnTo>
                <a:lnTo>
                  <a:pt x="2265824" y="88002"/>
                </a:lnTo>
                <a:lnTo>
                  <a:pt x="3009501" y="110210"/>
                </a:lnTo>
                <a:lnTo>
                  <a:pt x="3020494" y="0"/>
                </a:lnTo>
                <a:lnTo>
                  <a:pt x="5151665" y="2320"/>
                </a:lnTo>
                <a:lnTo>
                  <a:pt x="5165882" y="123218"/>
                </a:lnTo>
                <a:lnTo>
                  <a:pt x="5915101" y="114454"/>
                </a:lnTo>
                <a:lnTo>
                  <a:pt x="5915677" y="884801"/>
                </a:lnTo>
                <a:lnTo>
                  <a:pt x="6659877" y="867194"/>
                </a:lnTo>
                <a:lnTo>
                  <a:pt x="6660246" y="575052"/>
                </a:lnTo>
                <a:lnTo>
                  <a:pt x="7462864" y="570493"/>
                </a:lnTo>
                <a:lnTo>
                  <a:pt x="7452357" y="567858"/>
                </a:lnTo>
                <a:lnTo>
                  <a:pt x="7467386" y="405221"/>
                </a:lnTo>
                <a:lnTo>
                  <a:pt x="8181891" y="362485"/>
                </a:lnTo>
                <a:cubicBezTo>
                  <a:pt x="8177614" y="1078118"/>
                  <a:pt x="8173338" y="877703"/>
                  <a:pt x="8169061" y="1593336"/>
                </a:cubicBezTo>
                <a:lnTo>
                  <a:pt x="7420690" y="1599406"/>
                </a:lnTo>
                <a:cubicBezTo>
                  <a:pt x="7422935" y="1964925"/>
                  <a:pt x="7425181" y="1487422"/>
                  <a:pt x="7427426" y="1852941"/>
                </a:cubicBezTo>
                <a:lnTo>
                  <a:pt x="6697887" y="1852342"/>
                </a:lnTo>
                <a:cubicBezTo>
                  <a:pt x="6696469" y="1943836"/>
                  <a:pt x="6695050" y="2068622"/>
                  <a:pt x="6693632" y="2160116"/>
                </a:cubicBezTo>
                <a:lnTo>
                  <a:pt x="5912037" y="2151136"/>
                </a:lnTo>
                <a:lnTo>
                  <a:pt x="5930184" y="1300602"/>
                </a:lnTo>
                <a:lnTo>
                  <a:pt x="5154398" y="1287243"/>
                </a:lnTo>
                <a:cubicBezTo>
                  <a:pt x="5154581" y="1284608"/>
                  <a:pt x="5154765" y="840594"/>
                  <a:pt x="5154948" y="837959"/>
                </a:cubicBezTo>
                <a:lnTo>
                  <a:pt x="3013544" y="857398"/>
                </a:lnTo>
                <a:lnTo>
                  <a:pt x="3013544" y="1291140"/>
                </a:lnTo>
                <a:lnTo>
                  <a:pt x="2274072" y="1292626"/>
                </a:lnTo>
                <a:cubicBezTo>
                  <a:pt x="2275390" y="1586656"/>
                  <a:pt x="2276707" y="1880685"/>
                  <a:pt x="2278025" y="2174715"/>
                </a:cubicBezTo>
                <a:lnTo>
                  <a:pt x="1558455" y="2149587"/>
                </a:lnTo>
                <a:cubicBezTo>
                  <a:pt x="1559796" y="2049757"/>
                  <a:pt x="1561138" y="1949928"/>
                  <a:pt x="1562479" y="1850098"/>
                </a:cubicBezTo>
                <a:lnTo>
                  <a:pt x="732402" y="1849447"/>
                </a:lnTo>
                <a:lnTo>
                  <a:pt x="741385" y="1551518"/>
                </a:lnTo>
                <a:lnTo>
                  <a:pt x="0" y="154411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67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fr-CH" b="1">
              <a:solidFill>
                <a:srgbClr val="FFFFFF"/>
              </a:solidFill>
              <a:ea typeface="Arial Unicode MS" charset="0"/>
              <a:cs typeface="Arial Unicode MS" charset="0"/>
            </a:endParaRPr>
          </a:p>
          <a:p>
            <a:pPr algn="ctr">
              <a:defRPr/>
            </a:pPr>
            <a:endParaRPr lang="fr-CH" b="1">
              <a:solidFill>
                <a:srgbClr val="FFFFFF"/>
              </a:solidFill>
              <a:ea typeface="Arial Unicode MS" charset="0"/>
              <a:cs typeface="Arial Unicode MS" charset="0"/>
            </a:endParaRPr>
          </a:p>
          <a:p>
            <a:pPr algn="ctr">
              <a:defRPr/>
            </a:pPr>
            <a:endParaRPr lang="fr-CH" b="1">
              <a:solidFill>
                <a:srgbClr val="FFFFFF"/>
              </a:solidFill>
              <a:ea typeface="Arial Unicode MS" charset="0"/>
              <a:cs typeface="Arial Unicode MS" charset="0"/>
            </a:endParaRPr>
          </a:p>
          <a:p>
            <a:pPr algn="ctr">
              <a:defRPr/>
            </a:pPr>
            <a:endParaRPr lang="fr-CH" b="1">
              <a:solidFill>
                <a:srgbClr val="FFFFFF"/>
              </a:solidFill>
              <a:ea typeface="Arial Unicode MS" charset="0"/>
              <a:cs typeface="Arial Unicode MS" charset="0"/>
            </a:endParaRPr>
          </a:p>
          <a:p>
            <a:pPr algn="ctr">
              <a:defRPr/>
            </a:pPr>
            <a:endParaRPr lang="fr-CH" b="1">
              <a:solidFill>
                <a:srgbClr val="FFFFFF"/>
              </a:solidFill>
              <a:ea typeface="Arial Unicode MS" charset="0"/>
              <a:cs typeface="Arial Unicode MS" charset="0"/>
            </a:endParaRPr>
          </a:p>
          <a:p>
            <a:pPr algn="ctr">
              <a:defRPr/>
            </a:pPr>
            <a:endParaRPr lang="en-US" sz="1800">
              <a:solidFill>
                <a:srgbClr val="FFFFFF"/>
              </a:solidFill>
              <a:ea typeface="Arial Unicode MS" charset="0"/>
              <a:cs typeface="Arial Unicode MS" charset="0"/>
            </a:endParaRPr>
          </a:p>
        </p:txBody>
      </p:sp>
      <p:grpSp>
        <p:nvGrpSpPr>
          <p:cNvPr id="118794" name="Group 342"/>
          <p:cNvGrpSpPr>
            <a:grpSpLocks/>
          </p:cNvGrpSpPr>
          <p:nvPr/>
        </p:nvGrpSpPr>
        <p:grpSpPr bwMode="auto">
          <a:xfrm>
            <a:off x="525463" y="2041525"/>
            <a:ext cx="8262937" cy="2606675"/>
            <a:chOff x="525539" y="2041506"/>
            <a:chExt cx="8262782" cy="2607361"/>
          </a:xfrm>
        </p:grpSpPr>
        <p:sp>
          <p:nvSpPr>
            <p:cNvPr id="538" name="Rectangle 537"/>
            <p:cNvSpPr/>
            <p:nvPr/>
          </p:nvSpPr>
          <p:spPr>
            <a:xfrm>
              <a:off x="4600575" y="2357502"/>
              <a:ext cx="104773" cy="121952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39" name="Rectangle 538"/>
            <p:cNvSpPr/>
            <p:nvPr/>
          </p:nvSpPr>
          <p:spPr>
            <a:xfrm>
              <a:off x="5687992" y="2365441"/>
              <a:ext cx="104773" cy="34934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40" name="Rectangle 539"/>
            <p:cNvSpPr/>
            <p:nvPr/>
          </p:nvSpPr>
          <p:spPr>
            <a:xfrm>
              <a:off x="6434103" y="2714783"/>
              <a:ext cx="104773" cy="34934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41" name="Rectangle 540"/>
            <p:cNvSpPr/>
            <p:nvPr/>
          </p:nvSpPr>
          <p:spPr>
            <a:xfrm>
              <a:off x="3525858" y="2355914"/>
              <a:ext cx="104773" cy="34934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42" name="Rectangle 541"/>
            <p:cNvSpPr/>
            <p:nvPr/>
          </p:nvSpPr>
          <p:spPr>
            <a:xfrm>
              <a:off x="2767047" y="2714783"/>
              <a:ext cx="104773" cy="34934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43" name="Rectangle 542"/>
            <p:cNvSpPr/>
            <p:nvPr/>
          </p:nvSpPr>
          <p:spPr>
            <a:xfrm>
              <a:off x="3525858" y="2860872"/>
              <a:ext cx="104773" cy="28900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44" name="Rectangle 543"/>
            <p:cNvSpPr/>
            <p:nvPr/>
          </p:nvSpPr>
          <p:spPr>
            <a:xfrm>
              <a:off x="5687992" y="2860872"/>
              <a:ext cx="104773" cy="28900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545" name="Straight Connector 544"/>
            <p:cNvCxnSpPr>
              <a:cxnSpLocks noChangeAspect="1"/>
            </p:cNvCxnSpPr>
            <p:nvPr/>
          </p:nvCxnSpPr>
          <p:spPr>
            <a:xfrm>
              <a:off x="3579832" y="3183219"/>
              <a:ext cx="1068367" cy="493842"/>
            </a:xfrm>
            <a:prstGeom prst="line">
              <a:avLst/>
            </a:prstGeom>
            <a:ln w="76200">
              <a:solidFill>
                <a:srgbClr val="7A4ADA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Straight Connector 545"/>
            <p:cNvCxnSpPr>
              <a:cxnSpLocks noChangeAspect="1"/>
            </p:cNvCxnSpPr>
            <p:nvPr/>
          </p:nvCxnSpPr>
          <p:spPr>
            <a:xfrm flipH="1">
              <a:off x="4694236" y="3173692"/>
              <a:ext cx="1068367" cy="493842"/>
            </a:xfrm>
            <a:prstGeom prst="line">
              <a:avLst/>
            </a:prstGeom>
            <a:ln w="76200">
              <a:solidFill>
                <a:srgbClr val="7A4ADA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Straight Connector 546"/>
            <p:cNvCxnSpPr>
              <a:cxnSpLocks noChangeAspect="1"/>
            </p:cNvCxnSpPr>
            <p:nvPr/>
          </p:nvCxnSpPr>
          <p:spPr>
            <a:xfrm rot="10800000" flipV="1">
              <a:off x="5694342" y="3478572"/>
              <a:ext cx="820722" cy="379512"/>
            </a:xfrm>
            <a:prstGeom prst="line">
              <a:avLst/>
            </a:prstGeom>
            <a:ln w="76200">
              <a:solidFill>
                <a:srgbClr val="7A4ADA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/>
            <p:cNvCxnSpPr>
              <a:cxnSpLocks noChangeAspect="1"/>
            </p:cNvCxnSpPr>
            <p:nvPr/>
          </p:nvCxnSpPr>
          <p:spPr>
            <a:xfrm>
              <a:off x="2827371" y="3497627"/>
              <a:ext cx="758811" cy="350929"/>
            </a:xfrm>
            <a:prstGeom prst="line">
              <a:avLst/>
            </a:prstGeom>
            <a:ln w="76200">
              <a:solidFill>
                <a:srgbClr val="7A4ADA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Straight Connector 548"/>
            <p:cNvCxnSpPr>
              <a:cxnSpLocks noChangeAspect="1"/>
            </p:cNvCxnSpPr>
            <p:nvPr/>
          </p:nvCxnSpPr>
          <p:spPr>
            <a:xfrm rot="10800000" flipV="1">
              <a:off x="4705348" y="2887867"/>
              <a:ext cx="1038206" cy="257243"/>
            </a:xfrm>
            <a:prstGeom prst="line">
              <a:avLst/>
            </a:prstGeom>
            <a:ln w="76200">
              <a:solidFill>
                <a:srgbClr val="7A4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Straight Connector 549"/>
            <p:cNvCxnSpPr>
              <a:cxnSpLocks noChangeAspect="1"/>
            </p:cNvCxnSpPr>
            <p:nvPr/>
          </p:nvCxnSpPr>
          <p:spPr>
            <a:xfrm rot="10800000" flipV="1">
              <a:off x="5743553" y="3307077"/>
              <a:ext cx="800085" cy="198489"/>
            </a:xfrm>
            <a:prstGeom prst="line">
              <a:avLst/>
            </a:prstGeom>
            <a:ln w="76200">
              <a:solidFill>
                <a:srgbClr val="7A4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1" name="Rectangle 550"/>
            <p:cNvSpPr/>
            <p:nvPr/>
          </p:nvSpPr>
          <p:spPr>
            <a:xfrm>
              <a:off x="8683548" y="3073653"/>
              <a:ext cx="104773" cy="34934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52" name="Rectangle 551"/>
            <p:cNvSpPr/>
            <p:nvPr/>
          </p:nvSpPr>
          <p:spPr>
            <a:xfrm>
              <a:off x="7939025" y="3424583"/>
              <a:ext cx="104773" cy="34934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53" name="Rectangle 552"/>
            <p:cNvSpPr/>
            <p:nvPr/>
          </p:nvSpPr>
          <p:spPr>
            <a:xfrm>
              <a:off x="7180214" y="3807271"/>
              <a:ext cx="104773" cy="34934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554" name="Straight Connector 553"/>
            <p:cNvCxnSpPr>
              <a:cxnSpLocks noChangeAspect="1"/>
            </p:cNvCxnSpPr>
            <p:nvPr/>
          </p:nvCxnSpPr>
          <p:spPr>
            <a:xfrm rot="10800000" flipV="1">
              <a:off x="7904101" y="3831090"/>
              <a:ext cx="820722" cy="379512"/>
            </a:xfrm>
            <a:prstGeom prst="line">
              <a:avLst/>
            </a:prstGeom>
            <a:ln w="76200">
              <a:solidFill>
                <a:srgbClr val="7A4ADA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5" name="Straight Connector 554"/>
            <p:cNvCxnSpPr>
              <a:cxnSpLocks noChangeAspect="1"/>
            </p:cNvCxnSpPr>
            <p:nvPr/>
          </p:nvCxnSpPr>
          <p:spPr>
            <a:xfrm rot="10800000" flipV="1">
              <a:off x="7170689" y="4031167"/>
              <a:ext cx="820722" cy="379512"/>
            </a:xfrm>
            <a:prstGeom prst="line">
              <a:avLst/>
            </a:prstGeom>
            <a:ln w="76200">
              <a:solidFill>
                <a:srgbClr val="7A4ADA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Straight Connector 555"/>
            <p:cNvCxnSpPr>
              <a:cxnSpLocks noChangeAspect="1"/>
            </p:cNvCxnSpPr>
            <p:nvPr/>
          </p:nvCxnSpPr>
          <p:spPr>
            <a:xfrm rot="10800000" flipV="1">
              <a:off x="6427753" y="4231245"/>
              <a:ext cx="820722" cy="379512"/>
            </a:xfrm>
            <a:prstGeom prst="line">
              <a:avLst/>
            </a:prstGeom>
            <a:ln w="76200">
              <a:solidFill>
                <a:srgbClr val="7A4ADA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Straight Connector 556"/>
            <p:cNvCxnSpPr>
              <a:cxnSpLocks noChangeAspect="1"/>
            </p:cNvCxnSpPr>
            <p:nvPr/>
          </p:nvCxnSpPr>
          <p:spPr>
            <a:xfrm rot="10800000" flipV="1">
              <a:off x="6464265" y="3638951"/>
              <a:ext cx="2289132" cy="571650"/>
            </a:xfrm>
            <a:prstGeom prst="line">
              <a:avLst/>
            </a:prstGeom>
            <a:ln w="76200">
              <a:solidFill>
                <a:srgbClr val="7A4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Connector 557"/>
            <p:cNvCxnSpPr>
              <a:cxnSpLocks noChangeAspect="1"/>
            </p:cNvCxnSpPr>
            <p:nvPr/>
          </p:nvCxnSpPr>
          <p:spPr>
            <a:xfrm rot="10800000" flipH="1" flipV="1">
              <a:off x="3581419" y="2887867"/>
              <a:ext cx="1038206" cy="257243"/>
            </a:xfrm>
            <a:prstGeom prst="line">
              <a:avLst/>
            </a:prstGeom>
            <a:ln w="76200">
              <a:solidFill>
                <a:srgbClr val="7A4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/>
            <p:cNvCxnSpPr>
              <a:cxnSpLocks noChangeAspect="1"/>
            </p:cNvCxnSpPr>
            <p:nvPr/>
          </p:nvCxnSpPr>
          <p:spPr>
            <a:xfrm>
              <a:off x="2800383" y="3307077"/>
              <a:ext cx="760399" cy="188962"/>
            </a:xfrm>
            <a:prstGeom prst="line">
              <a:avLst/>
            </a:prstGeom>
            <a:ln w="76200">
              <a:solidFill>
                <a:srgbClr val="7A4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0" name="Rectangle 559"/>
            <p:cNvSpPr/>
            <p:nvPr/>
          </p:nvSpPr>
          <p:spPr>
            <a:xfrm flipH="1">
              <a:off x="525539" y="3092708"/>
              <a:ext cx="104773" cy="34934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561" name="Rectangle 560"/>
            <p:cNvSpPr/>
            <p:nvPr/>
          </p:nvSpPr>
          <p:spPr>
            <a:xfrm flipH="1">
              <a:off x="1276412" y="3443638"/>
              <a:ext cx="104773" cy="34934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grpSp>
          <p:nvGrpSpPr>
            <p:cNvPr id="73778" name="Group 64"/>
            <p:cNvGrpSpPr/>
            <p:nvPr/>
          </p:nvGrpSpPr>
          <p:grpSpPr>
            <a:xfrm>
              <a:off x="561097" y="2065421"/>
              <a:ext cx="8198148" cy="1760672"/>
              <a:chOff x="561097" y="2065421"/>
              <a:chExt cx="8198148" cy="1760672"/>
            </a:xfrm>
            <a:solidFill>
              <a:srgbClr val="9F70D2"/>
            </a:solidFill>
          </p:grpSpPr>
          <p:sp>
            <p:nvSpPr>
              <p:cNvPr id="578" name="Rectangle 577"/>
              <p:cNvSpPr/>
              <p:nvPr/>
            </p:nvSpPr>
            <p:spPr>
              <a:xfrm>
                <a:off x="4624641" y="2066925"/>
                <a:ext cx="51633" cy="291264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579" name="Rectangle 578"/>
              <p:cNvSpPr/>
              <p:nvPr/>
            </p:nvSpPr>
            <p:spPr>
              <a:xfrm>
                <a:off x="4704851" y="2359693"/>
                <a:ext cx="45719" cy="608096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580" name="Rectangle 579"/>
              <p:cNvSpPr/>
              <p:nvPr/>
            </p:nvSpPr>
            <p:spPr>
              <a:xfrm>
                <a:off x="5711494" y="2074946"/>
                <a:ext cx="51633" cy="291264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581" name="Rectangle 580"/>
              <p:cNvSpPr/>
              <p:nvPr/>
            </p:nvSpPr>
            <p:spPr>
              <a:xfrm>
                <a:off x="6457452" y="2423861"/>
                <a:ext cx="51633" cy="291264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582" name="Rectangle 581"/>
              <p:cNvSpPr/>
              <p:nvPr/>
            </p:nvSpPr>
            <p:spPr>
              <a:xfrm>
                <a:off x="3549319" y="2065421"/>
                <a:ext cx="51633" cy="291264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583" name="Rectangle 582"/>
              <p:cNvSpPr/>
              <p:nvPr/>
            </p:nvSpPr>
            <p:spPr>
              <a:xfrm>
                <a:off x="2790327" y="2423861"/>
                <a:ext cx="51633" cy="291264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584" name="Rectangle 583"/>
              <p:cNvSpPr/>
              <p:nvPr/>
            </p:nvSpPr>
            <p:spPr>
              <a:xfrm>
                <a:off x="8707612" y="2782447"/>
                <a:ext cx="51633" cy="291264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585" name="Rectangle 584"/>
              <p:cNvSpPr/>
              <p:nvPr/>
            </p:nvSpPr>
            <p:spPr>
              <a:xfrm>
                <a:off x="7963512" y="3134024"/>
                <a:ext cx="51633" cy="291264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586" name="Rectangle 585"/>
              <p:cNvSpPr/>
              <p:nvPr/>
            </p:nvSpPr>
            <p:spPr>
              <a:xfrm>
                <a:off x="7204529" y="3515779"/>
                <a:ext cx="51633" cy="291264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587" name="Rectangle 586"/>
              <p:cNvSpPr/>
              <p:nvPr/>
            </p:nvSpPr>
            <p:spPr>
              <a:xfrm flipH="1">
                <a:off x="561097" y="2801497"/>
                <a:ext cx="51633" cy="291264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588" name="Rectangle 587"/>
              <p:cNvSpPr/>
              <p:nvPr/>
            </p:nvSpPr>
            <p:spPr>
              <a:xfrm flipH="1">
                <a:off x="1305197" y="3153074"/>
                <a:ext cx="51633" cy="291264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589" name="Rectangle 588"/>
              <p:cNvSpPr/>
              <p:nvPr/>
            </p:nvSpPr>
            <p:spPr>
              <a:xfrm flipH="1">
                <a:off x="2064180" y="3534829"/>
                <a:ext cx="51633" cy="291264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sp>
          <p:nvSpPr>
            <p:cNvPr id="563" name="Rectangle 562"/>
            <p:cNvSpPr/>
            <p:nvPr/>
          </p:nvSpPr>
          <p:spPr>
            <a:xfrm flipH="1">
              <a:off x="2035223" y="3826326"/>
              <a:ext cx="104773" cy="34934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564" name="Straight Connector 563"/>
            <p:cNvCxnSpPr>
              <a:cxnSpLocks noChangeAspect="1"/>
            </p:cNvCxnSpPr>
            <p:nvPr/>
          </p:nvCxnSpPr>
          <p:spPr>
            <a:xfrm rot="10800000" flipH="1" flipV="1">
              <a:off x="595388" y="3850145"/>
              <a:ext cx="820722" cy="379512"/>
            </a:xfrm>
            <a:prstGeom prst="line">
              <a:avLst/>
            </a:prstGeom>
            <a:ln w="76200">
              <a:solidFill>
                <a:srgbClr val="7A4ADA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/>
            <p:cNvCxnSpPr>
              <a:cxnSpLocks noChangeAspect="1"/>
            </p:cNvCxnSpPr>
            <p:nvPr/>
          </p:nvCxnSpPr>
          <p:spPr>
            <a:xfrm rot="10800000" flipH="1" flipV="1">
              <a:off x="1328799" y="4050222"/>
              <a:ext cx="820722" cy="379512"/>
            </a:xfrm>
            <a:prstGeom prst="line">
              <a:avLst/>
            </a:prstGeom>
            <a:ln w="76200">
              <a:solidFill>
                <a:srgbClr val="7A4ADA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>
              <a:cxnSpLocks noChangeAspect="1"/>
            </p:cNvCxnSpPr>
            <p:nvPr/>
          </p:nvCxnSpPr>
          <p:spPr>
            <a:xfrm rot="10800000" flipH="1" flipV="1">
              <a:off x="2071735" y="4250300"/>
              <a:ext cx="820722" cy="379512"/>
            </a:xfrm>
            <a:prstGeom prst="line">
              <a:avLst/>
            </a:prstGeom>
            <a:ln w="76200">
              <a:solidFill>
                <a:srgbClr val="7A4ADA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>
              <a:cxnSpLocks noChangeAspect="1"/>
            </p:cNvCxnSpPr>
            <p:nvPr/>
          </p:nvCxnSpPr>
          <p:spPr>
            <a:xfrm rot="10800000" flipH="1" flipV="1">
              <a:off x="566813" y="3658006"/>
              <a:ext cx="2289132" cy="571650"/>
            </a:xfrm>
            <a:prstGeom prst="line">
              <a:avLst/>
            </a:prstGeom>
            <a:ln w="76200">
              <a:solidFill>
                <a:srgbClr val="7A4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>
              <a:cxnSpLocks/>
            </p:cNvCxnSpPr>
            <p:nvPr/>
          </p:nvCxnSpPr>
          <p:spPr>
            <a:xfrm rot="16200000" flipH="1">
              <a:off x="4386217" y="3538940"/>
              <a:ext cx="350929" cy="192083"/>
            </a:xfrm>
            <a:prstGeom prst="line">
              <a:avLst/>
            </a:prstGeom>
            <a:ln w="76200">
              <a:solidFill>
                <a:srgbClr val="7A4ADA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>
              <a:cxnSpLocks/>
            </p:cNvCxnSpPr>
            <p:nvPr/>
          </p:nvCxnSpPr>
          <p:spPr>
            <a:xfrm rot="5400000">
              <a:off x="4586238" y="3548468"/>
              <a:ext cx="350929" cy="192083"/>
            </a:xfrm>
            <a:prstGeom prst="line">
              <a:avLst/>
            </a:prstGeom>
            <a:ln w="76200">
              <a:solidFill>
                <a:srgbClr val="7A4ADA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779" name="Group 66"/>
            <p:cNvGrpSpPr/>
            <p:nvPr/>
          </p:nvGrpSpPr>
          <p:grpSpPr>
            <a:xfrm>
              <a:off x="525726" y="2705600"/>
              <a:ext cx="8250435" cy="915525"/>
              <a:chOff x="525726" y="2705600"/>
              <a:chExt cx="8250435" cy="915525"/>
            </a:xfrm>
            <a:solidFill>
              <a:srgbClr val="7A4ADA"/>
            </a:solidFill>
          </p:grpSpPr>
          <p:sp>
            <p:nvSpPr>
              <p:cNvPr id="572" name="Rectangle 27"/>
              <p:cNvSpPr/>
              <p:nvPr/>
            </p:nvSpPr>
            <p:spPr>
              <a:xfrm>
                <a:off x="3528261" y="2705600"/>
                <a:ext cx="104400" cy="144000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573" name="Rectangle 572"/>
              <p:cNvSpPr/>
              <p:nvPr/>
            </p:nvSpPr>
            <p:spPr>
              <a:xfrm flipH="1">
                <a:off x="5690436" y="2724650"/>
                <a:ext cx="104400" cy="144000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574" name="Rectangle 573"/>
              <p:cNvSpPr/>
              <p:nvPr/>
            </p:nvSpPr>
            <p:spPr>
              <a:xfrm flipH="1">
                <a:off x="6442911" y="3143750"/>
                <a:ext cx="104400" cy="144000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575" name="Rectangle 574"/>
              <p:cNvSpPr/>
              <p:nvPr/>
            </p:nvSpPr>
            <p:spPr>
              <a:xfrm>
                <a:off x="2766261" y="3143750"/>
                <a:ext cx="104400" cy="144000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576" name="Rectangle 575"/>
              <p:cNvSpPr/>
              <p:nvPr/>
            </p:nvSpPr>
            <p:spPr>
              <a:xfrm flipH="1">
                <a:off x="8671761" y="3477125"/>
                <a:ext cx="104400" cy="144000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577" name="Rectangle 576"/>
              <p:cNvSpPr/>
              <p:nvPr/>
            </p:nvSpPr>
            <p:spPr>
              <a:xfrm>
                <a:off x="525726" y="3465513"/>
                <a:ext cx="104400" cy="144000"/>
              </a:xfrm>
              <a:prstGeom prst="rect">
                <a:avLst/>
              </a:prstGeom>
              <a:grp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  <p:sp>
          <p:nvSpPr>
            <p:cNvPr id="571" name="Freeform 570"/>
            <p:cNvSpPr/>
            <p:nvPr/>
          </p:nvSpPr>
          <p:spPr>
            <a:xfrm>
              <a:off x="555700" y="2041506"/>
              <a:ext cx="8181822" cy="2607361"/>
            </a:xfrm>
            <a:custGeom>
              <a:avLst/>
              <a:gdLst>
                <a:gd name="connsiteX0" fmla="*/ 0 w 946205"/>
                <a:gd name="connsiteY0" fmla="*/ 834887 h 834887"/>
                <a:gd name="connsiteX1" fmla="*/ 473103 w 946205"/>
                <a:gd name="connsiteY1" fmla="*/ 0 h 834887"/>
                <a:gd name="connsiteX2" fmla="*/ 946205 w 946205"/>
                <a:gd name="connsiteY2" fmla="*/ 834887 h 834887"/>
                <a:gd name="connsiteX3" fmla="*/ 0 w 946205"/>
                <a:gd name="connsiteY3" fmla="*/ 834887 h 834887"/>
                <a:gd name="connsiteX0" fmla="*/ 0 w 5637474"/>
                <a:gd name="connsiteY0" fmla="*/ 834887 h 834887"/>
                <a:gd name="connsiteX1" fmla="*/ 473103 w 5637474"/>
                <a:gd name="connsiteY1" fmla="*/ 0 h 834887"/>
                <a:gd name="connsiteX2" fmla="*/ 5637474 w 5637474"/>
                <a:gd name="connsiteY2" fmla="*/ 0 h 834887"/>
                <a:gd name="connsiteX3" fmla="*/ 0 w 5637474"/>
                <a:gd name="connsiteY3" fmla="*/ 834887 h 834887"/>
                <a:gd name="connsiteX0" fmla="*/ 2512613 w 8150087"/>
                <a:gd name="connsiteY0" fmla="*/ 834887 h 834887"/>
                <a:gd name="connsiteX1" fmla="*/ 2985716 w 8150087"/>
                <a:gd name="connsiteY1" fmla="*/ 0 h 834887"/>
                <a:gd name="connsiteX2" fmla="*/ 0 w 8150087"/>
                <a:gd name="connsiteY2" fmla="*/ 0 h 834887"/>
                <a:gd name="connsiteX3" fmla="*/ 8150087 w 8150087"/>
                <a:gd name="connsiteY3" fmla="*/ 0 h 834887"/>
                <a:gd name="connsiteX4" fmla="*/ 2512613 w 8150087"/>
                <a:gd name="connsiteY4" fmla="*/ 834887 h 834887"/>
                <a:gd name="connsiteX0" fmla="*/ 0 w 5637474"/>
                <a:gd name="connsiteY0" fmla="*/ 834887 h 834887"/>
                <a:gd name="connsiteX1" fmla="*/ 473103 w 5637474"/>
                <a:gd name="connsiteY1" fmla="*/ 0 h 834887"/>
                <a:gd name="connsiteX2" fmla="*/ 5637474 w 5637474"/>
                <a:gd name="connsiteY2" fmla="*/ 0 h 834887"/>
                <a:gd name="connsiteX3" fmla="*/ 0 w 5637474"/>
                <a:gd name="connsiteY3" fmla="*/ 834887 h 834887"/>
                <a:gd name="connsiteX0" fmla="*/ 2516587 w 8154061"/>
                <a:gd name="connsiteY0" fmla="*/ 834887 h 834887"/>
                <a:gd name="connsiteX1" fmla="*/ 0 w 8154061"/>
                <a:gd name="connsiteY1" fmla="*/ 0 h 834887"/>
                <a:gd name="connsiteX2" fmla="*/ 8154061 w 8154061"/>
                <a:gd name="connsiteY2" fmla="*/ 0 h 834887"/>
                <a:gd name="connsiteX3" fmla="*/ 2516587 w 8154061"/>
                <a:gd name="connsiteY3" fmla="*/ 834887 h 834887"/>
                <a:gd name="connsiteX0" fmla="*/ 0 w 8181891"/>
                <a:gd name="connsiteY0" fmla="*/ 2170706 h 2170706"/>
                <a:gd name="connsiteX1" fmla="*/ 27830 w 8181891"/>
                <a:gd name="connsiteY1" fmla="*/ 0 h 2170706"/>
                <a:gd name="connsiteX2" fmla="*/ 8181891 w 8181891"/>
                <a:gd name="connsiteY2" fmla="*/ 0 h 2170706"/>
                <a:gd name="connsiteX3" fmla="*/ 0 w 8181891"/>
                <a:gd name="connsiteY3" fmla="*/ 2170706 h 2170706"/>
                <a:gd name="connsiteX0" fmla="*/ 67586 w 8249477"/>
                <a:gd name="connsiteY0" fmla="*/ 2170706 h 2170706"/>
                <a:gd name="connsiteX1" fmla="*/ 0 w 8249477"/>
                <a:gd name="connsiteY1" fmla="*/ 0 h 2170706"/>
                <a:gd name="connsiteX2" fmla="*/ 8249477 w 8249477"/>
                <a:gd name="connsiteY2" fmla="*/ 0 h 2170706"/>
                <a:gd name="connsiteX3" fmla="*/ 67586 w 8249477"/>
                <a:gd name="connsiteY3" fmla="*/ 2170706 h 2170706"/>
                <a:gd name="connsiteX0" fmla="*/ 67586 w 8249477"/>
                <a:gd name="connsiteY0" fmla="*/ 2170706 h 2170706"/>
                <a:gd name="connsiteX1" fmla="*/ 0 w 8249477"/>
                <a:gd name="connsiteY1" fmla="*/ 0 h 2170706"/>
                <a:gd name="connsiteX2" fmla="*/ 3975 w 8249477"/>
                <a:gd name="connsiteY2" fmla="*/ 7950 h 2170706"/>
                <a:gd name="connsiteX3" fmla="*/ 8249477 w 8249477"/>
                <a:gd name="connsiteY3" fmla="*/ 0 h 2170706"/>
                <a:gd name="connsiteX4" fmla="*/ 67586 w 8249477"/>
                <a:gd name="connsiteY4" fmla="*/ 2170706 h 2170706"/>
                <a:gd name="connsiteX0" fmla="*/ 67586 w 8249477"/>
                <a:gd name="connsiteY0" fmla="*/ 2170706 h 2170706"/>
                <a:gd name="connsiteX1" fmla="*/ 0 w 8249477"/>
                <a:gd name="connsiteY1" fmla="*/ 0 h 2170706"/>
                <a:gd name="connsiteX2" fmla="*/ 3975 w 8249477"/>
                <a:gd name="connsiteY2" fmla="*/ 7950 h 2170706"/>
                <a:gd name="connsiteX3" fmla="*/ 8249477 w 8249477"/>
                <a:gd name="connsiteY3" fmla="*/ 0 h 2170706"/>
                <a:gd name="connsiteX4" fmla="*/ 67586 w 8249477"/>
                <a:gd name="connsiteY4" fmla="*/ 2170706 h 2170706"/>
                <a:gd name="connsiteX0" fmla="*/ 67586 w 8249477"/>
                <a:gd name="connsiteY0" fmla="*/ 2170706 h 2170706"/>
                <a:gd name="connsiteX1" fmla="*/ 0 w 8249477"/>
                <a:gd name="connsiteY1" fmla="*/ 0 h 2170706"/>
                <a:gd name="connsiteX2" fmla="*/ 258417 w 8249477"/>
                <a:gd name="connsiteY2" fmla="*/ 7950 h 2170706"/>
                <a:gd name="connsiteX3" fmla="*/ 8249477 w 8249477"/>
                <a:gd name="connsiteY3" fmla="*/ 0 h 2170706"/>
                <a:gd name="connsiteX4" fmla="*/ 67586 w 8249477"/>
                <a:gd name="connsiteY4" fmla="*/ 2170706 h 2170706"/>
                <a:gd name="connsiteX0" fmla="*/ 0 w 8181891"/>
                <a:gd name="connsiteY0" fmla="*/ 2170706 h 2170706"/>
                <a:gd name="connsiteX1" fmla="*/ 190831 w 8181891"/>
                <a:gd name="connsiteY1" fmla="*/ 7950 h 2170706"/>
                <a:gd name="connsiteX2" fmla="*/ 8181891 w 8181891"/>
                <a:gd name="connsiteY2" fmla="*/ 0 h 2170706"/>
                <a:gd name="connsiteX3" fmla="*/ 0 w 8181891"/>
                <a:gd name="connsiteY3" fmla="*/ 2170706 h 2170706"/>
                <a:gd name="connsiteX0" fmla="*/ 0 w 8181891"/>
                <a:gd name="connsiteY0" fmla="*/ 2170706 h 2170706"/>
                <a:gd name="connsiteX1" fmla="*/ 0 w 8181891"/>
                <a:gd name="connsiteY1" fmla="*/ 7950 h 2170706"/>
                <a:gd name="connsiteX2" fmla="*/ 8181891 w 8181891"/>
                <a:gd name="connsiteY2" fmla="*/ 0 h 2170706"/>
                <a:gd name="connsiteX3" fmla="*/ 0 w 8181891"/>
                <a:gd name="connsiteY3" fmla="*/ 2170706 h 2170706"/>
                <a:gd name="connsiteX0" fmla="*/ 0 w 8181891"/>
                <a:gd name="connsiteY0" fmla="*/ 2170706 h 2170706"/>
                <a:gd name="connsiteX1" fmla="*/ 0 w 8181891"/>
                <a:gd name="connsiteY1" fmla="*/ 7950 h 2170706"/>
                <a:gd name="connsiteX2" fmla="*/ 8181891 w 8181891"/>
                <a:gd name="connsiteY2" fmla="*/ 0 h 2170706"/>
                <a:gd name="connsiteX3" fmla="*/ 3156667 w 8181891"/>
                <a:gd name="connsiteY3" fmla="*/ 1327867 h 2170706"/>
                <a:gd name="connsiteX4" fmla="*/ 0 w 8181891"/>
                <a:gd name="connsiteY4" fmla="*/ 2170706 h 2170706"/>
                <a:gd name="connsiteX0" fmla="*/ 0 w 8181891"/>
                <a:gd name="connsiteY0" fmla="*/ 2170706 h 2170706"/>
                <a:gd name="connsiteX1" fmla="*/ 0 w 8181891"/>
                <a:gd name="connsiteY1" fmla="*/ 7950 h 2170706"/>
                <a:gd name="connsiteX2" fmla="*/ 8181891 w 8181891"/>
                <a:gd name="connsiteY2" fmla="*/ 0 h 2170706"/>
                <a:gd name="connsiteX3" fmla="*/ 755374 w 8181891"/>
                <a:gd name="connsiteY3" fmla="*/ 2170705 h 2170706"/>
                <a:gd name="connsiteX4" fmla="*/ 0 w 8181891"/>
                <a:gd name="connsiteY4" fmla="*/ 2170706 h 2170706"/>
                <a:gd name="connsiteX0" fmla="*/ 0 w 8181891"/>
                <a:gd name="connsiteY0" fmla="*/ 2170706 h 2170706"/>
                <a:gd name="connsiteX1" fmla="*/ 0 w 8181891"/>
                <a:gd name="connsiteY1" fmla="*/ 7950 h 2170706"/>
                <a:gd name="connsiteX2" fmla="*/ 8181891 w 8181891"/>
                <a:gd name="connsiteY2" fmla="*/ 0 h 2170706"/>
                <a:gd name="connsiteX3" fmla="*/ 2194559 w 8181891"/>
                <a:gd name="connsiteY3" fmla="*/ 1749286 h 2170706"/>
                <a:gd name="connsiteX4" fmla="*/ 755374 w 8181891"/>
                <a:gd name="connsiteY4" fmla="*/ 2170705 h 2170706"/>
                <a:gd name="connsiteX5" fmla="*/ 0 w 8181891"/>
                <a:gd name="connsiteY5" fmla="*/ 2170706 h 2170706"/>
                <a:gd name="connsiteX0" fmla="*/ 0 w 8181891"/>
                <a:gd name="connsiteY0" fmla="*/ 2170706 h 2377439"/>
                <a:gd name="connsiteX1" fmla="*/ 0 w 8181891"/>
                <a:gd name="connsiteY1" fmla="*/ 7950 h 2377439"/>
                <a:gd name="connsiteX2" fmla="*/ 8181891 w 8181891"/>
                <a:gd name="connsiteY2" fmla="*/ 0 h 2377439"/>
                <a:gd name="connsiteX3" fmla="*/ 747422 w 8181891"/>
                <a:gd name="connsiteY3" fmla="*/ 2377439 h 2377439"/>
                <a:gd name="connsiteX4" fmla="*/ 755374 w 8181891"/>
                <a:gd name="connsiteY4" fmla="*/ 2170705 h 2377439"/>
                <a:gd name="connsiteX5" fmla="*/ 0 w 8181891"/>
                <a:gd name="connsiteY5" fmla="*/ 2170706 h 2377439"/>
                <a:gd name="connsiteX0" fmla="*/ 0 w 8181891"/>
                <a:gd name="connsiteY0" fmla="*/ 2170706 h 2377439"/>
                <a:gd name="connsiteX1" fmla="*/ 0 w 8181891"/>
                <a:gd name="connsiteY1" fmla="*/ 7950 h 2377439"/>
                <a:gd name="connsiteX2" fmla="*/ 8181891 w 8181891"/>
                <a:gd name="connsiteY2" fmla="*/ 0 h 2377439"/>
                <a:gd name="connsiteX3" fmla="*/ 2345634 w 8181891"/>
                <a:gd name="connsiteY3" fmla="*/ 1860604 h 2377439"/>
                <a:gd name="connsiteX4" fmla="*/ 747422 w 8181891"/>
                <a:gd name="connsiteY4" fmla="*/ 2377439 h 2377439"/>
                <a:gd name="connsiteX5" fmla="*/ 755374 w 8181891"/>
                <a:gd name="connsiteY5" fmla="*/ 2170705 h 2377439"/>
                <a:gd name="connsiteX6" fmla="*/ 0 w 8181891"/>
                <a:gd name="connsiteY6" fmla="*/ 2170706 h 2377439"/>
                <a:gd name="connsiteX0" fmla="*/ 0 w 8181891"/>
                <a:gd name="connsiteY0" fmla="*/ 2170706 h 2377439"/>
                <a:gd name="connsiteX1" fmla="*/ 0 w 8181891"/>
                <a:gd name="connsiteY1" fmla="*/ 7950 h 2377439"/>
                <a:gd name="connsiteX2" fmla="*/ 8181891 w 8181891"/>
                <a:gd name="connsiteY2" fmla="*/ 0 h 2377439"/>
                <a:gd name="connsiteX3" fmla="*/ 1558455 w 8181891"/>
                <a:gd name="connsiteY3" fmla="*/ 2377439 h 2377439"/>
                <a:gd name="connsiteX4" fmla="*/ 747422 w 8181891"/>
                <a:gd name="connsiteY4" fmla="*/ 2377439 h 2377439"/>
                <a:gd name="connsiteX5" fmla="*/ 755374 w 8181891"/>
                <a:gd name="connsiteY5" fmla="*/ 2170705 h 2377439"/>
                <a:gd name="connsiteX6" fmla="*/ 0 w 8181891"/>
                <a:gd name="connsiteY6" fmla="*/ 2170706 h 2377439"/>
                <a:gd name="connsiteX0" fmla="*/ 0 w 8181891"/>
                <a:gd name="connsiteY0" fmla="*/ 2170706 h 2377439"/>
                <a:gd name="connsiteX1" fmla="*/ 0 w 8181891"/>
                <a:gd name="connsiteY1" fmla="*/ 7950 h 2377439"/>
                <a:gd name="connsiteX2" fmla="*/ 8181891 w 8181891"/>
                <a:gd name="connsiteY2" fmla="*/ 0 h 2377439"/>
                <a:gd name="connsiteX3" fmla="*/ 2528514 w 8181891"/>
                <a:gd name="connsiteY3" fmla="*/ 2043484 h 2377439"/>
                <a:gd name="connsiteX4" fmla="*/ 1558455 w 8181891"/>
                <a:gd name="connsiteY4" fmla="*/ 2377439 h 2377439"/>
                <a:gd name="connsiteX5" fmla="*/ 747422 w 8181891"/>
                <a:gd name="connsiteY5" fmla="*/ 2377439 h 2377439"/>
                <a:gd name="connsiteX6" fmla="*/ 755374 w 8181891"/>
                <a:gd name="connsiteY6" fmla="*/ 2170705 h 2377439"/>
                <a:gd name="connsiteX7" fmla="*/ 0 w 8181891"/>
                <a:gd name="connsiteY7" fmla="*/ 2170706 h 237743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1558455 w 8181891"/>
                <a:gd name="connsiteY3" fmla="*/ 2560319 h 2560319"/>
                <a:gd name="connsiteX4" fmla="*/ 1558455 w 8181891"/>
                <a:gd name="connsiteY4" fmla="*/ 2377439 h 2560319"/>
                <a:gd name="connsiteX5" fmla="*/ 747422 w 8181891"/>
                <a:gd name="connsiteY5" fmla="*/ 2377439 h 2560319"/>
                <a:gd name="connsiteX6" fmla="*/ 755374 w 8181891"/>
                <a:gd name="connsiteY6" fmla="*/ 2170705 h 2560319"/>
                <a:gd name="connsiteX7" fmla="*/ 0 w 8181891"/>
                <a:gd name="connsiteY7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2997641 w 8181891"/>
                <a:gd name="connsiteY3" fmla="*/ 2003728 h 2560319"/>
                <a:gd name="connsiteX4" fmla="*/ 1558455 w 8181891"/>
                <a:gd name="connsiteY4" fmla="*/ 2560319 h 2560319"/>
                <a:gd name="connsiteX5" fmla="*/ 1558455 w 8181891"/>
                <a:gd name="connsiteY5" fmla="*/ 2377439 h 2560319"/>
                <a:gd name="connsiteX6" fmla="*/ 747422 w 8181891"/>
                <a:gd name="connsiteY6" fmla="*/ 2377439 h 2560319"/>
                <a:gd name="connsiteX7" fmla="*/ 755374 w 8181891"/>
                <a:gd name="connsiteY7" fmla="*/ 2170705 h 2560319"/>
                <a:gd name="connsiteX8" fmla="*/ 0 w 8181891"/>
                <a:gd name="connsiteY8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2282024 w 8181891"/>
                <a:gd name="connsiteY3" fmla="*/ 2560319 h 2560319"/>
                <a:gd name="connsiteX4" fmla="*/ 1558455 w 8181891"/>
                <a:gd name="connsiteY4" fmla="*/ 2560319 h 2560319"/>
                <a:gd name="connsiteX5" fmla="*/ 1558455 w 8181891"/>
                <a:gd name="connsiteY5" fmla="*/ 2377439 h 2560319"/>
                <a:gd name="connsiteX6" fmla="*/ 747422 w 8181891"/>
                <a:gd name="connsiteY6" fmla="*/ 2377439 h 2560319"/>
                <a:gd name="connsiteX7" fmla="*/ 755374 w 8181891"/>
                <a:gd name="connsiteY7" fmla="*/ 2170705 h 2560319"/>
                <a:gd name="connsiteX8" fmla="*/ 0 w 8181891"/>
                <a:gd name="connsiteY8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3013544 w 8181891"/>
                <a:gd name="connsiteY3" fmla="*/ 2242267 h 2560319"/>
                <a:gd name="connsiteX4" fmla="*/ 2282024 w 8181891"/>
                <a:gd name="connsiteY4" fmla="*/ 2560319 h 2560319"/>
                <a:gd name="connsiteX5" fmla="*/ 1558455 w 8181891"/>
                <a:gd name="connsiteY5" fmla="*/ 2560319 h 2560319"/>
                <a:gd name="connsiteX6" fmla="*/ 1558455 w 8181891"/>
                <a:gd name="connsiteY6" fmla="*/ 2377439 h 2560319"/>
                <a:gd name="connsiteX7" fmla="*/ 747422 w 8181891"/>
                <a:gd name="connsiteY7" fmla="*/ 2377439 h 2560319"/>
                <a:gd name="connsiteX8" fmla="*/ 755374 w 8181891"/>
                <a:gd name="connsiteY8" fmla="*/ 2170705 h 2560319"/>
                <a:gd name="connsiteX9" fmla="*/ 0 w 8181891"/>
                <a:gd name="connsiteY9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3013544 w 8181891"/>
                <a:gd name="connsiteY3" fmla="*/ 2242267 h 2560319"/>
                <a:gd name="connsiteX4" fmla="*/ 2274072 w 8181891"/>
                <a:gd name="connsiteY4" fmla="*/ 1812897 h 2560319"/>
                <a:gd name="connsiteX5" fmla="*/ 2282024 w 8181891"/>
                <a:gd name="connsiteY5" fmla="*/ 2560319 h 2560319"/>
                <a:gd name="connsiteX6" fmla="*/ 1558455 w 8181891"/>
                <a:gd name="connsiteY6" fmla="*/ 2560319 h 2560319"/>
                <a:gd name="connsiteX7" fmla="*/ 1558455 w 8181891"/>
                <a:gd name="connsiteY7" fmla="*/ 2377439 h 2560319"/>
                <a:gd name="connsiteX8" fmla="*/ 747422 w 8181891"/>
                <a:gd name="connsiteY8" fmla="*/ 2377439 h 2560319"/>
                <a:gd name="connsiteX9" fmla="*/ 755374 w 8181891"/>
                <a:gd name="connsiteY9" fmla="*/ 2170705 h 2560319"/>
                <a:gd name="connsiteX10" fmla="*/ 0 w 8181891"/>
                <a:gd name="connsiteY10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3013544 w 8181891"/>
                <a:gd name="connsiteY3" fmla="*/ 1844702 h 2560319"/>
                <a:gd name="connsiteX4" fmla="*/ 2274072 w 8181891"/>
                <a:gd name="connsiteY4" fmla="*/ 1812897 h 2560319"/>
                <a:gd name="connsiteX5" fmla="*/ 2282024 w 8181891"/>
                <a:gd name="connsiteY5" fmla="*/ 2560319 h 2560319"/>
                <a:gd name="connsiteX6" fmla="*/ 1558455 w 8181891"/>
                <a:gd name="connsiteY6" fmla="*/ 2560319 h 2560319"/>
                <a:gd name="connsiteX7" fmla="*/ 1558455 w 8181891"/>
                <a:gd name="connsiteY7" fmla="*/ 2377439 h 2560319"/>
                <a:gd name="connsiteX8" fmla="*/ 747422 w 8181891"/>
                <a:gd name="connsiteY8" fmla="*/ 2377439 h 2560319"/>
                <a:gd name="connsiteX9" fmla="*/ 755374 w 8181891"/>
                <a:gd name="connsiteY9" fmla="*/ 2170705 h 2560319"/>
                <a:gd name="connsiteX10" fmla="*/ 0 w 8181891"/>
                <a:gd name="connsiteY10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3554232 w 8181891"/>
                <a:gd name="connsiteY3" fmla="*/ 1669773 h 2560319"/>
                <a:gd name="connsiteX4" fmla="*/ 3013544 w 8181891"/>
                <a:gd name="connsiteY4" fmla="*/ 1844702 h 2560319"/>
                <a:gd name="connsiteX5" fmla="*/ 2274072 w 8181891"/>
                <a:gd name="connsiteY5" fmla="*/ 1812897 h 2560319"/>
                <a:gd name="connsiteX6" fmla="*/ 2282024 w 8181891"/>
                <a:gd name="connsiteY6" fmla="*/ 2560319 h 2560319"/>
                <a:gd name="connsiteX7" fmla="*/ 1558455 w 8181891"/>
                <a:gd name="connsiteY7" fmla="*/ 2560319 h 2560319"/>
                <a:gd name="connsiteX8" fmla="*/ 1558455 w 8181891"/>
                <a:gd name="connsiteY8" fmla="*/ 2377439 h 2560319"/>
                <a:gd name="connsiteX9" fmla="*/ 747422 w 8181891"/>
                <a:gd name="connsiteY9" fmla="*/ 2377439 h 2560319"/>
                <a:gd name="connsiteX10" fmla="*/ 755374 w 8181891"/>
                <a:gd name="connsiteY10" fmla="*/ 2170705 h 2560319"/>
                <a:gd name="connsiteX11" fmla="*/ 0 w 8181891"/>
                <a:gd name="connsiteY11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3013544 w 8181891"/>
                <a:gd name="connsiteY3" fmla="*/ 1669773 h 2560319"/>
                <a:gd name="connsiteX4" fmla="*/ 3013544 w 8181891"/>
                <a:gd name="connsiteY4" fmla="*/ 1844702 h 2560319"/>
                <a:gd name="connsiteX5" fmla="*/ 2274072 w 8181891"/>
                <a:gd name="connsiteY5" fmla="*/ 1812897 h 2560319"/>
                <a:gd name="connsiteX6" fmla="*/ 2282024 w 8181891"/>
                <a:gd name="connsiteY6" fmla="*/ 2560319 h 2560319"/>
                <a:gd name="connsiteX7" fmla="*/ 1558455 w 8181891"/>
                <a:gd name="connsiteY7" fmla="*/ 2560319 h 2560319"/>
                <a:gd name="connsiteX8" fmla="*/ 1558455 w 8181891"/>
                <a:gd name="connsiteY8" fmla="*/ 2377439 h 2560319"/>
                <a:gd name="connsiteX9" fmla="*/ 747422 w 8181891"/>
                <a:gd name="connsiteY9" fmla="*/ 2377439 h 2560319"/>
                <a:gd name="connsiteX10" fmla="*/ 755374 w 8181891"/>
                <a:gd name="connsiteY10" fmla="*/ 2170705 h 2560319"/>
                <a:gd name="connsiteX11" fmla="*/ 0 w 8181891"/>
                <a:gd name="connsiteY11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4540194 w 8181891"/>
                <a:gd name="connsiteY3" fmla="*/ 1192695 h 2560319"/>
                <a:gd name="connsiteX4" fmla="*/ 3013544 w 8181891"/>
                <a:gd name="connsiteY4" fmla="*/ 1669773 h 2560319"/>
                <a:gd name="connsiteX5" fmla="*/ 3013544 w 8181891"/>
                <a:gd name="connsiteY5" fmla="*/ 1844702 h 2560319"/>
                <a:gd name="connsiteX6" fmla="*/ 2274072 w 8181891"/>
                <a:gd name="connsiteY6" fmla="*/ 1812897 h 2560319"/>
                <a:gd name="connsiteX7" fmla="*/ 2282024 w 8181891"/>
                <a:gd name="connsiteY7" fmla="*/ 2560319 h 2560319"/>
                <a:gd name="connsiteX8" fmla="*/ 1558455 w 8181891"/>
                <a:gd name="connsiteY8" fmla="*/ 2560319 h 2560319"/>
                <a:gd name="connsiteX9" fmla="*/ 1558455 w 8181891"/>
                <a:gd name="connsiteY9" fmla="*/ 2377439 h 2560319"/>
                <a:gd name="connsiteX10" fmla="*/ 747422 w 8181891"/>
                <a:gd name="connsiteY10" fmla="*/ 2377439 h 2560319"/>
                <a:gd name="connsiteX11" fmla="*/ 755374 w 8181891"/>
                <a:gd name="connsiteY11" fmla="*/ 2170705 h 2560319"/>
                <a:gd name="connsiteX12" fmla="*/ 0 w 8181891"/>
                <a:gd name="connsiteY12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4540194 w 8181891"/>
                <a:gd name="connsiteY3" fmla="*/ 1192695 h 2560319"/>
                <a:gd name="connsiteX4" fmla="*/ 4102872 w 8181891"/>
                <a:gd name="connsiteY4" fmla="*/ 1669773 h 2560319"/>
                <a:gd name="connsiteX5" fmla="*/ 3013544 w 8181891"/>
                <a:gd name="connsiteY5" fmla="*/ 1669773 h 2560319"/>
                <a:gd name="connsiteX6" fmla="*/ 3013544 w 8181891"/>
                <a:gd name="connsiteY6" fmla="*/ 1844702 h 2560319"/>
                <a:gd name="connsiteX7" fmla="*/ 2274072 w 8181891"/>
                <a:gd name="connsiteY7" fmla="*/ 1812897 h 2560319"/>
                <a:gd name="connsiteX8" fmla="*/ 2282024 w 8181891"/>
                <a:gd name="connsiteY8" fmla="*/ 2560319 h 2560319"/>
                <a:gd name="connsiteX9" fmla="*/ 1558455 w 8181891"/>
                <a:gd name="connsiteY9" fmla="*/ 2560319 h 2560319"/>
                <a:gd name="connsiteX10" fmla="*/ 1558455 w 8181891"/>
                <a:gd name="connsiteY10" fmla="*/ 2377439 h 2560319"/>
                <a:gd name="connsiteX11" fmla="*/ 747422 w 8181891"/>
                <a:gd name="connsiteY11" fmla="*/ 2377439 h 2560319"/>
                <a:gd name="connsiteX12" fmla="*/ 755374 w 8181891"/>
                <a:gd name="connsiteY12" fmla="*/ 2170705 h 2560319"/>
                <a:gd name="connsiteX13" fmla="*/ 0 w 8181891"/>
                <a:gd name="connsiteY13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5160395 w 8181891"/>
                <a:gd name="connsiteY3" fmla="*/ 1669773 h 2560319"/>
                <a:gd name="connsiteX4" fmla="*/ 4102872 w 8181891"/>
                <a:gd name="connsiteY4" fmla="*/ 1669773 h 2560319"/>
                <a:gd name="connsiteX5" fmla="*/ 3013544 w 8181891"/>
                <a:gd name="connsiteY5" fmla="*/ 1669773 h 2560319"/>
                <a:gd name="connsiteX6" fmla="*/ 3013544 w 8181891"/>
                <a:gd name="connsiteY6" fmla="*/ 1844702 h 2560319"/>
                <a:gd name="connsiteX7" fmla="*/ 2274072 w 8181891"/>
                <a:gd name="connsiteY7" fmla="*/ 1812897 h 2560319"/>
                <a:gd name="connsiteX8" fmla="*/ 2282024 w 8181891"/>
                <a:gd name="connsiteY8" fmla="*/ 2560319 h 2560319"/>
                <a:gd name="connsiteX9" fmla="*/ 1558455 w 8181891"/>
                <a:gd name="connsiteY9" fmla="*/ 2560319 h 2560319"/>
                <a:gd name="connsiteX10" fmla="*/ 1558455 w 8181891"/>
                <a:gd name="connsiteY10" fmla="*/ 2377439 h 2560319"/>
                <a:gd name="connsiteX11" fmla="*/ 747422 w 8181891"/>
                <a:gd name="connsiteY11" fmla="*/ 2377439 h 2560319"/>
                <a:gd name="connsiteX12" fmla="*/ 755374 w 8181891"/>
                <a:gd name="connsiteY12" fmla="*/ 2170705 h 2560319"/>
                <a:gd name="connsiteX13" fmla="*/ 0 w 8181891"/>
                <a:gd name="connsiteY13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5160395 w 8181891"/>
                <a:gd name="connsiteY3" fmla="*/ 1669773 h 2560319"/>
                <a:gd name="connsiteX4" fmla="*/ 4102872 w 8181891"/>
                <a:gd name="connsiteY4" fmla="*/ 1669773 h 2560319"/>
                <a:gd name="connsiteX5" fmla="*/ 3013544 w 8181891"/>
                <a:gd name="connsiteY5" fmla="*/ 1669773 h 2560319"/>
                <a:gd name="connsiteX6" fmla="*/ 3013544 w 8181891"/>
                <a:gd name="connsiteY6" fmla="*/ 1844702 h 2560319"/>
                <a:gd name="connsiteX7" fmla="*/ 2274072 w 8181891"/>
                <a:gd name="connsiteY7" fmla="*/ 1812897 h 2560319"/>
                <a:gd name="connsiteX8" fmla="*/ 2282024 w 8181891"/>
                <a:gd name="connsiteY8" fmla="*/ 2560319 h 2560319"/>
                <a:gd name="connsiteX9" fmla="*/ 1558455 w 8181891"/>
                <a:gd name="connsiteY9" fmla="*/ 2560319 h 2560319"/>
                <a:gd name="connsiteX10" fmla="*/ 1558455 w 8181891"/>
                <a:gd name="connsiteY10" fmla="*/ 2377439 h 2560319"/>
                <a:gd name="connsiteX11" fmla="*/ 747422 w 8181891"/>
                <a:gd name="connsiteY11" fmla="*/ 2377439 h 2560319"/>
                <a:gd name="connsiteX12" fmla="*/ 755374 w 8181891"/>
                <a:gd name="connsiteY12" fmla="*/ 2170705 h 2560319"/>
                <a:gd name="connsiteX13" fmla="*/ 0 w 8181891"/>
                <a:gd name="connsiteY13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5160395 w 8181891"/>
                <a:gd name="connsiteY3" fmla="*/ 1669773 h 2560319"/>
                <a:gd name="connsiteX4" fmla="*/ 4102872 w 8181891"/>
                <a:gd name="connsiteY4" fmla="*/ 1669773 h 2560319"/>
                <a:gd name="connsiteX5" fmla="*/ 3013544 w 8181891"/>
                <a:gd name="connsiteY5" fmla="*/ 1669773 h 2560319"/>
                <a:gd name="connsiteX6" fmla="*/ 3013544 w 8181891"/>
                <a:gd name="connsiteY6" fmla="*/ 1844702 h 2560319"/>
                <a:gd name="connsiteX7" fmla="*/ 2274072 w 8181891"/>
                <a:gd name="connsiteY7" fmla="*/ 1812897 h 2560319"/>
                <a:gd name="connsiteX8" fmla="*/ 2282024 w 8181891"/>
                <a:gd name="connsiteY8" fmla="*/ 2560319 h 2560319"/>
                <a:gd name="connsiteX9" fmla="*/ 1558455 w 8181891"/>
                <a:gd name="connsiteY9" fmla="*/ 2560319 h 2560319"/>
                <a:gd name="connsiteX10" fmla="*/ 1558455 w 8181891"/>
                <a:gd name="connsiteY10" fmla="*/ 2377439 h 2560319"/>
                <a:gd name="connsiteX11" fmla="*/ 747422 w 8181891"/>
                <a:gd name="connsiteY11" fmla="*/ 2377439 h 2560319"/>
                <a:gd name="connsiteX12" fmla="*/ 755374 w 8181891"/>
                <a:gd name="connsiteY12" fmla="*/ 2170705 h 2560319"/>
                <a:gd name="connsiteX13" fmla="*/ 0 w 8181891"/>
                <a:gd name="connsiteY13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5160395 w 8181891"/>
                <a:gd name="connsiteY3" fmla="*/ 1669773 h 2560319"/>
                <a:gd name="connsiteX4" fmla="*/ 4102872 w 8181891"/>
                <a:gd name="connsiteY4" fmla="*/ 1669773 h 2560319"/>
                <a:gd name="connsiteX5" fmla="*/ 3013544 w 8181891"/>
                <a:gd name="connsiteY5" fmla="*/ 1669773 h 2560319"/>
                <a:gd name="connsiteX6" fmla="*/ 3013544 w 8181891"/>
                <a:gd name="connsiteY6" fmla="*/ 1844702 h 2560319"/>
                <a:gd name="connsiteX7" fmla="*/ 2274072 w 8181891"/>
                <a:gd name="connsiteY7" fmla="*/ 1812897 h 2560319"/>
                <a:gd name="connsiteX8" fmla="*/ 2282024 w 8181891"/>
                <a:gd name="connsiteY8" fmla="*/ 2560319 h 2560319"/>
                <a:gd name="connsiteX9" fmla="*/ 1558455 w 8181891"/>
                <a:gd name="connsiteY9" fmla="*/ 2560319 h 2560319"/>
                <a:gd name="connsiteX10" fmla="*/ 1558455 w 8181891"/>
                <a:gd name="connsiteY10" fmla="*/ 2377439 h 2560319"/>
                <a:gd name="connsiteX11" fmla="*/ 747422 w 8181891"/>
                <a:gd name="connsiteY11" fmla="*/ 2377439 h 2560319"/>
                <a:gd name="connsiteX12" fmla="*/ 755374 w 8181891"/>
                <a:gd name="connsiteY12" fmla="*/ 2170705 h 2560319"/>
                <a:gd name="connsiteX13" fmla="*/ 0 w 8181891"/>
                <a:gd name="connsiteY13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5160395 w 8181891"/>
                <a:gd name="connsiteY3" fmla="*/ 1669773 h 2560319"/>
                <a:gd name="connsiteX4" fmla="*/ 4102872 w 8181891"/>
                <a:gd name="connsiteY4" fmla="*/ 1669773 h 2560319"/>
                <a:gd name="connsiteX5" fmla="*/ 3013544 w 8181891"/>
                <a:gd name="connsiteY5" fmla="*/ 1669773 h 2560319"/>
                <a:gd name="connsiteX6" fmla="*/ 3013544 w 8181891"/>
                <a:gd name="connsiteY6" fmla="*/ 1844702 h 2560319"/>
                <a:gd name="connsiteX7" fmla="*/ 2274072 w 8181891"/>
                <a:gd name="connsiteY7" fmla="*/ 1812897 h 2560319"/>
                <a:gd name="connsiteX8" fmla="*/ 2282024 w 8181891"/>
                <a:gd name="connsiteY8" fmla="*/ 2560319 h 2560319"/>
                <a:gd name="connsiteX9" fmla="*/ 1558455 w 8181891"/>
                <a:gd name="connsiteY9" fmla="*/ 2560319 h 2560319"/>
                <a:gd name="connsiteX10" fmla="*/ 1558455 w 8181891"/>
                <a:gd name="connsiteY10" fmla="*/ 2377439 h 2560319"/>
                <a:gd name="connsiteX11" fmla="*/ 747422 w 8181891"/>
                <a:gd name="connsiteY11" fmla="*/ 2377439 h 2560319"/>
                <a:gd name="connsiteX12" fmla="*/ 755374 w 8181891"/>
                <a:gd name="connsiteY12" fmla="*/ 2170705 h 2560319"/>
                <a:gd name="connsiteX13" fmla="*/ 0 w 8181891"/>
                <a:gd name="connsiteY13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5160395 w 8181891"/>
                <a:gd name="connsiteY3" fmla="*/ 1669773 h 2560319"/>
                <a:gd name="connsiteX4" fmla="*/ 4102872 w 8181891"/>
                <a:gd name="connsiteY4" fmla="*/ 1669773 h 2560319"/>
                <a:gd name="connsiteX5" fmla="*/ 3013544 w 8181891"/>
                <a:gd name="connsiteY5" fmla="*/ 1669773 h 2560319"/>
                <a:gd name="connsiteX6" fmla="*/ 3013544 w 8181891"/>
                <a:gd name="connsiteY6" fmla="*/ 1844702 h 2560319"/>
                <a:gd name="connsiteX7" fmla="*/ 2274072 w 8181891"/>
                <a:gd name="connsiteY7" fmla="*/ 1846188 h 2560319"/>
                <a:gd name="connsiteX8" fmla="*/ 2282024 w 8181891"/>
                <a:gd name="connsiteY8" fmla="*/ 2560319 h 2560319"/>
                <a:gd name="connsiteX9" fmla="*/ 1558455 w 8181891"/>
                <a:gd name="connsiteY9" fmla="*/ 2560319 h 2560319"/>
                <a:gd name="connsiteX10" fmla="*/ 1558455 w 8181891"/>
                <a:gd name="connsiteY10" fmla="*/ 2377439 h 2560319"/>
                <a:gd name="connsiteX11" fmla="*/ 747422 w 8181891"/>
                <a:gd name="connsiteY11" fmla="*/ 2377439 h 2560319"/>
                <a:gd name="connsiteX12" fmla="*/ 755374 w 8181891"/>
                <a:gd name="connsiteY12" fmla="*/ 2170705 h 2560319"/>
                <a:gd name="connsiteX13" fmla="*/ 0 w 8181891"/>
                <a:gd name="connsiteY13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6068361 w 8181891"/>
                <a:gd name="connsiteY3" fmla="*/ 1166861 h 2560319"/>
                <a:gd name="connsiteX4" fmla="*/ 5160395 w 8181891"/>
                <a:gd name="connsiteY4" fmla="*/ 1669773 h 2560319"/>
                <a:gd name="connsiteX5" fmla="*/ 4102872 w 8181891"/>
                <a:gd name="connsiteY5" fmla="*/ 1669773 h 2560319"/>
                <a:gd name="connsiteX6" fmla="*/ 3013544 w 8181891"/>
                <a:gd name="connsiteY6" fmla="*/ 1669773 h 2560319"/>
                <a:gd name="connsiteX7" fmla="*/ 3013544 w 8181891"/>
                <a:gd name="connsiteY7" fmla="*/ 1844702 h 2560319"/>
                <a:gd name="connsiteX8" fmla="*/ 2274072 w 8181891"/>
                <a:gd name="connsiteY8" fmla="*/ 1846188 h 2560319"/>
                <a:gd name="connsiteX9" fmla="*/ 2282024 w 8181891"/>
                <a:gd name="connsiteY9" fmla="*/ 2560319 h 2560319"/>
                <a:gd name="connsiteX10" fmla="*/ 1558455 w 8181891"/>
                <a:gd name="connsiteY10" fmla="*/ 2560319 h 2560319"/>
                <a:gd name="connsiteX11" fmla="*/ 1558455 w 8181891"/>
                <a:gd name="connsiteY11" fmla="*/ 2377439 h 2560319"/>
                <a:gd name="connsiteX12" fmla="*/ 747422 w 8181891"/>
                <a:gd name="connsiteY12" fmla="*/ 2377439 h 2560319"/>
                <a:gd name="connsiteX13" fmla="*/ 755374 w 8181891"/>
                <a:gd name="connsiteY13" fmla="*/ 2170705 h 2560319"/>
                <a:gd name="connsiteX14" fmla="*/ 0 w 8181891"/>
                <a:gd name="connsiteY14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6068361 w 8181891"/>
                <a:gd name="connsiteY3" fmla="*/ 1166861 h 2560319"/>
                <a:gd name="connsiteX4" fmla="*/ 5163411 w 8181891"/>
                <a:gd name="connsiteY4" fmla="*/ 1824431 h 2560319"/>
                <a:gd name="connsiteX5" fmla="*/ 5160395 w 8181891"/>
                <a:gd name="connsiteY5" fmla="*/ 1669773 h 2560319"/>
                <a:gd name="connsiteX6" fmla="*/ 4102872 w 8181891"/>
                <a:gd name="connsiteY6" fmla="*/ 1669773 h 2560319"/>
                <a:gd name="connsiteX7" fmla="*/ 3013544 w 8181891"/>
                <a:gd name="connsiteY7" fmla="*/ 1669773 h 2560319"/>
                <a:gd name="connsiteX8" fmla="*/ 3013544 w 8181891"/>
                <a:gd name="connsiteY8" fmla="*/ 1844702 h 2560319"/>
                <a:gd name="connsiteX9" fmla="*/ 2274072 w 8181891"/>
                <a:gd name="connsiteY9" fmla="*/ 1846188 h 2560319"/>
                <a:gd name="connsiteX10" fmla="*/ 2282024 w 8181891"/>
                <a:gd name="connsiteY10" fmla="*/ 2560319 h 2560319"/>
                <a:gd name="connsiteX11" fmla="*/ 1558455 w 8181891"/>
                <a:gd name="connsiteY11" fmla="*/ 2560319 h 2560319"/>
                <a:gd name="connsiteX12" fmla="*/ 1558455 w 8181891"/>
                <a:gd name="connsiteY12" fmla="*/ 2377439 h 2560319"/>
                <a:gd name="connsiteX13" fmla="*/ 747422 w 8181891"/>
                <a:gd name="connsiteY13" fmla="*/ 2377439 h 2560319"/>
                <a:gd name="connsiteX14" fmla="*/ 755374 w 8181891"/>
                <a:gd name="connsiteY14" fmla="*/ 2170705 h 2560319"/>
                <a:gd name="connsiteX15" fmla="*/ 0 w 8181891"/>
                <a:gd name="connsiteY15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5930184 w 8181891"/>
                <a:gd name="connsiteY3" fmla="*/ 1857386 h 2560319"/>
                <a:gd name="connsiteX4" fmla="*/ 5163411 w 8181891"/>
                <a:gd name="connsiteY4" fmla="*/ 1824431 h 2560319"/>
                <a:gd name="connsiteX5" fmla="*/ 5160395 w 8181891"/>
                <a:gd name="connsiteY5" fmla="*/ 1669773 h 2560319"/>
                <a:gd name="connsiteX6" fmla="*/ 4102872 w 8181891"/>
                <a:gd name="connsiteY6" fmla="*/ 1669773 h 2560319"/>
                <a:gd name="connsiteX7" fmla="*/ 3013544 w 8181891"/>
                <a:gd name="connsiteY7" fmla="*/ 1669773 h 2560319"/>
                <a:gd name="connsiteX8" fmla="*/ 3013544 w 8181891"/>
                <a:gd name="connsiteY8" fmla="*/ 1844702 h 2560319"/>
                <a:gd name="connsiteX9" fmla="*/ 2274072 w 8181891"/>
                <a:gd name="connsiteY9" fmla="*/ 1846188 h 2560319"/>
                <a:gd name="connsiteX10" fmla="*/ 2282024 w 8181891"/>
                <a:gd name="connsiteY10" fmla="*/ 2560319 h 2560319"/>
                <a:gd name="connsiteX11" fmla="*/ 1558455 w 8181891"/>
                <a:gd name="connsiteY11" fmla="*/ 2560319 h 2560319"/>
                <a:gd name="connsiteX12" fmla="*/ 1558455 w 8181891"/>
                <a:gd name="connsiteY12" fmla="*/ 2377439 h 2560319"/>
                <a:gd name="connsiteX13" fmla="*/ 747422 w 8181891"/>
                <a:gd name="connsiteY13" fmla="*/ 2377439 h 2560319"/>
                <a:gd name="connsiteX14" fmla="*/ 755374 w 8181891"/>
                <a:gd name="connsiteY14" fmla="*/ 2170705 h 2560319"/>
                <a:gd name="connsiteX15" fmla="*/ 0 w 8181891"/>
                <a:gd name="connsiteY15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5930184 w 8181891"/>
                <a:gd name="connsiteY3" fmla="*/ 1857386 h 2560319"/>
                <a:gd name="connsiteX4" fmla="*/ 5163411 w 8181891"/>
                <a:gd name="connsiteY4" fmla="*/ 1857722 h 2560319"/>
                <a:gd name="connsiteX5" fmla="*/ 5160395 w 8181891"/>
                <a:gd name="connsiteY5" fmla="*/ 1669773 h 2560319"/>
                <a:gd name="connsiteX6" fmla="*/ 4102872 w 8181891"/>
                <a:gd name="connsiteY6" fmla="*/ 1669773 h 2560319"/>
                <a:gd name="connsiteX7" fmla="*/ 3013544 w 8181891"/>
                <a:gd name="connsiteY7" fmla="*/ 1669773 h 2560319"/>
                <a:gd name="connsiteX8" fmla="*/ 3013544 w 8181891"/>
                <a:gd name="connsiteY8" fmla="*/ 1844702 h 2560319"/>
                <a:gd name="connsiteX9" fmla="*/ 2274072 w 8181891"/>
                <a:gd name="connsiteY9" fmla="*/ 1846188 h 2560319"/>
                <a:gd name="connsiteX10" fmla="*/ 2282024 w 8181891"/>
                <a:gd name="connsiteY10" fmla="*/ 2560319 h 2560319"/>
                <a:gd name="connsiteX11" fmla="*/ 1558455 w 8181891"/>
                <a:gd name="connsiteY11" fmla="*/ 2560319 h 2560319"/>
                <a:gd name="connsiteX12" fmla="*/ 1558455 w 8181891"/>
                <a:gd name="connsiteY12" fmla="*/ 2377439 h 2560319"/>
                <a:gd name="connsiteX13" fmla="*/ 747422 w 8181891"/>
                <a:gd name="connsiteY13" fmla="*/ 2377439 h 2560319"/>
                <a:gd name="connsiteX14" fmla="*/ 755374 w 8181891"/>
                <a:gd name="connsiteY14" fmla="*/ 2170705 h 2560319"/>
                <a:gd name="connsiteX15" fmla="*/ 0 w 8181891"/>
                <a:gd name="connsiteY15" fmla="*/ 2170706 h 2560319"/>
                <a:gd name="connsiteX0" fmla="*/ 0 w 8181891"/>
                <a:gd name="connsiteY0" fmla="*/ 2170706 h 2560319"/>
                <a:gd name="connsiteX1" fmla="*/ 0 w 8181891"/>
                <a:gd name="connsiteY1" fmla="*/ 7950 h 2560319"/>
                <a:gd name="connsiteX2" fmla="*/ 8181891 w 8181891"/>
                <a:gd name="connsiteY2" fmla="*/ 0 h 2560319"/>
                <a:gd name="connsiteX3" fmla="*/ 6438390 w 8181891"/>
                <a:gd name="connsiteY3" fmla="*/ 1433709 h 2560319"/>
                <a:gd name="connsiteX4" fmla="*/ 5930184 w 8181891"/>
                <a:gd name="connsiteY4" fmla="*/ 1857386 h 2560319"/>
                <a:gd name="connsiteX5" fmla="*/ 5163411 w 8181891"/>
                <a:gd name="connsiteY5" fmla="*/ 1857722 h 2560319"/>
                <a:gd name="connsiteX6" fmla="*/ 5160395 w 8181891"/>
                <a:gd name="connsiteY6" fmla="*/ 1669773 h 2560319"/>
                <a:gd name="connsiteX7" fmla="*/ 4102872 w 8181891"/>
                <a:gd name="connsiteY7" fmla="*/ 1669773 h 2560319"/>
                <a:gd name="connsiteX8" fmla="*/ 3013544 w 8181891"/>
                <a:gd name="connsiteY8" fmla="*/ 1669773 h 2560319"/>
                <a:gd name="connsiteX9" fmla="*/ 3013544 w 8181891"/>
                <a:gd name="connsiteY9" fmla="*/ 1844702 h 2560319"/>
                <a:gd name="connsiteX10" fmla="*/ 2274072 w 8181891"/>
                <a:gd name="connsiteY10" fmla="*/ 1846188 h 2560319"/>
                <a:gd name="connsiteX11" fmla="*/ 2282024 w 8181891"/>
                <a:gd name="connsiteY11" fmla="*/ 2560319 h 2560319"/>
                <a:gd name="connsiteX12" fmla="*/ 1558455 w 8181891"/>
                <a:gd name="connsiteY12" fmla="*/ 2560319 h 2560319"/>
                <a:gd name="connsiteX13" fmla="*/ 1558455 w 8181891"/>
                <a:gd name="connsiteY13" fmla="*/ 2377439 h 2560319"/>
                <a:gd name="connsiteX14" fmla="*/ 747422 w 8181891"/>
                <a:gd name="connsiteY14" fmla="*/ 2377439 h 2560319"/>
                <a:gd name="connsiteX15" fmla="*/ 755374 w 8181891"/>
                <a:gd name="connsiteY15" fmla="*/ 2170705 h 2560319"/>
                <a:gd name="connsiteX16" fmla="*/ 0 w 8181891"/>
                <a:gd name="connsiteY16" fmla="*/ 2170706 h 2560319"/>
                <a:gd name="connsiteX0" fmla="*/ 0 w 8181891"/>
                <a:gd name="connsiteY0" fmla="*/ 2170706 h 2598903"/>
                <a:gd name="connsiteX1" fmla="*/ 0 w 8181891"/>
                <a:gd name="connsiteY1" fmla="*/ 7950 h 2598903"/>
                <a:gd name="connsiteX2" fmla="*/ 8181891 w 8181891"/>
                <a:gd name="connsiteY2" fmla="*/ 0 h 2598903"/>
                <a:gd name="connsiteX3" fmla="*/ 5935083 w 8181891"/>
                <a:gd name="connsiteY3" fmla="*/ 2598903 h 2598903"/>
                <a:gd name="connsiteX4" fmla="*/ 5930184 w 8181891"/>
                <a:gd name="connsiteY4" fmla="*/ 1857386 h 2598903"/>
                <a:gd name="connsiteX5" fmla="*/ 5163411 w 8181891"/>
                <a:gd name="connsiteY5" fmla="*/ 1857722 h 2598903"/>
                <a:gd name="connsiteX6" fmla="*/ 5160395 w 8181891"/>
                <a:gd name="connsiteY6" fmla="*/ 1669773 h 2598903"/>
                <a:gd name="connsiteX7" fmla="*/ 4102872 w 8181891"/>
                <a:gd name="connsiteY7" fmla="*/ 1669773 h 2598903"/>
                <a:gd name="connsiteX8" fmla="*/ 3013544 w 8181891"/>
                <a:gd name="connsiteY8" fmla="*/ 1669773 h 2598903"/>
                <a:gd name="connsiteX9" fmla="*/ 3013544 w 8181891"/>
                <a:gd name="connsiteY9" fmla="*/ 1844702 h 2598903"/>
                <a:gd name="connsiteX10" fmla="*/ 2274072 w 8181891"/>
                <a:gd name="connsiteY10" fmla="*/ 1846188 h 2598903"/>
                <a:gd name="connsiteX11" fmla="*/ 2282024 w 8181891"/>
                <a:gd name="connsiteY11" fmla="*/ 2560319 h 2598903"/>
                <a:gd name="connsiteX12" fmla="*/ 1558455 w 8181891"/>
                <a:gd name="connsiteY12" fmla="*/ 2560319 h 2598903"/>
                <a:gd name="connsiteX13" fmla="*/ 1558455 w 8181891"/>
                <a:gd name="connsiteY13" fmla="*/ 2377439 h 2598903"/>
                <a:gd name="connsiteX14" fmla="*/ 747422 w 8181891"/>
                <a:gd name="connsiteY14" fmla="*/ 2377439 h 2598903"/>
                <a:gd name="connsiteX15" fmla="*/ 755374 w 8181891"/>
                <a:gd name="connsiteY15" fmla="*/ 2170705 h 2598903"/>
                <a:gd name="connsiteX16" fmla="*/ 0 w 8181891"/>
                <a:gd name="connsiteY16" fmla="*/ 2170706 h 2598903"/>
                <a:gd name="connsiteX0" fmla="*/ 0 w 8181891"/>
                <a:gd name="connsiteY0" fmla="*/ 2170706 h 2598903"/>
                <a:gd name="connsiteX1" fmla="*/ 0 w 8181891"/>
                <a:gd name="connsiteY1" fmla="*/ 7950 h 2598903"/>
                <a:gd name="connsiteX2" fmla="*/ 8181891 w 8181891"/>
                <a:gd name="connsiteY2" fmla="*/ 0 h 2598903"/>
                <a:gd name="connsiteX3" fmla="*/ 6612731 w 8181891"/>
                <a:gd name="connsiteY3" fmla="*/ 1807297 h 2598903"/>
                <a:gd name="connsiteX4" fmla="*/ 5935083 w 8181891"/>
                <a:gd name="connsiteY4" fmla="*/ 2598903 h 2598903"/>
                <a:gd name="connsiteX5" fmla="*/ 5930184 w 8181891"/>
                <a:gd name="connsiteY5" fmla="*/ 1857386 h 2598903"/>
                <a:gd name="connsiteX6" fmla="*/ 5163411 w 8181891"/>
                <a:gd name="connsiteY6" fmla="*/ 1857722 h 2598903"/>
                <a:gd name="connsiteX7" fmla="*/ 5160395 w 8181891"/>
                <a:gd name="connsiteY7" fmla="*/ 1669773 h 2598903"/>
                <a:gd name="connsiteX8" fmla="*/ 4102872 w 8181891"/>
                <a:gd name="connsiteY8" fmla="*/ 1669773 h 2598903"/>
                <a:gd name="connsiteX9" fmla="*/ 3013544 w 8181891"/>
                <a:gd name="connsiteY9" fmla="*/ 1669773 h 2598903"/>
                <a:gd name="connsiteX10" fmla="*/ 3013544 w 8181891"/>
                <a:gd name="connsiteY10" fmla="*/ 1844702 h 2598903"/>
                <a:gd name="connsiteX11" fmla="*/ 2274072 w 8181891"/>
                <a:gd name="connsiteY11" fmla="*/ 1846188 h 2598903"/>
                <a:gd name="connsiteX12" fmla="*/ 2282024 w 8181891"/>
                <a:gd name="connsiteY12" fmla="*/ 2560319 h 2598903"/>
                <a:gd name="connsiteX13" fmla="*/ 1558455 w 8181891"/>
                <a:gd name="connsiteY13" fmla="*/ 2560319 h 2598903"/>
                <a:gd name="connsiteX14" fmla="*/ 1558455 w 8181891"/>
                <a:gd name="connsiteY14" fmla="*/ 2377439 h 2598903"/>
                <a:gd name="connsiteX15" fmla="*/ 747422 w 8181891"/>
                <a:gd name="connsiteY15" fmla="*/ 2377439 h 2598903"/>
                <a:gd name="connsiteX16" fmla="*/ 755374 w 8181891"/>
                <a:gd name="connsiteY16" fmla="*/ 2170705 h 2598903"/>
                <a:gd name="connsiteX17" fmla="*/ 0 w 8181891"/>
                <a:gd name="connsiteY17" fmla="*/ 2170706 h 2598903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6693632 w 8181891"/>
                <a:gd name="connsiteY3" fmla="*/ 2607361 h 2607361"/>
                <a:gd name="connsiteX4" fmla="*/ 5935083 w 8181891"/>
                <a:gd name="connsiteY4" fmla="*/ 2598903 h 2607361"/>
                <a:gd name="connsiteX5" fmla="*/ 5930184 w 8181891"/>
                <a:gd name="connsiteY5" fmla="*/ 1857386 h 2607361"/>
                <a:gd name="connsiteX6" fmla="*/ 5163411 w 8181891"/>
                <a:gd name="connsiteY6" fmla="*/ 1857722 h 2607361"/>
                <a:gd name="connsiteX7" fmla="*/ 5160395 w 8181891"/>
                <a:gd name="connsiteY7" fmla="*/ 1669773 h 2607361"/>
                <a:gd name="connsiteX8" fmla="*/ 4102872 w 8181891"/>
                <a:gd name="connsiteY8" fmla="*/ 1669773 h 2607361"/>
                <a:gd name="connsiteX9" fmla="*/ 3013544 w 8181891"/>
                <a:gd name="connsiteY9" fmla="*/ 1669773 h 2607361"/>
                <a:gd name="connsiteX10" fmla="*/ 3013544 w 8181891"/>
                <a:gd name="connsiteY10" fmla="*/ 1844702 h 2607361"/>
                <a:gd name="connsiteX11" fmla="*/ 2274072 w 8181891"/>
                <a:gd name="connsiteY11" fmla="*/ 1846188 h 2607361"/>
                <a:gd name="connsiteX12" fmla="*/ 2282024 w 8181891"/>
                <a:gd name="connsiteY12" fmla="*/ 2560319 h 2607361"/>
                <a:gd name="connsiteX13" fmla="*/ 1558455 w 8181891"/>
                <a:gd name="connsiteY13" fmla="*/ 2560319 h 2607361"/>
                <a:gd name="connsiteX14" fmla="*/ 1558455 w 8181891"/>
                <a:gd name="connsiteY14" fmla="*/ 2377439 h 2607361"/>
                <a:gd name="connsiteX15" fmla="*/ 747422 w 8181891"/>
                <a:gd name="connsiteY15" fmla="*/ 2377439 h 2607361"/>
                <a:gd name="connsiteX16" fmla="*/ 755374 w 8181891"/>
                <a:gd name="connsiteY16" fmla="*/ 2170705 h 2607361"/>
                <a:gd name="connsiteX17" fmla="*/ 0 w 8181891"/>
                <a:gd name="connsiteY17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6799551 w 8181891"/>
                <a:gd name="connsiteY3" fmla="*/ 2409126 h 2607361"/>
                <a:gd name="connsiteX4" fmla="*/ 6693632 w 8181891"/>
                <a:gd name="connsiteY4" fmla="*/ 2607361 h 2607361"/>
                <a:gd name="connsiteX5" fmla="*/ 5935083 w 8181891"/>
                <a:gd name="connsiteY5" fmla="*/ 2598903 h 2607361"/>
                <a:gd name="connsiteX6" fmla="*/ 5930184 w 8181891"/>
                <a:gd name="connsiteY6" fmla="*/ 1857386 h 2607361"/>
                <a:gd name="connsiteX7" fmla="*/ 5163411 w 8181891"/>
                <a:gd name="connsiteY7" fmla="*/ 1857722 h 2607361"/>
                <a:gd name="connsiteX8" fmla="*/ 5160395 w 8181891"/>
                <a:gd name="connsiteY8" fmla="*/ 1669773 h 2607361"/>
                <a:gd name="connsiteX9" fmla="*/ 4102872 w 8181891"/>
                <a:gd name="connsiteY9" fmla="*/ 1669773 h 2607361"/>
                <a:gd name="connsiteX10" fmla="*/ 3013544 w 8181891"/>
                <a:gd name="connsiteY10" fmla="*/ 1669773 h 2607361"/>
                <a:gd name="connsiteX11" fmla="*/ 3013544 w 8181891"/>
                <a:gd name="connsiteY11" fmla="*/ 1844702 h 2607361"/>
                <a:gd name="connsiteX12" fmla="*/ 2274072 w 8181891"/>
                <a:gd name="connsiteY12" fmla="*/ 1846188 h 2607361"/>
                <a:gd name="connsiteX13" fmla="*/ 2282024 w 8181891"/>
                <a:gd name="connsiteY13" fmla="*/ 2560319 h 2607361"/>
                <a:gd name="connsiteX14" fmla="*/ 1558455 w 8181891"/>
                <a:gd name="connsiteY14" fmla="*/ 2560319 h 2607361"/>
                <a:gd name="connsiteX15" fmla="*/ 1558455 w 8181891"/>
                <a:gd name="connsiteY15" fmla="*/ 2377439 h 2607361"/>
                <a:gd name="connsiteX16" fmla="*/ 747422 w 8181891"/>
                <a:gd name="connsiteY16" fmla="*/ 2377439 h 2607361"/>
                <a:gd name="connsiteX17" fmla="*/ 755374 w 8181891"/>
                <a:gd name="connsiteY17" fmla="*/ 2170705 h 2607361"/>
                <a:gd name="connsiteX18" fmla="*/ 0 w 8181891"/>
                <a:gd name="connsiteY18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6799551 w 8181891"/>
                <a:gd name="connsiteY3" fmla="*/ 2409126 h 2607361"/>
                <a:gd name="connsiteX4" fmla="*/ 6792727 w 8181891"/>
                <a:gd name="connsiteY4" fmla="*/ 2415950 h 2607361"/>
                <a:gd name="connsiteX5" fmla="*/ 6693632 w 8181891"/>
                <a:gd name="connsiteY5" fmla="*/ 2607361 h 2607361"/>
                <a:gd name="connsiteX6" fmla="*/ 5935083 w 8181891"/>
                <a:gd name="connsiteY6" fmla="*/ 2598903 h 2607361"/>
                <a:gd name="connsiteX7" fmla="*/ 5930184 w 8181891"/>
                <a:gd name="connsiteY7" fmla="*/ 1857386 h 2607361"/>
                <a:gd name="connsiteX8" fmla="*/ 5163411 w 8181891"/>
                <a:gd name="connsiteY8" fmla="*/ 1857722 h 2607361"/>
                <a:gd name="connsiteX9" fmla="*/ 5160395 w 8181891"/>
                <a:gd name="connsiteY9" fmla="*/ 1669773 h 2607361"/>
                <a:gd name="connsiteX10" fmla="*/ 4102872 w 8181891"/>
                <a:gd name="connsiteY10" fmla="*/ 1669773 h 2607361"/>
                <a:gd name="connsiteX11" fmla="*/ 3013544 w 8181891"/>
                <a:gd name="connsiteY11" fmla="*/ 1669773 h 2607361"/>
                <a:gd name="connsiteX12" fmla="*/ 3013544 w 8181891"/>
                <a:gd name="connsiteY12" fmla="*/ 1844702 h 2607361"/>
                <a:gd name="connsiteX13" fmla="*/ 2274072 w 8181891"/>
                <a:gd name="connsiteY13" fmla="*/ 1846188 h 2607361"/>
                <a:gd name="connsiteX14" fmla="*/ 2282024 w 8181891"/>
                <a:gd name="connsiteY14" fmla="*/ 2560319 h 2607361"/>
                <a:gd name="connsiteX15" fmla="*/ 1558455 w 8181891"/>
                <a:gd name="connsiteY15" fmla="*/ 2560319 h 2607361"/>
                <a:gd name="connsiteX16" fmla="*/ 1558455 w 8181891"/>
                <a:gd name="connsiteY16" fmla="*/ 2377439 h 2607361"/>
                <a:gd name="connsiteX17" fmla="*/ 747422 w 8181891"/>
                <a:gd name="connsiteY17" fmla="*/ 2377439 h 2607361"/>
                <a:gd name="connsiteX18" fmla="*/ 755374 w 8181891"/>
                <a:gd name="connsiteY18" fmla="*/ 2170705 h 2607361"/>
                <a:gd name="connsiteX19" fmla="*/ 0 w 8181891"/>
                <a:gd name="connsiteY19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6799551 w 8181891"/>
                <a:gd name="connsiteY3" fmla="*/ 2409126 h 2607361"/>
                <a:gd name="connsiteX4" fmla="*/ 6693632 w 8181891"/>
                <a:gd name="connsiteY4" fmla="*/ 2607361 h 2607361"/>
                <a:gd name="connsiteX5" fmla="*/ 5935083 w 8181891"/>
                <a:gd name="connsiteY5" fmla="*/ 2598903 h 2607361"/>
                <a:gd name="connsiteX6" fmla="*/ 5930184 w 8181891"/>
                <a:gd name="connsiteY6" fmla="*/ 1857386 h 2607361"/>
                <a:gd name="connsiteX7" fmla="*/ 5163411 w 8181891"/>
                <a:gd name="connsiteY7" fmla="*/ 1857722 h 2607361"/>
                <a:gd name="connsiteX8" fmla="*/ 5160395 w 8181891"/>
                <a:gd name="connsiteY8" fmla="*/ 1669773 h 2607361"/>
                <a:gd name="connsiteX9" fmla="*/ 4102872 w 8181891"/>
                <a:gd name="connsiteY9" fmla="*/ 1669773 h 2607361"/>
                <a:gd name="connsiteX10" fmla="*/ 3013544 w 8181891"/>
                <a:gd name="connsiteY10" fmla="*/ 1669773 h 2607361"/>
                <a:gd name="connsiteX11" fmla="*/ 3013544 w 8181891"/>
                <a:gd name="connsiteY11" fmla="*/ 1844702 h 2607361"/>
                <a:gd name="connsiteX12" fmla="*/ 2274072 w 8181891"/>
                <a:gd name="connsiteY12" fmla="*/ 1846188 h 2607361"/>
                <a:gd name="connsiteX13" fmla="*/ 2282024 w 8181891"/>
                <a:gd name="connsiteY13" fmla="*/ 2560319 h 2607361"/>
                <a:gd name="connsiteX14" fmla="*/ 1558455 w 8181891"/>
                <a:gd name="connsiteY14" fmla="*/ 2560319 h 2607361"/>
                <a:gd name="connsiteX15" fmla="*/ 1558455 w 8181891"/>
                <a:gd name="connsiteY15" fmla="*/ 2377439 h 2607361"/>
                <a:gd name="connsiteX16" fmla="*/ 747422 w 8181891"/>
                <a:gd name="connsiteY16" fmla="*/ 2377439 h 2607361"/>
                <a:gd name="connsiteX17" fmla="*/ 755374 w 8181891"/>
                <a:gd name="connsiteY17" fmla="*/ 2170705 h 2607361"/>
                <a:gd name="connsiteX18" fmla="*/ 0 w 8181891"/>
                <a:gd name="connsiteY18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6697887 w 8181891"/>
                <a:gd name="connsiteY3" fmla="*/ 2332878 h 2607361"/>
                <a:gd name="connsiteX4" fmla="*/ 6693632 w 8181891"/>
                <a:gd name="connsiteY4" fmla="*/ 2607361 h 2607361"/>
                <a:gd name="connsiteX5" fmla="*/ 5935083 w 8181891"/>
                <a:gd name="connsiteY5" fmla="*/ 2598903 h 2607361"/>
                <a:gd name="connsiteX6" fmla="*/ 5930184 w 8181891"/>
                <a:gd name="connsiteY6" fmla="*/ 1857386 h 2607361"/>
                <a:gd name="connsiteX7" fmla="*/ 5163411 w 8181891"/>
                <a:gd name="connsiteY7" fmla="*/ 1857722 h 2607361"/>
                <a:gd name="connsiteX8" fmla="*/ 5160395 w 8181891"/>
                <a:gd name="connsiteY8" fmla="*/ 1669773 h 2607361"/>
                <a:gd name="connsiteX9" fmla="*/ 4102872 w 8181891"/>
                <a:gd name="connsiteY9" fmla="*/ 1669773 h 2607361"/>
                <a:gd name="connsiteX10" fmla="*/ 3013544 w 8181891"/>
                <a:gd name="connsiteY10" fmla="*/ 1669773 h 2607361"/>
                <a:gd name="connsiteX11" fmla="*/ 3013544 w 8181891"/>
                <a:gd name="connsiteY11" fmla="*/ 1844702 h 2607361"/>
                <a:gd name="connsiteX12" fmla="*/ 2274072 w 8181891"/>
                <a:gd name="connsiteY12" fmla="*/ 1846188 h 2607361"/>
                <a:gd name="connsiteX13" fmla="*/ 2282024 w 8181891"/>
                <a:gd name="connsiteY13" fmla="*/ 2560319 h 2607361"/>
                <a:gd name="connsiteX14" fmla="*/ 1558455 w 8181891"/>
                <a:gd name="connsiteY14" fmla="*/ 2560319 h 2607361"/>
                <a:gd name="connsiteX15" fmla="*/ 1558455 w 8181891"/>
                <a:gd name="connsiteY15" fmla="*/ 2377439 h 2607361"/>
                <a:gd name="connsiteX16" fmla="*/ 747422 w 8181891"/>
                <a:gd name="connsiteY16" fmla="*/ 2377439 h 2607361"/>
                <a:gd name="connsiteX17" fmla="*/ 755374 w 8181891"/>
                <a:gd name="connsiteY17" fmla="*/ 2170705 h 2607361"/>
                <a:gd name="connsiteX18" fmla="*/ 0 w 8181891"/>
                <a:gd name="connsiteY18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7294262 w 8181891"/>
                <a:gd name="connsiteY3" fmla="*/ 1387361 h 2607361"/>
                <a:gd name="connsiteX4" fmla="*/ 6697887 w 8181891"/>
                <a:gd name="connsiteY4" fmla="*/ 2332878 h 2607361"/>
                <a:gd name="connsiteX5" fmla="*/ 6693632 w 8181891"/>
                <a:gd name="connsiteY5" fmla="*/ 2607361 h 2607361"/>
                <a:gd name="connsiteX6" fmla="*/ 5935083 w 8181891"/>
                <a:gd name="connsiteY6" fmla="*/ 2598903 h 2607361"/>
                <a:gd name="connsiteX7" fmla="*/ 5930184 w 8181891"/>
                <a:gd name="connsiteY7" fmla="*/ 1857386 h 2607361"/>
                <a:gd name="connsiteX8" fmla="*/ 5163411 w 8181891"/>
                <a:gd name="connsiteY8" fmla="*/ 1857722 h 2607361"/>
                <a:gd name="connsiteX9" fmla="*/ 5160395 w 8181891"/>
                <a:gd name="connsiteY9" fmla="*/ 1669773 h 2607361"/>
                <a:gd name="connsiteX10" fmla="*/ 4102872 w 8181891"/>
                <a:gd name="connsiteY10" fmla="*/ 1669773 h 2607361"/>
                <a:gd name="connsiteX11" fmla="*/ 3013544 w 8181891"/>
                <a:gd name="connsiteY11" fmla="*/ 1669773 h 2607361"/>
                <a:gd name="connsiteX12" fmla="*/ 3013544 w 8181891"/>
                <a:gd name="connsiteY12" fmla="*/ 1844702 h 2607361"/>
                <a:gd name="connsiteX13" fmla="*/ 2274072 w 8181891"/>
                <a:gd name="connsiteY13" fmla="*/ 1846188 h 2607361"/>
                <a:gd name="connsiteX14" fmla="*/ 2282024 w 8181891"/>
                <a:gd name="connsiteY14" fmla="*/ 2560319 h 2607361"/>
                <a:gd name="connsiteX15" fmla="*/ 1558455 w 8181891"/>
                <a:gd name="connsiteY15" fmla="*/ 2560319 h 2607361"/>
                <a:gd name="connsiteX16" fmla="*/ 1558455 w 8181891"/>
                <a:gd name="connsiteY16" fmla="*/ 2377439 h 2607361"/>
                <a:gd name="connsiteX17" fmla="*/ 747422 w 8181891"/>
                <a:gd name="connsiteY17" fmla="*/ 2377439 h 2607361"/>
                <a:gd name="connsiteX18" fmla="*/ 755374 w 8181891"/>
                <a:gd name="connsiteY18" fmla="*/ 2170705 h 2607361"/>
                <a:gd name="connsiteX19" fmla="*/ 0 w 8181891"/>
                <a:gd name="connsiteY19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7411676 w 8181891"/>
                <a:gd name="connsiteY3" fmla="*/ 2333477 h 2607361"/>
                <a:gd name="connsiteX4" fmla="*/ 6697887 w 8181891"/>
                <a:gd name="connsiteY4" fmla="*/ 2332878 h 2607361"/>
                <a:gd name="connsiteX5" fmla="*/ 6693632 w 8181891"/>
                <a:gd name="connsiteY5" fmla="*/ 2607361 h 2607361"/>
                <a:gd name="connsiteX6" fmla="*/ 5935083 w 8181891"/>
                <a:gd name="connsiteY6" fmla="*/ 2598903 h 2607361"/>
                <a:gd name="connsiteX7" fmla="*/ 5930184 w 8181891"/>
                <a:gd name="connsiteY7" fmla="*/ 1857386 h 2607361"/>
                <a:gd name="connsiteX8" fmla="*/ 5163411 w 8181891"/>
                <a:gd name="connsiteY8" fmla="*/ 1857722 h 2607361"/>
                <a:gd name="connsiteX9" fmla="*/ 5160395 w 8181891"/>
                <a:gd name="connsiteY9" fmla="*/ 1669773 h 2607361"/>
                <a:gd name="connsiteX10" fmla="*/ 4102872 w 8181891"/>
                <a:gd name="connsiteY10" fmla="*/ 1669773 h 2607361"/>
                <a:gd name="connsiteX11" fmla="*/ 3013544 w 8181891"/>
                <a:gd name="connsiteY11" fmla="*/ 1669773 h 2607361"/>
                <a:gd name="connsiteX12" fmla="*/ 3013544 w 8181891"/>
                <a:gd name="connsiteY12" fmla="*/ 1844702 h 2607361"/>
                <a:gd name="connsiteX13" fmla="*/ 2274072 w 8181891"/>
                <a:gd name="connsiteY13" fmla="*/ 1846188 h 2607361"/>
                <a:gd name="connsiteX14" fmla="*/ 2282024 w 8181891"/>
                <a:gd name="connsiteY14" fmla="*/ 2560319 h 2607361"/>
                <a:gd name="connsiteX15" fmla="*/ 1558455 w 8181891"/>
                <a:gd name="connsiteY15" fmla="*/ 2560319 h 2607361"/>
                <a:gd name="connsiteX16" fmla="*/ 1558455 w 8181891"/>
                <a:gd name="connsiteY16" fmla="*/ 2377439 h 2607361"/>
                <a:gd name="connsiteX17" fmla="*/ 747422 w 8181891"/>
                <a:gd name="connsiteY17" fmla="*/ 2377439 h 2607361"/>
                <a:gd name="connsiteX18" fmla="*/ 755374 w 8181891"/>
                <a:gd name="connsiteY18" fmla="*/ 2170705 h 2607361"/>
                <a:gd name="connsiteX19" fmla="*/ 0 w 8181891"/>
                <a:gd name="connsiteY19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7610786 w 8181891"/>
                <a:gd name="connsiteY3" fmla="*/ 1752580 h 2607361"/>
                <a:gd name="connsiteX4" fmla="*/ 7411676 w 8181891"/>
                <a:gd name="connsiteY4" fmla="*/ 2333477 h 2607361"/>
                <a:gd name="connsiteX5" fmla="*/ 6697887 w 8181891"/>
                <a:gd name="connsiteY5" fmla="*/ 2332878 h 2607361"/>
                <a:gd name="connsiteX6" fmla="*/ 6693632 w 8181891"/>
                <a:gd name="connsiteY6" fmla="*/ 2607361 h 2607361"/>
                <a:gd name="connsiteX7" fmla="*/ 5935083 w 8181891"/>
                <a:gd name="connsiteY7" fmla="*/ 2598903 h 2607361"/>
                <a:gd name="connsiteX8" fmla="*/ 5930184 w 8181891"/>
                <a:gd name="connsiteY8" fmla="*/ 1857386 h 2607361"/>
                <a:gd name="connsiteX9" fmla="*/ 5163411 w 8181891"/>
                <a:gd name="connsiteY9" fmla="*/ 1857722 h 2607361"/>
                <a:gd name="connsiteX10" fmla="*/ 5160395 w 8181891"/>
                <a:gd name="connsiteY10" fmla="*/ 1669773 h 2607361"/>
                <a:gd name="connsiteX11" fmla="*/ 4102872 w 8181891"/>
                <a:gd name="connsiteY11" fmla="*/ 1669773 h 2607361"/>
                <a:gd name="connsiteX12" fmla="*/ 3013544 w 8181891"/>
                <a:gd name="connsiteY12" fmla="*/ 1669773 h 2607361"/>
                <a:gd name="connsiteX13" fmla="*/ 3013544 w 8181891"/>
                <a:gd name="connsiteY13" fmla="*/ 1844702 h 2607361"/>
                <a:gd name="connsiteX14" fmla="*/ 2274072 w 8181891"/>
                <a:gd name="connsiteY14" fmla="*/ 1846188 h 2607361"/>
                <a:gd name="connsiteX15" fmla="*/ 2282024 w 8181891"/>
                <a:gd name="connsiteY15" fmla="*/ 2560319 h 2607361"/>
                <a:gd name="connsiteX16" fmla="*/ 1558455 w 8181891"/>
                <a:gd name="connsiteY16" fmla="*/ 2560319 h 2607361"/>
                <a:gd name="connsiteX17" fmla="*/ 1558455 w 8181891"/>
                <a:gd name="connsiteY17" fmla="*/ 2377439 h 2607361"/>
                <a:gd name="connsiteX18" fmla="*/ 747422 w 8181891"/>
                <a:gd name="connsiteY18" fmla="*/ 2377439 h 2607361"/>
                <a:gd name="connsiteX19" fmla="*/ 755374 w 8181891"/>
                <a:gd name="connsiteY19" fmla="*/ 2170705 h 2607361"/>
                <a:gd name="connsiteX20" fmla="*/ 0 w 8181891"/>
                <a:gd name="connsiteY20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7399583 w 8181891"/>
                <a:gd name="connsiteY3" fmla="*/ 2151001 h 2607361"/>
                <a:gd name="connsiteX4" fmla="*/ 7411676 w 8181891"/>
                <a:gd name="connsiteY4" fmla="*/ 2333477 h 2607361"/>
                <a:gd name="connsiteX5" fmla="*/ 6697887 w 8181891"/>
                <a:gd name="connsiteY5" fmla="*/ 2332878 h 2607361"/>
                <a:gd name="connsiteX6" fmla="*/ 6693632 w 8181891"/>
                <a:gd name="connsiteY6" fmla="*/ 2607361 h 2607361"/>
                <a:gd name="connsiteX7" fmla="*/ 5935083 w 8181891"/>
                <a:gd name="connsiteY7" fmla="*/ 2598903 h 2607361"/>
                <a:gd name="connsiteX8" fmla="*/ 5930184 w 8181891"/>
                <a:gd name="connsiteY8" fmla="*/ 1857386 h 2607361"/>
                <a:gd name="connsiteX9" fmla="*/ 5163411 w 8181891"/>
                <a:gd name="connsiteY9" fmla="*/ 1857722 h 2607361"/>
                <a:gd name="connsiteX10" fmla="*/ 5160395 w 8181891"/>
                <a:gd name="connsiteY10" fmla="*/ 1669773 h 2607361"/>
                <a:gd name="connsiteX11" fmla="*/ 4102872 w 8181891"/>
                <a:gd name="connsiteY11" fmla="*/ 1669773 h 2607361"/>
                <a:gd name="connsiteX12" fmla="*/ 3013544 w 8181891"/>
                <a:gd name="connsiteY12" fmla="*/ 1669773 h 2607361"/>
                <a:gd name="connsiteX13" fmla="*/ 3013544 w 8181891"/>
                <a:gd name="connsiteY13" fmla="*/ 1844702 h 2607361"/>
                <a:gd name="connsiteX14" fmla="*/ 2274072 w 8181891"/>
                <a:gd name="connsiteY14" fmla="*/ 1846188 h 2607361"/>
                <a:gd name="connsiteX15" fmla="*/ 2282024 w 8181891"/>
                <a:gd name="connsiteY15" fmla="*/ 2560319 h 2607361"/>
                <a:gd name="connsiteX16" fmla="*/ 1558455 w 8181891"/>
                <a:gd name="connsiteY16" fmla="*/ 2560319 h 2607361"/>
                <a:gd name="connsiteX17" fmla="*/ 1558455 w 8181891"/>
                <a:gd name="connsiteY17" fmla="*/ 2377439 h 2607361"/>
                <a:gd name="connsiteX18" fmla="*/ 747422 w 8181891"/>
                <a:gd name="connsiteY18" fmla="*/ 2377439 h 2607361"/>
                <a:gd name="connsiteX19" fmla="*/ 755374 w 8181891"/>
                <a:gd name="connsiteY19" fmla="*/ 2170705 h 2607361"/>
                <a:gd name="connsiteX20" fmla="*/ 0 w 8181891"/>
                <a:gd name="connsiteY20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7613491 w 8181891"/>
                <a:gd name="connsiteY3" fmla="*/ 1565912 h 2607361"/>
                <a:gd name="connsiteX4" fmla="*/ 7399583 w 8181891"/>
                <a:gd name="connsiteY4" fmla="*/ 2151001 h 2607361"/>
                <a:gd name="connsiteX5" fmla="*/ 741167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102872 w 8181891"/>
                <a:gd name="connsiteY12" fmla="*/ 1669773 h 2607361"/>
                <a:gd name="connsiteX13" fmla="*/ 3013544 w 8181891"/>
                <a:gd name="connsiteY13" fmla="*/ 1669773 h 2607361"/>
                <a:gd name="connsiteX14" fmla="*/ 3013544 w 8181891"/>
                <a:gd name="connsiteY14" fmla="*/ 1844702 h 2607361"/>
                <a:gd name="connsiteX15" fmla="*/ 2274072 w 8181891"/>
                <a:gd name="connsiteY15" fmla="*/ 1846188 h 2607361"/>
                <a:gd name="connsiteX16" fmla="*/ 2282024 w 8181891"/>
                <a:gd name="connsiteY16" fmla="*/ 2560319 h 2607361"/>
                <a:gd name="connsiteX17" fmla="*/ 1558455 w 8181891"/>
                <a:gd name="connsiteY17" fmla="*/ 2560319 h 2607361"/>
                <a:gd name="connsiteX18" fmla="*/ 1558455 w 8181891"/>
                <a:gd name="connsiteY18" fmla="*/ 2377439 h 2607361"/>
                <a:gd name="connsiteX19" fmla="*/ 747422 w 8181891"/>
                <a:gd name="connsiteY19" fmla="*/ 2377439 h 2607361"/>
                <a:gd name="connsiteX20" fmla="*/ 755374 w 8181891"/>
                <a:gd name="connsiteY20" fmla="*/ 2170705 h 2607361"/>
                <a:gd name="connsiteX21" fmla="*/ 0 w 8181891"/>
                <a:gd name="connsiteY21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399583 w 8181891"/>
                <a:gd name="connsiteY4" fmla="*/ 2151001 h 2607361"/>
                <a:gd name="connsiteX5" fmla="*/ 741167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102872 w 8181891"/>
                <a:gd name="connsiteY12" fmla="*/ 1669773 h 2607361"/>
                <a:gd name="connsiteX13" fmla="*/ 3013544 w 8181891"/>
                <a:gd name="connsiteY13" fmla="*/ 1669773 h 2607361"/>
                <a:gd name="connsiteX14" fmla="*/ 3013544 w 8181891"/>
                <a:gd name="connsiteY14" fmla="*/ 1844702 h 2607361"/>
                <a:gd name="connsiteX15" fmla="*/ 2274072 w 8181891"/>
                <a:gd name="connsiteY15" fmla="*/ 1846188 h 2607361"/>
                <a:gd name="connsiteX16" fmla="*/ 2282024 w 8181891"/>
                <a:gd name="connsiteY16" fmla="*/ 2560319 h 2607361"/>
                <a:gd name="connsiteX17" fmla="*/ 1558455 w 8181891"/>
                <a:gd name="connsiteY17" fmla="*/ 2560319 h 2607361"/>
                <a:gd name="connsiteX18" fmla="*/ 1558455 w 8181891"/>
                <a:gd name="connsiteY18" fmla="*/ 2377439 h 2607361"/>
                <a:gd name="connsiteX19" fmla="*/ 747422 w 8181891"/>
                <a:gd name="connsiteY19" fmla="*/ 2377439 h 2607361"/>
                <a:gd name="connsiteX20" fmla="*/ 755374 w 8181891"/>
                <a:gd name="connsiteY20" fmla="*/ 2170705 h 2607361"/>
                <a:gd name="connsiteX21" fmla="*/ 0 w 8181891"/>
                <a:gd name="connsiteY21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399583 w 8181891"/>
                <a:gd name="connsiteY4" fmla="*/ 2151001 h 2607361"/>
                <a:gd name="connsiteX5" fmla="*/ 741167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102872 w 8181891"/>
                <a:gd name="connsiteY12" fmla="*/ 1669773 h 2607361"/>
                <a:gd name="connsiteX13" fmla="*/ 3013544 w 8181891"/>
                <a:gd name="connsiteY13" fmla="*/ 1669773 h 2607361"/>
                <a:gd name="connsiteX14" fmla="*/ 3013544 w 8181891"/>
                <a:gd name="connsiteY14" fmla="*/ 1844702 h 2607361"/>
                <a:gd name="connsiteX15" fmla="*/ 2274072 w 8181891"/>
                <a:gd name="connsiteY15" fmla="*/ 1846188 h 2607361"/>
                <a:gd name="connsiteX16" fmla="*/ 2282024 w 8181891"/>
                <a:gd name="connsiteY16" fmla="*/ 2560319 h 2607361"/>
                <a:gd name="connsiteX17" fmla="*/ 1558455 w 8181891"/>
                <a:gd name="connsiteY17" fmla="*/ 2560319 h 2607361"/>
                <a:gd name="connsiteX18" fmla="*/ 1558455 w 8181891"/>
                <a:gd name="connsiteY18" fmla="*/ 2377439 h 2607361"/>
                <a:gd name="connsiteX19" fmla="*/ 747422 w 8181891"/>
                <a:gd name="connsiteY19" fmla="*/ 2377439 h 2607361"/>
                <a:gd name="connsiteX20" fmla="*/ 755374 w 8181891"/>
                <a:gd name="connsiteY20" fmla="*/ 2170705 h 2607361"/>
                <a:gd name="connsiteX21" fmla="*/ 0 w 8181891"/>
                <a:gd name="connsiteY21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399583 w 8181891"/>
                <a:gd name="connsiteY4" fmla="*/ 2151001 h 2607361"/>
                <a:gd name="connsiteX5" fmla="*/ 7397065 w 8181891"/>
                <a:gd name="connsiteY5" fmla="*/ 2152968 h 2607361"/>
                <a:gd name="connsiteX6" fmla="*/ 7411676 w 8181891"/>
                <a:gd name="connsiteY6" fmla="*/ 2333477 h 2607361"/>
                <a:gd name="connsiteX7" fmla="*/ 6697887 w 8181891"/>
                <a:gd name="connsiteY7" fmla="*/ 2332878 h 2607361"/>
                <a:gd name="connsiteX8" fmla="*/ 6693632 w 8181891"/>
                <a:gd name="connsiteY8" fmla="*/ 2607361 h 2607361"/>
                <a:gd name="connsiteX9" fmla="*/ 5935083 w 8181891"/>
                <a:gd name="connsiteY9" fmla="*/ 2598903 h 2607361"/>
                <a:gd name="connsiteX10" fmla="*/ 5930184 w 8181891"/>
                <a:gd name="connsiteY10" fmla="*/ 1857386 h 2607361"/>
                <a:gd name="connsiteX11" fmla="*/ 5163411 w 8181891"/>
                <a:gd name="connsiteY11" fmla="*/ 1857722 h 2607361"/>
                <a:gd name="connsiteX12" fmla="*/ 5160395 w 8181891"/>
                <a:gd name="connsiteY12" fmla="*/ 1669773 h 2607361"/>
                <a:gd name="connsiteX13" fmla="*/ 4102872 w 8181891"/>
                <a:gd name="connsiteY13" fmla="*/ 1669773 h 2607361"/>
                <a:gd name="connsiteX14" fmla="*/ 3013544 w 8181891"/>
                <a:gd name="connsiteY14" fmla="*/ 1669773 h 2607361"/>
                <a:gd name="connsiteX15" fmla="*/ 3013544 w 8181891"/>
                <a:gd name="connsiteY15" fmla="*/ 1844702 h 2607361"/>
                <a:gd name="connsiteX16" fmla="*/ 2274072 w 8181891"/>
                <a:gd name="connsiteY16" fmla="*/ 1846188 h 2607361"/>
                <a:gd name="connsiteX17" fmla="*/ 2282024 w 8181891"/>
                <a:gd name="connsiteY17" fmla="*/ 2560319 h 2607361"/>
                <a:gd name="connsiteX18" fmla="*/ 1558455 w 8181891"/>
                <a:gd name="connsiteY18" fmla="*/ 2560319 h 2607361"/>
                <a:gd name="connsiteX19" fmla="*/ 1558455 w 8181891"/>
                <a:gd name="connsiteY19" fmla="*/ 2377439 h 2607361"/>
                <a:gd name="connsiteX20" fmla="*/ 747422 w 8181891"/>
                <a:gd name="connsiteY20" fmla="*/ 2377439 h 2607361"/>
                <a:gd name="connsiteX21" fmla="*/ 755374 w 8181891"/>
                <a:gd name="connsiteY21" fmla="*/ 2170705 h 2607361"/>
                <a:gd name="connsiteX22" fmla="*/ 0 w 8181891"/>
                <a:gd name="connsiteY22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399583 w 8181891"/>
                <a:gd name="connsiteY4" fmla="*/ 2151001 h 2607361"/>
                <a:gd name="connsiteX5" fmla="*/ 7397065 w 8181891"/>
                <a:gd name="connsiteY5" fmla="*/ 2152968 h 2607361"/>
                <a:gd name="connsiteX6" fmla="*/ 7411676 w 8181891"/>
                <a:gd name="connsiteY6" fmla="*/ 2333477 h 2607361"/>
                <a:gd name="connsiteX7" fmla="*/ 6697887 w 8181891"/>
                <a:gd name="connsiteY7" fmla="*/ 2332878 h 2607361"/>
                <a:gd name="connsiteX8" fmla="*/ 6693632 w 8181891"/>
                <a:gd name="connsiteY8" fmla="*/ 2607361 h 2607361"/>
                <a:gd name="connsiteX9" fmla="*/ 5935083 w 8181891"/>
                <a:gd name="connsiteY9" fmla="*/ 2598903 h 2607361"/>
                <a:gd name="connsiteX10" fmla="*/ 5930184 w 8181891"/>
                <a:gd name="connsiteY10" fmla="*/ 1857386 h 2607361"/>
                <a:gd name="connsiteX11" fmla="*/ 5163411 w 8181891"/>
                <a:gd name="connsiteY11" fmla="*/ 1857722 h 2607361"/>
                <a:gd name="connsiteX12" fmla="*/ 5160395 w 8181891"/>
                <a:gd name="connsiteY12" fmla="*/ 1669773 h 2607361"/>
                <a:gd name="connsiteX13" fmla="*/ 4102872 w 8181891"/>
                <a:gd name="connsiteY13" fmla="*/ 1669773 h 2607361"/>
                <a:gd name="connsiteX14" fmla="*/ 3013544 w 8181891"/>
                <a:gd name="connsiteY14" fmla="*/ 1669773 h 2607361"/>
                <a:gd name="connsiteX15" fmla="*/ 3013544 w 8181891"/>
                <a:gd name="connsiteY15" fmla="*/ 1844702 h 2607361"/>
                <a:gd name="connsiteX16" fmla="*/ 2274072 w 8181891"/>
                <a:gd name="connsiteY16" fmla="*/ 1846188 h 2607361"/>
                <a:gd name="connsiteX17" fmla="*/ 2282024 w 8181891"/>
                <a:gd name="connsiteY17" fmla="*/ 2560319 h 2607361"/>
                <a:gd name="connsiteX18" fmla="*/ 1558455 w 8181891"/>
                <a:gd name="connsiteY18" fmla="*/ 2560319 h 2607361"/>
                <a:gd name="connsiteX19" fmla="*/ 1558455 w 8181891"/>
                <a:gd name="connsiteY19" fmla="*/ 2377439 h 2607361"/>
                <a:gd name="connsiteX20" fmla="*/ 747422 w 8181891"/>
                <a:gd name="connsiteY20" fmla="*/ 2377439 h 2607361"/>
                <a:gd name="connsiteX21" fmla="*/ 755374 w 8181891"/>
                <a:gd name="connsiteY21" fmla="*/ 2170705 h 2607361"/>
                <a:gd name="connsiteX22" fmla="*/ 0 w 8181891"/>
                <a:gd name="connsiteY22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399583 w 8181891"/>
                <a:gd name="connsiteY4" fmla="*/ 2151001 h 2607361"/>
                <a:gd name="connsiteX5" fmla="*/ 7441453 w 8181891"/>
                <a:gd name="connsiteY5" fmla="*/ 2152968 h 2607361"/>
                <a:gd name="connsiteX6" fmla="*/ 7411676 w 8181891"/>
                <a:gd name="connsiteY6" fmla="*/ 2333477 h 2607361"/>
                <a:gd name="connsiteX7" fmla="*/ 6697887 w 8181891"/>
                <a:gd name="connsiteY7" fmla="*/ 2332878 h 2607361"/>
                <a:gd name="connsiteX8" fmla="*/ 6693632 w 8181891"/>
                <a:gd name="connsiteY8" fmla="*/ 2607361 h 2607361"/>
                <a:gd name="connsiteX9" fmla="*/ 5935083 w 8181891"/>
                <a:gd name="connsiteY9" fmla="*/ 2598903 h 2607361"/>
                <a:gd name="connsiteX10" fmla="*/ 5930184 w 8181891"/>
                <a:gd name="connsiteY10" fmla="*/ 1857386 h 2607361"/>
                <a:gd name="connsiteX11" fmla="*/ 5163411 w 8181891"/>
                <a:gd name="connsiteY11" fmla="*/ 1857722 h 2607361"/>
                <a:gd name="connsiteX12" fmla="*/ 5160395 w 8181891"/>
                <a:gd name="connsiteY12" fmla="*/ 1669773 h 2607361"/>
                <a:gd name="connsiteX13" fmla="*/ 4102872 w 8181891"/>
                <a:gd name="connsiteY13" fmla="*/ 1669773 h 2607361"/>
                <a:gd name="connsiteX14" fmla="*/ 3013544 w 8181891"/>
                <a:gd name="connsiteY14" fmla="*/ 1669773 h 2607361"/>
                <a:gd name="connsiteX15" fmla="*/ 3013544 w 8181891"/>
                <a:gd name="connsiteY15" fmla="*/ 1844702 h 2607361"/>
                <a:gd name="connsiteX16" fmla="*/ 2274072 w 8181891"/>
                <a:gd name="connsiteY16" fmla="*/ 1846188 h 2607361"/>
                <a:gd name="connsiteX17" fmla="*/ 2282024 w 8181891"/>
                <a:gd name="connsiteY17" fmla="*/ 2560319 h 2607361"/>
                <a:gd name="connsiteX18" fmla="*/ 1558455 w 8181891"/>
                <a:gd name="connsiteY18" fmla="*/ 2560319 h 2607361"/>
                <a:gd name="connsiteX19" fmla="*/ 1558455 w 8181891"/>
                <a:gd name="connsiteY19" fmla="*/ 2377439 h 2607361"/>
                <a:gd name="connsiteX20" fmla="*/ 747422 w 8181891"/>
                <a:gd name="connsiteY20" fmla="*/ 2377439 h 2607361"/>
                <a:gd name="connsiteX21" fmla="*/ 755374 w 8181891"/>
                <a:gd name="connsiteY21" fmla="*/ 2170705 h 2607361"/>
                <a:gd name="connsiteX22" fmla="*/ 0 w 8181891"/>
                <a:gd name="connsiteY22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41453 w 8181891"/>
                <a:gd name="connsiteY4" fmla="*/ 2152968 h 2607361"/>
                <a:gd name="connsiteX5" fmla="*/ 741167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102872 w 8181891"/>
                <a:gd name="connsiteY12" fmla="*/ 1669773 h 2607361"/>
                <a:gd name="connsiteX13" fmla="*/ 3013544 w 8181891"/>
                <a:gd name="connsiteY13" fmla="*/ 1669773 h 2607361"/>
                <a:gd name="connsiteX14" fmla="*/ 3013544 w 8181891"/>
                <a:gd name="connsiteY14" fmla="*/ 1844702 h 2607361"/>
                <a:gd name="connsiteX15" fmla="*/ 2274072 w 8181891"/>
                <a:gd name="connsiteY15" fmla="*/ 1846188 h 2607361"/>
                <a:gd name="connsiteX16" fmla="*/ 2282024 w 8181891"/>
                <a:gd name="connsiteY16" fmla="*/ 2560319 h 2607361"/>
                <a:gd name="connsiteX17" fmla="*/ 1558455 w 8181891"/>
                <a:gd name="connsiteY17" fmla="*/ 2560319 h 2607361"/>
                <a:gd name="connsiteX18" fmla="*/ 1558455 w 8181891"/>
                <a:gd name="connsiteY18" fmla="*/ 2377439 h 2607361"/>
                <a:gd name="connsiteX19" fmla="*/ 747422 w 8181891"/>
                <a:gd name="connsiteY19" fmla="*/ 2377439 h 2607361"/>
                <a:gd name="connsiteX20" fmla="*/ 755374 w 8181891"/>
                <a:gd name="connsiteY20" fmla="*/ 2170705 h 2607361"/>
                <a:gd name="connsiteX21" fmla="*/ 0 w 8181891"/>
                <a:gd name="connsiteY21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41453 w 8181891"/>
                <a:gd name="connsiteY4" fmla="*/ 2152968 h 2607361"/>
                <a:gd name="connsiteX5" fmla="*/ 7456064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102872 w 8181891"/>
                <a:gd name="connsiteY12" fmla="*/ 1669773 h 2607361"/>
                <a:gd name="connsiteX13" fmla="*/ 3013544 w 8181891"/>
                <a:gd name="connsiteY13" fmla="*/ 1669773 h 2607361"/>
                <a:gd name="connsiteX14" fmla="*/ 3013544 w 8181891"/>
                <a:gd name="connsiteY14" fmla="*/ 1844702 h 2607361"/>
                <a:gd name="connsiteX15" fmla="*/ 2274072 w 8181891"/>
                <a:gd name="connsiteY15" fmla="*/ 1846188 h 2607361"/>
                <a:gd name="connsiteX16" fmla="*/ 2282024 w 8181891"/>
                <a:gd name="connsiteY16" fmla="*/ 2560319 h 2607361"/>
                <a:gd name="connsiteX17" fmla="*/ 1558455 w 8181891"/>
                <a:gd name="connsiteY17" fmla="*/ 2560319 h 2607361"/>
                <a:gd name="connsiteX18" fmla="*/ 1558455 w 8181891"/>
                <a:gd name="connsiteY18" fmla="*/ 2377439 h 2607361"/>
                <a:gd name="connsiteX19" fmla="*/ 747422 w 8181891"/>
                <a:gd name="connsiteY19" fmla="*/ 2377439 h 2607361"/>
                <a:gd name="connsiteX20" fmla="*/ 755374 w 8181891"/>
                <a:gd name="connsiteY20" fmla="*/ 2170705 h 2607361"/>
                <a:gd name="connsiteX21" fmla="*/ 0 w 8181891"/>
                <a:gd name="connsiteY21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558867 w 8181891"/>
                <a:gd name="connsiteY4" fmla="*/ 2152968 h 2607361"/>
                <a:gd name="connsiteX5" fmla="*/ 7456064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102872 w 8181891"/>
                <a:gd name="connsiteY12" fmla="*/ 1669773 h 2607361"/>
                <a:gd name="connsiteX13" fmla="*/ 3013544 w 8181891"/>
                <a:gd name="connsiteY13" fmla="*/ 1669773 h 2607361"/>
                <a:gd name="connsiteX14" fmla="*/ 3013544 w 8181891"/>
                <a:gd name="connsiteY14" fmla="*/ 1844702 h 2607361"/>
                <a:gd name="connsiteX15" fmla="*/ 2274072 w 8181891"/>
                <a:gd name="connsiteY15" fmla="*/ 1846188 h 2607361"/>
                <a:gd name="connsiteX16" fmla="*/ 2282024 w 8181891"/>
                <a:gd name="connsiteY16" fmla="*/ 2560319 h 2607361"/>
                <a:gd name="connsiteX17" fmla="*/ 1558455 w 8181891"/>
                <a:gd name="connsiteY17" fmla="*/ 2560319 h 2607361"/>
                <a:gd name="connsiteX18" fmla="*/ 1558455 w 8181891"/>
                <a:gd name="connsiteY18" fmla="*/ 2377439 h 2607361"/>
                <a:gd name="connsiteX19" fmla="*/ 747422 w 8181891"/>
                <a:gd name="connsiteY19" fmla="*/ 2377439 h 2607361"/>
                <a:gd name="connsiteX20" fmla="*/ 755374 w 8181891"/>
                <a:gd name="connsiteY20" fmla="*/ 2170705 h 2607361"/>
                <a:gd name="connsiteX21" fmla="*/ 0 w 8181891"/>
                <a:gd name="connsiteY21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558867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102872 w 8181891"/>
                <a:gd name="connsiteY12" fmla="*/ 1669773 h 2607361"/>
                <a:gd name="connsiteX13" fmla="*/ 3013544 w 8181891"/>
                <a:gd name="connsiteY13" fmla="*/ 1669773 h 2607361"/>
                <a:gd name="connsiteX14" fmla="*/ 3013544 w 8181891"/>
                <a:gd name="connsiteY14" fmla="*/ 1844702 h 2607361"/>
                <a:gd name="connsiteX15" fmla="*/ 2274072 w 8181891"/>
                <a:gd name="connsiteY15" fmla="*/ 1846188 h 2607361"/>
                <a:gd name="connsiteX16" fmla="*/ 2282024 w 8181891"/>
                <a:gd name="connsiteY16" fmla="*/ 2560319 h 2607361"/>
                <a:gd name="connsiteX17" fmla="*/ 1558455 w 8181891"/>
                <a:gd name="connsiteY17" fmla="*/ 2560319 h 2607361"/>
                <a:gd name="connsiteX18" fmla="*/ 1558455 w 8181891"/>
                <a:gd name="connsiteY18" fmla="*/ 2377439 h 2607361"/>
                <a:gd name="connsiteX19" fmla="*/ 747422 w 8181891"/>
                <a:gd name="connsiteY19" fmla="*/ 2377439 h 2607361"/>
                <a:gd name="connsiteX20" fmla="*/ 755374 w 8181891"/>
                <a:gd name="connsiteY20" fmla="*/ 2170705 h 2607361"/>
                <a:gd name="connsiteX21" fmla="*/ 0 w 8181891"/>
                <a:gd name="connsiteY21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102872 w 8181891"/>
                <a:gd name="connsiteY12" fmla="*/ 1669773 h 2607361"/>
                <a:gd name="connsiteX13" fmla="*/ 3013544 w 8181891"/>
                <a:gd name="connsiteY13" fmla="*/ 1669773 h 2607361"/>
                <a:gd name="connsiteX14" fmla="*/ 3013544 w 8181891"/>
                <a:gd name="connsiteY14" fmla="*/ 1844702 h 2607361"/>
                <a:gd name="connsiteX15" fmla="*/ 2274072 w 8181891"/>
                <a:gd name="connsiteY15" fmla="*/ 1846188 h 2607361"/>
                <a:gd name="connsiteX16" fmla="*/ 2282024 w 8181891"/>
                <a:gd name="connsiteY16" fmla="*/ 2560319 h 2607361"/>
                <a:gd name="connsiteX17" fmla="*/ 1558455 w 8181891"/>
                <a:gd name="connsiteY17" fmla="*/ 2560319 h 2607361"/>
                <a:gd name="connsiteX18" fmla="*/ 1558455 w 8181891"/>
                <a:gd name="connsiteY18" fmla="*/ 2377439 h 2607361"/>
                <a:gd name="connsiteX19" fmla="*/ 747422 w 8181891"/>
                <a:gd name="connsiteY19" fmla="*/ 2377439 h 2607361"/>
                <a:gd name="connsiteX20" fmla="*/ 755374 w 8181891"/>
                <a:gd name="connsiteY20" fmla="*/ 2170705 h 2607361"/>
                <a:gd name="connsiteX21" fmla="*/ 0 w 8181891"/>
                <a:gd name="connsiteY21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102872 w 8181891"/>
                <a:gd name="connsiteY12" fmla="*/ 1669773 h 2607361"/>
                <a:gd name="connsiteX13" fmla="*/ 3964608 w 8181891"/>
                <a:gd name="connsiteY13" fmla="*/ 1666460 h 2607361"/>
                <a:gd name="connsiteX14" fmla="*/ 3013544 w 8181891"/>
                <a:gd name="connsiteY14" fmla="*/ 1669773 h 2607361"/>
                <a:gd name="connsiteX15" fmla="*/ 3013544 w 8181891"/>
                <a:gd name="connsiteY15" fmla="*/ 1844702 h 2607361"/>
                <a:gd name="connsiteX16" fmla="*/ 2274072 w 8181891"/>
                <a:gd name="connsiteY16" fmla="*/ 1846188 h 2607361"/>
                <a:gd name="connsiteX17" fmla="*/ 2282024 w 8181891"/>
                <a:gd name="connsiteY17" fmla="*/ 2560319 h 2607361"/>
                <a:gd name="connsiteX18" fmla="*/ 1558455 w 8181891"/>
                <a:gd name="connsiteY18" fmla="*/ 2560319 h 2607361"/>
                <a:gd name="connsiteX19" fmla="*/ 1558455 w 8181891"/>
                <a:gd name="connsiteY19" fmla="*/ 2377439 h 2607361"/>
                <a:gd name="connsiteX20" fmla="*/ 747422 w 8181891"/>
                <a:gd name="connsiteY20" fmla="*/ 2377439 h 2607361"/>
                <a:gd name="connsiteX21" fmla="*/ 755374 w 8181891"/>
                <a:gd name="connsiteY21" fmla="*/ 2170705 h 2607361"/>
                <a:gd name="connsiteX22" fmla="*/ 0 w 8181891"/>
                <a:gd name="connsiteY22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102872 w 8181891"/>
                <a:gd name="connsiteY12" fmla="*/ 1669773 h 2607361"/>
                <a:gd name="connsiteX13" fmla="*/ 3964608 w 8181891"/>
                <a:gd name="connsiteY13" fmla="*/ 1666460 h 2607361"/>
                <a:gd name="connsiteX14" fmla="*/ 3013544 w 8181891"/>
                <a:gd name="connsiteY14" fmla="*/ 1669773 h 2607361"/>
                <a:gd name="connsiteX15" fmla="*/ 3013544 w 8181891"/>
                <a:gd name="connsiteY15" fmla="*/ 1844702 h 2607361"/>
                <a:gd name="connsiteX16" fmla="*/ 2274072 w 8181891"/>
                <a:gd name="connsiteY16" fmla="*/ 1846188 h 2607361"/>
                <a:gd name="connsiteX17" fmla="*/ 2282024 w 8181891"/>
                <a:gd name="connsiteY17" fmla="*/ 2560319 h 2607361"/>
                <a:gd name="connsiteX18" fmla="*/ 1558455 w 8181891"/>
                <a:gd name="connsiteY18" fmla="*/ 2560319 h 2607361"/>
                <a:gd name="connsiteX19" fmla="*/ 1558455 w 8181891"/>
                <a:gd name="connsiteY19" fmla="*/ 2377439 h 2607361"/>
                <a:gd name="connsiteX20" fmla="*/ 747422 w 8181891"/>
                <a:gd name="connsiteY20" fmla="*/ 2377439 h 2607361"/>
                <a:gd name="connsiteX21" fmla="*/ 755374 w 8181891"/>
                <a:gd name="connsiteY21" fmla="*/ 2170705 h 2607361"/>
                <a:gd name="connsiteX22" fmla="*/ 0 w 8181891"/>
                <a:gd name="connsiteY22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3964695 w 8181891"/>
                <a:gd name="connsiteY12" fmla="*/ 1812603 h 2607361"/>
                <a:gd name="connsiteX13" fmla="*/ 3964608 w 8181891"/>
                <a:gd name="connsiteY13" fmla="*/ 1666460 h 2607361"/>
                <a:gd name="connsiteX14" fmla="*/ 3013544 w 8181891"/>
                <a:gd name="connsiteY14" fmla="*/ 1669773 h 2607361"/>
                <a:gd name="connsiteX15" fmla="*/ 3013544 w 8181891"/>
                <a:gd name="connsiteY15" fmla="*/ 1844702 h 2607361"/>
                <a:gd name="connsiteX16" fmla="*/ 2274072 w 8181891"/>
                <a:gd name="connsiteY16" fmla="*/ 1846188 h 2607361"/>
                <a:gd name="connsiteX17" fmla="*/ 2282024 w 8181891"/>
                <a:gd name="connsiteY17" fmla="*/ 2560319 h 2607361"/>
                <a:gd name="connsiteX18" fmla="*/ 1558455 w 8181891"/>
                <a:gd name="connsiteY18" fmla="*/ 2560319 h 2607361"/>
                <a:gd name="connsiteX19" fmla="*/ 1558455 w 8181891"/>
                <a:gd name="connsiteY19" fmla="*/ 2377439 h 2607361"/>
                <a:gd name="connsiteX20" fmla="*/ 747422 w 8181891"/>
                <a:gd name="connsiteY20" fmla="*/ 2377439 h 2607361"/>
                <a:gd name="connsiteX21" fmla="*/ 755374 w 8181891"/>
                <a:gd name="connsiteY21" fmla="*/ 2170705 h 2607361"/>
                <a:gd name="connsiteX22" fmla="*/ 0 w 8181891"/>
                <a:gd name="connsiteY22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3964695 w 8181891"/>
                <a:gd name="connsiteY12" fmla="*/ 1772868 h 2607361"/>
                <a:gd name="connsiteX13" fmla="*/ 3964608 w 8181891"/>
                <a:gd name="connsiteY13" fmla="*/ 1666460 h 2607361"/>
                <a:gd name="connsiteX14" fmla="*/ 3013544 w 8181891"/>
                <a:gd name="connsiteY14" fmla="*/ 1669773 h 2607361"/>
                <a:gd name="connsiteX15" fmla="*/ 3013544 w 8181891"/>
                <a:gd name="connsiteY15" fmla="*/ 1844702 h 2607361"/>
                <a:gd name="connsiteX16" fmla="*/ 2274072 w 8181891"/>
                <a:gd name="connsiteY16" fmla="*/ 1846188 h 2607361"/>
                <a:gd name="connsiteX17" fmla="*/ 2282024 w 8181891"/>
                <a:gd name="connsiteY17" fmla="*/ 2560319 h 2607361"/>
                <a:gd name="connsiteX18" fmla="*/ 1558455 w 8181891"/>
                <a:gd name="connsiteY18" fmla="*/ 2560319 h 2607361"/>
                <a:gd name="connsiteX19" fmla="*/ 1558455 w 8181891"/>
                <a:gd name="connsiteY19" fmla="*/ 2377439 h 2607361"/>
                <a:gd name="connsiteX20" fmla="*/ 747422 w 8181891"/>
                <a:gd name="connsiteY20" fmla="*/ 2377439 h 2607361"/>
                <a:gd name="connsiteX21" fmla="*/ 755374 w 8181891"/>
                <a:gd name="connsiteY21" fmla="*/ 2170705 h 2607361"/>
                <a:gd name="connsiteX22" fmla="*/ 0 w 8181891"/>
                <a:gd name="connsiteY22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294808 w 8181891"/>
                <a:gd name="connsiteY12" fmla="*/ 1742660 h 2607361"/>
                <a:gd name="connsiteX13" fmla="*/ 3964695 w 8181891"/>
                <a:gd name="connsiteY13" fmla="*/ 1772868 h 2607361"/>
                <a:gd name="connsiteX14" fmla="*/ 3964608 w 8181891"/>
                <a:gd name="connsiteY14" fmla="*/ 1666460 h 2607361"/>
                <a:gd name="connsiteX15" fmla="*/ 3013544 w 8181891"/>
                <a:gd name="connsiteY15" fmla="*/ 1669773 h 2607361"/>
                <a:gd name="connsiteX16" fmla="*/ 3013544 w 8181891"/>
                <a:gd name="connsiteY16" fmla="*/ 1844702 h 2607361"/>
                <a:gd name="connsiteX17" fmla="*/ 2274072 w 8181891"/>
                <a:gd name="connsiteY17" fmla="*/ 1846188 h 2607361"/>
                <a:gd name="connsiteX18" fmla="*/ 2282024 w 8181891"/>
                <a:gd name="connsiteY18" fmla="*/ 2560319 h 2607361"/>
                <a:gd name="connsiteX19" fmla="*/ 1558455 w 8181891"/>
                <a:gd name="connsiteY19" fmla="*/ 2560319 h 2607361"/>
                <a:gd name="connsiteX20" fmla="*/ 1558455 w 8181891"/>
                <a:gd name="connsiteY20" fmla="*/ 2377439 h 2607361"/>
                <a:gd name="connsiteX21" fmla="*/ 747422 w 8181891"/>
                <a:gd name="connsiteY21" fmla="*/ 2377439 h 2607361"/>
                <a:gd name="connsiteX22" fmla="*/ 755374 w 8181891"/>
                <a:gd name="connsiteY22" fmla="*/ 2170705 h 2607361"/>
                <a:gd name="connsiteX23" fmla="*/ 0 w 8181891"/>
                <a:gd name="connsiteY23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294808 w 8181891"/>
                <a:gd name="connsiteY12" fmla="*/ 1742660 h 2607361"/>
                <a:gd name="connsiteX13" fmla="*/ 4189515 w 8181891"/>
                <a:gd name="connsiteY13" fmla="*/ 1775951 h 2607361"/>
                <a:gd name="connsiteX14" fmla="*/ 3964695 w 8181891"/>
                <a:gd name="connsiteY14" fmla="*/ 1772868 h 2607361"/>
                <a:gd name="connsiteX15" fmla="*/ 3964608 w 8181891"/>
                <a:gd name="connsiteY15" fmla="*/ 1666460 h 2607361"/>
                <a:gd name="connsiteX16" fmla="*/ 3013544 w 8181891"/>
                <a:gd name="connsiteY16" fmla="*/ 1669773 h 2607361"/>
                <a:gd name="connsiteX17" fmla="*/ 3013544 w 8181891"/>
                <a:gd name="connsiteY17" fmla="*/ 1844702 h 2607361"/>
                <a:gd name="connsiteX18" fmla="*/ 2274072 w 8181891"/>
                <a:gd name="connsiteY18" fmla="*/ 1846188 h 2607361"/>
                <a:gd name="connsiteX19" fmla="*/ 2282024 w 8181891"/>
                <a:gd name="connsiteY19" fmla="*/ 2560319 h 2607361"/>
                <a:gd name="connsiteX20" fmla="*/ 1558455 w 8181891"/>
                <a:gd name="connsiteY20" fmla="*/ 2560319 h 2607361"/>
                <a:gd name="connsiteX21" fmla="*/ 1558455 w 8181891"/>
                <a:gd name="connsiteY21" fmla="*/ 2377439 h 2607361"/>
                <a:gd name="connsiteX22" fmla="*/ 747422 w 8181891"/>
                <a:gd name="connsiteY22" fmla="*/ 2377439 h 2607361"/>
                <a:gd name="connsiteX23" fmla="*/ 755374 w 8181891"/>
                <a:gd name="connsiteY23" fmla="*/ 2170705 h 2607361"/>
                <a:gd name="connsiteX24" fmla="*/ 0 w 8181891"/>
                <a:gd name="connsiteY24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294808 w 8181891"/>
                <a:gd name="connsiteY12" fmla="*/ 1742660 h 2607361"/>
                <a:gd name="connsiteX13" fmla="*/ 4226028 w 8181891"/>
                <a:gd name="connsiteY13" fmla="*/ 1670041 h 2607361"/>
                <a:gd name="connsiteX14" fmla="*/ 4189515 w 8181891"/>
                <a:gd name="connsiteY14" fmla="*/ 1775951 h 2607361"/>
                <a:gd name="connsiteX15" fmla="*/ 3964695 w 8181891"/>
                <a:gd name="connsiteY15" fmla="*/ 1772868 h 2607361"/>
                <a:gd name="connsiteX16" fmla="*/ 3964608 w 8181891"/>
                <a:gd name="connsiteY16" fmla="*/ 1666460 h 2607361"/>
                <a:gd name="connsiteX17" fmla="*/ 3013544 w 8181891"/>
                <a:gd name="connsiteY17" fmla="*/ 1669773 h 2607361"/>
                <a:gd name="connsiteX18" fmla="*/ 3013544 w 8181891"/>
                <a:gd name="connsiteY18" fmla="*/ 1844702 h 2607361"/>
                <a:gd name="connsiteX19" fmla="*/ 2274072 w 8181891"/>
                <a:gd name="connsiteY19" fmla="*/ 1846188 h 2607361"/>
                <a:gd name="connsiteX20" fmla="*/ 2282024 w 8181891"/>
                <a:gd name="connsiteY20" fmla="*/ 2560319 h 2607361"/>
                <a:gd name="connsiteX21" fmla="*/ 1558455 w 8181891"/>
                <a:gd name="connsiteY21" fmla="*/ 2560319 h 2607361"/>
                <a:gd name="connsiteX22" fmla="*/ 1558455 w 8181891"/>
                <a:gd name="connsiteY22" fmla="*/ 2377439 h 2607361"/>
                <a:gd name="connsiteX23" fmla="*/ 747422 w 8181891"/>
                <a:gd name="connsiteY23" fmla="*/ 2377439 h 2607361"/>
                <a:gd name="connsiteX24" fmla="*/ 755374 w 8181891"/>
                <a:gd name="connsiteY24" fmla="*/ 2170705 h 2607361"/>
                <a:gd name="connsiteX25" fmla="*/ 0 w 8181891"/>
                <a:gd name="connsiteY25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294808 w 8181891"/>
                <a:gd name="connsiteY12" fmla="*/ 1742660 h 2607361"/>
                <a:gd name="connsiteX13" fmla="*/ 4226028 w 8181891"/>
                <a:gd name="connsiteY13" fmla="*/ 1670041 h 2607361"/>
                <a:gd name="connsiteX14" fmla="*/ 4270416 w 8181891"/>
                <a:gd name="connsiteY14" fmla="*/ 1775951 h 2607361"/>
                <a:gd name="connsiteX15" fmla="*/ 3964695 w 8181891"/>
                <a:gd name="connsiteY15" fmla="*/ 1772868 h 2607361"/>
                <a:gd name="connsiteX16" fmla="*/ 3964608 w 8181891"/>
                <a:gd name="connsiteY16" fmla="*/ 1666460 h 2607361"/>
                <a:gd name="connsiteX17" fmla="*/ 3013544 w 8181891"/>
                <a:gd name="connsiteY17" fmla="*/ 1669773 h 2607361"/>
                <a:gd name="connsiteX18" fmla="*/ 3013544 w 8181891"/>
                <a:gd name="connsiteY18" fmla="*/ 1844702 h 2607361"/>
                <a:gd name="connsiteX19" fmla="*/ 2274072 w 8181891"/>
                <a:gd name="connsiteY19" fmla="*/ 1846188 h 2607361"/>
                <a:gd name="connsiteX20" fmla="*/ 2282024 w 8181891"/>
                <a:gd name="connsiteY20" fmla="*/ 2560319 h 2607361"/>
                <a:gd name="connsiteX21" fmla="*/ 1558455 w 8181891"/>
                <a:gd name="connsiteY21" fmla="*/ 2560319 h 2607361"/>
                <a:gd name="connsiteX22" fmla="*/ 1558455 w 8181891"/>
                <a:gd name="connsiteY22" fmla="*/ 2377439 h 2607361"/>
                <a:gd name="connsiteX23" fmla="*/ 747422 w 8181891"/>
                <a:gd name="connsiteY23" fmla="*/ 2377439 h 2607361"/>
                <a:gd name="connsiteX24" fmla="*/ 755374 w 8181891"/>
                <a:gd name="connsiteY24" fmla="*/ 2170705 h 2607361"/>
                <a:gd name="connsiteX25" fmla="*/ 0 w 8181891"/>
                <a:gd name="connsiteY25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226028 w 8181891"/>
                <a:gd name="connsiteY12" fmla="*/ 1670041 h 2607361"/>
                <a:gd name="connsiteX13" fmla="*/ 4270416 w 8181891"/>
                <a:gd name="connsiteY13" fmla="*/ 1775951 h 2607361"/>
                <a:gd name="connsiteX14" fmla="*/ 3964695 w 8181891"/>
                <a:gd name="connsiteY14" fmla="*/ 1772868 h 2607361"/>
                <a:gd name="connsiteX15" fmla="*/ 3964608 w 8181891"/>
                <a:gd name="connsiteY15" fmla="*/ 1666460 h 2607361"/>
                <a:gd name="connsiteX16" fmla="*/ 3013544 w 8181891"/>
                <a:gd name="connsiteY16" fmla="*/ 1669773 h 2607361"/>
                <a:gd name="connsiteX17" fmla="*/ 3013544 w 8181891"/>
                <a:gd name="connsiteY17" fmla="*/ 1844702 h 2607361"/>
                <a:gd name="connsiteX18" fmla="*/ 2274072 w 8181891"/>
                <a:gd name="connsiteY18" fmla="*/ 1846188 h 2607361"/>
                <a:gd name="connsiteX19" fmla="*/ 2282024 w 8181891"/>
                <a:gd name="connsiteY19" fmla="*/ 2560319 h 2607361"/>
                <a:gd name="connsiteX20" fmla="*/ 1558455 w 8181891"/>
                <a:gd name="connsiteY20" fmla="*/ 2560319 h 2607361"/>
                <a:gd name="connsiteX21" fmla="*/ 1558455 w 8181891"/>
                <a:gd name="connsiteY21" fmla="*/ 2377439 h 2607361"/>
                <a:gd name="connsiteX22" fmla="*/ 747422 w 8181891"/>
                <a:gd name="connsiteY22" fmla="*/ 2377439 h 2607361"/>
                <a:gd name="connsiteX23" fmla="*/ 755374 w 8181891"/>
                <a:gd name="connsiteY23" fmla="*/ 2170705 h 2607361"/>
                <a:gd name="connsiteX24" fmla="*/ 0 w 8181891"/>
                <a:gd name="connsiteY24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270416 w 8181891"/>
                <a:gd name="connsiteY12" fmla="*/ 1670041 h 2607361"/>
                <a:gd name="connsiteX13" fmla="*/ 4270416 w 8181891"/>
                <a:gd name="connsiteY13" fmla="*/ 1775951 h 2607361"/>
                <a:gd name="connsiteX14" fmla="*/ 3964695 w 8181891"/>
                <a:gd name="connsiteY14" fmla="*/ 1772868 h 2607361"/>
                <a:gd name="connsiteX15" fmla="*/ 3964608 w 8181891"/>
                <a:gd name="connsiteY15" fmla="*/ 1666460 h 2607361"/>
                <a:gd name="connsiteX16" fmla="*/ 3013544 w 8181891"/>
                <a:gd name="connsiteY16" fmla="*/ 1669773 h 2607361"/>
                <a:gd name="connsiteX17" fmla="*/ 3013544 w 8181891"/>
                <a:gd name="connsiteY17" fmla="*/ 1844702 h 2607361"/>
                <a:gd name="connsiteX18" fmla="*/ 2274072 w 8181891"/>
                <a:gd name="connsiteY18" fmla="*/ 1846188 h 2607361"/>
                <a:gd name="connsiteX19" fmla="*/ 2282024 w 8181891"/>
                <a:gd name="connsiteY19" fmla="*/ 2560319 h 2607361"/>
                <a:gd name="connsiteX20" fmla="*/ 1558455 w 8181891"/>
                <a:gd name="connsiteY20" fmla="*/ 2560319 h 2607361"/>
                <a:gd name="connsiteX21" fmla="*/ 1558455 w 8181891"/>
                <a:gd name="connsiteY21" fmla="*/ 2377439 h 2607361"/>
                <a:gd name="connsiteX22" fmla="*/ 747422 w 8181891"/>
                <a:gd name="connsiteY22" fmla="*/ 2377439 h 2607361"/>
                <a:gd name="connsiteX23" fmla="*/ 755374 w 8181891"/>
                <a:gd name="connsiteY23" fmla="*/ 2170705 h 2607361"/>
                <a:gd name="connsiteX24" fmla="*/ 0 w 8181891"/>
                <a:gd name="connsiteY24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270416 w 8181891"/>
                <a:gd name="connsiteY12" fmla="*/ 1670041 h 2607361"/>
                <a:gd name="connsiteX13" fmla="*/ 4270416 w 8181891"/>
                <a:gd name="connsiteY13" fmla="*/ 1775951 h 2607361"/>
                <a:gd name="connsiteX14" fmla="*/ 3964695 w 8181891"/>
                <a:gd name="connsiteY14" fmla="*/ 1772868 h 2607361"/>
                <a:gd name="connsiteX15" fmla="*/ 3013544 w 8181891"/>
                <a:gd name="connsiteY15" fmla="*/ 1669773 h 2607361"/>
                <a:gd name="connsiteX16" fmla="*/ 3013544 w 8181891"/>
                <a:gd name="connsiteY16" fmla="*/ 1844702 h 2607361"/>
                <a:gd name="connsiteX17" fmla="*/ 2274072 w 8181891"/>
                <a:gd name="connsiteY17" fmla="*/ 1846188 h 2607361"/>
                <a:gd name="connsiteX18" fmla="*/ 2282024 w 8181891"/>
                <a:gd name="connsiteY18" fmla="*/ 2560319 h 2607361"/>
                <a:gd name="connsiteX19" fmla="*/ 1558455 w 8181891"/>
                <a:gd name="connsiteY19" fmla="*/ 2560319 h 2607361"/>
                <a:gd name="connsiteX20" fmla="*/ 1558455 w 8181891"/>
                <a:gd name="connsiteY20" fmla="*/ 2377439 h 2607361"/>
                <a:gd name="connsiteX21" fmla="*/ 747422 w 8181891"/>
                <a:gd name="connsiteY21" fmla="*/ 2377439 h 2607361"/>
                <a:gd name="connsiteX22" fmla="*/ 755374 w 8181891"/>
                <a:gd name="connsiteY22" fmla="*/ 2170705 h 2607361"/>
                <a:gd name="connsiteX23" fmla="*/ 0 w 8181891"/>
                <a:gd name="connsiteY23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270416 w 8181891"/>
                <a:gd name="connsiteY12" fmla="*/ 1670041 h 2607361"/>
                <a:gd name="connsiteX13" fmla="*/ 4270416 w 8181891"/>
                <a:gd name="connsiteY13" fmla="*/ 1775951 h 2607361"/>
                <a:gd name="connsiteX14" fmla="*/ 3964695 w 8181891"/>
                <a:gd name="connsiteY14" fmla="*/ 1772868 h 2607361"/>
                <a:gd name="connsiteX15" fmla="*/ 3013544 w 8181891"/>
                <a:gd name="connsiteY15" fmla="*/ 1739577 h 2607361"/>
                <a:gd name="connsiteX16" fmla="*/ 3013544 w 8181891"/>
                <a:gd name="connsiteY16" fmla="*/ 1844702 h 2607361"/>
                <a:gd name="connsiteX17" fmla="*/ 2274072 w 8181891"/>
                <a:gd name="connsiteY17" fmla="*/ 1846188 h 2607361"/>
                <a:gd name="connsiteX18" fmla="*/ 2282024 w 8181891"/>
                <a:gd name="connsiteY18" fmla="*/ 2560319 h 2607361"/>
                <a:gd name="connsiteX19" fmla="*/ 1558455 w 8181891"/>
                <a:gd name="connsiteY19" fmla="*/ 2560319 h 2607361"/>
                <a:gd name="connsiteX20" fmla="*/ 1558455 w 8181891"/>
                <a:gd name="connsiteY20" fmla="*/ 2377439 h 2607361"/>
                <a:gd name="connsiteX21" fmla="*/ 747422 w 8181891"/>
                <a:gd name="connsiteY21" fmla="*/ 2377439 h 2607361"/>
                <a:gd name="connsiteX22" fmla="*/ 755374 w 8181891"/>
                <a:gd name="connsiteY22" fmla="*/ 2170705 h 2607361"/>
                <a:gd name="connsiteX23" fmla="*/ 0 w 8181891"/>
                <a:gd name="connsiteY23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270416 w 8181891"/>
                <a:gd name="connsiteY12" fmla="*/ 1670041 h 2607361"/>
                <a:gd name="connsiteX13" fmla="*/ 4270416 w 8181891"/>
                <a:gd name="connsiteY13" fmla="*/ 1775951 h 2607361"/>
                <a:gd name="connsiteX14" fmla="*/ 3964695 w 8181891"/>
                <a:gd name="connsiteY14" fmla="*/ 1772868 h 2607361"/>
                <a:gd name="connsiteX15" fmla="*/ 3013544 w 8181891"/>
                <a:gd name="connsiteY15" fmla="*/ 1739577 h 2607361"/>
                <a:gd name="connsiteX16" fmla="*/ 3013544 w 8181891"/>
                <a:gd name="connsiteY16" fmla="*/ 1844702 h 2607361"/>
                <a:gd name="connsiteX17" fmla="*/ 2274072 w 8181891"/>
                <a:gd name="connsiteY17" fmla="*/ 1846188 h 2607361"/>
                <a:gd name="connsiteX18" fmla="*/ 2282024 w 8181891"/>
                <a:gd name="connsiteY18" fmla="*/ 2560319 h 2607361"/>
                <a:gd name="connsiteX19" fmla="*/ 1558455 w 8181891"/>
                <a:gd name="connsiteY19" fmla="*/ 2560319 h 2607361"/>
                <a:gd name="connsiteX20" fmla="*/ 1558455 w 8181891"/>
                <a:gd name="connsiteY20" fmla="*/ 2377439 h 2607361"/>
                <a:gd name="connsiteX21" fmla="*/ 747422 w 8181891"/>
                <a:gd name="connsiteY21" fmla="*/ 2377439 h 2607361"/>
                <a:gd name="connsiteX22" fmla="*/ 755374 w 8181891"/>
                <a:gd name="connsiteY22" fmla="*/ 2170705 h 2607361"/>
                <a:gd name="connsiteX23" fmla="*/ 0 w 8181891"/>
                <a:gd name="connsiteY23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270416 w 8181891"/>
                <a:gd name="connsiteY12" fmla="*/ 1670041 h 2607361"/>
                <a:gd name="connsiteX13" fmla="*/ 4270416 w 8181891"/>
                <a:gd name="connsiteY13" fmla="*/ 1775951 h 2607361"/>
                <a:gd name="connsiteX14" fmla="*/ 4337700 w 8181891"/>
                <a:gd name="connsiteY14" fmla="*/ 1879185 h 2607361"/>
                <a:gd name="connsiteX15" fmla="*/ 3013544 w 8181891"/>
                <a:gd name="connsiteY15" fmla="*/ 1739577 h 2607361"/>
                <a:gd name="connsiteX16" fmla="*/ 3013544 w 8181891"/>
                <a:gd name="connsiteY16" fmla="*/ 1844702 h 2607361"/>
                <a:gd name="connsiteX17" fmla="*/ 2274072 w 8181891"/>
                <a:gd name="connsiteY17" fmla="*/ 1846188 h 2607361"/>
                <a:gd name="connsiteX18" fmla="*/ 2282024 w 8181891"/>
                <a:gd name="connsiteY18" fmla="*/ 2560319 h 2607361"/>
                <a:gd name="connsiteX19" fmla="*/ 1558455 w 8181891"/>
                <a:gd name="connsiteY19" fmla="*/ 2560319 h 2607361"/>
                <a:gd name="connsiteX20" fmla="*/ 1558455 w 8181891"/>
                <a:gd name="connsiteY20" fmla="*/ 2377439 h 2607361"/>
                <a:gd name="connsiteX21" fmla="*/ 747422 w 8181891"/>
                <a:gd name="connsiteY21" fmla="*/ 2377439 h 2607361"/>
                <a:gd name="connsiteX22" fmla="*/ 755374 w 8181891"/>
                <a:gd name="connsiteY22" fmla="*/ 2170705 h 2607361"/>
                <a:gd name="connsiteX23" fmla="*/ 0 w 8181891"/>
                <a:gd name="connsiteY23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270416 w 8181891"/>
                <a:gd name="connsiteY12" fmla="*/ 1670041 h 2607361"/>
                <a:gd name="connsiteX13" fmla="*/ 4270416 w 8181891"/>
                <a:gd name="connsiteY13" fmla="*/ 1775951 h 2607361"/>
                <a:gd name="connsiteX14" fmla="*/ 3013544 w 8181891"/>
                <a:gd name="connsiteY14" fmla="*/ 1739577 h 2607361"/>
                <a:gd name="connsiteX15" fmla="*/ 3013544 w 8181891"/>
                <a:gd name="connsiteY15" fmla="*/ 1844702 h 2607361"/>
                <a:gd name="connsiteX16" fmla="*/ 2274072 w 8181891"/>
                <a:gd name="connsiteY16" fmla="*/ 1846188 h 2607361"/>
                <a:gd name="connsiteX17" fmla="*/ 2282024 w 8181891"/>
                <a:gd name="connsiteY17" fmla="*/ 2560319 h 2607361"/>
                <a:gd name="connsiteX18" fmla="*/ 1558455 w 8181891"/>
                <a:gd name="connsiteY18" fmla="*/ 2560319 h 2607361"/>
                <a:gd name="connsiteX19" fmla="*/ 1558455 w 8181891"/>
                <a:gd name="connsiteY19" fmla="*/ 2377439 h 2607361"/>
                <a:gd name="connsiteX20" fmla="*/ 747422 w 8181891"/>
                <a:gd name="connsiteY20" fmla="*/ 2377439 h 2607361"/>
                <a:gd name="connsiteX21" fmla="*/ 755374 w 8181891"/>
                <a:gd name="connsiteY21" fmla="*/ 2170705 h 2607361"/>
                <a:gd name="connsiteX22" fmla="*/ 0 w 8181891"/>
                <a:gd name="connsiteY22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4270416 w 8181891"/>
                <a:gd name="connsiteY12" fmla="*/ 1775951 h 2607361"/>
                <a:gd name="connsiteX13" fmla="*/ 3013544 w 8181891"/>
                <a:gd name="connsiteY13" fmla="*/ 1739577 h 2607361"/>
                <a:gd name="connsiteX14" fmla="*/ 3013544 w 8181891"/>
                <a:gd name="connsiteY14" fmla="*/ 1844702 h 2607361"/>
                <a:gd name="connsiteX15" fmla="*/ 2274072 w 8181891"/>
                <a:gd name="connsiteY15" fmla="*/ 1846188 h 2607361"/>
                <a:gd name="connsiteX16" fmla="*/ 2282024 w 8181891"/>
                <a:gd name="connsiteY16" fmla="*/ 2560319 h 2607361"/>
                <a:gd name="connsiteX17" fmla="*/ 1558455 w 8181891"/>
                <a:gd name="connsiteY17" fmla="*/ 2560319 h 2607361"/>
                <a:gd name="connsiteX18" fmla="*/ 1558455 w 8181891"/>
                <a:gd name="connsiteY18" fmla="*/ 2377439 h 2607361"/>
                <a:gd name="connsiteX19" fmla="*/ 747422 w 8181891"/>
                <a:gd name="connsiteY19" fmla="*/ 2377439 h 2607361"/>
                <a:gd name="connsiteX20" fmla="*/ 755374 w 8181891"/>
                <a:gd name="connsiteY20" fmla="*/ 2170705 h 2607361"/>
                <a:gd name="connsiteX21" fmla="*/ 0 w 8181891"/>
                <a:gd name="connsiteY21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669773 h 2607361"/>
                <a:gd name="connsiteX12" fmla="*/ 3013544 w 8181891"/>
                <a:gd name="connsiteY12" fmla="*/ 1739577 h 2607361"/>
                <a:gd name="connsiteX13" fmla="*/ 3013544 w 8181891"/>
                <a:gd name="connsiteY13" fmla="*/ 1844702 h 2607361"/>
                <a:gd name="connsiteX14" fmla="*/ 2274072 w 8181891"/>
                <a:gd name="connsiteY14" fmla="*/ 1846188 h 2607361"/>
                <a:gd name="connsiteX15" fmla="*/ 2282024 w 8181891"/>
                <a:gd name="connsiteY15" fmla="*/ 2560319 h 2607361"/>
                <a:gd name="connsiteX16" fmla="*/ 1558455 w 8181891"/>
                <a:gd name="connsiteY16" fmla="*/ 2560319 h 2607361"/>
                <a:gd name="connsiteX17" fmla="*/ 1558455 w 8181891"/>
                <a:gd name="connsiteY17" fmla="*/ 2377439 h 2607361"/>
                <a:gd name="connsiteX18" fmla="*/ 747422 w 8181891"/>
                <a:gd name="connsiteY18" fmla="*/ 2377439 h 2607361"/>
                <a:gd name="connsiteX19" fmla="*/ 755374 w 8181891"/>
                <a:gd name="connsiteY19" fmla="*/ 2170705 h 2607361"/>
                <a:gd name="connsiteX20" fmla="*/ 0 w 8181891"/>
                <a:gd name="connsiteY20" fmla="*/ 2170706 h 2607361"/>
                <a:gd name="connsiteX0" fmla="*/ 0 w 8181891"/>
                <a:gd name="connsiteY0" fmla="*/ 2170706 h 2607361"/>
                <a:gd name="connsiteX1" fmla="*/ 0 w 8181891"/>
                <a:gd name="connsiteY1" fmla="*/ 7950 h 2607361"/>
                <a:gd name="connsiteX2" fmla="*/ 8181891 w 8181891"/>
                <a:gd name="connsiteY2" fmla="*/ 0 h 2607361"/>
                <a:gd name="connsiteX3" fmla="*/ 8169061 w 8181891"/>
                <a:gd name="connsiteY3" fmla="*/ 2146898 h 2607361"/>
                <a:gd name="connsiteX4" fmla="*/ 7420690 w 8181891"/>
                <a:gd name="connsiteY4" fmla="*/ 2152968 h 2607361"/>
                <a:gd name="connsiteX5" fmla="*/ 7427426 w 8181891"/>
                <a:gd name="connsiteY5" fmla="*/ 2333477 h 2607361"/>
                <a:gd name="connsiteX6" fmla="*/ 6697887 w 8181891"/>
                <a:gd name="connsiteY6" fmla="*/ 2332878 h 2607361"/>
                <a:gd name="connsiteX7" fmla="*/ 6693632 w 8181891"/>
                <a:gd name="connsiteY7" fmla="*/ 2607361 h 2607361"/>
                <a:gd name="connsiteX8" fmla="*/ 5935083 w 8181891"/>
                <a:gd name="connsiteY8" fmla="*/ 2598903 h 2607361"/>
                <a:gd name="connsiteX9" fmla="*/ 5930184 w 8181891"/>
                <a:gd name="connsiteY9" fmla="*/ 1857386 h 2607361"/>
                <a:gd name="connsiteX10" fmla="*/ 5163411 w 8181891"/>
                <a:gd name="connsiteY10" fmla="*/ 1857722 h 2607361"/>
                <a:gd name="connsiteX11" fmla="*/ 5160395 w 8181891"/>
                <a:gd name="connsiteY11" fmla="*/ 1739577 h 2607361"/>
                <a:gd name="connsiteX12" fmla="*/ 3013544 w 8181891"/>
                <a:gd name="connsiteY12" fmla="*/ 1739577 h 2607361"/>
                <a:gd name="connsiteX13" fmla="*/ 3013544 w 8181891"/>
                <a:gd name="connsiteY13" fmla="*/ 1844702 h 2607361"/>
                <a:gd name="connsiteX14" fmla="*/ 2274072 w 8181891"/>
                <a:gd name="connsiteY14" fmla="*/ 1846188 h 2607361"/>
                <a:gd name="connsiteX15" fmla="*/ 2282024 w 8181891"/>
                <a:gd name="connsiteY15" fmla="*/ 2560319 h 2607361"/>
                <a:gd name="connsiteX16" fmla="*/ 1558455 w 8181891"/>
                <a:gd name="connsiteY16" fmla="*/ 2560319 h 2607361"/>
                <a:gd name="connsiteX17" fmla="*/ 1558455 w 8181891"/>
                <a:gd name="connsiteY17" fmla="*/ 2377439 h 2607361"/>
                <a:gd name="connsiteX18" fmla="*/ 747422 w 8181891"/>
                <a:gd name="connsiteY18" fmla="*/ 2377439 h 2607361"/>
                <a:gd name="connsiteX19" fmla="*/ 755374 w 8181891"/>
                <a:gd name="connsiteY19" fmla="*/ 2170705 h 2607361"/>
                <a:gd name="connsiteX20" fmla="*/ 0 w 8181891"/>
                <a:gd name="connsiteY20" fmla="*/ 2170706 h 260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181891" h="2607361">
                  <a:moveTo>
                    <a:pt x="0" y="2170706"/>
                  </a:moveTo>
                  <a:lnTo>
                    <a:pt x="0" y="7950"/>
                  </a:lnTo>
                  <a:lnTo>
                    <a:pt x="8181891" y="0"/>
                  </a:lnTo>
                  <a:cubicBezTo>
                    <a:pt x="8177614" y="715633"/>
                    <a:pt x="8173338" y="1431265"/>
                    <a:pt x="8169061" y="2146898"/>
                  </a:cubicBezTo>
                  <a:lnTo>
                    <a:pt x="7420690" y="2152968"/>
                  </a:lnTo>
                  <a:lnTo>
                    <a:pt x="7427426" y="2333477"/>
                  </a:lnTo>
                  <a:lnTo>
                    <a:pt x="6697887" y="2332878"/>
                  </a:lnTo>
                  <a:cubicBezTo>
                    <a:pt x="6696469" y="2424372"/>
                    <a:pt x="6695050" y="2515867"/>
                    <a:pt x="6693632" y="2607361"/>
                  </a:cubicBezTo>
                  <a:lnTo>
                    <a:pt x="5935083" y="2598903"/>
                  </a:lnTo>
                  <a:lnTo>
                    <a:pt x="5930184" y="1857386"/>
                  </a:lnTo>
                  <a:lnTo>
                    <a:pt x="5163411" y="1857722"/>
                  </a:lnTo>
                  <a:cubicBezTo>
                    <a:pt x="5162406" y="1806169"/>
                    <a:pt x="5161400" y="1791130"/>
                    <a:pt x="5160395" y="1739577"/>
                  </a:cubicBezTo>
                  <a:lnTo>
                    <a:pt x="3013544" y="1739577"/>
                  </a:lnTo>
                  <a:lnTo>
                    <a:pt x="3013544" y="1844702"/>
                  </a:lnTo>
                  <a:lnTo>
                    <a:pt x="2274072" y="1846188"/>
                  </a:lnTo>
                  <a:cubicBezTo>
                    <a:pt x="2276723" y="2095329"/>
                    <a:pt x="2279373" y="2311178"/>
                    <a:pt x="2282024" y="2560319"/>
                  </a:cubicBezTo>
                  <a:lnTo>
                    <a:pt x="1558455" y="2560319"/>
                  </a:lnTo>
                  <a:lnTo>
                    <a:pt x="1558455" y="2377439"/>
                  </a:lnTo>
                  <a:lnTo>
                    <a:pt x="747422" y="2377439"/>
                  </a:lnTo>
                  <a:lnTo>
                    <a:pt x="755374" y="2170705"/>
                  </a:lnTo>
                  <a:lnTo>
                    <a:pt x="0" y="2170706"/>
                  </a:lnTo>
                  <a:close/>
                </a:path>
              </a:pathLst>
            </a:custGeom>
            <a:solidFill>
              <a:srgbClr val="7030A0">
                <a:alpha val="67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fr-CH" sz="1800">
                <a:solidFill>
                  <a:srgbClr val="FFFFFF"/>
                </a:solidFill>
                <a:ea typeface="Arial Unicode MS" charset="0"/>
                <a:cs typeface="Arial Unicode MS" charset="0"/>
              </a:endParaRPr>
            </a:p>
            <a:p>
              <a:pPr algn="ctr">
                <a:defRPr/>
              </a:pPr>
              <a:endParaRPr lang="fr-CH" sz="1800">
                <a:solidFill>
                  <a:srgbClr val="FFFFFF"/>
                </a:solidFill>
                <a:ea typeface="Arial Unicode MS" charset="0"/>
                <a:cs typeface="Arial Unicode MS" charset="0"/>
              </a:endParaRPr>
            </a:p>
            <a:p>
              <a:pPr algn="ctr">
                <a:defRPr/>
              </a:pPr>
              <a:endParaRPr lang="fr-CH" sz="1800">
                <a:solidFill>
                  <a:srgbClr val="FFFFFF"/>
                </a:solidFill>
                <a:ea typeface="Arial Unicode MS" charset="0"/>
                <a:cs typeface="Arial Unicode MS" charset="0"/>
              </a:endParaRPr>
            </a:p>
            <a:p>
              <a:pPr algn="ctr">
                <a:defRPr/>
              </a:pPr>
              <a:endParaRPr lang="en-US" sz="1800">
                <a:solidFill>
                  <a:srgbClr val="FFFFFF"/>
                </a:solidFill>
                <a:ea typeface="Arial Unicode MS" charset="0"/>
                <a:cs typeface="Arial Unicode MS" charset="0"/>
              </a:endParaRPr>
            </a:p>
          </p:txBody>
        </p:sp>
      </p:grpSp>
      <p:cxnSp>
        <p:nvCxnSpPr>
          <p:cNvPr id="590" name="Straight Connector 589"/>
          <p:cNvCxnSpPr>
            <a:cxnSpLocks noChangeAspect="1"/>
          </p:cNvCxnSpPr>
          <p:nvPr/>
        </p:nvCxnSpPr>
        <p:spPr>
          <a:xfrm>
            <a:off x="3586163" y="4695825"/>
            <a:ext cx="1055687" cy="485775"/>
          </a:xfrm>
          <a:prstGeom prst="line">
            <a:avLst/>
          </a:prstGeom>
          <a:ln w="57150" cap="rnd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1" name="Straight Connector 590"/>
          <p:cNvCxnSpPr>
            <a:cxnSpLocks noChangeAspect="1"/>
          </p:cNvCxnSpPr>
          <p:nvPr/>
        </p:nvCxnSpPr>
        <p:spPr>
          <a:xfrm rot="10800000" flipV="1">
            <a:off x="2865438" y="5214938"/>
            <a:ext cx="720725" cy="331787"/>
          </a:xfrm>
          <a:prstGeom prst="line">
            <a:avLst/>
          </a:prstGeom>
          <a:ln w="57150" cap="rnd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3" name="Straight Connector 592"/>
          <p:cNvCxnSpPr>
            <a:cxnSpLocks noChangeAspect="1"/>
          </p:cNvCxnSpPr>
          <p:nvPr/>
        </p:nvCxnSpPr>
        <p:spPr>
          <a:xfrm rot="10800000" flipV="1">
            <a:off x="6502400" y="5510213"/>
            <a:ext cx="2222500" cy="1022350"/>
          </a:xfrm>
          <a:prstGeom prst="line">
            <a:avLst/>
          </a:prstGeom>
          <a:ln w="57150" cap="rnd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5" name="Straight Connector 594"/>
          <p:cNvCxnSpPr>
            <a:cxnSpLocks noChangeAspect="1"/>
          </p:cNvCxnSpPr>
          <p:nvPr/>
        </p:nvCxnSpPr>
        <p:spPr>
          <a:xfrm>
            <a:off x="5740400" y="5214938"/>
            <a:ext cx="720725" cy="331787"/>
          </a:xfrm>
          <a:prstGeom prst="line">
            <a:avLst/>
          </a:prstGeom>
          <a:ln w="57150" cap="rnd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6" name="Straight Connector 595"/>
          <p:cNvCxnSpPr>
            <a:cxnSpLocks noChangeAspect="1"/>
          </p:cNvCxnSpPr>
          <p:nvPr/>
        </p:nvCxnSpPr>
        <p:spPr>
          <a:xfrm rot="10800000" flipH="1" flipV="1">
            <a:off x="555625" y="5546725"/>
            <a:ext cx="2222500" cy="1022350"/>
          </a:xfrm>
          <a:prstGeom prst="line">
            <a:avLst/>
          </a:prstGeom>
          <a:ln w="57150" cap="rnd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7" name="Straight Connector 596"/>
          <p:cNvCxnSpPr>
            <a:cxnSpLocks noChangeAspect="1"/>
          </p:cNvCxnSpPr>
          <p:nvPr/>
        </p:nvCxnSpPr>
        <p:spPr>
          <a:xfrm>
            <a:off x="3586163" y="4670425"/>
            <a:ext cx="1055687" cy="244475"/>
          </a:xfrm>
          <a:prstGeom prst="line">
            <a:avLst/>
          </a:prstGeom>
          <a:ln w="19050" cap="rnd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8" name="Straight Connector 597"/>
          <p:cNvCxnSpPr>
            <a:cxnSpLocks noChangeAspect="1"/>
          </p:cNvCxnSpPr>
          <p:nvPr/>
        </p:nvCxnSpPr>
        <p:spPr>
          <a:xfrm flipH="1">
            <a:off x="4645025" y="4670425"/>
            <a:ext cx="1055688" cy="244475"/>
          </a:xfrm>
          <a:prstGeom prst="line">
            <a:avLst/>
          </a:prstGeom>
          <a:ln w="19050" cap="rnd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>
            <a:cxnSpLocks noChangeAspect="1"/>
          </p:cNvCxnSpPr>
          <p:nvPr/>
        </p:nvCxnSpPr>
        <p:spPr>
          <a:xfrm>
            <a:off x="519113" y="5364163"/>
            <a:ext cx="755650" cy="174625"/>
          </a:xfrm>
          <a:prstGeom prst="line">
            <a:avLst/>
          </a:prstGeom>
          <a:ln w="19050" cap="rnd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2" name="Straight Connector 601"/>
          <p:cNvCxnSpPr>
            <a:cxnSpLocks noChangeAspect="1"/>
          </p:cNvCxnSpPr>
          <p:nvPr/>
        </p:nvCxnSpPr>
        <p:spPr>
          <a:xfrm>
            <a:off x="1322388" y="5656263"/>
            <a:ext cx="755650" cy="174625"/>
          </a:xfrm>
          <a:prstGeom prst="line">
            <a:avLst/>
          </a:prstGeom>
          <a:ln w="19050" cap="rnd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3" name="Straight Connector 602"/>
          <p:cNvCxnSpPr>
            <a:cxnSpLocks noChangeAspect="1"/>
          </p:cNvCxnSpPr>
          <p:nvPr/>
        </p:nvCxnSpPr>
        <p:spPr>
          <a:xfrm>
            <a:off x="2089150" y="5984875"/>
            <a:ext cx="755650" cy="174625"/>
          </a:xfrm>
          <a:prstGeom prst="line">
            <a:avLst/>
          </a:prstGeom>
          <a:ln w="19050" cap="rnd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>
            <a:cxnSpLocks noChangeAspect="1"/>
          </p:cNvCxnSpPr>
          <p:nvPr/>
        </p:nvCxnSpPr>
        <p:spPr>
          <a:xfrm>
            <a:off x="5740400" y="5108575"/>
            <a:ext cx="755650" cy="174625"/>
          </a:xfrm>
          <a:prstGeom prst="line">
            <a:avLst/>
          </a:prstGeom>
          <a:ln w="19050" cap="rnd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5" name="Straight Connector 604"/>
          <p:cNvCxnSpPr>
            <a:cxnSpLocks noChangeAspect="1"/>
          </p:cNvCxnSpPr>
          <p:nvPr/>
        </p:nvCxnSpPr>
        <p:spPr>
          <a:xfrm flipH="1">
            <a:off x="2819400" y="5072063"/>
            <a:ext cx="755650" cy="174625"/>
          </a:xfrm>
          <a:prstGeom prst="line">
            <a:avLst/>
          </a:prstGeom>
          <a:ln w="19050" cap="rnd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Straight Connector 605"/>
          <p:cNvCxnSpPr>
            <a:cxnSpLocks noChangeAspect="1"/>
          </p:cNvCxnSpPr>
          <p:nvPr/>
        </p:nvCxnSpPr>
        <p:spPr>
          <a:xfrm flipH="1">
            <a:off x="7967663" y="5400675"/>
            <a:ext cx="755650" cy="174625"/>
          </a:xfrm>
          <a:prstGeom prst="line">
            <a:avLst/>
          </a:prstGeom>
          <a:ln w="19050" cap="rnd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Straight Connector 606"/>
          <p:cNvCxnSpPr>
            <a:cxnSpLocks noChangeAspect="1"/>
          </p:cNvCxnSpPr>
          <p:nvPr/>
        </p:nvCxnSpPr>
        <p:spPr>
          <a:xfrm flipH="1">
            <a:off x="7237413" y="5656263"/>
            <a:ext cx="755650" cy="174625"/>
          </a:xfrm>
          <a:prstGeom prst="line">
            <a:avLst/>
          </a:prstGeom>
          <a:ln w="19050" cap="rnd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Straight Connector 607"/>
          <p:cNvCxnSpPr>
            <a:cxnSpLocks noChangeAspect="1"/>
          </p:cNvCxnSpPr>
          <p:nvPr/>
        </p:nvCxnSpPr>
        <p:spPr>
          <a:xfrm flipH="1">
            <a:off x="6507163" y="5948363"/>
            <a:ext cx="755650" cy="174625"/>
          </a:xfrm>
          <a:prstGeom prst="line">
            <a:avLst/>
          </a:prstGeom>
          <a:ln w="19050" cap="rnd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0133" name="TextBox 224"/>
          <p:cNvSpPr txBox="1">
            <a:spLocks noChangeArrowheads="1"/>
          </p:cNvSpPr>
          <p:nvPr/>
        </p:nvSpPr>
        <p:spPr bwMode="auto">
          <a:xfrm>
            <a:off x="1760538" y="2716213"/>
            <a:ext cx="1277937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CH" sz="1800">
                <a:latin typeface="Times New Roman" charset="0"/>
                <a:ea typeface="Arial Unicode MS" charset="0"/>
                <a:cs typeface="Arial Unicode MS" charset="0"/>
              </a:rPr>
              <a:t>Transport</a:t>
            </a:r>
            <a:endParaRPr lang="en-US" sz="1800">
              <a:latin typeface="Times New Roman" charset="0"/>
              <a:ea typeface="Arial Unicode MS" charset="0"/>
              <a:cs typeface="Arial Unicode MS" charset="0"/>
            </a:endParaRPr>
          </a:p>
        </p:txBody>
      </p:sp>
      <p:cxnSp>
        <p:nvCxnSpPr>
          <p:cNvPr id="226" name="Straight Arrow Connector 225"/>
          <p:cNvCxnSpPr>
            <a:stCxn id="1150133" idx="2"/>
          </p:cNvCxnSpPr>
          <p:nvPr/>
        </p:nvCxnSpPr>
        <p:spPr>
          <a:xfrm rot="16200000" flipH="1">
            <a:off x="2439194" y="3053556"/>
            <a:ext cx="1730375" cy="18081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0135" name="TextBox 231"/>
          <p:cNvSpPr txBox="1">
            <a:spLocks noChangeArrowheads="1"/>
          </p:cNvSpPr>
          <p:nvPr/>
        </p:nvSpPr>
        <p:spPr bwMode="auto">
          <a:xfrm>
            <a:off x="5410200" y="2743200"/>
            <a:ext cx="2008188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CH" sz="1800">
                <a:latin typeface="Times New Roman" charset="0"/>
                <a:ea typeface="Arial Unicode MS" charset="0"/>
                <a:cs typeface="Arial Unicode MS" charset="0"/>
              </a:rPr>
              <a:t>Interconnections</a:t>
            </a:r>
            <a:endParaRPr lang="en-US" sz="1800">
              <a:latin typeface="Times New Roman" charset="0"/>
              <a:ea typeface="Arial Unicode MS" charset="0"/>
              <a:cs typeface="Arial Unicode MS" charset="0"/>
            </a:endParaRPr>
          </a:p>
        </p:txBody>
      </p:sp>
      <p:cxnSp>
        <p:nvCxnSpPr>
          <p:cNvPr id="233" name="Straight Arrow Connector 232"/>
          <p:cNvCxnSpPr>
            <a:cxnSpLocks noChangeShapeType="1"/>
            <a:stCxn id="1150135" idx="2"/>
          </p:cNvCxnSpPr>
          <p:nvPr/>
        </p:nvCxnSpPr>
        <p:spPr bwMode="auto">
          <a:xfrm flipH="1">
            <a:off x="5191125" y="3119438"/>
            <a:ext cx="1223963" cy="1839912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38" name="Straight Arrow Connector 237"/>
          <p:cNvCxnSpPr/>
          <p:nvPr/>
        </p:nvCxnSpPr>
        <p:spPr>
          <a:xfrm>
            <a:off x="3505200" y="1524000"/>
            <a:ext cx="2195513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815" name="TextBox 238"/>
          <p:cNvSpPr txBox="1">
            <a:spLocks noChangeArrowheads="1"/>
          </p:cNvSpPr>
          <p:nvPr/>
        </p:nvSpPr>
        <p:spPr bwMode="auto">
          <a:xfrm>
            <a:off x="4114800" y="1143000"/>
            <a:ext cx="106838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 b="1">
                <a:solidFill>
                  <a:srgbClr val="FF0000"/>
                </a:solidFill>
                <a:latin typeface="Calibri" charset="0"/>
                <a:ea typeface="Arial Unicode MS" charset="0"/>
                <a:cs typeface="Arial Unicode MS" charset="0"/>
              </a:rPr>
              <a:t>500 GeV</a:t>
            </a:r>
          </a:p>
        </p:txBody>
      </p:sp>
      <p:cxnSp>
        <p:nvCxnSpPr>
          <p:cNvPr id="2" name="Straight Arrow Connector 237"/>
          <p:cNvCxnSpPr>
            <a:stCxn id="6" idx="1"/>
            <a:endCxn id="6" idx="3"/>
          </p:cNvCxnSpPr>
          <p:nvPr/>
        </p:nvCxnSpPr>
        <p:spPr>
          <a:xfrm>
            <a:off x="533400" y="1144588"/>
            <a:ext cx="822960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817" name="TextBox 238"/>
          <p:cNvSpPr txBox="1">
            <a:spLocks noChangeArrowheads="1"/>
          </p:cNvSpPr>
          <p:nvPr/>
        </p:nvSpPr>
        <p:spPr bwMode="auto">
          <a:xfrm>
            <a:off x="4191000" y="685800"/>
            <a:ext cx="7747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b="1">
                <a:solidFill>
                  <a:srgbClr val="FF0000"/>
                </a:solidFill>
                <a:latin typeface="Calibri" charset="0"/>
                <a:ea typeface="Arial Unicode MS" charset="0"/>
                <a:cs typeface="Arial Unicode MS" charset="0"/>
              </a:rPr>
              <a:t>3 TeV</a:t>
            </a:r>
          </a:p>
        </p:txBody>
      </p:sp>
      <p:sp>
        <p:nvSpPr>
          <p:cNvPr id="1150143" name="Text Box 191"/>
          <p:cNvSpPr txBox="1">
            <a:spLocks noChangeArrowheads="1"/>
          </p:cNvSpPr>
          <p:nvPr/>
        </p:nvSpPr>
        <p:spPr bwMode="auto">
          <a:xfrm>
            <a:off x="5105400" y="1143000"/>
            <a:ext cx="3805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ea typeface="Arial Unicode MS" charset="0"/>
                <a:cs typeface="Arial Unicode MS" charset="0"/>
              </a:rPr>
              <a:t>7 years ready for HW commisioning</a:t>
            </a:r>
          </a:p>
        </p:txBody>
      </p:sp>
      <p:sp>
        <p:nvSpPr>
          <p:cNvPr id="1150144" name="Text Box 192"/>
          <p:cNvSpPr txBox="1">
            <a:spLocks noChangeArrowheads="1"/>
          </p:cNvSpPr>
          <p:nvPr/>
        </p:nvSpPr>
        <p:spPr bwMode="auto">
          <a:xfrm>
            <a:off x="5334000" y="685800"/>
            <a:ext cx="1976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ea typeface="Arial Unicode MS" charset="0"/>
                <a:cs typeface="Arial Unicode MS" charset="0"/>
              </a:rPr>
              <a:t>3 additional years</a:t>
            </a:r>
          </a:p>
        </p:txBody>
      </p:sp>
      <p:sp>
        <p:nvSpPr>
          <p:cNvPr id="1150145" name="Rectangle 193"/>
          <p:cNvSpPr>
            <a:spLocks noChangeArrowheads="1"/>
          </p:cNvSpPr>
          <p:nvPr/>
        </p:nvSpPr>
        <p:spPr bwMode="auto">
          <a:xfrm>
            <a:off x="6705600" y="2133600"/>
            <a:ext cx="1752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Civil engineering</a:t>
            </a:r>
          </a:p>
        </p:txBody>
      </p:sp>
      <p:sp>
        <p:nvSpPr>
          <p:cNvPr id="1150146" name="Rectangle 194"/>
          <p:cNvSpPr>
            <a:spLocks noChangeArrowheads="1"/>
          </p:cNvSpPr>
          <p:nvPr/>
        </p:nvSpPr>
        <p:spPr bwMode="auto">
          <a:xfrm>
            <a:off x="6705600" y="4800600"/>
            <a:ext cx="1981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Tunnel installation</a:t>
            </a:r>
          </a:p>
        </p:txBody>
      </p:sp>
      <p:sp>
        <p:nvSpPr>
          <p:cNvPr id="87079" name="Title 3"/>
          <p:cNvSpPr>
            <a:spLocks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H" sz="3200">
                <a:solidFill>
                  <a:srgbClr val="000000"/>
                </a:solidFill>
                <a:ea typeface="Times New Roman" pitchFamily="-107" charset="0"/>
                <a:cs typeface="Times New Roman" pitchFamily="-107" charset="0"/>
              </a:rPr>
              <a:t>CLIC Machine Installation (based on LHC experience)</a:t>
            </a:r>
            <a:endParaRPr lang="en-US" sz="3200">
              <a:solidFill>
                <a:srgbClr val="000000"/>
              </a:solidFill>
              <a:ea typeface="Times New Roman" pitchFamily="-107" charset="0"/>
              <a:cs typeface="Times New Roman" pitchFamily="-10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50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50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133" grpId="0" animBg="1"/>
      <p:bldP spid="1150135" grpId="0" animBg="1"/>
      <p:bldP spid="1150143" grpId="0"/>
      <p:bldP spid="1150144" grpId="0"/>
      <p:bldP spid="1150145" grpId="0" animBg="1"/>
      <p:bldP spid="11501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2888" y="5075238"/>
            <a:ext cx="8704262" cy="1427162"/>
            <a:chOff x="54" y="3310"/>
            <a:chExt cx="5706" cy="954"/>
          </a:xfrm>
        </p:grpSpPr>
        <p:sp>
          <p:nvSpPr>
            <p:cNvPr id="47139" name="Rectangle 3"/>
            <p:cNvSpPr>
              <a:spLocks noChangeArrowheads="1"/>
            </p:cNvSpPr>
            <p:nvPr/>
          </p:nvSpPr>
          <p:spPr bwMode="auto">
            <a:xfrm>
              <a:off x="54" y="3310"/>
              <a:ext cx="5652" cy="954"/>
            </a:xfrm>
            <a:prstGeom prst="rect">
              <a:avLst/>
            </a:prstGeom>
            <a:solidFill>
              <a:srgbClr val="CCECFF"/>
            </a:solidFill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fr-FR" sz="2500">
                <a:solidFill>
                  <a:srgbClr val="FF0000"/>
                </a:solidFill>
              </a:endParaRPr>
            </a:p>
          </p:txBody>
        </p:sp>
        <p:sp>
          <p:nvSpPr>
            <p:cNvPr id="47140" name="Rectangle 4"/>
            <p:cNvSpPr>
              <a:spLocks noChangeArrowheads="1"/>
            </p:cNvSpPr>
            <p:nvPr/>
          </p:nvSpPr>
          <p:spPr bwMode="auto">
            <a:xfrm>
              <a:off x="3217" y="3600"/>
              <a:ext cx="2413" cy="576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fr-FR" sz="2500">
                <a:solidFill>
                  <a:srgbClr val="FF0000"/>
                </a:solidFill>
              </a:endParaRPr>
            </a:p>
          </p:txBody>
        </p:sp>
        <p:sp>
          <p:nvSpPr>
            <p:cNvPr id="47141" name="Rectangle 5"/>
            <p:cNvSpPr>
              <a:spLocks noChangeArrowheads="1"/>
            </p:cNvSpPr>
            <p:nvPr/>
          </p:nvSpPr>
          <p:spPr bwMode="auto">
            <a:xfrm>
              <a:off x="157" y="3599"/>
              <a:ext cx="2286" cy="601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</a:pPr>
              <a:endParaRPr lang="fr-FR" sz="2500">
                <a:solidFill>
                  <a:srgbClr val="FF0000"/>
                </a:solidFill>
              </a:endParaRPr>
            </a:p>
          </p:txBody>
        </p:sp>
        <p:sp>
          <p:nvSpPr>
            <p:cNvPr id="47142" name="Line 6"/>
            <p:cNvSpPr>
              <a:spLocks noChangeShapeType="1"/>
            </p:cNvSpPr>
            <p:nvPr/>
          </p:nvSpPr>
          <p:spPr bwMode="auto">
            <a:xfrm>
              <a:off x="270" y="3915"/>
              <a:ext cx="208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43" name="Rectangle 7"/>
            <p:cNvSpPr>
              <a:spLocks noChangeArrowheads="1"/>
            </p:cNvSpPr>
            <p:nvPr/>
          </p:nvSpPr>
          <p:spPr bwMode="auto">
            <a:xfrm>
              <a:off x="239" y="3969"/>
              <a:ext cx="2124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957263">
                <a:buFont typeface="StarSymbol" charset="0"/>
                <a:buNone/>
              </a:pP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140 </a:t>
              </a:r>
              <a:r>
                <a:rPr lang="en-US" sz="1100">
                  <a:solidFill>
                    <a:srgbClr val="000000"/>
                  </a:solidFill>
                  <a:latin typeface="Symbol" charset="2"/>
                </a:rPr>
                <a:t>m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s train length - 24 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  <a:sym typeface="Symbol" charset="2"/>
                </a:rPr>
                <a:t> 24 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sub-pulses</a:t>
              </a:r>
            </a:p>
            <a:p>
              <a:pPr defTabSz="957263">
                <a:buFont typeface="StarSymbol" charset="0"/>
                <a:buNone/>
              </a:pPr>
              <a:r>
                <a:rPr lang="en-US" sz="1100" b="1">
                  <a:solidFill>
                    <a:srgbClr val="FF0000"/>
                  </a:solidFill>
                  <a:latin typeface="Comic Sans MS" charset="0"/>
                </a:rPr>
                <a:t>4.2 A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 - 2.4 GeV – 60 cm between bunches</a:t>
              </a:r>
            </a:p>
          </p:txBody>
        </p:sp>
        <p:grpSp>
          <p:nvGrpSpPr>
            <p:cNvPr id="47144" name="Group 8"/>
            <p:cNvGrpSpPr>
              <a:grpSpLocks/>
            </p:cNvGrpSpPr>
            <p:nvPr/>
          </p:nvGrpSpPr>
          <p:grpSpPr bwMode="auto">
            <a:xfrm>
              <a:off x="433" y="3819"/>
              <a:ext cx="336" cy="96"/>
              <a:chOff x="288" y="3600"/>
              <a:chExt cx="336" cy="96"/>
            </a:xfrm>
          </p:grpSpPr>
          <p:sp>
            <p:nvSpPr>
              <p:cNvPr id="47351" name="Line 9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52" name="Line 10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53" name="Line 11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54" name="Line 12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55" name="Line 13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56" name="Line 14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57" name="Line 15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58" name="Line 16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7145" name="Group 17"/>
            <p:cNvGrpSpPr>
              <a:grpSpLocks/>
            </p:cNvGrpSpPr>
            <p:nvPr/>
          </p:nvGrpSpPr>
          <p:grpSpPr bwMode="auto">
            <a:xfrm>
              <a:off x="1201" y="3819"/>
              <a:ext cx="336" cy="96"/>
              <a:chOff x="288" y="3600"/>
              <a:chExt cx="336" cy="96"/>
            </a:xfrm>
          </p:grpSpPr>
          <p:sp>
            <p:nvSpPr>
              <p:cNvPr id="47343" name="Line 18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44" name="Line 19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45" name="Line 20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46" name="Line 21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47" name="Line 22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48" name="Line 23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49" name="Line 24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50" name="Line 25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7146" name="Group 26"/>
            <p:cNvGrpSpPr>
              <a:grpSpLocks/>
            </p:cNvGrpSpPr>
            <p:nvPr/>
          </p:nvGrpSpPr>
          <p:grpSpPr bwMode="auto">
            <a:xfrm>
              <a:off x="817" y="3819"/>
              <a:ext cx="336" cy="96"/>
              <a:chOff x="288" y="3600"/>
              <a:chExt cx="336" cy="96"/>
            </a:xfrm>
          </p:grpSpPr>
          <p:sp>
            <p:nvSpPr>
              <p:cNvPr id="47335" name="Line 27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36" name="Line 28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37" name="Line 29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38" name="Line 30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39" name="Line 31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40" name="Line 32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41" name="Line 33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42" name="Line 34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7147" name="Group 35"/>
            <p:cNvGrpSpPr>
              <a:grpSpLocks/>
            </p:cNvGrpSpPr>
            <p:nvPr/>
          </p:nvGrpSpPr>
          <p:grpSpPr bwMode="auto">
            <a:xfrm>
              <a:off x="1537" y="3819"/>
              <a:ext cx="336" cy="96"/>
              <a:chOff x="288" y="3600"/>
              <a:chExt cx="336" cy="96"/>
            </a:xfrm>
          </p:grpSpPr>
          <p:sp>
            <p:nvSpPr>
              <p:cNvPr id="47327" name="Line 36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28" name="Line 37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29" name="Line 38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30" name="Line 39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31" name="Line 40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32" name="Line 41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33" name="Line 42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34" name="Line 43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7148" name="Group 44"/>
            <p:cNvGrpSpPr>
              <a:grpSpLocks/>
            </p:cNvGrpSpPr>
            <p:nvPr/>
          </p:nvGrpSpPr>
          <p:grpSpPr bwMode="auto">
            <a:xfrm>
              <a:off x="1921" y="3819"/>
              <a:ext cx="336" cy="96"/>
              <a:chOff x="288" y="3600"/>
              <a:chExt cx="336" cy="96"/>
            </a:xfrm>
          </p:grpSpPr>
          <p:sp>
            <p:nvSpPr>
              <p:cNvPr id="47319" name="Line 45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20" name="Line 46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21" name="Line 47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22" name="Line 48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23" name="Line 49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24" name="Line 50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25" name="Line 51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26" name="Line 52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7149" name="Line 53"/>
            <p:cNvSpPr>
              <a:spLocks noChangeShapeType="1"/>
            </p:cNvSpPr>
            <p:nvPr/>
          </p:nvSpPr>
          <p:spPr bwMode="auto">
            <a:xfrm>
              <a:off x="1541" y="3772"/>
              <a:ext cx="33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50" name="Rectangle 54"/>
            <p:cNvSpPr>
              <a:spLocks noChangeArrowheads="1"/>
            </p:cNvSpPr>
            <p:nvPr/>
          </p:nvSpPr>
          <p:spPr bwMode="auto">
            <a:xfrm>
              <a:off x="1527" y="3581"/>
              <a:ext cx="418" cy="180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defTabSz="957263">
                <a:buFont typeface="StarSymbol" charset="0"/>
                <a:buNone/>
              </a:pP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240 ns</a:t>
              </a:r>
            </a:p>
          </p:txBody>
        </p:sp>
        <p:sp>
          <p:nvSpPr>
            <p:cNvPr id="47151" name="Line 55"/>
            <p:cNvSpPr>
              <a:spLocks noChangeShapeType="1"/>
            </p:cNvSpPr>
            <p:nvPr/>
          </p:nvSpPr>
          <p:spPr bwMode="auto">
            <a:xfrm>
              <a:off x="3276" y="4009"/>
              <a:ext cx="21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52" name="Rectangle 56"/>
            <p:cNvSpPr>
              <a:spLocks noChangeArrowheads="1"/>
            </p:cNvSpPr>
            <p:nvPr/>
          </p:nvSpPr>
          <p:spPr bwMode="auto">
            <a:xfrm>
              <a:off x="3612" y="4057"/>
              <a:ext cx="2016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957263">
                <a:buFont typeface="StarSymbol" charset="0"/>
                <a:buNone/>
              </a:pPr>
              <a:r>
                <a:rPr lang="en-US" sz="1100">
                  <a:solidFill>
                    <a:srgbClr val="000000"/>
                  </a:solidFill>
                  <a:latin typeface="Comic Sans MS" charset="0"/>
                  <a:sym typeface="Symbol" charset="2"/>
                </a:rPr>
                <a:t> 24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 pulses – </a:t>
              </a:r>
              <a:r>
                <a:rPr lang="en-US" sz="1100" b="1">
                  <a:solidFill>
                    <a:srgbClr val="FF0000"/>
                  </a:solidFill>
                  <a:latin typeface="Comic Sans MS" charset="0"/>
                </a:rPr>
                <a:t>101 A </a:t>
              </a:r>
              <a:r>
                <a:rPr lang="en-US" sz="1100">
                  <a:latin typeface="Comic Sans MS" charset="0"/>
                </a:rPr>
                <a:t>– 2.5 cm between bunches</a:t>
              </a:r>
            </a:p>
          </p:txBody>
        </p:sp>
        <p:sp>
          <p:nvSpPr>
            <p:cNvPr id="47153" name="Line 57"/>
            <p:cNvSpPr>
              <a:spLocks noChangeShapeType="1"/>
            </p:cNvSpPr>
            <p:nvPr/>
          </p:nvSpPr>
          <p:spPr bwMode="auto">
            <a:xfrm flipV="1">
              <a:off x="3324" y="3817"/>
              <a:ext cx="33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54" name="Line 58"/>
            <p:cNvSpPr>
              <a:spLocks noChangeShapeType="1"/>
            </p:cNvSpPr>
            <p:nvPr/>
          </p:nvSpPr>
          <p:spPr bwMode="auto">
            <a:xfrm flipV="1">
              <a:off x="3660" y="3865"/>
              <a:ext cx="172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55" name="Rectangle 59"/>
            <p:cNvSpPr>
              <a:spLocks noChangeArrowheads="1"/>
            </p:cNvSpPr>
            <p:nvPr/>
          </p:nvSpPr>
          <p:spPr bwMode="auto">
            <a:xfrm>
              <a:off x="3312" y="3621"/>
              <a:ext cx="419" cy="180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defTabSz="957263">
                <a:buFont typeface="StarSymbol" charset="0"/>
                <a:buNone/>
              </a:pP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240 ns</a:t>
              </a:r>
            </a:p>
          </p:txBody>
        </p:sp>
        <p:sp>
          <p:nvSpPr>
            <p:cNvPr id="47156" name="Rectangle 60"/>
            <p:cNvSpPr>
              <a:spLocks noChangeArrowheads="1"/>
            </p:cNvSpPr>
            <p:nvPr/>
          </p:nvSpPr>
          <p:spPr bwMode="auto">
            <a:xfrm>
              <a:off x="4133" y="3685"/>
              <a:ext cx="391" cy="180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defTabSz="957263">
                <a:buFont typeface="StarSymbol" charset="0"/>
                <a:buNone/>
              </a:pP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5.8 </a:t>
              </a:r>
              <a:r>
                <a:rPr lang="en-US" sz="1100">
                  <a:solidFill>
                    <a:srgbClr val="000000"/>
                  </a:solidFill>
                  <a:latin typeface="Symbol" charset="2"/>
                </a:rPr>
                <a:t>m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s</a:t>
              </a:r>
            </a:p>
          </p:txBody>
        </p:sp>
        <p:sp>
          <p:nvSpPr>
            <p:cNvPr id="47157" name="Line 61"/>
            <p:cNvSpPr>
              <a:spLocks noChangeShapeType="1"/>
            </p:cNvSpPr>
            <p:nvPr/>
          </p:nvSpPr>
          <p:spPr bwMode="auto">
            <a:xfrm flipV="1">
              <a:off x="5383" y="4007"/>
              <a:ext cx="202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7158" name="Group 62"/>
            <p:cNvGrpSpPr>
              <a:grpSpLocks/>
            </p:cNvGrpSpPr>
            <p:nvPr/>
          </p:nvGrpSpPr>
          <p:grpSpPr bwMode="auto">
            <a:xfrm>
              <a:off x="3324" y="3913"/>
              <a:ext cx="336" cy="96"/>
              <a:chOff x="1488" y="3360"/>
              <a:chExt cx="672" cy="96"/>
            </a:xfrm>
          </p:grpSpPr>
          <p:grpSp>
            <p:nvGrpSpPr>
              <p:cNvPr id="47241" name="Group 63"/>
              <p:cNvGrpSpPr>
                <a:grpSpLocks/>
              </p:cNvGrpSpPr>
              <p:nvPr/>
            </p:nvGrpSpPr>
            <p:grpSpPr bwMode="auto">
              <a:xfrm>
                <a:off x="1488" y="3360"/>
                <a:ext cx="336" cy="96"/>
                <a:chOff x="1056" y="1968"/>
                <a:chExt cx="672" cy="96"/>
              </a:xfrm>
            </p:grpSpPr>
            <p:grpSp>
              <p:nvGrpSpPr>
                <p:cNvPr id="47281" name="Group 64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</p:grpSpPr>
              <p:grpSp>
                <p:nvGrpSpPr>
                  <p:cNvPr id="47301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47311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12" name="Line 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13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14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15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16" name="Line 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17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18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302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47303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04" name="Line 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05" name="Line 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06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07" name="Line 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08" name="Line 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09" name="Line 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10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7282" name="Group 83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</p:grpSpPr>
              <p:grpSp>
                <p:nvGrpSpPr>
                  <p:cNvPr id="47283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47293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94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95" name="Line 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96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97" name="Line 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98" name="Line 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99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300" name="Line 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284" name="Group 93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47285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86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87" name="Line 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88" name="Line 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89" name="Line 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90" name="Line 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91" name="Line 1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92" name="Line 1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47242" name="Group 102"/>
              <p:cNvGrpSpPr>
                <a:grpSpLocks/>
              </p:cNvGrpSpPr>
              <p:nvPr/>
            </p:nvGrpSpPr>
            <p:grpSpPr bwMode="auto">
              <a:xfrm>
                <a:off x="1824" y="3360"/>
                <a:ext cx="336" cy="96"/>
                <a:chOff x="1056" y="1968"/>
                <a:chExt cx="672" cy="96"/>
              </a:xfrm>
            </p:grpSpPr>
            <p:grpSp>
              <p:nvGrpSpPr>
                <p:cNvPr id="47243" name="Group 103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</p:grpSpPr>
              <p:grpSp>
                <p:nvGrpSpPr>
                  <p:cNvPr id="47263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47273" name="Line 1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74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75" name="Line 1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76" name="Line 1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77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78" name="Line 1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79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80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264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47265" name="Line 1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66" name="Line 1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67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68" name="Line 1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69" name="Line 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70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71" name="Line 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72" name="Line 1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7244" name="Group 122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</p:grpSpPr>
              <p:grpSp>
                <p:nvGrpSpPr>
                  <p:cNvPr id="47245" name="Group 123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47255" name="Line 1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56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57" name="Line 1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58" name="Line 1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59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60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61" name="Line 1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62" name="Line 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246" name="Group 132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47247" name="Line 1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48" name="Line 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49" name="Line 1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50" name="Line 1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51" name="Line 1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52" name="Line 1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53" name="Line 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54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47159" name="Group 141"/>
            <p:cNvGrpSpPr>
              <a:grpSpLocks/>
            </p:cNvGrpSpPr>
            <p:nvPr/>
          </p:nvGrpSpPr>
          <p:grpSpPr bwMode="auto">
            <a:xfrm>
              <a:off x="5052" y="3913"/>
              <a:ext cx="336" cy="96"/>
              <a:chOff x="1488" y="3360"/>
              <a:chExt cx="672" cy="96"/>
            </a:xfrm>
          </p:grpSpPr>
          <p:grpSp>
            <p:nvGrpSpPr>
              <p:cNvPr id="47163" name="Group 142"/>
              <p:cNvGrpSpPr>
                <a:grpSpLocks/>
              </p:cNvGrpSpPr>
              <p:nvPr/>
            </p:nvGrpSpPr>
            <p:grpSpPr bwMode="auto">
              <a:xfrm>
                <a:off x="1488" y="3360"/>
                <a:ext cx="336" cy="96"/>
                <a:chOff x="1056" y="1968"/>
                <a:chExt cx="672" cy="96"/>
              </a:xfrm>
            </p:grpSpPr>
            <p:grpSp>
              <p:nvGrpSpPr>
                <p:cNvPr id="47203" name="Group 143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</p:grpSpPr>
              <p:grpSp>
                <p:nvGrpSpPr>
                  <p:cNvPr id="47223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47233" name="Line 1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34" name="Line 1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35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36" name="Line 1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37" name="Line 1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38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39" name="Line 1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40" name="Line 1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224" name="Group 153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47225" name="Line 1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26" name="Line 1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27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28" name="Line 1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29" name="Line 1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30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31" name="Line 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32" name="Line 1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7204" name="Group 162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</p:grpSpPr>
              <p:grpSp>
                <p:nvGrpSpPr>
                  <p:cNvPr id="47205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47215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16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17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18" name="Line 1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19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20" name="Line 1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21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22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206" name="Group 172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47207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08" name="Line 1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09" name="Line 1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10" name="Line 1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11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12" name="Line 1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13" name="Line 1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14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47164" name="Group 181"/>
              <p:cNvGrpSpPr>
                <a:grpSpLocks/>
              </p:cNvGrpSpPr>
              <p:nvPr/>
            </p:nvGrpSpPr>
            <p:grpSpPr bwMode="auto">
              <a:xfrm>
                <a:off x="1824" y="3360"/>
                <a:ext cx="336" cy="96"/>
                <a:chOff x="1056" y="1968"/>
                <a:chExt cx="672" cy="96"/>
              </a:xfrm>
            </p:grpSpPr>
            <p:grpSp>
              <p:nvGrpSpPr>
                <p:cNvPr id="47165" name="Group 182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</p:grpSpPr>
              <p:grpSp>
                <p:nvGrpSpPr>
                  <p:cNvPr id="47185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47195" name="Line 1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96" name="Line 1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97" name="Line 1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98" name="Line 1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99" name="Line 1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00" name="Line 1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01" name="Line 1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202" name="Line 1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186" name="Group 192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47187" name="Line 1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88" name="Line 1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89" name="Line 1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90" name="Line 1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91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92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93" name="Line 1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94" name="Line 2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7166" name="Group 201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</p:grpSpPr>
              <p:grpSp>
                <p:nvGrpSpPr>
                  <p:cNvPr id="47167" name="Group 202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47177" name="Line 2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78" name="Line 2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79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80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81" name="Line 2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82" name="Line 2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83" name="Line 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84" name="Line 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7168" name="Group 211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</p:grpSpPr>
                <p:sp>
                  <p:nvSpPr>
                    <p:cNvPr id="47169" name="Line 2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70" name="Line 2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71" name="Line 2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72" name="Line 2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73" name="Line 2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74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75" name="Line 2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176" name="Line 2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no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262364" name="AutoShape 220"/>
            <p:cNvSpPr>
              <a:spLocks noChangeArrowheads="1"/>
            </p:cNvSpPr>
            <p:nvPr/>
          </p:nvSpPr>
          <p:spPr bwMode="auto">
            <a:xfrm rot="-5400000">
              <a:off x="2724" y="3757"/>
              <a:ext cx="230" cy="325"/>
            </a:xfrm>
            <a:prstGeom prst="downArrow">
              <a:avLst>
                <a:gd name="adj1" fmla="val 51389"/>
                <a:gd name="adj2" fmla="val 57001"/>
              </a:avLst>
            </a:prstGeom>
            <a:solidFill>
              <a:srgbClr val="0000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  <a:defRPr/>
              </a:pPr>
              <a:endParaRPr lang="en-US" sz="2500">
                <a:solidFill>
                  <a:srgbClr val="FF0000"/>
                </a:solidFill>
                <a:ea typeface="+mn-ea"/>
                <a:cs typeface="+mn-cs"/>
              </a:endParaRPr>
            </a:p>
          </p:txBody>
        </p:sp>
        <p:sp>
          <p:nvSpPr>
            <p:cNvPr id="47161" name="Rectangle 221"/>
            <p:cNvSpPr>
              <a:spLocks noChangeArrowheads="1"/>
            </p:cNvSpPr>
            <p:nvPr/>
          </p:nvSpPr>
          <p:spPr bwMode="auto">
            <a:xfrm>
              <a:off x="104" y="3346"/>
              <a:ext cx="2495" cy="24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100772" tIns="50387" rIns="100772" bIns="50387">
              <a:prstTxWarp prst="textNoShape">
                <a:avLst/>
              </a:prstTxWarp>
              <a:spAutoFit/>
            </a:bodyPr>
            <a:lstStyle/>
            <a:p>
              <a:pPr defTabSz="957263">
                <a:buFont typeface="StarSymbol" charset="0"/>
                <a:buNone/>
              </a:pPr>
              <a:r>
                <a:rPr lang="en-US" sz="1700" u="sng">
                  <a:solidFill>
                    <a:srgbClr val="0000FF"/>
                  </a:solidFill>
                  <a:latin typeface="Comic Sans MS" charset="0"/>
                </a:rPr>
                <a:t>Drive beam time structure - initial</a:t>
              </a:r>
              <a:endParaRPr lang="en-US" sz="1700" u="sng">
                <a:solidFill>
                  <a:srgbClr val="0000FF"/>
                </a:solidFill>
                <a:latin typeface="Comic Sans MS" charset="0"/>
                <a:sym typeface="Symbol" charset="2"/>
              </a:endParaRPr>
            </a:p>
          </p:txBody>
        </p:sp>
        <p:sp>
          <p:nvSpPr>
            <p:cNvPr id="47162" name="Rectangle 222"/>
            <p:cNvSpPr>
              <a:spLocks noChangeArrowheads="1"/>
            </p:cNvSpPr>
            <p:nvPr/>
          </p:nvSpPr>
          <p:spPr bwMode="auto">
            <a:xfrm>
              <a:off x="3264" y="3320"/>
              <a:ext cx="2496" cy="24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100772" tIns="50387" rIns="100772" bIns="50387">
              <a:prstTxWarp prst="textNoShape">
                <a:avLst/>
              </a:prstTxWarp>
              <a:spAutoFit/>
            </a:bodyPr>
            <a:lstStyle/>
            <a:p>
              <a:pPr defTabSz="957263">
                <a:buFont typeface="StarSymbol" charset="0"/>
                <a:buNone/>
              </a:pPr>
              <a:r>
                <a:rPr lang="en-US" sz="1700" u="sng">
                  <a:solidFill>
                    <a:srgbClr val="0000FF"/>
                  </a:solidFill>
                  <a:latin typeface="Comic Sans MS" charset="0"/>
                </a:rPr>
                <a:t>Drive beam time structure - final</a:t>
              </a:r>
              <a:endParaRPr lang="en-US" sz="1700" u="sng">
                <a:solidFill>
                  <a:srgbClr val="0000FF"/>
                </a:solidFill>
                <a:latin typeface="Comic Sans MS" charset="0"/>
                <a:sym typeface="Symbol" charset="2"/>
              </a:endParaRPr>
            </a:p>
          </p:txBody>
        </p:sp>
      </p:grpSp>
      <p:grpSp>
        <p:nvGrpSpPr>
          <p:cNvPr id="262336" name="Group 223"/>
          <p:cNvGrpSpPr>
            <a:grpSpLocks/>
          </p:cNvGrpSpPr>
          <p:nvPr/>
        </p:nvGrpSpPr>
        <p:grpSpPr bwMode="auto">
          <a:xfrm>
            <a:off x="685800" y="838200"/>
            <a:ext cx="8251825" cy="4040188"/>
            <a:chOff x="483" y="559"/>
            <a:chExt cx="5729" cy="2807"/>
          </a:xfrm>
        </p:grpSpPr>
        <p:grpSp>
          <p:nvGrpSpPr>
            <p:cNvPr id="47111" name="Group 224"/>
            <p:cNvGrpSpPr>
              <a:grpSpLocks/>
            </p:cNvGrpSpPr>
            <p:nvPr/>
          </p:nvGrpSpPr>
          <p:grpSpPr bwMode="auto">
            <a:xfrm>
              <a:off x="483" y="559"/>
              <a:ext cx="5729" cy="2807"/>
              <a:chOff x="351" y="454"/>
              <a:chExt cx="5409" cy="2702"/>
            </a:xfrm>
          </p:grpSpPr>
          <p:pic>
            <p:nvPicPr>
              <p:cNvPr id="47135" name="Picture 225"/>
              <p:cNvPicPr>
                <a:picLocks noChangeAspect="1" noChangeArrowheads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"/>
                  <a:srcRect/>
                  <a:stretch>
                    <a:fillRect/>
                  </a:stretch>
                </p:blipFill>
              </mc:Choice>
              <mc:Fallback>
                <p:blipFill>
                  <a:blip r:embed="rId4"/>
                  <a:srcRect/>
                  <a:stretch>
                    <a:fillRect/>
                  </a:stretch>
                </p:blipFill>
              </mc:Fallback>
            </mc:AlternateContent>
            <p:spPr bwMode="auto">
              <a:xfrm>
                <a:off x="351" y="454"/>
                <a:ext cx="4267" cy="270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47136" name="Rectangle 226"/>
              <p:cNvSpPr>
                <a:spLocks noChangeArrowheads="1"/>
              </p:cNvSpPr>
              <p:nvPr/>
            </p:nvSpPr>
            <p:spPr bwMode="auto">
              <a:xfrm>
                <a:off x="682" y="657"/>
                <a:ext cx="1454" cy="333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lnSpc>
                    <a:spcPct val="93000"/>
                  </a:lnSpc>
                  <a:spcBef>
                    <a:spcPct val="50000"/>
                  </a:spcBef>
                  <a:spcAft>
                    <a:spcPts val="1075"/>
                  </a:spcAft>
                  <a:buClr>
                    <a:srgbClr val="000000"/>
                  </a:buClr>
                  <a:buSzPct val="68000"/>
                  <a:buFont typeface="StarSymbol" charset="0"/>
                  <a:buNone/>
                </a:pPr>
                <a:endParaRPr lang="fr-FR" sz="2500">
                  <a:solidFill>
                    <a:srgbClr val="FF0000"/>
                  </a:solidFill>
                </a:endParaRPr>
              </a:p>
            </p:txBody>
          </p:sp>
          <p:sp>
            <p:nvSpPr>
              <p:cNvPr id="47137" name="Rectangle 227"/>
              <p:cNvSpPr>
                <a:spLocks noChangeArrowheads="1"/>
              </p:cNvSpPr>
              <p:nvPr/>
            </p:nvSpPr>
            <p:spPr bwMode="auto">
              <a:xfrm>
                <a:off x="2322" y="678"/>
                <a:ext cx="486" cy="318"/>
              </a:xfrm>
              <a:prstGeom prst="rect">
                <a:avLst/>
              </a:prstGeom>
              <a:solidFill>
                <a:srgbClr val="FFFFFF"/>
              </a:solidFill>
              <a:ln w="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lnSpc>
                    <a:spcPct val="93000"/>
                  </a:lnSpc>
                  <a:spcBef>
                    <a:spcPct val="50000"/>
                  </a:spcBef>
                  <a:spcAft>
                    <a:spcPts val="1075"/>
                  </a:spcAft>
                  <a:buClr>
                    <a:srgbClr val="000000"/>
                  </a:buClr>
                  <a:buSzPct val="68000"/>
                  <a:buFont typeface="StarSymbol" charset="0"/>
                  <a:buNone/>
                </a:pPr>
                <a:endParaRPr lang="fr-FR" sz="2500">
                  <a:solidFill>
                    <a:srgbClr val="FF0000"/>
                  </a:solidFill>
                </a:endParaRPr>
              </a:p>
            </p:txBody>
          </p:sp>
          <p:sp>
            <p:nvSpPr>
              <p:cNvPr id="47138" name="Rectangle 228"/>
              <p:cNvSpPr>
                <a:spLocks noChangeArrowheads="1"/>
              </p:cNvSpPr>
              <p:nvPr/>
            </p:nvSpPr>
            <p:spPr bwMode="auto">
              <a:xfrm>
                <a:off x="2624" y="2211"/>
                <a:ext cx="3136" cy="26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100772" tIns="50387" rIns="100772" bIns="50387">
                <a:prstTxWarp prst="textNoShape">
                  <a:avLst/>
                </a:prstTxWarp>
                <a:spAutoFit/>
              </a:bodyPr>
              <a:lstStyle/>
              <a:p>
                <a:pPr defTabSz="957263">
                  <a:buFont typeface="StarSymbol" charset="0"/>
                  <a:buNone/>
                </a:pPr>
                <a:r>
                  <a:rPr lang="en-US" sz="1900" i="1" u="sng">
                    <a:solidFill>
                      <a:srgbClr val="FF3300"/>
                    </a:solidFill>
                    <a:latin typeface="Comic Sans MS" charset="0"/>
                  </a:rPr>
                  <a:t>CLIC RF POWER SOURCE LAYOUT</a:t>
                </a:r>
                <a:endParaRPr lang="en-US" sz="1900" i="1" u="sng">
                  <a:solidFill>
                    <a:srgbClr val="FF3300"/>
                  </a:solidFill>
                  <a:latin typeface="Comic Sans MS" charset="0"/>
                  <a:sym typeface="Symbol" charset="2"/>
                </a:endParaRPr>
              </a:p>
            </p:txBody>
          </p:sp>
        </p:grpSp>
        <p:grpSp>
          <p:nvGrpSpPr>
            <p:cNvPr id="47112" name="Group 229"/>
            <p:cNvGrpSpPr>
              <a:grpSpLocks/>
            </p:cNvGrpSpPr>
            <p:nvPr/>
          </p:nvGrpSpPr>
          <p:grpSpPr bwMode="auto">
            <a:xfrm>
              <a:off x="491" y="559"/>
              <a:ext cx="5593" cy="2626"/>
              <a:chOff x="491" y="559"/>
              <a:chExt cx="5593" cy="2626"/>
            </a:xfrm>
          </p:grpSpPr>
          <p:sp>
            <p:nvSpPr>
              <p:cNvPr id="47113" name="Rectangle 230"/>
              <p:cNvSpPr>
                <a:spLocks noChangeArrowheads="1"/>
              </p:cNvSpPr>
              <p:nvPr/>
            </p:nvSpPr>
            <p:spPr bwMode="auto">
              <a:xfrm>
                <a:off x="561" y="666"/>
                <a:ext cx="2526" cy="345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100772" tIns="50387" rIns="100772" bIns="50387">
                <a:prstTxWarp prst="textNoShape">
                  <a:avLst/>
                </a:prstTxWarp>
                <a:spAutoFit/>
              </a:bodyPr>
              <a:lstStyle/>
              <a:p>
                <a:pPr defTabSz="957263">
                  <a:buFont typeface="StarSymbol" charset="0"/>
                  <a:buNone/>
                </a:pPr>
                <a:r>
                  <a:rPr lang="en-US" sz="1400" b="1">
                    <a:latin typeface="Comic Sans MS" charset="0"/>
                  </a:rPr>
                  <a:t>Drive Beam Accelerator</a:t>
                </a:r>
                <a:endParaRPr lang="en-US" sz="1700">
                  <a:latin typeface="Comic Sans MS" charset="0"/>
                </a:endParaRPr>
              </a:p>
              <a:p>
                <a:pPr defTabSz="957263">
                  <a:buFont typeface="StarSymbol" charset="0"/>
                  <a:buNone/>
                </a:pPr>
                <a:r>
                  <a:rPr lang="en-US" sz="1200">
                    <a:solidFill>
                      <a:srgbClr val="0000FF"/>
                    </a:solidFill>
                    <a:latin typeface="Comic Sans MS" charset="0"/>
                  </a:rPr>
                  <a:t>efficient acceleration in fully loaded linac</a:t>
                </a:r>
                <a:r>
                  <a:rPr lang="en-US" sz="1400">
                    <a:solidFill>
                      <a:srgbClr val="0000FF"/>
                    </a:solidFill>
                    <a:latin typeface="Comic Sans MS" charset="0"/>
                  </a:rPr>
                  <a:t> </a:t>
                </a:r>
                <a:endParaRPr lang="en-US" sz="1400">
                  <a:solidFill>
                    <a:srgbClr val="0000FF"/>
                  </a:solidFill>
                  <a:latin typeface="Comic Sans MS" charset="0"/>
                  <a:sym typeface="Symbol" charset="2"/>
                </a:endParaRPr>
              </a:p>
            </p:txBody>
          </p:sp>
          <p:grpSp>
            <p:nvGrpSpPr>
              <p:cNvPr id="47114" name="Group 231"/>
              <p:cNvGrpSpPr>
                <a:grpSpLocks/>
              </p:cNvGrpSpPr>
              <p:nvPr/>
            </p:nvGrpSpPr>
            <p:grpSpPr bwMode="auto">
              <a:xfrm>
                <a:off x="1939" y="2735"/>
                <a:ext cx="3994" cy="450"/>
                <a:chOff x="1726" y="2552"/>
                <a:chExt cx="3771" cy="433"/>
              </a:xfrm>
            </p:grpSpPr>
            <p:sp>
              <p:nvSpPr>
                <p:cNvPr id="47132" name="Rectangle 232"/>
                <p:cNvSpPr>
                  <a:spLocks noChangeArrowheads="1"/>
                </p:cNvSpPr>
                <p:nvPr/>
              </p:nvSpPr>
              <p:spPr bwMode="auto">
                <a:xfrm>
                  <a:off x="2450" y="2786"/>
                  <a:ext cx="1522" cy="18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00772" tIns="50387" rIns="100772" bIns="50387">
                  <a:prstTxWarp prst="textNoShape">
                    <a:avLst/>
                  </a:prstTxWarp>
                  <a:spAutoFit/>
                </a:bodyPr>
                <a:lstStyle/>
                <a:p>
                  <a:pPr defTabSz="957263">
                    <a:buFont typeface="StarSymbol" charset="0"/>
                    <a:buNone/>
                  </a:pPr>
                  <a:r>
                    <a:rPr lang="en-US" sz="1200">
                      <a:solidFill>
                        <a:srgbClr val="0000FF"/>
                      </a:solidFill>
                      <a:latin typeface="Comic Sans MS" charset="0"/>
                    </a:rPr>
                    <a:t>Power Extraction</a:t>
                  </a:r>
                  <a:endParaRPr lang="en-US" sz="1400">
                    <a:solidFill>
                      <a:srgbClr val="0000FF"/>
                    </a:solidFill>
                    <a:latin typeface="Comic Sans MS" charset="0"/>
                  </a:endParaRPr>
                </a:p>
              </p:txBody>
            </p:sp>
            <p:sp>
              <p:nvSpPr>
                <p:cNvPr id="47133" name="Rectangle 233"/>
                <p:cNvSpPr>
                  <a:spLocks noChangeArrowheads="1"/>
                </p:cNvSpPr>
                <p:nvPr/>
              </p:nvSpPr>
              <p:spPr bwMode="auto">
                <a:xfrm>
                  <a:off x="1726" y="2552"/>
                  <a:ext cx="3131" cy="21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00772" tIns="50387" rIns="100772" bIns="50387">
                  <a:prstTxWarp prst="textNoShape">
                    <a:avLst/>
                  </a:prstTxWarp>
                  <a:spAutoFit/>
                </a:bodyPr>
                <a:lstStyle/>
                <a:p>
                  <a:pPr defTabSz="957263">
                    <a:buFont typeface="StarSymbol" charset="0"/>
                    <a:buNone/>
                  </a:pPr>
                  <a:r>
                    <a:rPr lang="en-US" sz="1400" b="1">
                      <a:latin typeface="Comic Sans MS" charset="0"/>
                    </a:rPr>
                    <a:t>Drive Beam Decelerator Section (2 </a:t>
                  </a:r>
                  <a:r>
                    <a:rPr lang="en-US" sz="1100">
                      <a:solidFill>
                        <a:srgbClr val="000000"/>
                      </a:solidFill>
                      <a:latin typeface="Comic Sans MS" charset="0"/>
                      <a:sym typeface="Symbol" charset="2"/>
                    </a:rPr>
                    <a:t></a:t>
                  </a:r>
                  <a:r>
                    <a:rPr lang="en-US" sz="1400" b="1">
                      <a:latin typeface="Comic Sans MS" charset="0"/>
                    </a:rPr>
                    <a:t> 24 in total)</a:t>
                  </a:r>
                </a:p>
              </p:txBody>
            </p:sp>
            <p:sp>
              <p:nvSpPr>
                <p:cNvPr id="47134" name="Rectangle 234"/>
                <p:cNvSpPr>
                  <a:spLocks noChangeArrowheads="1"/>
                </p:cNvSpPr>
                <p:nvPr/>
              </p:nvSpPr>
              <p:spPr bwMode="auto">
                <a:xfrm>
                  <a:off x="4372" y="2775"/>
                  <a:ext cx="1125" cy="21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00772" tIns="50387" rIns="100772" bIns="50387">
                  <a:prstTxWarp prst="textNoShape">
                    <a:avLst/>
                  </a:prstTxWarp>
                  <a:spAutoFit/>
                </a:bodyPr>
                <a:lstStyle/>
                <a:p>
                  <a:pPr defTabSz="957263">
                    <a:buFont typeface="StarSymbol" charset="0"/>
                    <a:buNone/>
                  </a:pPr>
                  <a:endParaRPr lang="fr-FR" sz="1400">
                    <a:solidFill>
                      <a:srgbClr val="0000FF"/>
                    </a:solidFill>
                    <a:latin typeface="Comic Sans MS" charset="0"/>
                  </a:endParaRPr>
                </a:p>
              </p:txBody>
            </p:sp>
          </p:grpSp>
          <p:grpSp>
            <p:nvGrpSpPr>
              <p:cNvPr id="47115" name="Group 235"/>
              <p:cNvGrpSpPr>
                <a:grpSpLocks/>
              </p:cNvGrpSpPr>
              <p:nvPr/>
            </p:nvGrpSpPr>
            <p:grpSpPr bwMode="auto">
              <a:xfrm>
                <a:off x="491" y="559"/>
                <a:ext cx="5593" cy="1889"/>
                <a:chOff x="358" y="455"/>
                <a:chExt cx="5281" cy="1817"/>
              </a:xfrm>
            </p:grpSpPr>
            <p:grpSp>
              <p:nvGrpSpPr>
                <p:cNvPr id="47116" name="Group 236"/>
                <p:cNvGrpSpPr>
                  <a:grpSpLocks/>
                </p:cNvGrpSpPr>
                <p:nvPr/>
              </p:nvGrpSpPr>
              <p:grpSpPr bwMode="auto">
                <a:xfrm>
                  <a:off x="358" y="1396"/>
                  <a:ext cx="5281" cy="876"/>
                  <a:chOff x="358" y="1396"/>
                  <a:chExt cx="5281" cy="876"/>
                </a:xfrm>
              </p:grpSpPr>
              <p:sp>
                <p:nvSpPr>
                  <p:cNvPr id="47128" name="Rectangle 237"/>
                  <p:cNvSpPr>
                    <a:spLocks noChangeArrowheads="1"/>
                  </p:cNvSpPr>
                  <p:nvPr/>
                </p:nvSpPr>
                <p:spPr bwMode="auto">
                  <a:xfrm>
                    <a:off x="4254" y="1396"/>
                    <a:ext cx="1385" cy="210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lIns="100772" tIns="50387" rIns="100772" bIns="50387">
                    <a:prstTxWarp prst="textNoShape">
                      <a:avLst/>
                    </a:prstTxWarp>
                    <a:spAutoFit/>
                  </a:bodyPr>
                  <a:lstStyle/>
                  <a:p>
                    <a:pPr defTabSz="957263">
                      <a:buFont typeface="StarSymbol" charset="0"/>
                      <a:buNone/>
                    </a:pPr>
                    <a:r>
                      <a:rPr lang="en-US" sz="1400" b="1">
                        <a:latin typeface="Comic Sans MS" charset="0"/>
                      </a:rPr>
                      <a:t>Combiner Ring </a:t>
                    </a:r>
                    <a:r>
                      <a:rPr lang="en-US" sz="1400" b="1">
                        <a:latin typeface="Comic Sans MS" charset="0"/>
                        <a:sym typeface="Symbol" charset="2"/>
                      </a:rPr>
                      <a:t> 3</a:t>
                    </a:r>
                  </a:p>
                </p:txBody>
              </p:sp>
              <p:sp>
                <p:nvSpPr>
                  <p:cNvPr id="47129" name="Rectangle 238"/>
                  <p:cNvSpPr>
                    <a:spLocks noChangeArrowheads="1"/>
                  </p:cNvSpPr>
                  <p:nvPr/>
                </p:nvSpPr>
                <p:spPr bwMode="auto">
                  <a:xfrm>
                    <a:off x="552" y="1734"/>
                    <a:ext cx="1175" cy="211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lIns="100772" tIns="50387" rIns="100772" bIns="50387">
                    <a:prstTxWarp prst="textNoShape">
                      <a:avLst/>
                    </a:prstTxWarp>
                    <a:spAutoFit/>
                  </a:bodyPr>
                  <a:lstStyle/>
                  <a:p>
                    <a:pPr defTabSz="957263">
                      <a:buFont typeface="StarSymbol" charset="0"/>
                      <a:buNone/>
                    </a:pPr>
                    <a:r>
                      <a:rPr lang="en-US" sz="1400" b="1">
                        <a:latin typeface="Comic Sans MS" charset="0"/>
                      </a:rPr>
                      <a:t>Combiner Ring </a:t>
                    </a:r>
                    <a:r>
                      <a:rPr lang="en-US" sz="1400" b="1">
                        <a:latin typeface="Comic Sans MS" charset="0"/>
                        <a:sym typeface="Symbol" charset="2"/>
                      </a:rPr>
                      <a:t> 4</a:t>
                    </a:r>
                  </a:p>
                </p:txBody>
              </p:sp>
              <p:sp>
                <p:nvSpPr>
                  <p:cNvPr id="47130" name="Rectangle 239"/>
                  <p:cNvSpPr>
                    <a:spLocks noChangeArrowheads="1"/>
                  </p:cNvSpPr>
                  <p:nvPr/>
                </p:nvSpPr>
                <p:spPr bwMode="auto">
                  <a:xfrm>
                    <a:off x="4229" y="1630"/>
                    <a:ext cx="1391" cy="31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lIns="100772" tIns="50387" rIns="100772" bIns="50387">
                    <a:prstTxWarp prst="textNoShape">
                      <a:avLst/>
                    </a:prstTxWarp>
                    <a:spAutoFit/>
                  </a:bodyPr>
                  <a:lstStyle/>
                  <a:p>
                    <a:pPr defTabSz="957263">
                      <a:buFont typeface="StarSymbol" charset="0"/>
                      <a:buNone/>
                    </a:pPr>
                    <a:r>
                      <a:rPr lang="en-US" sz="1200">
                        <a:solidFill>
                          <a:srgbClr val="0000FF"/>
                        </a:solidFill>
                        <a:latin typeface="Comic Sans MS" charset="0"/>
                      </a:rPr>
                      <a:t>pulse compression &amp; </a:t>
                    </a:r>
                  </a:p>
                  <a:p>
                    <a:pPr defTabSz="957263">
                      <a:buFont typeface="StarSymbol" charset="0"/>
                      <a:buNone/>
                    </a:pPr>
                    <a:r>
                      <a:rPr lang="en-US" sz="1200">
                        <a:solidFill>
                          <a:srgbClr val="0000FF"/>
                        </a:solidFill>
                        <a:latin typeface="Comic Sans MS" charset="0"/>
                      </a:rPr>
                      <a:t>frequency multiplication</a:t>
                    </a:r>
                  </a:p>
                </p:txBody>
              </p:sp>
              <p:sp>
                <p:nvSpPr>
                  <p:cNvPr id="47131" name="Rectangle 240"/>
                  <p:cNvSpPr>
                    <a:spLocks noChangeArrowheads="1"/>
                  </p:cNvSpPr>
                  <p:nvPr/>
                </p:nvSpPr>
                <p:spPr bwMode="auto">
                  <a:xfrm>
                    <a:off x="358" y="1960"/>
                    <a:ext cx="1523" cy="312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lIns="100772" tIns="50387" rIns="100772" bIns="50387">
                    <a:prstTxWarp prst="textNoShape">
                      <a:avLst/>
                    </a:prstTxWarp>
                    <a:spAutoFit/>
                  </a:bodyPr>
                  <a:lstStyle/>
                  <a:p>
                    <a:pPr defTabSz="957263">
                      <a:buFont typeface="StarSymbol" charset="0"/>
                      <a:buNone/>
                    </a:pPr>
                    <a:r>
                      <a:rPr lang="en-US" sz="1200">
                        <a:solidFill>
                          <a:srgbClr val="0000FF"/>
                        </a:solidFill>
                        <a:latin typeface="Comic Sans MS" charset="0"/>
                      </a:rPr>
                      <a:t>pulse compression &amp; </a:t>
                    </a:r>
                  </a:p>
                  <a:p>
                    <a:pPr defTabSz="957263">
                      <a:buFont typeface="StarSymbol" charset="0"/>
                      <a:buNone/>
                    </a:pPr>
                    <a:r>
                      <a:rPr lang="en-US" sz="1200">
                        <a:solidFill>
                          <a:srgbClr val="0000FF"/>
                        </a:solidFill>
                        <a:latin typeface="Comic Sans MS" charset="0"/>
                      </a:rPr>
                      <a:t>frequency multiplication</a:t>
                    </a:r>
                  </a:p>
                </p:txBody>
              </p:sp>
            </p:grpSp>
            <p:sp>
              <p:nvSpPr>
                <p:cNvPr id="47117" name="Rectangle 241"/>
                <p:cNvSpPr>
                  <a:spLocks noChangeArrowheads="1"/>
                </p:cNvSpPr>
                <p:nvPr/>
              </p:nvSpPr>
              <p:spPr bwMode="auto">
                <a:xfrm>
                  <a:off x="3547" y="455"/>
                  <a:ext cx="1394" cy="57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lIns="100772" tIns="50387" rIns="100772" bIns="50387">
                  <a:prstTxWarp prst="textNoShape">
                    <a:avLst/>
                  </a:prstTxWarp>
                  <a:spAutoFit/>
                </a:bodyPr>
                <a:lstStyle/>
                <a:p>
                  <a:pPr defTabSz="957263">
                    <a:buFont typeface="StarSymbol" charset="0"/>
                    <a:buNone/>
                  </a:pPr>
                  <a:r>
                    <a:rPr lang="en-US" sz="1400" b="1">
                      <a:latin typeface="Comic Sans MS" charset="0"/>
                    </a:rPr>
                    <a:t>Delay Loop </a:t>
                  </a:r>
                  <a:r>
                    <a:rPr lang="en-US" sz="1400" b="1">
                      <a:latin typeface="Comic Sans MS" charset="0"/>
                      <a:sym typeface="Symbol" charset="2"/>
                    </a:rPr>
                    <a:t> 2</a:t>
                  </a:r>
                  <a:endParaRPr lang="en-US" sz="1400">
                    <a:solidFill>
                      <a:srgbClr val="0000FF"/>
                    </a:solidFill>
                    <a:latin typeface="Comic Sans MS" charset="0"/>
                    <a:sym typeface="Symbol" charset="2"/>
                  </a:endParaRPr>
                </a:p>
                <a:p>
                  <a:pPr defTabSz="957263">
                    <a:buFont typeface="StarSymbol" charset="0"/>
                    <a:buNone/>
                  </a:pPr>
                  <a:r>
                    <a:rPr lang="en-US" sz="1200">
                      <a:solidFill>
                        <a:srgbClr val="0000FF"/>
                      </a:solidFill>
                      <a:latin typeface="Comic Sans MS" charset="0"/>
                      <a:sym typeface="Symbol" charset="2"/>
                    </a:rPr>
                    <a:t>gap creation, pulse compression &amp; frequency multiplication</a:t>
                  </a:r>
                  <a:endParaRPr lang="en-US" sz="1400">
                    <a:solidFill>
                      <a:srgbClr val="0000FF"/>
                    </a:solidFill>
                    <a:latin typeface="Comic Sans MS" charset="0"/>
                    <a:sym typeface="Symbol" charset="2"/>
                  </a:endParaRPr>
                </a:p>
              </p:txBody>
            </p:sp>
            <p:grpSp>
              <p:nvGrpSpPr>
                <p:cNvPr id="47118" name="Group 242"/>
                <p:cNvGrpSpPr>
                  <a:grpSpLocks/>
                </p:cNvGrpSpPr>
                <p:nvPr/>
              </p:nvGrpSpPr>
              <p:grpSpPr bwMode="auto">
                <a:xfrm>
                  <a:off x="990" y="990"/>
                  <a:ext cx="3008" cy="561"/>
                  <a:chOff x="990" y="990"/>
                  <a:chExt cx="3008" cy="561"/>
                </a:xfrm>
              </p:grpSpPr>
              <p:grpSp>
                <p:nvGrpSpPr>
                  <p:cNvPr id="47119" name="Group 243"/>
                  <p:cNvGrpSpPr>
                    <a:grpSpLocks/>
                  </p:cNvGrpSpPr>
                  <p:nvPr/>
                </p:nvGrpSpPr>
                <p:grpSpPr bwMode="auto">
                  <a:xfrm>
                    <a:off x="990" y="990"/>
                    <a:ext cx="3008" cy="561"/>
                    <a:chOff x="990" y="990"/>
                    <a:chExt cx="3008" cy="561"/>
                  </a:xfrm>
                </p:grpSpPr>
                <p:sp>
                  <p:nvSpPr>
                    <p:cNvPr id="47121" name="Rectangle 2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71" y="993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ts val="1075"/>
                        </a:spcAft>
                        <a:buClr>
                          <a:srgbClr val="000000"/>
                        </a:buClr>
                        <a:buSzPct val="68000"/>
                        <a:buFont typeface="StarSymbol" charset="0"/>
                        <a:buNone/>
                      </a:pPr>
                      <a:endParaRPr lang="fr-FR" sz="250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47122" name="Rectangle 2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06" y="990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ts val="1075"/>
                        </a:spcAft>
                        <a:buClr>
                          <a:srgbClr val="000000"/>
                        </a:buClr>
                        <a:buSzPct val="68000"/>
                        <a:buFont typeface="StarSymbol" charset="0"/>
                        <a:buNone/>
                      </a:pPr>
                      <a:endParaRPr lang="fr-FR" sz="250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47123" name="Rectangle 2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83" y="1101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ts val="1075"/>
                        </a:spcAft>
                        <a:buClr>
                          <a:srgbClr val="000000"/>
                        </a:buClr>
                        <a:buSzPct val="68000"/>
                        <a:buFont typeface="StarSymbol" charset="0"/>
                        <a:buNone/>
                      </a:pPr>
                      <a:endParaRPr lang="fr-FR" sz="250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47124" name="Rectangle 2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2" y="1101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ts val="1075"/>
                        </a:spcAft>
                        <a:buClr>
                          <a:srgbClr val="000000"/>
                        </a:buClr>
                        <a:buSzPct val="68000"/>
                        <a:buFont typeface="StarSymbol" charset="0"/>
                        <a:buNone/>
                      </a:pPr>
                      <a:endParaRPr lang="fr-FR" sz="250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47125" name="Rectangle 2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0" y="1263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ts val="1075"/>
                        </a:spcAft>
                        <a:buClr>
                          <a:srgbClr val="000000"/>
                        </a:buClr>
                        <a:buSzPct val="68000"/>
                        <a:buFont typeface="StarSymbol" charset="0"/>
                        <a:buNone/>
                      </a:pPr>
                      <a:endParaRPr lang="fr-FR" sz="250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47126" name="Rectangle 2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1263"/>
                      <a:ext cx="56" cy="56"/>
                    </a:xfrm>
                    <a:prstGeom prst="rect">
                      <a:avLst/>
                    </a:prstGeom>
                    <a:solidFill>
                      <a:srgbClr val="33CCCC"/>
                    </a:solidFill>
                    <a:ln w="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lnSpc>
                          <a:spcPct val="93000"/>
                        </a:lnSpc>
                        <a:spcBef>
                          <a:spcPct val="50000"/>
                        </a:spcBef>
                        <a:spcAft>
                          <a:spcPts val="1075"/>
                        </a:spcAft>
                        <a:buClr>
                          <a:srgbClr val="000000"/>
                        </a:buClr>
                        <a:buSzPct val="68000"/>
                        <a:buFont typeface="StarSymbol" charset="0"/>
                        <a:buNone/>
                      </a:pPr>
                      <a:endParaRPr lang="fr-FR" sz="250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47127" name="Rectangle 2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23" y="1199"/>
                      <a:ext cx="1290" cy="352"/>
                    </a:xfrm>
                    <a:prstGeom prst="rect">
                      <a:avLst/>
                    </a:prstGeom>
                    <a:noFill/>
                    <a:ln w="12700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lIns="100772" tIns="50387" rIns="100772" bIns="50387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defTabSz="957263">
                        <a:buFont typeface="StarSymbol" charset="0"/>
                        <a:buNone/>
                      </a:pPr>
                      <a:r>
                        <a:rPr lang="en-US" sz="1400" b="1">
                          <a:solidFill>
                            <a:srgbClr val="33CCCC"/>
                          </a:solidFill>
                          <a:latin typeface="Comic Sans MS" charset="0"/>
                        </a:rPr>
                        <a:t>RF Transverse Deflectors</a:t>
                      </a:r>
                      <a:endParaRPr lang="en-US" sz="1400" b="1">
                        <a:solidFill>
                          <a:srgbClr val="33CCCC"/>
                        </a:solidFill>
                        <a:latin typeface="Comic Sans MS" charset="0"/>
                        <a:sym typeface="Symbol" charset="2"/>
                      </a:endParaRPr>
                    </a:p>
                  </p:txBody>
                </p:sp>
              </p:grpSp>
              <p:sp>
                <p:nvSpPr>
                  <p:cNvPr id="47120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2446" y="1263"/>
                    <a:ext cx="56" cy="56"/>
                  </a:xfrm>
                  <a:prstGeom prst="rect">
                    <a:avLst/>
                  </a:prstGeom>
                  <a:solidFill>
                    <a:srgbClr val="33CCCC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>
                      <a:lnSpc>
                        <a:spcPct val="93000"/>
                      </a:lnSpc>
                      <a:spcBef>
                        <a:spcPct val="50000"/>
                      </a:spcBef>
                      <a:spcAft>
                        <a:spcPts val="1075"/>
                      </a:spcAft>
                      <a:buClr>
                        <a:srgbClr val="000000"/>
                      </a:buClr>
                      <a:buSzPct val="68000"/>
                      <a:buFont typeface="StarSymbol" charset="0"/>
                      <a:buNone/>
                    </a:pPr>
                    <a:endParaRPr lang="fr-FR" sz="250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47107" name="Title 260"/>
          <p:cNvSpPr>
            <a:spLocks noGrp="1"/>
          </p:cNvSpPr>
          <p:nvPr>
            <p:ph type="title" idx="4294967295"/>
          </p:nvPr>
        </p:nvSpPr>
        <p:spPr/>
        <p:txBody>
          <a:bodyPr lIns="0" tIns="0" rIns="0" bIns="0"/>
          <a:lstStyle/>
          <a:p>
            <a:r>
              <a:rPr lang="en-US" sz="3400">
                <a:latin typeface="Calibri" charset="0"/>
                <a:cs typeface="ＭＳ Ｐゴシック" charset="-128"/>
              </a:rPr>
              <a:t>CLIC Power Source Concept </a:t>
            </a:r>
            <a:endParaRPr lang="en-US">
              <a:latin typeface="Calibri" charset="0"/>
              <a:cs typeface="ＭＳ Ｐゴシック" charset="-128"/>
            </a:endParaRPr>
          </a:p>
        </p:txBody>
      </p:sp>
      <p:sp>
        <p:nvSpPr>
          <p:cNvPr id="47108" name="Date Placeholder 25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09" name="Slide Number Placeholder 25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47AF57-A379-4514-A7E6-A464616FDF95}" type="slidenum">
              <a:rPr lang="en-US" smtClean="0">
                <a:ea typeface="ＭＳ Ｐゴシック" charset="-128"/>
                <a:cs typeface="ＭＳ Ｐゴシック" charset="-128"/>
              </a:rPr>
              <a:pPr/>
              <a:t>4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10" name="Footer Placeholder 25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2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2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0834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D490ECE-A7C0-493B-812A-ECB3B1215A29}" type="slidenum">
              <a:rPr lang="en-US" smtClean="0">
                <a:ea typeface="ＭＳ Ｐゴシック" charset="-128"/>
                <a:cs typeface="ＭＳ Ｐゴシック" charset="-128"/>
              </a:rPr>
              <a:pPr/>
              <a:t>40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0836" name="Slide Number Placeholder 3"/>
          <p:cNvSpPr txBox="1">
            <a:spLocks noGrp="1"/>
          </p:cNvSpPr>
          <p:nvPr/>
        </p:nvSpPr>
        <p:spPr bwMode="auto">
          <a:xfrm>
            <a:off x="6802438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BE1CEDA2-4C96-4BE3-87DF-0D44063062E8}" type="slidenum">
              <a:rPr lang="en-US" sz="1200">
                <a:latin typeface="Times New Roman" charset="0"/>
              </a:rPr>
              <a:pPr algn="r"/>
              <a:t>40</a:t>
            </a:fld>
            <a:endParaRPr lang="en-US" sz="1200">
              <a:latin typeface="Times New Roman" charset="0"/>
            </a:endParaRPr>
          </a:p>
        </p:txBody>
      </p:sp>
      <p:pic>
        <p:nvPicPr>
          <p:cNvPr id="120837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066800"/>
            <a:ext cx="5072063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9088" y="0"/>
            <a:ext cx="7554912" cy="533400"/>
          </a:xfrm>
        </p:spPr>
        <p:txBody>
          <a:bodyPr/>
          <a:lstStyle/>
          <a:p>
            <a:pPr eaLnBrk="1" hangingPunct="1"/>
            <a:r>
              <a:rPr lang="en-GB">
                <a:latin typeface="Calibri" charset="0"/>
                <a:cs typeface="ＭＳ Ｐゴシック" charset="-128"/>
              </a:rPr>
              <a:t>CLIC Two Beam Acceleration Module</a:t>
            </a:r>
            <a:endParaRPr lang="en-US">
              <a:latin typeface="Calibri" charset="0"/>
              <a:cs typeface="ＭＳ Ｐゴシック" charset="-128"/>
            </a:endParaRPr>
          </a:p>
        </p:txBody>
      </p:sp>
      <p:pic>
        <p:nvPicPr>
          <p:cNvPr id="120839" name="Picture 6" descr="Conf-1_Fro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7838" y="1020763"/>
            <a:ext cx="24638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0" name="Picture 4" descr="17100004B-CLIC-Tunnel Typical Cross Section-N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657600"/>
            <a:ext cx="4237038" cy="299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1" name="Line 10"/>
          <p:cNvSpPr>
            <a:spLocks noChangeShapeType="1"/>
          </p:cNvSpPr>
          <p:nvPr/>
        </p:nvSpPr>
        <p:spPr bwMode="auto">
          <a:xfrm flipH="1" flipV="1">
            <a:off x="609600" y="1524000"/>
            <a:ext cx="1211263" cy="393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20842" name="Group 14"/>
          <p:cNvGrpSpPr>
            <a:grpSpLocks/>
          </p:cNvGrpSpPr>
          <p:nvPr/>
        </p:nvGrpSpPr>
        <p:grpSpPr bwMode="auto">
          <a:xfrm>
            <a:off x="0" y="1905000"/>
            <a:ext cx="1087438" cy="320675"/>
            <a:chOff x="0" y="1576"/>
            <a:chExt cx="685" cy="202"/>
          </a:xfrm>
        </p:grpSpPr>
        <p:sp>
          <p:nvSpPr>
            <p:cNvPr id="120852" name="Line 9"/>
            <p:cNvSpPr>
              <a:spLocks noChangeShapeType="1"/>
            </p:cNvSpPr>
            <p:nvPr/>
          </p:nvSpPr>
          <p:spPr bwMode="auto">
            <a:xfrm flipH="1" flipV="1">
              <a:off x="226" y="1598"/>
              <a:ext cx="459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20853" name="Text Box 11"/>
            <p:cNvSpPr txBox="1">
              <a:spLocks noChangeArrowheads="1"/>
            </p:cNvSpPr>
            <p:nvPr/>
          </p:nvSpPr>
          <p:spPr bwMode="auto">
            <a:xfrm rot="966710">
              <a:off x="0" y="1576"/>
              <a:ext cx="605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GB" sz="1200" b="1">
                  <a:solidFill>
                    <a:srgbClr val="FF0000"/>
                  </a:solidFill>
                  <a:latin typeface="Times New Roman" charset="0"/>
                </a:rPr>
                <a:t>Drive Beam</a:t>
              </a:r>
              <a:endParaRPr lang="en-US" sz="1200" b="1">
                <a:solidFill>
                  <a:srgbClr val="FF0000"/>
                </a:solidFill>
                <a:latin typeface="Times New Roman" charset="0"/>
              </a:endParaRPr>
            </a:p>
          </p:txBody>
        </p:sp>
      </p:grpSp>
      <p:sp>
        <p:nvSpPr>
          <p:cNvPr id="120843" name="Text Box 12"/>
          <p:cNvSpPr txBox="1">
            <a:spLocks noChangeArrowheads="1"/>
          </p:cNvSpPr>
          <p:nvPr/>
        </p:nvSpPr>
        <p:spPr bwMode="auto">
          <a:xfrm rot="1036250">
            <a:off x="533400" y="1600200"/>
            <a:ext cx="94456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</a:pPr>
            <a:r>
              <a:rPr lang="en-GB" sz="1200" b="1">
                <a:solidFill>
                  <a:srgbClr val="FF0000"/>
                </a:solidFill>
                <a:latin typeface="Times New Roman" charset="0"/>
              </a:rPr>
              <a:t>Main Beam</a:t>
            </a:r>
            <a:endParaRPr lang="en-US" sz="1200" b="1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20844" name="Text Box 16"/>
          <p:cNvSpPr txBox="1">
            <a:spLocks noChangeArrowheads="1"/>
          </p:cNvSpPr>
          <p:nvPr/>
        </p:nvSpPr>
        <p:spPr bwMode="auto">
          <a:xfrm>
            <a:off x="6124575" y="3324225"/>
            <a:ext cx="1447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</a:pPr>
            <a:r>
              <a:rPr lang="en-GB" sz="1800">
                <a:latin typeface="Times New Roman" charset="0"/>
              </a:rPr>
              <a:t>Transfer lines</a:t>
            </a:r>
            <a:endParaRPr lang="en-US" sz="1800">
              <a:latin typeface="Times New Roman" charset="0"/>
            </a:endParaRPr>
          </a:p>
        </p:txBody>
      </p:sp>
      <p:sp>
        <p:nvSpPr>
          <p:cNvPr id="120845" name="Line 17"/>
          <p:cNvSpPr>
            <a:spLocks noChangeShapeType="1"/>
          </p:cNvSpPr>
          <p:nvPr/>
        </p:nvSpPr>
        <p:spPr bwMode="auto">
          <a:xfrm>
            <a:off x="6488113" y="3733800"/>
            <a:ext cx="184150" cy="271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0846" name="Line 18"/>
          <p:cNvSpPr>
            <a:spLocks noChangeShapeType="1"/>
          </p:cNvSpPr>
          <p:nvPr/>
        </p:nvSpPr>
        <p:spPr bwMode="auto">
          <a:xfrm flipH="1">
            <a:off x="6938963" y="3738563"/>
            <a:ext cx="153987" cy="260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0847" name="Text Box 19"/>
          <p:cNvSpPr txBox="1">
            <a:spLocks noChangeArrowheads="1"/>
          </p:cNvSpPr>
          <p:nvPr/>
        </p:nvSpPr>
        <p:spPr bwMode="auto">
          <a:xfrm>
            <a:off x="4803775" y="5919788"/>
            <a:ext cx="12573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</a:pPr>
            <a:r>
              <a:rPr lang="en-GB" sz="1800">
                <a:latin typeface="Times New Roman" charset="0"/>
              </a:rPr>
              <a:t>Main Beam</a:t>
            </a:r>
            <a:endParaRPr lang="en-US" sz="1800">
              <a:latin typeface="Times New Roman" charset="0"/>
            </a:endParaRPr>
          </a:p>
        </p:txBody>
      </p:sp>
      <p:sp>
        <p:nvSpPr>
          <p:cNvPr id="120848" name="Text Box 20"/>
          <p:cNvSpPr txBox="1">
            <a:spLocks noChangeArrowheads="1"/>
          </p:cNvSpPr>
          <p:nvPr/>
        </p:nvSpPr>
        <p:spPr bwMode="auto">
          <a:xfrm>
            <a:off x="4648200" y="5343525"/>
            <a:ext cx="12954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</a:pPr>
            <a:r>
              <a:rPr lang="en-GB" sz="1800">
                <a:latin typeface="Times New Roman" charset="0"/>
              </a:rPr>
              <a:t>Drive Beam</a:t>
            </a:r>
            <a:endParaRPr lang="en-US" sz="1800">
              <a:latin typeface="Times New Roman" charset="0"/>
            </a:endParaRPr>
          </a:p>
        </p:txBody>
      </p:sp>
      <p:sp>
        <p:nvSpPr>
          <p:cNvPr id="120849" name="Line 24"/>
          <p:cNvSpPr>
            <a:spLocks noChangeShapeType="1"/>
          </p:cNvSpPr>
          <p:nvPr/>
        </p:nvSpPr>
        <p:spPr bwMode="auto">
          <a:xfrm flipV="1">
            <a:off x="5916613" y="4991100"/>
            <a:ext cx="708025" cy="10747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244" name="Text Box 19"/>
          <p:cNvSpPr txBox="1">
            <a:spLocks noChangeArrowheads="1"/>
          </p:cNvSpPr>
          <p:nvPr/>
        </p:nvSpPr>
        <p:spPr bwMode="auto">
          <a:xfrm>
            <a:off x="0" y="4876800"/>
            <a:ext cx="4629150" cy="366713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dirty="0">
                <a:latin typeface="Calibri"/>
                <a:ea typeface="+mn-ea"/>
                <a:cs typeface="Calibri"/>
              </a:rPr>
              <a:t>RF power is generated by 100A drive beam</a:t>
            </a:r>
          </a:p>
        </p:txBody>
      </p:sp>
      <p:sp>
        <p:nvSpPr>
          <p:cNvPr id="120851" name="Line 23"/>
          <p:cNvSpPr>
            <a:spLocks noChangeShapeType="1"/>
          </p:cNvSpPr>
          <p:nvPr/>
        </p:nvSpPr>
        <p:spPr bwMode="auto">
          <a:xfrm flipV="1">
            <a:off x="5724525" y="4995863"/>
            <a:ext cx="501650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  <a:latin typeface="Calibri" charset="0"/>
                <a:cs typeface="ＭＳ Ｐゴシック" charset="-128"/>
              </a:rPr>
              <a:t>Parameter Optimisation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457200" y="815975"/>
            <a:ext cx="8167688" cy="5691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22883" name="AutoShape 2"/>
          <p:cNvSpPr>
            <a:spLocks noChangeAspect="1" noChangeArrowheads="1"/>
          </p:cNvSpPr>
          <p:nvPr/>
        </p:nvSpPr>
        <p:spPr bwMode="auto">
          <a:xfrm>
            <a:off x="781050" y="1109663"/>
            <a:ext cx="7834313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sz="1800"/>
          </a:p>
        </p:txBody>
      </p:sp>
      <p:sp>
        <p:nvSpPr>
          <p:cNvPr id="122884" name="TextBox 5"/>
          <p:cNvSpPr txBox="1">
            <a:spLocks noChangeArrowheads="1"/>
          </p:cNvSpPr>
          <p:nvPr/>
        </p:nvSpPr>
        <p:spPr bwMode="auto">
          <a:xfrm>
            <a:off x="6096000" y="6400800"/>
            <a:ext cx="182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A. Grudiev et al.</a:t>
            </a:r>
          </a:p>
        </p:txBody>
      </p:sp>
      <p:sp>
        <p:nvSpPr>
          <p:cNvPr id="122885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2886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D44B791-9576-48E1-A26A-2693B4BAEB8F}" type="slidenum">
              <a:rPr lang="en-US" smtClean="0">
                <a:ea typeface="ＭＳ Ｐゴシック" charset="-128"/>
                <a:cs typeface="ＭＳ Ｐゴシック" charset="-128"/>
              </a:rPr>
              <a:pPr/>
              <a:t>41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2887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>
                <a:latin typeface="Calibri" charset="0"/>
                <a:cs typeface="ＭＳ Ｐゴシック" charset="-128"/>
              </a:rPr>
              <a:t>Optimisation Results </a:t>
            </a:r>
          </a:p>
        </p:txBody>
      </p:sp>
      <p:sp>
        <p:nvSpPr>
          <p:cNvPr id="124930" name="Content Placeholder 2"/>
          <p:cNvSpPr>
            <a:spLocks noGrp="1"/>
          </p:cNvSpPr>
          <p:nvPr>
            <p:ph idx="4294967295"/>
          </p:nvPr>
        </p:nvSpPr>
        <p:spPr>
          <a:xfrm>
            <a:off x="144463" y="815975"/>
            <a:ext cx="4805362" cy="4572000"/>
          </a:xfrm>
        </p:spPr>
        <p:txBody>
          <a:bodyPr/>
          <a:lstStyle/>
          <a:p>
            <a:pPr>
              <a:lnSpc>
                <a:spcPct val="63000"/>
              </a:lnSpc>
            </a:pPr>
            <a:r>
              <a:rPr lang="en-US" sz="2100" b="0" smtClean="0">
                <a:solidFill>
                  <a:schemeClr val="tx1"/>
                </a:solidFill>
                <a:latin typeface="Calibri" charset="0"/>
                <a:cs typeface="ＭＳ Ｐゴシック" charset="-128"/>
              </a:rPr>
              <a:t>Optimisation - figure of merit:</a:t>
            </a:r>
          </a:p>
          <a:p>
            <a:pPr lvl="1">
              <a:lnSpc>
                <a:spcPct val="63000"/>
              </a:lnSpc>
              <a:spcAft>
                <a:spcPts val="1675"/>
              </a:spcAft>
            </a:pPr>
            <a:r>
              <a:rPr lang="en-US" sz="2000" b="0" smtClean="0">
                <a:solidFill>
                  <a:srgbClr val="FF0000"/>
                </a:solidFill>
                <a:latin typeface="Calibri" charset="0"/>
              </a:rPr>
              <a:t>Minimum project cost for 3TeV with L</a:t>
            </a:r>
            <a:r>
              <a:rPr lang="en-US" sz="2000" b="0" baseline="-25000" smtClean="0">
                <a:solidFill>
                  <a:srgbClr val="FF0000"/>
                </a:solidFill>
                <a:latin typeface="Calibri" charset="0"/>
              </a:rPr>
              <a:t>0.01</a:t>
            </a:r>
            <a:r>
              <a:rPr lang="en-US" sz="2000" b="0" smtClean="0">
                <a:solidFill>
                  <a:srgbClr val="FF0000"/>
                </a:solidFill>
                <a:latin typeface="Calibri" charset="0"/>
              </a:rPr>
              <a:t>=2 10</a:t>
            </a:r>
            <a:r>
              <a:rPr lang="en-US" sz="2000" b="0" baseline="30000" smtClean="0">
                <a:solidFill>
                  <a:srgbClr val="FF0000"/>
                </a:solidFill>
                <a:latin typeface="Calibri" charset="0"/>
              </a:rPr>
              <a:t>34</a:t>
            </a:r>
            <a:r>
              <a:rPr lang="en-US" sz="2000" b="0" smtClean="0">
                <a:solidFill>
                  <a:srgbClr val="FF0000"/>
                </a:solidFill>
                <a:latin typeface="Calibri" charset="0"/>
              </a:rPr>
              <a:t>cm</a:t>
            </a:r>
            <a:r>
              <a:rPr lang="en-US" sz="2000" b="0" baseline="30000" smtClean="0">
                <a:solidFill>
                  <a:srgbClr val="FF0000"/>
                </a:solidFill>
                <a:latin typeface="Calibri" charset="0"/>
              </a:rPr>
              <a:t>-2</a:t>
            </a:r>
            <a:r>
              <a:rPr lang="en-US" sz="2000" b="0" smtClean="0">
                <a:solidFill>
                  <a:srgbClr val="FF0000"/>
                </a:solidFill>
                <a:latin typeface="Calibri" charset="0"/>
              </a:rPr>
              <a:t>s</a:t>
            </a:r>
            <a:r>
              <a:rPr lang="en-US" sz="2000" b="0" baseline="30000" smtClean="0">
                <a:solidFill>
                  <a:srgbClr val="FF0000"/>
                </a:solidFill>
                <a:latin typeface="Calibri" charset="0"/>
              </a:rPr>
              <a:t>-1</a:t>
            </a:r>
            <a:endParaRPr lang="en-GB" sz="2100" b="0" baseline="-25000" smtClean="0">
              <a:solidFill>
                <a:srgbClr val="FF0000"/>
              </a:solidFill>
              <a:latin typeface="Calibri" charset="0"/>
            </a:endParaRPr>
          </a:p>
          <a:p>
            <a:pPr>
              <a:lnSpc>
                <a:spcPct val="63000"/>
              </a:lnSpc>
              <a:spcAft>
                <a:spcPts val="750"/>
              </a:spcAft>
            </a:pPr>
            <a:r>
              <a:rPr lang="en-US" sz="2100" b="0" smtClean="0">
                <a:solidFill>
                  <a:srgbClr val="3333FF"/>
                </a:solidFill>
                <a:latin typeface="Calibri" charset="0"/>
                <a:cs typeface="ＭＳ Ｐゴシック" charset="-128"/>
              </a:rPr>
              <a:t>Structure limits</a:t>
            </a:r>
            <a:r>
              <a:rPr lang="en-US" sz="2100" b="0" smtClean="0">
                <a:solidFill>
                  <a:schemeClr val="tx1"/>
                </a:solidFill>
                <a:latin typeface="Calibri" charset="0"/>
                <a:cs typeface="ＭＳ Ｐゴシック" charset="-128"/>
              </a:rPr>
              <a:t> </a:t>
            </a:r>
          </a:p>
          <a:p>
            <a:pPr lvl="1">
              <a:lnSpc>
                <a:spcPct val="80000"/>
              </a:lnSpc>
              <a:spcBef>
                <a:spcPct val="0"/>
              </a:spcBef>
            </a:pPr>
            <a:r>
              <a:rPr lang="en-US" sz="2000" b="0" smtClean="0">
                <a:latin typeface="Calibri" charset="0"/>
              </a:rPr>
              <a:t>RF breakdown – scaling</a:t>
            </a:r>
            <a:br>
              <a:rPr lang="en-US" sz="2000" b="0" smtClean="0">
                <a:latin typeface="Calibri" charset="0"/>
              </a:rPr>
            </a:br>
            <a:r>
              <a:rPr lang="en-US" sz="2000" b="0" smtClean="0">
                <a:latin typeface="Calibri" charset="0"/>
              </a:rPr>
              <a:t>(E</a:t>
            </a:r>
            <a:r>
              <a:rPr lang="en-US" sz="2000" b="0" baseline="-25000" smtClean="0">
                <a:latin typeface="Calibri" charset="0"/>
              </a:rPr>
              <a:t>surf</a:t>
            </a:r>
            <a:r>
              <a:rPr lang="en-US" sz="2000" b="0" smtClean="0">
                <a:latin typeface="Calibri" charset="0"/>
              </a:rPr>
              <a:t>&lt;260MV/m , P/C</a:t>
            </a:r>
            <a:r>
              <a:rPr lang="el-GR" sz="2000" b="0" smtClean="0">
                <a:latin typeface="Calibri" charset="0"/>
              </a:rPr>
              <a:t>τ</a:t>
            </a:r>
            <a:r>
              <a:rPr lang="en-US" sz="2000" b="0" baseline="30000" smtClean="0">
                <a:latin typeface="Calibri" charset="0"/>
              </a:rPr>
              <a:t>1/3</a:t>
            </a:r>
            <a:r>
              <a:rPr lang="en-US" sz="2000" b="0" smtClean="0">
                <a:latin typeface="Calibri" charset="0"/>
              </a:rPr>
              <a:t> limited)</a:t>
            </a:r>
          </a:p>
          <a:p>
            <a:pPr lvl="1">
              <a:lnSpc>
                <a:spcPct val="63000"/>
              </a:lnSpc>
              <a:spcAft>
                <a:spcPts val="1675"/>
              </a:spcAft>
            </a:pPr>
            <a:r>
              <a:rPr lang="en-US" sz="2000" b="0" smtClean="0">
                <a:latin typeface="Calibri" charset="0"/>
              </a:rPr>
              <a:t>RF pulse heating  (</a:t>
            </a:r>
            <a:r>
              <a:rPr lang="el-GR" sz="2000" b="0" smtClean="0">
                <a:latin typeface="Calibri" charset="0"/>
              </a:rPr>
              <a:t>Δ</a:t>
            </a:r>
            <a:r>
              <a:rPr lang="en-US" sz="2000" b="0" smtClean="0">
                <a:latin typeface="Calibri" charset="0"/>
              </a:rPr>
              <a:t>T&lt;56</a:t>
            </a:r>
            <a:r>
              <a:rPr lang="el-GR" sz="2000" b="0" smtClean="0">
                <a:latin typeface="Calibri" charset="0"/>
              </a:rPr>
              <a:t>°</a:t>
            </a:r>
            <a:r>
              <a:rPr lang="en-US" sz="2000" b="0" smtClean="0">
                <a:latin typeface="Calibri" charset="0"/>
              </a:rPr>
              <a:t>K)</a:t>
            </a:r>
          </a:p>
          <a:p>
            <a:pPr>
              <a:lnSpc>
                <a:spcPct val="63000"/>
              </a:lnSpc>
            </a:pPr>
            <a:r>
              <a:rPr lang="en-US" sz="2100" b="0" smtClean="0">
                <a:solidFill>
                  <a:srgbClr val="3333FF"/>
                </a:solidFill>
                <a:latin typeface="Calibri" charset="0"/>
                <a:cs typeface="ＭＳ Ｐゴシック" charset="-128"/>
              </a:rPr>
              <a:t>Beam dynamics</a:t>
            </a:r>
            <a:endParaRPr lang="en-US" sz="2000" b="0" smtClean="0">
              <a:solidFill>
                <a:srgbClr val="3333FF"/>
              </a:solidFill>
              <a:latin typeface="Calibri" charset="0"/>
              <a:cs typeface="ＭＳ Ｐゴシック" charset="-128"/>
            </a:endParaRPr>
          </a:p>
          <a:p>
            <a:pPr lvl="1">
              <a:lnSpc>
                <a:spcPct val="63000"/>
              </a:lnSpc>
              <a:spcAft>
                <a:spcPts val="475"/>
              </a:spcAft>
            </a:pPr>
            <a:r>
              <a:rPr lang="en-US" sz="2000" b="0" smtClean="0">
                <a:latin typeface="Calibri" charset="0"/>
              </a:rPr>
              <a:t>Beam-beam effects</a:t>
            </a:r>
          </a:p>
          <a:p>
            <a:pPr lvl="1">
              <a:lnSpc>
                <a:spcPct val="63000"/>
              </a:lnSpc>
              <a:spcAft>
                <a:spcPts val="475"/>
              </a:spcAft>
            </a:pPr>
            <a:r>
              <a:rPr lang="en-US" sz="2000" b="0" smtClean="0">
                <a:latin typeface="Calibri" charset="0"/>
              </a:rPr>
              <a:t>Damping rings, BDS</a:t>
            </a:r>
          </a:p>
          <a:p>
            <a:pPr lvl="1">
              <a:lnSpc>
                <a:spcPct val="63000"/>
              </a:lnSpc>
              <a:spcAft>
                <a:spcPts val="475"/>
              </a:spcAft>
            </a:pPr>
            <a:r>
              <a:rPr lang="en-US" sz="2000" b="0" smtClean="0">
                <a:latin typeface="Calibri" charset="0"/>
              </a:rPr>
              <a:t>Main linac emittance preservation – wake fields</a:t>
            </a:r>
          </a:p>
          <a:p>
            <a:pPr lvl="1">
              <a:lnSpc>
                <a:spcPct val="63000"/>
              </a:lnSpc>
              <a:spcAft>
                <a:spcPts val="475"/>
              </a:spcAft>
            </a:pPr>
            <a:endParaRPr lang="en-US" sz="2000" b="0" smtClean="0">
              <a:latin typeface="Calibri" charset="0"/>
            </a:endParaRPr>
          </a:p>
          <a:p>
            <a:pPr>
              <a:lnSpc>
                <a:spcPct val="63000"/>
              </a:lnSpc>
            </a:pPr>
            <a:r>
              <a:rPr lang="en-US" sz="2100" b="0" smtClean="0">
                <a:solidFill>
                  <a:srgbClr val="3333FF"/>
                </a:solidFill>
                <a:latin typeface="Calibri" charset="0"/>
                <a:cs typeface="ＭＳ Ｐゴシック" charset="-128"/>
              </a:rPr>
              <a:t>Cost model</a:t>
            </a:r>
          </a:p>
          <a:p>
            <a:pPr>
              <a:lnSpc>
                <a:spcPct val="63000"/>
              </a:lnSpc>
            </a:pPr>
            <a:endParaRPr lang="en-US" sz="2100" b="0" smtClean="0">
              <a:solidFill>
                <a:srgbClr val="3333FF"/>
              </a:solidFill>
              <a:latin typeface="Calibri" charset="0"/>
              <a:cs typeface="ＭＳ Ｐゴシック" charset="-128"/>
            </a:endParaRPr>
          </a:p>
          <a:p>
            <a:pPr>
              <a:lnSpc>
                <a:spcPct val="63000"/>
              </a:lnSpc>
            </a:pPr>
            <a:r>
              <a:rPr lang="en-US" sz="2100" b="0" smtClean="0">
                <a:solidFill>
                  <a:srgbClr val="3333FF"/>
                </a:solidFill>
                <a:latin typeface="Calibri" charset="0"/>
                <a:cs typeface="ＭＳ Ｐゴシック" charset="-128"/>
              </a:rPr>
              <a:t>Merged into one big model</a:t>
            </a:r>
          </a:p>
          <a:p>
            <a:pPr>
              <a:lnSpc>
                <a:spcPct val="63000"/>
              </a:lnSpc>
            </a:pPr>
            <a:endParaRPr lang="en-US" sz="2100" b="0" smtClean="0">
              <a:solidFill>
                <a:schemeClr val="tx1"/>
              </a:solidFill>
              <a:latin typeface="Calibri" charset="0"/>
              <a:cs typeface="ＭＳ Ｐゴシック" charset="-128"/>
            </a:endParaRPr>
          </a:p>
          <a:p>
            <a:pPr>
              <a:lnSpc>
                <a:spcPct val="63000"/>
              </a:lnSpc>
            </a:pPr>
            <a:r>
              <a:rPr lang="en-US" sz="2100" b="0" smtClean="0">
                <a:solidFill>
                  <a:srgbClr val="FF0000"/>
                </a:solidFill>
                <a:latin typeface="Calibri" charset="0"/>
                <a:cs typeface="ＭＳ Ｐゴシック" charset="-128"/>
              </a:rPr>
              <a:t>Chose 100MV/m and 12GHz</a:t>
            </a:r>
            <a:endParaRPr lang="en-GB" sz="2100" b="0" smtClean="0">
              <a:solidFill>
                <a:srgbClr val="FF0000"/>
              </a:solidFill>
              <a:latin typeface="Calibri" charset="0"/>
              <a:cs typeface="ＭＳ Ｐゴシック" charset="-128"/>
            </a:endParaRPr>
          </a:p>
        </p:txBody>
      </p:sp>
      <p:grpSp>
        <p:nvGrpSpPr>
          <p:cNvPr id="124931" name="Group 66"/>
          <p:cNvGrpSpPr>
            <a:grpSpLocks/>
          </p:cNvGrpSpPr>
          <p:nvPr/>
        </p:nvGrpSpPr>
        <p:grpSpPr bwMode="auto">
          <a:xfrm>
            <a:off x="4703763" y="915988"/>
            <a:ext cx="4240212" cy="5511800"/>
            <a:chOff x="4611688" y="1174750"/>
            <a:chExt cx="4225925" cy="5137150"/>
          </a:xfrm>
        </p:grpSpPr>
        <p:pic>
          <p:nvPicPr>
            <p:cNvPr id="124936" name="Picture 2" descr="CosTopt_PCtpcr83f1_tr1"/>
            <p:cNvPicPr>
              <a:picLocks noChangeAspect="1" noChangeArrowheads="1"/>
            </p:cNvPicPr>
            <p:nvPr/>
          </p:nvPicPr>
          <p:blipFill>
            <a:blip r:embed="rId3"/>
            <a:srcRect t="1491" b="4260"/>
            <a:stretch>
              <a:fillRect/>
            </a:stretch>
          </p:blipFill>
          <p:spPr bwMode="auto">
            <a:xfrm>
              <a:off x="4611688" y="1174750"/>
              <a:ext cx="4225925" cy="5137150"/>
            </a:xfrm>
            <a:prstGeom prst="rect">
              <a:avLst/>
            </a:prstGeom>
            <a:noFill/>
            <a:ln w="9525">
              <a:solidFill>
                <a:srgbClr val="00187E"/>
              </a:solidFill>
              <a:miter lim="800000"/>
              <a:headEnd/>
              <a:tailEnd/>
            </a:ln>
          </p:spPr>
        </p:pic>
        <p:sp>
          <p:nvSpPr>
            <p:cNvPr id="57" name="AutoShape 14"/>
            <p:cNvSpPr>
              <a:spLocks noChangeAspect="1" noChangeArrowheads="1"/>
            </p:cNvSpPr>
            <p:nvPr/>
          </p:nvSpPr>
          <p:spPr bwMode="auto">
            <a:xfrm>
              <a:off x="5239801" y="2442762"/>
              <a:ext cx="381299" cy="1053471"/>
            </a:xfrm>
            <a:prstGeom prst="star5">
              <a:avLst/>
            </a:prstGeom>
            <a:solidFill>
              <a:srgbClr val="EC1CCE">
                <a:alpha val="47000"/>
              </a:srgb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  <a:defRPr/>
              </a:pPr>
              <a:endParaRPr lang="en-US" sz="1800">
                <a:latin typeface="Arial" pitchFamily="-107" charset="0"/>
                <a:ea typeface="+mn-ea"/>
                <a:cs typeface="+mn-cs"/>
              </a:endParaRPr>
            </a:p>
          </p:txBody>
        </p:sp>
        <p:sp>
          <p:nvSpPr>
            <p:cNvPr id="58" name="AutoShape 15"/>
            <p:cNvSpPr>
              <a:spLocks noChangeAspect="1" noChangeArrowheads="1"/>
            </p:cNvSpPr>
            <p:nvPr/>
          </p:nvSpPr>
          <p:spPr bwMode="auto">
            <a:xfrm>
              <a:off x="5241384" y="5035010"/>
              <a:ext cx="335416" cy="1053471"/>
            </a:xfrm>
            <a:prstGeom prst="star5">
              <a:avLst/>
            </a:prstGeom>
            <a:solidFill>
              <a:srgbClr val="EC1CCE">
                <a:alpha val="47000"/>
              </a:srgb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 hangingPunct="0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buFont typeface="StarSymbol" charset="0"/>
                <a:buNone/>
                <a:defRPr/>
              </a:pPr>
              <a:endParaRPr lang="en-US" sz="1800">
                <a:latin typeface="Arial" pitchFamily="-107" charset="0"/>
                <a:ea typeface="+mn-ea"/>
                <a:cs typeface="+mn-cs"/>
              </a:endParaRPr>
            </a:p>
          </p:txBody>
        </p:sp>
        <p:grpSp>
          <p:nvGrpSpPr>
            <p:cNvPr id="124939" name="Group 19"/>
            <p:cNvGrpSpPr>
              <a:grpSpLocks/>
            </p:cNvGrpSpPr>
            <p:nvPr/>
          </p:nvGrpSpPr>
          <p:grpSpPr bwMode="auto">
            <a:xfrm>
              <a:off x="8248650" y="1270000"/>
              <a:ext cx="346075" cy="612776"/>
              <a:chOff x="5196" y="800"/>
              <a:chExt cx="218" cy="386"/>
            </a:xfrm>
          </p:grpSpPr>
          <p:sp>
            <p:nvSpPr>
              <p:cNvPr id="124944" name="Oval 16"/>
              <p:cNvSpPr>
                <a:spLocks noChangeArrowheads="1"/>
              </p:cNvSpPr>
              <p:nvPr/>
            </p:nvSpPr>
            <p:spPr bwMode="auto">
              <a:xfrm>
                <a:off x="5240" y="800"/>
                <a:ext cx="142" cy="386"/>
              </a:xfrm>
              <a:prstGeom prst="ellipse">
                <a:avLst/>
              </a:prstGeom>
              <a:solidFill>
                <a:srgbClr val="33CCCC">
                  <a:alpha val="6196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ctr" hangingPunct="0">
                  <a:lnSpc>
                    <a:spcPct val="93000"/>
                  </a:lnSpc>
                  <a:spcBef>
                    <a:spcPct val="50000"/>
                  </a:spcBef>
                  <a:spcAft>
                    <a:spcPts val="1075"/>
                  </a:spcAft>
                  <a:buClr>
                    <a:srgbClr val="000000"/>
                  </a:buClr>
                  <a:buSzPct val="68000"/>
                  <a:buFont typeface="StarSymbol" charset="0"/>
                  <a:buNone/>
                </a:pPr>
                <a:endParaRPr lang="fr-FR" sz="1800"/>
              </a:p>
            </p:txBody>
          </p:sp>
          <p:sp>
            <p:nvSpPr>
              <p:cNvPr id="124945" name="Line 17"/>
              <p:cNvSpPr>
                <a:spLocks noChangeShapeType="1"/>
              </p:cNvSpPr>
              <p:nvPr/>
            </p:nvSpPr>
            <p:spPr bwMode="auto">
              <a:xfrm>
                <a:off x="5198" y="881"/>
                <a:ext cx="216" cy="1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4946" name="Line 18"/>
              <p:cNvSpPr>
                <a:spLocks noChangeShapeType="1"/>
              </p:cNvSpPr>
              <p:nvPr/>
            </p:nvSpPr>
            <p:spPr bwMode="auto">
              <a:xfrm flipV="1">
                <a:off x="5196" y="906"/>
                <a:ext cx="215" cy="18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24940" name="Group 20"/>
            <p:cNvGrpSpPr>
              <a:grpSpLocks/>
            </p:cNvGrpSpPr>
            <p:nvPr/>
          </p:nvGrpSpPr>
          <p:grpSpPr bwMode="auto">
            <a:xfrm>
              <a:off x="8278813" y="3870325"/>
              <a:ext cx="346075" cy="614363"/>
              <a:chOff x="5196" y="800"/>
              <a:chExt cx="218" cy="387"/>
            </a:xfrm>
          </p:grpSpPr>
          <p:sp>
            <p:nvSpPr>
              <p:cNvPr id="124941" name="Oval 21"/>
              <p:cNvSpPr>
                <a:spLocks noChangeArrowheads="1"/>
              </p:cNvSpPr>
              <p:nvPr/>
            </p:nvSpPr>
            <p:spPr bwMode="auto">
              <a:xfrm>
                <a:off x="5241" y="800"/>
                <a:ext cx="141" cy="387"/>
              </a:xfrm>
              <a:prstGeom prst="ellipse">
                <a:avLst/>
              </a:prstGeom>
              <a:solidFill>
                <a:srgbClr val="33CCCC">
                  <a:alpha val="6196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ctr" hangingPunct="0">
                  <a:lnSpc>
                    <a:spcPct val="93000"/>
                  </a:lnSpc>
                  <a:spcBef>
                    <a:spcPct val="50000"/>
                  </a:spcBef>
                  <a:spcAft>
                    <a:spcPts val="1075"/>
                  </a:spcAft>
                  <a:buClr>
                    <a:srgbClr val="000000"/>
                  </a:buClr>
                  <a:buSzPct val="68000"/>
                  <a:buFont typeface="StarSymbol" charset="0"/>
                  <a:buNone/>
                </a:pPr>
                <a:endParaRPr lang="fr-FR" sz="1800"/>
              </a:p>
            </p:txBody>
          </p:sp>
          <p:sp>
            <p:nvSpPr>
              <p:cNvPr id="124942" name="Line 22"/>
              <p:cNvSpPr>
                <a:spLocks noChangeShapeType="1"/>
              </p:cNvSpPr>
              <p:nvPr/>
            </p:nvSpPr>
            <p:spPr bwMode="auto">
              <a:xfrm>
                <a:off x="5198" y="881"/>
                <a:ext cx="216" cy="1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4943" name="Line 23"/>
              <p:cNvSpPr>
                <a:spLocks noChangeShapeType="1"/>
              </p:cNvSpPr>
              <p:nvPr/>
            </p:nvSpPr>
            <p:spPr bwMode="auto">
              <a:xfrm flipV="1">
                <a:off x="5196" y="906"/>
                <a:ext cx="215" cy="18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24932" name="Footer Placeholder 4"/>
          <p:cNvSpPr txBox="1">
            <a:spLocks/>
          </p:cNvSpPr>
          <p:nvPr/>
        </p:nvSpPr>
        <p:spPr bwMode="auto">
          <a:xfrm>
            <a:off x="4724400" y="6370638"/>
            <a:ext cx="4559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hangingPunct="0">
              <a:lnSpc>
                <a:spcPct val="93000"/>
              </a:lnSpc>
              <a:spcBef>
                <a:spcPct val="50000"/>
              </a:spcBef>
              <a:spcAft>
                <a:spcPts val="1075"/>
              </a:spcAft>
              <a:buClr>
                <a:srgbClr val="000000"/>
              </a:buClr>
              <a:buSzPct val="68000"/>
              <a:buFont typeface="StarSymbol" charset="0"/>
              <a:buNone/>
            </a:pPr>
            <a:r>
              <a:rPr lang="en-GB" sz="1400"/>
              <a:t>A.Grudiev, H. Braun, D. Schulte, W. Wuensch.</a:t>
            </a:r>
            <a:endParaRPr lang="en-US" sz="1400"/>
          </a:p>
        </p:txBody>
      </p:sp>
      <p:sp>
        <p:nvSpPr>
          <p:cNvPr id="124933" name="Date Placeholder 1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4934" name="Slide Number Placeholder 1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C5CB97-0535-49B3-960E-F390D78B36A6}" type="slidenum">
              <a:rPr lang="en-US" smtClean="0">
                <a:ea typeface="ＭＳ Ｐゴシック" charset="-128"/>
                <a:cs typeface="ＭＳ Ｐゴシック" charset="-128"/>
              </a:rPr>
              <a:pPr/>
              <a:t>42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4935" name="Footer Placeholder 1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697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1269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5935506-B756-426C-9D82-CDBEB11449B5}" type="slidenum">
              <a:rPr lang="en-US" smtClean="0">
                <a:ea typeface="ＭＳ Ｐゴシック" charset="-128"/>
                <a:cs typeface="ＭＳ Ｐゴシック" charset="-128"/>
              </a:rPr>
              <a:pPr/>
              <a:t>43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698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0"/>
            <a:ext cx="7450137" cy="6858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  <a:cs typeface="ＭＳ Ｐゴシック" charset="-128"/>
              </a:rPr>
              <a:t>Two-Beam Concept</a:t>
            </a:r>
          </a:p>
        </p:txBody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838200"/>
            <a:ext cx="903605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b="0" smtClean="0">
                <a:solidFill>
                  <a:srgbClr val="3366FF"/>
                </a:solidFill>
                <a:latin typeface="Calibri" charset="0"/>
                <a:cs typeface="ＭＳ Ｐゴシック" charset="-128"/>
              </a:rPr>
              <a:t>The drive-beam concept is important because it provides the necessary flexibility in parameter space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0" smtClean="0">
                <a:latin typeface="Calibri" charset="0"/>
              </a:rPr>
              <a:t>For optimum cost and gradient CLIC needs short RF pulses with very high power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latin typeface="Calibri" charset="0"/>
              </a:rPr>
              <a:t>240ns long 64MW pulse for each 23cm long structure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0" smtClean="0">
                <a:solidFill>
                  <a:srgbClr val="3366FF"/>
                </a:solidFill>
                <a:latin typeface="Calibri" charset="0"/>
                <a:cs typeface="ＭＳ Ｐゴシック" charset="-128"/>
              </a:rPr>
              <a:t>X-Band klystrons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0" smtClean="0">
                <a:latin typeface="Calibri" charset="0"/>
              </a:rPr>
              <a:t>Less than 100MW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0" smtClean="0">
                <a:latin typeface="Calibri" charset="0"/>
              </a:rPr>
              <a:t>Need one klystron per structure (140,000 klystrons) or pulse compression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0" smtClean="0">
                <a:latin typeface="Calibri" charset="0"/>
              </a:rPr>
              <a:t>Klystrons are vital for structure tests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0" smtClean="0">
                <a:solidFill>
                  <a:srgbClr val="3366FF"/>
                </a:solidFill>
                <a:latin typeface="Calibri" charset="0"/>
                <a:cs typeface="ＭＳ Ｐゴシック" charset="-128"/>
              </a:rPr>
              <a:t>Drive beam scheme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0" smtClean="0">
                <a:latin typeface="Calibri" charset="0"/>
              </a:rPr>
              <a:t>140us long 1GHz RF pulses are transformed into 240ns long 12GHz RF pulses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latin typeface="Calibri" charset="0"/>
              </a:rPr>
              <a:t>Very efficient klystrons can be used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mtClean="0">
                <a:latin typeface="Calibri" charset="0"/>
              </a:rPr>
              <a:t>No need to have klystrons in main linac tunnel (or to use long over-moded waveguides)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9026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204ED1-50A3-43DF-863E-CFF454F77D44}" type="slidenum">
              <a:rPr lang="en-US" smtClean="0">
                <a:ea typeface="ＭＳ Ｐゴシック" charset="-128"/>
                <a:cs typeface="ＭＳ Ｐゴシック" charset="-128"/>
              </a:rPr>
              <a:pPr/>
              <a:t>44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9028" name="Rectangle 2"/>
          <p:cNvSpPr>
            <a:spLocks noChangeArrowheads="1"/>
          </p:cNvSpPr>
          <p:nvPr/>
        </p:nvSpPr>
        <p:spPr bwMode="auto">
          <a:xfrm>
            <a:off x="804863" y="228600"/>
            <a:ext cx="8151812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3200">
                <a:latin typeface="Calibri" charset="0"/>
              </a:rPr>
              <a:t>CLIC Main Parameters</a:t>
            </a:r>
            <a:r>
              <a:rPr lang="en-US" sz="3200" b="1" i="1">
                <a:solidFill>
                  <a:srgbClr val="FF0000"/>
                </a:solidFill>
                <a:latin typeface="Times New Roman" charset="0"/>
              </a:rPr>
              <a:t> </a:t>
            </a:r>
            <a:br>
              <a:rPr lang="en-US" sz="3200" b="1" i="1">
                <a:solidFill>
                  <a:srgbClr val="FF0000"/>
                </a:solidFill>
                <a:latin typeface="Times New Roman" charset="0"/>
              </a:rPr>
            </a:br>
            <a:r>
              <a:rPr lang="en-US" sz="1000" b="1" i="1">
                <a:solidFill>
                  <a:srgbClr val="FF0000"/>
                </a:solidFill>
                <a:latin typeface="Times New Roman" charset="0"/>
                <a:hlinkClick r:id="rId3"/>
              </a:rPr>
              <a:t>http://cdsweb.cern.ch/record/1132079?ln=fr</a:t>
            </a:r>
            <a:r>
              <a:rPr lang="en-US" sz="1000" b="1" i="1">
                <a:solidFill>
                  <a:srgbClr val="FF0000"/>
                </a:solidFill>
                <a:latin typeface="Times New Roman" charset="0"/>
              </a:rPr>
              <a:t>    </a:t>
            </a:r>
            <a:r>
              <a:rPr lang="en-US" sz="1000" b="1" i="1">
                <a:solidFill>
                  <a:srgbClr val="FF0000"/>
                </a:solidFill>
                <a:latin typeface="Times New Roman" charset="0"/>
                <a:hlinkClick r:id="rId4"/>
              </a:rPr>
              <a:t>http://clic-meeting.web.cern.ch/clic-meeting/clictable2007.html</a:t>
            </a:r>
            <a:r>
              <a:rPr lang="en-US" sz="1400" b="1" i="1">
                <a:solidFill>
                  <a:srgbClr val="FF0000"/>
                </a:solidFill>
                <a:latin typeface="Times New Roman" charset="0"/>
              </a:rPr>
              <a:t/>
            </a:r>
            <a:br>
              <a:rPr lang="en-US" sz="1400" b="1" i="1">
                <a:solidFill>
                  <a:srgbClr val="FF0000"/>
                </a:solidFill>
                <a:latin typeface="Times New Roman" charset="0"/>
              </a:rPr>
            </a:br>
            <a:endParaRPr lang="en-US" sz="1400" b="1" i="1">
              <a:solidFill>
                <a:srgbClr val="FF0000"/>
              </a:solidFill>
              <a:latin typeface="Times New Roman" charset="0"/>
            </a:endParaRPr>
          </a:p>
        </p:txBody>
      </p:sp>
      <p:pic>
        <p:nvPicPr>
          <p:cNvPr id="129029" name="Picture 6" descr="p1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762000"/>
            <a:ext cx="44846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0" name="Rectangle 8"/>
          <p:cNvSpPr>
            <a:spLocks noChangeArrowheads="1"/>
          </p:cNvSpPr>
          <p:nvPr/>
        </p:nvSpPr>
        <p:spPr bwMode="auto">
          <a:xfrm>
            <a:off x="0" y="838200"/>
            <a:ext cx="45720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33400" indent="-533400"/>
            <a:r>
              <a:rPr lang="en-GB" sz="1800">
                <a:solidFill>
                  <a:srgbClr val="3333FF"/>
                </a:solidFill>
                <a:latin typeface="Calibri" charset="0"/>
              </a:rPr>
              <a:t>High gradient to reduce cost</a:t>
            </a:r>
            <a:endParaRPr lang="en-GB" sz="1800">
              <a:latin typeface="Calibri" charset="0"/>
            </a:endParaRPr>
          </a:p>
          <a:p>
            <a:pPr marL="533400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Break down of structures at high fields and long pulses</a:t>
            </a:r>
          </a:p>
          <a:p>
            <a:pPr marL="990600" lvl="1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Pushes to short pulses</a:t>
            </a:r>
          </a:p>
          <a:p>
            <a:pPr marL="990600" lvl="1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and small iris radii (high wakefields)</a:t>
            </a:r>
          </a:p>
          <a:p>
            <a:pPr marL="1333500" lvl="2" indent="-533400"/>
            <a:endParaRPr lang="en-GB" sz="1800">
              <a:latin typeface="Calibri" charset="0"/>
            </a:endParaRPr>
          </a:p>
          <a:p>
            <a:pPr marL="533400" indent="-533400"/>
            <a:r>
              <a:rPr lang="en-GB" sz="1800">
                <a:solidFill>
                  <a:srgbClr val="3333FF"/>
                </a:solidFill>
                <a:latin typeface="Calibri" charset="0"/>
              </a:rPr>
              <a:t>High luminosity</a:t>
            </a:r>
          </a:p>
          <a:p>
            <a:pPr marL="533400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Improve wall plug to RF efficiency</a:t>
            </a:r>
          </a:p>
          <a:p>
            <a:pPr marL="533400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Push RF to beam efficiency</a:t>
            </a:r>
          </a:p>
          <a:p>
            <a:pPr marL="990600" lvl="1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Push single bunch charge to beam dynamics limit</a:t>
            </a:r>
          </a:p>
          <a:p>
            <a:pPr marL="990600" lvl="1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Reduce bunch distance to beam dynamics limit</a:t>
            </a:r>
          </a:p>
          <a:p>
            <a:pPr marL="533400" indent="-533400">
              <a:buFont typeface="Arial" charset="0"/>
              <a:buChar char="•"/>
            </a:pPr>
            <a:r>
              <a:rPr lang="en-GB" sz="1800">
                <a:solidFill>
                  <a:srgbClr val="000000"/>
                </a:solidFill>
                <a:latin typeface="Calibri" charset="0"/>
              </a:rPr>
              <a:t>Push specific luminosity -&gt;</a:t>
            </a:r>
            <a:r>
              <a:rPr lang="en-GB" sz="1800">
                <a:solidFill>
                  <a:srgbClr val="3333FF"/>
                </a:solidFill>
                <a:latin typeface="Calibri" charset="0"/>
              </a:rPr>
              <a:t> </a:t>
            </a:r>
            <a:r>
              <a:rPr lang="en-GB" sz="1800">
                <a:latin typeface="Calibri" charset="0"/>
              </a:rPr>
              <a:t>High beam quality</a:t>
            </a:r>
          </a:p>
          <a:p>
            <a:pPr marL="990600" lvl="1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Beam-based alignment and tuning</a:t>
            </a:r>
          </a:p>
          <a:p>
            <a:pPr marL="990600" lvl="1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Excellent pre-alignment</a:t>
            </a:r>
          </a:p>
          <a:p>
            <a:pPr marL="990600" lvl="1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Component stabilisation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smtClean="0">
                <a:latin typeface="Calibri" charset="0"/>
                <a:cs typeface="ＭＳ Ｐゴシック" charset="-128"/>
              </a:rPr>
              <a:t>Luminosity Limitations</a:t>
            </a:r>
            <a:endParaRPr lang="en-US" baseline="-25000" smtClean="0">
              <a:latin typeface="Calibri" charset="0"/>
              <a:cs typeface="ＭＳ Ｐゴシック" charset="-128"/>
            </a:endParaRPr>
          </a:p>
        </p:txBody>
      </p:sp>
      <p:pic>
        <p:nvPicPr>
          <p:cNvPr id="131074" name="Picture 4" descr="p1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10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C9EF58-2CCC-4F61-AA32-63136E6164BB}" type="slidenum">
              <a:rPr lang="en-US" smtClean="0">
                <a:ea typeface="ＭＳ Ｐゴシック" charset="-128"/>
                <a:cs typeface="ＭＳ Ｐゴシック" charset="-128"/>
              </a:rPr>
              <a:pPr/>
              <a:t>45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1077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25,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smtClean="0">
                <a:latin typeface="Calibri" charset="0"/>
                <a:cs typeface="ＭＳ Ｐゴシック" charset="-128"/>
              </a:rPr>
              <a:t>Experimental Condition Limitations</a:t>
            </a:r>
            <a:endParaRPr lang="en-US" baseline="-25000" smtClean="0">
              <a:latin typeface="Calibri" charset="0"/>
              <a:cs typeface="ＭＳ Ｐゴシック" charset="-128"/>
            </a:endParaRPr>
          </a:p>
        </p:txBody>
      </p:sp>
      <p:pic>
        <p:nvPicPr>
          <p:cNvPr id="133122" name="Picture 3" descr="p2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9144000" cy="58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3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D3FC7D-C100-4601-8BC3-AD17A204392F}" type="slidenum">
              <a:rPr lang="en-US" smtClean="0">
                <a:ea typeface="ＭＳ Ｐゴシック" charset="-128"/>
                <a:cs typeface="ＭＳ Ｐゴシック" charset="-128"/>
              </a:rPr>
              <a:pPr/>
              <a:t>46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3125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smtClean="0">
                <a:latin typeface="Calibri" charset="0"/>
                <a:cs typeface="ＭＳ Ｐゴシック" charset="-128"/>
              </a:rPr>
              <a:t>Horizontal Beam Size Optimisation</a:t>
            </a:r>
            <a:endParaRPr lang="en-US" baseline="-25000" smtClean="0">
              <a:latin typeface="Calibri" charset="0"/>
              <a:cs typeface="ＭＳ Ｐゴシック" charset="-128"/>
            </a:endParaRPr>
          </a:p>
        </p:txBody>
      </p:sp>
      <p:pic>
        <p:nvPicPr>
          <p:cNvPr id="135170" name="Picture 3" descr="p3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914400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51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3A786FC-3F5C-4796-9878-2FF9D13C7DF7}" type="slidenum">
              <a:rPr lang="en-US" smtClean="0">
                <a:ea typeface="ＭＳ Ｐゴシック" charset="-128"/>
                <a:cs typeface="ＭＳ Ｐゴシック" charset="-128"/>
              </a:rPr>
              <a:pPr/>
              <a:t>47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5173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7218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E6E9927-781C-4FC4-A648-3B8E08022F43}" type="slidenum">
              <a:rPr lang="en-US" smtClean="0">
                <a:ea typeface="ＭＳ Ｐゴシック" charset="-128"/>
                <a:cs typeface="ＭＳ Ｐゴシック" charset="-128"/>
              </a:rPr>
              <a:pPr/>
              <a:t>48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722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25675" y="0"/>
            <a:ext cx="5572125" cy="381000"/>
          </a:xfrm>
        </p:spPr>
        <p:txBody>
          <a:bodyPr/>
          <a:lstStyle/>
          <a:p>
            <a:pPr eaLnBrk="1" hangingPunct="1"/>
            <a:r>
              <a:rPr lang="en-GB">
                <a:latin typeface="Calibri" charset="0"/>
                <a:cs typeface="ＭＳ Ｐゴシック" charset="-128"/>
              </a:rPr>
              <a:t>Damping Ring Design</a:t>
            </a:r>
            <a:endParaRPr lang="en-US">
              <a:latin typeface="Calibri" charset="0"/>
              <a:cs typeface="ＭＳ Ｐゴシック" charset="-128"/>
            </a:endParaRPr>
          </a:p>
        </p:txBody>
      </p:sp>
      <p:sp>
        <p:nvSpPr>
          <p:cNvPr id="13722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6400" y="4425950"/>
            <a:ext cx="8470900" cy="2044700"/>
          </a:xfrm>
        </p:spPr>
        <p:txBody>
          <a:bodyPr/>
          <a:lstStyle/>
          <a:p>
            <a:pPr eaLnBrk="1" hangingPunct="1"/>
            <a:r>
              <a:rPr lang="en-GB" sz="2000" b="0">
                <a:latin typeface="Calibri" charset="0"/>
                <a:cs typeface="ＭＳ Ｐゴシック" charset="-128"/>
              </a:rPr>
              <a:t>Present CLIC DR design for 3TeV achieves goals for transverse emittances with a 20%-30% margin (380nm horizontal and 4.1nm vertical)</a:t>
            </a:r>
          </a:p>
          <a:p>
            <a:pPr eaLnBrk="1" hangingPunct="1"/>
            <a:r>
              <a:rPr lang="en-GB" sz="2000" b="0">
                <a:latin typeface="Calibri" charset="0"/>
                <a:cs typeface="ＭＳ Ｐゴシック" charset="-128"/>
              </a:rPr>
              <a:t>Conservative DR output emittances (2.4</a:t>
            </a:r>
            <a:r>
              <a:rPr lang="el-GR" sz="2000" b="0">
                <a:latin typeface="Calibri" charset="0"/>
                <a:cs typeface="ＭＳ Ｐゴシック" charset="-128"/>
              </a:rPr>
              <a:t>μ</a:t>
            </a:r>
            <a:r>
              <a:rPr lang="en-GB" sz="2000" b="0">
                <a:latin typeface="Calibri" charset="0"/>
                <a:cs typeface="ＭＳ Ｐゴシック" charset="-128"/>
              </a:rPr>
              <a:t>m horizontal, 10nm vertical) for CLIC @ 500GeV scaled from operational or approved light source projects (NSLSII, SLS)</a:t>
            </a:r>
          </a:p>
          <a:p>
            <a:pPr eaLnBrk="1" hangingPunct="1"/>
            <a:r>
              <a:rPr lang="en-GB" sz="2000" b="0">
                <a:latin typeface="Calibri" charset="0"/>
                <a:cs typeface="ＭＳ Ｐゴシック" charset="-128"/>
              </a:rPr>
              <a:t>Route to lower emittances to be defined</a:t>
            </a:r>
            <a:endParaRPr lang="en-US" sz="2000" b="0">
              <a:latin typeface="Calibri" charset="0"/>
              <a:cs typeface="ＭＳ Ｐゴシック" charset="-128"/>
            </a:endParaRPr>
          </a:p>
        </p:txBody>
      </p:sp>
      <p:graphicFrame>
        <p:nvGraphicFramePr>
          <p:cNvPr id="50240" name="Group 64"/>
          <p:cNvGraphicFramePr>
            <a:graphicFrameLocks noGrp="1"/>
          </p:cNvGraphicFramePr>
          <p:nvPr/>
        </p:nvGraphicFramePr>
        <p:xfrm>
          <a:off x="4389438" y="685800"/>
          <a:ext cx="4624387" cy="3560763"/>
        </p:xfrm>
        <a:graphic>
          <a:graphicData uri="http://schemas.openxmlformats.org/drawingml/2006/table">
            <a:tbl>
              <a:tblPr/>
              <a:tblGrid>
                <a:gridCol w="3276600"/>
                <a:gridCol w="603250"/>
                <a:gridCol w="744537"/>
              </a:tblGrid>
              <a:tr h="457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PARAMETER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NLC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CLIC </a:t>
                      </a: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(3TeV)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bunch population (10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9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7.5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4.1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bunch spacing [ns]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1.4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0.5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number of bunches/train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192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316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number of trains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1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Repetition rate [Hz]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7" charset="0"/>
                        </a:rPr>
                        <a:t>120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50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Extracted hor. normalized emittance [nm]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-107" charset="0"/>
                        </a:rPr>
                        <a:t>2370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&lt;500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Extracted ver. normalized emittance [nm]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-107" charset="0"/>
                        </a:rPr>
                        <a:t>&lt;3</a:t>
                      </a: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-107" charset="0"/>
                        </a:rPr>
                        <a:t>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&lt;5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Extracted long. normalized emittance [keV.m]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-107" charset="0"/>
                        </a:rPr>
                        <a:t>10.9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&lt;5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-107" charset="0"/>
                        <a:ea typeface="Arial" pitchFamily="-107" charset="0"/>
                        <a:cs typeface="Arial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Injected hor. normalized emittance [</a:t>
                      </a: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μ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m]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-107" charset="0"/>
                        </a:rPr>
                        <a:t>150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63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Injected ver. normalized emittance [</a:t>
                      </a: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μ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m]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-107" charset="0"/>
                        </a:rPr>
                        <a:t>150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1.5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Injected long. normalized emittance [</a:t>
                      </a: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k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eV.m]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-107" charset="0"/>
                        </a:rPr>
                        <a:t>13.18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-107" charset="0"/>
                          <a:ea typeface="Arial" pitchFamily="-107" charset="0"/>
                          <a:cs typeface="Arial" pitchFamily="-107" charset="0"/>
                        </a:rPr>
                        <a:t>1240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-107" charset="0"/>
                        <a:ea typeface="Arial" pitchFamily="-107" charset="0"/>
                        <a:cs typeface="Arial" pitchFamily="-107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7276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00113"/>
            <a:ext cx="4343400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Date Placeholder 1"/>
          <p:cNvSpPr txBox="1">
            <a:spLocks noGrp="1"/>
          </p:cNvSpPr>
          <p:nvPr/>
        </p:nvSpPr>
        <p:spPr bwMode="auto">
          <a:xfrm>
            <a:off x="457200" y="6553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de-DE" sz="1400"/>
              <a:t>D. Schulte</a:t>
            </a:r>
            <a:endParaRPr lang="en-US" sz="1400"/>
          </a:p>
        </p:txBody>
      </p:sp>
      <p:sp>
        <p:nvSpPr>
          <p:cNvPr id="139266" name="Slide Number Placeholder 3"/>
          <p:cNvSpPr txBox="1">
            <a:spLocks noGrp="1"/>
          </p:cNvSpPr>
          <p:nvPr/>
        </p:nvSpPr>
        <p:spPr bwMode="auto">
          <a:xfrm flipH="1">
            <a:off x="8534400" y="65532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26DA7FBE-B260-4329-BE71-B2212056D569}" type="slidenum">
              <a:rPr lang="en-US" sz="1400"/>
              <a:pPr algn="r"/>
              <a:t>49</a:t>
            </a:fld>
            <a:endParaRPr lang="en-US" sz="1400"/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25675" y="0"/>
            <a:ext cx="5572125" cy="381000"/>
          </a:xfrm>
        </p:spPr>
        <p:txBody>
          <a:bodyPr/>
          <a:lstStyle/>
          <a:p>
            <a:pPr eaLnBrk="1" hangingPunct="1"/>
            <a:r>
              <a:rPr lang="en-GB">
                <a:latin typeface="Calibri" charset="0"/>
                <a:cs typeface="ＭＳ Ｐゴシック" charset="-128"/>
              </a:rPr>
              <a:t>Main Linac Design</a:t>
            </a:r>
            <a:endParaRPr lang="en-US">
              <a:latin typeface="Calibri" charset="0"/>
              <a:cs typeface="ＭＳ Ｐゴシック" charset="-128"/>
            </a:endParaRPr>
          </a:p>
        </p:txBody>
      </p:sp>
      <p:sp>
        <p:nvSpPr>
          <p:cNvPr id="1392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06400" y="914400"/>
            <a:ext cx="4089400" cy="502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b="0">
                <a:latin typeface="Calibri" charset="0"/>
                <a:cs typeface="ＭＳ Ｐゴシック" charset="-128"/>
              </a:rPr>
              <a:t>Main linac uses strong focusing to maximise bunch charge that can be transported in stable fashion</a:t>
            </a:r>
          </a:p>
          <a:p>
            <a:pPr eaLnBrk="1" hangingPunct="1"/>
            <a:r>
              <a:rPr lang="en-US" sz="2000" b="0">
                <a:latin typeface="Calibri" charset="0"/>
                <a:cs typeface="ＭＳ Ｐゴシック" charset="-128"/>
              </a:rPr>
              <a:t>About 10% of the linac are magnets</a:t>
            </a:r>
          </a:p>
          <a:p>
            <a:pPr eaLnBrk="1" hangingPunct="1"/>
            <a:r>
              <a:rPr lang="en-US" sz="2000" b="0">
                <a:latin typeface="Calibri" charset="0"/>
                <a:cs typeface="ＭＳ Ｐゴシック" charset="-128"/>
              </a:rPr>
              <a:t>Leads to tight alignment tolerances (O(10</a:t>
            </a:r>
            <a:r>
              <a:rPr lang="en-US" sz="2000" b="0">
                <a:latin typeface="Calibri" charset="0"/>
                <a:cs typeface="ＭＳ Ｐゴシック" charset="-128"/>
                <a:sym typeface="Symbol" charset="2"/>
              </a:rPr>
              <a:t>m))</a:t>
            </a:r>
          </a:p>
          <a:p>
            <a:pPr eaLnBrk="1" hangingPunct="1"/>
            <a:r>
              <a:rPr lang="en-US" sz="2000" b="0">
                <a:latin typeface="Calibri" charset="0"/>
                <a:cs typeface="ＭＳ Ｐゴシック" charset="-128"/>
                <a:sym typeface="Symbol" charset="2"/>
              </a:rPr>
              <a:t>Leads to tight stability tolerances (O(1nm) for quadrupoles)</a:t>
            </a:r>
            <a:endParaRPr lang="en-US" sz="2000" b="0">
              <a:latin typeface="Calibri" charset="0"/>
              <a:cs typeface="ＭＳ Ｐゴシック" charset="-128"/>
            </a:endParaRPr>
          </a:p>
        </p:txBody>
      </p:sp>
      <p:pic>
        <p:nvPicPr>
          <p:cNvPr id="139269" name="Picture 1086" descr="twi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762000"/>
            <a:ext cx="4572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0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9271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712697B-B5B6-4F27-9AA6-055A0A5F58DA}" type="slidenum">
              <a:rPr lang="en-US" smtClean="0">
                <a:ea typeface="ＭＳ Ｐゴシック" charset="-128"/>
                <a:cs typeface="ＭＳ Ｐゴシック" charset="-128"/>
              </a:rPr>
              <a:pPr/>
              <a:t>49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9272" name="Footer Placeholder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4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F0FE16-EF79-4ABD-BC07-09C7FBD140F1}" type="slidenum">
              <a:rPr lang="en-US" smtClean="0">
                <a:ea typeface="ＭＳ Ｐゴシック" charset="-128"/>
                <a:cs typeface="ＭＳ Ｐゴシック" charset="-128"/>
              </a:rPr>
              <a:pPr/>
              <a:t>5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6" name="Rectangle 2"/>
          <p:cNvSpPr>
            <a:spLocks noChangeArrowheads="1"/>
          </p:cNvSpPr>
          <p:nvPr/>
        </p:nvSpPr>
        <p:spPr bwMode="auto">
          <a:xfrm>
            <a:off x="804863" y="228600"/>
            <a:ext cx="8151812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3200">
                <a:latin typeface="Calibri" charset="0"/>
              </a:rPr>
              <a:t>CLIC Main Parameters</a:t>
            </a:r>
            <a:r>
              <a:rPr lang="en-US" sz="3200" b="1" i="1">
                <a:solidFill>
                  <a:srgbClr val="FF0000"/>
                </a:solidFill>
                <a:latin typeface="Times New Roman" charset="0"/>
              </a:rPr>
              <a:t> </a:t>
            </a:r>
            <a:br>
              <a:rPr lang="en-US" sz="3200" b="1" i="1">
                <a:solidFill>
                  <a:srgbClr val="FF0000"/>
                </a:solidFill>
                <a:latin typeface="Times New Roman" charset="0"/>
              </a:rPr>
            </a:br>
            <a:r>
              <a:rPr lang="en-US" sz="1000" b="1" i="1">
                <a:solidFill>
                  <a:srgbClr val="FF0000"/>
                </a:solidFill>
                <a:latin typeface="Times New Roman" charset="0"/>
                <a:hlinkClick r:id="rId3"/>
              </a:rPr>
              <a:t>http://cdsweb.cern.ch/record/1132079?ln=fr</a:t>
            </a:r>
            <a:r>
              <a:rPr lang="en-US" sz="1000" b="1" i="1">
                <a:solidFill>
                  <a:srgbClr val="FF0000"/>
                </a:solidFill>
                <a:latin typeface="Times New Roman" charset="0"/>
              </a:rPr>
              <a:t>    </a:t>
            </a:r>
            <a:r>
              <a:rPr lang="en-US" sz="1000" b="1" i="1">
                <a:solidFill>
                  <a:srgbClr val="FF0000"/>
                </a:solidFill>
                <a:latin typeface="Times New Roman" charset="0"/>
                <a:hlinkClick r:id="rId4"/>
              </a:rPr>
              <a:t>http://clic-meeting.web.cern.ch/clic-meeting/clictable2007.html</a:t>
            </a:r>
            <a:r>
              <a:rPr lang="en-US" sz="1400" b="1" i="1">
                <a:solidFill>
                  <a:srgbClr val="FF0000"/>
                </a:solidFill>
                <a:latin typeface="Times New Roman" charset="0"/>
              </a:rPr>
              <a:t/>
            </a:r>
            <a:br>
              <a:rPr lang="en-US" sz="1400" b="1" i="1">
                <a:solidFill>
                  <a:srgbClr val="FF0000"/>
                </a:solidFill>
                <a:latin typeface="Times New Roman" charset="0"/>
              </a:rPr>
            </a:br>
            <a:endParaRPr lang="en-US" sz="1400" b="1" i="1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49157" name="Rectangle 8"/>
          <p:cNvSpPr>
            <a:spLocks noChangeArrowheads="1"/>
          </p:cNvSpPr>
          <p:nvPr/>
        </p:nvSpPr>
        <p:spPr bwMode="auto">
          <a:xfrm>
            <a:off x="0" y="838200"/>
            <a:ext cx="45720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33400" indent="-533400"/>
            <a:r>
              <a:rPr lang="en-GB" sz="1800">
                <a:solidFill>
                  <a:srgbClr val="3333FF"/>
                </a:solidFill>
                <a:latin typeface="Calibri" charset="0"/>
              </a:rPr>
              <a:t>High gradient to reduce cost</a:t>
            </a:r>
            <a:endParaRPr lang="en-GB" sz="1800">
              <a:latin typeface="Calibri" charset="0"/>
            </a:endParaRPr>
          </a:p>
          <a:p>
            <a:pPr marL="533400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Break down of structures at high fields and long pulses</a:t>
            </a:r>
          </a:p>
          <a:p>
            <a:pPr marL="990600" lvl="1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Pushes to short pulses</a:t>
            </a:r>
          </a:p>
          <a:p>
            <a:pPr marL="990600" lvl="1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and small iris radii (high wakefields)</a:t>
            </a:r>
          </a:p>
          <a:p>
            <a:pPr marL="1333500" lvl="2" indent="-533400"/>
            <a:endParaRPr lang="en-GB" sz="1800">
              <a:latin typeface="Calibri" charset="0"/>
            </a:endParaRPr>
          </a:p>
          <a:p>
            <a:pPr marL="533400" indent="-533400"/>
            <a:r>
              <a:rPr lang="en-GB" sz="1800">
                <a:solidFill>
                  <a:srgbClr val="3333FF"/>
                </a:solidFill>
                <a:latin typeface="Calibri" charset="0"/>
              </a:rPr>
              <a:t>High luminosity</a:t>
            </a:r>
          </a:p>
          <a:p>
            <a:pPr marL="533400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Improve wall plug to RF efficiency</a:t>
            </a:r>
          </a:p>
          <a:p>
            <a:pPr marL="533400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Push RF to beam efficiency</a:t>
            </a:r>
          </a:p>
          <a:p>
            <a:pPr marL="990600" lvl="1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Push single bunch charge to beam dynamics limit</a:t>
            </a:r>
          </a:p>
          <a:p>
            <a:pPr marL="990600" lvl="1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Reduce bunch distance to beam dynamics limit</a:t>
            </a:r>
          </a:p>
          <a:p>
            <a:pPr marL="533400" indent="-533400">
              <a:buFont typeface="Arial" charset="0"/>
              <a:buChar char="•"/>
            </a:pPr>
            <a:r>
              <a:rPr lang="en-GB" sz="1800">
                <a:solidFill>
                  <a:srgbClr val="000000"/>
                </a:solidFill>
                <a:latin typeface="Calibri" charset="0"/>
              </a:rPr>
              <a:t>Push specific luminosity -&gt;</a:t>
            </a:r>
            <a:r>
              <a:rPr lang="en-GB" sz="1800">
                <a:solidFill>
                  <a:srgbClr val="3333FF"/>
                </a:solidFill>
                <a:latin typeface="Calibri" charset="0"/>
              </a:rPr>
              <a:t> </a:t>
            </a:r>
            <a:r>
              <a:rPr lang="en-GB" sz="1800">
                <a:latin typeface="Calibri" charset="0"/>
              </a:rPr>
              <a:t>High beam quality</a:t>
            </a:r>
          </a:p>
          <a:p>
            <a:pPr marL="990600" lvl="1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Beam-based alignment and tuning</a:t>
            </a:r>
          </a:p>
          <a:p>
            <a:pPr marL="990600" lvl="1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Excellent pre-alignment</a:t>
            </a:r>
          </a:p>
          <a:p>
            <a:pPr marL="990600" lvl="1" indent="-533400">
              <a:buFont typeface="Arial" charset="0"/>
              <a:buChar char="•"/>
            </a:pPr>
            <a:r>
              <a:rPr lang="en-GB" sz="1800">
                <a:latin typeface="Calibri" charset="0"/>
              </a:rPr>
              <a:t>Component stabilisation</a:t>
            </a:r>
          </a:p>
        </p:txBody>
      </p:sp>
      <p:pic>
        <p:nvPicPr>
          <p:cNvPr id="49158" name="Picture 9" descr="p1.tif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838200"/>
            <a:ext cx="41148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itle 1"/>
          <p:cNvSpPr>
            <a:spLocks noGrp="1"/>
          </p:cNvSpPr>
          <p:nvPr>
            <p:ph type="title" idx="4294967295"/>
          </p:nvPr>
        </p:nvSpPr>
        <p:spPr>
          <a:xfrm>
            <a:off x="2438400" y="0"/>
            <a:ext cx="5549900" cy="608013"/>
          </a:xfrm>
        </p:spPr>
        <p:txBody>
          <a:bodyPr/>
          <a:lstStyle/>
          <a:p>
            <a:r>
              <a:rPr lang="en-US" smtClean="0">
                <a:latin typeface="Calibri" charset="0"/>
                <a:cs typeface="ＭＳ Ｐゴシック" charset="-128"/>
              </a:rPr>
              <a:t>CLIC Physics up to 3 TeV</a:t>
            </a:r>
          </a:p>
        </p:txBody>
      </p:sp>
      <p:sp>
        <p:nvSpPr>
          <p:cNvPr id="141314" name="TextBox 2"/>
          <p:cNvSpPr txBox="1">
            <a:spLocks noChangeArrowheads="1"/>
          </p:cNvSpPr>
          <p:nvPr/>
        </p:nvSpPr>
        <p:spPr bwMode="auto">
          <a:xfrm>
            <a:off x="209550" y="900113"/>
            <a:ext cx="8058150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  <a:ea typeface="Arial" charset="0"/>
                <a:cs typeface="Arial" charset="0"/>
              </a:rPr>
              <a:t>What can CLIC provide in the 0.5-3 TeV range?</a:t>
            </a:r>
          </a:p>
          <a:p>
            <a:r>
              <a:rPr lang="en-US" sz="1800">
                <a:solidFill>
                  <a:srgbClr val="0000FF"/>
                </a:solidFill>
                <a:ea typeface="Arial" charset="0"/>
                <a:cs typeface="Arial" charset="0"/>
              </a:rPr>
              <a:t>In a nutshell…</a:t>
            </a:r>
          </a:p>
          <a:p>
            <a:endParaRPr lang="en-US" sz="1800">
              <a:solidFill>
                <a:srgbClr val="0000FF"/>
              </a:solidFill>
              <a:ea typeface="Arial" charset="0"/>
              <a:cs typeface="Arial" charset="0"/>
            </a:endParaRPr>
          </a:p>
          <a:p>
            <a:r>
              <a:rPr lang="en-US" sz="1800">
                <a:solidFill>
                  <a:srgbClr val="3333FF"/>
                </a:solidFill>
                <a:ea typeface="Arial" charset="0"/>
                <a:cs typeface="Arial" charset="0"/>
              </a:rPr>
              <a:t>Higgs physics:</a:t>
            </a:r>
          </a:p>
          <a:p>
            <a:pPr>
              <a:buFont typeface="Arial" charset="0"/>
              <a:buChar char="•"/>
            </a:pPr>
            <a:r>
              <a:rPr lang="en-US" sz="1800">
                <a:ea typeface="Arial" charset="0"/>
                <a:cs typeface="Arial" charset="0"/>
              </a:rPr>
              <a:t>Complete study of the light standard-model Higgs boson, including rare decay modes (rates factor ~5 higher at 3 TeV than at 500 GeV)</a:t>
            </a:r>
          </a:p>
          <a:p>
            <a:pPr lvl="1">
              <a:buFont typeface="Arial" charset="0"/>
              <a:buChar char="•"/>
            </a:pPr>
            <a:r>
              <a:rPr lang="en-US" sz="1800">
                <a:ea typeface="Arial" charset="0"/>
                <a:cs typeface="Arial" charset="0"/>
              </a:rPr>
              <a:t>Higgs coupling to leptons</a:t>
            </a:r>
          </a:p>
          <a:p>
            <a:pPr lvl="1">
              <a:buFont typeface="Arial" charset="0"/>
              <a:buChar char="•"/>
            </a:pPr>
            <a:r>
              <a:rPr lang="en-US" sz="1800">
                <a:ea typeface="Arial" charset="0"/>
                <a:cs typeface="Arial" charset="0"/>
              </a:rPr>
              <a:t>Study of triple Higgs coupling using double Higgs production</a:t>
            </a:r>
          </a:p>
          <a:p>
            <a:pPr>
              <a:buFont typeface="Arial" charset="0"/>
              <a:buChar char="•"/>
            </a:pPr>
            <a:r>
              <a:rPr lang="en-US" sz="1800">
                <a:ea typeface="Arial" charset="0"/>
                <a:cs typeface="Arial" charset="0"/>
              </a:rPr>
              <a:t>Study of heavy Higgs bosons (supersymmetry models)</a:t>
            </a:r>
          </a:p>
          <a:p>
            <a:pPr>
              <a:buFont typeface="Arial" charset="0"/>
              <a:buChar char="•"/>
            </a:pPr>
            <a:endParaRPr lang="en-US" sz="900">
              <a:ea typeface="Arial" charset="0"/>
              <a:cs typeface="Arial" charset="0"/>
            </a:endParaRPr>
          </a:p>
          <a:p>
            <a:r>
              <a:rPr lang="en-US" sz="1800">
                <a:solidFill>
                  <a:srgbClr val="3333FF"/>
                </a:solidFill>
                <a:ea typeface="Arial" charset="0"/>
                <a:cs typeface="Arial" charset="0"/>
              </a:rPr>
              <a:t>Supersymmetry:</a:t>
            </a:r>
          </a:p>
          <a:p>
            <a:pPr>
              <a:buFont typeface="Arial" charset="0"/>
              <a:buChar char="•"/>
            </a:pPr>
            <a:r>
              <a:rPr lang="en-US" sz="1800">
                <a:ea typeface="Arial" charset="0"/>
                <a:cs typeface="Arial" charset="0"/>
              </a:rPr>
              <a:t>Extensive reach to measure SUSY particles</a:t>
            </a:r>
          </a:p>
          <a:p>
            <a:pPr>
              <a:buFont typeface="Arial" charset="0"/>
              <a:buChar char="•"/>
            </a:pPr>
            <a:endParaRPr lang="en-US" sz="900">
              <a:ea typeface="Arial" charset="0"/>
              <a:cs typeface="Arial" charset="0"/>
            </a:endParaRPr>
          </a:p>
          <a:p>
            <a:r>
              <a:rPr lang="en-US" sz="1800">
                <a:solidFill>
                  <a:srgbClr val="3333FF"/>
                </a:solidFill>
                <a:ea typeface="Arial" charset="0"/>
                <a:cs typeface="Arial" charset="0"/>
              </a:rPr>
              <a:t>And in addition:</a:t>
            </a:r>
          </a:p>
          <a:p>
            <a:pPr>
              <a:buFont typeface="Arial" charset="0"/>
              <a:buChar char="•"/>
            </a:pPr>
            <a:r>
              <a:rPr lang="en-US" sz="1800">
                <a:ea typeface="Arial" charset="0"/>
                <a:cs typeface="Arial" charset="0"/>
              </a:rPr>
              <a:t>Probe for theories of extra dimensions</a:t>
            </a:r>
          </a:p>
          <a:p>
            <a:pPr>
              <a:buFont typeface="Arial" charset="0"/>
              <a:buChar char="•"/>
            </a:pPr>
            <a:r>
              <a:rPr lang="en-US" sz="1800">
                <a:ea typeface="Arial" charset="0"/>
                <a:cs typeface="Arial" charset="0"/>
              </a:rPr>
              <a:t>New heavy gauge bosons (e.g. Z’)</a:t>
            </a:r>
          </a:p>
          <a:p>
            <a:pPr>
              <a:buFont typeface="Arial" charset="0"/>
              <a:buChar char="•"/>
            </a:pPr>
            <a:r>
              <a:rPr lang="en-US" sz="1800">
                <a:ea typeface="Arial" charset="0"/>
                <a:cs typeface="Arial" charset="0"/>
              </a:rPr>
              <a:t>Excited quarks or leptons</a:t>
            </a:r>
          </a:p>
          <a:p>
            <a:endParaRPr lang="en-US" sz="1800">
              <a:ea typeface="Arial" charset="0"/>
              <a:cs typeface="Arial" charset="0"/>
            </a:endParaRPr>
          </a:p>
        </p:txBody>
      </p:sp>
      <p:sp>
        <p:nvSpPr>
          <p:cNvPr id="141315" name="Slide Number Placeholder 4"/>
          <p:cNvSpPr txBox="1">
            <a:spLocks noGrp="1"/>
          </p:cNvSpPr>
          <p:nvPr/>
        </p:nvSpPr>
        <p:spPr bwMode="auto">
          <a:xfrm>
            <a:off x="457200" y="6553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D8D87E11-67F7-4C7A-8F85-0E7ADC37413E}" type="slidenum">
              <a:rPr lang="en-US" sz="1400"/>
              <a:pPr/>
              <a:t>50</a:t>
            </a:fld>
            <a:endParaRPr lang="en-US" sz="1400"/>
          </a:p>
        </p:txBody>
      </p:sp>
      <p:sp>
        <p:nvSpPr>
          <p:cNvPr id="141316" name="Footer Placeholder 5"/>
          <p:cNvSpPr txBox="1">
            <a:spLocks noGrp="1"/>
          </p:cNvSpPr>
          <p:nvPr/>
        </p:nvSpPr>
        <p:spPr bwMode="auto">
          <a:xfrm>
            <a:off x="1382713" y="6629400"/>
            <a:ext cx="51800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400"/>
              <a:t>ILC meeting Beijing March 26, 2010</a:t>
            </a:r>
          </a:p>
        </p:txBody>
      </p:sp>
      <p:pic>
        <p:nvPicPr>
          <p:cNvPr id="14131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4875" y="3994150"/>
            <a:ext cx="3159125" cy="286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1318" name="Date Placeholder 7"/>
          <p:cNvSpPr txBox="1">
            <a:spLocks noGrp="1"/>
          </p:cNvSpPr>
          <p:nvPr/>
        </p:nvSpPr>
        <p:spPr bwMode="auto">
          <a:xfrm>
            <a:off x="457200" y="6553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de-DE" sz="1400"/>
              <a:t>D. Schulte</a:t>
            </a: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Calibri" charset="0"/>
                <a:cs typeface="ＭＳ Ｐゴシック" charset="-128"/>
              </a:rPr>
              <a:t>(S)LHC, ILC, CLIC reach</a:t>
            </a:r>
          </a:p>
        </p:txBody>
      </p:sp>
      <p:sp>
        <p:nvSpPr>
          <p:cNvPr id="143362" name="Slide Number Placeholder 2"/>
          <p:cNvSpPr txBox="1">
            <a:spLocks noGrp="1"/>
          </p:cNvSpPr>
          <p:nvPr/>
        </p:nvSpPr>
        <p:spPr bwMode="auto">
          <a:xfrm>
            <a:off x="457200" y="6553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0A4395B9-D782-432D-8199-4ACE9EE25C24}" type="slidenum">
              <a:rPr lang="en-US" sz="1400"/>
              <a:pPr/>
              <a:t>51</a:t>
            </a:fld>
            <a:endParaRPr lang="en-US" sz="1400"/>
          </a:p>
        </p:txBody>
      </p:sp>
      <p:sp>
        <p:nvSpPr>
          <p:cNvPr id="143363" name="Footer Placeholder 3"/>
          <p:cNvSpPr txBox="1">
            <a:spLocks noGrp="1"/>
          </p:cNvSpPr>
          <p:nvPr/>
        </p:nvSpPr>
        <p:spPr bwMode="auto">
          <a:xfrm>
            <a:off x="2133600" y="6553200"/>
            <a:ext cx="571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400"/>
              <a:t>ILC meeting Beijing March 26, 2010</a:t>
            </a:r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3"/>
          <a:srcRect t="2373" r="16960"/>
          <a:stretch>
            <a:fillRect/>
          </a:stretch>
        </p:blipFill>
        <p:spPr bwMode="auto">
          <a:xfrm>
            <a:off x="1714500" y="914400"/>
            <a:ext cx="56943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84975" y="6389688"/>
            <a:ext cx="2344738" cy="36671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rgbClr val="FF330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Gian</a:t>
            </a:r>
            <a:r>
              <a:rPr lang="en-US" sz="1800" dirty="0">
                <a:solidFill>
                  <a:srgbClr val="FF330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 </a:t>
            </a:r>
            <a:r>
              <a:rPr lang="en-US" sz="1800" dirty="0" err="1">
                <a:solidFill>
                  <a:srgbClr val="FF330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Giudice</a:t>
            </a:r>
            <a:r>
              <a:rPr lang="en-US" sz="1800" dirty="0">
                <a:solidFill>
                  <a:srgbClr val="FF330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 CLIC09</a:t>
            </a:r>
          </a:p>
        </p:txBody>
      </p:sp>
      <p:sp>
        <p:nvSpPr>
          <p:cNvPr id="143366" name="Date Placeholder 6"/>
          <p:cNvSpPr txBox="1">
            <a:spLocks noGrp="1"/>
          </p:cNvSpPr>
          <p:nvPr/>
        </p:nvSpPr>
        <p:spPr bwMode="auto">
          <a:xfrm>
            <a:off x="457200" y="6553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de-DE" sz="1400"/>
              <a:t>D. Schulte</a:t>
            </a: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7175" y="0"/>
            <a:ext cx="6931025" cy="461963"/>
          </a:xfrm>
        </p:spPr>
        <p:txBody>
          <a:bodyPr anchor="t"/>
          <a:lstStyle/>
          <a:p>
            <a:r>
              <a:rPr lang="fr-FR" smtClean="0">
                <a:latin typeface="Arial" charset="0"/>
                <a:cs typeface="ＭＳ Ｐゴシック" charset="-128"/>
              </a:rPr>
              <a:t>CLIC Plan</a:t>
            </a:r>
            <a:endParaRPr lang="fr-FR" smtClean="0">
              <a:latin typeface="Calibri" charset="0"/>
              <a:cs typeface="ＭＳ Ｐゴシック" charset="-128"/>
            </a:endParaRP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33400"/>
            <a:ext cx="8763000" cy="579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1800" b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Divided the identified critical issues into three categories (endorsed by ACE)</a:t>
            </a:r>
          </a:p>
          <a:p>
            <a:pPr lvl="1">
              <a:lnSpc>
                <a:spcPct val="90000"/>
              </a:lnSpc>
            </a:pPr>
            <a:r>
              <a:rPr lang="fr-FR" sz="1800" b="0" smtClean="0">
                <a:latin typeface="Calibri" charset="0"/>
                <a:ea typeface="Calibri" charset="0"/>
                <a:cs typeface="Calibri" charset="0"/>
              </a:rPr>
              <a:t>Failure to solve a feasibility issue implies that the CLIC technology is fundamentally not suited to build a machine of interest for high energy physics</a:t>
            </a:r>
            <a:endParaRPr lang="fr-FR" sz="1800" smtClean="0">
              <a:latin typeface="Calibri" charset="0"/>
              <a:ea typeface="Calibri" charset="0"/>
              <a:cs typeface="Calibri" charset="0"/>
            </a:endParaRPr>
          </a:p>
          <a:p>
            <a:pPr lvl="1">
              <a:lnSpc>
                <a:spcPct val="90000"/>
              </a:lnSpc>
            </a:pPr>
            <a:r>
              <a:rPr lang="fr-FR" sz="1800" b="0" smtClean="0">
                <a:latin typeface="Calibri" charset="0"/>
                <a:ea typeface="Calibri" charset="0"/>
                <a:cs typeface="Calibri" charset="0"/>
              </a:rPr>
              <a:t>Performance issues can compromise the performance</a:t>
            </a:r>
          </a:p>
          <a:p>
            <a:pPr lvl="1">
              <a:lnSpc>
                <a:spcPct val="90000"/>
              </a:lnSpc>
            </a:pPr>
            <a:r>
              <a:rPr lang="fr-FR" sz="1800" b="0" smtClean="0">
                <a:latin typeface="Calibri" charset="0"/>
                <a:ea typeface="Calibri" charset="0"/>
                <a:cs typeface="Calibri" charset="0"/>
              </a:rPr>
              <a:t>Cost issues have</a:t>
            </a:r>
            <a:r>
              <a:rPr lang="fr-FR" sz="180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800" b="0" smtClean="0">
                <a:latin typeface="Calibri" charset="0"/>
                <a:ea typeface="Calibri" charset="0"/>
                <a:cs typeface="Calibri" charset="0"/>
              </a:rPr>
              <a:t>significant impact on cost</a:t>
            </a:r>
          </a:p>
          <a:p>
            <a:pPr lvl="2">
              <a:lnSpc>
                <a:spcPct val="90000"/>
              </a:lnSpc>
            </a:pPr>
            <a:endParaRPr lang="fr-FR" sz="1800" smtClean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90000"/>
              </a:lnSpc>
            </a:pPr>
            <a:r>
              <a:rPr lang="fr-FR" sz="1800" b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For the CDR concentrate on addressing feasibility issues (mid 2011 to council)</a:t>
            </a:r>
          </a:p>
          <a:p>
            <a:pPr lvl="1">
              <a:lnSpc>
                <a:spcPct val="90000"/>
              </a:lnSpc>
            </a:pPr>
            <a:r>
              <a:rPr lang="fr-FR" sz="1800" b="0" smtClean="0">
                <a:latin typeface="Calibri" charset="0"/>
                <a:ea typeface="Calibri" charset="0"/>
                <a:cs typeface="Calibri" charset="0"/>
              </a:rPr>
              <a:t>Targeted conclusion: </a:t>
            </a:r>
            <a:r>
              <a:rPr lang="fr-FR" sz="1800" b="0" smtClean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It is worth to make a technical design of such a machine</a:t>
            </a:r>
            <a:r>
              <a:rPr lang="fr-FR" sz="1800" b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fr-FR" sz="1800" b="0" smtClean="0">
                <a:latin typeface="Calibri" charset="0"/>
                <a:ea typeface="Calibri" charset="0"/>
                <a:cs typeface="Calibri" charset="0"/>
              </a:rPr>
              <a:t>A baseline is being developed, involving many new experts</a:t>
            </a:r>
          </a:p>
          <a:p>
            <a:pPr lvl="1">
              <a:lnSpc>
                <a:spcPct val="90000"/>
              </a:lnSpc>
            </a:pPr>
            <a:r>
              <a:rPr lang="fr-FR" sz="1800" b="0" smtClean="0">
                <a:latin typeface="Calibri" charset="0"/>
                <a:ea typeface="Calibri" charset="0"/>
                <a:cs typeface="Calibri" charset="0"/>
              </a:rPr>
              <a:t>Will have turned the feasibility issues mostly into performance issues</a:t>
            </a:r>
          </a:p>
          <a:p>
            <a:pPr lvl="2">
              <a:lnSpc>
                <a:spcPct val="90000"/>
              </a:lnSpc>
            </a:pPr>
            <a:r>
              <a:rPr lang="fr-FR" sz="1800" smtClean="0">
                <a:latin typeface="Calibri" charset="0"/>
                <a:ea typeface="Calibri" charset="0"/>
                <a:cs typeface="Calibri" charset="0"/>
              </a:rPr>
              <a:t>Programme is in place and needs some continuation afterwards</a:t>
            </a:r>
          </a:p>
          <a:p>
            <a:pPr lvl="1">
              <a:lnSpc>
                <a:spcPct val="90000"/>
              </a:lnSpc>
            </a:pPr>
            <a:r>
              <a:rPr lang="fr-FR" sz="1800" b="0" smtClean="0">
                <a:latin typeface="Calibri" charset="0"/>
                <a:ea typeface="Calibri" charset="0"/>
                <a:cs typeface="Calibri" charset="0"/>
              </a:rPr>
              <a:t>A number of important performance issues addressed</a:t>
            </a:r>
          </a:p>
          <a:p>
            <a:pPr lvl="1">
              <a:lnSpc>
                <a:spcPct val="90000"/>
              </a:lnSpc>
            </a:pPr>
            <a:r>
              <a:rPr lang="fr-FR" sz="1800" b="0" smtClean="0">
                <a:latin typeface="Calibri" charset="0"/>
                <a:ea typeface="Calibri" charset="0"/>
                <a:cs typeface="Calibri" charset="0"/>
              </a:rPr>
              <a:t>A number of important cost issues addressed</a:t>
            </a:r>
            <a:endParaRPr lang="fr-FR" sz="1800" b="0" smtClean="0">
              <a:solidFill>
                <a:srgbClr val="CC0000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>
              <a:lnSpc>
                <a:spcPct val="90000"/>
              </a:lnSpc>
            </a:pPr>
            <a:endParaRPr lang="fr-FR" sz="1800" b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fr-FR" sz="1800" b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In the TDR phase more detail is needed (2016)</a:t>
            </a:r>
          </a:p>
          <a:p>
            <a:pPr lvl="1">
              <a:lnSpc>
                <a:spcPct val="90000"/>
              </a:lnSpc>
            </a:pPr>
            <a:r>
              <a:rPr lang="fr-FR" sz="1800" b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Targeted conclusion: </a:t>
            </a:r>
            <a:r>
              <a:rPr lang="fr-FR" sz="1800" b="0" smtClean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One can propose this machine as a project</a:t>
            </a:r>
            <a:r>
              <a:rPr lang="fr-FR" sz="1800" b="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fr-FR" sz="1800" b="0" smtClean="0">
                <a:latin typeface="Calibri" charset="0"/>
                <a:ea typeface="Calibri" charset="0"/>
                <a:cs typeface="Calibri" charset="0"/>
              </a:rPr>
              <a:t>Something that is not a feasiblity issue could kill a project</a:t>
            </a:r>
          </a:p>
          <a:p>
            <a:pPr lvl="1">
              <a:lnSpc>
                <a:spcPct val="90000"/>
              </a:lnSpc>
            </a:pPr>
            <a:r>
              <a:rPr lang="fr-FR" sz="1800" b="0" smtClean="0">
                <a:latin typeface="Calibri" charset="0"/>
                <a:ea typeface="Calibri" charset="0"/>
                <a:cs typeface="Calibri" charset="0"/>
              </a:rPr>
              <a:t>Addressing the performance issues</a:t>
            </a:r>
          </a:p>
          <a:p>
            <a:pPr lvl="1">
              <a:lnSpc>
                <a:spcPct val="90000"/>
              </a:lnSpc>
            </a:pPr>
            <a:r>
              <a:rPr lang="fr-FR" sz="1800" b="0" smtClean="0">
                <a:latin typeface="Calibri" charset="0"/>
                <a:ea typeface="Calibri" charset="0"/>
                <a:cs typeface="Calibri" charset="0"/>
              </a:rPr>
              <a:t>Reducing cost</a:t>
            </a:r>
            <a:endParaRPr lang="fr-FR" sz="1800" b="0" smtClean="0">
              <a:solidFill>
                <a:srgbClr val="CC0000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>
              <a:lnSpc>
                <a:spcPct val="90000"/>
              </a:lnSpc>
            </a:pPr>
            <a:r>
              <a:rPr lang="fr-FR" sz="1800" b="0" smtClean="0">
                <a:latin typeface="Calibri" charset="0"/>
                <a:ea typeface="Calibri" charset="0"/>
                <a:cs typeface="Calibri" charset="0"/>
              </a:rPr>
              <a:t>A workplan for the TDR phase is being finalised</a:t>
            </a:r>
          </a:p>
        </p:txBody>
      </p:sp>
      <p:sp>
        <p:nvSpPr>
          <p:cNvPr id="5120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253A6B6-8F26-43F6-8131-1FED3D1709AA}" type="slidenum">
              <a:rPr lang="en-US" smtClean="0">
                <a:ea typeface="ＭＳ Ｐゴシック" charset="-128"/>
                <a:cs typeface="ＭＳ Ｐゴシック" charset="-128"/>
              </a:rPr>
              <a:pPr/>
              <a:t>6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05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25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  <p:sp>
        <p:nvSpPr>
          <p:cNvPr id="532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C1A5CB8-DA43-434A-BFBC-B5BB62E97A25}" type="slidenum">
              <a:rPr lang="en-US" smtClean="0">
                <a:ea typeface="ＭＳ Ｐゴシック" charset="-128"/>
                <a:cs typeface="ＭＳ Ｐゴシック" charset="-128"/>
              </a:rPr>
              <a:pPr/>
              <a:t>7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cs typeface="ＭＳ Ｐゴシック" charset="-128"/>
              </a:rPr>
              <a:t>10 CLIC Feasibility Issues</a:t>
            </a:r>
          </a:p>
        </p:txBody>
      </p:sp>
      <p:sp>
        <p:nvSpPr>
          <p:cNvPr id="53253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762000"/>
            <a:ext cx="8458200" cy="5410200"/>
          </a:xfrm>
        </p:spPr>
        <p:txBody>
          <a:bodyPr/>
          <a:lstStyle/>
          <a:p>
            <a:pPr marL="533400" indent="-533400" eaLnBrk="1" hangingPunct="1"/>
            <a:r>
              <a:rPr lang="en-GB" sz="2400" b="0" smtClean="0">
                <a:solidFill>
                  <a:srgbClr val="3366FF"/>
                </a:solidFill>
                <a:latin typeface="Calibri" charset="0"/>
                <a:cs typeface="ＭＳ Ｐゴシック" charset="-128"/>
              </a:rPr>
              <a:t>RF Structures (gradient + power generation):</a:t>
            </a:r>
          </a:p>
          <a:p>
            <a:pPr marL="914400" lvl="1" indent="-457200" eaLnBrk="1" hangingPunct="1"/>
            <a:r>
              <a:rPr lang="en-GB" sz="1800" b="0" smtClean="0">
                <a:latin typeface="Calibri" charset="0"/>
              </a:rPr>
              <a:t>Accelerating Structures (CAS)</a:t>
            </a:r>
          </a:p>
          <a:p>
            <a:pPr marL="914400" lvl="1" indent="-457200" eaLnBrk="1" hangingPunct="1"/>
            <a:r>
              <a:rPr lang="en-GB" sz="1800" b="0" smtClean="0">
                <a:latin typeface="Calibri" charset="0"/>
              </a:rPr>
              <a:t>Power Production Structures (PETS)</a:t>
            </a:r>
          </a:p>
          <a:p>
            <a:pPr marL="533400" indent="-533400" eaLnBrk="1" hangingPunct="1"/>
            <a:r>
              <a:rPr lang="en-GB" sz="2400" b="0" smtClean="0">
                <a:solidFill>
                  <a:srgbClr val="3366FF"/>
                </a:solidFill>
                <a:latin typeface="Calibri" charset="0"/>
                <a:cs typeface="ＭＳ Ｐゴシック" charset="-128"/>
              </a:rPr>
              <a:t>Two Beam Acceleration (power generation and machine concept):</a:t>
            </a:r>
          </a:p>
          <a:p>
            <a:pPr marL="914400" lvl="1" indent="-457200" eaLnBrk="1" hangingPunct="1"/>
            <a:r>
              <a:rPr lang="en-GB" sz="1800" b="0" smtClean="0">
                <a:latin typeface="Calibri" charset="0"/>
              </a:rPr>
              <a:t>Drive beam generation</a:t>
            </a:r>
          </a:p>
          <a:p>
            <a:pPr marL="914400" lvl="1" indent="-457200" eaLnBrk="1" hangingPunct="1"/>
            <a:r>
              <a:rPr lang="en-GB" sz="1800" b="0" smtClean="0">
                <a:latin typeface="Calibri" charset="0"/>
              </a:rPr>
              <a:t>Two beam module</a:t>
            </a:r>
          </a:p>
          <a:p>
            <a:pPr marL="914400" lvl="1" indent="-457200" eaLnBrk="1" hangingPunct="1"/>
            <a:r>
              <a:rPr lang="en-GB" sz="1800" b="0" smtClean="0">
                <a:latin typeface="Calibri" charset="0"/>
              </a:rPr>
              <a:t>Drive beam deceleration</a:t>
            </a:r>
            <a:endParaRPr lang="en-GB" b="0" smtClean="0">
              <a:latin typeface="Calibri" charset="0"/>
            </a:endParaRPr>
          </a:p>
          <a:p>
            <a:pPr marL="533400" indent="-533400" eaLnBrk="1" hangingPunct="1"/>
            <a:r>
              <a:rPr lang="en-GB" sz="2400" b="0" smtClean="0">
                <a:solidFill>
                  <a:srgbClr val="3366FF"/>
                </a:solidFill>
                <a:latin typeface="Calibri" charset="0"/>
                <a:cs typeface="ＭＳ Ｐゴシック" charset="-128"/>
              </a:rPr>
              <a:t>Ultra low beam emittance and beam sizes (luminosity):</a:t>
            </a:r>
          </a:p>
          <a:p>
            <a:pPr marL="914400" lvl="1" indent="-457200" eaLnBrk="1" hangingPunct="1"/>
            <a:r>
              <a:rPr lang="en-GB" sz="1800" b="0" smtClean="0">
                <a:latin typeface="Calibri" charset="0"/>
              </a:rPr>
              <a:t>Emittance preservation during generation, acceleration and focusing</a:t>
            </a:r>
          </a:p>
          <a:p>
            <a:pPr marL="914400" lvl="1" indent="-457200" eaLnBrk="1" hangingPunct="1"/>
            <a:r>
              <a:rPr lang="en-GB" sz="1800" b="0" smtClean="0">
                <a:latin typeface="Calibri" charset="0"/>
              </a:rPr>
              <a:t>Alignment and stabilisation</a:t>
            </a:r>
          </a:p>
          <a:p>
            <a:pPr marL="533400" indent="-533400" eaLnBrk="1" hangingPunct="1"/>
            <a:r>
              <a:rPr lang="en-GB" sz="2400" b="0" smtClean="0">
                <a:solidFill>
                  <a:srgbClr val="3366FF"/>
                </a:solidFill>
                <a:latin typeface="Calibri" charset="0"/>
                <a:cs typeface="ＭＳ Ｐゴシック" charset="-128"/>
              </a:rPr>
              <a:t>Detector (experimental conditions):</a:t>
            </a:r>
          </a:p>
          <a:p>
            <a:pPr marL="914400" lvl="1" indent="-457200" eaLnBrk="1" hangingPunct="1"/>
            <a:r>
              <a:rPr lang="en-GB" sz="1800" b="0" smtClean="0">
                <a:latin typeface="Calibri" charset="0"/>
              </a:rPr>
              <a:t>Adaptation to short interval between bunches</a:t>
            </a:r>
          </a:p>
          <a:p>
            <a:pPr marL="914400" lvl="1" indent="-457200" eaLnBrk="1" hangingPunct="1"/>
            <a:r>
              <a:rPr lang="en-GB" sz="1800" b="0" smtClean="0">
                <a:latin typeface="Calibri" charset="0"/>
              </a:rPr>
              <a:t>Adaptation to large background at high beam collision energy</a:t>
            </a:r>
          </a:p>
          <a:p>
            <a:pPr marL="533400" indent="-533400" eaLnBrk="1" hangingPunct="1"/>
            <a:r>
              <a:rPr lang="en-GB" sz="2400" b="0" smtClean="0">
                <a:solidFill>
                  <a:srgbClr val="3366FF"/>
                </a:solidFill>
                <a:latin typeface="Calibri" charset="0"/>
                <a:cs typeface="ＭＳ Ｐゴシック" charset="-128"/>
              </a:rPr>
              <a:t>Operation and Machine Protection System (robustness)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smtClean="0">
                <a:latin typeface="Calibri" charset="0"/>
                <a:cs typeface="ＭＳ Ｐゴシック" charset="-128"/>
              </a:rPr>
              <a:t>Gradient Limitations</a:t>
            </a:r>
            <a:endParaRPr lang="en-US" baseline="-25000" smtClean="0">
              <a:latin typeface="Calibri" charset="0"/>
              <a:cs typeface="ＭＳ Ｐゴシック" charset="-128"/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463" y="685800"/>
            <a:ext cx="8867775" cy="5816600"/>
          </a:xfrm>
        </p:spPr>
        <p:txBody>
          <a:bodyPr/>
          <a:lstStyle/>
          <a:p>
            <a:pPr eaLnBrk="1">
              <a:lnSpc>
                <a:spcPct val="90000"/>
              </a:lnSpc>
            </a:pPr>
            <a:r>
              <a:rPr lang="en-US" sz="2000" b="0" smtClean="0">
                <a:solidFill>
                  <a:schemeClr val="tx1"/>
                </a:solidFill>
                <a:latin typeface="Calibri" charset="0"/>
                <a:cs typeface="ＭＳ Ｐゴシック" charset="-128"/>
              </a:rPr>
              <a:t>Structure gradients are limited by breakdowns, depending on</a:t>
            </a:r>
          </a:p>
          <a:p>
            <a:pPr lvl="1" eaLnBrk="1">
              <a:lnSpc>
                <a:spcPct val="90000"/>
              </a:lnSpc>
            </a:pPr>
            <a:endParaRPr lang="en-US" sz="2000" b="0" smtClean="0">
              <a:solidFill>
                <a:srgbClr val="0000FF"/>
              </a:solidFill>
              <a:latin typeface="Calibri" charset="0"/>
            </a:endParaRPr>
          </a:p>
          <a:p>
            <a:pPr lvl="1" eaLnBrk="1">
              <a:lnSpc>
                <a:spcPct val="90000"/>
              </a:lnSpc>
            </a:pPr>
            <a:r>
              <a:rPr lang="en-US" sz="2000" b="0" smtClean="0">
                <a:solidFill>
                  <a:srgbClr val="0000FF"/>
                </a:solidFill>
                <a:latin typeface="Calibri" charset="0"/>
              </a:rPr>
              <a:t>Surface electric field</a:t>
            </a:r>
            <a:endParaRPr lang="en-US" smtClean="0">
              <a:latin typeface="Calibri" charset="0"/>
            </a:endParaRPr>
          </a:p>
          <a:p>
            <a:pPr lvl="2" eaLnBrk="1">
              <a:lnSpc>
                <a:spcPct val="90000"/>
              </a:lnSpc>
              <a:buFontTx/>
              <a:buNone/>
            </a:pPr>
            <a:r>
              <a:rPr lang="en-US" smtClean="0">
                <a:latin typeface="Calibri" charset="0"/>
              </a:rPr>
              <a:t> </a:t>
            </a:r>
          </a:p>
          <a:p>
            <a:pPr lvl="1" eaLnBrk="1">
              <a:lnSpc>
                <a:spcPct val="90000"/>
              </a:lnSpc>
            </a:pPr>
            <a:r>
              <a:rPr lang="en-US" sz="2000" b="0" smtClean="0">
                <a:solidFill>
                  <a:srgbClr val="0000FF"/>
                </a:solidFill>
                <a:latin typeface="Calibri" charset="0"/>
              </a:rPr>
              <a:t>Surface magnetic field </a:t>
            </a:r>
          </a:p>
          <a:p>
            <a:pPr lvl="2" eaLnBrk="1">
              <a:lnSpc>
                <a:spcPct val="90000"/>
              </a:lnSpc>
            </a:pPr>
            <a:r>
              <a:rPr lang="en-US" smtClean="0">
                <a:latin typeface="Calibri" charset="0"/>
              </a:rPr>
              <a:t>Pulsed surface heating</a:t>
            </a:r>
          </a:p>
          <a:p>
            <a:pPr lvl="2" eaLnBrk="1">
              <a:lnSpc>
                <a:spcPct val="90000"/>
              </a:lnSpc>
              <a:buFontTx/>
              <a:buNone/>
            </a:pPr>
            <a:endParaRPr lang="en-US" smtClean="0">
              <a:latin typeface="Calibri" charset="0"/>
            </a:endParaRPr>
          </a:p>
          <a:p>
            <a:pPr lvl="1" eaLnBrk="1">
              <a:lnSpc>
                <a:spcPct val="90000"/>
              </a:lnSpc>
            </a:pPr>
            <a:r>
              <a:rPr lang="en-US" sz="2000" b="0" smtClean="0">
                <a:solidFill>
                  <a:srgbClr val="0000FF"/>
                </a:solidFill>
                <a:latin typeface="Calibri" charset="0"/>
              </a:rPr>
              <a:t>RF power flow</a:t>
            </a:r>
          </a:p>
          <a:p>
            <a:pPr lvl="2" eaLnBrk="1">
              <a:lnSpc>
                <a:spcPct val="90000"/>
              </a:lnSpc>
            </a:pPr>
            <a:r>
              <a:rPr lang="en-US" smtClean="0">
                <a:latin typeface="Calibri" charset="0"/>
              </a:rPr>
              <a:t>RF power flow through iris aperture</a:t>
            </a:r>
          </a:p>
          <a:p>
            <a:pPr lvl="1" eaLnBrk="1">
              <a:lnSpc>
                <a:spcPct val="90000"/>
              </a:lnSpc>
            </a:pPr>
            <a:endParaRPr lang="en-US" sz="2000" b="0" smtClean="0">
              <a:latin typeface="Calibri" charset="0"/>
            </a:endParaRPr>
          </a:p>
          <a:p>
            <a:pPr lvl="1" eaLnBrk="1">
              <a:lnSpc>
                <a:spcPct val="90000"/>
              </a:lnSpc>
            </a:pPr>
            <a:r>
              <a:rPr lang="en-US" sz="2000" b="0" smtClean="0">
                <a:solidFill>
                  <a:srgbClr val="FF0000"/>
                </a:solidFill>
                <a:latin typeface="Calibri" charset="0"/>
              </a:rPr>
              <a:t>Have empiric  limits for these values but no full theory</a:t>
            </a:r>
          </a:p>
          <a:p>
            <a:pPr lvl="2" eaLnBrk="1">
              <a:lnSpc>
                <a:spcPct val="90000"/>
              </a:lnSpc>
            </a:pPr>
            <a:r>
              <a:rPr lang="en-US" smtClean="0">
                <a:solidFill>
                  <a:srgbClr val="FF0000"/>
                </a:solidFill>
                <a:latin typeface="Calibri" charset="0"/>
              </a:rPr>
              <a:t>Experiments are vital</a:t>
            </a:r>
          </a:p>
          <a:p>
            <a:pPr lvl="1" eaLnBrk="1">
              <a:lnSpc>
                <a:spcPct val="90000"/>
              </a:lnSpc>
              <a:buFontTx/>
              <a:buNone/>
            </a:pPr>
            <a:endParaRPr lang="en-US" sz="2000" b="0" smtClean="0">
              <a:latin typeface="Calibri" charset="0"/>
            </a:endParaRPr>
          </a:p>
          <a:p>
            <a:pPr eaLnBrk="1">
              <a:lnSpc>
                <a:spcPct val="90000"/>
              </a:lnSpc>
            </a:pPr>
            <a:r>
              <a:rPr lang="en-US" sz="2000" b="0" smtClean="0">
                <a:solidFill>
                  <a:schemeClr val="tx1"/>
                </a:solidFill>
                <a:latin typeface="Calibri" charset="0"/>
                <a:cs typeface="ＭＳ Ｐゴシック" charset="-128"/>
              </a:rPr>
              <a:t>Structures can generally achieve higher gradients if the aperture is reduced</a:t>
            </a:r>
          </a:p>
          <a:p>
            <a:pPr lvl="1" eaLnBrk="1">
              <a:lnSpc>
                <a:spcPct val="90000"/>
              </a:lnSpc>
            </a:pPr>
            <a:r>
              <a:rPr lang="en-US" sz="2000" b="0" smtClean="0">
                <a:latin typeface="Calibri" charset="0"/>
              </a:rPr>
              <a:t>But higher wakefields </a:t>
            </a:r>
            <a:r>
              <a:rPr lang="en-US" sz="2000" b="0" smtClean="0">
                <a:latin typeface="Calibri" charset="0"/>
                <a:sym typeface="Symbol" charset="2"/>
              </a:rPr>
              <a:t> beam stability</a:t>
            </a:r>
          </a:p>
          <a:p>
            <a:pPr lvl="1" eaLnBrk="1">
              <a:lnSpc>
                <a:spcPct val="90000"/>
              </a:lnSpc>
            </a:pPr>
            <a:r>
              <a:rPr lang="en-US" sz="2000" b="0" smtClean="0">
                <a:latin typeface="Calibri" charset="0"/>
                <a:sym typeface="Symbol" charset="2"/>
              </a:rPr>
              <a:t>Can focus the beam more  tight tolerances on misalignments and jitters</a:t>
            </a:r>
          </a:p>
          <a:p>
            <a:pPr lvl="1" eaLnBrk="1">
              <a:lnSpc>
                <a:spcPct val="90000"/>
              </a:lnSpc>
            </a:pPr>
            <a:r>
              <a:rPr lang="en-US" sz="2000" b="0" smtClean="0">
                <a:latin typeface="Calibri" charset="0"/>
                <a:sym typeface="Symbol" charset="2"/>
              </a:rPr>
              <a:t>Need to find a compromise  performed full parameter optimisation</a:t>
            </a:r>
          </a:p>
        </p:txBody>
      </p:sp>
      <p:sp>
        <p:nvSpPr>
          <p:cNvPr id="5529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D. Schulte</a:t>
            </a: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CE549D-C393-4A64-B125-FE54AF24A87B}" type="slidenum">
              <a:rPr lang="en-US" smtClean="0">
                <a:ea typeface="ＭＳ Ｐゴシック" charset="-128"/>
                <a:cs typeface="ＭＳ Ｐゴシック" charset="-128"/>
              </a:rPr>
              <a:pPr/>
              <a:t>8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01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ILC meeting Beijing March 26,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3810000" y="2895600"/>
            <a:ext cx="5334000" cy="39624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57346" name="TextBox 6"/>
          <p:cNvSpPr txBox="1">
            <a:spLocks noChangeArrowheads="1"/>
          </p:cNvSpPr>
          <p:nvPr/>
        </p:nvSpPr>
        <p:spPr bwMode="auto">
          <a:xfrm>
            <a:off x="304800" y="3352800"/>
            <a:ext cx="34290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T18 reaches 95-105 MV/m</a:t>
            </a:r>
          </a:p>
          <a:p>
            <a:endParaRPr lang="en-US" sz="180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Damped TD18 reaches an extrapolated 85MV/m</a:t>
            </a:r>
          </a:p>
          <a:p>
            <a:pPr>
              <a:buFont typeface="Arial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Second TD18 under test at KEK</a:t>
            </a:r>
          </a:p>
          <a:p>
            <a:pPr>
              <a:buFont typeface="Arial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Pulsed heating expected to be above limit</a:t>
            </a:r>
          </a:p>
          <a:p>
            <a:endParaRPr lang="en-US" sz="180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Will test TD24 this year</a:t>
            </a:r>
          </a:p>
          <a:p>
            <a:pPr>
              <a:buFont typeface="Arial" charset="0"/>
              <a:buChar char="•"/>
            </a:pPr>
            <a:r>
              <a:rPr lang="en-US" sz="18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expect similar or slightly better performance</a:t>
            </a:r>
          </a:p>
        </p:txBody>
      </p:sp>
      <p:sp>
        <p:nvSpPr>
          <p:cNvPr id="57347" name="TextBox 7"/>
          <p:cNvSpPr txBox="1">
            <a:spLocks noChangeArrowheads="1"/>
          </p:cNvSpPr>
          <p:nvPr/>
        </p:nvSpPr>
        <p:spPr bwMode="auto">
          <a:xfrm>
            <a:off x="228600" y="2667000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Goal: 3 10</a:t>
            </a:r>
            <a:r>
              <a:rPr lang="en-US" sz="1800" baseline="3000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-7</a:t>
            </a:r>
            <a:r>
              <a:rPr lang="en-US" sz="1800">
                <a:solidFill>
                  <a:srgbClr val="3333FF"/>
                </a:solidFill>
                <a:latin typeface="Calibri" charset="0"/>
                <a:ea typeface="Calibri" charset="0"/>
                <a:cs typeface="Calibri" charset="0"/>
              </a:rPr>
              <a:t>/m at 100 MV/m loaded at 230 ns </a:t>
            </a:r>
          </a:p>
        </p:txBody>
      </p:sp>
      <p:sp>
        <p:nvSpPr>
          <p:cNvPr id="57348" name="TextBox 5"/>
          <p:cNvSpPr txBox="1">
            <a:spLocks noChangeArrowheads="1"/>
          </p:cNvSpPr>
          <p:nvPr/>
        </p:nvSpPr>
        <p:spPr bwMode="auto">
          <a:xfrm>
            <a:off x="3429000" y="0"/>
            <a:ext cx="4375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alibri" charset="0"/>
                <a:ea typeface="Calibri" charset="0"/>
                <a:cs typeface="Calibri" charset="0"/>
              </a:rPr>
              <a:t>Results Obtained To Date</a:t>
            </a: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762000"/>
            <a:ext cx="3124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762000"/>
            <a:ext cx="33528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TextBox 10"/>
          <p:cNvSpPr txBox="1">
            <a:spLocks noChangeArrowheads="1"/>
          </p:cNvSpPr>
          <p:nvPr/>
        </p:nvSpPr>
        <p:spPr bwMode="auto">
          <a:xfrm>
            <a:off x="228600" y="838200"/>
            <a:ext cx="2209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T18 and TD18 built and tested at SLAC and KEK</a:t>
            </a:r>
          </a:p>
          <a:p>
            <a:pPr>
              <a:buFont typeface="Arial" charset="0"/>
              <a:buChar char="•"/>
            </a:pPr>
            <a:r>
              <a:rPr lang="en-US" sz="1800"/>
              <a:t> real prototypes with improved design are TD24</a:t>
            </a:r>
          </a:p>
        </p:txBody>
      </p:sp>
      <p:sp>
        <p:nvSpPr>
          <p:cNvPr id="57352" name="Text Box 18"/>
          <p:cNvSpPr txBox="1">
            <a:spLocks noChangeArrowheads="1"/>
          </p:cNvSpPr>
          <p:nvPr/>
        </p:nvSpPr>
        <p:spPr bwMode="auto">
          <a:xfrm>
            <a:off x="7164388" y="2667000"/>
            <a:ext cx="1979612" cy="3048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/>
              <a:t>S. Doebert et al.</a:t>
            </a:r>
            <a:endParaRPr lang="en-US" sz="1400" b="1"/>
          </a:p>
        </p:txBody>
      </p:sp>
      <p:cxnSp>
        <p:nvCxnSpPr>
          <p:cNvPr id="57353" name="AutoShape 1036"/>
          <p:cNvCxnSpPr>
            <a:cxnSpLocks noChangeShapeType="1"/>
            <a:stCxn id="57346" idx="2"/>
            <a:endCxn id="57346" idx="2"/>
          </p:cNvCxnSpPr>
          <p:nvPr/>
        </p:nvCxnSpPr>
        <p:spPr bwMode="auto">
          <a:xfrm>
            <a:off x="2019300" y="6465888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57354" name="Line 1041"/>
          <p:cNvSpPr>
            <a:spLocks noChangeShapeType="1"/>
          </p:cNvSpPr>
          <p:nvPr/>
        </p:nvSpPr>
        <p:spPr bwMode="auto">
          <a:xfrm flipH="1">
            <a:off x="5029200" y="3657600"/>
            <a:ext cx="3581400" cy="27432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5" name="Line 1042"/>
          <p:cNvSpPr>
            <a:spLocks noChangeShapeType="1"/>
          </p:cNvSpPr>
          <p:nvPr/>
        </p:nvSpPr>
        <p:spPr bwMode="auto">
          <a:xfrm flipH="1">
            <a:off x="5684838" y="4267200"/>
            <a:ext cx="2971800" cy="2105025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6" name="Line 1044"/>
          <p:cNvSpPr>
            <a:spLocks noChangeShapeType="1"/>
          </p:cNvSpPr>
          <p:nvPr/>
        </p:nvSpPr>
        <p:spPr bwMode="auto">
          <a:xfrm flipH="1">
            <a:off x="4495800" y="3200400"/>
            <a:ext cx="3657600" cy="2819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7" name="Line 1045"/>
          <p:cNvSpPr>
            <a:spLocks noChangeShapeType="1"/>
          </p:cNvSpPr>
          <p:nvPr/>
        </p:nvSpPr>
        <p:spPr bwMode="auto">
          <a:xfrm flipH="1">
            <a:off x="4495800" y="6019800"/>
            <a:ext cx="41148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8" name="Rectangle 1040"/>
          <p:cNvSpPr>
            <a:spLocks noChangeArrowheads="1"/>
          </p:cNvSpPr>
          <p:nvPr/>
        </p:nvSpPr>
        <p:spPr bwMode="auto">
          <a:xfrm>
            <a:off x="4724400" y="2971800"/>
            <a:ext cx="76200" cy="76200"/>
          </a:xfrm>
          <a:prstGeom prst="rect">
            <a:avLst/>
          </a:prstGeom>
          <a:solidFill>
            <a:srgbClr val="3333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359" name="Rectangle 1041"/>
          <p:cNvSpPr>
            <a:spLocks noChangeArrowheads="1"/>
          </p:cNvSpPr>
          <p:nvPr/>
        </p:nvSpPr>
        <p:spPr bwMode="auto">
          <a:xfrm>
            <a:off x="6629400" y="5562600"/>
            <a:ext cx="76200" cy="76200"/>
          </a:xfrm>
          <a:prstGeom prst="rect">
            <a:avLst/>
          </a:prstGeom>
          <a:solidFill>
            <a:srgbClr val="3333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360" name="Rectangle 1042"/>
          <p:cNvSpPr>
            <a:spLocks noChangeArrowheads="1"/>
          </p:cNvSpPr>
          <p:nvPr/>
        </p:nvSpPr>
        <p:spPr bwMode="auto">
          <a:xfrm>
            <a:off x="4724400" y="32004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361" name="Rectangle 1043"/>
          <p:cNvSpPr>
            <a:spLocks noChangeArrowheads="1"/>
          </p:cNvSpPr>
          <p:nvPr/>
        </p:nvSpPr>
        <p:spPr bwMode="auto">
          <a:xfrm>
            <a:off x="7448550" y="4389438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362" name="Rectangle 1044"/>
          <p:cNvSpPr>
            <a:spLocks noChangeArrowheads="1"/>
          </p:cNvSpPr>
          <p:nvPr/>
        </p:nvSpPr>
        <p:spPr bwMode="auto">
          <a:xfrm>
            <a:off x="8077200" y="41021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363" name="Rectangle 1045"/>
          <p:cNvSpPr>
            <a:spLocks noChangeArrowheads="1"/>
          </p:cNvSpPr>
          <p:nvPr/>
        </p:nvSpPr>
        <p:spPr bwMode="auto">
          <a:xfrm>
            <a:off x="6096000" y="5562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364" name="Rectangle 1046"/>
          <p:cNvSpPr>
            <a:spLocks noChangeArrowheads="1"/>
          </p:cNvSpPr>
          <p:nvPr/>
        </p:nvSpPr>
        <p:spPr bwMode="auto">
          <a:xfrm>
            <a:off x="8229600" y="4267200"/>
            <a:ext cx="76200" cy="76200"/>
          </a:xfrm>
          <a:prstGeom prst="rect">
            <a:avLst/>
          </a:prstGeom>
          <a:solidFill>
            <a:srgbClr val="3333CC"/>
          </a:solidFill>
          <a:ln w="9525">
            <a:solidFill>
              <a:srgbClr val="3333CC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365" name="Rectangle 1047"/>
          <p:cNvSpPr>
            <a:spLocks noChangeArrowheads="1"/>
          </p:cNvSpPr>
          <p:nvPr/>
        </p:nvSpPr>
        <p:spPr bwMode="auto">
          <a:xfrm>
            <a:off x="6934200" y="40386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366" name="Rectangle 1048"/>
          <p:cNvSpPr>
            <a:spLocks noChangeArrowheads="1"/>
          </p:cNvSpPr>
          <p:nvPr/>
        </p:nvSpPr>
        <p:spPr bwMode="auto">
          <a:xfrm>
            <a:off x="6297613" y="5973763"/>
            <a:ext cx="76200" cy="76200"/>
          </a:xfrm>
          <a:prstGeom prst="rect">
            <a:avLst/>
          </a:prstGeom>
          <a:solidFill>
            <a:srgbClr val="3333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367" name="Rectangle 1049"/>
          <p:cNvSpPr>
            <a:spLocks noChangeArrowheads="1"/>
          </p:cNvSpPr>
          <p:nvPr/>
        </p:nvSpPr>
        <p:spPr bwMode="auto">
          <a:xfrm>
            <a:off x="4724400" y="34290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368" name="Rectangle 1050"/>
          <p:cNvSpPr>
            <a:spLocks noChangeArrowheads="1"/>
          </p:cNvSpPr>
          <p:nvPr/>
        </p:nvSpPr>
        <p:spPr bwMode="auto">
          <a:xfrm>
            <a:off x="4724400" y="3581400"/>
            <a:ext cx="76200" cy="76200"/>
          </a:xfrm>
          <a:prstGeom prst="rect">
            <a:avLst/>
          </a:prstGeom>
          <a:solidFill>
            <a:srgbClr val="FF00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369" name="Rectangle 1051"/>
          <p:cNvSpPr>
            <a:spLocks noChangeArrowheads="1"/>
          </p:cNvSpPr>
          <p:nvPr/>
        </p:nvSpPr>
        <p:spPr bwMode="auto">
          <a:xfrm>
            <a:off x="5289550" y="4038600"/>
            <a:ext cx="76200" cy="76200"/>
          </a:xfrm>
          <a:prstGeom prst="rect">
            <a:avLst/>
          </a:prstGeom>
          <a:solidFill>
            <a:srgbClr val="FF00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370" name="Rectangle 1052"/>
          <p:cNvSpPr>
            <a:spLocks noChangeArrowheads="1"/>
          </p:cNvSpPr>
          <p:nvPr/>
        </p:nvSpPr>
        <p:spPr bwMode="auto">
          <a:xfrm>
            <a:off x="6781800" y="4983163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26657</TotalTime>
  <Words>3751</Words>
  <Application>Microsoft Macintosh PowerPoint</Application>
  <PresentationFormat>On-screen Show (4:3)</PresentationFormat>
  <Paragraphs>890</Paragraphs>
  <Slides>51</Slides>
  <Notes>51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64" baseType="lpstr">
      <vt:lpstr>Arial</vt:lpstr>
      <vt:lpstr>ＭＳ Ｐゴシック</vt:lpstr>
      <vt:lpstr>Calibri</vt:lpstr>
      <vt:lpstr>Times New Roman</vt:lpstr>
      <vt:lpstr>Arial Unicode MS</vt:lpstr>
      <vt:lpstr>Comic Sans MS</vt:lpstr>
      <vt:lpstr>StarSymbol</vt:lpstr>
      <vt:lpstr>Symbol</vt:lpstr>
      <vt:lpstr>Wingdings 2</vt:lpstr>
      <vt:lpstr>Verdana</vt:lpstr>
      <vt:lpstr>Wingdings</vt:lpstr>
      <vt:lpstr>Batang</vt:lpstr>
      <vt:lpstr>Default Design</vt:lpstr>
      <vt:lpstr>Présentation PowerPoint</vt:lpstr>
      <vt:lpstr>Présentation PowerPoint</vt:lpstr>
      <vt:lpstr>Reminder: The CLIC Layout</vt:lpstr>
      <vt:lpstr>CLIC Power Source Concept </vt:lpstr>
      <vt:lpstr>Présentation PowerPoint</vt:lpstr>
      <vt:lpstr>CLIC Plan</vt:lpstr>
      <vt:lpstr>10 CLIC Feasibility Issues</vt:lpstr>
      <vt:lpstr>Gradient Limitations</vt:lpstr>
      <vt:lpstr>Présentation PowerPoint</vt:lpstr>
      <vt:lpstr>PETS Results </vt:lpstr>
      <vt:lpstr>Présentation PowerPoint</vt:lpstr>
      <vt:lpstr>Drive Beam Generation</vt:lpstr>
      <vt:lpstr>Fire in CTF3 Klystron Gallery</vt:lpstr>
      <vt:lpstr>Drive Beam Deceleration and Module: CLEX</vt:lpstr>
      <vt:lpstr>Two Beam Module</vt:lpstr>
      <vt:lpstr>Drive Beam Deceleration</vt:lpstr>
      <vt:lpstr>Ultra Low Beam Emittances/Sizes </vt:lpstr>
      <vt:lpstr>Ultra Low Beam Emittances/Sizes </vt:lpstr>
      <vt:lpstr>Présentation PowerPoint</vt:lpstr>
      <vt:lpstr>Présentation PowerPoint</vt:lpstr>
      <vt:lpstr>Element Stabilisation</vt:lpstr>
      <vt:lpstr>Element Stabilisation (cont.)</vt:lpstr>
      <vt:lpstr>CLIC Detector Issues </vt:lpstr>
      <vt:lpstr>Présentation PowerPoint</vt:lpstr>
      <vt:lpstr>Présentation PowerPoint</vt:lpstr>
      <vt:lpstr>Beam-Induced Background</vt:lpstr>
      <vt:lpstr>Beam-Induced Background and Time–Stamping</vt:lpstr>
      <vt:lpstr>Jet Energy Resolution and PFA</vt:lpstr>
      <vt:lpstr>Engineering Issues</vt:lpstr>
      <vt:lpstr>Current LCD Activities</vt:lpstr>
      <vt:lpstr>Hardware/Engineering/Software Development</vt:lpstr>
      <vt:lpstr>Operation &amp; Machine Protection System</vt:lpstr>
      <vt:lpstr>Project Preparation</vt:lpstr>
      <vt:lpstr>Conclusion</vt:lpstr>
      <vt:lpstr>Reserve</vt:lpstr>
      <vt:lpstr>Présentation PowerPoint</vt:lpstr>
      <vt:lpstr>Présentation PowerPoint</vt:lpstr>
      <vt:lpstr>Tunnel Integration</vt:lpstr>
      <vt:lpstr>Présentation PowerPoint</vt:lpstr>
      <vt:lpstr>CLIC Two Beam Acceleration Module</vt:lpstr>
      <vt:lpstr>Parameter Optimisation</vt:lpstr>
      <vt:lpstr>Optimisation Results </vt:lpstr>
      <vt:lpstr>Two-Beam Concept</vt:lpstr>
      <vt:lpstr>Présentation PowerPoint</vt:lpstr>
      <vt:lpstr>Luminosity Limitations</vt:lpstr>
      <vt:lpstr>Experimental Condition Limitations</vt:lpstr>
      <vt:lpstr>Horizontal Beam Size Optimisation</vt:lpstr>
      <vt:lpstr>Damping Ring Design</vt:lpstr>
      <vt:lpstr>Main Linac Design</vt:lpstr>
      <vt:lpstr>CLIC Physics up to 3 TeV</vt:lpstr>
      <vt:lpstr>(S)LHC, ILC, CLIC reach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jpd</dc:creator>
  <cp:lastModifiedBy>Daniel Schulte</cp:lastModifiedBy>
  <cp:revision>383</cp:revision>
  <cp:lastPrinted>2010-03-23T12:52:19Z</cp:lastPrinted>
  <dcterms:created xsi:type="dcterms:W3CDTF">2010-03-22T09:15:28Z</dcterms:created>
  <dcterms:modified xsi:type="dcterms:W3CDTF">2010-03-26T04:19:55Z</dcterms:modified>
</cp:coreProperties>
</file>