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29198-DFD9-414B-9C07-5A7336EC4EE6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471A4-FE92-4F22-A84B-594AB83745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471A4-FE92-4F22-A84B-594AB837456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240E-6EF6-4392-8FFD-D833613229AE}" type="datetimeFigureOut">
              <a:rPr lang="en-US" smtClean="0"/>
              <a:t>3/25/2010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CEE90-0EFE-4FCC-9E5F-2A9CEE579F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Parker Test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Parker Test</vt:lpstr>
    </vt:vector>
  </TitlesOfParts>
  <Company>Brookhaven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Brett Parker</dc:creator>
  <cp:lastModifiedBy>Brett Parker</cp:lastModifiedBy>
  <cp:revision>2</cp:revision>
  <dcterms:created xsi:type="dcterms:W3CDTF">2010-03-25T16:16:13Z</dcterms:created>
  <dcterms:modified xsi:type="dcterms:W3CDTF">2010-03-25T16:34:44Z</dcterms:modified>
</cp:coreProperties>
</file>