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2" r:id="rId3"/>
    <p:sldId id="293" r:id="rId4"/>
    <p:sldId id="294" r:id="rId5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4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F7576-F926-4C72-8AA1-E7ABA99DF2DB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A554-B207-43C3-A163-2900AE367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FC0D00A-B283-4FF7-91B6-9D2C57A63393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1FFF2F36-6C82-49F0-A1B4-44D102E0B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1295400" y="533400"/>
            <a:ext cx="28216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Global Design Effort  - CFS</a:t>
            </a:r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295400" y="914399"/>
            <a:ext cx="7391400" cy="1"/>
          </a:xfrm>
          <a:prstGeom prst="line">
            <a:avLst/>
          </a:prstGeom>
          <a:noFill/>
          <a:ln w="317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559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03-29-10</a:t>
            </a:r>
            <a:endParaRPr lang="en-US" sz="1000" b="1" i="1" dirty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48400"/>
            <a:ext cx="8534400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1" i="1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52800" y="6400800"/>
            <a:ext cx="1749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GDE Plenary Session</a:t>
            </a:r>
            <a:endParaRPr lang="en-US" sz="1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2E7A-9825-426C-BFF6-49DA157E8728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F14A-0E49-4CFA-B125-B50352C3B864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4891-2A66-4B85-B866-0471410B8301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02AC-7C3A-4DE8-BF77-A53084E0A5E5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42E7-F7D4-4F09-A88B-BED44BBCEAC1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7EC-9205-4A18-B4EB-C5199B48BABC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C6C4-2DFE-4CE0-9725-602FBDADCB57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54C4-F37F-4CD8-8366-E00B7E6C0101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657-22AF-406C-81A9-3F7A7475210C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3E52-D0A6-485A-90C4-D2CC9DD4CC20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C014F-89D2-4D92-8CC1-F52C35F22150}" type="datetime1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257D-78E3-4145-B6DC-EFDF247FB3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39087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LCWS10 GDE Plenary Session</a:t>
            </a:r>
          </a:p>
          <a:p>
            <a:pPr algn="ctr"/>
            <a:endParaRPr lang="en-US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SB 2009 </a:t>
            </a:r>
          </a:p>
          <a:p>
            <a:pPr algn="ctr"/>
            <a:endParaRPr lang="en-US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endParaRPr lang="en-US" b="1" i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28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ILC CONVENTIONAL </a:t>
            </a:r>
            <a:r>
              <a:rPr lang="en-US" sz="28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FACILITIES</a:t>
            </a:r>
          </a:p>
          <a:p>
            <a:pPr algn="ctr"/>
            <a:r>
              <a:rPr lang="en-US" sz="28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AND SITING GROUP</a:t>
            </a:r>
          </a:p>
          <a:p>
            <a:pPr algn="ctr"/>
            <a:endParaRPr lang="en-US" b="1" i="1" u="sng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A. Enomoto, V. Kuchler, J. Osborne</a:t>
            </a:r>
            <a:endParaRPr lang="en-US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“Is this the correct  strategy…”</a:t>
            </a:r>
          </a:p>
          <a:p>
            <a:endParaRPr lang="en-US" sz="8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SB2009 Proposals that have the Largest CFS Impact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Single Main Linac Tunnel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Central Region Reconfiguration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KCS/DRFS Impacts on Surface Buildings and Tunnel 	Layout</a:t>
            </a: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Reduction of Underground Volume </a:t>
            </a: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</a:t>
            </a: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Viability </a:t>
            </a: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of Single Tunnel Life Safety and </a:t>
            </a: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Egress 	Solutions</a:t>
            </a:r>
            <a:endParaRPr lang="en-US" sz="2000" b="1" i="1" dirty="0" smtClean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Mechanical Systems May Become More Complicated in 	the Central Region – Review of Area System Criteria is 	Imperative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“How Should We Improve Communication…”</a:t>
            </a:r>
          </a:p>
          <a:p>
            <a:endParaRPr lang="en-US" sz="8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CFS has Scheduled CFS/Area System Workshops with 	Tentative Dates and Locations at LCWS10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June 1-2, 2010 at KEK – DRFS Alternative Review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July 12-13, 2010 at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Daresbury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– Area System Review 	w/Focus on e+ Source, Damping Ring and BDS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Aug 2-3, 2010 at SLAC – Area System Review w/Focus 	on e- source, RTML, Main Linac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Oct 18-22, 2010 at CERN – LC2010 - Dedicated Joint 	Parallel Session w/ BDS, MDI and Detector 	Groups</a:t>
            </a: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</a:t>
            </a: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CFS Will Also Continue to Utilize CFS Weekly Video/Webex 	Meetings for Focused Discussion with Specific Area 	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C257D-78E3-4145-B6DC-EFDF247FB3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77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“What are the top concerns…”</a:t>
            </a:r>
          </a:p>
          <a:p>
            <a:endParaRPr lang="en-US" sz="8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Further Progress in Mechanical and Electrical System 	Designs will Require More Detailed Criteria from Area 	Systems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Criteria May not be Available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Area Systems May not have the Resources to 	Develop the Criteria</a:t>
            </a:r>
          </a:p>
          <a:p>
            <a:pPr lvl="2">
              <a:buSzPct val="50000"/>
              <a:buFont typeface="Wingdings" pitchFamily="2" charset="2"/>
              <a:buChar char="q"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Criteria May Change as SB2009 Proposals are 	Incorporated into the New Baseline Design</a:t>
            </a:r>
          </a:p>
          <a:p>
            <a:pPr lvl="1">
              <a:buClr>
                <a:srgbClr val="009999"/>
              </a:buClr>
              <a:buSzPct val="100000"/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  Resources are Limited and Specific Solutions for 	Electrical and Mechanical Design and 	Tunnel/Enclosure </a:t>
            </a:r>
            <a:r>
              <a:rPr lang="en-US" sz="2000" b="1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Dimensions will be </a:t>
            </a:r>
            <a:r>
              <a:rPr lang="en-US" sz="20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Required </a:t>
            </a:r>
            <a:r>
              <a:rPr lang="en-US" sz="2000" b="1" i="1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for 	Each Region</a:t>
            </a:r>
            <a:endParaRPr lang="en-US" sz="2000" b="1" i="1" dirty="0" smtClean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90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kuchler</dc:creator>
  <cp:lastModifiedBy>kuchler</cp:lastModifiedBy>
  <cp:revision>88</cp:revision>
  <dcterms:created xsi:type="dcterms:W3CDTF">2009-08-24T14:41:00Z</dcterms:created>
  <dcterms:modified xsi:type="dcterms:W3CDTF">2010-03-29T07:23:41Z</dcterms:modified>
</cp:coreProperties>
</file>