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48" r:id="rId2"/>
    <p:sldMasterId id="2147483650" r:id="rId3"/>
  </p:sldMasterIdLst>
  <p:notesMasterIdLst>
    <p:notesMasterId r:id="rId42"/>
  </p:notesMasterIdLst>
  <p:sldIdLst>
    <p:sldId id="257" r:id="rId4"/>
    <p:sldId id="279" r:id="rId5"/>
    <p:sldId id="281" r:id="rId6"/>
    <p:sldId id="282" r:id="rId7"/>
    <p:sldId id="283" r:id="rId8"/>
    <p:sldId id="284" r:id="rId9"/>
    <p:sldId id="285" r:id="rId10"/>
    <p:sldId id="287" r:id="rId11"/>
    <p:sldId id="1392" r:id="rId12"/>
    <p:sldId id="288" r:id="rId13"/>
    <p:sldId id="1414" r:id="rId14"/>
    <p:sldId id="1415" r:id="rId15"/>
    <p:sldId id="289" r:id="rId16"/>
    <p:sldId id="290" r:id="rId17"/>
    <p:sldId id="1444" r:id="rId18"/>
    <p:sldId id="1443" r:id="rId19"/>
    <p:sldId id="1416" r:id="rId20"/>
    <p:sldId id="1379" r:id="rId21"/>
    <p:sldId id="1371" r:id="rId22"/>
    <p:sldId id="1433" r:id="rId23"/>
    <p:sldId id="1439" r:id="rId24"/>
    <p:sldId id="1438" r:id="rId25"/>
    <p:sldId id="1440" r:id="rId26"/>
    <p:sldId id="1405" r:id="rId27"/>
    <p:sldId id="1420" r:id="rId28"/>
    <p:sldId id="1421" r:id="rId29"/>
    <p:sldId id="1422" r:id="rId30"/>
    <p:sldId id="1423" r:id="rId31"/>
    <p:sldId id="1425" r:id="rId32"/>
    <p:sldId id="1426" r:id="rId33"/>
    <p:sldId id="1441" r:id="rId34"/>
    <p:sldId id="1442" r:id="rId35"/>
    <p:sldId id="1378" r:id="rId36"/>
    <p:sldId id="1386" r:id="rId37"/>
    <p:sldId id="274" r:id="rId38"/>
    <p:sldId id="1373" r:id="rId39"/>
    <p:sldId id="260" r:id="rId40"/>
    <p:sldId id="266" r:id="rId41"/>
  </p:sldIdLst>
  <p:sldSz cx="9144000" cy="5143500" type="screen16x9"/>
  <p:notesSz cx="6858000" cy="9144000"/>
  <p:defaultTex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B035FEC-B7DB-45A1-9532-D96C8BE340EC}">
          <p14:sldIdLst>
            <p14:sldId id="257"/>
            <p14:sldId id="279"/>
            <p14:sldId id="281"/>
            <p14:sldId id="282"/>
            <p14:sldId id="283"/>
            <p14:sldId id="284"/>
            <p14:sldId id="285"/>
            <p14:sldId id="287"/>
            <p14:sldId id="1392"/>
            <p14:sldId id="288"/>
            <p14:sldId id="1414"/>
            <p14:sldId id="1415"/>
            <p14:sldId id="289"/>
            <p14:sldId id="290"/>
            <p14:sldId id="1444"/>
            <p14:sldId id="1443"/>
            <p14:sldId id="1416"/>
            <p14:sldId id="1379"/>
            <p14:sldId id="1371"/>
            <p14:sldId id="1433"/>
            <p14:sldId id="1439"/>
            <p14:sldId id="1438"/>
            <p14:sldId id="1440"/>
            <p14:sldId id="1405"/>
            <p14:sldId id="1420"/>
            <p14:sldId id="1421"/>
            <p14:sldId id="1422"/>
            <p14:sldId id="1423"/>
            <p14:sldId id="1425"/>
            <p14:sldId id="1426"/>
            <p14:sldId id="1441"/>
            <p14:sldId id="1442"/>
            <p14:sldId id="1378"/>
            <p14:sldId id="1386"/>
            <p14:sldId id="274"/>
            <p14:sldId id="1373"/>
          </p14:sldIdLst>
        </p14:section>
        <p14:section name="Toolbox Slides" id="{878827CB-F001-431E-8642-0DF02B629B71}">
          <p14:sldIdLst>
            <p14:sldId id="260"/>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528"/>
    <a:srgbClr val="0F124A"/>
    <a:srgbClr val="0000FF"/>
    <a:srgbClr val="0000BC"/>
    <a:srgbClr val="43C54A"/>
    <a:srgbClr val="FF7F0E"/>
    <a:srgbClr val="D9A402"/>
    <a:srgbClr val="DFDFDF"/>
    <a:srgbClr val="F6FDA3"/>
    <a:srgbClr val="D4B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5" autoAdjust="0"/>
    <p:restoredTop sz="62219" autoAdjust="0"/>
  </p:normalViewPr>
  <p:slideViewPr>
    <p:cSldViewPr>
      <p:cViewPr>
        <p:scale>
          <a:sx n="72" d="100"/>
          <a:sy n="72" d="100"/>
        </p:scale>
        <p:origin x="1800" y="624"/>
      </p:cViewPr>
      <p:guideLst/>
    </p:cSldViewPr>
  </p:slideViewPr>
  <p:outlineViewPr>
    <p:cViewPr>
      <p:scale>
        <a:sx n="33" d="100"/>
        <a:sy n="33" d="100"/>
      </p:scale>
      <p:origin x="0" y="-9414"/>
    </p:cViewPr>
  </p:outlin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5DC35-68C2-4BDA-9BF4-910782E0ECF3}" type="datetimeFigureOut">
              <a:rPr lang="de-AT" smtClean="0"/>
              <a:t>08.11.21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EBA44-2749-4505-B776-1307762B45EE}" type="slidenum">
              <a:rPr lang="de-AT" smtClean="0"/>
              <a:t>‹#›</a:t>
            </a:fld>
            <a:endParaRPr lang="de-AT"/>
          </a:p>
        </p:txBody>
      </p:sp>
    </p:spTree>
    <p:extLst>
      <p:ext uri="{BB962C8B-B14F-4D97-AF65-F5344CB8AC3E}">
        <p14:creationId xmlns:p14="http://schemas.microsoft.com/office/powerpoint/2010/main" val="1618437064"/>
      </p:ext>
    </p:extLst>
  </p:cSld>
  <p:clrMap bg1="lt1" tx1="dk1" bg2="lt2" tx2="dk2" accent1="accent1" accent2="accent2" accent3="accent3" accent4="accent4" accent5="accent5" accent6="accent6" hlink="hlink" folHlink="folHlink"/>
  <p:notesStyle>
    <a:lvl1pPr marL="0" algn="l" defTabSz="342900" rtl="0" eaLnBrk="1" latinLnBrk="0" hangingPunct="1">
      <a:defRPr sz="450" kern="1200">
        <a:solidFill>
          <a:schemeClr val="tx1"/>
        </a:solidFill>
        <a:latin typeface="+mn-lt"/>
        <a:ea typeface="+mn-ea"/>
        <a:cs typeface="+mn-cs"/>
      </a:defRPr>
    </a:lvl1pPr>
    <a:lvl2pPr marL="171450" algn="l" defTabSz="342900" rtl="0" eaLnBrk="1" latinLnBrk="0" hangingPunct="1">
      <a:defRPr sz="450" kern="1200">
        <a:solidFill>
          <a:schemeClr val="tx1"/>
        </a:solidFill>
        <a:latin typeface="+mn-lt"/>
        <a:ea typeface="+mn-ea"/>
        <a:cs typeface="+mn-cs"/>
      </a:defRPr>
    </a:lvl2pPr>
    <a:lvl3pPr marL="342900" algn="l" defTabSz="342900" rtl="0" eaLnBrk="1" latinLnBrk="0" hangingPunct="1">
      <a:defRPr sz="450" kern="1200">
        <a:solidFill>
          <a:schemeClr val="tx1"/>
        </a:solidFill>
        <a:latin typeface="+mn-lt"/>
        <a:ea typeface="+mn-ea"/>
        <a:cs typeface="+mn-cs"/>
      </a:defRPr>
    </a:lvl3pPr>
    <a:lvl4pPr marL="514350" algn="l" defTabSz="342900" rtl="0" eaLnBrk="1" latinLnBrk="0" hangingPunct="1">
      <a:defRPr sz="450" kern="1200">
        <a:solidFill>
          <a:schemeClr val="tx1"/>
        </a:solidFill>
        <a:latin typeface="+mn-lt"/>
        <a:ea typeface="+mn-ea"/>
        <a:cs typeface="+mn-cs"/>
      </a:defRPr>
    </a:lvl4pPr>
    <a:lvl5pPr marL="685800" algn="l" defTabSz="342900" rtl="0" eaLnBrk="1" latinLnBrk="0" hangingPunct="1">
      <a:defRPr sz="450" kern="1200">
        <a:solidFill>
          <a:schemeClr val="tx1"/>
        </a:solidFill>
        <a:latin typeface="+mn-lt"/>
        <a:ea typeface="+mn-ea"/>
        <a:cs typeface="+mn-cs"/>
      </a:defRPr>
    </a:lvl5pPr>
    <a:lvl6pPr marL="857250" algn="l" defTabSz="342900" rtl="0" eaLnBrk="1" latinLnBrk="0" hangingPunct="1">
      <a:defRPr sz="450" kern="1200">
        <a:solidFill>
          <a:schemeClr val="tx1"/>
        </a:solidFill>
        <a:latin typeface="+mn-lt"/>
        <a:ea typeface="+mn-ea"/>
        <a:cs typeface="+mn-cs"/>
      </a:defRPr>
    </a:lvl6pPr>
    <a:lvl7pPr marL="1028700" algn="l" defTabSz="342900" rtl="0" eaLnBrk="1" latinLnBrk="0" hangingPunct="1">
      <a:defRPr sz="450" kern="1200">
        <a:solidFill>
          <a:schemeClr val="tx1"/>
        </a:solidFill>
        <a:latin typeface="+mn-lt"/>
        <a:ea typeface="+mn-ea"/>
        <a:cs typeface="+mn-cs"/>
      </a:defRPr>
    </a:lvl7pPr>
    <a:lvl8pPr marL="1200150" algn="l" defTabSz="342900" rtl="0" eaLnBrk="1" latinLnBrk="0" hangingPunct="1">
      <a:defRPr sz="450" kern="1200">
        <a:solidFill>
          <a:schemeClr val="tx1"/>
        </a:solidFill>
        <a:latin typeface="+mn-lt"/>
        <a:ea typeface="+mn-ea"/>
        <a:cs typeface="+mn-cs"/>
      </a:defRPr>
    </a:lvl8pPr>
    <a:lvl9pPr marL="1371600" algn="l" defTabSz="342900" rtl="0" eaLnBrk="1" latinLnBrk="0" hangingPunct="1">
      <a:defRPr sz="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shown a version of this slide before, at FCC weeks in the past, and I include it again here to briefly start by making the point that: FCC-</a:t>
            </a:r>
            <a:r>
              <a:rPr lang="en-GB" dirty="0" err="1"/>
              <a:t>ee</a:t>
            </a:r>
            <a:r>
              <a:rPr lang="en-GB" dirty="0"/>
              <a:t> presents quite a challenge when it comes to emittance tuning. </a:t>
            </a:r>
          </a:p>
          <a:p>
            <a:endParaRPr lang="en-GB" dirty="0"/>
          </a:p>
          <a:p>
            <a:r>
              <a:rPr lang="en-GB" dirty="0"/>
              <a:t>Beta* = 0.8 mm</a:t>
            </a:r>
          </a:p>
        </p:txBody>
      </p:sp>
      <p:sp>
        <p:nvSpPr>
          <p:cNvPr id="4" name="Slide Number Placeholder 3"/>
          <p:cNvSpPr>
            <a:spLocks noGrp="1"/>
          </p:cNvSpPr>
          <p:nvPr>
            <p:ph type="sldNum" sz="quarter" idx="5"/>
          </p:nvPr>
        </p:nvSpPr>
        <p:spPr/>
        <p:txBody>
          <a:bodyPr/>
          <a:lstStyle/>
          <a:p>
            <a:fld id="{CD7EBA44-2749-4505-B776-1307762B45EE}" type="slidenum">
              <a:rPr lang="de-AT" smtClean="0"/>
              <a:t>2</a:t>
            </a:fld>
            <a:endParaRPr lang="de-AT"/>
          </a:p>
        </p:txBody>
      </p:sp>
    </p:spTree>
    <p:extLst>
      <p:ext uri="{BB962C8B-B14F-4D97-AF65-F5344CB8AC3E}">
        <p14:creationId xmlns:p14="http://schemas.microsoft.com/office/powerpoint/2010/main" val="118088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quite informative to look at single seeds, to see how various properties vary around the ring. Here is one random seed, chosen at random, showing the vertical dispersion around the ring before and after correction. </a:t>
            </a:r>
          </a:p>
          <a:p>
            <a:endParaRPr lang="en-GB" dirty="0"/>
          </a:p>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14</a:t>
            </a:fld>
            <a:endParaRPr lang="de-AT"/>
          </a:p>
        </p:txBody>
      </p:sp>
    </p:spTree>
    <p:extLst>
      <p:ext uri="{BB962C8B-B14F-4D97-AF65-F5344CB8AC3E}">
        <p14:creationId xmlns:p14="http://schemas.microsoft.com/office/powerpoint/2010/main" val="429181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quite informative to look at single seeds, to see how various properties vary around the ring. Here is one random seed, chosen at random, showing the vertical dispersion around the ring before and after correction. </a:t>
            </a:r>
          </a:p>
          <a:p>
            <a:endParaRPr lang="en-GB" dirty="0"/>
          </a:p>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15</a:t>
            </a:fld>
            <a:endParaRPr lang="de-AT"/>
          </a:p>
        </p:txBody>
      </p:sp>
    </p:spTree>
    <p:extLst>
      <p:ext uri="{BB962C8B-B14F-4D97-AF65-F5344CB8AC3E}">
        <p14:creationId xmlns:p14="http://schemas.microsoft.com/office/powerpoint/2010/main" val="303081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dirty="0"/>
              <a:t>We undertook a simulation campaign to determine the influence of particular magnet type misalignment on the final results. We’re doing this in order guide alignment tolerance specifications.</a:t>
            </a:r>
          </a:p>
        </p:txBody>
      </p:sp>
      <p:sp>
        <p:nvSpPr>
          <p:cNvPr id="4" name="Slide Number Placeholder 3"/>
          <p:cNvSpPr>
            <a:spLocks noGrp="1"/>
          </p:cNvSpPr>
          <p:nvPr>
            <p:ph type="sldNum" sz="quarter" idx="5"/>
          </p:nvPr>
        </p:nvSpPr>
        <p:spPr/>
        <p:txBody>
          <a:bodyPr/>
          <a:lstStyle/>
          <a:p>
            <a:fld id="{CD7EBA44-2749-4505-B776-1307762B45EE}" type="slidenum">
              <a:rPr lang="de-AT" smtClean="0"/>
              <a:t>16</a:t>
            </a:fld>
            <a:endParaRPr lang="de-AT"/>
          </a:p>
        </p:txBody>
      </p:sp>
    </p:spTree>
    <p:extLst>
      <p:ext uri="{BB962C8B-B14F-4D97-AF65-F5344CB8AC3E}">
        <p14:creationId xmlns:p14="http://schemas.microsoft.com/office/powerpoint/2010/main" val="48131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Keeping all other </a:t>
            </a:r>
            <a:r>
              <a:rPr lang="en-GB" dirty="0" err="1"/>
              <a:t>misliagnmetns</a:t>
            </a:r>
            <a:r>
              <a:rPr lang="en-GB" dirty="0"/>
              <a:t> as previously defined in the table </a:t>
            </a:r>
            <a:r>
              <a:rPr lang="en-AU" sz="8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on the previous slide.</a:t>
            </a:r>
            <a:r>
              <a:rPr lang="en-GB" dirty="0"/>
              <a:t>, we varied the RMS girder misalignment in X and Y</a:t>
            </a:r>
          </a:p>
        </p:txBody>
      </p:sp>
      <p:sp>
        <p:nvSpPr>
          <p:cNvPr id="4" name="Slide Number Placeholder 3"/>
          <p:cNvSpPr>
            <a:spLocks noGrp="1"/>
          </p:cNvSpPr>
          <p:nvPr>
            <p:ph type="sldNum" sz="quarter" idx="5"/>
          </p:nvPr>
        </p:nvSpPr>
        <p:spPr/>
        <p:txBody>
          <a:bodyPr/>
          <a:lstStyle/>
          <a:p>
            <a:fld id="{CD7EBA44-2749-4505-B776-1307762B45EE}" type="slidenum">
              <a:rPr lang="de-AT" smtClean="0"/>
              <a:t>17</a:t>
            </a:fld>
            <a:endParaRPr lang="de-AT"/>
          </a:p>
        </p:txBody>
      </p:sp>
    </p:spTree>
    <p:extLst>
      <p:ext uri="{BB962C8B-B14F-4D97-AF65-F5344CB8AC3E}">
        <p14:creationId xmlns:p14="http://schemas.microsoft.com/office/powerpoint/2010/main" val="310084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00_4IPttbar_IR_DXDY</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IR quadrupole &amp; 100 &amp; 100 &amp; 250 &amp; 200 &amp; 100 &amp; 100 &amp; $\Delta k/k = 2\times 10^{-4}$ \\</a:t>
            </a:r>
          </a:p>
          <a:p>
            <a:r>
              <a:rPr lang="en-GB" sz="1200" kern="1200" dirty="0">
                <a:solidFill>
                  <a:schemeClr val="tx1"/>
                </a:solidFill>
                <a:effectLst/>
                <a:latin typeface="+mn-lt"/>
                <a:ea typeface="+mn-ea"/>
                <a:cs typeface="+mn-cs"/>
              </a:rPr>
              <a:t>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21</a:t>
            </a:fld>
            <a:endParaRPr lang="en-US"/>
          </a:p>
        </p:txBody>
      </p:sp>
    </p:spTree>
    <p:extLst>
      <p:ext uri="{BB962C8B-B14F-4D97-AF65-F5344CB8AC3E}">
        <p14:creationId xmlns:p14="http://schemas.microsoft.com/office/powerpoint/2010/main" val="122025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00_4IPttbar_IR_DXDY</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IR quadrupole &amp; 100 &amp; 100 &amp; 250 &amp; 200 &amp; 100 &amp; 100 &amp; $\Delta k/k = 2\times 10^{-4}$ \\</a:t>
            </a:r>
          </a:p>
          <a:p>
            <a:r>
              <a:rPr lang="en-GB" sz="1200" kern="1200" dirty="0">
                <a:solidFill>
                  <a:schemeClr val="tx1"/>
                </a:solidFill>
                <a:effectLst/>
                <a:latin typeface="+mn-lt"/>
                <a:ea typeface="+mn-ea"/>
                <a:cs typeface="+mn-cs"/>
              </a:rPr>
              <a:t>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22</a:t>
            </a:fld>
            <a:endParaRPr lang="en-US"/>
          </a:p>
        </p:txBody>
      </p:sp>
    </p:spTree>
    <p:extLst>
      <p:ext uri="{BB962C8B-B14F-4D97-AF65-F5344CB8AC3E}">
        <p14:creationId xmlns:p14="http://schemas.microsoft.com/office/powerpoint/2010/main" val="256630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00_4IPttbar_IR_DPSI</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IR quadrupole &amp; 100 &amp; 100 &amp; 250 &amp; 200 &amp; 100 &amp; 100 &amp; $\Delta k/k = 2\times 10^{-4}$ \\</a:t>
            </a:r>
          </a:p>
          <a:p>
            <a:r>
              <a:rPr lang="en-GB" sz="1200" kern="1200" dirty="0">
                <a:solidFill>
                  <a:schemeClr val="tx1"/>
                </a:solidFill>
                <a:effectLst/>
                <a:latin typeface="+mn-lt"/>
                <a:ea typeface="+mn-ea"/>
                <a:cs typeface="+mn-cs"/>
              </a:rPr>
              <a:t>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23</a:t>
            </a:fld>
            <a:endParaRPr lang="en-US"/>
          </a:p>
        </p:txBody>
      </p:sp>
    </p:spTree>
    <p:extLst>
      <p:ext uri="{BB962C8B-B14F-4D97-AF65-F5344CB8AC3E}">
        <p14:creationId xmlns:p14="http://schemas.microsoft.com/office/powerpoint/2010/main" val="40280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00_4IPttbar_IR_DS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IR quadrupole &amp; 100 &amp; 100 &amp; varied &amp; 200 &amp; 100 &amp; 100 &amp; $\Delta k/k = 2\times 10^{-4}$ \\</a:t>
            </a:r>
          </a:p>
          <a:p>
            <a:r>
              <a:rPr lang="en-GB" sz="1200" kern="1200" dirty="0">
                <a:solidFill>
                  <a:schemeClr val="tx1"/>
                </a:solidFill>
                <a:effectLst/>
                <a:latin typeface="+mn-lt"/>
                <a:ea typeface="+mn-ea"/>
                <a:cs typeface="+mn-cs"/>
              </a:rPr>
              <a:t>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varied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24</a:t>
            </a:fld>
            <a:endParaRPr lang="en-US"/>
          </a:p>
        </p:txBody>
      </p:sp>
    </p:spTree>
    <p:extLst>
      <p:ext uri="{BB962C8B-B14F-4D97-AF65-F5344CB8AC3E}">
        <p14:creationId xmlns:p14="http://schemas.microsoft.com/office/powerpoint/2010/main" val="2392683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00_4IPttbar_IPsext_DXDY</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QC1*, QC2* &amp; 100 &amp; 250 &amp; 250 &amp; 200 &amp; 100 &amp; 100 &amp; $\Delta k/k = 2\times 10^{-4}$ \\</a:t>
            </a:r>
          </a:p>
          <a:p>
            <a:r>
              <a:rPr lang="en-GB" sz="1200" kern="1200" dirty="0">
                <a:solidFill>
                  <a:schemeClr val="tx1"/>
                </a:solidFill>
                <a:effectLst/>
                <a:latin typeface="+mn-lt"/>
                <a:ea typeface="+mn-ea"/>
                <a:cs typeface="+mn-cs"/>
              </a:rPr>
              <a:t>  %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  IR quadrupole &amp; 100 &amp; 100 &amp; 250 &amp; 200 &amp; 100 &amp; 100 &amp; $\Delta k/k = 2\times 10^{-4}$ \\</a:t>
            </a:r>
          </a:p>
          <a:p>
            <a:r>
              <a:rPr lang="en-GB" sz="1200" kern="1200" dirty="0">
                <a:solidFill>
                  <a:schemeClr val="tx1"/>
                </a:solidFill>
                <a:effectLst/>
                <a:latin typeface="+mn-lt"/>
                <a:ea typeface="+mn-ea"/>
                <a:cs typeface="+mn-cs"/>
              </a:rPr>
              <a:t>    SY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Other IR quads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Other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25</a:t>
            </a:fld>
            <a:endParaRPr lang="en-US"/>
          </a:p>
        </p:txBody>
      </p:sp>
    </p:spTree>
    <p:extLst>
      <p:ext uri="{BB962C8B-B14F-4D97-AF65-F5344CB8AC3E}">
        <p14:creationId xmlns:p14="http://schemas.microsoft.com/office/powerpoint/2010/main" val="1109272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00_4IPttbar_IPsext_DPSI</a:t>
            </a:r>
          </a:p>
        </p:txBody>
      </p:sp>
      <p:sp>
        <p:nvSpPr>
          <p:cNvPr id="4" name="Slide Number Placeholder 3"/>
          <p:cNvSpPr>
            <a:spLocks noGrp="1"/>
          </p:cNvSpPr>
          <p:nvPr>
            <p:ph type="sldNum" sz="quarter" idx="5"/>
          </p:nvPr>
        </p:nvSpPr>
        <p:spPr/>
        <p:txBody>
          <a:bodyPr/>
          <a:lstStyle/>
          <a:p>
            <a:fld id="{F6A84BEB-A107-2A42-A622-34314378309E}" type="slidenum">
              <a:rPr lang="en-US" smtClean="0"/>
              <a:t>26</a:t>
            </a:fld>
            <a:endParaRPr lang="en-US"/>
          </a:p>
        </p:txBody>
      </p:sp>
    </p:spTree>
    <p:extLst>
      <p:ext uri="{BB962C8B-B14F-4D97-AF65-F5344CB8AC3E}">
        <p14:creationId xmlns:p14="http://schemas.microsoft.com/office/powerpoint/2010/main" val="210542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compare FCC-</a:t>
            </a:r>
            <a:r>
              <a:rPr lang="en-GB" dirty="0" err="1"/>
              <a:t>ee</a:t>
            </a:r>
            <a:r>
              <a:rPr lang="en-GB" dirty="0"/>
              <a:t> to other low emittance SR around the world, including a number of existing and planned upgrades. </a:t>
            </a:r>
          </a:p>
          <a:p>
            <a:r>
              <a:rPr lang="en-GB" dirty="0"/>
              <a:t>You can see that FCC-</a:t>
            </a:r>
            <a:r>
              <a:rPr lang="en-GB" dirty="0" err="1"/>
              <a:t>ee</a:t>
            </a:r>
            <a:r>
              <a:rPr lang="en-GB" dirty="0"/>
              <a:t> is pushing towards low emittance whilst battling high chromaticity. </a:t>
            </a:r>
          </a:p>
        </p:txBody>
      </p:sp>
      <p:sp>
        <p:nvSpPr>
          <p:cNvPr id="4" name="Slide Number Placeholder 3"/>
          <p:cNvSpPr>
            <a:spLocks noGrp="1"/>
          </p:cNvSpPr>
          <p:nvPr>
            <p:ph type="sldNum" sz="quarter" idx="5"/>
          </p:nvPr>
        </p:nvSpPr>
        <p:spPr/>
        <p:txBody>
          <a:bodyPr/>
          <a:lstStyle/>
          <a:p>
            <a:fld id="{CD7EBA44-2749-4505-B776-1307762B45EE}" type="slidenum">
              <a:rPr lang="de-AT" smtClean="0"/>
              <a:t>3</a:t>
            </a:fld>
            <a:endParaRPr lang="de-AT"/>
          </a:p>
        </p:txBody>
      </p:sp>
    </p:spTree>
    <p:extLst>
      <p:ext uri="{BB962C8B-B14F-4D97-AF65-F5344CB8AC3E}">
        <p14:creationId xmlns:p14="http://schemas.microsoft.com/office/powerpoint/2010/main" val="2996427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00_4IPttbar_IPsext_DS</a:t>
            </a:r>
          </a:p>
        </p:txBody>
      </p:sp>
      <p:sp>
        <p:nvSpPr>
          <p:cNvPr id="4" name="Slide Number Placeholder 3"/>
          <p:cNvSpPr>
            <a:spLocks noGrp="1"/>
          </p:cNvSpPr>
          <p:nvPr>
            <p:ph type="sldNum" sz="quarter" idx="5"/>
          </p:nvPr>
        </p:nvSpPr>
        <p:spPr/>
        <p:txBody>
          <a:bodyPr/>
          <a:lstStyle/>
          <a:p>
            <a:fld id="{F6A84BEB-A107-2A42-A622-34314378309E}" type="slidenum">
              <a:rPr lang="en-US" smtClean="0"/>
              <a:t>27</a:t>
            </a:fld>
            <a:endParaRPr lang="en-US"/>
          </a:p>
        </p:txBody>
      </p:sp>
    </p:spTree>
    <p:extLst>
      <p:ext uri="{BB962C8B-B14F-4D97-AF65-F5344CB8AC3E}">
        <p14:creationId xmlns:p14="http://schemas.microsoft.com/office/powerpoint/2010/main" val="28147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28</a:t>
            </a:fld>
            <a:endParaRPr lang="en-US"/>
          </a:p>
        </p:txBody>
      </p:sp>
    </p:spTree>
    <p:extLst>
      <p:ext uri="{BB962C8B-B14F-4D97-AF65-F5344CB8AC3E}">
        <p14:creationId xmlns:p14="http://schemas.microsoft.com/office/powerpoint/2010/main" val="315897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00_4IPttbar_FFquad_DXDY</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\begin{table}[</a:t>
            </a:r>
            <a:r>
              <a:rPr lang="en-GB" sz="1200" kern="1200" dirty="0" err="1">
                <a:solidFill>
                  <a:schemeClr val="tx1"/>
                </a:solidFill>
                <a:effectLst/>
                <a:latin typeface="+mn-lt"/>
                <a:ea typeface="+mn-ea"/>
                <a:cs typeface="+mn-cs"/>
              </a:rPr>
              <a:t>htb</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centering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\begin{tabular}{</a:t>
            </a:r>
            <a:r>
              <a:rPr lang="en-GB" sz="1200" kern="1200" dirty="0" err="1">
                <a:solidFill>
                  <a:schemeClr val="tx1"/>
                </a:solidFill>
                <a:effectLst/>
                <a:latin typeface="+mn-lt"/>
                <a:ea typeface="+mn-ea"/>
                <a:cs typeface="+mn-cs"/>
              </a:rPr>
              <a:t>lccccccc</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Type &amp; $\</a:t>
            </a:r>
            <a:r>
              <a:rPr lang="en-GB" sz="1200" kern="1200" dirty="0" err="1">
                <a:solidFill>
                  <a:schemeClr val="tx1"/>
                </a:solidFill>
                <a:effectLst/>
                <a:latin typeface="+mn-lt"/>
                <a:ea typeface="+mn-ea"/>
                <a:cs typeface="+mn-cs"/>
              </a:rPr>
              <a:t>Delta$X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mu$m</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Delta$THETA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Delta$PHI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mu$rad</a:t>
            </a:r>
            <a:r>
              <a:rPr lang="en-GB" sz="1200" kern="1200" dirty="0">
                <a:solidFill>
                  <a:schemeClr val="tx1"/>
                </a:solidFill>
                <a:effectLst/>
                <a:latin typeface="+mn-lt"/>
                <a:ea typeface="+mn-ea"/>
                <a:cs typeface="+mn-cs"/>
              </a:rPr>
              <a:t>) &amp; Field Errors \</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{.1cm} \\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QC1*, QC2* &amp; 100 &amp; 250 &amp; 250 &amp; 200 &amp; 100 &amp; 100 &amp; $\Delta k/k = 2\times 10^{-4}$ \\</a:t>
            </a:r>
          </a:p>
          <a:p>
            <a:r>
              <a:rPr lang="en-GB" sz="1200" kern="1200" dirty="0">
                <a:solidFill>
                  <a:schemeClr val="tx1"/>
                </a:solidFill>
                <a:effectLst/>
                <a:latin typeface="+mn-lt"/>
                <a:ea typeface="+mn-ea"/>
                <a:cs typeface="+mn-cs"/>
              </a:rPr>
              <a:t>  %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  IR quadrupole &amp; 100 &amp; 100 &amp; 250 &amp; 200 &amp; 100 &amp; 100 &amp; $\Delta k/k = 2\times 10^{-4}$ \\</a:t>
            </a:r>
          </a:p>
          <a:p>
            <a:r>
              <a:rPr lang="en-GB" sz="1200" kern="1200" dirty="0">
                <a:solidFill>
                  <a:schemeClr val="tx1"/>
                </a:solidFill>
                <a:effectLst/>
                <a:latin typeface="+mn-lt"/>
                <a:ea typeface="+mn-ea"/>
                <a:cs typeface="+mn-cs"/>
              </a:rPr>
              <a:t>    SY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Other IR quads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Other IR </a:t>
            </a:r>
            <a:r>
              <a:rPr lang="en-GB" sz="1200" kern="1200" dirty="0" err="1">
                <a:solidFill>
                  <a:schemeClr val="tx1"/>
                </a:solidFill>
                <a:effectLst/>
                <a:latin typeface="+mn-lt"/>
                <a:ea typeface="+mn-ea"/>
                <a:cs typeface="+mn-cs"/>
              </a:rPr>
              <a:t>sextupoles</a:t>
            </a:r>
            <a:r>
              <a:rPr lang="en-GB" sz="1200" kern="1200" dirty="0">
                <a:solidFill>
                  <a:schemeClr val="tx1"/>
                </a:solidFill>
                <a:effectLst/>
                <a:latin typeface="+mn-lt"/>
                <a:ea typeface="+mn-ea"/>
                <a:cs typeface="+mn-cs"/>
              </a:rPr>
              <a:t> &amp; 100 &amp; 100 &amp; 250 &amp; 200 &amp; 100 &amp; 100 &amp; $\Delta k/k = 2\times 10^{-4}$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All other magnets &amp; \multicolumn{6}{c}{as listed in Table on slide 7} &amp;  \\</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hline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\end{tabular}</a:t>
            </a:r>
          </a:p>
          <a:p>
            <a:r>
              <a:rPr lang="en-GB" sz="1200" kern="1200" dirty="0">
                <a:solidFill>
                  <a:schemeClr val="tx1"/>
                </a:solidFill>
                <a:effectLst/>
                <a:latin typeface="+mn-lt"/>
                <a:ea typeface="+mn-ea"/>
                <a:cs typeface="+mn-cs"/>
              </a:rPr>
              <a:t>\end{table}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vspace</a:t>
            </a:r>
            <a:r>
              <a:rPr lang="en-GB" sz="1200" kern="1200" dirty="0">
                <a:solidFill>
                  <a:schemeClr val="tx1"/>
                </a:solidFill>
                <a:effectLst/>
                <a:latin typeface="+mn-lt"/>
                <a:ea typeface="+mn-ea"/>
                <a:cs typeface="+mn-cs"/>
              </a:rPr>
              <a:t>{-.45cm} </a:t>
            </a:r>
          </a:p>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29</a:t>
            </a:fld>
            <a:endParaRPr lang="en-US"/>
          </a:p>
        </p:txBody>
      </p:sp>
    </p:spTree>
    <p:extLst>
      <p:ext uri="{BB962C8B-B14F-4D97-AF65-F5344CB8AC3E}">
        <p14:creationId xmlns:p14="http://schemas.microsoft.com/office/powerpoint/2010/main" val="355863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00_4IPttbar_FFquad_DPSI</a:t>
            </a:r>
          </a:p>
        </p:txBody>
      </p:sp>
      <p:sp>
        <p:nvSpPr>
          <p:cNvPr id="4" name="Slide Number Placeholder 3"/>
          <p:cNvSpPr>
            <a:spLocks noGrp="1"/>
          </p:cNvSpPr>
          <p:nvPr>
            <p:ph type="sldNum" sz="quarter" idx="5"/>
          </p:nvPr>
        </p:nvSpPr>
        <p:spPr/>
        <p:txBody>
          <a:bodyPr/>
          <a:lstStyle/>
          <a:p>
            <a:fld id="{F6A84BEB-A107-2A42-A622-34314378309E}" type="slidenum">
              <a:rPr lang="en-US" smtClean="0"/>
              <a:t>30</a:t>
            </a:fld>
            <a:endParaRPr lang="en-US"/>
          </a:p>
        </p:txBody>
      </p:sp>
    </p:spTree>
    <p:extLst>
      <p:ext uri="{BB962C8B-B14F-4D97-AF65-F5344CB8AC3E}">
        <p14:creationId xmlns:p14="http://schemas.microsoft.com/office/powerpoint/2010/main" val="295671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00_4IPttbar_FFquad_DS</a:t>
            </a:r>
          </a:p>
        </p:txBody>
      </p:sp>
      <p:sp>
        <p:nvSpPr>
          <p:cNvPr id="4" name="Slide Number Placeholder 3"/>
          <p:cNvSpPr>
            <a:spLocks noGrp="1"/>
          </p:cNvSpPr>
          <p:nvPr>
            <p:ph type="sldNum" sz="quarter" idx="5"/>
          </p:nvPr>
        </p:nvSpPr>
        <p:spPr/>
        <p:txBody>
          <a:bodyPr/>
          <a:lstStyle/>
          <a:p>
            <a:fld id="{F6A84BEB-A107-2A42-A622-34314378309E}" type="slidenum">
              <a:rPr lang="en-US" smtClean="0"/>
              <a:t>31</a:t>
            </a:fld>
            <a:endParaRPr lang="en-US"/>
          </a:p>
        </p:txBody>
      </p:sp>
    </p:spTree>
    <p:extLst>
      <p:ext uri="{BB962C8B-B14F-4D97-AF65-F5344CB8AC3E}">
        <p14:creationId xmlns:p14="http://schemas.microsoft.com/office/powerpoint/2010/main" val="1042643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32</a:t>
            </a:fld>
            <a:endParaRPr lang="en-US"/>
          </a:p>
        </p:txBody>
      </p:sp>
    </p:spTree>
    <p:extLst>
      <p:ext uri="{BB962C8B-B14F-4D97-AF65-F5344CB8AC3E}">
        <p14:creationId xmlns:p14="http://schemas.microsoft.com/office/powerpoint/2010/main" val="3397009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84BEB-A107-2A42-A622-34314378309E}" type="slidenum">
              <a:rPr lang="en-US" smtClean="0"/>
              <a:t>33</a:t>
            </a:fld>
            <a:endParaRPr lang="en-US"/>
          </a:p>
        </p:txBody>
      </p:sp>
    </p:spTree>
    <p:extLst>
      <p:ext uri="{BB962C8B-B14F-4D97-AF65-F5344CB8AC3E}">
        <p14:creationId xmlns:p14="http://schemas.microsoft.com/office/powerpoint/2010/main" val="774012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%$\epsilon_{x, \</a:t>
            </a:r>
            <a:r>
              <a:rPr lang="en-GB" sz="1200" kern="1200" dirty="0" err="1">
                <a:solidFill>
                  <a:schemeClr val="tx1"/>
                </a:solidFill>
                <a:effectLst/>
                <a:latin typeface="+mn-lt"/>
                <a:ea typeface="+mn-ea"/>
                <a:cs typeface="+mn-cs"/>
              </a:rPr>
              <a:t>textrm</a:t>
            </a:r>
            <a:r>
              <a:rPr lang="en-GB" sz="1200" kern="1200" dirty="0">
                <a:solidFill>
                  <a:schemeClr val="tx1"/>
                </a:solidFill>
                <a:effectLst/>
                <a:latin typeface="+mn-lt"/>
                <a:ea typeface="+mn-ea"/>
                <a:cs typeface="+mn-cs"/>
              </a:rPr>
              <a:t>{rms}} = 2.271$ nm rad \\</a:t>
            </a:r>
          </a:p>
          <a:p>
            <a:r>
              <a:rPr lang="en-GB" sz="1200" kern="1200" dirty="0">
                <a:solidFill>
                  <a:schemeClr val="tx1"/>
                </a:solidFill>
                <a:effectLst/>
                <a:latin typeface="+mn-lt"/>
                <a:ea typeface="+mn-ea"/>
                <a:cs typeface="+mn-cs"/>
              </a:rPr>
              <a:t>%$\epsilon_{y, \</a:t>
            </a:r>
            <a:r>
              <a:rPr lang="en-GB" sz="1200" kern="1200" dirty="0" err="1">
                <a:solidFill>
                  <a:schemeClr val="tx1"/>
                </a:solidFill>
                <a:effectLst/>
                <a:latin typeface="+mn-lt"/>
                <a:ea typeface="+mn-ea"/>
                <a:cs typeface="+mn-cs"/>
              </a:rPr>
              <a:t>textrm</a:t>
            </a:r>
            <a:r>
              <a:rPr lang="en-GB" sz="1200" kern="1200" dirty="0">
                <a:solidFill>
                  <a:schemeClr val="tx1"/>
                </a:solidFill>
                <a:effectLst/>
                <a:latin typeface="+mn-lt"/>
                <a:ea typeface="+mn-ea"/>
                <a:cs typeface="+mn-cs"/>
              </a:rPr>
              <a:t>{rms}} = 0.180$ pm rad \\</a:t>
            </a:r>
          </a:p>
          <a:p>
            <a:r>
              <a:rPr lang="en-GB" sz="1200" kern="1200" dirty="0">
                <a:solidFill>
                  <a:schemeClr val="tx1"/>
                </a:solidFill>
                <a:effectLst/>
                <a:latin typeface="+mn-lt"/>
                <a:ea typeface="+mn-ea"/>
                <a:cs typeface="+mn-cs"/>
              </a:rPr>
              <a:t>$\frac{\epsilon_{y}}{\epsilon_{x}} = 0.0078$ $\%$ \\</a:t>
            </a:r>
          </a:p>
          <a:p>
            <a:endParaRPr lang="en-GB" sz="1200" kern="1200" dirty="0">
              <a:solidFill>
                <a:schemeClr val="tx1"/>
              </a:solidFill>
              <a:effectLst/>
              <a:latin typeface="+mn-lt"/>
              <a:ea typeface="+mn-ea"/>
              <a:cs typeface="+mn-cs"/>
            </a:endParaRPr>
          </a:p>
          <a:p>
            <a:r>
              <a:rPr lang="en-GB" dirty="0" err="1"/>
              <a:t>Fontsize</a:t>
            </a:r>
            <a:r>
              <a:rPr lang="en-GB" dirty="0"/>
              <a:t>: 18</a:t>
            </a:r>
          </a:p>
        </p:txBody>
      </p:sp>
      <p:sp>
        <p:nvSpPr>
          <p:cNvPr id="4" name="Slide Number Placeholder 3"/>
          <p:cNvSpPr>
            <a:spLocks noGrp="1"/>
          </p:cNvSpPr>
          <p:nvPr>
            <p:ph type="sldNum" sz="quarter" idx="5"/>
          </p:nvPr>
        </p:nvSpPr>
        <p:spPr/>
        <p:txBody>
          <a:bodyPr/>
          <a:lstStyle/>
          <a:p>
            <a:fld id="{BF539DB3-F818-3F43-BD79-3B64C4CBC9C3}" type="slidenum">
              <a:rPr lang="en-GB" smtClean="0"/>
              <a:t>34</a:t>
            </a:fld>
            <a:endParaRPr lang="en-GB"/>
          </a:p>
        </p:txBody>
      </p:sp>
    </p:spTree>
    <p:extLst>
      <p:ext uri="{BB962C8B-B14F-4D97-AF65-F5344CB8AC3E}">
        <p14:creationId xmlns:p14="http://schemas.microsoft.com/office/powerpoint/2010/main" val="5430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4</a:t>
            </a:fld>
            <a:endParaRPr lang="de-AT"/>
          </a:p>
        </p:txBody>
      </p:sp>
    </p:spTree>
    <p:extLst>
      <p:ext uri="{BB962C8B-B14F-4D97-AF65-F5344CB8AC3E}">
        <p14:creationId xmlns:p14="http://schemas.microsoft.com/office/powerpoint/2010/main" val="61475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these simulations we assign many misalignments. These figures define the various misalignment types.</a:t>
            </a:r>
          </a:p>
        </p:txBody>
      </p:sp>
      <p:sp>
        <p:nvSpPr>
          <p:cNvPr id="4" name="Slide Number Placeholder 3"/>
          <p:cNvSpPr>
            <a:spLocks noGrp="1"/>
          </p:cNvSpPr>
          <p:nvPr>
            <p:ph type="sldNum" sz="quarter" idx="5"/>
          </p:nvPr>
        </p:nvSpPr>
        <p:spPr/>
        <p:txBody>
          <a:bodyPr/>
          <a:lstStyle/>
          <a:p>
            <a:fld id="{CD7EBA44-2749-4505-B776-1307762B45EE}" type="slidenum">
              <a:rPr lang="de-AT" smtClean="0"/>
              <a:t>5</a:t>
            </a:fld>
            <a:endParaRPr lang="de-AT"/>
          </a:p>
        </p:txBody>
      </p:sp>
    </p:spTree>
    <p:extLst>
      <p:ext uri="{BB962C8B-B14F-4D97-AF65-F5344CB8AC3E}">
        <p14:creationId xmlns:p14="http://schemas.microsoft.com/office/powerpoint/2010/main" val="178391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actually we have misalignments on top of misalignments. Within the arcs, we have </a:t>
            </a:r>
            <a:r>
              <a:rPr lang="en-GB" dirty="0" err="1"/>
              <a:t>sextpoles</a:t>
            </a:r>
            <a:r>
              <a:rPr lang="en-GB" dirty="0"/>
              <a:t> and </a:t>
            </a:r>
            <a:r>
              <a:rPr lang="en-GB" dirty="0" err="1"/>
              <a:t>quadrupoels</a:t>
            </a:r>
            <a:r>
              <a:rPr lang="en-GB" dirty="0"/>
              <a:t> on a girder. </a:t>
            </a:r>
          </a:p>
        </p:txBody>
      </p:sp>
      <p:sp>
        <p:nvSpPr>
          <p:cNvPr id="4" name="Slide Number Placeholder 3"/>
          <p:cNvSpPr>
            <a:spLocks noGrp="1"/>
          </p:cNvSpPr>
          <p:nvPr>
            <p:ph type="sldNum" sz="quarter" idx="5"/>
          </p:nvPr>
        </p:nvSpPr>
        <p:spPr/>
        <p:txBody>
          <a:bodyPr/>
          <a:lstStyle/>
          <a:p>
            <a:fld id="{CD7EBA44-2749-4505-B776-1307762B45EE}" type="slidenum">
              <a:rPr lang="de-AT" smtClean="0"/>
              <a:t>6</a:t>
            </a:fld>
            <a:endParaRPr lang="de-AT"/>
          </a:p>
        </p:txBody>
      </p:sp>
    </p:spTree>
    <p:extLst>
      <p:ext uri="{BB962C8B-B14F-4D97-AF65-F5344CB8AC3E}">
        <p14:creationId xmlns:p14="http://schemas.microsoft.com/office/powerpoint/2010/main" val="333422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summarises the current set of misalignments. That’s not to say that this wont’ change. This talk is an update on going work.</a:t>
            </a:r>
          </a:p>
          <a:p>
            <a:endParaRPr lang="en-GB" dirty="0"/>
          </a:p>
          <a:p>
            <a:r>
              <a:rPr lang="en-GB" sz="450" kern="1200" dirty="0">
                <a:solidFill>
                  <a:schemeClr val="tx1"/>
                </a:solidFill>
                <a:effectLst/>
                <a:latin typeface="+mn-lt"/>
                <a:ea typeface="+mn-ea"/>
                <a:cs typeface="+mn-cs"/>
              </a:rPr>
              <a:t>\begin{table}[</a:t>
            </a:r>
            <a:r>
              <a:rPr lang="en-GB" sz="450" kern="1200" dirty="0" err="1">
                <a:solidFill>
                  <a:schemeClr val="tx1"/>
                </a:solidFill>
                <a:effectLst/>
                <a:latin typeface="+mn-lt"/>
                <a:ea typeface="+mn-ea"/>
                <a:cs typeface="+mn-cs"/>
              </a:rPr>
              <a:t>htb</a:t>
            </a:r>
            <a:r>
              <a:rPr lang="en-GB" sz="450" kern="1200" dirty="0">
                <a:solidFill>
                  <a:schemeClr val="tx1"/>
                </a:solidFill>
                <a:effectLst/>
                <a:latin typeface="+mn-lt"/>
                <a:ea typeface="+mn-ea"/>
                <a:cs typeface="+mn-cs"/>
              </a:rPr>
              <a:t>!]</a:t>
            </a:r>
          </a:p>
          <a:p>
            <a:r>
              <a:rPr lang="en-GB" sz="450" kern="1200" dirty="0">
                <a:solidFill>
                  <a:schemeClr val="tx1"/>
                </a:solidFill>
                <a:effectLst/>
                <a:latin typeface="+mn-lt"/>
                <a:ea typeface="+mn-ea"/>
                <a:cs typeface="+mn-cs"/>
              </a:rPr>
              <a:t>  \</a:t>
            </a:r>
            <a:r>
              <a:rPr lang="en-GB" sz="450" kern="1200" dirty="0" err="1">
                <a:solidFill>
                  <a:schemeClr val="tx1"/>
                </a:solidFill>
                <a:effectLst/>
                <a:latin typeface="+mn-lt"/>
                <a:ea typeface="+mn-ea"/>
                <a:cs typeface="+mn-cs"/>
              </a:rPr>
              <a:t>centering</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\begin{tabular}{p{3cm}</a:t>
            </a:r>
            <a:r>
              <a:rPr lang="en-GB" sz="450" kern="1200" dirty="0" err="1">
                <a:solidFill>
                  <a:schemeClr val="tx1"/>
                </a:solidFill>
                <a:effectLst/>
                <a:latin typeface="+mn-lt"/>
                <a:ea typeface="+mn-ea"/>
                <a:cs typeface="+mn-cs"/>
              </a:rPr>
              <a:t>cccccc</a:t>
            </a:r>
            <a:r>
              <a:rPr lang="en-GB" sz="450" kern="1200" dirty="0">
                <a:solidFill>
                  <a:schemeClr val="tx1"/>
                </a:solidFill>
                <a:effectLst/>
                <a:latin typeface="+mn-lt"/>
                <a:ea typeface="+mn-ea"/>
                <a:cs typeface="+mn-cs"/>
              </a:rPr>
              <a:t>}</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Type &amp; $\</a:t>
            </a:r>
            <a:r>
              <a:rPr lang="en-GB" sz="450" kern="1200" dirty="0" err="1">
                <a:solidFill>
                  <a:schemeClr val="tx1"/>
                </a:solidFill>
                <a:effectLst/>
                <a:latin typeface="+mn-lt"/>
                <a:ea typeface="+mn-ea"/>
                <a:cs typeface="+mn-cs"/>
              </a:rPr>
              <a:t>Delta$X</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Delta$Y</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Delta$PSI</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Delta$S</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Delta$DTHETA</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Delta$DPHI</a:t>
            </a:r>
            <a:r>
              <a:rPr lang="en-GB" sz="450" kern="1200" dirty="0">
                <a:solidFill>
                  <a:schemeClr val="tx1"/>
                </a:solidFill>
                <a:effectLst/>
                <a:latin typeface="+mn-lt"/>
                <a:ea typeface="+mn-ea"/>
                <a:cs typeface="+mn-cs"/>
              </a:rPr>
              <a:t> \\</a:t>
            </a:r>
          </a:p>
          <a:p>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mu$m</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mu$m</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mu$rad</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mu$m</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mu$rad</a:t>
            </a:r>
            <a:r>
              <a:rPr lang="en-GB" sz="450" kern="1200" dirty="0">
                <a:solidFill>
                  <a:schemeClr val="tx1"/>
                </a:solidFill>
                <a:effectLst/>
                <a:latin typeface="+mn-lt"/>
                <a:ea typeface="+mn-ea"/>
                <a:cs typeface="+mn-cs"/>
              </a:rPr>
              <a:t>) &amp; ($\</a:t>
            </a:r>
            <a:r>
              <a:rPr lang="en-GB" sz="450" kern="1200" dirty="0" err="1">
                <a:solidFill>
                  <a:schemeClr val="tx1"/>
                </a:solidFill>
                <a:effectLst/>
                <a:latin typeface="+mn-lt"/>
                <a:ea typeface="+mn-ea"/>
                <a:cs typeface="+mn-cs"/>
              </a:rPr>
              <a:t>mu$rad</a:t>
            </a:r>
            <a:r>
              <a:rPr lang="en-GB" sz="450" kern="1200" dirty="0">
                <a:solidFill>
                  <a:schemeClr val="tx1"/>
                </a:solidFill>
                <a:effectLst/>
                <a:latin typeface="+mn-lt"/>
                <a:ea typeface="+mn-ea"/>
                <a:cs typeface="+mn-cs"/>
              </a:rPr>
              <a:t>)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vspace</a:t>
            </a:r>
            <a:r>
              <a:rPr lang="en-GB" sz="450" kern="1200" dirty="0">
                <a:solidFill>
                  <a:schemeClr val="tx1"/>
                </a:solidFill>
                <a:effectLst/>
                <a:latin typeface="+mn-lt"/>
                <a:ea typeface="+mn-ea"/>
                <a:cs typeface="+mn-cs"/>
              </a:rPr>
              <a:t>{.1cm} \\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Arc quadrupole* &amp; 50  &amp; 50  &amp; 300 &amp; 150 &amp; 100 &amp; 100 \\</a:t>
            </a:r>
          </a:p>
          <a:p>
            <a:r>
              <a:rPr lang="en-GB" sz="450" kern="1200" dirty="0">
                <a:solidFill>
                  <a:schemeClr val="tx1"/>
                </a:solidFill>
                <a:effectLst/>
                <a:latin typeface="+mn-lt"/>
                <a:ea typeface="+mn-ea"/>
                <a:cs typeface="+mn-cs"/>
              </a:rPr>
              <a:t>    Arc </a:t>
            </a:r>
            <a:r>
              <a:rPr lang="en-GB" sz="450" kern="1200" dirty="0" err="1">
                <a:solidFill>
                  <a:schemeClr val="tx1"/>
                </a:solidFill>
                <a:effectLst/>
                <a:latin typeface="+mn-lt"/>
                <a:ea typeface="+mn-ea"/>
                <a:cs typeface="+mn-cs"/>
              </a:rPr>
              <a:t>sextupoles</a:t>
            </a:r>
            <a:r>
              <a:rPr lang="en-GB" sz="450" kern="1200" dirty="0">
                <a:solidFill>
                  <a:schemeClr val="tx1"/>
                </a:solidFill>
                <a:effectLst/>
                <a:latin typeface="+mn-lt"/>
                <a:ea typeface="+mn-ea"/>
                <a:cs typeface="+mn-cs"/>
              </a:rPr>
              <a:t>* &amp; 50  &amp; 50  &amp; 300 &amp; 150 &amp; 100 &amp; 100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Dipoles &amp; 1000  &amp; 1000  &amp; 300 &amp; 1000  &amp; 0 &amp; 0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Girders &amp; 150  &amp; 150 &amp; - &amp; 1000 &amp; 0 &amp; 0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IR quadrupole &amp; 100  &amp; 100  &amp; 250 &amp; 250 &amp; 100 &amp; 100 \\</a:t>
            </a:r>
          </a:p>
          <a:p>
            <a:r>
              <a:rPr lang="en-GB" sz="450" kern="1200" dirty="0">
                <a:solidFill>
                  <a:schemeClr val="tx1"/>
                </a:solidFill>
                <a:effectLst/>
                <a:latin typeface="+mn-lt"/>
                <a:ea typeface="+mn-ea"/>
                <a:cs typeface="+mn-cs"/>
              </a:rPr>
              <a:t>    IR </a:t>
            </a:r>
            <a:r>
              <a:rPr lang="en-GB" sz="450" kern="1200" dirty="0" err="1">
                <a:solidFill>
                  <a:schemeClr val="tx1"/>
                </a:solidFill>
                <a:effectLst/>
                <a:latin typeface="+mn-lt"/>
                <a:ea typeface="+mn-ea"/>
                <a:cs typeface="+mn-cs"/>
              </a:rPr>
              <a:t>sextupoles</a:t>
            </a:r>
            <a:r>
              <a:rPr lang="en-GB" sz="450" kern="1200" dirty="0">
                <a:solidFill>
                  <a:schemeClr val="tx1"/>
                </a:solidFill>
                <a:effectLst/>
                <a:latin typeface="+mn-lt"/>
                <a:ea typeface="+mn-ea"/>
                <a:cs typeface="+mn-cs"/>
              </a:rPr>
              <a:t> &amp; 100  &amp; 100  &amp; 250 &amp; 250 &amp; 100 &amp; 100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BPM** &amp; 40 &amp; 40 &amp; 100 &amp; - \\</a:t>
            </a:r>
          </a:p>
          <a:p>
            <a:r>
              <a:rPr lang="en-GB" sz="450" kern="1200" dirty="0">
                <a:solidFill>
                  <a:schemeClr val="tx1"/>
                </a:solidFill>
                <a:effectLst/>
                <a:latin typeface="+mn-lt"/>
                <a:ea typeface="+mn-ea"/>
                <a:cs typeface="+mn-cs"/>
              </a:rPr>
              <a:t>\</a:t>
            </a:r>
            <a:r>
              <a:rPr lang="en-GB" sz="450" kern="1200" dirty="0" err="1">
                <a:solidFill>
                  <a:schemeClr val="tx1"/>
                </a:solidFill>
                <a:effectLst/>
                <a:latin typeface="+mn-lt"/>
                <a:ea typeface="+mn-ea"/>
                <a:cs typeface="+mn-cs"/>
              </a:rPr>
              <a:t>hline</a:t>
            </a:r>
            <a:endParaRPr lang="en-GB" sz="450" kern="1200" dirty="0">
              <a:solidFill>
                <a:schemeClr val="tx1"/>
              </a:solidFill>
              <a:effectLst/>
              <a:latin typeface="+mn-lt"/>
              <a:ea typeface="+mn-ea"/>
              <a:cs typeface="+mn-cs"/>
            </a:endParaRPr>
          </a:p>
          <a:p>
            <a:r>
              <a:rPr lang="en-GB" sz="450" kern="1200" dirty="0">
                <a:solidFill>
                  <a:schemeClr val="tx1"/>
                </a:solidFill>
                <a:effectLst/>
                <a:latin typeface="+mn-lt"/>
                <a:ea typeface="+mn-ea"/>
                <a:cs typeface="+mn-cs"/>
              </a:rPr>
              <a:t>  \end{tabular}</a:t>
            </a:r>
          </a:p>
          <a:p>
            <a:r>
              <a:rPr lang="en-GB" sz="450" kern="1200" dirty="0">
                <a:solidFill>
                  <a:schemeClr val="tx1"/>
                </a:solidFill>
                <a:effectLst/>
                <a:latin typeface="+mn-lt"/>
                <a:ea typeface="+mn-ea"/>
                <a:cs typeface="+mn-cs"/>
              </a:rPr>
              <a:t>\end{table}</a:t>
            </a:r>
          </a:p>
          <a:p>
            <a:br>
              <a:rPr lang="en-GB" sz="450" kern="1200" dirty="0">
                <a:solidFill>
                  <a:schemeClr val="tx1"/>
                </a:solidFill>
                <a:effectLst/>
                <a:latin typeface="+mn-lt"/>
                <a:ea typeface="+mn-ea"/>
                <a:cs typeface="+mn-cs"/>
              </a:rPr>
            </a:br>
            <a:endParaRPr lang="en-GB" sz="45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7</a:t>
            </a:fld>
            <a:endParaRPr lang="de-AT"/>
          </a:p>
        </p:txBody>
      </p:sp>
    </p:spTree>
    <p:extLst>
      <p:ext uri="{BB962C8B-B14F-4D97-AF65-F5344CB8AC3E}">
        <p14:creationId xmlns:p14="http://schemas.microsoft.com/office/powerpoint/2010/main" val="29686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introduce the field errs and misalignments in two stages. Here we’re not trying to simulate the commission process from day 0. Instead we want to demonstrate that there is a set of corrector strengths, and magnet strengths, that result in a very well corrected lattice. It would be a different type of simulation to mimic the commissioning process.</a:t>
            </a:r>
          </a:p>
        </p:txBody>
      </p:sp>
      <p:sp>
        <p:nvSpPr>
          <p:cNvPr id="4" name="Slide Number Placeholder 3"/>
          <p:cNvSpPr>
            <a:spLocks noGrp="1"/>
          </p:cNvSpPr>
          <p:nvPr>
            <p:ph type="sldNum" sz="quarter" idx="5"/>
          </p:nvPr>
        </p:nvSpPr>
        <p:spPr/>
        <p:txBody>
          <a:bodyPr/>
          <a:lstStyle/>
          <a:p>
            <a:fld id="{CD7EBA44-2749-4505-B776-1307762B45EE}" type="slidenum">
              <a:rPr lang="de-AT" smtClean="0"/>
              <a:t>8</a:t>
            </a:fld>
            <a:endParaRPr lang="de-AT"/>
          </a:p>
        </p:txBody>
      </p:sp>
    </p:spTree>
    <p:extLst>
      <p:ext uri="{BB962C8B-B14F-4D97-AF65-F5344CB8AC3E}">
        <p14:creationId xmlns:p14="http://schemas.microsoft.com/office/powerpoint/2010/main" val="407704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9</a:t>
            </a:fld>
            <a:endParaRPr lang="de-AT"/>
          </a:p>
        </p:txBody>
      </p:sp>
    </p:spTree>
    <p:extLst>
      <p:ext uri="{BB962C8B-B14F-4D97-AF65-F5344CB8AC3E}">
        <p14:creationId xmlns:p14="http://schemas.microsoft.com/office/powerpoint/2010/main" val="359817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Ttbar, 4IP lattice. These are the main results.</a:t>
            </a:r>
          </a:p>
          <a:p>
            <a:endParaRPr lang="en-GB" dirty="0"/>
          </a:p>
          <a:p>
            <a:r>
              <a:rPr lang="en-GB" dirty="0"/>
              <a:t>run_fccee_girs150_arcs50r400s150pt100_dip1000_IP100r250s250pt100_field_23b_3_gradual2</a:t>
            </a:r>
          </a:p>
          <a:p>
            <a:endParaRPr lang="en-GB" dirty="0"/>
          </a:p>
          <a:p>
            <a:r>
              <a:rPr lang="en-GB" sz="450" kern="1200" dirty="0">
                <a:solidFill>
                  <a:schemeClr val="tx1"/>
                </a:solidFill>
                <a:effectLst/>
                <a:latin typeface="+mn-lt"/>
                <a:ea typeface="+mn-ea"/>
                <a:cs typeface="+mn-cs"/>
              </a:rPr>
              <a:t>%$\epsilon_{x, \</a:t>
            </a:r>
            <a:r>
              <a:rPr lang="en-GB" sz="450" kern="1200" dirty="0" err="1">
                <a:solidFill>
                  <a:schemeClr val="tx1"/>
                </a:solidFill>
                <a:effectLst/>
                <a:latin typeface="+mn-lt"/>
                <a:ea typeface="+mn-ea"/>
                <a:cs typeface="+mn-cs"/>
              </a:rPr>
              <a:t>textrm</a:t>
            </a:r>
            <a:r>
              <a:rPr lang="en-GB" sz="450" kern="1200" dirty="0">
                <a:solidFill>
                  <a:schemeClr val="tx1"/>
                </a:solidFill>
                <a:effectLst/>
                <a:latin typeface="+mn-lt"/>
                <a:ea typeface="+mn-ea"/>
                <a:cs typeface="+mn-cs"/>
              </a:rPr>
              <a:t>{median}} = 2.276$ nm rad \\</a:t>
            </a:r>
          </a:p>
          <a:p>
            <a:r>
              <a:rPr lang="en-GB" sz="450" kern="1200" dirty="0">
                <a:solidFill>
                  <a:schemeClr val="tx1"/>
                </a:solidFill>
                <a:effectLst/>
                <a:latin typeface="+mn-lt"/>
                <a:ea typeface="+mn-ea"/>
                <a:cs typeface="+mn-cs"/>
              </a:rPr>
              <a:t>%$\epsilon_{y, \</a:t>
            </a:r>
            <a:r>
              <a:rPr lang="en-GB" sz="450" kern="1200" dirty="0" err="1">
                <a:solidFill>
                  <a:schemeClr val="tx1"/>
                </a:solidFill>
                <a:effectLst/>
                <a:latin typeface="+mn-lt"/>
                <a:ea typeface="+mn-ea"/>
                <a:cs typeface="+mn-cs"/>
              </a:rPr>
              <a:t>textrm</a:t>
            </a:r>
            <a:r>
              <a:rPr lang="en-GB" sz="450" kern="1200" dirty="0">
                <a:solidFill>
                  <a:schemeClr val="tx1"/>
                </a:solidFill>
                <a:effectLst/>
                <a:latin typeface="+mn-lt"/>
                <a:ea typeface="+mn-ea"/>
                <a:cs typeface="+mn-cs"/>
              </a:rPr>
              <a:t>{median}} = 0.242$ pm rad \\</a:t>
            </a:r>
          </a:p>
          <a:p>
            <a:r>
              <a:rPr lang="en-GB" sz="450" kern="1200" dirty="0">
                <a:solidFill>
                  <a:schemeClr val="tx1"/>
                </a:solidFill>
                <a:effectLst/>
                <a:latin typeface="+mn-lt"/>
                <a:ea typeface="+mn-ea"/>
                <a:cs typeface="+mn-cs"/>
              </a:rPr>
              <a:t>$\frac{\epsilon_{y}}{\epsilon_{x}} = 0.011$ $\%$ \\</a:t>
            </a:r>
          </a:p>
          <a:p>
            <a:endParaRPr lang="en-GB" dirty="0"/>
          </a:p>
        </p:txBody>
      </p:sp>
      <p:sp>
        <p:nvSpPr>
          <p:cNvPr id="4" name="Slide Number Placeholder 3"/>
          <p:cNvSpPr>
            <a:spLocks noGrp="1"/>
          </p:cNvSpPr>
          <p:nvPr>
            <p:ph type="sldNum" sz="quarter" idx="5"/>
          </p:nvPr>
        </p:nvSpPr>
        <p:spPr/>
        <p:txBody>
          <a:bodyPr/>
          <a:lstStyle/>
          <a:p>
            <a:fld id="{CD7EBA44-2749-4505-B776-1307762B45EE}" type="slidenum">
              <a:rPr lang="de-AT" smtClean="0"/>
              <a:t>10</a:t>
            </a:fld>
            <a:endParaRPr lang="de-AT"/>
          </a:p>
        </p:txBody>
      </p:sp>
    </p:spTree>
    <p:extLst>
      <p:ext uri="{BB962C8B-B14F-4D97-AF65-F5344CB8AC3E}">
        <p14:creationId xmlns:p14="http://schemas.microsoft.com/office/powerpoint/2010/main" val="276203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movie">
    <p:bg>
      <p:bgPr>
        <a:solidFill>
          <a:schemeClr val="accent6"/>
        </a:solidFill>
        <a:effectLst/>
      </p:bgPr>
    </p:bg>
    <p:spTree>
      <p:nvGrpSpPr>
        <p:cNvPr id="1" name=""/>
        <p:cNvGrpSpPr/>
        <p:nvPr/>
      </p:nvGrpSpPr>
      <p:grpSpPr>
        <a:xfrm>
          <a:off x="0" y="0"/>
          <a:ext cx="0" cy="0"/>
          <a:chOff x="0" y="0"/>
          <a:chExt cx="0" cy="0"/>
        </a:xfrm>
      </p:grpSpPr>
      <p:sp>
        <p:nvSpPr>
          <p:cNvPr id="4" name="Medienplatzhalter 3">
            <a:extLst>
              <a:ext uri="{FF2B5EF4-FFF2-40B4-BE49-F238E27FC236}">
                <a16:creationId xmlns:a16="http://schemas.microsoft.com/office/drawing/2014/main" id="{35791F61-4EBB-4F31-815E-D8EAD2B04A66}"/>
              </a:ext>
            </a:extLst>
          </p:cNvPr>
          <p:cNvSpPr>
            <a:spLocks noGrp="1"/>
          </p:cNvSpPr>
          <p:nvPr>
            <p:ph type="media" sz="quarter" idx="10" hasCustomPrompt="1"/>
          </p:nvPr>
        </p:nvSpPr>
        <p:spPr>
          <a:xfrm>
            <a:off x="0" y="0"/>
            <a:ext cx="9144000" cy="5143500"/>
          </a:xfrm>
        </p:spPr>
        <p:txBody>
          <a:bodyPr/>
          <a:lstStyle>
            <a:lvl1pPr algn="ctr">
              <a:lnSpc>
                <a:spcPct val="200000"/>
              </a:lnSpc>
              <a:defRPr sz="3000">
                <a:solidFill>
                  <a:schemeClr val="bg1"/>
                </a:solidFill>
              </a:defRPr>
            </a:lvl1pPr>
          </a:lstStyle>
          <a:p>
            <a:r>
              <a:rPr lang="en-US" noProof="0" dirty="0"/>
              <a:t>Add Movie</a:t>
            </a:r>
          </a:p>
        </p:txBody>
      </p:sp>
    </p:spTree>
    <p:extLst>
      <p:ext uri="{BB962C8B-B14F-4D97-AF65-F5344CB8AC3E}">
        <p14:creationId xmlns:p14="http://schemas.microsoft.com/office/powerpoint/2010/main" val="259478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5" name="Textplatzhalter 4">
            <a:extLst>
              <a:ext uri="{FF2B5EF4-FFF2-40B4-BE49-F238E27FC236}">
                <a16:creationId xmlns:a16="http://schemas.microsoft.com/office/drawing/2014/main" id="{6348C0BB-C58B-4EED-9C60-A6CDED1B5952}"/>
              </a:ext>
            </a:extLst>
          </p:cNvPr>
          <p:cNvSpPr>
            <a:spLocks noGrp="1"/>
          </p:cNvSpPr>
          <p:nvPr>
            <p:ph type="body" sz="quarter" idx="11" hasCustomPrompt="1"/>
          </p:nvPr>
        </p:nvSpPr>
        <p:spPr>
          <a:xfrm>
            <a:off x="442800" y="4677984"/>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dirty="0"/>
              <a:t>Caption</a:t>
            </a:r>
          </a:p>
        </p:txBody>
      </p:sp>
      <p:sp>
        <p:nvSpPr>
          <p:cNvPr id="8" name="Bildplatzhalter 7">
            <a:extLst>
              <a:ext uri="{FF2B5EF4-FFF2-40B4-BE49-F238E27FC236}">
                <a16:creationId xmlns:a16="http://schemas.microsoft.com/office/drawing/2014/main" id="{E3F97B2E-B3AF-412F-8A5D-31126158717C}"/>
              </a:ext>
            </a:extLst>
          </p:cNvPr>
          <p:cNvSpPr>
            <a:spLocks noGrp="1"/>
          </p:cNvSpPr>
          <p:nvPr>
            <p:ph type="pic" sz="quarter" idx="12" hasCustomPrompt="1"/>
          </p:nvPr>
        </p:nvSpPr>
        <p:spPr>
          <a:xfrm>
            <a:off x="467320" y="832950"/>
            <a:ext cx="2538413" cy="1734750"/>
          </a:xfrm>
        </p:spPr>
        <p:txBody>
          <a:bodyPr/>
          <a:lstStyle>
            <a:lvl1pPr>
              <a:defRPr/>
            </a:lvl1pPr>
          </a:lstStyle>
          <a:p>
            <a:r>
              <a:rPr lang="en-US" noProof="0" dirty="0"/>
              <a:t>Add Image</a:t>
            </a:r>
          </a:p>
        </p:txBody>
      </p:sp>
      <p:sp>
        <p:nvSpPr>
          <p:cNvPr id="11" name="Bildplatzhalter 7">
            <a:extLst>
              <a:ext uri="{FF2B5EF4-FFF2-40B4-BE49-F238E27FC236}">
                <a16:creationId xmlns:a16="http://schemas.microsoft.com/office/drawing/2014/main" id="{B3619771-C104-4967-8CE8-D32A6A767A69}"/>
              </a:ext>
            </a:extLst>
          </p:cNvPr>
          <p:cNvSpPr>
            <a:spLocks noGrp="1"/>
          </p:cNvSpPr>
          <p:nvPr>
            <p:ph type="pic" sz="quarter" idx="13" hasCustomPrompt="1"/>
          </p:nvPr>
        </p:nvSpPr>
        <p:spPr>
          <a:xfrm>
            <a:off x="3302794" y="832950"/>
            <a:ext cx="2538413" cy="1734750"/>
          </a:xfrm>
        </p:spPr>
        <p:txBody>
          <a:bodyPr/>
          <a:lstStyle/>
          <a:p>
            <a:r>
              <a:rPr lang="en-US" noProof="0"/>
              <a:t>Add Image</a:t>
            </a:r>
          </a:p>
        </p:txBody>
      </p:sp>
      <p:sp>
        <p:nvSpPr>
          <p:cNvPr id="12" name="Bildplatzhalter 7">
            <a:extLst>
              <a:ext uri="{FF2B5EF4-FFF2-40B4-BE49-F238E27FC236}">
                <a16:creationId xmlns:a16="http://schemas.microsoft.com/office/drawing/2014/main" id="{EAAF7A8C-E9CD-42FC-9131-B1B15A78852D}"/>
              </a:ext>
            </a:extLst>
          </p:cNvPr>
          <p:cNvSpPr>
            <a:spLocks noGrp="1"/>
          </p:cNvSpPr>
          <p:nvPr>
            <p:ph type="pic" sz="quarter" idx="14" hasCustomPrompt="1"/>
          </p:nvPr>
        </p:nvSpPr>
        <p:spPr>
          <a:xfrm>
            <a:off x="6138267" y="832950"/>
            <a:ext cx="2538413" cy="1734750"/>
          </a:xfrm>
        </p:spPr>
        <p:txBody>
          <a:bodyPr/>
          <a:lstStyle/>
          <a:p>
            <a:r>
              <a:rPr lang="en-US" noProof="0"/>
              <a:t>Add Image</a:t>
            </a:r>
          </a:p>
        </p:txBody>
      </p:sp>
      <p:sp>
        <p:nvSpPr>
          <p:cNvPr id="13" name="Bildplatzhalter 7">
            <a:extLst>
              <a:ext uri="{FF2B5EF4-FFF2-40B4-BE49-F238E27FC236}">
                <a16:creationId xmlns:a16="http://schemas.microsoft.com/office/drawing/2014/main" id="{8EA1D059-7D13-4EEF-9BA9-6012929D6894}"/>
              </a:ext>
            </a:extLst>
          </p:cNvPr>
          <p:cNvSpPr>
            <a:spLocks noGrp="1"/>
          </p:cNvSpPr>
          <p:nvPr>
            <p:ph type="pic" sz="quarter" idx="15" hasCustomPrompt="1"/>
          </p:nvPr>
        </p:nvSpPr>
        <p:spPr>
          <a:xfrm>
            <a:off x="467320" y="2895750"/>
            <a:ext cx="2538413" cy="1734750"/>
          </a:xfrm>
        </p:spPr>
        <p:txBody>
          <a:bodyPr/>
          <a:lstStyle/>
          <a:p>
            <a:r>
              <a:rPr lang="en-US" noProof="0"/>
              <a:t>Add Image</a:t>
            </a:r>
          </a:p>
        </p:txBody>
      </p:sp>
      <p:sp>
        <p:nvSpPr>
          <p:cNvPr id="14" name="Bildplatzhalter 7">
            <a:extLst>
              <a:ext uri="{FF2B5EF4-FFF2-40B4-BE49-F238E27FC236}">
                <a16:creationId xmlns:a16="http://schemas.microsoft.com/office/drawing/2014/main" id="{3F531061-ABBF-4531-8358-93F39A4E83CD}"/>
              </a:ext>
            </a:extLst>
          </p:cNvPr>
          <p:cNvSpPr>
            <a:spLocks noGrp="1"/>
          </p:cNvSpPr>
          <p:nvPr>
            <p:ph type="pic" sz="quarter" idx="16" hasCustomPrompt="1"/>
          </p:nvPr>
        </p:nvSpPr>
        <p:spPr>
          <a:xfrm>
            <a:off x="3302794" y="2895750"/>
            <a:ext cx="2538413" cy="1734750"/>
          </a:xfrm>
        </p:spPr>
        <p:txBody>
          <a:bodyPr/>
          <a:lstStyle/>
          <a:p>
            <a:r>
              <a:rPr lang="en-US" noProof="0"/>
              <a:t>Add Image</a:t>
            </a:r>
          </a:p>
        </p:txBody>
      </p:sp>
      <p:sp>
        <p:nvSpPr>
          <p:cNvPr id="15" name="Bildplatzhalter 7">
            <a:extLst>
              <a:ext uri="{FF2B5EF4-FFF2-40B4-BE49-F238E27FC236}">
                <a16:creationId xmlns:a16="http://schemas.microsoft.com/office/drawing/2014/main" id="{1E2387E5-F9E6-4485-8261-961CB0903140}"/>
              </a:ext>
            </a:extLst>
          </p:cNvPr>
          <p:cNvSpPr>
            <a:spLocks noGrp="1"/>
          </p:cNvSpPr>
          <p:nvPr>
            <p:ph type="pic" sz="quarter" idx="17" hasCustomPrompt="1"/>
          </p:nvPr>
        </p:nvSpPr>
        <p:spPr>
          <a:xfrm>
            <a:off x="6138267" y="2895750"/>
            <a:ext cx="2538413" cy="1734750"/>
          </a:xfrm>
        </p:spPr>
        <p:txBody>
          <a:bodyPr/>
          <a:lstStyle/>
          <a:p>
            <a:r>
              <a:rPr lang="en-US" noProof="0"/>
              <a:t>Add Image</a:t>
            </a:r>
          </a:p>
        </p:txBody>
      </p:sp>
      <p:sp>
        <p:nvSpPr>
          <p:cNvPr id="16" name="Textplatzhalter 4">
            <a:extLst>
              <a:ext uri="{FF2B5EF4-FFF2-40B4-BE49-F238E27FC236}">
                <a16:creationId xmlns:a16="http://schemas.microsoft.com/office/drawing/2014/main" id="{4F13C95D-47FB-4B84-9C64-194B515968FC}"/>
              </a:ext>
            </a:extLst>
          </p:cNvPr>
          <p:cNvSpPr>
            <a:spLocks noGrp="1"/>
          </p:cNvSpPr>
          <p:nvPr>
            <p:ph type="body" sz="quarter" idx="18" hasCustomPrompt="1"/>
          </p:nvPr>
        </p:nvSpPr>
        <p:spPr>
          <a:xfrm>
            <a:off x="442800" y="2625756"/>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dirty="0"/>
              <a:t>Caption</a:t>
            </a:r>
          </a:p>
        </p:txBody>
      </p:sp>
      <p:sp>
        <p:nvSpPr>
          <p:cNvPr id="17" name="Textplatzhalter 4">
            <a:extLst>
              <a:ext uri="{FF2B5EF4-FFF2-40B4-BE49-F238E27FC236}">
                <a16:creationId xmlns:a16="http://schemas.microsoft.com/office/drawing/2014/main" id="{22B4C4DC-2824-4AA7-A434-E1CB7029143D}"/>
              </a:ext>
            </a:extLst>
          </p:cNvPr>
          <p:cNvSpPr>
            <a:spLocks noGrp="1"/>
          </p:cNvSpPr>
          <p:nvPr>
            <p:ph type="body" sz="quarter" idx="19" hasCustomPrompt="1"/>
          </p:nvPr>
        </p:nvSpPr>
        <p:spPr>
          <a:xfrm>
            <a:off x="3269250" y="2625756"/>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dirty="0"/>
              <a:t>Caption</a:t>
            </a:r>
          </a:p>
        </p:txBody>
      </p:sp>
      <p:sp>
        <p:nvSpPr>
          <p:cNvPr id="18" name="Textplatzhalter 4">
            <a:extLst>
              <a:ext uri="{FF2B5EF4-FFF2-40B4-BE49-F238E27FC236}">
                <a16:creationId xmlns:a16="http://schemas.microsoft.com/office/drawing/2014/main" id="{431A6461-DB7D-4C02-BD54-EC13C6C61981}"/>
              </a:ext>
            </a:extLst>
          </p:cNvPr>
          <p:cNvSpPr>
            <a:spLocks noGrp="1"/>
          </p:cNvSpPr>
          <p:nvPr>
            <p:ph type="body" sz="quarter" idx="20" hasCustomPrompt="1"/>
          </p:nvPr>
        </p:nvSpPr>
        <p:spPr>
          <a:xfrm>
            <a:off x="6095700" y="2625756"/>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a:t>Caption</a:t>
            </a:r>
          </a:p>
        </p:txBody>
      </p:sp>
      <p:sp>
        <p:nvSpPr>
          <p:cNvPr id="19" name="Textplatzhalter 4">
            <a:extLst>
              <a:ext uri="{FF2B5EF4-FFF2-40B4-BE49-F238E27FC236}">
                <a16:creationId xmlns:a16="http://schemas.microsoft.com/office/drawing/2014/main" id="{9E186AF5-D057-4662-99A5-C5B72C102263}"/>
              </a:ext>
            </a:extLst>
          </p:cNvPr>
          <p:cNvSpPr>
            <a:spLocks noGrp="1"/>
          </p:cNvSpPr>
          <p:nvPr>
            <p:ph type="body" sz="quarter" idx="21" hasCustomPrompt="1"/>
          </p:nvPr>
        </p:nvSpPr>
        <p:spPr>
          <a:xfrm>
            <a:off x="3269250" y="4677984"/>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a:t>Caption</a:t>
            </a:r>
          </a:p>
        </p:txBody>
      </p:sp>
      <p:sp>
        <p:nvSpPr>
          <p:cNvPr id="20" name="Textplatzhalter 4">
            <a:extLst>
              <a:ext uri="{FF2B5EF4-FFF2-40B4-BE49-F238E27FC236}">
                <a16:creationId xmlns:a16="http://schemas.microsoft.com/office/drawing/2014/main" id="{FE28F596-0477-4144-9033-0F83600D5173}"/>
              </a:ext>
            </a:extLst>
          </p:cNvPr>
          <p:cNvSpPr>
            <a:spLocks noGrp="1"/>
          </p:cNvSpPr>
          <p:nvPr>
            <p:ph type="body" sz="quarter" idx="22" hasCustomPrompt="1"/>
          </p:nvPr>
        </p:nvSpPr>
        <p:spPr>
          <a:xfrm>
            <a:off x="6095700" y="4677984"/>
            <a:ext cx="26055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a:t>Caption</a:t>
            </a:r>
          </a:p>
        </p:txBody>
      </p:sp>
    </p:spTree>
    <p:extLst>
      <p:ext uri="{BB962C8B-B14F-4D97-AF65-F5344CB8AC3E}">
        <p14:creationId xmlns:p14="http://schemas.microsoft.com/office/powerpoint/2010/main" val="153615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Image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7" name="Bildplatzhalter 7">
            <a:extLst>
              <a:ext uri="{FF2B5EF4-FFF2-40B4-BE49-F238E27FC236}">
                <a16:creationId xmlns:a16="http://schemas.microsoft.com/office/drawing/2014/main" id="{9B27A2E0-7828-42CC-94F2-52AC0B1B20E9}"/>
              </a:ext>
            </a:extLst>
          </p:cNvPr>
          <p:cNvSpPr>
            <a:spLocks noGrp="1"/>
          </p:cNvSpPr>
          <p:nvPr>
            <p:ph type="pic" sz="quarter" idx="12" hasCustomPrompt="1"/>
          </p:nvPr>
        </p:nvSpPr>
        <p:spPr>
          <a:xfrm>
            <a:off x="467320" y="1428299"/>
            <a:ext cx="3954150" cy="3257550"/>
          </a:xfrm>
        </p:spPr>
        <p:txBody>
          <a:bodyPr/>
          <a:lstStyle/>
          <a:p>
            <a:r>
              <a:rPr lang="en-US" noProof="0" dirty="0"/>
              <a:t>Add Image</a:t>
            </a:r>
          </a:p>
        </p:txBody>
      </p:sp>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4715550" y="1428299"/>
            <a:ext cx="3954150" cy="3257550"/>
          </a:xfrm>
        </p:spPr>
        <p:txBody>
          <a:bodyPr/>
          <a:lstStyle/>
          <a:p>
            <a:r>
              <a:rPr lang="en-US" noProof="0"/>
              <a:t>Add Image</a:t>
            </a:r>
          </a:p>
        </p:txBody>
      </p:sp>
      <p:sp>
        <p:nvSpPr>
          <p:cNvPr id="5" name="Titel 4">
            <a:extLst>
              <a:ext uri="{FF2B5EF4-FFF2-40B4-BE49-F238E27FC236}">
                <a16:creationId xmlns:a16="http://schemas.microsoft.com/office/drawing/2014/main" id="{FBDA83D7-ED1C-407C-95EF-259295D21892}"/>
              </a:ext>
            </a:extLst>
          </p:cNvPr>
          <p:cNvSpPr>
            <a:spLocks noGrp="1"/>
          </p:cNvSpPr>
          <p:nvPr>
            <p:ph type="title" hasCustomPrompt="1"/>
          </p:nvPr>
        </p:nvSpPr>
        <p:spPr>
          <a:xfrm>
            <a:off x="442800" y="577800"/>
            <a:ext cx="8263350" cy="804066"/>
          </a:xfrm>
          <a:prstGeom prst="rect">
            <a:avLst/>
          </a:prstGeom>
        </p:spPr>
        <p:txBody>
          <a:bodyPr/>
          <a:lstStyle/>
          <a:p>
            <a:r>
              <a:rPr lang="de-DE" dirty="0"/>
              <a:t>Add Title</a:t>
            </a:r>
            <a:endParaRPr lang="de-AT" dirty="0"/>
          </a:p>
        </p:txBody>
      </p:sp>
    </p:spTree>
    <p:extLst>
      <p:ext uri="{BB962C8B-B14F-4D97-AF65-F5344CB8AC3E}">
        <p14:creationId xmlns:p14="http://schemas.microsoft.com/office/powerpoint/2010/main" val="342232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4715550" y="1428299"/>
            <a:ext cx="3954150" cy="2858141"/>
          </a:xfrm>
        </p:spPr>
        <p:txBody>
          <a:bodyPr/>
          <a:lstStyle>
            <a:lvl1pPr>
              <a:defRPr/>
            </a:lvl1pPr>
          </a:lstStyle>
          <a:p>
            <a:r>
              <a:rPr lang="en-US" noProof="0" dirty="0"/>
              <a:t>Add Image</a:t>
            </a:r>
          </a:p>
        </p:txBody>
      </p:sp>
      <p:sp>
        <p:nvSpPr>
          <p:cNvPr id="6" name="Textplatzhalter 4">
            <a:extLst>
              <a:ext uri="{FF2B5EF4-FFF2-40B4-BE49-F238E27FC236}">
                <a16:creationId xmlns:a16="http://schemas.microsoft.com/office/drawing/2014/main" id="{0374397B-2532-4487-8D82-80CE5B605516}"/>
              </a:ext>
            </a:extLst>
          </p:cNvPr>
          <p:cNvSpPr>
            <a:spLocks noGrp="1"/>
          </p:cNvSpPr>
          <p:nvPr>
            <p:ph type="body" sz="quarter" idx="11" hasCustomPrompt="1"/>
          </p:nvPr>
        </p:nvSpPr>
        <p:spPr>
          <a:xfrm>
            <a:off x="442800" y="1404598"/>
            <a:ext cx="4023000" cy="212558"/>
          </a:xfrm>
        </p:spPr>
        <p:txBody>
          <a:bodyPr>
            <a:noAutofit/>
          </a:bodyPr>
          <a:lstStyle>
            <a:lvl1pPr>
              <a:defRPr sz="1400" b="1"/>
            </a:lvl1pPr>
            <a:lvl2pPr marL="0" indent="0">
              <a:buFontTx/>
              <a:buNone/>
              <a:defRPr sz="1350" b="1"/>
            </a:lvl2pPr>
            <a:lvl3pPr marL="0" indent="0">
              <a:buFontTx/>
              <a:buNone/>
              <a:defRPr sz="1350" b="1"/>
            </a:lvl3pPr>
            <a:lvl4pPr marL="0" indent="0">
              <a:buFontTx/>
              <a:buNone/>
              <a:defRPr sz="1350" b="1"/>
            </a:lvl4pPr>
            <a:lvl5pPr marL="0" indent="0">
              <a:buFontTx/>
              <a:buNone/>
              <a:defRPr sz="1350" b="1"/>
            </a:lvl5pPr>
          </a:lstStyle>
          <a:p>
            <a:pPr lvl="0"/>
            <a:r>
              <a:rPr lang="en-US" noProof="0" dirty="0"/>
              <a:t>Add </a:t>
            </a:r>
            <a:r>
              <a:rPr lang="de-DE" dirty="0" err="1"/>
              <a:t>Subtitle</a:t>
            </a:r>
            <a:endParaRPr lang="de-DE" dirty="0"/>
          </a:p>
        </p:txBody>
      </p:sp>
      <p:sp>
        <p:nvSpPr>
          <p:cNvPr id="8" name="Textplatzhalter 8">
            <a:extLst>
              <a:ext uri="{FF2B5EF4-FFF2-40B4-BE49-F238E27FC236}">
                <a16:creationId xmlns:a16="http://schemas.microsoft.com/office/drawing/2014/main" id="{49D831AE-EA9C-43ED-94DA-503FA68F90AC}"/>
              </a:ext>
            </a:extLst>
          </p:cNvPr>
          <p:cNvSpPr>
            <a:spLocks noGrp="1"/>
          </p:cNvSpPr>
          <p:nvPr>
            <p:ph type="body" sz="quarter" idx="12" hasCustomPrompt="1"/>
          </p:nvPr>
        </p:nvSpPr>
        <p:spPr>
          <a:xfrm>
            <a:off x="442800" y="1745550"/>
            <a:ext cx="4023000" cy="2747250"/>
          </a:xfrm>
        </p:spPr>
        <p:txBody>
          <a:bodyPr/>
          <a:lstStyle>
            <a:lvl1pPr>
              <a:defRPr/>
            </a:lvl1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platzhalter 4">
            <a:extLst>
              <a:ext uri="{FF2B5EF4-FFF2-40B4-BE49-F238E27FC236}">
                <a16:creationId xmlns:a16="http://schemas.microsoft.com/office/drawing/2014/main" id="{4359674F-CF32-4FA5-9124-DD44149261BE}"/>
              </a:ext>
            </a:extLst>
          </p:cNvPr>
          <p:cNvSpPr>
            <a:spLocks noGrp="1"/>
          </p:cNvSpPr>
          <p:nvPr>
            <p:ph type="body" sz="quarter" idx="18" hasCustomPrompt="1"/>
          </p:nvPr>
        </p:nvSpPr>
        <p:spPr>
          <a:xfrm>
            <a:off x="4680012" y="4367449"/>
            <a:ext cx="4023000" cy="208547"/>
          </a:xfrm>
        </p:spPr>
        <p:txBody>
          <a:bodyPr wrap="none">
            <a:noAutofit/>
          </a:bodyPr>
          <a:lstStyle>
            <a:lvl1pPr>
              <a:lnSpc>
                <a:spcPts val="1013"/>
              </a:lnSpc>
              <a:defRPr sz="1000" b="0"/>
            </a:lvl1pPr>
            <a:lvl2pPr marL="0" indent="0">
              <a:lnSpc>
                <a:spcPts val="1013"/>
              </a:lnSpc>
              <a:buFontTx/>
              <a:buNone/>
              <a:defRPr sz="750" b="0"/>
            </a:lvl2pPr>
            <a:lvl3pPr marL="0" indent="0">
              <a:lnSpc>
                <a:spcPts val="1013"/>
              </a:lnSpc>
              <a:buFontTx/>
              <a:buNone/>
              <a:defRPr sz="750" b="0"/>
            </a:lvl3pPr>
            <a:lvl4pPr marL="0" indent="0">
              <a:lnSpc>
                <a:spcPts val="1013"/>
              </a:lnSpc>
              <a:buFontTx/>
              <a:buNone/>
              <a:defRPr sz="750" b="0"/>
            </a:lvl4pPr>
            <a:lvl5pPr marL="0" indent="0">
              <a:lnSpc>
                <a:spcPts val="1013"/>
              </a:lnSpc>
              <a:buFontTx/>
              <a:buNone/>
              <a:defRPr sz="750" b="0"/>
            </a:lvl5pPr>
            <a:lvl6pPr marL="1714500" indent="0">
              <a:buNone/>
              <a:defRPr/>
            </a:lvl6pPr>
          </a:lstStyle>
          <a:p>
            <a:pPr lvl="0"/>
            <a:r>
              <a:rPr lang="en-US" noProof="0" dirty="0"/>
              <a:t>Caption</a:t>
            </a:r>
          </a:p>
        </p:txBody>
      </p:sp>
      <p:sp>
        <p:nvSpPr>
          <p:cNvPr id="4" name="Titel 3">
            <a:extLst>
              <a:ext uri="{FF2B5EF4-FFF2-40B4-BE49-F238E27FC236}">
                <a16:creationId xmlns:a16="http://schemas.microsoft.com/office/drawing/2014/main" id="{25D6EFE5-C676-44A1-95E3-7BF41C1B224B}"/>
              </a:ext>
            </a:extLst>
          </p:cNvPr>
          <p:cNvSpPr>
            <a:spLocks noGrp="1"/>
          </p:cNvSpPr>
          <p:nvPr>
            <p:ph type="title" hasCustomPrompt="1"/>
          </p:nvPr>
        </p:nvSpPr>
        <p:spPr/>
        <p:txBody>
          <a:bodyPr/>
          <a:lstStyle/>
          <a:p>
            <a:r>
              <a:rPr lang="de-DE" dirty="0"/>
              <a:t>Add Title</a:t>
            </a:r>
            <a:endParaRPr lang="de-AT" dirty="0"/>
          </a:p>
        </p:txBody>
      </p:sp>
      <p:sp>
        <p:nvSpPr>
          <p:cNvPr id="10" name="Textplatzhalter 5">
            <a:extLst>
              <a:ext uri="{FF2B5EF4-FFF2-40B4-BE49-F238E27FC236}">
                <a16:creationId xmlns:a16="http://schemas.microsoft.com/office/drawing/2014/main" id="{798E3C2C-C457-4971-B195-C7CE1F91188A}"/>
              </a:ext>
            </a:extLst>
          </p:cNvPr>
          <p:cNvSpPr>
            <a:spLocks noGrp="1"/>
          </p:cNvSpPr>
          <p:nvPr>
            <p:ph type="body" sz="quarter" idx="14" hasCustomPrompt="1"/>
          </p:nvPr>
        </p:nvSpPr>
        <p:spPr>
          <a:xfrm>
            <a:off x="442913" y="4623750"/>
            <a:ext cx="4023122" cy="341550"/>
          </a:xfrm>
        </p:spPr>
        <p:txBody>
          <a:bodyPr>
            <a:noAutofit/>
          </a:bodyPr>
          <a:lstStyle>
            <a:lvl1pPr>
              <a:lnSpc>
                <a:spcPts val="1013"/>
              </a:lnSpc>
              <a:defRPr sz="1000"/>
            </a:lvl1pPr>
            <a:lvl2pPr marL="0" indent="0">
              <a:lnSpc>
                <a:spcPts val="1013"/>
              </a:lnSpc>
              <a:buNone/>
              <a:defRPr sz="750"/>
            </a:lvl2pPr>
            <a:lvl3pPr marL="0" indent="0">
              <a:lnSpc>
                <a:spcPts val="1013"/>
              </a:lnSpc>
              <a:buFont typeface="Arial" panose="020B0604020202020204" pitchFamily="34" charset="0"/>
              <a:buNone/>
              <a:defRPr sz="750"/>
            </a:lvl3pPr>
            <a:lvl4pPr marL="0" indent="0">
              <a:lnSpc>
                <a:spcPts val="1013"/>
              </a:lnSpc>
              <a:buFont typeface="Arial" panose="020B0604020202020204" pitchFamily="34" charset="0"/>
              <a:buNone/>
              <a:defRPr sz="750"/>
            </a:lvl4pPr>
            <a:lvl5pPr marL="0" indent="0">
              <a:lnSpc>
                <a:spcPts val="1013"/>
              </a:lnSpc>
              <a:buFont typeface="Arial" panose="020B0604020202020204" pitchFamily="34" charset="0"/>
              <a:buNone/>
              <a:defRPr sz="750"/>
            </a:lvl5pPr>
          </a:lstStyle>
          <a:p>
            <a:pPr lvl="0"/>
            <a:r>
              <a:rPr lang="de-DE" dirty="0" err="1"/>
              <a:t>Footnote</a:t>
            </a:r>
            <a:endParaRPr lang="de-AT" dirty="0"/>
          </a:p>
        </p:txBody>
      </p:sp>
    </p:spTree>
    <p:extLst>
      <p:ext uri="{BB962C8B-B14F-4D97-AF65-F5344CB8AC3E}">
        <p14:creationId xmlns:p14="http://schemas.microsoft.com/office/powerpoint/2010/main" val="364886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Image +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467100" y="1428299"/>
            <a:ext cx="3954150" cy="2858141"/>
          </a:xfrm>
        </p:spPr>
        <p:txBody>
          <a:bodyPr/>
          <a:lstStyle/>
          <a:p>
            <a:r>
              <a:rPr lang="en-US" noProof="0" dirty="0"/>
              <a:t>Add Image</a:t>
            </a:r>
          </a:p>
        </p:txBody>
      </p:sp>
      <p:sp>
        <p:nvSpPr>
          <p:cNvPr id="6" name="Textplatzhalter 4">
            <a:extLst>
              <a:ext uri="{FF2B5EF4-FFF2-40B4-BE49-F238E27FC236}">
                <a16:creationId xmlns:a16="http://schemas.microsoft.com/office/drawing/2014/main" id="{0374397B-2532-4487-8D82-80CE5B605516}"/>
              </a:ext>
            </a:extLst>
          </p:cNvPr>
          <p:cNvSpPr>
            <a:spLocks noGrp="1"/>
          </p:cNvSpPr>
          <p:nvPr>
            <p:ph type="body" sz="quarter" idx="11" hasCustomPrompt="1"/>
          </p:nvPr>
        </p:nvSpPr>
        <p:spPr>
          <a:xfrm>
            <a:off x="4687200" y="1404598"/>
            <a:ext cx="4023000" cy="212558"/>
          </a:xfrm>
        </p:spPr>
        <p:txBody>
          <a:bodyPr>
            <a:noAutofit/>
          </a:bodyPr>
          <a:lstStyle>
            <a:lvl1pPr>
              <a:defRPr sz="1400" b="1"/>
            </a:lvl1pPr>
            <a:lvl2pPr marL="0" indent="0">
              <a:buFontTx/>
              <a:buNone/>
              <a:defRPr sz="1350" b="1"/>
            </a:lvl2pPr>
            <a:lvl3pPr marL="0" indent="0">
              <a:buFontTx/>
              <a:buNone/>
              <a:defRPr sz="1350" b="1"/>
            </a:lvl3pPr>
            <a:lvl4pPr marL="0" indent="0">
              <a:buFontTx/>
              <a:buNone/>
              <a:defRPr sz="1350" b="1"/>
            </a:lvl4pPr>
            <a:lvl5pPr marL="0" indent="0">
              <a:buFontTx/>
              <a:buNone/>
              <a:defRPr sz="1350" b="1"/>
            </a:lvl5pPr>
          </a:lstStyle>
          <a:p>
            <a:pPr lvl="0"/>
            <a:r>
              <a:rPr lang="en-US" noProof="0" dirty="0"/>
              <a:t>Add Subtitle</a:t>
            </a:r>
          </a:p>
        </p:txBody>
      </p:sp>
      <p:sp>
        <p:nvSpPr>
          <p:cNvPr id="8" name="Textplatzhalter 8">
            <a:extLst>
              <a:ext uri="{FF2B5EF4-FFF2-40B4-BE49-F238E27FC236}">
                <a16:creationId xmlns:a16="http://schemas.microsoft.com/office/drawing/2014/main" id="{49D831AE-EA9C-43ED-94DA-503FA68F90AC}"/>
              </a:ext>
            </a:extLst>
          </p:cNvPr>
          <p:cNvSpPr>
            <a:spLocks noGrp="1"/>
          </p:cNvSpPr>
          <p:nvPr>
            <p:ph type="body" sz="quarter" idx="12" hasCustomPrompt="1"/>
          </p:nvPr>
        </p:nvSpPr>
        <p:spPr>
          <a:xfrm>
            <a:off x="4687200" y="1745550"/>
            <a:ext cx="4023000" cy="2747250"/>
          </a:xfrm>
        </p:spPr>
        <p:txBody>
          <a:bodyPr/>
          <a:lstStyle>
            <a:lvl1pPr>
              <a:defRPr/>
            </a:lvl1pPr>
            <a:lvl4pPr>
              <a:defRPr/>
            </a:lvl4pPr>
          </a:lstStyle>
          <a:p>
            <a:pPr lvl="0"/>
            <a:r>
              <a:rPr lang="en-US" noProof="0" dirty="0"/>
              <a:t>First Level (Running Text)</a:t>
            </a:r>
          </a:p>
          <a:p>
            <a:pPr lvl="1"/>
            <a:r>
              <a:rPr lang="en-US" noProof="0" dirty="0"/>
              <a:t>Second Level</a:t>
            </a:r>
          </a:p>
          <a:p>
            <a:pPr lvl="2"/>
            <a:r>
              <a:rPr lang="en-US" noProof="0" dirty="0"/>
              <a:t>Third Ebene</a:t>
            </a:r>
          </a:p>
          <a:p>
            <a:pPr lvl="3"/>
            <a:r>
              <a:rPr lang="en-US" noProof="0" dirty="0"/>
              <a:t>Fourth Ebene</a:t>
            </a:r>
          </a:p>
          <a:p>
            <a:pPr lvl="4"/>
            <a:r>
              <a:rPr lang="en-US" noProof="0" dirty="0"/>
              <a:t>Fifth Ebene</a:t>
            </a:r>
          </a:p>
        </p:txBody>
      </p:sp>
      <p:sp>
        <p:nvSpPr>
          <p:cNvPr id="4" name="Titel 3">
            <a:extLst>
              <a:ext uri="{FF2B5EF4-FFF2-40B4-BE49-F238E27FC236}">
                <a16:creationId xmlns:a16="http://schemas.microsoft.com/office/drawing/2014/main" id="{3BB9C48B-306B-4B7C-AF00-BA6C2F3CB515}"/>
              </a:ext>
            </a:extLst>
          </p:cNvPr>
          <p:cNvSpPr>
            <a:spLocks noGrp="1"/>
          </p:cNvSpPr>
          <p:nvPr>
            <p:ph type="title" hasCustomPrompt="1"/>
          </p:nvPr>
        </p:nvSpPr>
        <p:spPr>
          <a:xfrm>
            <a:off x="442800" y="577800"/>
            <a:ext cx="8263350" cy="804066"/>
          </a:xfrm>
          <a:prstGeom prst="rect">
            <a:avLst/>
          </a:prstGeom>
        </p:spPr>
        <p:txBody>
          <a:bodyPr/>
          <a:lstStyle/>
          <a:p>
            <a:r>
              <a:rPr lang="de-DE" dirty="0"/>
              <a:t>Add Title</a:t>
            </a:r>
            <a:endParaRPr lang="de-AT" dirty="0"/>
          </a:p>
        </p:txBody>
      </p:sp>
      <p:sp>
        <p:nvSpPr>
          <p:cNvPr id="10" name="Textplatzhalter 5">
            <a:extLst>
              <a:ext uri="{FF2B5EF4-FFF2-40B4-BE49-F238E27FC236}">
                <a16:creationId xmlns:a16="http://schemas.microsoft.com/office/drawing/2014/main" id="{E54D6B9B-188A-4CB1-80C1-74394219DCF1}"/>
              </a:ext>
            </a:extLst>
          </p:cNvPr>
          <p:cNvSpPr>
            <a:spLocks noGrp="1"/>
          </p:cNvSpPr>
          <p:nvPr>
            <p:ph type="body" sz="quarter" idx="14" hasCustomPrompt="1"/>
          </p:nvPr>
        </p:nvSpPr>
        <p:spPr>
          <a:xfrm>
            <a:off x="442913" y="4623750"/>
            <a:ext cx="4023122" cy="341550"/>
          </a:xfrm>
        </p:spPr>
        <p:txBody>
          <a:bodyPr>
            <a:noAutofit/>
          </a:bodyPr>
          <a:lstStyle>
            <a:lvl1pPr>
              <a:lnSpc>
                <a:spcPts val="1013"/>
              </a:lnSpc>
              <a:defRPr sz="1000"/>
            </a:lvl1pPr>
            <a:lvl2pPr marL="0" indent="0">
              <a:lnSpc>
                <a:spcPts val="1013"/>
              </a:lnSpc>
              <a:buNone/>
              <a:defRPr sz="750"/>
            </a:lvl2pPr>
            <a:lvl3pPr marL="0" indent="0">
              <a:lnSpc>
                <a:spcPts val="1013"/>
              </a:lnSpc>
              <a:buFont typeface="Arial" panose="020B0604020202020204" pitchFamily="34" charset="0"/>
              <a:buNone/>
              <a:defRPr sz="750"/>
            </a:lvl3pPr>
            <a:lvl4pPr marL="0" indent="0">
              <a:lnSpc>
                <a:spcPts val="1013"/>
              </a:lnSpc>
              <a:buFont typeface="Arial" panose="020B0604020202020204" pitchFamily="34" charset="0"/>
              <a:buNone/>
              <a:defRPr sz="750"/>
            </a:lvl4pPr>
            <a:lvl5pPr marL="0" indent="0">
              <a:lnSpc>
                <a:spcPts val="1013"/>
              </a:lnSpc>
              <a:buFont typeface="Arial" panose="020B0604020202020204" pitchFamily="34" charset="0"/>
              <a:buNone/>
              <a:defRPr sz="750"/>
            </a:lvl5pPr>
          </a:lstStyle>
          <a:p>
            <a:pPr lvl="0"/>
            <a:r>
              <a:rPr lang="de-DE" dirty="0" err="1"/>
              <a:t>Footnote</a:t>
            </a:r>
            <a:endParaRPr lang="de-AT" dirty="0"/>
          </a:p>
        </p:txBody>
      </p:sp>
    </p:spTree>
    <p:extLst>
      <p:ext uri="{BB962C8B-B14F-4D97-AF65-F5344CB8AC3E}">
        <p14:creationId xmlns:p14="http://schemas.microsoft.com/office/powerpoint/2010/main" val="409499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2 Images +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3303450" y="1428300"/>
            <a:ext cx="2538413" cy="1506600"/>
          </a:xfrm>
        </p:spPr>
        <p:txBody>
          <a:bodyPr/>
          <a:lstStyle>
            <a:lvl1pPr>
              <a:defRPr/>
            </a:lvl1pPr>
          </a:lstStyle>
          <a:p>
            <a:r>
              <a:rPr lang="de-AT" dirty="0"/>
              <a:t>Add Image</a:t>
            </a:r>
          </a:p>
        </p:txBody>
      </p:sp>
      <p:sp>
        <p:nvSpPr>
          <p:cNvPr id="6" name="Textplatzhalter 4">
            <a:extLst>
              <a:ext uri="{FF2B5EF4-FFF2-40B4-BE49-F238E27FC236}">
                <a16:creationId xmlns:a16="http://schemas.microsoft.com/office/drawing/2014/main" id="{0374397B-2532-4487-8D82-80CE5B605516}"/>
              </a:ext>
            </a:extLst>
          </p:cNvPr>
          <p:cNvSpPr>
            <a:spLocks noGrp="1"/>
          </p:cNvSpPr>
          <p:nvPr>
            <p:ph type="body" sz="quarter" idx="11" hasCustomPrompt="1"/>
          </p:nvPr>
        </p:nvSpPr>
        <p:spPr>
          <a:xfrm>
            <a:off x="442800" y="1404598"/>
            <a:ext cx="2605500" cy="212558"/>
          </a:xfrm>
        </p:spPr>
        <p:txBody>
          <a:bodyPr>
            <a:noAutofit/>
          </a:bodyPr>
          <a:lstStyle>
            <a:lvl1pPr>
              <a:defRPr sz="1400" b="1"/>
            </a:lvl1pPr>
            <a:lvl2pPr marL="0" indent="0">
              <a:buFontTx/>
              <a:buNone/>
              <a:defRPr sz="1350" b="1"/>
            </a:lvl2pPr>
            <a:lvl3pPr marL="0" indent="0">
              <a:buFontTx/>
              <a:buNone/>
              <a:defRPr sz="1350" b="1"/>
            </a:lvl3pPr>
            <a:lvl4pPr marL="0" indent="0">
              <a:buFontTx/>
              <a:buNone/>
              <a:defRPr sz="1350" b="1"/>
            </a:lvl4pPr>
            <a:lvl5pPr marL="0" indent="0">
              <a:buFontTx/>
              <a:buNone/>
              <a:defRPr sz="1350" b="1"/>
            </a:lvl5pPr>
          </a:lstStyle>
          <a:p>
            <a:pPr lvl="0"/>
            <a:r>
              <a:rPr lang="en-US" noProof="0" dirty="0"/>
              <a:t>Add Subtitle</a:t>
            </a:r>
          </a:p>
        </p:txBody>
      </p:sp>
      <p:sp>
        <p:nvSpPr>
          <p:cNvPr id="8" name="Textplatzhalter 8">
            <a:extLst>
              <a:ext uri="{FF2B5EF4-FFF2-40B4-BE49-F238E27FC236}">
                <a16:creationId xmlns:a16="http://schemas.microsoft.com/office/drawing/2014/main" id="{49D831AE-EA9C-43ED-94DA-503FA68F90AC}"/>
              </a:ext>
            </a:extLst>
          </p:cNvPr>
          <p:cNvSpPr>
            <a:spLocks noGrp="1"/>
          </p:cNvSpPr>
          <p:nvPr>
            <p:ph type="body" sz="quarter" idx="12" hasCustomPrompt="1"/>
          </p:nvPr>
        </p:nvSpPr>
        <p:spPr>
          <a:xfrm>
            <a:off x="442800" y="1745550"/>
            <a:ext cx="2605500" cy="2747250"/>
          </a:xfrm>
        </p:spPr>
        <p:txBody>
          <a:bodyPr/>
          <a:lstStyle>
            <a:lvl1pPr>
              <a:defRPr/>
            </a:lvl1pPr>
            <a:lvl2pPr>
              <a:defRPr/>
            </a:lvl2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a:extLst>
              <a:ext uri="{FF2B5EF4-FFF2-40B4-BE49-F238E27FC236}">
                <a16:creationId xmlns:a16="http://schemas.microsoft.com/office/drawing/2014/main" id="{304CC4E7-09DC-4998-BCFA-AD280A0B1D97}"/>
              </a:ext>
            </a:extLst>
          </p:cNvPr>
          <p:cNvSpPr>
            <a:spLocks noGrp="1"/>
          </p:cNvSpPr>
          <p:nvPr>
            <p:ph type="body" sz="quarter" idx="19" hasCustomPrompt="1"/>
          </p:nvPr>
        </p:nvSpPr>
        <p:spPr>
          <a:xfrm>
            <a:off x="6095250" y="1745550"/>
            <a:ext cx="2605500" cy="2747250"/>
          </a:xfrm>
        </p:spPr>
        <p:txBody>
          <a:bodyPr/>
          <a:lstStyle>
            <a:lvl1pPr>
              <a:defRPr/>
            </a:lvl1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Bildplatzhalter 7">
            <a:extLst>
              <a:ext uri="{FF2B5EF4-FFF2-40B4-BE49-F238E27FC236}">
                <a16:creationId xmlns:a16="http://schemas.microsoft.com/office/drawing/2014/main" id="{12AEE0D9-326B-43F0-8F21-F85ED918A673}"/>
              </a:ext>
            </a:extLst>
          </p:cNvPr>
          <p:cNvSpPr>
            <a:spLocks noGrp="1"/>
          </p:cNvSpPr>
          <p:nvPr>
            <p:ph type="pic" sz="quarter" idx="20" hasCustomPrompt="1"/>
          </p:nvPr>
        </p:nvSpPr>
        <p:spPr>
          <a:xfrm>
            <a:off x="3303450" y="3123900"/>
            <a:ext cx="2538413" cy="1506600"/>
          </a:xfrm>
        </p:spPr>
        <p:txBody>
          <a:bodyPr/>
          <a:lstStyle>
            <a:lvl1pPr>
              <a:defRPr/>
            </a:lvl1pPr>
          </a:lstStyle>
          <a:p>
            <a:r>
              <a:rPr lang="de-AT" dirty="0"/>
              <a:t>Add Image</a:t>
            </a:r>
          </a:p>
        </p:txBody>
      </p:sp>
      <p:sp>
        <p:nvSpPr>
          <p:cNvPr id="4" name="Titel 3">
            <a:extLst>
              <a:ext uri="{FF2B5EF4-FFF2-40B4-BE49-F238E27FC236}">
                <a16:creationId xmlns:a16="http://schemas.microsoft.com/office/drawing/2014/main" id="{FA554AB9-2B77-4A5E-8DE0-C5B9338233CD}"/>
              </a:ext>
            </a:extLst>
          </p:cNvPr>
          <p:cNvSpPr>
            <a:spLocks noGrp="1"/>
          </p:cNvSpPr>
          <p:nvPr>
            <p:ph type="title" hasCustomPrompt="1"/>
          </p:nvPr>
        </p:nvSpPr>
        <p:spPr>
          <a:xfrm>
            <a:off x="442800" y="577800"/>
            <a:ext cx="8263350" cy="804066"/>
          </a:xfrm>
          <a:prstGeom prst="rect">
            <a:avLst/>
          </a:prstGeom>
        </p:spPr>
        <p:txBody>
          <a:bodyPr/>
          <a:lstStyle/>
          <a:p>
            <a:r>
              <a:rPr lang="de-DE" dirty="0"/>
              <a:t>Add Title</a:t>
            </a:r>
            <a:endParaRPr lang="de-AT" dirty="0"/>
          </a:p>
        </p:txBody>
      </p:sp>
      <p:sp>
        <p:nvSpPr>
          <p:cNvPr id="9" name="Textplatzhalter 5">
            <a:extLst>
              <a:ext uri="{FF2B5EF4-FFF2-40B4-BE49-F238E27FC236}">
                <a16:creationId xmlns:a16="http://schemas.microsoft.com/office/drawing/2014/main" id="{3135ED04-BF59-4DF8-B4BE-86B8797144EE}"/>
              </a:ext>
            </a:extLst>
          </p:cNvPr>
          <p:cNvSpPr>
            <a:spLocks noGrp="1"/>
          </p:cNvSpPr>
          <p:nvPr>
            <p:ph type="body" sz="quarter" idx="14" hasCustomPrompt="1"/>
          </p:nvPr>
        </p:nvSpPr>
        <p:spPr>
          <a:xfrm>
            <a:off x="442913" y="4623750"/>
            <a:ext cx="2605387" cy="341550"/>
          </a:xfrm>
        </p:spPr>
        <p:txBody>
          <a:bodyPr>
            <a:noAutofit/>
          </a:bodyPr>
          <a:lstStyle>
            <a:lvl1pPr>
              <a:lnSpc>
                <a:spcPts val="1013"/>
              </a:lnSpc>
              <a:defRPr sz="1000"/>
            </a:lvl1pPr>
            <a:lvl2pPr marL="0" indent="0">
              <a:lnSpc>
                <a:spcPts val="1013"/>
              </a:lnSpc>
              <a:buNone/>
              <a:defRPr sz="750"/>
            </a:lvl2pPr>
            <a:lvl3pPr marL="0" indent="0">
              <a:lnSpc>
                <a:spcPts val="1013"/>
              </a:lnSpc>
              <a:buFont typeface="Arial" panose="020B0604020202020204" pitchFamily="34" charset="0"/>
              <a:buNone/>
              <a:defRPr sz="750"/>
            </a:lvl3pPr>
            <a:lvl4pPr marL="0" indent="0">
              <a:lnSpc>
                <a:spcPts val="1013"/>
              </a:lnSpc>
              <a:buFont typeface="Arial" panose="020B0604020202020204" pitchFamily="34" charset="0"/>
              <a:buNone/>
              <a:defRPr sz="750"/>
            </a:lvl4pPr>
            <a:lvl5pPr marL="0" indent="0">
              <a:lnSpc>
                <a:spcPts val="1013"/>
              </a:lnSpc>
              <a:buFont typeface="Arial" panose="020B0604020202020204" pitchFamily="34" charset="0"/>
              <a:buNone/>
              <a:defRPr sz="750"/>
            </a:lvl5pPr>
          </a:lstStyle>
          <a:p>
            <a:pPr lvl="0"/>
            <a:r>
              <a:rPr lang="de-DE" dirty="0" err="1"/>
              <a:t>Footnote</a:t>
            </a:r>
            <a:endParaRPr lang="de-AT" dirty="0"/>
          </a:p>
        </p:txBody>
      </p:sp>
    </p:spTree>
    <p:extLst>
      <p:ext uri="{BB962C8B-B14F-4D97-AF65-F5344CB8AC3E}">
        <p14:creationId xmlns:p14="http://schemas.microsoft.com/office/powerpoint/2010/main" val="150538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0" y="339502"/>
            <a:ext cx="9144000" cy="4803998"/>
          </a:xfrm>
          <a:solidFill>
            <a:schemeClr val="bg1">
              <a:lumMod val="50000"/>
              <a:alpha val="50000"/>
            </a:schemeClr>
          </a:solidFill>
        </p:spPr>
        <p:txBody>
          <a:bodyPr anchor="t" anchorCtr="0"/>
          <a:lstStyle>
            <a:lvl1pPr algn="ctr">
              <a:lnSpc>
                <a:spcPct val="150000"/>
              </a:lnSpc>
              <a:spcBef>
                <a:spcPts val="0"/>
              </a:spcBef>
              <a:defRPr sz="3000">
                <a:solidFill>
                  <a:schemeClr val="bg1"/>
                </a:solidFill>
              </a:defRPr>
            </a:lvl1pPr>
          </a:lstStyle>
          <a:p>
            <a:r>
              <a:rPr lang="en-US" noProof="0" dirty="0"/>
              <a:t>Insert Background Image </a:t>
            </a:r>
          </a:p>
        </p:txBody>
      </p:sp>
      <p:sp>
        <p:nvSpPr>
          <p:cNvPr id="5" name="Textplatzhalter 4">
            <a:extLst>
              <a:ext uri="{FF2B5EF4-FFF2-40B4-BE49-F238E27FC236}">
                <a16:creationId xmlns:a16="http://schemas.microsoft.com/office/drawing/2014/main" id="{BD79F90D-3491-43D5-A790-90072FE11986}"/>
              </a:ext>
            </a:extLst>
          </p:cNvPr>
          <p:cNvSpPr>
            <a:spLocks noGrp="1"/>
          </p:cNvSpPr>
          <p:nvPr>
            <p:ph type="body" sz="quarter" idx="19" hasCustomPrompt="1"/>
          </p:nvPr>
        </p:nvSpPr>
        <p:spPr>
          <a:xfrm>
            <a:off x="0" y="3843450"/>
            <a:ext cx="9144000" cy="1300050"/>
          </a:xfrm>
          <a:blipFill>
            <a:blip r:embed="rId2"/>
            <a:stretch>
              <a:fillRect/>
            </a:stretch>
          </a:blipFill>
        </p:spPr>
        <p:txBody>
          <a:bodyPr/>
          <a:lstStyle>
            <a:lvl1pPr>
              <a:lnSpc>
                <a:spcPts val="0"/>
              </a:lnSpc>
              <a:defRPr/>
            </a:lvl1pPr>
          </a:lstStyle>
          <a:p>
            <a:pPr lvl="0"/>
            <a:r>
              <a:rPr lang="de-AT" dirty="0"/>
              <a:t> </a:t>
            </a:r>
          </a:p>
        </p:txBody>
      </p:sp>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8" name="Textplatzhalter 4">
            <a:extLst>
              <a:ext uri="{FF2B5EF4-FFF2-40B4-BE49-F238E27FC236}">
                <a16:creationId xmlns:a16="http://schemas.microsoft.com/office/drawing/2014/main" id="{660E39D6-6B5D-455A-A188-1048C3C9BC32}"/>
              </a:ext>
            </a:extLst>
          </p:cNvPr>
          <p:cNvSpPr>
            <a:spLocks noGrp="1"/>
          </p:cNvSpPr>
          <p:nvPr>
            <p:ph type="body" sz="quarter" idx="18" hasCustomPrompt="1"/>
          </p:nvPr>
        </p:nvSpPr>
        <p:spPr>
          <a:xfrm>
            <a:off x="442800" y="4569972"/>
            <a:ext cx="2598750" cy="283756"/>
          </a:xfrm>
        </p:spPr>
        <p:txBody>
          <a:bodyPr wrap="none">
            <a:noAutofit/>
          </a:bodyPr>
          <a:lstStyle>
            <a:lvl1pPr>
              <a:lnSpc>
                <a:spcPts val="1013"/>
              </a:lnSpc>
              <a:defRPr sz="1000" b="1">
                <a:solidFill>
                  <a:schemeClr val="bg1"/>
                </a:solidFill>
              </a:defRPr>
            </a:lvl1pPr>
            <a:lvl2pPr marL="0" indent="0">
              <a:lnSpc>
                <a:spcPts val="1013"/>
              </a:lnSpc>
              <a:buFontTx/>
              <a:buNone/>
              <a:defRPr sz="1000" b="0">
                <a:solidFill>
                  <a:schemeClr val="bg1"/>
                </a:solidFill>
              </a:defRPr>
            </a:lvl2pPr>
            <a:lvl3pPr marL="0" indent="0">
              <a:lnSpc>
                <a:spcPts val="1013"/>
              </a:lnSpc>
              <a:buFontTx/>
              <a:buNone/>
              <a:defRPr sz="750" b="0">
                <a:solidFill>
                  <a:schemeClr val="bg1"/>
                </a:solidFill>
              </a:defRPr>
            </a:lvl3pPr>
            <a:lvl4pPr marL="0" indent="0">
              <a:lnSpc>
                <a:spcPts val="1013"/>
              </a:lnSpc>
              <a:buFontTx/>
              <a:buNone/>
              <a:defRPr sz="750" b="0">
                <a:solidFill>
                  <a:schemeClr val="bg1"/>
                </a:solidFill>
              </a:defRPr>
            </a:lvl4pPr>
            <a:lvl5pPr marL="0" indent="0">
              <a:lnSpc>
                <a:spcPts val="1013"/>
              </a:lnSpc>
              <a:buFontTx/>
              <a:buNone/>
              <a:defRPr sz="750" b="0">
                <a:solidFill>
                  <a:schemeClr val="bg1"/>
                </a:solidFill>
              </a:defRPr>
            </a:lvl5pPr>
            <a:lvl6pPr marL="1714500" indent="0">
              <a:buNone/>
              <a:defRPr/>
            </a:lvl6pPr>
          </a:lstStyle>
          <a:p>
            <a:pPr lvl="0"/>
            <a:r>
              <a:rPr lang="en-US" noProof="0" dirty="0"/>
              <a:t>First Level (Strong)</a:t>
            </a:r>
          </a:p>
          <a:p>
            <a:pPr lvl="1"/>
            <a:r>
              <a:rPr lang="en-US" noProof="0" dirty="0"/>
              <a:t>Second Level (Text)</a:t>
            </a:r>
          </a:p>
        </p:txBody>
      </p:sp>
    </p:spTree>
    <p:extLst>
      <p:ext uri="{BB962C8B-B14F-4D97-AF65-F5344CB8AC3E}">
        <p14:creationId xmlns:p14="http://schemas.microsoft.com/office/powerpoint/2010/main" val="165710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621380A-5FB6-4DFB-922D-CC92A7225688}"/>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Tree>
    <p:extLst>
      <p:ext uri="{BB962C8B-B14F-4D97-AF65-F5344CB8AC3E}">
        <p14:creationId xmlns:p14="http://schemas.microsoft.com/office/powerpoint/2010/main" val="113562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75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slide - 1">
    <p:bg>
      <p:bgPr>
        <a:solidFill>
          <a:schemeClr val="accent6"/>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D473FF2-142B-4BBC-8823-BAB28C2F9A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a:extLst>
              <a:ext uri="{FF2B5EF4-FFF2-40B4-BE49-F238E27FC236}">
                <a16:creationId xmlns:a16="http://schemas.microsoft.com/office/drawing/2014/main" id="{78FDEAC5-CB05-410E-9C13-A3BB95AA2B9C}"/>
              </a:ext>
            </a:extLst>
          </p:cNvPr>
          <p:cNvSpPr>
            <a:spLocks noGrp="1"/>
          </p:cNvSpPr>
          <p:nvPr>
            <p:ph type="ctrTitle" hasCustomPrompt="1"/>
          </p:nvPr>
        </p:nvSpPr>
        <p:spPr>
          <a:xfrm>
            <a:off x="442800" y="1194597"/>
            <a:ext cx="8263350" cy="1790700"/>
          </a:xfrm>
        </p:spPr>
        <p:txBody>
          <a:bodyPr anchor="b"/>
          <a:lstStyle>
            <a:lvl1pPr algn="ctr">
              <a:lnSpc>
                <a:spcPts val="3563"/>
              </a:lnSpc>
              <a:defRPr sz="3600" cap="all" baseline="0">
                <a:solidFill>
                  <a:schemeClr val="bg1"/>
                </a:solidFill>
              </a:defRPr>
            </a:lvl1pPr>
          </a:lstStyle>
          <a:p>
            <a:r>
              <a:rPr lang="en-US" noProof="0" dirty="0"/>
              <a:t>Add Title</a:t>
            </a:r>
          </a:p>
        </p:txBody>
      </p:sp>
      <p:sp>
        <p:nvSpPr>
          <p:cNvPr id="3" name="Untertitel 2">
            <a:extLst>
              <a:ext uri="{FF2B5EF4-FFF2-40B4-BE49-F238E27FC236}">
                <a16:creationId xmlns:a16="http://schemas.microsoft.com/office/drawing/2014/main" id="{50BC8719-547F-4D8D-A3C6-6842D0F18FC7}"/>
              </a:ext>
            </a:extLst>
          </p:cNvPr>
          <p:cNvSpPr>
            <a:spLocks noGrp="1"/>
          </p:cNvSpPr>
          <p:nvPr>
            <p:ph type="subTitle" idx="1" hasCustomPrompt="1"/>
          </p:nvPr>
        </p:nvSpPr>
        <p:spPr>
          <a:xfrm>
            <a:off x="442800" y="3206637"/>
            <a:ext cx="8263350" cy="1241822"/>
          </a:xfrm>
        </p:spPr>
        <p:txBody>
          <a:bodyPr>
            <a:no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Add Subtitle</a:t>
            </a:r>
          </a:p>
        </p:txBody>
      </p:sp>
      <p:sp>
        <p:nvSpPr>
          <p:cNvPr id="6" name="Foliennummernplatzhalter 5">
            <a:extLst>
              <a:ext uri="{FF2B5EF4-FFF2-40B4-BE49-F238E27FC236}">
                <a16:creationId xmlns:a16="http://schemas.microsoft.com/office/drawing/2014/main" id="{EAB0140E-32A7-4823-A87C-11F572A9F07B}"/>
              </a:ext>
            </a:extLst>
          </p:cNvPr>
          <p:cNvSpPr>
            <a:spLocks noGrp="1"/>
          </p:cNvSpPr>
          <p:nvPr>
            <p:ph type="sldNum" sz="quarter" idx="12"/>
          </p:nvPr>
        </p:nvSpPr>
        <p:spPr>
          <a:xfrm>
            <a:off x="8745300" y="52418"/>
            <a:ext cx="289479" cy="170071"/>
          </a:xfrm>
          <a:prstGeom prst="rect">
            <a:avLst/>
          </a:prstGeom>
        </p:spPr>
        <p:txBody>
          <a:bodyPr/>
          <a:lstStyle>
            <a:lvl1pPr>
              <a:defRPr>
                <a:solidFill>
                  <a:schemeClr val="bg1"/>
                </a:solidFill>
              </a:defRPr>
            </a:lvl1pPr>
          </a:lstStyle>
          <a:p>
            <a:fld id="{88A1DFE4-5FC5-43BD-BB7E-75EAD82B965F}" type="slidenum">
              <a:rPr lang="en-US" noProof="0" smtClean="0"/>
              <a:pPr/>
              <a:t>‹#›</a:t>
            </a:fld>
            <a:endParaRPr lang="en-US" noProof="0" dirty="0"/>
          </a:p>
        </p:txBody>
      </p:sp>
      <p:pic>
        <p:nvPicPr>
          <p:cNvPr id="16" name="Grafik 15">
            <a:extLst>
              <a:ext uri="{FF2B5EF4-FFF2-40B4-BE49-F238E27FC236}">
                <a16:creationId xmlns:a16="http://schemas.microsoft.com/office/drawing/2014/main" id="{31B0BD8A-D178-4B00-A3F1-5503D969B4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0450" y="95849"/>
            <a:ext cx="447815" cy="180000"/>
          </a:xfrm>
          <a:prstGeom prst="rect">
            <a:avLst/>
          </a:prstGeom>
        </p:spPr>
      </p:pic>
    </p:spTree>
    <p:extLst>
      <p:ext uri="{BB962C8B-B14F-4D97-AF65-F5344CB8AC3E}">
        <p14:creationId xmlns:p14="http://schemas.microsoft.com/office/powerpoint/2010/main" val="16477980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slide - 2">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D343D645-9E73-4DF5-987F-AE7051A4FC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6805" y="830505"/>
            <a:ext cx="3537393" cy="3540098"/>
          </a:xfrm>
          <a:prstGeom prst="rect">
            <a:avLst/>
          </a:prstGeom>
        </p:spPr>
      </p:pic>
      <p:sp>
        <p:nvSpPr>
          <p:cNvPr id="2" name="Titel 1">
            <a:extLst>
              <a:ext uri="{FF2B5EF4-FFF2-40B4-BE49-F238E27FC236}">
                <a16:creationId xmlns:a16="http://schemas.microsoft.com/office/drawing/2014/main" id="{78FDEAC5-CB05-410E-9C13-A3BB95AA2B9C}"/>
              </a:ext>
            </a:extLst>
          </p:cNvPr>
          <p:cNvSpPr>
            <a:spLocks noGrp="1"/>
          </p:cNvSpPr>
          <p:nvPr>
            <p:ph type="ctrTitle" hasCustomPrompt="1"/>
          </p:nvPr>
        </p:nvSpPr>
        <p:spPr>
          <a:xfrm>
            <a:off x="442800" y="1194597"/>
            <a:ext cx="8263350" cy="1790700"/>
          </a:xfrm>
        </p:spPr>
        <p:txBody>
          <a:bodyPr anchor="b"/>
          <a:lstStyle>
            <a:lvl1pPr algn="ctr">
              <a:lnSpc>
                <a:spcPts val="3563"/>
              </a:lnSpc>
              <a:defRPr sz="3600" cap="all" baseline="0">
                <a:solidFill>
                  <a:schemeClr val="tx1"/>
                </a:solidFill>
              </a:defRPr>
            </a:lvl1pPr>
          </a:lstStyle>
          <a:p>
            <a:r>
              <a:rPr lang="en-US" noProof="0" dirty="0"/>
              <a:t>Add Title</a:t>
            </a:r>
          </a:p>
        </p:txBody>
      </p:sp>
      <p:sp>
        <p:nvSpPr>
          <p:cNvPr id="3" name="Untertitel 2">
            <a:extLst>
              <a:ext uri="{FF2B5EF4-FFF2-40B4-BE49-F238E27FC236}">
                <a16:creationId xmlns:a16="http://schemas.microsoft.com/office/drawing/2014/main" id="{50BC8719-547F-4D8D-A3C6-6842D0F18FC7}"/>
              </a:ext>
            </a:extLst>
          </p:cNvPr>
          <p:cNvSpPr>
            <a:spLocks noGrp="1"/>
          </p:cNvSpPr>
          <p:nvPr>
            <p:ph type="subTitle" idx="1" hasCustomPrompt="1"/>
          </p:nvPr>
        </p:nvSpPr>
        <p:spPr>
          <a:xfrm>
            <a:off x="442800" y="3206637"/>
            <a:ext cx="8263350" cy="1241822"/>
          </a:xfrm>
        </p:spPr>
        <p:txBody>
          <a:bodyPr>
            <a:noAutofit/>
          </a:bodyPr>
          <a:lstStyle>
            <a:lvl1pPr marL="0" indent="0" algn="ctr">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Add Subtitle</a:t>
            </a:r>
          </a:p>
        </p:txBody>
      </p:sp>
      <p:sp>
        <p:nvSpPr>
          <p:cNvPr id="6" name="Foliennummernplatzhalter 5">
            <a:extLst>
              <a:ext uri="{FF2B5EF4-FFF2-40B4-BE49-F238E27FC236}">
                <a16:creationId xmlns:a16="http://schemas.microsoft.com/office/drawing/2014/main" id="{EAB0140E-32A7-4823-A87C-11F572A9F07B}"/>
              </a:ext>
            </a:extLst>
          </p:cNvPr>
          <p:cNvSpPr>
            <a:spLocks noGrp="1"/>
          </p:cNvSpPr>
          <p:nvPr>
            <p:ph type="sldNum" sz="quarter" idx="12"/>
          </p:nvPr>
        </p:nvSpPr>
        <p:spPr>
          <a:xfrm>
            <a:off x="8745300" y="52418"/>
            <a:ext cx="289479" cy="170071"/>
          </a:xfrm>
          <a:prstGeom prst="rect">
            <a:avLst/>
          </a:prstGeom>
        </p:spPr>
        <p:txBody>
          <a:bodyPr/>
          <a:lstStyle>
            <a:lvl1pPr>
              <a:defRPr>
                <a:solidFill>
                  <a:schemeClr val="tx2"/>
                </a:solidFill>
              </a:defRPr>
            </a:lvl1pPr>
          </a:lstStyle>
          <a:p>
            <a:fld id="{88A1DFE4-5FC5-43BD-BB7E-75EAD82B965F}" type="slidenum">
              <a:rPr lang="en-US" noProof="0" smtClean="0"/>
              <a:pPr/>
              <a:t>‹#›</a:t>
            </a:fld>
            <a:endParaRPr lang="en-US" noProof="0" dirty="0"/>
          </a:p>
        </p:txBody>
      </p:sp>
      <p:pic>
        <p:nvPicPr>
          <p:cNvPr id="16" name="Grafik 15">
            <a:extLst>
              <a:ext uri="{FF2B5EF4-FFF2-40B4-BE49-F238E27FC236}">
                <a16:creationId xmlns:a16="http://schemas.microsoft.com/office/drawing/2014/main" id="{31B0BD8A-D178-4B00-A3F1-5503D969B4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0449" y="96027"/>
            <a:ext cx="448964" cy="180000"/>
          </a:xfrm>
          <a:prstGeom prst="rect">
            <a:avLst/>
          </a:prstGeom>
        </p:spPr>
      </p:pic>
    </p:spTree>
    <p:extLst>
      <p:ext uri="{BB962C8B-B14F-4D97-AF65-F5344CB8AC3E}">
        <p14:creationId xmlns:p14="http://schemas.microsoft.com/office/powerpoint/2010/main" val="12999738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 - 3">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B76ECB0-B71D-454C-9911-8489B91E5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12" name="Grafik 11" descr="Ein Bild, das Zeichnung enthält.&#10;&#10;Automatisch generierte Beschreibung">
            <a:extLst>
              <a:ext uri="{FF2B5EF4-FFF2-40B4-BE49-F238E27FC236}">
                <a16:creationId xmlns:a16="http://schemas.microsoft.com/office/drawing/2014/main" id="{A869517B-FA4A-4693-A73F-75823C3FCBFB}"/>
              </a:ext>
            </a:extLst>
          </p:cNvPr>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a:off x="2629800" y="849150"/>
            <a:ext cx="4099482" cy="3599100"/>
          </a:xfrm>
          <a:prstGeom prst="rect">
            <a:avLst/>
          </a:prstGeom>
        </p:spPr>
      </p:pic>
      <p:sp>
        <p:nvSpPr>
          <p:cNvPr id="2" name="Titel 1">
            <a:extLst>
              <a:ext uri="{FF2B5EF4-FFF2-40B4-BE49-F238E27FC236}">
                <a16:creationId xmlns:a16="http://schemas.microsoft.com/office/drawing/2014/main" id="{78FDEAC5-CB05-410E-9C13-A3BB95AA2B9C}"/>
              </a:ext>
            </a:extLst>
          </p:cNvPr>
          <p:cNvSpPr>
            <a:spLocks noGrp="1"/>
          </p:cNvSpPr>
          <p:nvPr>
            <p:ph type="ctrTitle" hasCustomPrompt="1"/>
          </p:nvPr>
        </p:nvSpPr>
        <p:spPr>
          <a:xfrm>
            <a:off x="442800" y="1046081"/>
            <a:ext cx="8263350" cy="1790700"/>
          </a:xfrm>
        </p:spPr>
        <p:txBody>
          <a:bodyPr anchor="b"/>
          <a:lstStyle>
            <a:lvl1pPr algn="ctr">
              <a:lnSpc>
                <a:spcPts val="3563"/>
              </a:lnSpc>
              <a:defRPr sz="3600" cap="all" baseline="0">
                <a:solidFill>
                  <a:schemeClr val="bg1"/>
                </a:solidFill>
              </a:defRPr>
            </a:lvl1pPr>
          </a:lstStyle>
          <a:p>
            <a:r>
              <a:rPr lang="en-US" noProof="0" dirty="0"/>
              <a:t>Add Title</a:t>
            </a:r>
          </a:p>
        </p:txBody>
      </p:sp>
      <p:sp>
        <p:nvSpPr>
          <p:cNvPr id="3" name="Untertitel 2">
            <a:extLst>
              <a:ext uri="{FF2B5EF4-FFF2-40B4-BE49-F238E27FC236}">
                <a16:creationId xmlns:a16="http://schemas.microsoft.com/office/drawing/2014/main" id="{50BC8719-547F-4D8D-A3C6-6842D0F18FC7}"/>
              </a:ext>
            </a:extLst>
          </p:cNvPr>
          <p:cNvSpPr>
            <a:spLocks noGrp="1"/>
          </p:cNvSpPr>
          <p:nvPr>
            <p:ph type="subTitle" idx="1" hasCustomPrompt="1"/>
          </p:nvPr>
        </p:nvSpPr>
        <p:spPr>
          <a:xfrm>
            <a:off x="442800" y="2895786"/>
            <a:ext cx="8263350" cy="1241822"/>
          </a:xfrm>
        </p:spPr>
        <p:txBody>
          <a:bodyPr>
            <a:no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Add Subtitle</a:t>
            </a:r>
          </a:p>
        </p:txBody>
      </p:sp>
      <p:sp>
        <p:nvSpPr>
          <p:cNvPr id="6" name="Foliennummernplatzhalter 5">
            <a:extLst>
              <a:ext uri="{FF2B5EF4-FFF2-40B4-BE49-F238E27FC236}">
                <a16:creationId xmlns:a16="http://schemas.microsoft.com/office/drawing/2014/main" id="{EAB0140E-32A7-4823-A87C-11F572A9F07B}"/>
              </a:ext>
            </a:extLst>
          </p:cNvPr>
          <p:cNvSpPr>
            <a:spLocks noGrp="1"/>
          </p:cNvSpPr>
          <p:nvPr>
            <p:ph type="sldNum" sz="quarter" idx="12"/>
          </p:nvPr>
        </p:nvSpPr>
        <p:spPr>
          <a:xfrm>
            <a:off x="8745300" y="52418"/>
            <a:ext cx="289479" cy="170071"/>
          </a:xfrm>
          <a:prstGeom prst="rect">
            <a:avLst/>
          </a:prstGeom>
        </p:spPr>
        <p:txBody>
          <a:bodyPr/>
          <a:lstStyle>
            <a:lvl1pPr>
              <a:defRPr>
                <a:solidFill>
                  <a:schemeClr val="bg1"/>
                </a:solidFill>
              </a:defRPr>
            </a:lvl1pPr>
          </a:lstStyle>
          <a:p>
            <a:fld id="{88A1DFE4-5FC5-43BD-BB7E-75EAD82B965F}" type="slidenum">
              <a:rPr lang="en-US" noProof="0" smtClean="0"/>
              <a:pPr/>
              <a:t>‹#›</a:t>
            </a:fld>
            <a:endParaRPr lang="en-US" noProof="0" dirty="0"/>
          </a:p>
        </p:txBody>
      </p:sp>
      <p:pic>
        <p:nvPicPr>
          <p:cNvPr id="16" name="Grafik 15">
            <a:extLst>
              <a:ext uri="{FF2B5EF4-FFF2-40B4-BE49-F238E27FC236}">
                <a16:creationId xmlns:a16="http://schemas.microsoft.com/office/drawing/2014/main" id="{31B0BD8A-D178-4B00-A3F1-5503D969B4C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0450" y="95849"/>
            <a:ext cx="447815" cy="180000"/>
          </a:xfrm>
          <a:prstGeom prst="rect">
            <a:avLst/>
          </a:prstGeom>
        </p:spPr>
      </p:pic>
    </p:spTree>
    <p:extLst>
      <p:ext uri="{BB962C8B-B14F-4D97-AF65-F5344CB8AC3E}">
        <p14:creationId xmlns:p14="http://schemas.microsoft.com/office/powerpoint/2010/main" val="14379661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bye Slide">
    <p:bg>
      <p:bgPr>
        <a:solidFill>
          <a:schemeClr val="accent6"/>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D473FF2-142B-4BBC-8823-BAB28C2F9A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2"/>
            <a:ext cx="9144000" cy="5143500"/>
          </a:xfrm>
          <a:prstGeom prst="rect">
            <a:avLst/>
          </a:prstGeom>
        </p:spPr>
      </p:pic>
      <p:sp>
        <p:nvSpPr>
          <p:cNvPr id="2" name="Titel 1">
            <a:extLst>
              <a:ext uri="{FF2B5EF4-FFF2-40B4-BE49-F238E27FC236}">
                <a16:creationId xmlns:a16="http://schemas.microsoft.com/office/drawing/2014/main" id="{78FDEAC5-CB05-410E-9C13-A3BB95AA2B9C}"/>
              </a:ext>
            </a:extLst>
          </p:cNvPr>
          <p:cNvSpPr>
            <a:spLocks noGrp="1"/>
          </p:cNvSpPr>
          <p:nvPr>
            <p:ph type="ctrTitle" hasCustomPrompt="1"/>
          </p:nvPr>
        </p:nvSpPr>
        <p:spPr>
          <a:xfrm>
            <a:off x="442800" y="1788663"/>
            <a:ext cx="8263350" cy="1790700"/>
          </a:xfrm>
        </p:spPr>
        <p:txBody>
          <a:bodyPr anchor="ctr" anchorCtr="0"/>
          <a:lstStyle>
            <a:lvl1pPr algn="ctr">
              <a:lnSpc>
                <a:spcPts val="3563"/>
              </a:lnSpc>
              <a:defRPr sz="3375" cap="none" baseline="0">
                <a:solidFill>
                  <a:schemeClr val="bg1"/>
                </a:solidFill>
              </a:defRPr>
            </a:lvl1pPr>
          </a:lstStyle>
          <a:p>
            <a:r>
              <a:rPr lang="en-US" noProof="0" dirty="0"/>
              <a:t>Add Your Final Greetings</a:t>
            </a:r>
          </a:p>
        </p:txBody>
      </p:sp>
      <p:sp>
        <p:nvSpPr>
          <p:cNvPr id="6" name="Foliennummernplatzhalter 5">
            <a:extLst>
              <a:ext uri="{FF2B5EF4-FFF2-40B4-BE49-F238E27FC236}">
                <a16:creationId xmlns:a16="http://schemas.microsoft.com/office/drawing/2014/main" id="{EAB0140E-32A7-4823-A87C-11F572A9F07B}"/>
              </a:ext>
            </a:extLst>
          </p:cNvPr>
          <p:cNvSpPr>
            <a:spLocks noGrp="1"/>
          </p:cNvSpPr>
          <p:nvPr>
            <p:ph type="sldNum" sz="quarter" idx="12"/>
          </p:nvPr>
        </p:nvSpPr>
        <p:spPr>
          <a:xfrm>
            <a:off x="8745300" y="52418"/>
            <a:ext cx="289479" cy="170071"/>
          </a:xfrm>
          <a:prstGeom prst="rect">
            <a:avLst/>
          </a:prstGeom>
        </p:spPr>
        <p:txBody>
          <a:bodyPr/>
          <a:lstStyle>
            <a:lvl1pPr>
              <a:defRPr>
                <a:solidFill>
                  <a:schemeClr val="bg1"/>
                </a:solidFill>
              </a:defRPr>
            </a:lvl1pPr>
          </a:lstStyle>
          <a:p>
            <a:fld id="{88A1DFE4-5FC5-43BD-BB7E-75EAD82B965F}" type="slidenum">
              <a:rPr lang="en-US" noProof="0" smtClean="0"/>
              <a:pPr/>
              <a:t>‹#›</a:t>
            </a:fld>
            <a:endParaRPr lang="en-US" noProof="0" dirty="0"/>
          </a:p>
        </p:txBody>
      </p:sp>
      <p:pic>
        <p:nvPicPr>
          <p:cNvPr id="16" name="Grafik 15">
            <a:extLst>
              <a:ext uri="{FF2B5EF4-FFF2-40B4-BE49-F238E27FC236}">
                <a16:creationId xmlns:a16="http://schemas.microsoft.com/office/drawing/2014/main" id="{31B0BD8A-D178-4B00-A3F1-5503D969B4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0450" y="95849"/>
            <a:ext cx="447815" cy="180000"/>
          </a:xfrm>
          <a:prstGeom prst="rect">
            <a:avLst/>
          </a:prstGeom>
        </p:spPr>
      </p:pic>
    </p:spTree>
    <p:extLst>
      <p:ext uri="{BB962C8B-B14F-4D97-AF65-F5344CB8AC3E}">
        <p14:creationId xmlns:p14="http://schemas.microsoft.com/office/powerpoint/2010/main" val="12407092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9" name="Textplatzhalter 8">
            <a:extLst>
              <a:ext uri="{FF2B5EF4-FFF2-40B4-BE49-F238E27FC236}">
                <a16:creationId xmlns:a16="http://schemas.microsoft.com/office/drawing/2014/main" id="{D20A4B97-3F05-4D38-BDB5-617887401233}"/>
              </a:ext>
            </a:extLst>
          </p:cNvPr>
          <p:cNvSpPr>
            <a:spLocks noGrp="1"/>
          </p:cNvSpPr>
          <p:nvPr>
            <p:ph type="body" sz="quarter" idx="12" hasCustomPrompt="1"/>
          </p:nvPr>
        </p:nvSpPr>
        <p:spPr>
          <a:xfrm>
            <a:off x="442800" y="1404000"/>
            <a:ext cx="4023000" cy="3088800"/>
          </a:xfrm>
        </p:spPr>
        <p:txBody>
          <a:bodyPr/>
          <a:lstStyle>
            <a:lvl1pPr>
              <a:spcBef>
                <a:spcPts val="1388"/>
              </a:spcBef>
              <a:defRPr sz="1400" b="1"/>
            </a:lvl1pPr>
            <a:lvl2pPr marL="472500" indent="0">
              <a:buNone/>
              <a:tabLst>
                <a:tab pos="3955500" algn="r"/>
              </a:tabLst>
              <a:defRPr/>
            </a:lvl2pPr>
            <a:lvl3pPr marL="1120500" indent="0">
              <a:buFont typeface="Arial" panose="020B0604020202020204" pitchFamily="34" charset="0"/>
              <a:buNone/>
              <a:tabLst>
                <a:tab pos="3955500" algn="r"/>
              </a:tabLst>
              <a:defRPr/>
            </a:lvl3pPr>
            <a:lvl4pPr marL="1120500" indent="0">
              <a:buFont typeface="Arial" panose="020B0604020202020204" pitchFamily="34" charset="0"/>
              <a:buNone/>
              <a:tabLst>
                <a:tab pos="3955500" algn="r"/>
              </a:tabLst>
              <a:defRPr/>
            </a:lvl4pPr>
            <a:lvl5pPr marL="1120500" indent="0">
              <a:buFont typeface="Arial" panose="020B0604020202020204" pitchFamily="34" charset="0"/>
              <a:buNone/>
              <a:tabLst>
                <a:tab pos="3955500" algn="r"/>
              </a:tabLst>
              <a:defRPr/>
            </a:lvl5pPr>
          </a:lstStyle>
          <a:p>
            <a:pPr lvl="0"/>
            <a:r>
              <a:rPr lang="en-US" noProof="0" dirty="0"/>
              <a:t>Chapter Title</a:t>
            </a:r>
          </a:p>
          <a:p>
            <a:pPr lvl="1"/>
            <a:r>
              <a:rPr lang="en-US" noProof="0" dirty="0"/>
              <a:t>Subchapter Level 1	1</a:t>
            </a:r>
          </a:p>
          <a:p>
            <a:pPr lvl="2"/>
            <a:r>
              <a:rPr lang="en-US" noProof="0" dirty="0"/>
              <a:t>Subchapter Level 2	1</a:t>
            </a:r>
          </a:p>
          <a:p>
            <a:pPr lvl="3"/>
            <a:r>
              <a:rPr lang="en-US" noProof="0" dirty="0"/>
              <a:t>Subchapter Level 2	1</a:t>
            </a:r>
          </a:p>
          <a:p>
            <a:pPr lvl="4"/>
            <a:r>
              <a:rPr lang="en-US" noProof="0" dirty="0"/>
              <a:t>Subchapter Level 2	1</a:t>
            </a:r>
          </a:p>
        </p:txBody>
      </p:sp>
      <p:sp>
        <p:nvSpPr>
          <p:cNvPr id="12" name="Textplatzhalter 8">
            <a:extLst>
              <a:ext uri="{FF2B5EF4-FFF2-40B4-BE49-F238E27FC236}">
                <a16:creationId xmlns:a16="http://schemas.microsoft.com/office/drawing/2014/main" id="{E69F34A5-EA9B-4A0A-A8FB-63CF2456D5B6}"/>
              </a:ext>
            </a:extLst>
          </p:cNvPr>
          <p:cNvSpPr>
            <a:spLocks noGrp="1"/>
          </p:cNvSpPr>
          <p:nvPr>
            <p:ph type="body" sz="quarter" idx="13" hasCustomPrompt="1"/>
          </p:nvPr>
        </p:nvSpPr>
        <p:spPr>
          <a:xfrm>
            <a:off x="4687200" y="1404000"/>
            <a:ext cx="4023000" cy="3088800"/>
          </a:xfrm>
        </p:spPr>
        <p:txBody>
          <a:bodyPr/>
          <a:lstStyle>
            <a:lvl1pPr>
              <a:spcBef>
                <a:spcPts val="1388"/>
              </a:spcBef>
              <a:defRPr sz="1400" b="1"/>
            </a:lvl1pPr>
            <a:lvl2pPr marL="472500" indent="0">
              <a:buNone/>
              <a:tabLst>
                <a:tab pos="3955500" algn="r"/>
              </a:tabLst>
              <a:defRPr/>
            </a:lvl2pPr>
            <a:lvl3pPr marL="1120500" indent="0">
              <a:buFont typeface="Arial" panose="020B0604020202020204" pitchFamily="34" charset="0"/>
              <a:buNone/>
              <a:tabLst>
                <a:tab pos="3955500" algn="r"/>
              </a:tabLst>
              <a:defRPr/>
            </a:lvl3pPr>
            <a:lvl4pPr marL="1120500" indent="0">
              <a:buFont typeface="Arial" panose="020B0604020202020204" pitchFamily="34" charset="0"/>
              <a:buNone/>
              <a:tabLst>
                <a:tab pos="3955500" algn="r"/>
              </a:tabLst>
              <a:defRPr/>
            </a:lvl4pPr>
            <a:lvl5pPr marL="1120500" indent="0">
              <a:buFont typeface="Arial" panose="020B0604020202020204" pitchFamily="34" charset="0"/>
              <a:buNone/>
              <a:tabLst>
                <a:tab pos="3955500" algn="r"/>
              </a:tabLst>
              <a:defRPr/>
            </a:lvl5pPr>
          </a:lstStyle>
          <a:p>
            <a:pPr lvl="0"/>
            <a:r>
              <a:rPr lang="en-US" noProof="0" dirty="0"/>
              <a:t>Chapter Title</a:t>
            </a:r>
          </a:p>
          <a:p>
            <a:pPr lvl="1"/>
            <a:r>
              <a:rPr lang="en-US" noProof="0" dirty="0"/>
              <a:t>Subchapter Level 1	1</a:t>
            </a:r>
          </a:p>
          <a:p>
            <a:pPr lvl="2"/>
            <a:r>
              <a:rPr lang="en-US" noProof="0" dirty="0"/>
              <a:t>Subchapter Level 2	1</a:t>
            </a:r>
          </a:p>
          <a:p>
            <a:pPr lvl="3"/>
            <a:r>
              <a:rPr lang="en-US" noProof="0" dirty="0"/>
              <a:t>Subchapter Level 2	1</a:t>
            </a:r>
          </a:p>
          <a:p>
            <a:pPr lvl="4"/>
            <a:r>
              <a:rPr lang="en-US" noProof="0" dirty="0"/>
              <a:t>Subchapter Level 2	1</a:t>
            </a:r>
          </a:p>
        </p:txBody>
      </p:sp>
      <p:sp>
        <p:nvSpPr>
          <p:cNvPr id="4" name="Titel 3">
            <a:extLst>
              <a:ext uri="{FF2B5EF4-FFF2-40B4-BE49-F238E27FC236}">
                <a16:creationId xmlns:a16="http://schemas.microsoft.com/office/drawing/2014/main" id="{24C33D56-EDA7-4D6B-80CE-52842ECCEC5A}"/>
              </a:ext>
            </a:extLst>
          </p:cNvPr>
          <p:cNvSpPr>
            <a:spLocks noGrp="1"/>
          </p:cNvSpPr>
          <p:nvPr>
            <p:ph type="title" hasCustomPrompt="1"/>
          </p:nvPr>
        </p:nvSpPr>
        <p:spPr>
          <a:xfrm>
            <a:off x="442800" y="577800"/>
            <a:ext cx="8263350" cy="804066"/>
          </a:xfrm>
          <a:prstGeom prst="rect">
            <a:avLst/>
          </a:prstGeom>
        </p:spPr>
        <p:txBody>
          <a:bodyPr/>
          <a:lstStyle>
            <a:lvl1pPr>
              <a:defRPr/>
            </a:lvl1pPr>
          </a:lstStyle>
          <a:p>
            <a:r>
              <a:rPr lang="en-US" noProof="0" dirty="0"/>
              <a:t>Add Title</a:t>
            </a:r>
          </a:p>
        </p:txBody>
      </p:sp>
    </p:spTree>
    <p:extLst>
      <p:ext uri="{BB962C8B-B14F-4D97-AF65-F5344CB8AC3E}">
        <p14:creationId xmlns:p14="http://schemas.microsoft.com/office/powerpoint/2010/main" val="99083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pening Slide">
    <p:spTree>
      <p:nvGrpSpPr>
        <p:cNvPr id="1" name=""/>
        <p:cNvGrpSpPr/>
        <p:nvPr/>
      </p:nvGrpSpPr>
      <p:grpSpPr>
        <a:xfrm>
          <a:off x="0" y="0"/>
          <a:ext cx="0" cy="0"/>
          <a:chOff x="0" y="0"/>
          <a:chExt cx="0" cy="0"/>
        </a:xfrm>
      </p:grpSpPr>
      <p:sp>
        <p:nvSpPr>
          <p:cNvPr id="11" name="Bildplatzhalter 7">
            <a:extLst>
              <a:ext uri="{FF2B5EF4-FFF2-40B4-BE49-F238E27FC236}">
                <a16:creationId xmlns:a16="http://schemas.microsoft.com/office/drawing/2014/main" id="{7B513B95-6E82-47E2-A6D3-36A6144EE181}"/>
              </a:ext>
            </a:extLst>
          </p:cNvPr>
          <p:cNvSpPr>
            <a:spLocks noGrp="1"/>
          </p:cNvSpPr>
          <p:nvPr>
            <p:ph type="pic" sz="quarter" idx="13" hasCustomPrompt="1"/>
          </p:nvPr>
        </p:nvSpPr>
        <p:spPr>
          <a:xfrm>
            <a:off x="4180" y="339502"/>
            <a:ext cx="9144000" cy="4803998"/>
          </a:xfrm>
          <a:solidFill>
            <a:schemeClr val="bg1">
              <a:lumMod val="50000"/>
              <a:alpha val="50000"/>
            </a:schemeClr>
          </a:solidFill>
        </p:spPr>
        <p:txBody>
          <a:bodyPr anchor="t" anchorCtr="0"/>
          <a:lstStyle>
            <a:lvl1pPr algn="ctr">
              <a:lnSpc>
                <a:spcPct val="150000"/>
              </a:lnSpc>
              <a:spcBef>
                <a:spcPts val="0"/>
              </a:spcBef>
              <a:defRPr sz="3000">
                <a:solidFill>
                  <a:schemeClr val="bg1"/>
                </a:solidFill>
              </a:defRPr>
            </a:lvl1pPr>
          </a:lstStyle>
          <a:p>
            <a:r>
              <a:rPr lang="de-AT" dirty="0"/>
              <a:t>Insert </a:t>
            </a:r>
            <a:r>
              <a:rPr lang="en-US" noProof="0" dirty="0"/>
              <a:t>Background</a:t>
            </a:r>
            <a:r>
              <a:rPr lang="de-AT" dirty="0"/>
              <a:t> Image  </a:t>
            </a:r>
          </a:p>
        </p:txBody>
      </p:sp>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9" name="Titel 1">
            <a:extLst>
              <a:ext uri="{FF2B5EF4-FFF2-40B4-BE49-F238E27FC236}">
                <a16:creationId xmlns:a16="http://schemas.microsoft.com/office/drawing/2014/main" id="{0B952560-8B22-4EC2-A520-BB0D9A9A2134}"/>
              </a:ext>
            </a:extLst>
          </p:cNvPr>
          <p:cNvSpPr>
            <a:spLocks noGrp="1"/>
          </p:cNvSpPr>
          <p:nvPr>
            <p:ph type="ctrTitle" hasCustomPrompt="1"/>
          </p:nvPr>
        </p:nvSpPr>
        <p:spPr>
          <a:xfrm>
            <a:off x="442800" y="1046081"/>
            <a:ext cx="8263350" cy="1790700"/>
          </a:xfrm>
          <a:prstGeom prst="rect">
            <a:avLst/>
          </a:prstGeom>
        </p:spPr>
        <p:txBody>
          <a:bodyPr anchor="b"/>
          <a:lstStyle>
            <a:lvl1pPr algn="ctr">
              <a:lnSpc>
                <a:spcPts val="3563"/>
              </a:lnSpc>
              <a:defRPr sz="3375" cap="all" baseline="0">
                <a:solidFill>
                  <a:schemeClr val="bg1"/>
                </a:solidFill>
              </a:defRPr>
            </a:lvl1pPr>
          </a:lstStyle>
          <a:p>
            <a:r>
              <a:rPr lang="en-US" noProof="0" dirty="0"/>
              <a:t>Chapter</a:t>
            </a:r>
            <a:r>
              <a:rPr lang="de-AT" dirty="0"/>
              <a:t> Title</a:t>
            </a:r>
          </a:p>
        </p:txBody>
      </p:sp>
      <p:sp>
        <p:nvSpPr>
          <p:cNvPr id="10" name="Untertitel 2">
            <a:extLst>
              <a:ext uri="{FF2B5EF4-FFF2-40B4-BE49-F238E27FC236}">
                <a16:creationId xmlns:a16="http://schemas.microsoft.com/office/drawing/2014/main" id="{3ADE6088-5D10-4D28-890C-D6F29F2A1C2A}"/>
              </a:ext>
            </a:extLst>
          </p:cNvPr>
          <p:cNvSpPr>
            <a:spLocks noGrp="1"/>
          </p:cNvSpPr>
          <p:nvPr>
            <p:ph type="subTitle" idx="1" hasCustomPrompt="1"/>
          </p:nvPr>
        </p:nvSpPr>
        <p:spPr>
          <a:xfrm>
            <a:off x="442800" y="2882284"/>
            <a:ext cx="8263350" cy="1241822"/>
          </a:xfrm>
        </p:spPr>
        <p:txBody>
          <a:bodyPr>
            <a:noAutofit/>
          </a:bodyPr>
          <a:lstStyle>
            <a:lvl1pPr marL="0" indent="0" algn="ctr">
              <a:buNone/>
              <a:defRPr sz="11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Chapter</a:t>
            </a:r>
            <a:r>
              <a:rPr lang="de-AT" dirty="0"/>
              <a:t> </a:t>
            </a:r>
            <a:r>
              <a:rPr lang="en-US" noProof="0" dirty="0"/>
              <a:t>Subtitle</a:t>
            </a:r>
          </a:p>
        </p:txBody>
      </p:sp>
    </p:spTree>
    <p:extLst>
      <p:ext uri="{BB962C8B-B14F-4D97-AF65-F5344CB8AC3E}">
        <p14:creationId xmlns:p14="http://schemas.microsoft.com/office/powerpoint/2010/main" val="365512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5" name="Textplatzhalter 4">
            <a:extLst>
              <a:ext uri="{FF2B5EF4-FFF2-40B4-BE49-F238E27FC236}">
                <a16:creationId xmlns:a16="http://schemas.microsoft.com/office/drawing/2014/main" id="{6348C0BB-C58B-4EED-9C60-A6CDED1B5952}"/>
              </a:ext>
            </a:extLst>
          </p:cNvPr>
          <p:cNvSpPr>
            <a:spLocks noGrp="1"/>
          </p:cNvSpPr>
          <p:nvPr>
            <p:ph type="body" sz="quarter" idx="11" hasCustomPrompt="1"/>
          </p:nvPr>
        </p:nvSpPr>
        <p:spPr>
          <a:xfrm>
            <a:off x="442800" y="1404598"/>
            <a:ext cx="4023000" cy="212558"/>
          </a:xfrm>
        </p:spPr>
        <p:txBody>
          <a:bodyPr>
            <a:noAutofit/>
          </a:bodyPr>
          <a:lstStyle>
            <a:lvl1pPr>
              <a:defRPr sz="1400" b="1"/>
            </a:lvl1pPr>
            <a:lvl2pPr marL="0" indent="0">
              <a:buFontTx/>
              <a:buNone/>
              <a:defRPr sz="1350" b="1"/>
            </a:lvl2pPr>
            <a:lvl3pPr marL="0" indent="0">
              <a:buFontTx/>
              <a:buNone/>
              <a:defRPr sz="1350" b="1"/>
            </a:lvl3pPr>
            <a:lvl4pPr marL="0" indent="0">
              <a:buFontTx/>
              <a:buNone/>
              <a:defRPr sz="1350" b="1"/>
            </a:lvl4pPr>
            <a:lvl5pPr marL="0" indent="0">
              <a:buFontTx/>
              <a:buNone/>
              <a:defRPr sz="1350" b="1"/>
            </a:lvl5pPr>
          </a:lstStyle>
          <a:p>
            <a:pPr lvl="0"/>
            <a:r>
              <a:rPr lang="en-US" noProof="0" dirty="0"/>
              <a:t>Add Subtitle</a:t>
            </a:r>
          </a:p>
        </p:txBody>
      </p:sp>
      <p:sp>
        <p:nvSpPr>
          <p:cNvPr id="9" name="Textplatzhalter 8">
            <a:extLst>
              <a:ext uri="{FF2B5EF4-FFF2-40B4-BE49-F238E27FC236}">
                <a16:creationId xmlns:a16="http://schemas.microsoft.com/office/drawing/2014/main" id="{D20A4B97-3F05-4D38-BDB5-617887401233}"/>
              </a:ext>
            </a:extLst>
          </p:cNvPr>
          <p:cNvSpPr>
            <a:spLocks noGrp="1"/>
          </p:cNvSpPr>
          <p:nvPr>
            <p:ph type="body" sz="quarter" idx="12" hasCustomPrompt="1"/>
          </p:nvPr>
        </p:nvSpPr>
        <p:spPr>
          <a:xfrm>
            <a:off x="442800" y="1745550"/>
            <a:ext cx="8263350" cy="2747250"/>
          </a:xfrm>
        </p:spPr>
        <p:txBody>
          <a:bodyPr/>
          <a:lstStyle>
            <a:lvl1pPr>
              <a:lnSpc>
                <a:spcPts val="1950"/>
              </a:lnSpc>
              <a:defRPr sz="1600"/>
            </a:lvl1pPr>
            <a:lvl2pPr marL="340200" indent="-340200">
              <a:lnSpc>
                <a:spcPts val="1950"/>
              </a:lnSpc>
              <a:defRPr sz="1600"/>
            </a:lvl2pPr>
            <a:lvl3pPr marL="680400" indent="-340200">
              <a:lnSpc>
                <a:spcPts val="1950"/>
              </a:lnSpc>
              <a:defRPr sz="1600"/>
            </a:lvl3pPr>
            <a:lvl4pPr marL="1020600" indent="-340200">
              <a:lnSpc>
                <a:spcPts val="1950"/>
              </a:lnSpc>
              <a:defRPr sz="1600"/>
            </a:lvl4pPr>
            <a:lvl5pPr marL="1360800" indent="-340200">
              <a:lnSpc>
                <a:spcPts val="1950"/>
              </a:lnSpc>
              <a:defRPr sz="1600"/>
            </a:lvl5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a:extLst>
              <a:ext uri="{FF2B5EF4-FFF2-40B4-BE49-F238E27FC236}">
                <a16:creationId xmlns:a16="http://schemas.microsoft.com/office/drawing/2014/main" id="{04946405-6429-4EE3-9329-FF6E5526F371}"/>
              </a:ext>
            </a:extLst>
          </p:cNvPr>
          <p:cNvSpPr>
            <a:spLocks noGrp="1"/>
          </p:cNvSpPr>
          <p:nvPr>
            <p:ph type="title" hasCustomPrompt="1"/>
          </p:nvPr>
        </p:nvSpPr>
        <p:spPr>
          <a:xfrm>
            <a:off x="442800" y="577800"/>
            <a:ext cx="8263350" cy="804066"/>
          </a:xfrm>
          <a:prstGeom prst="rect">
            <a:avLst/>
          </a:prstGeom>
        </p:spPr>
        <p:txBody>
          <a:bodyPr/>
          <a:lstStyle/>
          <a:p>
            <a:r>
              <a:rPr lang="de-DE" dirty="0"/>
              <a:t>Add Title</a:t>
            </a:r>
            <a:endParaRPr lang="de-AT" dirty="0"/>
          </a:p>
        </p:txBody>
      </p:sp>
      <p:sp>
        <p:nvSpPr>
          <p:cNvPr id="6" name="Textplatzhalter 5">
            <a:extLst>
              <a:ext uri="{FF2B5EF4-FFF2-40B4-BE49-F238E27FC236}">
                <a16:creationId xmlns:a16="http://schemas.microsoft.com/office/drawing/2014/main" id="{6EE0778A-932A-4793-BF0E-632C848BAD25}"/>
              </a:ext>
            </a:extLst>
          </p:cNvPr>
          <p:cNvSpPr>
            <a:spLocks noGrp="1"/>
          </p:cNvSpPr>
          <p:nvPr>
            <p:ph type="body" sz="quarter" idx="14" hasCustomPrompt="1"/>
          </p:nvPr>
        </p:nvSpPr>
        <p:spPr>
          <a:xfrm>
            <a:off x="442913" y="4623750"/>
            <a:ext cx="4023122" cy="341550"/>
          </a:xfrm>
        </p:spPr>
        <p:txBody>
          <a:bodyPr>
            <a:noAutofit/>
          </a:bodyPr>
          <a:lstStyle>
            <a:lvl1pPr>
              <a:lnSpc>
                <a:spcPts val="1013"/>
              </a:lnSpc>
              <a:defRPr sz="750"/>
            </a:lvl1pPr>
            <a:lvl2pPr marL="0" indent="0">
              <a:lnSpc>
                <a:spcPts val="1013"/>
              </a:lnSpc>
              <a:buNone/>
              <a:defRPr sz="750"/>
            </a:lvl2pPr>
            <a:lvl3pPr marL="0" indent="0">
              <a:lnSpc>
                <a:spcPts val="1013"/>
              </a:lnSpc>
              <a:buFont typeface="Arial" panose="020B0604020202020204" pitchFamily="34" charset="0"/>
              <a:buNone/>
              <a:defRPr sz="750"/>
            </a:lvl3pPr>
            <a:lvl4pPr marL="0" indent="0">
              <a:lnSpc>
                <a:spcPts val="1013"/>
              </a:lnSpc>
              <a:buFont typeface="Arial" panose="020B0604020202020204" pitchFamily="34" charset="0"/>
              <a:buNone/>
              <a:defRPr sz="750"/>
            </a:lvl4pPr>
            <a:lvl5pPr marL="0" indent="0">
              <a:lnSpc>
                <a:spcPts val="1013"/>
              </a:lnSpc>
              <a:buFont typeface="Arial" panose="020B0604020202020204" pitchFamily="34" charset="0"/>
              <a:buNone/>
              <a:defRPr sz="750"/>
            </a:lvl5pPr>
          </a:lstStyle>
          <a:p>
            <a:pPr lvl="0"/>
            <a:r>
              <a:rPr lang="de-DE" dirty="0" err="1"/>
              <a:t>Footnote</a:t>
            </a:r>
            <a:endParaRPr lang="de-AT" dirty="0"/>
          </a:p>
        </p:txBody>
      </p:sp>
    </p:spTree>
    <p:extLst>
      <p:ext uri="{BB962C8B-B14F-4D97-AF65-F5344CB8AC3E}">
        <p14:creationId xmlns:p14="http://schemas.microsoft.com/office/powerpoint/2010/main" val="175705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461B2ED-64C5-4FE7-BA91-2546FE3DABB1}"/>
              </a:ext>
            </a:extLst>
          </p:cNvPr>
          <p:cNvSpPr>
            <a:spLocks noGrp="1"/>
          </p:cNvSpPr>
          <p:nvPr>
            <p:ph type="sldNum" sz="quarter" idx="10"/>
          </p:nvPr>
        </p:nvSpPr>
        <p:spPr/>
        <p:txBody>
          <a:bodyPr/>
          <a:lstStyle/>
          <a:p>
            <a:fld id="{88A1DFE4-5FC5-43BD-BB7E-75EAD82B965F}" type="slidenum">
              <a:rPr lang="en-US" noProof="0" smtClean="0"/>
              <a:pPr/>
              <a:t>‹#›</a:t>
            </a:fld>
            <a:endParaRPr lang="en-US" noProof="0" dirty="0"/>
          </a:p>
        </p:txBody>
      </p:sp>
      <p:sp>
        <p:nvSpPr>
          <p:cNvPr id="5" name="Textplatzhalter 4">
            <a:extLst>
              <a:ext uri="{FF2B5EF4-FFF2-40B4-BE49-F238E27FC236}">
                <a16:creationId xmlns:a16="http://schemas.microsoft.com/office/drawing/2014/main" id="{6348C0BB-C58B-4EED-9C60-A6CDED1B5952}"/>
              </a:ext>
            </a:extLst>
          </p:cNvPr>
          <p:cNvSpPr>
            <a:spLocks noGrp="1"/>
          </p:cNvSpPr>
          <p:nvPr>
            <p:ph type="body" sz="quarter" idx="11" hasCustomPrompt="1"/>
          </p:nvPr>
        </p:nvSpPr>
        <p:spPr>
          <a:xfrm>
            <a:off x="442800" y="1404598"/>
            <a:ext cx="4023000" cy="212558"/>
          </a:xfrm>
        </p:spPr>
        <p:txBody>
          <a:bodyPr>
            <a:noAutofit/>
          </a:bodyPr>
          <a:lstStyle>
            <a:lvl1pPr>
              <a:defRPr sz="1400" b="1"/>
            </a:lvl1pPr>
            <a:lvl2pPr marL="0" indent="0">
              <a:buFontTx/>
              <a:buNone/>
              <a:defRPr sz="1350" b="1"/>
            </a:lvl2pPr>
            <a:lvl3pPr marL="0" indent="0">
              <a:buFontTx/>
              <a:buNone/>
              <a:defRPr sz="1350" b="1"/>
            </a:lvl3pPr>
            <a:lvl4pPr marL="0" indent="0">
              <a:buFontTx/>
              <a:buNone/>
              <a:defRPr sz="1350" b="1"/>
            </a:lvl4pPr>
            <a:lvl5pPr marL="0" indent="0">
              <a:buFontTx/>
              <a:buNone/>
              <a:defRPr sz="1350" b="1"/>
            </a:lvl5pPr>
          </a:lstStyle>
          <a:p>
            <a:pPr lvl="0"/>
            <a:r>
              <a:rPr lang="en-US" noProof="0" dirty="0"/>
              <a:t>Add Subtitle</a:t>
            </a:r>
          </a:p>
        </p:txBody>
      </p:sp>
      <p:sp>
        <p:nvSpPr>
          <p:cNvPr id="9" name="Textplatzhalter 8">
            <a:extLst>
              <a:ext uri="{FF2B5EF4-FFF2-40B4-BE49-F238E27FC236}">
                <a16:creationId xmlns:a16="http://schemas.microsoft.com/office/drawing/2014/main" id="{D20A4B97-3F05-4D38-BDB5-617887401233}"/>
              </a:ext>
            </a:extLst>
          </p:cNvPr>
          <p:cNvSpPr>
            <a:spLocks noGrp="1"/>
          </p:cNvSpPr>
          <p:nvPr>
            <p:ph type="body" sz="quarter" idx="12" hasCustomPrompt="1"/>
          </p:nvPr>
        </p:nvSpPr>
        <p:spPr>
          <a:xfrm>
            <a:off x="442800" y="1745550"/>
            <a:ext cx="4023000" cy="2747250"/>
          </a:xfrm>
        </p:spPr>
        <p:txBody>
          <a:bodyPr/>
          <a:lstStyle>
            <a:lvl1pPr>
              <a:defRPr/>
            </a:lvl1pPr>
            <a:lvl2pPr>
              <a:defRPr/>
            </a:lvl2pPr>
            <a:lvl5pPr>
              <a:defRPr/>
            </a:lvl5p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a:extLst>
              <a:ext uri="{FF2B5EF4-FFF2-40B4-BE49-F238E27FC236}">
                <a16:creationId xmlns:a16="http://schemas.microsoft.com/office/drawing/2014/main" id="{B620B50C-303A-44DC-8838-2B1CB9466574}"/>
              </a:ext>
            </a:extLst>
          </p:cNvPr>
          <p:cNvSpPr>
            <a:spLocks noGrp="1"/>
          </p:cNvSpPr>
          <p:nvPr>
            <p:ph type="body" sz="quarter" idx="13" hasCustomPrompt="1"/>
          </p:nvPr>
        </p:nvSpPr>
        <p:spPr>
          <a:xfrm>
            <a:off x="4687200" y="1745496"/>
            <a:ext cx="4023000" cy="2747250"/>
          </a:xfrm>
        </p:spPr>
        <p:txBody>
          <a:bodyPr/>
          <a:lstStyle>
            <a:lvl1pPr>
              <a:defRPr/>
            </a:lvl1pPr>
            <a:lvl3pPr>
              <a:defRPr/>
            </a:lvl3pPr>
            <a:lvl5pPr>
              <a:defRPr/>
            </a:lvl5pPr>
          </a:lstStyle>
          <a:p>
            <a:pPr marL="0" marR="0" lvl="0" indent="0" algn="l" defTabSz="685800" rtl="0" eaLnBrk="1" fontAlgn="auto" latinLnBrk="0" hangingPunct="1">
              <a:lnSpc>
                <a:spcPts val="1388"/>
              </a:lnSpc>
              <a:spcBef>
                <a:spcPts val="0"/>
              </a:spcBef>
              <a:spcAft>
                <a:spcPts val="0"/>
              </a:spcAft>
              <a:buClrTx/>
              <a:buSzTx/>
              <a:buFont typeface="Arial" panose="020B0604020202020204" pitchFamily="34" charset="0"/>
              <a:buNone/>
              <a:tabLst/>
              <a:defRPr/>
            </a:pPr>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a:extLst>
              <a:ext uri="{FF2B5EF4-FFF2-40B4-BE49-F238E27FC236}">
                <a16:creationId xmlns:a16="http://schemas.microsoft.com/office/drawing/2014/main" id="{04946405-6429-4EE3-9329-FF6E5526F371}"/>
              </a:ext>
            </a:extLst>
          </p:cNvPr>
          <p:cNvSpPr>
            <a:spLocks noGrp="1"/>
          </p:cNvSpPr>
          <p:nvPr>
            <p:ph type="title" hasCustomPrompt="1"/>
          </p:nvPr>
        </p:nvSpPr>
        <p:spPr>
          <a:xfrm>
            <a:off x="442800" y="577800"/>
            <a:ext cx="8263350" cy="804066"/>
          </a:xfrm>
          <a:prstGeom prst="rect">
            <a:avLst/>
          </a:prstGeom>
        </p:spPr>
        <p:txBody>
          <a:bodyPr/>
          <a:lstStyle/>
          <a:p>
            <a:r>
              <a:rPr lang="de-DE" dirty="0"/>
              <a:t>Add Title</a:t>
            </a:r>
            <a:endParaRPr lang="de-AT" dirty="0"/>
          </a:p>
        </p:txBody>
      </p:sp>
      <p:sp>
        <p:nvSpPr>
          <p:cNvPr id="6" name="Textplatzhalter 5">
            <a:extLst>
              <a:ext uri="{FF2B5EF4-FFF2-40B4-BE49-F238E27FC236}">
                <a16:creationId xmlns:a16="http://schemas.microsoft.com/office/drawing/2014/main" id="{6EE0778A-932A-4793-BF0E-632C848BAD25}"/>
              </a:ext>
            </a:extLst>
          </p:cNvPr>
          <p:cNvSpPr>
            <a:spLocks noGrp="1"/>
          </p:cNvSpPr>
          <p:nvPr>
            <p:ph type="body" sz="quarter" idx="14" hasCustomPrompt="1"/>
          </p:nvPr>
        </p:nvSpPr>
        <p:spPr>
          <a:xfrm>
            <a:off x="442913" y="4623750"/>
            <a:ext cx="4023122" cy="341550"/>
          </a:xfrm>
        </p:spPr>
        <p:txBody>
          <a:bodyPr>
            <a:noAutofit/>
          </a:bodyPr>
          <a:lstStyle>
            <a:lvl1pPr>
              <a:lnSpc>
                <a:spcPts val="1013"/>
              </a:lnSpc>
              <a:defRPr sz="750"/>
            </a:lvl1pPr>
            <a:lvl2pPr marL="0" indent="0">
              <a:lnSpc>
                <a:spcPts val="1013"/>
              </a:lnSpc>
              <a:buNone/>
              <a:defRPr sz="750"/>
            </a:lvl2pPr>
            <a:lvl3pPr marL="0" indent="0">
              <a:lnSpc>
                <a:spcPts val="1013"/>
              </a:lnSpc>
              <a:buFont typeface="Arial" panose="020B0604020202020204" pitchFamily="34" charset="0"/>
              <a:buNone/>
              <a:defRPr sz="750"/>
            </a:lvl3pPr>
            <a:lvl4pPr marL="0" indent="0">
              <a:lnSpc>
                <a:spcPts val="1013"/>
              </a:lnSpc>
              <a:buFont typeface="Arial" panose="020B0604020202020204" pitchFamily="34" charset="0"/>
              <a:buNone/>
              <a:defRPr sz="750"/>
            </a:lvl4pPr>
            <a:lvl5pPr marL="0" indent="0">
              <a:lnSpc>
                <a:spcPts val="1013"/>
              </a:lnSpc>
              <a:buFont typeface="Arial" panose="020B0604020202020204" pitchFamily="34" charset="0"/>
              <a:buNone/>
              <a:defRPr sz="750"/>
            </a:lvl5pPr>
          </a:lstStyle>
          <a:p>
            <a:pPr lvl="0"/>
            <a:r>
              <a:rPr lang="de-DE" dirty="0" err="1"/>
              <a:t>Footnote</a:t>
            </a:r>
            <a:endParaRPr lang="de-AT" dirty="0"/>
          </a:p>
        </p:txBody>
      </p:sp>
    </p:spTree>
    <p:extLst>
      <p:ext uri="{BB962C8B-B14F-4D97-AF65-F5344CB8AC3E}">
        <p14:creationId xmlns:p14="http://schemas.microsoft.com/office/powerpoint/2010/main" val="13080099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5FA7415-5972-43C8-8CE9-FFE3FD310CC9}"/>
              </a:ext>
            </a:extLst>
          </p:cNvPr>
          <p:cNvSpPr>
            <a:spLocks noGrp="1"/>
          </p:cNvSpPr>
          <p:nvPr>
            <p:ph type="title"/>
          </p:nvPr>
        </p:nvSpPr>
        <p:spPr>
          <a:xfrm>
            <a:off x="442800" y="577800"/>
            <a:ext cx="8263350" cy="804066"/>
          </a:xfrm>
          <a:prstGeom prst="rect">
            <a:avLst/>
          </a:prstGeom>
        </p:spPr>
        <p:txBody>
          <a:bodyPr vert="horz" lIns="91440" tIns="45720" rIns="91440" bIns="45720" rtlCol="0" anchor="t" anchorCtr="0">
            <a:noAutofit/>
          </a:bodyPr>
          <a:lstStyle/>
          <a:p>
            <a:r>
              <a:rPr lang="en-US" noProof="0" dirty="0"/>
              <a:t>Add Title</a:t>
            </a:r>
          </a:p>
        </p:txBody>
      </p:sp>
      <p:sp>
        <p:nvSpPr>
          <p:cNvPr id="3" name="Textplatzhalter 2">
            <a:extLst>
              <a:ext uri="{FF2B5EF4-FFF2-40B4-BE49-F238E27FC236}">
                <a16:creationId xmlns:a16="http://schemas.microsoft.com/office/drawing/2014/main" id="{14555103-0B7D-47E0-BAB5-A777A3473340}"/>
              </a:ext>
            </a:extLst>
          </p:cNvPr>
          <p:cNvSpPr>
            <a:spLocks noGrp="1"/>
          </p:cNvSpPr>
          <p:nvPr>
            <p:ph type="body" idx="1"/>
          </p:nvPr>
        </p:nvSpPr>
        <p:spPr>
          <a:xfrm>
            <a:off x="442800" y="1745437"/>
            <a:ext cx="8263350" cy="2747250"/>
          </a:xfrm>
          <a:prstGeom prst="rect">
            <a:avLst/>
          </a:prstGeom>
        </p:spPr>
        <p:txBody>
          <a:bodyPr vert="horz" lIns="91440" tIns="45720" rIns="91440" bIns="45720" rtlCol="0">
            <a:noAutofit/>
          </a:bodyPr>
          <a:lstStyle/>
          <a:p>
            <a:pPr lvl="0"/>
            <a:r>
              <a:rPr lang="en-US" noProof="0" dirty="0"/>
              <a:t>First Level (Running Text)</a:t>
            </a:r>
          </a:p>
          <a:p>
            <a:pPr lvl="1"/>
            <a:r>
              <a:rPr lang="en-US" noProof="0" dirty="0"/>
              <a:t>First</a:t>
            </a:r>
            <a:r>
              <a:rPr lang="de-DE" dirty="0"/>
              <a:t> Level</a:t>
            </a:r>
          </a:p>
          <a:p>
            <a:pPr lvl="2"/>
            <a:r>
              <a:rPr lang="en-US" noProof="0" dirty="0"/>
              <a:t>Second</a:t>
            </a:r>
            <a:r>
              <a:rPr lang="de-DE" dirty="0"/>
              <a:t> Level</a:t>
            </a:r>
          </a:p>
          <a:p>
            <a:pPr lvl="3"/>
            <a:r>
              <a:rPr lang="en-US" noProof="0" dirty="0"/>
              <a:t>Third</a:t>
            </a:r>
            <a:r>
              <a:rPr lang="de-DE" dirty="0"/>
              <a:t> Level</a:t>
            </a:r>
          </a:p>
          <a:p>
            <a:pPr lvl="4"/>
            <a:r>
              <a:rPr lang="en-US" noProof="0" dirty="0"/>
              <a:t>Fourth Level</a:t>
            </a:r>
          </a:p>
        </p:txBody>
      </p:sp>
    </p:spTree>
    <p:extLst>
      <p:ext uri="{BB962C8B-B14F-4D97-AF65-F5344CB8AC3E}">
        <p14:creationId xmlns:p14="http://schemas.microsoft.com/office/powerpoint/2010/main" val="2137442623"/>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685800" rtl="0" eaLnBrk="1" latinLnBrk="0" hangingPunct="1">
        <a:lnSpc>
          <a:spcPts val="3000"/>
        </a:lnSpc>
        <a:spcBef>
          <a:spcPct val="0"/>
        </a:spcBef>
        <a:buNone/>
        <a:defRPr sz="3000" kern="1200">
          <a:solidFill>
            <a:schemeClr val="tx1"/>
          </a:solidFill>
          <a:latin typeface="+mj-lt"/>
          <a:ea typeface="+mj-ea"/>
          <a:cs typeface="+mj-cs"/>
        </a:defRPr>
      </a:lvl1pPr>
    </p:titleStyle>
    <p:bodyStyle>
      <a:lvl1pPr marL="0" indent="0" algn="l" defTabSz="685800" rtl="0" eaLnBrk="1" latinLnBrk="0" hangingPunct="1">
        <a:lnSpc>
          <a:spcPts val="1388"/>
        </a:lnSpc>
        <a:spcBef>
          <a:spcPts val="0"/>
        </a:spcBef>
        <a:buFont typeface="Arial" panose="020B0604020202020204" pitchFamily="34" charset="0"/>
        <a:buNone/>
        <a:defRPr sz="1200" kern="1200">
          <a:solidFill>
            <a:schemeClr val="tx1"/>
          </a:solidFill>
          <a:latin typeface="+mn-lt"/>
          <a:ea typeface="+mn-ea"/>
          <a:cs typeface="+mn-cs"/>
        </a:defRPr>
      </a:lvl1pPr>
      <a:lvl2pPr marL="243000" indent="-243000" algn="l" defTabSz="685800" rtl="0" eaLnBrk="1" latinLnBrk="0" hangingPunct="1">
        <a:lnSpc>
          <a:spcPts val="1388"/>
        </a:lnSpc>
        <a:spcBef>
          <a:spcPts val="0"/>
        </a:spcBef>
        <a:buFont typeface="Arial" panose="020B0604020202020204" pitchFamily="34" charset="0"/>
        <a:buChar char="•"/>
        <a:defRPr sz="1200" kern="1200">
          <a:solidFill>
            <a:schemeClr val="tx1"/>
          </a:solidFill>
          <a:latin typeface="+mn-lt"/>
          <a:ea typeface="+mn-ea"/>
          <a:cs typeface="+mn-cs"/>
        </a:defRPr>
      </a:lvl2pPr>
      <a:lvl3pPr marL="486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729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4pPr>
      <a:lvl5pPr marL="972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117" userDrawn="1">
          <p15:clr>
            <a:srgbClr val="F26B43"/>
          </p15:clr>
        </p15:guide>
        <p15:guide id="3" pos="90" userDrawn="1">
          <p15:clr>
            <a:srgbClr val="F26B43"/>
          </p15:clr>
        </p15:guide>
        <p15:guide id="4" pos="294" userDrawn="1">
          <p15:clr>
            <a:srgbClr val="F26B43"/>
          </p15:clr>
        </p15:guide>
        <p15:guide id="5" pos="1009" userDrawn="1">
          <p15:clr>
            <a:srgbClr val="F26B43"/>
          </p15:clr>
        </p15:guide>
        <p15:guide id="6" pos="1196" userDrawn="1">
          <p15:clr>
            <a:srgbClr val="F26B43"/>
          </p15:clr>
        </p15:guide>
        <p15:guide id="7" pos="5670" userDrawn="1">
          <p15:clr>
            <a:srgbClr val="F26B43"/>
          </p15:clr>
        </p15:guide>
        <p15:guide id="8" pos="5466" userDrawn="1">
          <p15:clr>
            <a:srgbClr val="F26B43"/>
          </p15:clr>
        </p15:guide>
        <p15:guide id="9" pos="2081" userDrawn="1">
          <p15:clr>
            <a:srgbClr val="F26B43"/>
          </p15:clr>
        </p15:guide>
        <p15:guide id="10" pos="1893" userDrawn="1">
          <p15:clr>
            <a:srgbClr val="F26B43"/>
          </p15:clr>
        </p15:guide>
        <p15:guide id="12" pos="2973" userDrawn="1">
          <p15:clr>
            <a:srgbClr val="F26B43"/>
          </p15:clr>
        </p15:guide>
        <p15:guide id="13" pos="2787" userDrawn="1">
          <p15:clr>
            <a:srgbClr val="F26B43"/>
          </p15:clr>
        </p15:guide>
        <p15:guide id="14" pos="4751" userDrawn="1">
          <p15:clr>
            <a:srgbClr val="F26B43"/>
          </p15:clr>
        </p15:guide>
        <p15:guide id="15" pos="4564" userDrawn="1">
          <p15:clr>
            <a:srgbClr val="F26B43"/>
          </p15:clr>
        </p15:guide>
        <p15:guide id="16" pos="3867" userDrawn="1">
          <p15:clr>
            <a:srgbClr val="F26B43"/>
          </p15:clr>
        </p15:guide>
        <p15:guide id="17" pos="3680" userDrawn="1">
          <p15:clr>
            <a:srgbClr val="F26B43"/>
          </p15:clr>
        </p15:guide>
        <p15:guide id="19" orient="horz" pos="123" userDrawn="1">
          <p15:clr>
            <a:srgbClr val="F26B43"/>
          </p15:clr>
        </p15:guide>
        <p15:guide id="21" orient="horz" pos="200" userDrawn="1">
          <p15:clr>
            <a:srgbClr val="F26B43"/>
          </p15:clr>
        </p15:guide>
        <p15:guide id="23" orient="horz" pos="387" userDrawn="1">
          <p15:clr>
            <a:srgbClr val="F26B43"/>
          </p15:clr>
        </p15:guide>
        <p15:guide id="24" orient="horz" pos="2819" userDrawn="1">
          <p15:clr>
            <a:srgbClr val="F26B43"/>
          </p15:clr>
        </p15:guide>
        <p15:guide id="25" orient="horz" pos="2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5FA7415-5972-43C8-8CE9-FFE3FD310CC9}"/>
              </a:ext>
            </a:extLst>
          </p:cNvPr>
          <p:cNvSpPr>
            <a:spLocks noGrp="1"/>
          </p:cNvSpPr>
          <p:nvPr>
            <p:ph type="title"/>
          </p:nvPr>
        </p:nvSpPr>
        <p:spPr>
          <a:xfrm>
            <a:off x="442800" y="579552"/>
            <a:ext cx="8263350" cy="804066"/>
          </a:xfrm>
          <a:prstGeom prst="rect">
            <a:avLst/>
          </a:prstGeom>
        </p:spPr>
        <p:txBody>
          <a:bodyPr vert="horz" lIns="91440" tIns="45720" rIns="91440" bIns="45720" rtlCol="0" anchor="t" anchorCtr="0">
            <a:noAutofit/>
          </a:bodyPr>
          <a:lstStyle/>
          <a:p>
            <a:r>
              <a:rPr lang="en-US" noProof="0" dirty="0"/>
              <a:t>Add Title</a:t>
            </a:r>
          </a:p>
        </p:txBody>
      </p:sp>
      <p:sp>
        <p:nvSpPr>
          <p:cNvPr id="3" name="Textplatzhalter 2">
            <a:extLst>
              <a:ext uri="{FF2B5EF4-FFF2-40B4-BE49-F238E27FC236}">
                <a16:creationId xmlns:a16="http://schemas.microsoft.com/office/drawing/2014/main" id="{14555103-0B7D-47E0-BAB5-A777A3473340}"/>
              </a:ext>
            </a:extLst>
          </p:cNvPr>
          <p:cNvSpPr>
            <a:spLocks noGrp="1"/>
          </p:cNvSpPr>
          <p:nvPr>
            <p:ph type="body" idx="1"/>
          </p:nvPr>
        </p:nvSpPr>
        <p:spPr>
          <a:xfrm>
            <a:off x="442800" y="1745437"/>
            <a:ext cx="8263350" cy="2747250"/>
          </a:xfrm>
          <a:prstGeom prst="rect">
            <a:avLst/>
          </a:prstGeom>
        </p:spPr>
        <p:txBody>
          <a:bodyPr vert="horz" lIns="91440" tIns="45720" rIns="91440" bIns="45720" rtlCol="0">
            <a:noAutofit/>
          </a:bodyPr>
          <a:lstStyle/>
          <a:p>
            <a:pPr lvl="0"/>
            <a:r>
              <a:rPr lang="en-US" noProof="0" dirty="0"/>
              <a:t>First Level (Running Text)</a:t>
            </a:r>
          </a:p>
          <a:p>
            <a:pPr lvl="1"/>
            <a:r>
              <a:rPr lang="en-US" noProof="0" dirty="0"/>
              <a:t>First</a:t>
            </a:r>
            <a:r>
              <a:rPr lang="de-DE" dirty="0"/>
              <a:t> Level</a:t>
            </a:r>
          </a:p>
          <a:p>
            <a:pPr lvl="2"/>
            <a:r>
              <a:rPr lang="en-US" noProof="0" dirty="0"/>
              <a:t>Second</a:t>
            </a:r>
            <a:r>
              <a:rPr lang="de-DE" dirty="0"/>
              <a:t> Level</a:t>
            </a:r>
          </a:p>
          <a:p>
            <a:pPr lvl="3"/>
            <a:r>
              <a:rPr lang="en-US" noProof="0" dirty="0"/>
              <a:t>Third</a:t>
            </a:r>
            <a:r>
              <a:rPr lang="de-DE" dirty="0"/>
              <a:t> Level</a:t>
            </a:r>
          </a:p>
          <a:p>
            <a:pPr lvl="4"/>
            <a:r>
              <a:rPr lang="en-US" noProof="0" dirty="0"/>
              <a:t>Fourth Level</a:t>
            </a:r>
          </a:p>
        </p:txBody>
      </p:sp>
      <p:sp>
        <p:nvSpPr>
          <p:cNvPr id="6" name="Foliennummernplatzhalter 5">
            <a:extLst>
              <a:ext uri="{FF2B5EF4-FFF2-40B4-BE49-F238E27FC236}">
                <a16:creationId xmlns:a16="http://schemas.microsoft.com/office/drawing/2014/main" id="{92A45E14-11AD-4136-88E8-CBEC7C0819EF}"/>
              </a:ext>
            </a:extLst>
          </p:cNvPr>
          <p:cNvSpPr>
            <a:spLocks noGrp="1"/>
          </p:cNvSpPr>
          <p:nvPr>
            <p:ph type="sldNum" sz="quarter" idx="4"/>
          </p:nvPr>
        </p:nvSpPr>
        <p:spPr>
          <a:xfrm>
            <a:off x="8745300" y="52418"/>
            <a:ext cx="289479" cy="170071"/>
          </a:xfrm>
          <a:prstGeom prst="rect">
            <a:avLst/>
          </a:prstGeom>
        </p:spPr>
        <p:txBody>
          <a:bodyPr vert="horz" wrap="none" lIns="91440" tIns="45720" rIns="91440" bIns="45720" rtlCol="0" anchor="ctr">
            <a:noAutofit/>
          </a:bodyPr>
          <a:lstStyle>
            <a:lvl1pPr algn="r">
              <a:lnSpc>
                <a:spcPts val="1238"/>
              </a:lnSpc>
              <a:defRPr sz="800">
                <a:solidFill>
                  <a:schemeClr val="tx2"/>
                </a:solidFill>
              </a:defRPr>
            </a:lvl1pPr>
          </a:lstStyle>
          <a:p>
            <a:r>
              <a:rPr lang="de-AT"/>
              <a:t> </a:t>
            </a:r>
            <a:fld id="{88A1DFE4-5FC5-43BD-BB7E-75EAD82B965F}" type="slidenum">
              <a:rPr lang="en-US" smtClean="0"/>
              <a:pPr/>
              <a:t>‹#›</a:t>
            </a:fld>
            <a:endParaRPr lang="en-US" dirty="0"/>
          </a:p>
        </p:txBody>
      </p:sp>
    </p:spTree>
    <p:extLst>
      <p:ext uri="{BB962C8B-B14F-4D97-AF65-F5344CB8AC3E}">
        <p14:creationId xmlns:p14="http://schemas.microsoft.com/office/powerpoint/2010/main" val="231990301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9" r:id="rId3"/>
    <p:sldLayoutId id="2147483663" r:id="rId4"/>
  </p:sldLayoutIdLst>
  <p:hf hdr="0" ftr="0" dt="0"/>
  <p:txStyles>
    <p:titleStyle>
      <a:lvl1pPr algn="l" defTabSz="685800" rtl="0" eaLnBrk="1" latinLnBrk="0" hangingPunct="1">
        <a:lnSpc>
          <a:spcPts val="3000"/>
        </a:lnSpc>
        <a:spcBef>
          <a:spcPct val="0"/>
        </a:spcBef>
        <a:buNone/>
        <a:defRPr sz="3000" kern="1200">
          <a:solidFill>
            <a:schemeClr val="tx1"/>
          </a:solidFill>
          <a:latin typeface="+mj-lt"/>
          <a:ea typeface="+mj-ea"/>
          <a:cs typeface="+mj-cs"/>
        </a:defRPr>
      </a:lvl1pPr>
    </p:titleStyle>
    <p:bodyStyle>
      <a:lvl1pPr marL="0" indent="0" algn="l" defTabSz="685800" rtl="0" eaLnBrk="1" latinLnBrk="0" hangingPunct="1">
        <a:lnSpc>
          <a:spcPts val="1388"/>
        </a:lnSpc>
        <a:spcBef>
          <a:spcPts val="0"/>
        </a:spcBef>
        <a:buFont typeface="Arial" panose="020B0604020202020204" pitchFamily="34" charset="0"/>
        <a:buNone/>
        <a:defRPr sz="1200" kern="1200">
          <a:solidFill>
            <a:schemeClr val="tx1"/>
          </a:solidFill>
          <a:latin typeface="+mn-lt"/>
          <a:ea typeface="+mn-ea"/>
          <a:cs typeface="+mn-cs"/>
        </a:defRPr>
      </a:lvl1pPr>
      <a:lvl2pPr marL="243000" indent="-243000" algn="l" defTabSz="685800" rtl="0" eaLnBrk="1" latinLnBrk="0" hangingPunct="1">
        <a:lnSpc>
          <a:spcPts val="1388"/>
        </a:lnSpc>
        <a:spcBef>
          <a:spcPts val="0"/>
        </a:spcBef>
        <a:buFont typeface="Arial" panose="020B0604020202020204" pitchFamily="34" charset="0"/>
        <a:buChar char="•"/>
        <a:defRPr sz="1200" kern="1200">
          <a:solidFill>
            <a:schemeClr val="tx1"/>
          </a:solidFill>
          <a:latin typeface="+mn-lt"/>
          <a:ea typeface="+mn-ea"/>
          <a:cs typeface="+mn-cs"/>
        </a:defRPr>
      </a:lvl2pPr>
      <a:lvl3pPr marL="486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729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4pPr>
      <a:lvl5pPr marL="972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117" userDrawn="1">
          <p15:clr>
            <a:srgbClr val="F26B43"/>
          </p15:clr>
        </p15:guide>
        <p15:guide id="3" pos="90" userDrawn="1">
          <p15:clr>
            <a:srgbClr val="F26B43"/>
          </p15:clr>
        </p15:guide>
        <p15:guide id="4" pos="294" userDrawn="1">
          <p15:clr>
            <a:srgbClr val="F26B43"/>
          </p15:clr>
        </p15:guide>
        <p15:guide id="5" pos="1009" userDrawn="1">
          <p15:clr>
            <a:srgbClr val="F26B43"/>
          </p15:clr>
        </p15:guide>
        <p15:guide id="6" pos="1196" userDrawn="1">
          <p15:clr>
            <a:srgbClr val="F26B43"/>
          </p15:clr>
        </p15:guide>
        <p15:guide id="7" pos="5670" userDrawn="1">
          <p15:clr>
            <a:srgbClr val="F26B43"/>
          </p15:clr>
        </p15:guide>
        <p15:guide id="8" pos="5466" userDrawn="1">
          <p15:clr>
            <a:srgbClr val="F26B43"/>
          </p15:clr>
        </p15:guide>
        <p15:guide id="9" pos="2081" userDrawn="1">
          <p15:clr>
            <a:srgbClr val="F26B43"/>
          </p15:clr>
        </p15:guide>
        <p15:guide id="10" pos="1893" userDrawn="1">
          <p15:clr>
            <a:srgbClr val="F26B43"/>
          </p15:clr>
        </p15:guide>
        <p15:guide id="12" pos="2973" userDrawn="1">
          <p15:clr>
            <a:srgbClr val="F26B43"/>
          </p15:clr>
        </p15:guide>
        <p15:guide id="13" pos="2787" userDrawn="1">
          <p15:clr>
            <a:srgbClr val="F26B43"/>
          </p15:clr>
        </p15:guide>
        <p15:guide id="14" pos="4751" userDrawn="1">
          <p15:clr>
            <a:srgbClr val="F26B43"/>
          </p15:clr>
        </p15:guide>
        <p15:guide id="15" pos="4564" userDrawn="1">
          <p15:clr>
            <a:srgbClr val="F26B43"/>
          </p15:clr>
        </p15:guide>
        <p15:guide id="16" pos="3867" userDrawn="1">
          <p15:clr>
            <a:srgbClr val="F26B43"/>
          </p15:clr>
        </p15:guide>
        <p15:guide id="17" pos="3680" userDrawn="1">
          <p15:clr>
            <a:srgbClr val="F26B43"/>
          </p15:clr>
        </p15:guide>
        <p15:guide id="19" orient="horz" pos="123" userDrawn="1">
          <p15:clr>
            <a:srgbClr val="F26B43"/>
          </p15:clr>
        </p15:guide>
        <p15:guide id="21" orient="horz" pos="200" userDrawn="1">
          <p15:clr>
            <a:srgbClr val="F26B43"/>
          </p15:clr>
        </p15:guide>
        <p15:guide id="23" orient="horz" pos="387" userDrawn="1">
          <p15:clr>
            <a:srgbClr val="F26B43"/>
          </p15:clr>
        </p15:guide>
        <p15:guide id="24" orient="horz" pos="2819" userDrawn="1">
          <p15:clr>
            <a:srgbClr val="F26B43"/>
          </p15:clr>
        </p15:guide>
        <p15:guide id="25" orient="horz" pos="29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5FA7415-5972-43C8-8CE9-FFE3FD310CC9}"/>
              </a:ext>
            </a:extLst>
          </p:cNvPr>
          <p:cNvSpPr>
            <a:spLocks noGrp="1"/>
          </p:cNvSpPr>
          <p:nvPr>
            <p:ph type="title"/>
          </p:nvPr>
        </p:nvSpPr>
        <p:spPr>
          <a:xfrm>
            <a:off x="442800" y="577800"/>
            <a:ext cx="8263350" cy="804066"/>
          </a:xfrm>
          <a:prstGeom prst="rect">
            <a:avLst/>
          </a:prstGeom>
        </p:spPr>
        <p:txBody>
          <a:bodyPr vert="horz" lIns="91440" tIns="45720" rIns="91440" bIns="45720" rtlCol="0" anchor="t" anchorCtr="0">
            <a:noAutofit/>
          </a:bodyPr>
          <a:lstStyle/>
          <a:p>
            <a:r>
              <a:rPr lang="en-US" noProof="0" dirty="0"/>
              <a:t>Add Title</a:t>
            </a:r>
          </a:p>
        </p:txBody>
      </p:sp>
      <p:sp>
        <p:nvSpPr>
          <p:cNvPr id="3" name="Textplatzhalter 2">
            <a:extLst>
              <a:ext uri="{FF2B5EF4-FFF2-40B4-BE49-F238E27FC236}">
                <a16:creationId xmlns:a16="http://schemas.microsoft.com/office/drawing/2014/main" id="{14555103-0B7D-47E0-BAB5-A777A3473340}"/>
              </a:ext>
            </a:extLst>
          </p:cNvPr>
          <p:cNvSpPr>
            <a:spLocks noGrp="1"/>
          </p:cNvSpPr>
          <p:nvPr>
            <p:ph type="body" idx="1"/>
          </p:nvPr>
        </p:nvSpPr>
        <p:spPr>
          <a:xfrm>
            <a:off x="442800" y="1745437"/>
            <a:ext cx="8263350" cy="2747250"/>
          </a:xfrm>
          <a:prstGeom prst="rect">
            <a:avLst/>
          </a:prstGeom>
        </p:spPr>
        <p:txBody>
          <a:bodyPr vert="horz" lIns="91440" tIns="45720" rIns="91440" bIns="45720" rtlCol="0">
            <a:noAutofit/>
          </a:bodyPr>
          <a:lstStyle/>
          <a:p>
            <a:pPr lvl="0"/>
            <a:r>
              <a:rPr lang="en-US" noProof="0" dirty="0"/>
              <a:t>First Level (Running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hteck 3">
            <a:extLst>
              <a:ext uri="{FF2B5EF4-FFF2-40B4-BE49-F238E27FC236}">
                <a16:creationId xmlns:a16="http://schemas.microsoft.com/office/drawing/2014/main" id="{9180CF0C-837C-4BFD-ADEC-CF0F22B3929F}"/>
              </a:ext>
            </a:extLst>
          </p:cNvPr>
          <p:cNvSpPr/>
          <p:nvPr userDrawn="1"/>
        </p:nvSpPr>
        <p:spPr>
          <a:xfrm>
            <a:off x="0" y="0"/>
            <a:ext cx="9144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dirty="0"/>
          </a:p>
        </p:txBody>
      </p:sp>
      <p:sp>
        <p:nvSpPr>
          <p:cNvPr id="6" name="Foliennummernplatzhalter 5">
            <a:extLst>
              <a:ext uri="{FF2B5EF4-FFF2-40B4-BE49-F238E27FC236}">
                <a16:creationId xmlns:a16="http://schemas.microsoft.com/office/drawing/2014/main" id="{92A45E14-11AD-4136-88E8-CBEC7C0819EF}"/>
              </a:ext>
            </a:extLst>
          </p:cNvPr>
          <p:cNvSpPr>
            <a:spLocks noGrp="1"/>
          </p:cNvSpPr>
          <p:nvPr>
            <p:ph type="sldNum" sz="quarter" idx="4"/>
          </p:nvPr>
        </p:nvSpPr>
        <p:spPr>
          <a:xfrm>
            <a:off x="8745300" y="94965"/>
            <a:ext cx="289479" cy="170071"/>
          </a:xfrm>
          <a:prstGeom prst="rect">
            <a:avLst/>
          </a:prstGeom>
        </p:spPr>
        <p:txBody>
          <a:bodyPr vert="horz" wrap="none" lIns="91440" tIns="45720" rIns="91440" bIns="45720" rtlCol="0" anchor="ctr">
            <a:noAutofit/>
          </a:bodyPr>
          <a:lstStyle>
            <a:lvl1pPr algn="r">
              <a:lnSpc>
                <a:spcPts val="1238"/>
              </a:lnSpc>
              <a:defRPr sz="800">
                <a:solidFill>
                  <a:schemeClr val="bg1"/>
                </a:solidFill>
              </a:defRPr>
            </a:lvl1pPr>
          </a:lstStyle>
          <a:p>
            <a:fld id="{88A1DFE4-5FC5-43BD-BB7E-75EAD82B965F}" type="slidenum">
              <a:rPr lang="en-US" smtClean="0"/>
              <a:pPr/>
              <a:t>‹#›</a:t>
            </a:fld>
            <a:endParaRPr lang="en-US" dirty="0"/>
          </a:p>
        </p:txBody>
      </p:sp>
      <p:pic>
        <p:nvPicPr>
          <p:cNvPr id="17" name="Grafik 16">
            <a:extLst>
              <a:ext uri="{FF2B5EF4-FFF2-40B4-BE49-F238E27FC236}">
                <a16:creationId xmlns:a16="http://schemas.microsoft.com/office/drawing/2014/main" id="{15072D71-1E30-4F23-8B4C-14B3F8F7893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9221" y="90000"/>
            <a:ext cx="447815" cy="180000"/>
          </a:xfrm>
          <a:prstGeom prst="rect">
            <a:avLst/>
          </a:prstGeom>
        </p:spPr>
      </p:pic>
    </p:spTree>
    <p:extLst>
      <p:ext uri="{BB962C8B-B14F-4D97-AF65-F5344CB8AC3E}">
        <p14:creationId xmlns:p14="http://schemas.microsoft.com/office/powerpoint/2010/main" val="3684260606"/>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8" r:id="rId3"/>
    <p:sldLayoutId id="2147483653" r:id="rId4"/>
    <p:sldLayoutId id="2147483655" r:id="rId5"/>
    <p:sldLayoutId id="2147483656" r:id="rId6"/>
    <p:sldLayoutId id="2147483657" r:id="rId7"/>
    <p:sldLayoutId id="2147483658" r:id="rId8"/>
    <p:sldLayoutId id="2147483661" r:id="rId9"/>
    <p:sldLayoutId id="2147483662" r:id="rId10"/>
    <p:sldLayoutId id="2147483667" r:id="rId11"/>
    <p:sldLayoutId id="2147483669" r:id="rId12"/>
  </p:sldLayoutIdLst>
  <p:hf hdr="0" ftr="0" dt="0"/>
  <p:txStyles>
    <p:titleStyle>
      <a:lvl1pPr algn="l" defTabSz="685800" rtl="0" eaLnBrk="1" latinLnBrk="0" hangingPunct="1">
        <a:lnSpc>
          <a:spcPts val="3000"/>
        </a:lnSpc>
        <a:spcBef>
          <a:spcPct val="0"/>
        </a:spcBef>
        <a:buNone/>
        <a:defRPr sz="3000" kern="1200">
          <a:solidFill>
            <a:schemeClr val="tx1"/>
          </a:solidFill>
          <a:latin typeface="+mj-lt"/>
          <a:ea typeface="+mj-ea"/>
          <a:cs typeface="+mj-cs"/>
        </a:defRPr>
      </a:lvl1pPr>
    </p:titleStyle>
    <p:bodyStyle>
      <a:lvl1pPr marL="0" indent="0" algn="l" defTabSz="685800" rtl="0" eaLnBrk="1" latinLnBrk="0" hangingPunct="1">
        <a:lnSpc>
          <a:spcPts val="1388"/>
        </a:lnSpc>
        <a:spcBef>
          <a:spcPts val="0"/>
        </a:spcBef>
        <a:buFont typeface="Arial" panose="020B0604020202020204" pitchFamily="34" charset="0"/>
        <a:buNone/>
        <a:defRPr sz="1200" kern="1200">
          <a:solidFill>
            <a:schemeClr val="tx1"/>
          </a:solidFill>
          <a:latin typeface="+mn-lt"/>
          <a:ea typeface="+mn-ea"/>
          <a:cs typeface="+mn-cs"/>
        </a:defRPr>
      </a:lvl1pPr>
      <a:lvl2pPr marL="243000" indent="-243000" algn="l" defTabSz="685800" rtl="0" eaLnBrk="1" latinLnBrk="0" hangingPunct="1">
        <a:lnSpc>
          <a:spcPts val="1388"/>
        </a:lnSpc>
        <a:spcBef>
          <a:spcPts val="0"/>
        </a:spcBef>
        <a:buFont typeface="Arial" panose="020B0604020202020204" pitchFamily="34" charset="0"/>
        <a:buChar char="•"/>
        <a:defRPr sz="1200" kern="1200">
          <a:solidFill>
            <a:schemeClr val="tx1"/>
          </a:solidFill>
          <a:latin typeface="+mn-lt"/>
          <a:ea typeface="+mn-ea"/>
          <a:cs typeface="+mn-cs"/>
        </a:defRPr>
      </a:lvl2pPr>
      <a:lvl3pPr marL="486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729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4pPr>
      <a:lvl5pPr marL="972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117" userDrawn="1">
          <p15:clr>
            <a:srgbClr val="F26B43"/>
          </p15:clr>
        </p15:guide>
        <p15:guide id="3" pos="90" userDrawn="1">
          <p15:clr>
            <a:srgbClr val="F26B43"/>
          </p15:clr>
        </p15:guide>
        <p15:guide id="4" pos="294" userDrawn="1">
          <p15:clr>
            <a:srgbClr val="F26B43"/>
          </p15:clr>
        </p15:guide>
        <p15:guide id="5" pos="1009" userDrawn="1">
          <p15:clr>
            <a:srgbClr val="F26B43"/>
          </p15:clr>
        </p15:guide>
        <p15:guide id="6" pos="1196" userDrawn="1">
          <p15:clr>
            <a:srgbClr val="F26B43"/>
          </p15:clr>
        </p15:guide>
        <p15:guide id="7" pos="5670" userDrawn="1">
          <p15:clr>
            <a:srgbClr val="F26B43"/>
          </p15:clr>
        </p15:guide>
        <p15:guide id="8" pos="5466" userDrawn="1">
          <p15:clr>
            <a:srgbClr val="F26B43"/>
          </p15:clr>
        </p15:guide>
        <p15:guide id="9" pos="2081" userDrawn="1">
          <p15:clr>
            <a:srgbClr val="F26B43"/>
          </p15:clr>
        </p15:guide>
        <p15:guide id="10" pos="1893" userDrawn="1">
          <p15:clr>
            <a:srgbClr val="F26B43"/>
          </p15:clr>
        </p15:guide>
        <p15:guide id="12" pos="2973" userDrawn="1">
          <p15:clr>
            <a:srgbClr val="F26B43"/>
          </p15:clr>
        </p15:guide>
        <p15:guide id="13" pos="2787" userDrawn="1">
          <p15:clr>
            <a:srgbClr val="F26B43"/>
          </p15:clr>
        </p15:guide>
        <p15:guide id="14" pos="4751" userDrawn="1">
          <p15:clr>
            <a:srgbClr val="F26B43"/>
          </p15:clr>
        </p15:guide>
        <p15:guide id="15" pos="4564" userDrawn="1">
          <p15:clr>
            <a:srgbClr val="F26B43"/>
          </p15:clr>
        </p15:guide>
        <p15:guide id="16" pos="3867" userDrawn="1">
          <p15:clr>
            <a:srgbClr val="F26B43"/>
          </p15:clr>
        </p15:guide>
        <p15:guide id="17" pos="3680" userDrawn="1">
          <p15:clr>
            <a:srgbClr val="F26B43"/>
          </p15:clr>
        </p15:guide>
        <p15:guide id="19" orient="horz" pos="123" userDrawn="1">
          <p15:clr>
            <a:srgbClr val="F26B43"/>
          </p15:clr>
        </p15:guide>
        <p15:guide id="21" orient="horz" pos="200" userDrawn="1">
          <p15:clr>
            <a:srgbClr val="F26B43"/>
          </p15:clr>
        </p15:guide>
        <p15:guide id="23" orient="horz" pos="387" userDrawn="1">
          <p15:clr>
            <a:srgbClr val="F26B43"/>
          </p15:clr>
        </p15:guide>
        <p15:guide id="24" orient="horz" pos="2819" userDrawn="1">
          <p15:clr>
            <a:srgbClr val="F26B43"/>
          </p15:clr>
        </p15:guide>
        <p15:guide id="25" orient="horz" pos="2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7.emf"/><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4.emf"/><Relationship Id="rId4" Type="http://schemas.openxmlformats.org/officeDocument/2006/relationships/image" Target="../media/image35.emf"/><Relationship Id="rId9" Type="http://schemas.openxmlformats.org/officeDocument/2006/relationships/image" Target="../media/image41.emf"/></Relationships>
</file>

<file path=ppt/slides/_rels/slide1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4.emf"/><Relationship Id="rId7" Type="http://schemas.openxmlformats.org/officeDocument/2006/relationships/image" Target="../media/image43.emf"/><Relationship Id="rId2" Type="http://schemas.openxmlformats.org/officeDocument/2006/relationships/image" Target="../media/image35.emf"/><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2.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emf"/><Relationship Id="rId1" Type="http://schemas.openxmlformats.org/officeDocument/2006/relationships/slideLayout" Target="../slideLayouts/slideLayout6.xml"/><Relationship Id="rId5" Type="http://schemas.openxmlformats.org/officeDocument/2006/relationships/image" Target="../media/image37.emf"/><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35.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63.emf"/><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63.emf"/><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71.emf"/><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66.emf"/><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66.emf"/><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emf"/><Relationship Id="rId7"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0.png"/><Relationship Id="rId4" Type="http://schemas.openxmlformats.org/officeDocument/2006/relationships/image" Target="../media/image66.emf"/></Relationships>
</file>

<file path=ppt/slides/_rels/slide2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66.emf"/><Relationship Id="rId5" Type="http://schemas.openxmlformats.org/officeDocument/2006/relationships/image" Target="../media/image82.png"/><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91.png"/><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94.png"/><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9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96.jpeg"/><Relationship Id="rId4" Type="http://schemas.openxmlformats.org/officeDocument/2006/relationships/image" Target="../media/image8.png"/><Relationship Id="rId9" Type="http://schemas.openxmlformats.org/officeDocument/2006/relationships/image" Target="../media/image4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1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3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s>
</file>

<file path=ppt/slides/_rels/slide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8.emf"/><Relationship Id="rId7"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EADA0-1566-46CB-92DD-3EBB4E3F4C51}"/>
              </a:ext>
            </a:extLst>
          </p:cNvPr>
          <p:cNvSpPr>
            <a:spLocks noGrp="1"/>
          </p:cNvSpPr>
          <p:nvPr>
            <p:ph type="ctrTitle"/>
          </p:nvPr>
        </p:nvSpPr>
        <p:spPr/>
        <p:txBody>
          <a:bodyPr/>
          <a:lstStyle/>
          <a:p>
            <a:r>
              <a:rPr lang="en-GB" dirty="0"/>
              <a:t>FCC-</a:t>
            </a:r>
            <a:r>
              <a:rPr lang="en-GB" dirty="0" err="1"/>
              <a:t>ee</a:t>
            </a:r>
            <a:r>
              <a:rPr lang="en-GB" dirty="0"/>
              <a:t> machine error correction</a:t>
            </a:r>
            <a:endParaRPr lang="en-US" sz="3000" dirty="0"/>
          </a:p>
        </p:txBody>
      </p:sp>
      <p:sp>
        <p:nvSpPr>
          <p:cNvPr id="3" name="Untertitel 2">
            <a:extLst>
              <a:ext uri="{FF2B5EF4-FFF2-40B4-BE49-F238E27FC236}">
                <a16:creationId xmlns:a16="http://schemas.microsoft.com/office/drawing/2014/main" id="{D59D2DFA-CE14-4D10-99F2-B05BE49514D0}"/>
              </a:ext>
            </a:extLst>
          </p:cNvPr>
          <p:cNvSpPr>
            <a:spLocks noGrp="1"/>
          </p:cNvSpPr>
          <p:nvPr>
            <p:ph type="subTitle" idx="1"/>
          </p:nvPr>
        </p:nvSpPr>
        <p:spPr/>
        <p:txBody>
          <a:bodyPr/>
          <a:lstStyle/>
          <a:p>
            <a:r>
              <a:rPr lang="en-US" dirty="0"/>
              <a:t>Tessa Charles </a:t>
            </a:r>
            <a:r>
              <a:rPr lang="en-US" baseline="30000" dirty="0"/>
              <a:t>1,2</a:t>
            </a:r>
            <a:r>
              <a:rPr lang="en-US" dirty="0"/>
              <a:t>, Bernhard Holzer </a:t>
            </a:r>
            <a:r>
              <a:rPr lang="en-US" baseline="30000" dirty="0"/>
              <a:t>3</a:t>
            </a:r>
            <a:r>
              <a:rPr lang="en-US" dirty="0"/>
              <a:t>, </a:t>
            </a:r>
            <a:r>
              <a:rPr lang="en-US" dirty="0" err="1"/>
              <a:t>Katsunobu</a:t>
            </a:r>
            <a:r>
              <a:rPr lang="en-US" dirty="0"/>
              <a:t> </a:t>
            </a:r>
            <a:r>
              <a:rPr lang="en-US" dirty="0" err="1"/>
              <a:t>Oide</a:t>
            </a:r>
            <a:r>
              <a:rPr lang="en-US" dirty="0"/>
              <a:t> </a:t>
            </a:r>
            <a:r>
              <a:rPr lang="en-US" baseline="30000" dirty="0"/>
              <a:t>3</a:t>
            </a:r>
            <a:r>
              <a:rPr lang="en-US" dirty="0"/>
              <a:t>, Frank </a:t>
            </a:r>
            <a:r>
              <a:rPr lang="en-US" dirty="0" err="1"/>
              <a:t>Zimermann</a:t>
            </a:r>
            <a:r>
              <a:rPr lang="en-US" dirty="0"/>
              <a:t> </a:t>
            </a:r>
            <a:r>
              <a:rPr lang="en-US" baseline="30000" dirty="0"/>
              <a:t>3</a:t>
            </a:r>
          </a:p>
          <a:p>
            <a:r>
              <a:rPr lang="en-US" dirty="0"/>
              <a:t>and the FCC-</a:t>
            </a:r>
            <a:r>
              <a:rPr lang="en-US" dirty="0" err="1"/>
              <a:t>ee</a:t>
            </a:r>
            <a:r>
              <a:rPr lang="en-US" dirty="0"/>
              <a:t> optics team</a:t>
            </a:r>
          </a:p>
          <a:p>
            <a:endParaRPr lang="en-US" sz="1000" dirty="0"/>
          </a:p>
          <a:p>
            <a:r>
              <a:rPr lang="en-US" sz="1000" dirty="0"/>
              <a:t>1. University of Liverpool,</a:t>
            </a:r>
          </a:p>
          <a:p>
            <a:r>
              <a:rPr lang="en-US" sz="1000" dirty="0"/>
              <a:t>2. Cockcroft Institute</a:t>
            </a:r>
          </a:p>
          <a:p>
            <a:r>
              <a:rPr lang="en-US" sz="1000" dirty="0"/>
              <a:t>3. CERN</a:t>
            </a:r>
          </a:p>
          <a:p>
            <a:endParaRPr lang="en-US" dirty="0"/>
          </a:p>
        </p:txBody>
      </p:sp>
      <p:sp>
        <p:nvSpPr>
          <p:cNvPr id="6" name="Textfeld 5">
            <a:extLst>
              <a:ext uri="{FF2B5EF4-FFF2-40B4-BE49-F238E27FC236}">
                <a16:creationId xmlns:a16="http://schemas.microsoft.com/office/drawing/2014/main" id="{9DB5C951-8E3B-4A9B-A5B7-BAC65DEE479C}"/>
              </a:ext>
            </a:extLst>
          </p:cNvPr>
          <p:cNvSpPr txBox="1"/>
          <p:nvPr/>
        </p:nvSpPr>
        <p:spPr>
          <a:xfrm>
            <a:off x="1007831" y="97423"/>
            <a:ext cx="5874356" cy="274339"/>
          </a:xfrm>
          <a:prstGeom prst="rect">
            <a:avLst/>
          </a:prstGeom>
          <a:noFill/>
        </p:spPr>
        <p:txBody>
          <a:bodyPr wrap="square" rtlCol="0">
            <a:noAutofit/>
          </a:bodyPr>
          <a:lstStyle/>
          <a:p>
            <a:pPr>
              <a:lnSpc>
                <a:spcPts val="1238"/>
              </a:lnSpc>
            </a:pPr>
            <a:r>
              <a:rPr lang="en-US" sz="900" dirty="0">
                <a:solidFill>
                  <a:schemeClr val="tx2"/>
                </a:solidFill>
              </a:rPr>
              <a:t>International workshop on the high energy CEPC, November 2021</a:t>
            </a:r>
            <a:endParaRPr lang="de-AT" sz="900" dirty="0">
              <a:solidFill>
                <a:schemeClr val="tx2"/>
              </a:solidFill>
            </a:endParaRPr>
          </a:p>
        </p:txBody>
      </p:sp>
      <p:pic>
        <p:nvPicPr>
          <p:cNvPr id="9" name="Picture 8" descr="Maps - Maps - University of Liverpool">
            <a:extLst>
              <a:ext uri="{FF2B5EF4-FFF2-40B4-BE49-F238E27FC236}">
                <a16:creationId xmlns:a16="http://schemas.microsoft.com/office/drawing/2014/main" id="{04D7B182-07C5-CE46-955F-A1719F6841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84127" y="97423"/>
            <a:ext cx="1080361" cy="2743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BADCF09-7CB7-D349-A3FD-8E1D773AA048}"/>
              </a:ext>
            </a:extLst>
          </p:cNvPr>
          <p:cNvSpPr/>
          <p:nvPr/>
        </p:nvSpPr>
        <p:spPr>
          <a:xfrm>
            <a:off x="761409" y="4707523"/>
            <a:ext cx="5513096" cy="338554"/>
          </a:xfrm>
          <a:prstGeom prst="rect">
            <a:avLst/>
          </a:prstGeom>
        </p:spPr>
        <p:txBody>
          <a:bodyPr wrap="square">
            <a:spAutoFit/>
          </a:bodyPr>
          <a:lstStyle/>
          <a:p>
            <a:r>
              <a:rPr lang="en-AU" sz="800" dirty="0">
                <a:solidFill>
                  <a:schemeClr val="bg1">
                    <a:lumMod val="50000"/>
                  </a:schemeClr>
                </a:solidFill>
              </a:rPr>
              <a:t>FCCIS – The Future Circular Collider Innovation Study. This INFRADEV Research and Innovation Action project receives funding from the European Union’s H2020 Framework Programme under grant agreement no. 951754.</a:t>
            </a:r>
          </a:p>
        </p:txBody>
      </p:sp>
      <p:pic>
        <p:nvPicPr>
          <p:cNvPr id="12" name="Picture 4">
            <a:extLst>
              <a:ext uri="{FF2B5EF4-FFF2-40B4-BE49-F238E27FC236}">
                <a16:creationId xmlns:a16="http://schemas.microsoft.com/office/drawing/2014/main" id="{04705CE1-F588-8D4A-B8B7-2B68BF237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15" t="91116" r="35900" b="5419"/>
          <a:stretch/>
        </p:blipFill>
        <p:spPr bwMode="auto">
          <a:xfrm>
            <a:off x="177593" y="4690563"/>
            <a:ext cx="609503" cy="3724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ckcroft Institute on Twitter: &quot;A small scale particle ...">
            <a:extLst>
              <a:ext uri="{FF2B5EF4-FFF2-40B4-BE49-F238E27FC236}">
                <a16:creationId xmlns:a16="http://schemas.microsoft.com/office/drawing/2014/main" id="{9C1A8173-F8F2-DA4D-9CAC-617A01211F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83" b="21870"/>
          <a:stretch/>
        </p:blipFill>
        <p:spPr bwMode="auto">
          <a:xfrm>
            <a:off x="6990644" y="-22406"/>
            <a:ext cx="785026" cy="50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AD7EAE-BBF9-7549-A028-62C4E1D2F29E}"/>
              </a:ext>
            </a:extLst>
          </p:cNvPr>
          <p:cNvPicPr>
            <a:picLocks noChangeAspect="1"/>
          </p:cNvPicPr>
          <p:nvPr/>
        </p:nvPicPr>
        <p:blipFill rotWithShape="1">
          <a:blip r:embed="rId3"/>
          <a:srcRect r="19945" b="14679"/>
          <a:stretch/>
        </p:blipFill>
        <p:spPr>
          <a:xfrm>
            <a:off x="493730" y="1399822"/>
            <a:ext cx="4585001" cy="1736779"/>
          </a:xfrm>
          <a:prstGeom prst="rect">
            <a:avLst/>
          </a:prstGeom>
        </p:spPr>
      </p:pic>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10</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8" name="TextBox 7">
            <a:extLst>
              <a:ext uri="{FF2B5EF4-FFF2-40B4-BE49-F238E27FC236}">
                <a16:creationId xmlns:a16="http://schemas.microsoft.com/office/drawing/2014/main" id="{1556D2B8-07F0-9043-86C9-9DBA0986C5C5}"/>
              </a:ext>
            </a:extLst>
          </p:cNvPr>
          <p:cNvSpPr txBox="1"/>
          <p:nvPr/>
        </p:nvSpPr>
        <p:spPr>
          <a:xfrm>
            <a:off x="5823074" y="591804"/>
            <a:ext cx="2336441" cy="461665"/>
          </a:xfrm>
          <a:prstGeom prst="rect">
            <a:avLst/>
          </a:prstGeom>
          <a:noFill/>
        </p:spPr>
        <p:txBody>
          <a:bodyPr wrap="square" rtlCol="0">
            <a:spAutoFit/>
          </a:bodyPr>
          <a:lstStyle/>
          <a:p>
            <a:r>
              <a:rPr lang="en-US" sz="1200" b="1" dirty="0">
                <a:solidFill>
                  <a:srgbClr val="002C81"/>
                </a:solidFill>
              </a:rPr>
              <a:t>ttbar (182.5 GeV) 4IP lattice, </a:t>
            </a:r>
          </a:p>
          <a:p>
            <a:r>
              <a:rPr lang="en-US" sz="1200" b="1" dirty="0">
                <a:solidFill>
                  <a:srgbClr val="C00000"/>
                </a:solidFill>
              </a:rPr>
              <a:t>after correction strategy: </a:t>
            </a:r>
          </a:p>
        </p:txBody>
      </p:sp>
      <p:sp>
        <p:nvSpPr>
          <p:cNvPr id="10" name="Title 1">
            <a:extLst>
              <a:ext uri="{FF2B5EF4-FFF2-40B4-BE49-F238E27FC236}">
                <a16:creationId xmlns:a16="http://schemas.microsoft.com/office/drawing/2014/main" id="{CBE6049A-DD7F-FA46-BC44-0A10076606F5}"/>
              </a:ext>
            </a:extLst>
          </p:cNvPr>
          <p:cNvSpPr txBox="1">
            <a:spLocks/>
          </p:cNvSpPr>
          <p:nvPr/>
        </p:nvSpPr>
        <p:spPr>
          <a:xfrm>
            <a:off x="224584" y="483518"/>
            <a:ext cx="8192257"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FCC-</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ee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emittance tuning results</a:t>
            </a:r>
            <a:endPar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4" name="TextBox 13">
            <a:extLst>
              <a:ext uri="{FF2B5EF4-FFF2-40B4-BE49-F238E27FC236}">
                <a16:creationId xmlns:a16="http://schemas.microsoft.com/office/drawing/2014/main" id="{A5661547-C506-2645-9115-CFF5CDBA9642}"/>
              </a:ext>
            </a:extLst>
          </p:cNvPr>
          <p:cNvSpPr txBox="1"/>
          <p:nvPr/>
        </p:nvSpPr>
        <p:spPr>
          <a:xfrm>
            <a:off x="427556" y="1059582"/>
            <a:ext cx="3076483" cy="248209"/>
          </a:xfrm>
          <a:prstGeom prst="rect">
            <a:avLst/>
          </a:prstGeom>
          <a:noFill/>
        </p:spPr>
        <p:txBody>
          <a:bodyPr wrap="none" rtlCol="0">
            <a:spAutoFit/>
          </a:bodyPr>
          <a:lstStyle/>
          <a:p>
            <a:r>
              <a:rPr lang="en-US" sz="1013" b="1" dirty="0">
                <a:solidFill>
                  <a:srgbClr val="121C83"/>
                </a:solidFill>
              </a:rPr>
              <a:t>RMS misalignment and field errors tolerances:</a:t>
            </a:r>
          </a:p>
        </p:txBody>
      </p:sp>
      <p:pic>
        <p:nvPicPr>
          <p:cNvPr id="16" name="Picture 15">
            <a:extLst>
              <a:ext uri="{FF2B5EF4-FFF2-40B4-BE49-F238E27FC236}">
                <a16:creationId xmlns:a16="http://schemas.microsoft.com/office/drawing/2014/main" id="{EC596477-6400-3144-BEA2-2A7590CD811A}"/>
              </a:ext>
            </a:extLst>
          </p:cNvPr>
          <p:cNvPicPr>
            <a:picLocks noChangeAspect="1"/>
          </p:cNvPicPr>
          <p:nvPr/>
        </p:nvPicPr>
        <p:blipFill rotWithShape="1">
          <a:blip r:embed="rId4"/>
          <a:srcRect l="2" r="79981" b="33293"/>
          <a:stretch/>
        </p:blipFill>
        <p:spPr>
          <a:xfrm>
            <a:off x="478212" y="3435412"/>
            <a:ext cx="1134387" cy="1343579"/>
          </a:xfrm>
          <a:prstGeom prst="rect">
            <a:avLst/>
          </a:prstGeom>
        </p:spPr>
      </p:pic>
      <p:pic>
        <p:nvPicPr>
          <p:cNvPr id="17" name="Picture 16">
            <a:extLst>
              <a:ext uri="{FF2B5EF4-FFF2-40B4-BE49-F238E27FC236}">
                <a16:creationId xmlns:a16="http://schemas.microsoft.com/office/drawing/2014/main" id="{B186FF9A-AA68-C445-80B7-D1D005FFD4F3}"/>
              </a:ext>
            </a:extLst>
          </p:cNvPr>
          <p:cNvPicPr>
            <a:picLocks noChangeAspect="1"/>
          </p:cNvPicPr>
          <p:nvPr/>
        </p:nvPicPr>
        <p:blipFill rotWithShape="1">
          <a:blip r:embed="rId4"/>
          <a:srcRect l="77655" b="32051"/>
          <a:stretch/>
        </p:blipFill>
        <p:spPr>
          <a:xfrm>
            <a:off x="1612599" y="3435412"/>
            <a:ext cx="1266302" cy="1368586"/>
          </a:xfrm>
          <a:prstGeom prst="rect">
            <a:avLst/>
          </a:prstGeom>
        </p:spPr>
      </p:pic>
      <p:pic>
        <p:nvPicPr>
          <p:cNvPr id="22" name="Picture 21">
            <a:extLst>
              <a:ext uri="{FF2B5EF4-FFF2-40B4-BE49-F238E27FC236}">
                <a16:creationId xmlns:a16="http://schemas.microsoft.com/office/drawing/2014/main" id="{BAD6F2DC-4946-454F-8E41-52237562DB47}"/>
              </a:ext>
            </a:extLst>
          </p:cNvPr>
          <p:cNvPicPr>
            <a:picLocks noChangeAspect="1"/>
          </p:cNvPicPr>
          <p:nvPr/>
        </p:nvPicPr>
        <p:blipFill rotWithShape="1">
          <a:blip r:embed="rId5"/>
          <a:srcRect t="82755"/>
          <a:stretch/>
        </p:blipFill>
        <p:spPr>
          <a:xfrm>
            <a:off x="511098" y="2922640"/>
            <a:ext cx="5056332" cy="303592"/>
          </a:xfrm>
          <a:prstGeom prst="rect">
            <a:avLst/>
          </a:prstGeom>
        </p:spPr>
      </p:pic>
      <p:pic>
        <p:nvPicPr>
          <p:cNvPr id="24" name="Picture 23">
            <a:extLst>
              <a:ext uri="{FF2B5EF4-FFF2-40B4-BE49-F238E27FC236}">
                <a16:creationId xmlns:a16="http://schemas.microsoft.com/office/drawing/2014/main" id="{DA94B862-6268-8549-B7F6-546D1F671D77}"/>
              </a:ext>
            </a:extLst>
          </p:cNvPr>
          <p:cNvPicPr>
            <a:picLocks noChangeAspect="1"/>
          </p:cNvPicPr>
          <p:nvPr/>
        </p:nvPicPr>
        <p:blipFill rotWithShape="1">
          <a:blip r:embed="rId4"/>
          <a:srcRect l="56587" t="67121" r="22013" b="27123"/>
          <a:stretch/>
        </p:blipFill>
        <p:spPr>
          <a:xfrm>
            <a:off x="3808978" y="2099455"/>
            <a:ext cx="1269753" cy="119020"/>
          </a:xfrm>
          <a:prstGeom prst="rect">
            <a:avLst/>
          </a:prstGeom>
        </p:spPr>
      </p:pic>
      <p:pic>
        <p:nvPicPr>
          <p:cNvPr id="25" name="Picture 24">
            <a:extLst>
              <a:ext uri="{FF2B5EF4-FFF2-40B4-BE49-F238E27FC236}">
                <a16:creationId xmlns:a16="http://schemas.microsoft.com/office/drawing/2014/main" id="{E3EE27AD-90A3-314C-B5E0-CD244C2508D6}"/>
              </a:ext>
            </a:extLst>
          </p:cNvPr>
          <p:cNvPicPr>
            <a:picLocks noChangeAspect="1"/>
          </p:cNvPicPr>
          <p:nvPr/>
        </p:nvPicPr>
        <p:blipFill rotWithShape="1">
          <a:blip r:embed="rId4"/>
          <a:srcRect l="56587" t="67912" r="22013" b="27844"/>
          <a:stretch/>
        </p:blipFill>
        <p:spPr>
          <a:xfrm>
            <a:off x="3808978" y="2280037"/>
            <a:ext cx="1269753" cy="87753"/>
          </a:xfrm>
          <a:prstGeom prst="rect">
            <a:avLst/>
          </a:prstGeom>
        </p:spPr>
      </p:pic>
      <p:sp>
        <p:nvSpPr>
          <p:cNvPr id="18" name="Textfeld 10">
            <a:extLst>
              <a:ext uri="{FF2B5EF4-FFF2-40B4-BE49-F238E27FC236}">
                <a16:creationId xmlns:a16="http://schemas.microsoft.com/office/drawing/2014/main" id="{6AADAE3C-893F-F448-A3D7-A7E3A87469EC}"/>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pic>
        <p:nvPicPr>
          <p:cNvPr id="1038" name="Picture 14">
            <a:extLst>
              <a:ext uri="{FF2B5EF4-FFF2-40B4-BE49-F238E27FC236}">
                <a16:creationId xmlns:a16="http://schemas.microsoft.com/office/drawing/2014/main" id="{56C0B520-5B71-394F-9E75-5657085F4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569" y="1104382"/>
            <a:ext cx="2664574" cy="18182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017EC2F0-D159-CD43-B349-1DBB34A89D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1984" y="3136601"/>
            <a:ext cx="2578620" cy="18050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3155223-B938-5741-BB5C-DB260DA7287A}"/>
              </a:ext>
            </a:extLst>
          </p:cNvPr>
          <p:cNvPicPr>
            <a:picLocks noChangeAspect="1"/>
          </p:cNvPicPr>
          <p:nvPr/>
        </p:nvPicPr>
        <p:blipFill>
          <a:blip r:embed="rId8"/>
          <a:stretch>
            <a:fillRect/>
          </a:stretch>
        </p:blipFill>
        <p:spPr>
          <a:xfrm>
            <a:off x="6991294" y="3226232"/>
            <a:ext cx="1231900" cy="127000"/>
          </a:xfrm>
          <a:prstGeom prst="rect">
            <a:avLst/>
          </a:prstGeom>
        </p:spPr>
      </p:pic>
      <p:pic>
        <p:nvPicPr>
          <p:cNvPr id="30" name="Picture 29">
            <a:extLst>
              <a:ext uri="{FF2B5EF4-FFF2-40B4-BE49-F238E27FC236}">
                <a16:creationId xmlns:a16="http://schemas.microsoft.com/office/drawing/2014/main" id="{2E2576F5-3F4D-B349-9270-05067C3C91EE}"/>
              </a:ext>
            </a:extLst>
          </p:cNvPr>
          <p:cNvPicPr>
            <a:picLocks noChangeAspect="1"/>
          </p:cNvPicPr>
          <p:nvPr/>
        </p:nvPicPr>
        <p:blipFill>
          <a:blip r:embed="rId9"/>
          <a:stretch>
            <a:fillRect/>
          </a:stretch>
        </p:blipFill>
        <p:spPr>
          <a:xfrm>
            <a:off x="6940315" y="1187898"/>
            <a:ext cx="1219200" cy="127000"/>
          </a:xfrm>
          <a:prstGeom prst="rect">
            <a:avLst/>
          </a:prstGeom>
        </p:spPr>
      </p:pic>
    </p:spTree>
    <p:extLst>
      <p:ext uri="{BB962C8B-B14F-4D97-AF65-F5344CB8AC3E}">
        <p14:creationId xmlns:p14="http://schemas.microsoft.com/office/powerpoint/2010/main" val="419400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11</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8" name="TextBox 7">
            <a:extLst>
              <a:ext uri="{FF2B5EF4-FFF2-40B4-BE49-F238E27FC236}">
                <a16:creationId xmlns:a16="http://schemas.microsoft.com/office/drawing/2014/main" id="{1556D2B8-07F0-9043-86C9-9DBA0986C5C5}"/>
              </a:ext>
            </a:extLst>
          </p:cNvPr>
          <p:cNvSpPr txBox="1"/>
          <p:nvPr/>
        </p:nvSpPr>
        <p:spPr>
          <a:xfrm>
            <a:off x="5823074" y="591804"/>
            <a:ext cx="2336441" cy="461665"/>
          </a:xfrm>
          <a:prstGeom prst="rect">
            <a:avLst/>
          </a:prstGeom>
          <a:noFill/>
        </p:spPr>
        <p:txBody>
          <a:bodyPr wrap="square" rtlCol="0">
            <a:spAutoFit/>
          </a:bodyPr>
          <a:lstStyle/>
          <a:p>
            <a:r>
              <a:rPr lang="en-US" sz="1200" b="1" dirty="0">
                <a:solidFill>
                  <a:srgbClr val="002C81"/>
                </a:solidFill>
              </a:rPr>
              <a:t>ttbar (182.5 GeV) 4IP lattice, </a:t>
            </a:r>
          </a:p>
          <a:p>
            <a:r>
              <a:rPr lang="en-US" sz="1200" b="1" dirty="0">
                <a:solidFill>
                  <a:srgbClr val="C00000"/>
                </a:solidFill>
              </a:rPr>
              <a:t>after correction strategy: </a:t>
            </a:r>
          </a:p>
        </p:txBody>
      </p:sp>
      <p:sp>
        <p:nvSpPr>
          <p:cNvPr id="10" name="Title 1">
            <a:extLst>
              <a:ext uri="{FF2B5EF4-FFF2-40B4-BE49-F238E27FC236}">
                <a16:creationId xmlns:a16="http://schemas.microsoft.com/office/drawing/2014/main" id="{CBE6049A-DD7F-FA46-BC44-0A10076606F5}"/>
              </a:ext>
            </a:extLst>
          </p:cNvPr>
          <p:cNvSpPr txBox="1">
            <a:spLocks/>
          </p:cNvSpPr>
          <p:nvPr/>
        </p:nvSpPr>
        <p:spPr>
          <a:xfrm>
            <a:off x="224584" y="483518"/>
            <a:ext cx="8192257"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FCC-</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ee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emittance tuning results</a:t>
            </a:r>
            <a:endPar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23" name="TextBox 22">
            <a:extLst>
              <a:ext uri="{FF2B5EF4-FFF2-40B4-BE49-F238E27FC236}">
                <a16:creationId xmlns:a16="http://schemas.microsoft.com/office/drawing/2014/main" id="{779BBAE1-DE6A-0340-B3E2-4048EC444391}"/>
              </a:ext>
            </a:extLst>
          </p:cNvPr>
          <p:cNvSpPr txBox="1"/>
          <p:nvPr/>
        </p:nvSpPr>
        <p:spPr>
          <a:xfrm>
            <a:off x="427556" y="1059582"/>
            <a:ext cx="3076483" cy="248209"/>
          </a:xfrm>
          <a:prstGeom prst="rect">
            <a:avLst/>
          </a:prstGeom>
          <a:noFill/>
        </p:spPr>
        <p:txBody>
          <a:bodyPr wrap="none" rtlCol="0">
            <a:spAutoFit/>
          </a:bodyPr>
          <a:lstStyle/>
          <a:p>
            <a:r>
              <a:rPr lang="en-US" sz="1013" b="1" dirty="0">
                <a:solidFill>
                  <a:srgbClr val="121C83"/>
                </a:solidFill>
              </a:rPr>
              <a:t>RMS misalignment and field errors tolerances:</a:t>
            </a:r>
          </a:p>
        </p:txBody>
      </p:sp>
      <p:pic>
        <p:nvPicPr>
          <p:cNvPr id="25" name="Picture 24">
            <a:extLst>
              <a:ext uri="{FF2B5EF4-FFF2-40B4-BE49-F238E27FC236}">
                <a16:creationId xmlns:a16="http://schemas.microsoft.com/office/drawing/2014/main" id="{089ACA90-03EE-F54B-8DC4-1A29FBEC334A}"/>
              </a:ext>
            </a:extLst>
          </p:cNvPr>
          <p:cNvPicPr>
            <a:picLocks noChangeAspect="1"/>
          </p:cNvPicPr>
          <p:nvPr/>
        </p:nvPicPr>
        <p:blipFill rotWithShape="1">
          <a:blip r:embed="rId2"/>
          <a:srcRect l="2" r="79981" b="33293"/>
          <a:stretch/>
        </p:blipFill>
        <p:spPr>
          <a:xfrm>
            <a:off x="478212" y="3435412"/>
            <a:ext cx="1134387" cy="1343579"/>
          </a:xfrm>
          <a:prstGeom prst="rect">
            <a:avLst/>
          </a:prstGeom>
        </p:spPr>
      </p:pic>
      <p:pic>
        <p:nvPicPr>
          <p:cNvPr id="26" name="Picture 25">
            <a:extLst>
              <a:ext uri="{FF2B5EF4-FFF2-40B4-BE49-F238E27FC236}">
                <a16:creationId xmlns:a16="http://schemas.microsoft.com/office/drawing/2014/main" id="{52FE3B21-A92E-3B40-976F-A1167C5106A2}"/>
              </a:ext>
            </a:extLst>
          </p:cNvPr>
          <p:cNvPicPr>
            <a:picLocks noChangeAspect="1"/>
          </p:cNvPicPr>
          <p:nvPr/>
        </p:nvPicPr>
        <p:blipFill rotWithShape="1">
          <a:blip r:embed="rId2"/>
          <a:srcRect l="77655" b="32051"/>
          <a:stretch/>
        </p:blipFill>
        <p:spPr>
          <a:xfrm>
            <a:off x="1612599" y="3435412"/>
            <a:ext cx="1266302" cy="1368586"/>
          </a:xfrm>
          <a:prstGeom prst="rect">
            <a:avLst/>
          </a:prstGeom>
        </p:spPr>
      </p:pic>
      <p:pic>
        <p:nvPicPr>
          <p:cNvPr id="27" name="Picture 26">
            <a:extLst>
              <a:ext uri="{FF2B5EF4-FFF2-40B4-BE49-F238E27FC236}">
                <a16:creationId xmlns:a16="http://schemas.microsoft.com/office/drawing/2014/main" id="{0A2B77AB-9198-4E4C-BB29-235B2B01B80B}"/>
              </a:ext>
            </a:extLst>
          </p:cNvPr>
          <p:cNvPicPr>
            <a:picLocks noChangeAspect="1"/>
          </p:cNvPicPr>
          <p:nvPr/>
        </p:nvPicPr>
        <p:blipFill rotWithShape="1">
          <a:blip r:embed="rId3"/>
          <a:srcRect t="82755"/>
          <a:stretch/>
        </p:blipFill>
        <p:spPr>
          <a:xfrm>
            <a:off x="511098" y="2922640"/>
            <a:ext cx="5056332" cy="303592"/>
          </a:xfrm>
          <a:prstGeom prst="rect">
            <a:avLst/>
          </a:prstGeom>
        </p:spPr>
      </p:pic>
      <p:pic>
        <p:nvPicPr>
          <p:cNvPr id="28" name="Picture 27">
            <a:extLst>
              <a:ext uri="{FF2B5EF4-FFF2-40B4-BE49-F238E27FC236}">
                <a16:creationId xmlns:a16="http://schemas.microsoft.com/office/drawing/2014/main" id="{1C0E65B4-B516-F148-8048-7D2CF31D56FA}"/>
              </a:ext>
            </a:extLst>
          </p:cNvPr>
          <p:cNvPicPr>
            <a:picLocks noChangeAspect="1"/>
          </p:cNvPicPr>
          <p:nvPr/>
        </p:nvPicPr>
        <p:blipFill rotWithShape="1">
          <a:blip r:embed="rId2"/>
          <a:srcRect l="56587" t="67121" r="22013" b="27123"/>
          <a:stretch/>
        </p:blipFill>
        <p:spPr>
          <a:xfrm>
            <a:off x="3808978" y="2099455"/>
            <a:ext cx="1269753" cy="119020"/>
          </a:xfrm>
          <a:prstGeom prst="rect">
            <a:avLst/>
          </a:prstGeom>
        </p:spPr>
      </p:pic>
      <p:pic>
        <p:nvPicPr>
          <p:cNvPr id="29" name="Picture 28">
            <a:extLst>
              <a:ext uri="{FF2B5EF4-FFF2-40B4-BE49-F238E27FC236}">
                <a16:creationId xmlns:a16="http://schemas.microsoft.com/office/drawing/2014/main" id="{0E60BD41-59D7-494F-AE51-76F4BB1903BA}"/>
              </a:ext>
            </a:extLst>
          </p:cNvPr>
          <p:cNvPicPr>
            <a:picLocks noChangeAspect="1"/>
          </p:cNvPicPr>
          <p:nvPr/>
        </p:nvPicPr>
        <p:blipFill rotWithShape="1">
          <a:blip r:embed="rId2"/>
          <a:srcRect l="56587" t="67912" r="22013" b="27844"/>
          <a:stretch/>
        </p:blipFill>
        <p:spPr>
          <a:xfrm>
            <a:off x="3808978" y="2280037"/>
            <a:ext cx="1269753" cy="87753"/>
          </a:xfrm>
          <a:prstGeom prst="rect">
            <a:avLst/>
          </a:prstGeom>
        </p:spPr>
      </p:pic>
      <p:sp>
        <p:nvSpPr>
          <p:cNvPr id="18" name="Textfeld 10">
            <a:extLst>
              <a:ext uri="{FF2B5EF4-FFF2-40B4-BE49-F238E27FC236}">
                <a16:creationId xmlns:a16="http://schemas.microsoft.com/office/drawing/2014/main" id="{04C63923-EEED-8244-A99C-0EDB619064F3}"/>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pic>
        <p:nvPicPr>
          <p:cNvPr id="32" name="Picture 14">
            <a:extLst>
              <a:ext uri="{FF2B5EF4-FFF2-40B4-BE49-F238E27FC236}">
                <a16:creationId xmlns:a16="http://schemas.microsoft.com/office/drawing/2014/main" id="{74DF7678-C9CB-9E4E-A037-EBB1BF815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569" y="1104382"/>
            <a:ext cx="2664574" cy="18182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9C6CB03-15F7-2A44-BD40-7A848E6BD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278" y="2988355"/>
            <a:ext cx="2676484" cy="18263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9DF46BE-8BB4-F240-9A8C-85166463B5F8}"/>
              </a:ext>
            </a:extLst>
          </p:cNvPr>
          <p:cNvPicPr>
            <a:picLocks noChangeAspect="1"/>
          </p:cNvPicPr>
          <p:nvPr/>
        </p:nvPicPr>
        <p:blipFill>
          <a:blip r:embed="rId6"/>
          <a:stretch>
            <a:fillRect/>
          </a:stretch>
        </p:blipFill>
        <p:spPr>
          <a:xfrm>
            <a:off x="6940315" y="1187898"/>
            <a:ext cx="1219200" cy="127000"/>
          </a:xfrm>
          <a:prstGeom prst="rect">
            <a:avLst/>
          </a:prstGeom>
        </p:spPr>
      </p:pic>
      <p:pic>
        <p:nvPicPr>
          <p:cNvPr id="4" name="Picture 3">
            <a:extLst>
              <a:ext uri="{FF2B5EF4-FFF2-40B4-BE49-F238E27FC236}">
                <a16:creationId xmlns:a16="http://schemas.microsoft.com/office/drawing/2014/main" id="{97DF7EE3-E7D8-8E4C-BB32-49EE56C8FD81}"/>
              </a:ext>
            </a:extLst>
          </p:cNvPr>
          <p:cNvPicPr>
            <a:picLocks noChangeAspect="1"/>
          </p:cNvPicPr>
          <p:nvPr/>
        </p:nvPicPr>
        <p:blipFill>
          <a:blip r:embed="rId7"/>
          <a:stretch>
            <a:fillRect/>
          </a:stretch>
        </p:blipFill>
        <p:spPr>
          <a:xfrm>
            <a:off x="7520463" y="3074436"/>
            <a:ext cx="660400" cy="152400"/>
          </a:xfrm>
          <a:prstGeom prst="rect">
            <a:avLst/>
          </a:prstGeom>
        </p:spPr>
      </p:pic>
      <p:pic>
        <p:nvPicPr>
          <p:cNvPr id="19" name="Picture 18">
            <a:extLst>
              <a:ext uri="{FF2B5EF4-FFF2-40B4-BE49-F238E27FC236}">
                <a16:creationId xmlns:a16="http://schemas.microsoft.com/office/drawing/2014/main" id="{661141E8-D2EA-E647-8A86-CFEAEDACE805}"/>
              </a:ext>
            </a:extLst>
          </p:cNvPr>
          <p:cNvPicPr>
            <a:picLocks noChangeAspect="1"/>
          </p:cNvPicPr>
          <p:nvPr/>
        </p:nvPicPr>
        <p:blipFill rotWithShape="1">
          <a:blip r:embed="rId8"/>
          <a:srcRect r="19945" b="14679"/>
          <a:stretch/>
        </p:blipFill>
        <p:spPr>
          <a:xfrm>
            <a:off x="493730" y="1399822"/>
            <a:ext cx="4585001" cy="1736779"/>
          </a:xfrm>
          <a:prstGeom prst="rect">
            <a:avLst/>
          </a:prstGeom>
        </p:spPr>
      </p:pic>
    </p:spTree>
    <p:extLst>
      <p:ext uri="{BB962C8B-B14F-4D97-AF65-F5344CB8AC3E}">
        <p14:creationId xmlns:p14="http://schemas.microsoft.com/office/powerpoint/2010/main" val="429314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12</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8" name="TextBox 7">
            <a:extLst>
              <a:ext uri="{FF2B5EF4-FFF2-40B4-BE49-F238E27FC236}">
                <a16:creationId xmlns:a16="http://schemas.microsoft.com/office/drawing/2014/main" id="{1556D2B8-07F0-9043-86C9-9DBA0986C5C5}"/>
              </a:ext>
            </a:extLst>
          </p:cNvPr>
          <p:cNvSpPr txBox="1"/>
          <p:nvPr/>
        </p:nvSpPr>
        <p:spPr>
          <a:xfrm>
            <a:off x="5823074" y="591804"/>
            <a:ext cx="2336441" cy="461665"/>
          </a:xfrm>
          <a:prstGeom prst="rect">
            <a:avLst/>
          </a:prstGeom>
          <a:noFill/>
        </p:spPr>
        <p:txBody>
          <a:bodyPr wrap="square" rtlCol="0">
            <a:spAutoFit/>
          </a:bodyPr>
          <a:lstStyle/>
          <a:p>
            <a:r>
              <a:rPr lang="en-US" sz="1200" b="1" dirty="0">
                <a:solidFill>
                  <a:srgbClr val="002C81"/>
                </a:solidFill>
              </a:rPr>
              <a:t>ttbar (182.5 GeV) 4IP lattice, </a:t>
            </a:r>
          </a:p>
          <a:p>
            <a:r>
              <a:rPr lang="en-US" sz="1200" b="1" dirty="0">
                <a:solidFill>
                  <a:srgbClr val="C00000"/>
                </a:solidFill>
              </a:rPr>
              <a:t>after correction strategy: </a:t>
            </a:r>
          </a:p>
        </p:txBody>
      </p:sp>
      <p:sp>
        <p:nvSpPr>
          <p:cNvPr id="10" name="Title 1">
            <a:extLst>
              <a:ext uri="{FF2B5EF4-FFF2-40B4-BE49-F238E27FC236}">
                <a16:creationId xmlns:a16="http://schemas.microsoft.com/office/drawing/2014/main" id="{CBE6049A-DD7F-FA46-BC44-0A10076606F5}"/>
              </a:ext>
            </a:extLst>
          </p:cNvPr>
          <p:cNvSpPr txBox="1">
            <a:spLocks/>
          </p:cNvSpPr>
          <p:nvPr/>
        </p:nvSpPr>
        <p:spPr>
          <a:xfrm>
            <a:off x="224584" y="483518"/>
            <a:ext cx="8192257"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FCC-</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ee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emittance tuning results</a:t>
            </a:r>
            <a:endParaRPr lang="en-US" sz="2400" kern="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23" name="TextBox 22">
            <a:extLst>
              <a:ext uri="{FF2B5EF4-FFF2-40B4-BE49-F238E27FC236}">
                <a16:creationId xmlns:a16="http://schemas.microsoft.com/office/drawing/2014/main" id="{0FAB43D2-A751-1848-9861-D1DB7F2F3C96}"/>
              </a:ext>
            </a:extLst>
          </p:cNvPr>
          <p:cNvSpPr txBox="1"/>
          <p:nvPr/>
        </p:nvSpPr>
        <p:spPr>
          <a:xfrm>
            <a:off x="427556" y="1059582"/>
            <a:ext cx="3076483" cy="248209"/>
          </a:xfrm>
          <a:prstGeom prst="rect">
            <a:avLst/>
          </a:prstGeom>
          <a:noFill/>
        </p:spPr>
        <p:txBody>
          <a:bodyPr wrap="none" rtlCol="0">
            <a:spAutoFit/>
          </a:bodyPr>
          <a:lstStyle/>
          <a:p>
            <a:r>
              <a:rPr lang="en-US" sz="1013" b="1" dirty="0">
                <a:solidFill>
                  <a:srgbClr val="121C83"/>
                </a:solidFill>
              </a:rPr>
              <a:t>RMS misalignment and field errors tolerances:</a:t>
            </a:r>
          </a:p>
        </p:txBody>
      </p:sp>
      <p:pic>
        <p:nvPicPr>
          <p:cNvPr id="25" name="Picture 24">
            <a:extLst>
              <a:ext uri="{FF2B5EF4-FFF2-40B4-BE49-F238E27FC236}">
                <a16:creationId xmlns:a16="http://schemas.microsoft.com/office/drawing/2014/main" id="{4695132E-5497-A443-9475-1BA6B24CB4FA}"/>
              </a:ext>
            </a:extLst>
          </p:cNvPr>
          <p:cNvPicPr>
            <a:picLocks noChangeAspect="1"/>
          </p:cNvPicPr>
          <p:nvPr/>
        </p:nvPicPr>
        <p:blipFill rotWithShape="1">
          <a:blip r:embed="rId2"/>
          <a:srcRect l="2" r="79981" b="33293"/>
          <a:stretch/>
        </p:blipFill>
        <p:spPr>
          <a:xfrm>
            <a:off x="478212" y="3435412"/>
            <a:ext cx="1134387" cy="1343579"/>
          </a:xfrm>
          <a:prstGeom prst="rect">
            <a:avLst/>
          </a:prstGeom>
        </p:spPr>
      </p:pic>
      <p:pic>
        <p:nvPicPr>
          <p:cNvPr id="26" name="Picture 25">
            <a:extLst>
              <a:ext uri="{FF2B5EF4-FFF2-40B4-BE49-F238E27FC236}">
                <a16:creationId xmlns:a16="http://schemas.microsoft.com/office/drawing/2014/main" id="{CA978C4A-0F3F-0E4B-A778-CA2989D49EFE}"/>
              </a:ext>
            </a:extLst>
          </p:cNvPr>
          <p:cNvPicPr>
            <a:picLocks noChangeAspect="1"/>
          </p:cNvPicPr>
          <p:nvPr/>
        </p:nvPicPr>
        <p:blipFill rotWithShape="1">
          <a:blip r:embed="rId2"/>
          <a:srcRect l="77655" b="32051"/>
          <a:stretch/>
        </p:blipFill>
        <p:spPr>
          <a:xfrm>
            <a:off x="1612599" y="3435412"/>
            <a:ext cx="1266302" cy="1368586"/>
          </a:xfrm>
          <a:prstGeom prst="rect">
            <a:avLst/>
          </a:prstGeom>
        </p:spPr>
      </p:pic>
      <p:pic>
        <p:nvPicPr>
          <p:cNvPr id="27" name="Picture 26">
            <a:extLst>
              <a:ext uri="{FF2B5EF4-FFF2-40B4-BE49-F238E27FC236}">
                <a16:creationId xmlns:a16="http://schemas.microsoft.com/office/drawing/2014/main" id="{05BEBF7F-6E03-2B46-87C8-1E8AE695BEFC}"/>
              </a:ext>
            </a:extLst>
          </p:cNvPr>
          <p:cNvPicPr>
            <a:picLocks noChangeAspect="1"/>
          </p:cNvPicPr>
          <p:nvPr/>
        </p:nvPicPr>
        <p:blipFill rotWithShape="1">
          <a:blip r:embed="rId3"/>
          <a:srcRect t="82755"/>
          <a:stretch/>
        </p:blipFill>
        <p:spPr>
          <a:xfrm>
            <a:off x="511098" y="2922640"/>
            <a:ext cx="5056332" cy="303592"/>
          </a:xfrm>
          <a:prstGeom prst="rect">
            <a:avLst/>
          </a:prstGeom>
        </p:spPr>
      </p:pic>
      <p:pic>
        <p:nvPicPr>
          <p:cNvPr id="28" name="Picture 27">
            <a:extLst>
              <a:ext uri="{FF2B5EF4-FFF2-40B4-BE49-F238E27FC236}">
                <a16:creationId xmlns:a16="http://schemas.microsoft.com/office/drawing/2014/main" id="{9B35E435-ABEC-DC45-A522-F794D022520A}"/>
              </a:ext>
            </a:extLst>
          </p:cNvPr>
          <p:cNvPicPr>
            <a:picLocks noChangeAspect="1"/>
          </p:cNvPicPr>
          <p:nvPr/>
        </p:nvPicPr>
        <p:blipFill rotWithShape="1">
          <a:blip r:embed="rId2"/>
          <a:srcRect l="56587" t="67121" r="22013" b="27123"/>
          <a:stretch/>
        </p:blipFill>
        <p:spPr>
          <a:xfrm>
            <a:off x="3808978" y="2099455"/>
            <a:ext cx="1269753" cy="119020"/>
          </a:xfrm>
          <a:prstGeom prst="rect">
            <a:avLst/>
          </a:prstGeom>
        </p:spPr>
      </p:pic>
      <p:pic>
        <p:nvPicPr>
          <p:cNvPr id="29" name="Picture 28">
            <a:extLst>
              <a:ext uri="{FF2B5EF4-FFF2-40B4-BE49-F238E27FC236}">
                <a16:creationId xmlns:a16="http://schemas.microsoft.com/office/drawing/2014/main" id="{6EE666CF-A341-2341-8F2E-7F0BA5CE5FD0}"/>
              </a:ext>
            </a:extLst>
          </p:cNvPr>
          <p:cNvPicPr>
            <a:picLocks noChangeAspect="1"/>
          </p:cNvPicPr>
          <p:nvPr/>
        </p:nvPicPr>
        <p:blipFill rotWithShape="1">
          <a:blip r:embed="rId2"/>
          <a:srcRect l="56587" t="67912" r="22013" b="27844"/>
          <a:stretch/>
        </p:blipFill>
        <p:spPr>
          <a:xfrm>
            <a:off x="3808978" y="2280037"/>
            <a:ext cx="1269753" cy="87753"/>
          </a:xfrm>
          <a:prstGeom prst="rect">
            <a:avLst/>
          </a:prstGeom>
        </p:spPr>
      </p:pic>
      <p:sp>
        <p:nvSpPr>
          <p:cNvPr id="15" name="Textfeld 10">
            <a:extLst>
              <a:ext uri="{FF2B5EF4-FFF2-40B4-BE49-F238E27FC236}">
                <a16:creationId xmlns:a16="http://schemas.microsoft.com/office/drawing/2014/main" id="{2BA2EE5D-7977-7D43-9519-D836D59D47D1}"/>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pic>
        <p:nvPicPr>
          <p:cNvPr id="3076" name="Picture 4">
            <a:extLst>
              <a:ext uri="{FF2B5EF4-FFF2-40B4-BE49-F238E27FC236}">
                <a16:creationId xmlns:a16="http://schemas.microsoft.com/office/drawing/2014/main" id="{CA3DE2D5-BA76-6C4D-BD10-7CA3B2172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07" y="1187858"/>
            <a:ext cx="3381487" cy="33638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E6DE470-5B05-4C4D-97E1-C62D011CD449}"/>
              </a:ext>
            </a:extLst>
          </p:cNvPr>
          <p:cNvPicPr>
            <a:picLocks noChangeAspect="1"/>
          </p:cNvPicPr>
          <p:nvPr/>
        </p:nvPicPr>
        <p:blipFill rotWithShape="1">
          <a:blip r:embed="rId5"/>
          <a:srcRect r="19945" b="14679"/>
          <a:stretch/>
        </p:blipFill>
        <p:spPr>
          <a:xfrm>
            <a:off x="493730" y="1399822"/>
            <a:ext cx="4585001" cy="1736779"/>
          </a:xfrm>
          <a:prstGeom prst="rect">
            <a:avLst/>
          </a:prstGeom>
        </p:spPr>
      </p:pic>
    </p:spTree>
    <p:extLst>
      <p:ext uri="{BB962C8B-B14F-4D97-AF65-F5344CB8AC3E}">
        <p14:creationId xmlns:p14="http://schemas.microsoft.com/office/powerpoint/2010/main" val="77132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13</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DB120314-411F-364D-A447-C2AC04EAE797}"/>
              </a:ext>
            </a:extLst>
          </p:cNvPr>
          <p:cNvSpPr>
            <a:spLocks noGrp="1"/>
          </p:cNvSpPr>
          <p:nvPr>
            <p:ph type="title"/>
          </p:nvPr>
        </p:nvSpPr>
        <p:spPr>
          <a:xfrm>
            <a:off x="442800" y="471540"/>
            <a:ext cx="8263350" cy="804066"/>
          </a:xfrm>
        </p:spPr>
        <p:txBody>
          <a:bodyPr/>
          <a:lstStyle/>
          <a:p>
            <a:r>
              <a:rPr lang="en-US" sz="2200" dirty="0">
                <a:solidFill>
                  <a:srgbClr val="0F124A"/>
                </a:solidFill>
              </a:rPr>
              <a:t>Coupling matrix elements</a:t>
            </a:r>
          </a:p>
        </p:txBody>
      </p:sp>
      <p:pic>
        <p:nvPicPr>
          <p:cNvPr id="6" name="Picture 5" descr="Chart, box and whisker chart&#10;&#10;Description automatically generated">
            <a:extLst>
              <a:ext uri="{FF2B5EF4-FFF2-40B4-BE49-F238E27FC236}">
                <a16:creationId xmlns:a16="http://schemas.microsoft.com/office/drawing/2014/main" id="{49268EC8-DCA6-F444-9FF1-1CC6DB58868C}"/>
              </a:ext>
            </a:extLst>
          </p:cNvPr>
          <p:cNvPicPr>
            <a:picLocks noChangeAspect="1"/>
          </p:cNvPicPr>
          <p:nvPr/>
        </p:nvPicPr>
        <p:blipFill>
          <a:blip r:embed="rId2"/>
          <a:stretch>
            <a:fillRect/>
          </a:stretch>
        </p:blipFill>
        <p:spPr>
          <a:xfrm>
            <a:off x="95505" y="1482663"/>
            <a:ext cx="4476496" cy="3386138"/>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90E6F268-F73C-4B44-B353-8AC7FCF5ACC2}"/>
              </a:ext>
            </a:extLst>
          </p:cNvPr>
          <p:cNvPicPr>
            <a:picLocks noChangeAspect="1"/>
          </p:cNvPicPr>
          <p:nvPr/>
        </p:nvPicPr>
        <p:blipFill>
          <a:blip r:embed="rId3"/>
          <a:stretch>
            <a:fillRect/>
          </a:stretch>
        </p:blipFill>
        <p:spPr>
          <a:xfrm>
            <a:off x="4667506" y="1576955"/>
            <a:ext cx="4258100" cy="3311855"/>
          </a:xfrm>
          <a:prstGeom prst="rect">
            <a:avLst/>
          </a:prstGeom>
        </p:spPr>
      </p:pic>
      <p:cxnSp>
        <p:nvCxnSpPr>
          <p:cNvPr id="8" name="Straight Connector 7">
            <a:extLst>
              <a:ext uri="{FF2B5EF4-FFF2-40B4-BE49-F238E27FC236}">
                <a16:creationId xmlns:a16="http://schemas.microsoft.com/office/drawing/2014/main" id="{4F9E100A-BE57-484F-8E9C-E382AF334D58}"/>
              </a:ext>
            </a:extLst>
          </p:cNvPr>
          <p:cNvCxnSpPr/>
          <p:nvPr/>
        </p:nvCxnSpPr>
        <p:spPr>
          <a:xfrm>
            <a:off x="4572000" y="1059582"/>
            <a:ext cx="0" cy="3827073"/>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118D227-A731-3842-9674-57C0EF1B2A88}"/>
              </a:ext>
            </a:extLst>
          </p:cNvPr>
          <p:cNvSpPr txBox="1"/>
          <p:nvPr/>
        </p:nvSpPr>
        <p:spPr>
          <a:xfrm>
            <a:off x="547941" y="1081576"/>
            <a:ext cx="1290738" cy="404085"/>
          </a:xfrm>
          <a:prstGeom prst="rect">
            <a:avLst/>
          </a:prstGeom>
          <a:noFill/>
        </p:spPr>
        <p:txBody>
          <a:bodyPr wrap="none" rtlCol="0">
            <a:spAutoFit/>
          </a:bodyPr>
          <a:lstStyle/>
          <a:p>
            <a:pPr algn="ct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Before correction</a:t>
            </a:r>
          </a:p>
          <a:p>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(without </a:t>
            </a:r>
            <a:r>
              <a:rPr lang="en-US" sz="1013" dirty="0" err="1">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12" name="TextBox 11">
            <a:extLst>
              <a:ext uri="{FF2B5EF4-FFF2-40B4-BE49-F238E27FC236}">
                <a16:creationId xmlns:a16="http://schemas.microsoft.com/office/drawing/2014/main" id="{FD8937F4-C86B-BF46-AFBB-983A85EC9ACB}"/>
              </a:ext>
            </a:extLst>
          </p:cNvPr>
          <p:cNvSpPr txBox="1"/>
          <p:nvPr/>
        </p:nvSpPr>
        <p:spPr>
          <a:xfrm>
            <a:off x="2921468" y="1093006"/>
            <a:ext cx="1111202" cy="404085"/>
          </a:xfrm>
          <a:prstGeom prst="rect">
            <a:avLst/>
          </a:prstGeom>
          <a:noFill/>
        </p:spPr>
        <p:txBody>
          <a:bodyPr wrap="none" rtlCol="0">
            <a:spAutoFit/>
          </a:bodyPr>
          <a:lstStyle/>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After correction</a:t>
            </a:r>
          </a:p>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(with </a:t>
            </a:r>
            <a:r>
              <a:rPr lang="en-US" sz="1013" dirty="0" err="1">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13" name="TextBox 12">
            <a:extLst>
              <a:ext uri="{FF2B5EF4-FFF2-40B4-BE49-F238E27FC236}">
                <a16:creationId xmlns:a16="http://schemas.microsoft.com/office/drawing/2014/main" id="{505C0F6F-AF86-D648-A6AA-3C6BFC6ED42E}"/>
              </a:ext>
            </a:extLst>
          </p:cNvPr>
          <p:cNvSpPr txBox="1"/>
          <p:nvPr/>
        </p:nvSpPr>
        <p:spPr>
          <a:xfrm>
            <a:off x="5115460" y="1114864"/>
            <a:ext cx="1290738" cy="404085"/>
          </a:xfrm>
          <a:prstGeom prst="rect">
            <a:avLst/>
          </a:prstGeom>
          <a:noFill/>
        </p:spPr>
        <p:txBody>
          <a:bodyPr wrap="none" rtlCol="0">
            <a:spAutoFit/>
          </a:bodyPr>
          <a:lstStyle/>
          <a:p>
            <a:pPr algn="ct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Before correction</a:t>
            </a:r>
          </a:p>
          <a:p>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(without </a:t>
            </a:r>
            <a:r>
              <a:rPr lang="en-US" sz="1013" dirty="0" err="1">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14" name="TextBox 13">
            <a:extLst>
              <a:ext uri="{FF2B5EF4-FFF2-40B4-BE49-F238E27FC236}">
                <a16:creationId xmlns:a16="http://schemas.microsoft.com/office/drawing/2014/main" id="{E0D01DDC-01A1-5D48-A8E3-EC2BB8B1EE00}"/>
              </a:ext>
            </a:extLst>
          </p:cNvPr>
          <p:cNvSpPr txBox="1"/>
          <p:nvPr/>
        </p:nvSpPr>
        <p:spPr>
          <a:xfrm>
            <a:off x="7488987" y="1126294"/>
            <a:ext cx="1111202" cy="404085"/>
          </a:xfrm>
          <a:prstGeom prst="rect">
            <a:avLst/>
          </a:prstGeom>
          <a:noFill/>
        </p:spPr>
        <p:txBody>
          <a:bodyPr wrap="none" rtlCol="0">
            <a:spAutoFit/>
          </a:bodyPr>
          <a:lstStyle/>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After correction</a:t>
            </a:r>
          </a:p>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(with </a:t>
            </a:r>
            <a:r>
              <a:rPr lang="en-US" sz="1013" dirty="0" err="1">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15" name="Textfeld 10">
            <a:extLst>
              <a:ext uri="{FF2B5EF4-FFF2-40B4-BE49-F238E27FC236}">
                <a16:creationId xmlns:a16="http://schemas.microsoft.com/office/drawing/2014/main" id="{BA0D7254-6965-0A41-867C-72617EA8463D}"/>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108768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a:extLst>
              <a:ext uri="{FF2B5EF4-FFF2-40B4-BE49-F238E27FC236}">
                <a16:creationId xmlns:a16="http://schemas.microsoft.com/office/drawing/2014/main" id="{8233778F-1424-AF47-B112-52F0221D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464" y="1429302"/>
            <a:ext cx="3933802" cy="1994432"/>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14</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DB120314-411F-364D-A447-C2AC04EAE797}"/>
              </a:ext>
            </a:extLst>
          </p:cNvPr>
          <p:cNvSpPr>
            <a:spLocks noGrp="1"/>
          </p:cNvSpPr>
          <p:nvPr>
            <p:ph type="title"/>
          </p:nvPr>
        </p:nvSpPr>
        <p:spPr>
          <a:xfrm>
            <a:off x="442800" y="471540"/>
            <a:ext cx="8263350" cy="804066"/>
          </a:xfrm>
        </p:spPr>
        <p:txBody>
          <a:bodyPr/>
          <a:lstStyle/>
          <a:p>
            <a:r>
              <a:rPr lang="en-US" sz="2000" dirty="0">
                <a:solidFill>
                  <a:srgbClr val="121C83"/>
                </a:solidFill>
              </a:rPr>
              <a:t>Vertical dispersion</a:t>
            </a:r>
            <a:endParaRPr lang="en-US" sz="2000" dirty="0">
              <a:solidFill>
                <a:srgbClr val="121C83"/>
              </a:solidFill>
              <a:latin typeface="CMU Bright Roman" panose="02000603000000000000" pitchFamily="2" charset="0"/>
              <a:ea typeface="CMU Bright Roman" panose="02000603000000000000" pitchFamily="2" charset="0"/>
              <a:cs typeface="CMU Bright Roman" panose="02000603000000000000" pitchFamily="2" charset="0"/>
            </a:endParaRPr>
          </a:p>
        </p:txBody>
      </p:sp>
      <p:sp>
        <p:nvSpPr>
          <p:cNvPr id="7" name="TextBox 6">
            <a:extLst>
              <a:ext uri="{FF2B5EF4-FFF2-40B4-BE49-F238E27FC236}">
                <a16:creationId xmlns:a16="http://schemas.microsoft.com/office/drawing/2014/main" id="{5BF69DC5-1112-C94D-98FC-6DF4B0192001}"/>
              </a:ext>
            </a:extLst>
          </p:cNvPr>
          <p:cNvSpPr txBox="1"/>
          <p:nvPr/>
        </p:nvSpPr>
        <p:spPr>
          <a:xfrm>
            <a:off x="1594165" y="1071414"/>
            <a:ext cx="1290738" cy="404085"/>
          </a:xfrm>
          <a:prstGeom prst="rect">
            <a:avLst/>
          </a:prstGeom>
          <a:noFill/>
        </p:spPr>
        <p:txBody>
          <a:bodyPr wrap="none" rtlCol="0">
            <a:spAutoFit/>
          </a:bodyPr>
          <a:lstStyle/>
          <a:p>
            <a:pPr algn="ct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Before correction</a:t>
            </a:r>
          </a:p>
          <a:p>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(without </a:t>
            </a:r>
            <a:r>
              <a:rPr lang="en-US" sz="1013" dirty="0" err="1">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8" name="TextBox 7">
            <a:extLst>
              <a:ext uri="{FF2B5EF4-FFF2-40B4-BE49-F238E27FC236}">
                <a16:creationId xmlns:a16="http://schemas.microsoft.com/office/drawing/2014/main" id="{924E86B3-3A79-C04B-9DA7-4DDEA1B6AAFA}"/>
              </a:ext>
            </a:extLst>
          </p:cNvPr>
          <p:cNvSpPr txBox="1"/>
          <p:nvPr/>
        </p:nvSpPr>
        <p:spPr>
          <a:xfrm>
            <a:off x="6303070" y="1061853"/>
            <a:ext cx="1619354" cy="404085"/>
          </a:xfrm>
          <a:prstGeom prst="rect">
            <a:avLst/>
          </a:prstGeom>
          <a:noFill/>
        </p:spPr>
        <p:txBody>
          <a:bodyPr wrap="none" rtlCol="0">
            <a:spAutoFit/>
          </a:bodyPr>
          <a:lstStyle/>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After full global correction</a:t>
            </a:r>
          </a:p>
          <a:p>
            <a:pPr algn="ct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(with </a:t>
            </a:r>
            <a:r>
              <a:rPr lang="en-US" sz="1013" dirty="0" err="1">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FF7F0E"/>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sp>
        <p:nvSpPr>
          <p:cNvPr id="10" name="Rectangle 9">
            <a:extLst>
              <a:ext uri="{FF2B5EF4-FFF2-40B4-BE49-F238E27FC236}">
                <a16:creationId xmlns:a16="http://schemas.microsoft.com/office/drawing/2014/main" id="{6F38F7B1-3652-C943-B345-72E432815EF1}"/>
              </a:ext>
            </a:extLst>
          </p:cNvPr>
          <p:cNvSpPr/>
          <p:nvPr/>
        </p:nvSpPr>
        <p:spPr>
          <a:xfrm>
            <a:off x="7746150" y="1475499"/>
            <a:ext cx="1172116" cy="248209"/>
          </a:xfrm>
          <a:prstGeom prst="rect">
            <a:avLst/>
          </a:prstGeom>
        </p:spPr>
        <p:txBody>
          <a:bodyPr wrap="none">
            <a:spAutoFit/>
          </a:bodyPr>
          <a:lstStyle/>
          <a:p>
            <a:r>
              <a:rPr lang="en-AU" sz="1013" dirty="0"/>
              <a:t>D</a:t>
            </a:r>
            <a:r>
              <a:rPr lang="en-AU" sz="1013" baseline="-25000" dirty="0"/>
              <a:t>y, rms</a:t>
            </a:r>
            <a:r>
              <a:rPr lang="en-AU" sz="1013" dirty="0"/>
              <a:t> = 3.90 mm</a:t>
            </a:r>
          </a:p>
        </p:txBody>
      </p:sp>
      <p:sp>
        <p:nvSpPr>
          <p:cNvPr id="13" name="Textfeld 10">
            <a:extLst>
              <a:ext uri="{FF2B5EF4-FFF2-40B4-BE49-F238E27FC236}">
                <a16:creationId xmlns:a16="http://schemas.microsoft.com/office/drawing/2014/main" id="{01D5F6EC-A056-E148-884B-1831F3AF6B60}"/>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pic>
        <p:nvPicPr>
          <p:cNvPr id="4110" name="Picture 14">
            <a:extLst>
              <a:ext uri="{FF2B5EF4-FFF2-40B4-BE49-F238E27FC236}">
                <a16:creationId xmlns:a16="http://schemas.microsoft.com/office/drawing/2014/main" id="{2DEB3EAB-C95D-0949-A0CE-91212C700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8" y="1441874"/>
            <a:ext cx="3779436" cy="190432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9618E58-2F08-6F49-BEB7-582412809611}"/>
              </a:ext>
            </a:extLst>
          </p:cNvPr>
          <p:cNvGrpSpPr/>
          <p:nvPr/>
        </p:nvGrpSpPr>
        <p:grpSpPr>
          <a:xfrm>
            <a:off x="1006304" y="2715766"/>
            <a:ext cx="3853728" cy="2060762"/>
            <a:chOff x="539552" y="2582551"/>
            <a:chExt cx="4404357" cy="2463526"/>
          </a:xfrm>
        </p:grpSpPr>
        <p:grpSp>
          <p:nvGrpSpPr>
            <p:cNvPr id="4" name="Group 3">
              <a:extLst>
                <a:ext uri="{FF2B5EF4-FFF2-40B4-BE49-F238E27FC236}">
                  <a16:creationId xmlns:a16="http://schemas.microsoft.com/office/drawing/2014/main" id="{90B1F451-258A-8D4D-BA40-E27AE4A9441C}"/>
                </a:ext>
              </a:extLst>
            </p:cNvPr>
            <p:cNvGrpSpPr/>
            <p:nvPr/>
          </p:nvGrpSpPr>
          <p:grpSpPr>
            <a:xfrm>
              <a:off x="539552" y="2582551"/>
              <a:ext cx="4404357" cy="2463526"/>
              <a:chOff x="504278" y="2400370"/>
              <a:chExt cx="4404357" cy="2463526"/>
            </a:xfrm>
          </p:grpSpPr>
          <p:sp>
            <p:nvSpPr>
              <p:cNvPr id="2" name="Rectangle 1">
                <a:extLst>
                  <a:ext uri="{FF2B5EF4-FFF2-40B4-BE49-F238E27FC236}">
                    <a16:creationId xmlns:a16="http://schemas.microsoft.com/office/drawing/2014/main" id="{2B64CCD6-35F5-3E41-BDBD-A7D6585A1D40}"/>
                  </a:ext>
                </a:extLst>
              </p:cNvPr>
              <p:cNvSpPr/>
              <p:nvPr/>
            </p:nvSpPr>
            <p:spPr>
              <a:xfrm>
                <a:off x="504278" y="2400370"/>
                <a:ext cx="4404357" cy="24635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2" name="Picture 16">
                <a:extLst>
                  <a:ext uri="{FF2B5EF4-FFF2-40B4-BE49-F238E27FC236}">
                    <a16:creationId xmlns:a16="http://schemas.microsoft.com/office/drawing/2014/main" id="{6D0CC234-B57C-B54B-9A24-B7663F092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86" y="2627582"/>
                <a:ext cx="4292746" cy="217641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828BC7D4-5E78-4B48-91C7-5B0DFCD919D8}"/>
                </a:ext>
              </a:extLst>
            </p:cNvPr>
            <p:cNvSpPr txBox="1"/>
            <p:nvPr/>
          </p:nvSpPr>
          <p:spPr>
            <a:xfrm>
              <a:off x="539552" y="2612526"/>
              <a:ext cx="4404357" cy="296720"/>
            </a:xfrm>
            <a:prstGeom prst="rect">
              <a:avLst/>
            </a:prstGeom>
            <a:noFill/>
          </p:spPr>
          <p:txBody>
            <a:bodyPr wrap="square" rtlCol="0">
              <a:spAutoFit/>
            </a:bodyPr>
            <a:lstStyle/>
            <a:p>
              <a:pPr algn="ct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After orbit correction, before full corrections (without </a:t>
              </a:r>
              <a:r>
                <a:rPr lang="en-US" sz="1013" dirty="0" err="1">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13" dirty="0">
                  <a:solidFill>
                    <a:srgbClr val="0074B7"/>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p:txBody>
        </p:sp>
      </p:grpSp>
    </p:spTree>
    <p:extLst>
      <p:ext uri="{BB962C8B-B14F-4D97-AF65-F5344CB8AC3E}">
        <p14:creationId xmlns:p14="http://schemas.microsoft.com/office/powerpoint/2010/main" val="22102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15</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3" name="Textfeld 10">
            <a:extLst>
              <a:ext uri="{FF2B5EF4-FFF2-40B4-BE49-F238E27FC236}">
                <a16:creationId xmlns:a16="http://schemas.microsoft.com/office/drawing/2014/main" id="{01D5F6EC-A056-E148-884B-1831F3AF6B60}"/>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pic>
        <p:nvPicPr>
          <p:cNvPr id="5128" name="Picture 8">
            <a:extLst>
              <a:ext uri="{FF2B5EF4-FFF2-40B4-BE49-F238E27FC236}">
                <a16:creationId xmlns:a16="http://schemas.microsoft.com/office/drawing/2014/main" id="{0DC893D0-021F-C247-B93F-5D3418FF9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05" y="771550"/>
            <a:ext cx="3529797" cy="41346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89B72C3F-A21E-F142-86E0-EC3F40344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628" y="709497"/>
            <a:ext cx="3582772" cy="41967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6FC1248-A0E5-2F40-A8E9-00C388C30EB4}"/>
              </a:ext>
            </a:extLst>
          </p:cNvPr>
          <p:cNvSpPr/>
          <p:nvPr/>
        </p:nvSpPr>
        <p:spPr>
          <a:xfrm>
            <a:off x="175879" y="483518"/>
            <a:ext cx="2154757" cy="248209"/>
          </a:xfrm>
          <a:prstGeom prst="rect">
            <a:avLst/>
          </a:prstGeom>
        </p:spPr>
        <p:txBody>
          <a:bodyPr wrap="none">
            <a:spAutoFit/>
          </a:bodyPr>
          <a:lstStyle/>
          <a:p>
            <a:r>
              <a:rPr lang="en-AU" sz="1013" dirty="0"/>
              <a:t>After corrections, ttbar 4 IP lattice:</a:t>
            </a:r>
          </a:p>
        </p:txBody>
      </p:sp>
    </p:spTree>
    <p:extLst>
      <p:ext uri="{BB962C8B-B14F-4D97-AF65-F5344CB8AC3E}">
        <p14:creationId xmlns:p14="http://schemas.microsoft.com/office/powerpoint/2010/main" val="380775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Feuerwerk enthält.&#10;&#10;Automatisch generierte Beschreibung">
            <a:extLst>
              <a:ext uri="{FF2B5EF4-FFF2-40B4-BE49-F238E27FC236}">
                <a16:creationId xmlns:a16="http://schemas.microsoft.com/office/drawing/2014/main" id="{ED95C0F9-BB31-42B4-BEAE-2FE31E75F73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48" b="3148"/>
          <a:stretch>
            <a:fillRect/>
          </a:stretch>
        </p:blipFill>
        <p:spPr>
          <a:xfrm>
            <a:off x="-54260" y="339502"/>
            <a:ext cx="9252520" cy="4803998"/>
          </a:xfrm>
        </p:spPr>
      </p:pic>
      <p:sp>
        <p:nvSpPr>
          <p:cNvPr id="2" name="Foliennummernplatzhalter 1">
            <a:extLst>
              <a:ext uri="{FF2B5EF4-FFF2-40B4-BE49-F238E27FC236}">
                <a16:creationId xmlns:a16="http://schemas.microsoft.com/office/drawing/2014/main" id="{7DE17B2A-8019-41B6-8858-1607AC225A22}"/>
              </a:ext>
            </a:extLst>
          </p:cNvPr>
          <p:cNvSpPr>
            <a:spLocks noGrp="1"/>
          </p:cNvSpPr>
          <p:nvPr>
            <p:ph type="sldNum" sz="quarter" idx="10"/>
          </p:nvPr>
        </p:nvSpPr>
        <p:spPr>
          <a:xfrm>
            <a:off x="8745300" y="97423"/>
            <a:ext cx="289479" cy="170071"/>
          </a:xfrm>
        </p:spPr>
        <p:txBody>
          <a:bodyPr/>
          <a:lstStyle/>
          <a:p>
            <a:fld id="{88A1DFE4-5FC5-43BD-BB7E-75EAD82B965F}" type="slidenum">
              <a:rPr lang="en-US" noProof="0" smtClean="0"/>
              <a:pPr/>
              <a:t>16</a:t>
            </a:fld>
            <a:endParaRPr lang="en-US" noProof="0" dirty="0"/>
          </a:p>
        </p:txBody>
      </p:sp>
      <p:sp>
        <p:nvSpPr>
          <p:cNvPr id="6" name="Titel 5">
            <a:extLst>
              <a:ext uri="{FF2B5EF4-FFF2-40B4-BE49-F238E27FC236}">
                <a16:creationId xmlns:a16="http://schemas.microsoft.com/office/drawing/2014/main" id="{CCE4C0F6-8682-4A93-87BF-5F4E9D939F2B}"/>
              </a:ext>
            </a:extLst>
          </p:cNvPr>
          <p:cNvSpPr>
            <a:spLocks noGrp="1"/>
          </p:cNvSpPr>
          <p:nvPr>
            <p:ph type="ctrTitle"/>
          </p:nvPr>
        </p:nvSpPr>
        <p:spPr>
          <a:xfrm>
            <a:off x="440325" y="424537"/>
            <a:ext cx="8263350" cy="1764195"/>
          </a:xfrm>
        </p:spPr>
        <p:txBody>
          <a:bodyPr/>
          <a:lstStyle/>
          <a:p>
            <a:r>
              <a:rPr lang="en-US" dirty="0"/>
              <a:t>Misalignments of various magnet types</a:t>
            </a:r>
          </a:p>
        </p:txBody>
      </p:sp>
      <p:sp>
        <p:nvSpPr>
          <p:cNvPr id="17" name="Textfeld 8">
            <a:extLst>
              <a:ext uri="{FF2B5EF4-FFF2-40B4-BE49-F238E27FC236}">
                <a16:creationId xmlns:a16="http://schemas.microsoft.com/office/drawing/2014/main" id="{80C7E106-1A40-574A-B437-017827B7C93A}"/>
              </a:ext>
            </a:extLst>
          </p:cNvPr>
          <p:cNvSpPr txBox="1"/>
          <p:nvPr/>
        </p:nvSpPr>
        <p:spPr>
          <a:xfrm>
            <a:off x="3716335" y="119434"/>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3" name="Rectangle 2">
            <a:extLst>
              <a:ext uri="{FF2B5EF4-FFF2-40B4-BE49-F238E27FC236}">
                <a16:creationId xmlns:a16="http://schemas.microsoft.com/office/drawing/2014/main" id="{5F849AAC-F66F-4B43-A6DE-1B8A8B227611}"/>
              </a:ext>
            </a:extLst>
          </p:cNvPr>
          <p:cNvSpPr/>
          <p:nvPr/>
        </p:nvSpPr>
        <p:spPr>
          <a:xfrm>
            <a:off x="1331640" y="2800802"/>
            <a:ext cx="6688084" cy="2160240"/>
          </a:xfrm>
          <a:prstGeom prst="rect">
            <a:avLst/>
          </a:prstGeom>
          <a:solidFill>
            <a:srgbClr val="212528"/>
          </a:solidFill>
          <a:ln>
            <a:solidFill>
              <a:srgbClr val="0000BC">
                <a:alpha val="1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9E4592D-710F-234D-95F4-F862A9EF3C0F}"/>
              </a:ext>
            </a:extLst>
          </p:cNvPr>
          <p:cNvPicPr>
            <a:picLocks noChangeAspect="1"/>
          </p:cNvPicPr>
          <p:nvPr/>
        </p:nvPicPr>
        <p:blipFill rotWithShape="1">
          <a:blip r:embed="rId4">
            <a:lum bright="70000" contrast="-70000"/>
          </a:blip>
          <a:srcRect t="82755"/>
          <a:stretch/>
        </p:blipFill>
        <p:spPr>
          <a:xfrm>
            <a:off x="1619673" y="4391960"/>
            <a:ext cx="5696483" cy="346834"/>
          </a:xfrm>
          <a:prstGeom prst="rect">
            <a:avLst/>
          </a:prstGeom>
        </p:spPr>
      </p:pic>
      <p:pic>
        <p:nvPicPr>
          <p:cNvPr id="11" name="Picture 10">
            <a:extLst>
              <a:ext uri="{FF2B5EF4-FFF2-40B4-BE49-F238E27FC236}">
                <a16:creationId xmlns:a16="http://schemas.microsoft.com/office/drawing/2014/main" id="{01A6DDA0-232E-AC49-B0A0-FD3C245B30A4}"/>
              </a:ext>
            </a:extLst>
          </p:cNvPr>
          <p:cNvPicPr>
            <a:picLocks noChangeAspect="1"/>
          </p:cNvPicPr>
          <p:nvPr/>
        </p:nvPicPr>
        <p:blipFill rotWithShape="1">
          <a:blip r:embed="rId5">
            <a:lum bright="70000" contrast="-70000"/>
          </a:blip>
          <a:srcRect l="56587" t="67121" r="22013" b="27123"/>
          <a:stretch/>
        </p:blipFill>
        <p:spPr>
          <a:xfrm>
            <a:off x="4871714" y="3663961"/>
            <a:ext cx="1350208" cy="128340"/>
          </a:xfrm>
          <a:prstGeom prst="rect">
            <a:avLst/>
          </a:prstGeom>
        </p:spPr>
      </p:pic>
      <p:pic>
        <p:nvPicPr>
          <p:cNvPr id="12" name="Picture 11">
            <a:extLst>
              <a:ext uri="{FF2B5EF4-FFF2-40B4-BE49-F238E27FC236}">
                <a16:creationId xmlns:a16="http://schemas.microsoft.com/office/drawing/2014/main" id="{7D292B0F-841E-7741-B1A7-3FFD2EA5E0E7}"/>
              </a:ext>
            </a:extLst>
          </p:cNvPr>
          <p:cNvPicPr>
            <a:picLocks noChangeAspect="1"/>
          </p:cNvPicPr>
          <p:nvPr/>
        </p:nvPicPr>
        <p:blipFill rotWithShape="1">
          <a:blip r:embed="rId5">
            <a:lum bright="70000" contrast="-70000"/>
          </a:blip>
          <a:srcRect l="56587" t="67912" r="22013" b="27844"/>
          <a:stretch/>
        </p:blipFill>
        <p:spPr>
          <a:xfrm>
            <a:off x="4871714" y="3858683"/>
            <a:ext cx="1350208" cy="94624"/>
          </a:xfrm>
          <a:prstGeom prst="rect">
            <a:avLst/>
          </a:prstGeom>
        </p:spPr>
      </p:pic>
      <p:pic>
        <p:nvPicPr>
          <p:cNvPr id="13" name="Picture 12">
            <a:extLst>
              <a:ext uri="{FF2B5EF4-FFF2-40B4-BE49-F238E27FC236}">
                <a16:creationId xmlns:a16="http://schemas.microsoft.com/office/drawing/2014/main" id="{2DA9C11E-20BB-844A-AE7E-F9DD5BF4F9CE}"/>
              </a:ext>
            </a:extLst>
          </p:cNvPr>
          <p:cNvPicPr>
            <a:picLocks noChangeAspect="1"/>
          </p:cNvPicPr>
          <p:nvPr/>
        </p:nvPicPr>
        <p:blipFill>
          <a:blip r:embed="rId6">
            <a:lum bright="70000" contrast="-70000"/>
          </a:blip>
          <a:stretch>
            <a:fillRect/>
          </a:stretch>
        </p:blipFill>
        <p:spPr>
          <a:xfrm>
            <a:off x="1403648" y="2859782"/>
            <a:ext cx="6507390" cy="1532178"/>
          </a:xfrm>
          <a:prstGeom prst="rect">
            <a:avLst/>
          </a:prstGeom>
        </p:spPr>
      </p:pic>
    </p:spTree>
    <p:extLst>
      <p:ext uri="{BB962C8B-B14F-4D97-AF65-F5344CB8AC3E}">
        <p14:creationId xmlns:p14="http://schemas.microsoft.com/office/powerpoint/2010/main" val="246029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17</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8" name="Title 1">
            <a:extLst>
              <a:ext uri="{FF2B5EF4-FFF2-40B4-BE49-F238E27FC236}">
                <a16:creationId xmlns:a16="http://schemas.microsoft.com/office/drawing/2014/main" id="{FEDB32AE-1E52-E546-930C-2393865CCF20}"/>
              </a:ext>
            </a:extLst>
          </p:cNvPr>
          <p:cNvSpPr txBox="1">
            <a:spLocks/>
          </p:cNvSpPr>
          <p:nvPr/>
        </p:nvSpPr>
        <p:spPr>
          <a:xfrm>
            <a:off x="194964" y="539429"/>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Girder misalignment</a:t>
            </a:r>
          </a:p>
        </p:txBody>
      </p:sp>
      <p:sp>
        <p:nvSpPr>
          <p:cNvPr id="10" name="Rectangle 9">
            <a:extLst>
              <a:ext uri="{FF2B5EF4-FFF2-40B4-BE49-F238E27FC236}">
                <a16:creationId xmlns:a16="http://schemas.microsoft.com/office/drawing/2014/main" id="{D1F6D73F-7C65-394A-B3E4-9F180F0C8A4C}"/>
              </a:ext>
            </a:extLst>
          </p:cNvPr>
          <p:cNvSpPr/>
          <p:nvPr/>
        </p:nvSpPr>
        <p:spPr>
          <a:xfrm>
            <a:off x="611560" y="955389"/>
            <a:ext cx="7566660" cy="461665"/>
          </a:xfrm>
          <a:prstGeom prst="rect">
            <a:avLst/>
          </a:prstGeom>
        </p:spPr>
        <p:txBody>
          <a:bodyPr wrap="square">
            <a:spAutoFit/>
          </a:bodyPr>
          <a:lstStyle/>
          <a:p>
            <a:r>
              <a:rPr lang="en-AU" sz="12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The girder misalignment has the strongest influence on horizontal emittance of all the parameters listed in the previous table.</a:t>
            </a:r>
            <a:endParaRPr lang="en-US" sz="12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2" name="Rectangle 11">
            <a:extLst>
              <a:ext uri="{FF2B5EF4-FFF2-40B4-BE49-F238E27FC236}">
                <a16:creationId xmlns:a16="http://schemas.microsoft.com/office/drawing/2014/main" id="{7215B2CC-A3AC-634B-90B2-C971E1C918FC}"/>
              </a:ext>
            </a:extLst>
          </p:cNvPr>
          <p:cNvSpPr/>
          <p:nvPr/>
        </p:nvSpPr>
        <p:spPr>
          <a:xfrm>
            <a:off x="899592" y="4172362"/>
            <a:ext cx="4463414" cy="248209"/>
          </a:xfrm>
          <a:prstGeom prst="rect">
            <a:avLst/>
          </a:prstGeom>
        </p:spPr>
        <p:txBody>
          <a:bodyPr wrap="square">
            <a:spAutoFit/>
          </a:bodyPr>
          <a:lstStyle/>
          <a:p>
            <a:r>
              <a:rPr lang="en-AU" sz="1013"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All other misalignments are as defined on previous slide.</a:t>
            </a:r>
            <a:endParaRPr lang="en-US" sz="1013"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pic>
        <p:nvPicPr>
          <p:cNvPr id="19466" name="Picture 10">
            <a:extLst>
              <a:ext uri="{FF2B5EF4-FFF2-40B4-BE49-F238E27FC236}">
                <a16:creationId xmlns:a16="http://schemas.microsoft.com/office/drawing/2014/main" id="{A3576C33-6592-1F45-B89F-FD65A6C04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96" y="1699244"/>
            <a:ext cx="3095373" cy="2094613"/>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a:extLst>
              <a:ext uri="{FF2B5EF4-FFF2-40B4-BE49-F238E27FC236}">
                <a16:creationId xmlns:a16="http://schemas.microsoft.com/office/drawing/2014/main" id="{592539D8-6B2B-5546-9D4B-AA1A6145D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23" y="1707654"/>
            <a:ext cx="3064341" cy="20946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0">
            <a:extLst>
              <a:ext uri="{FF2B5EF4-FFF2-40B4-BE49-F238E27FC236}">
                <a16:creationId xmlns:a16="http://schemas.microsoft.com/office/drawing/2014/main" id="{DEAF59DE-B5B2-6347-85BD-5F3331390CA7}"/>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318850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090BEA-0140-F043-B5A8-6D80491F3342}"/>
              </a:ext>
            </a:extLst>
          </p:cNvPr>
          <p:cNvSpPr txBox="1">
            <a:spLocks/>
          </p:cNvSpPr>
          <p:nvPr/>
        </p:nvSpPr>
        <p:spPr>
          <a:xfrm>
            <a:off x="264093" y="571373"/>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Arc magnet misalignments</a:t>
            </a:r>
          </a:p>
        </p:txBody>
      </p:sp>
      <p:sp>
        <p:nvSpPr>
          <p:cNvPr id="13" name="Rectangle 12">
            <a:extLst>
              <a:ext uri="{FF2B5EF4-FFF2-40B4-BE49-F238E27FC236}">
                <a16:creationId xmlns:a16="http://schemas.microsoft.com/office/drawing/2014/main" id="{69972DEE-BE90-4344-B215-919615D5E77A}"/>
              </a:ext>
            </a:extLst>
          </p:cNvPr>
          <p:cNvSpPr/>
          <p:nvPr/>
        </p:nvSpPr>
        <p:spPr>
          <a:xfrm>
            <a:off x="615271" y="1102112"/>
            <a:ext cx="7542791" cy="276999"/>
          </a:xfrm>
          <a:prstGeom prst="rect">
            <a:avLst/>
          </a:prstGeom>
        </p:spPr>
        <p:txBody>
          <a:bodyPr wrap="square">
            <a:spAutoFit/>
          </a:bodyPr>
          <a:lstStyle/>
          <a:p>
            <a:r>
              <a:rPr lang="en-AU" sz="12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All other misalignments are as defined previously (i.e. girder DX and DY = 150 𝜇m).</a:t>
            </a:r>
            <a:endParaRPr lang="en-US" sz="12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pic>
        <p:nvPicPr>
          <p:cNvPr id="2064" name="Picture 16">
            <a:extLst>
              <a:ext uri="{FF2B5EF4-FFF2-40B4-BE49-F238E27FC236}">
                <a16:creationId xmlns:a16="http://schemas.microsoft.com/office/drawing/2014/main" id="{7C1AF8D2-9B84-654A-B4B8-15CA9BCEA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89" y="1810192"/>
            <a:ext cx="3253649" cy="22017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5C74B788-D22B-234E-B32B-237DC83F6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10192"/>
            <a:ext cx="3221031" cy="220171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73E7DD54-DD7C-AB44-A0B6-10D5902A618E}"/>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1" name="Textfeld 10">
            <a:extLst>
              <a:ext uri="{FF2B5EF4-FFF2-40B4-BE49-F238E27FC236}">
                <a16:creationId xmlns:a16="http://schemas.microsoft.com/office/drawing/2014/main" id="{1288EAAA-B32A-114D-9EFF-4A5FBB8A048A}"/>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14" name="Foliennummernplatzhalter 2">
            <a:extLst>
              <a:ext uri="{FF2B5EF4-FFF2-40B4-BE49-F238E27FC236}">
                <a16:creationId xmlns:a16="http://schemas.microsoft.com/office/drawing/2014/main" id="{74ED7AC2-79A4-4948-BCAF-302687B9F0F2}"/>
              </a:ext>
            </a:extLst>
          </p:cNvPr>
          <p:cNvSpPr txBox="1">
            <a:spLocks/>
          </p:cNvSpPr>
          <p:nvPr/>
        </p:nvSpPr>
        <p:spPr>
          <a:xfrm>
            <a:off x="8456350" y="97423"/>
            <a:ext cx="578429"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pPr algn="r"/>
            <a:fld id="{88A1DFE4-5FC5-43BD-BB7E-75EAD82B965F}" type="slidenum">
              <a:rPr lang="de-AT" sz="900" smtClean="0">
                <a:solidFill>
                  <a:schemeClr val="bg1"/>
                </a:solidFill>
              </a:rPr>
              <a:pPr algn="r"/>
              <a:t>18</a:t>
            </a:fld>
            <a:endParaRPr lang="de-AT" sz="900" dirty="0">
              <a:solidFill>
                <a:schemeClr val="bg1"/>
              </a:solidFill>
            </a:endParaRPr>
          </a:p>
        </p:txBody>
      </p:sp>
    </p:spTree>
    <p:extLst>
      <p:ext uri="{BB962C8B-B14F-4D97-AF65-F5344CB8AC3E}">
        <p14:creationId xmlns:p14="http://schemas.microsoft.com/office/powerpoint/2010/main" val="4205902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090BEA-0140-F043-B5A8-6D80491F3342}"/>
              </a:ext>
            </a:extLst>
          </p:cNvPr>
          <p:cNvSpPr txBox="1">
            <a:spLocks/>
          </p:cNvSpPr>
          <p:nvPr/>
        </p:nvSpPr>
        <p:spPr>
          <a:xfrm>
            <a:off x="264093" y="585890"/>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Arc magnet roll angles</a:t>
            </a:r>
          </a:p>
        </p:txBody>
      </p:sp>
      <p:sp>
        <p:nvSpPr>
          <p:cNvPr id="11" name="Rectangle 10">
            <a:extLst>
              <a:ext uri="{FF2B5EF4-FFF2-40B4-BE49-F238E27FC236}">
                <a16:creationId xmlns:a16="http://schemas.microsoft.com/office/drawing/2014/main" id="{07221EBD-9AD3-7440-B504-9577223EFA01}"/>
              </a:ext>
            </a:extLst>
          </p:cNvPr>
          <p:cNvSpPr/>
          <p:nvPr/>
        </p:nvSpPr>
        <p:spPr>
          <a:xfrm>
            <a:off x="794386" y="4443958"/>
            <a:ext cx="4463414" cy="248209"/>
          </a:xfrm>
          <a:prstGeom prst="rect">
            <a:avLst/>
          </a:prstGeom>
        </p:spPr>
        <p:txBody>
          <a:bodyPr wrap="square">
            <a:spAutoFit/>
          </a:bodyPr>
          <a:lstStyle/>
          <a:p>
            <a:r>
              <a:rPr lang="en-AU" sz="1013"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All other misalignments are as defined previously.</a:t>
            </a:r>
            <a:endParaRPr lang="en-US" sz="1013"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2" name="Rectangle 11">
            <a:extLst>
              <a:ext uri="{FF2B5EF4-FFF2-40B4-BE49-F238E27FC236}">
                <a16:creationId xmlns:a16="http://schemas.microsoft.com/office/drawing/2014/main" id="{4791AE4F-776B-304A-A72F-E33CD8C233FF}"/>
              </a:ext>
            </a:extLst>
          </p:cNvPr>
          <p:cNvSpPr/>
          <p:nvPr/>
        </p:nvSpPr>
        <p:spPr>
          <a:xfrm>
            <a:off x="794387" y="1103869"/>
            <a:ext cx="7354532" cy="461665"/>
          </a:xfrm>
          <a:prstGeom prst="rect">
            <a:avLst/>
          </a:prstGeom>
        </p:spPr>
        <p:txBody>
          <a:bodyPr wrap="square">
            <a:spAutoFit/>
          </a:bodyPr>
          <a:lstStyle/>
          <a:p>
            <a:r>
              <a:rPr lang="en-AU" sz="12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Arc magnet roll angles of up 400 𝜇rad can be handled by the correction strategy. This could be extended beyond 400 𝜇rad if necessary.</a:t>
            </a:r>
            <a:endParaRPr lang="en-US" sz="12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pic>
        <p:nvPicPr>
          <p:cNvPr id="9222" name="Picture 6">
            <a:extLst>
              <a:ext uri="{FF2B5EF4-FFF2-40B4-BE49-F238E27FC236}">
                <a16:creationId xmlns:a16="http://schemas.microsoft.com/office/drawing/2014/main" id="{65313390-A09E-994F-A7C6-A0689E009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44" y="1850491"/>
            <a:ext cx="3083399" cy="208651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11DA03C2-9F9F-B840-986C-B260CBC85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51670"/>
            <a:ext cx="3052488" cy="21174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8">
            <a:extLst>
              <a:ext uri="{FF2B5EF4-FFF2-40B4-BE49-F238E27FC236}">
                <a16:creationId xmlns:a16="http://schemas.microsoft.com/office/drawing/2014/main" id="{D57246A1-18CA-BD44-80B8-E6D48C93F014}"/>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0" name="Textfeld 10">
            <a:extLst>
              <a:ext uri="{FF2B5EF4-FFF2-40B4-BE49-F238E27FC236}">
                <a16:creationId xmlns:a16="http://schemas.microsoft.com/office/drawing/2014/main" id="{4BED094A-0981-E945-849E-99CB361A42AB}"/>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13" name="Foliennummernplatzhalter 2">
            <a:extLst>
              <a:ext uri="{FF2B5EF4-FFF2-40B4-BE49-F238E27FC236}">
                <a16:creationId xmlns:a16="http://schemas.microsoft.com/office/drawing/2014/main" id="{8F5C9509-AD2C-D048-BE2A-DC9397C2D684}"/>
              </a:ext>
            </a:extLst>
          </p:cNvPr>
          <p:cNvSpPr txBox="1">
            <a:spLocks/>
          </p:cNvSpPr>
          <p:nvPr/>
        </p:nvSpPr>
        <p:spPr>
          <a:xfrm>
            <a:off x="8456350" y="97423"/>
            <a:ext cx="578429"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pPr algn="r"/>
            <a:fld id="{88A1DFE4-5FC5-43BD-BB7E-75EAD82B965F}" type="slidenum">
              <a:rPr lang="de-AT" sz="900" smtClean="0">
                <a:solidFill>
                  <a:schemeClr val="bg1"/>
                </a:solidFill>
              </a:rPr>
              <a:pPr algn="r"/>
              <a:t>19</a:t>
            </a:fld>
            <a:endParaRPr lang="de-AT" sz="900" dirty="0">
              <a:solidFill>
                <a:schemeClr val="bg1"/>
              </a:solidFill>
            </a:endParaRPr>
          </a:p>
        </p:txBody>
      </p:sp>
    </p:spTree>
    <p:extLst>
      <p:ext uri="{BB962C8B-B14F-4D97-AF65-F5344CB8AC3E}">
        <p14:creationId xmlns:p14="http://schemas.microsoft.com/office/powerpoint/2010/main" val="399699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B1A91-989E-4FD6-BF4B-3E6E7CE1D4AD}"/>
              </a:ext>
            </a:extLst>
          </p:cNvPr>
          <p:cNvSpPr>
            <a:spLocks noGrp="1"/>
          </p:cNvSpPr>
          <p:nvPr>
            <p:ph type="title"/>
          </p:nvPr>
        </p:nvSpPr>
        <p:spPr/>
        <p:txBody>
          <a:bodyPr/>
          <a:lstStyle/>
          <a:p>
            <a:r>
              <a:rPr lang="en-US" sz="2200" dirty="0"/>
              <a:t>FCC-</a:t>
            </a:r>
            <a:r>
              <a:rPr lang="en-US" sz="2200" dirty="0" err="1"/>
              <a:t>ee</a:t>
            </a:r>
            <a:r>
              <a:rPr lang="en-US" sz="2200" dirty="0"/>
              <a:t> Emittance Tuning: Challenges &amp; Constraints</a:t>
            </a:r>
          </a:p>
        </p:txBody>
      </p:sp>
      <p:sp>
        <p:nvSpPr>
          <p:cNvPr id="25" name="TextBox 24">
            <a:extLst>
              <a:ext uri="{FF2B5EF4-FFF2-40B4-BE49-F238E27FC236}">
                <a16:creationId xmlns:a16="http://schemas.microsoft.com/office/drawing/2014/main" id="{B85C64D3-9453-294E-8C1D-EEF2C1EFDE1D}"/>
              </a:ext>
            </a:extLst>
          </p:cNvPr>
          <p:cNvSpPr txBox="1"/>
          <p:nvPr/>
        </p:nvSpPr>
        <p:spPr>
          <a:xfrm>
            <a:off x="5010923" y="1254191"/>
            <a:ext cx="3674892" cy="1806970"/>
          </a:xfrm>
          <a:prstGeom prst="rect">
            <a:avLst/>
          </a:prstGeom>
          <a:noFill/>
        </p:spPr>
        <p:txBody>
          <a:bodyPr wrap="square" rtlCol="0">
            <a:spAutoFit/>
          </a:bodyPr>
          <a:lstStyle/>
          <a:p>
            <a:r>
              <a:rPr lang="en-US" sz="1013" b="1" dirty="0"/>
              <a:t>Challenges:</a:t>
            </a:r>
          </a:p>
          <a:p>
            <a:endParaRPr lang="en-US" sz="1013" b="1" dirty="0"/>
          </a:p>
          <a:p>
            <a:pPr marL="257175" indent="-257175">
              <a:buAutoNum type="arabicPeriod"/>
            </a:pPr>
            <a:r>
              <a:rPr lang="en-US" sz="1013" dirty="0"/>
              <a:t>Large beta function values makes us sensitive to field and misalignment errors</a:t>
            </a:r>
          </a:p>
          <a:p>
            <a:pPr marL="257175" indent="-257175">
              <a:buAutoNum type="arabicPeriod"/>
            </a:pPr>
            <a:endParaRPr lang="en-US" sz="1013" dirty="0"/>
          </a:p>
          <a:p>
            <a:pPr marL="257175" indent="-257175">
              <a:buAutoNum type="arabicPeriod"/>
            </a:pPr>
            <a:r>
              <a:rPr lang="en-US" sz="1013" dirty="0"/>
              <a:t>Small beta* means strong FF magnets, which in turn requires strong </a:t>
            </a:r>
            <a:r>
              <a:rPr lang="en-US" sz="1013" dirty="0" err="1"/>
              <a:t>sextupoles</a:t>
            </a:r>
            <a:r>
              <a:rPr lang="en-US" sz="1013" dirty="0"/>
              <a:t> for local chromaticity correction.</a:t>
            </a:r>
          </a:p>
          <a:p>
            <a:pPr marL="257175" indent="-257175">
              <a:buAutoNum type="arabicPeriod"/>
            </a:pPr>
            <a:endParaRPr lang="en-US" sz="1013" dirty="0"/>
          </a:p>
          <a:p>
            <a:pPr marL="257175" indent="-257175">
              <a:buAutoNum type="arabicPeriod"/>
            </a:pPr>
            <a:r>
              <a:rPr lang="en-US" sz="1013" dirty="0"/>
              <a:t>Small emittance ratio makes us sensitive to any coupling between the horizontal and vertical motion. </a:t>
            </a:r>
          </a:p>
        </p:txBody>
      </p:sp>
      <p:pic>
        <p:nvPicPr>
          <p:cNvPr id="28" name="Picture 27">
            <a:extLst>
              <a:ext uri="{FF2B5EF4-FFF2-40B4-BE49-F238E27FC236}">
                <a16:creationId xmlns:a16="http://schemas.microsoft.com/office/drawing/2014/main" id="{1A3D07A5-0BC1-8A48-940D-815D69A284E0}"/>
              </a:ext>
            </a:extLst>
          </p:cNvPr>
          <p:cNvPicPr>
            <a:picLocks noChangeAspect="1"/>
          </p:cNvPicPr>
          <p:nvPr/>
        </p:nvPicPr>
        <p:blipFill>
          <a:blip r:embed="rId3"/>
          <a:stretch>
            <a:fillRect/>
          </a:stretch>
        </p:blipFill>
        <p:spPr>
          <a:xfrm>
            <a:off x="889805" y="4438732"/>
            <a:ext cx="2925775" cy="253935"/>
          </a:xfrm>
          <a:prstGeom prst="rect">
            <a:avLst/>
          </a:prstGeom>
        </p:spPr>
      </p:pic>
      <p:sp>
        <p:nvSpPr>
          <p:cNvPr id="29" name="Foliennummernplatzhalter 2">
            <a:extLst>
              <a:ext uri="{FF2B5EF4-FFF2-40B4-BE49-F238E27FC236}">
                <a16:creationId xmlns:a16="http://schemas.microsoft.com/office/drawing/2014/main" id="{1106AE76-5706-A14F-A6C4-8A492CE37AA5}"/>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2</a:t>
            </a:fld>
            <a:endParaRPr lang="de-AT" dirty="0"/>
          </a:p>
        </p:txBody>
      </p:sp>
      <p:sp>
        <p:nvSpPr>
          <p:cNvPr id="30" name="Textfeld 8">
            <a:extLst>
              <a:ext uri="{FF2B5EF4-FFF2-40B4-BE49-F238E27FC236}">
                <a16:creationId xmlns:a16="http://schemas.microsoft.com/office/drawing/2014/main" id="{7780A6FB-1CBF-A24C-A200-DE9B15DEA1D5}"/>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31" name="Textfeld 10">
            <a:extLst>
              <a:ext uri="{FF2B5EF4-FFF2-40B4-BE49-F238E27FC236}">
                <a16:creationId xmlns:a16="http://schemas.microsoft.com/office/drawing/2014/main" id="{F5C4937B-F195-FA4D-854B-5812C8624884}"/>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grpSp>
        <p:nvGrpSpPr>
          <p:cNvPr id="39" name="Group 38">
            <a:extLst>
              <a:ext uri="{FF2B5EF4-FFF2-40B4-BE49-F238E27FC236}">
                <a16:creationId xmlns:a16="http://schemas.microsoft.com/office/drawing/2014/main" id="{41EB7E78-CBB6-EB46-A696-37EE5B5D3A8D}"/>
              </a:ext>
            </a:extLst>
          </p:cNvPr>
          <p:cNvGrpSpPr/>
          <p:nvPr/>
        </p:nvGrpSpPr>
        <p:grpSpPr>
          <a:xfrm>
            <a:off x="179511" y="1254191"/>
            <a:ext cx="4608513" cy="3045751"/>
            <a:chOff x="179511" y="1254191"/>
            <a:chExt cx="4608513" cy="3045751"/>
          </a:xfrm>
        </p:grpSpPr>
        <p:grpSp>
          <p:nvGrpSpPr>
            <p:cNvPr id="21" name="Group 20">
              <a:extLst>
                <a:ext uri="{FF2B5EF4-FFF2-40B4-BE49-F238E27FC236}">
                  <a16:creationId xmlns:a16="http://schemas.microsoft.com/office/drawing/2014/main" id="{8A67B801-FA43-AD4D-98F3-E26F6397D220}"/>
                </a:ext>
              </a:extLst>
            </p:cNvPr>
            <p:cNvGrpSpPr/>
            <p:nvPr/>
          </p:nvGrpSpPr>
          <p:grpSpPr>
            <a:xfrm>
              <a:off x="179511" y="1254191"/>
              <a:ext cx="4608513" cy="3045751"/>
              <a:chOff x="335272" y="1656580"/>
              <a:chExt cx="5969527" cy="3889454"/>
            </a:xfrm>
          </p:grpSpPr>
          <p:pic>
            <p:nvPicPr>
              <p:cNvPr id="22" name="Picture 21">
                <a:extLst>
                  <a:ext uri="{FF2B5EF4-FFF2-40B4-BE49-F238E27FC236}">
                    <a16:creationId xmlns:a16="http://schemas.microsoft.com/office/drawing/2014/main" id="{37370942-9D03-6648-9488-09CE11469A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5272" y="1656580"/>
                <a:ext cx="5969527" cy="3889454"/>
              </a:xfrm>
              <a:prstGeom prst="rect">
                <a:avLst/>
              </a:prstGeom>
            </p:spPr>
          </p:pic>
          <p:sp>
            <p:nvSpPr>
              <p:cNvPr id="23" name="TextBox 22">
                <a:extLst>
                  <a:ext uri="{FF2B5EF4-FFF2-40B4-BE49-F238E27FC236}">
                    <a16:creationId xmlns:a16="http://schemas.microsoft.com/office/drawing/2014/main" id="{277724ED-6911-A145-8E81-C9F1EE0A9EF7}"/>
                  </a:ext>
                </a:extLst>
              </p:cNvPr>
              <p:cNvSpPr txBox="1"/>
              <p:nvPr/>
            </p:nvSpPr>
            <p:spPr>
              <a:xfrm>
                <a:off x="3413310" y="4884976"/>
                <a:ext cx="639032" cy="393034"/>
              </a:xfrm>
              <a:prstGeom prst="rect">
                <a:avLst/>
              </a:prstGeom>
              <a:noFill/>
            </p:spPr>
            <p:txBody>
              <a:bodyPr wrap="square" rtlCol="0">
                <a:spAutoFit/>
              </a:bodyPr>
              <a:lstStyle/>
              <a:p>
                <a:pPr algn="ctr"/>
                <a:r>
                  <a:rPr lang="en-US" sz="1400" dirty="0">
                    <a:solidFill>
                      <a:srgbClr val="800000"/>
                    </a:solidFill>
                    <a:latin typeface="CMU Sans Serif Medium" panose="02000603000000000000" pitchFamily="2" charset="0"/>
                    <a:ea typeface="CMU Sans Serif Medium" panose="02000603000000000000" pitchFamily="2" charset="0"/>
                    <a:cs typeface="CMU Sans Serif Medium" panose="02000603000000000000" pitchFamily="2" charset="0"/>
                  </a:rPr>
                  <a:t>IP</a:t>
                </a:r>
              </a:p>
            </p:txBody>
          </p:sp>
          <p:cxnSp>
            <p:nvCxnSpPr>
              <p:cNvPr id="24" name="Straight Arrow Connector 23">
                <a:extLst>
                  <a:ext uri="{FF2B5EF4-FFF2-40B4-BE49-F238E27FC236}">
                    <a16:creationId xmlns:a16="http://schemas.microsoft.com/office/drawing/2014/main" id="{9D567D84-877E-0D4E-B5DE-9E82EA1EFEDA}"/>
                  </a:ext>
                </a:extLst>
              </p:cNvPr>
              <p:cNvCxnSpPr>
                <a:cxnSpLocks/>
              </p:cNvCxnSpPr>
              <p:nvPr/>
            </p:nvCxnSpPr>
            <p:spPr>
              <a:xfrm flipV="1">
                <a:off x="3850451" y="4751614"/>
                <a:ext cx="63120" cy="270038"/>
              </a:xfrm>
              <a:prstGeom prst="straightConnector1">
                <a:avLst/>
              </a:prstGeom>
              <a:ln w="3175" cmpd="sng">
                <a:solidFill>
                  <a:srgbClr val="8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27" name="Picture 26" descr="latex-image-1.pdf">
              <a:extLst>
                <a:ext uri="{FF2B5EF4-FFF2-40B4-BE49-F238E27FC236}">
                  <a16:creationId xmlns:a16="http://schemas.microsoft.com/office/drawing/2014/main" id="{BE7B52CB-A023-7A45-9F3E-640AE6A090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49639" r="45220" b="26411"/>
            <a:stretch/>
          </p:blipFill>
          <p:spPr>
            <a:xfrm>
              <a:off x="1043608" y="1456109"/>
              <a:ext cx="2013146" cy="395561"/>
            </a:xfrm>
            <a:prstGeom prst="rect">
              <a:avLst/>
            </a:prstGeom>
          </p:spPr>
        </p:pic>
        <p:sp>
          <p:nvSpPr>
            <p:cNvPr id="38" name="Rectangle 37">
              <a:extLst>
                <a:ext uri="{FF2B5EF4-FFF2-40B4-BE49-F238E27FC236}">
                  <a16:creationId xmlns:a16="http://schemas.microsoft.com/office/drawing/2014/main" id="{19186C0F-A936-8049-A155-90A03401D56F}"/>
                </a:ext>
              </a:extLst>
            </p:cNvPr>
            <p:cNvSpPr/>
            <p:nvPr/>
          </p:nvSpPr>
          <p:spPr>
            <a:xfrm>
              <a:off x="3815580" y="1381866"/>
              <a:ext cx="828428" cy="69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2D90DF94-F6FC-EC43-9031-4413DEBA05D4}"/>
                </a:ext>
              </a:extLst>
            </p:cNvPr>
            <p:cNvPicPr>
              <a:picLocks noChangeAspect="1"/>
            </p:cNvPicPr>
            <p:nvPr/>
          </p:nvPicPr>
          <p:blipFill rotWithShape="1">
            <a:blip r:embed="rId4">
              <a:extLst>
                <a:ext uri="{28A0092B-C50C-407E-A947-70E740481C1C}">
                  <a14:useLocalDpi xmlns:a14="http://schemas.microsoft.com/office/drawing/2010/main"/>
                </a:ext>
              </a:extLst>
            </a:blip>
            <a:srcRect l="77638" t="4844" r="3612" b="68757"/>
            <a:stretch/>
          </p:blipFill>
          <p:spPr>
            <a:xfrm>
              <a:off x="3950051" y="1412510"/>
              <a:ext cx="693957" cy="645747"/>
            </a:xfrm>
            <a:prstGeom prst="rect">
              <a:avLst/>
            </a:prstGeom>
          </p:spPr>
        </p:pic>
        <p:pic>
          <p:nvPicPr>
            <p:cNvPr id="26" name="Picture 25" descr="latex-image-1.pdf">
              <a:extLst>
                <a:ext uri="{FF2B5EF4-FFF2-40B4-BE49-F238E27FC236}">
                  <a16:creationId xmlns:a16="http://schemas.microsoft.com/office/drawing/2014/main" id="{6C34D296-4079-BD48-99FD-1169C28FF2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2022" b="79036"/>
            <a:stretch/>
          </p:blipFill>
          <p:spPr>
            <a:xfrm>
              <a:off x="3203848" y="2081485"/>
              <a:ext cx="1395656" cy="346249"/>
            </a:xfrm>
            <a:prstGeom prst="rect">
              <a:avLst/>
            </a:prstGeom>
          </p:spPr>
        </p:pic>
      </p:grpSp>
    </p:spTree>
    <p:extLst>
      <p:ext uri="{BB962C8B-B14F-4D97-AF65-F5344CB8AC3E}">
        <p14:creationId xmlns:p14="http://schemas.microsoft.com/office/powerpoint/2010/main" val="354194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Feuerwerk enthält.&#10;&#10;Automatisch generierte Beschreibung">
            <a:extLst>
              <a:ext uri="{FF2B5EF4-FFF2-40B4-BE49-F238E27FC236}">
                <a16:creationId xmlns:a16="http://schemas.microsoft.com/office/drawing/2014/main" id="{ED95C0F9-BB31-42B4-BEAE-2FE31E75F73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48" b="3148"/>
          <a:stretch>
            <a:fillRect/>
          </a:stretch>
        </p:blipFill>
        <p:spPr>
          <a:xfrm>
            <a:off x="0" y="339502"/>
            <a:ext cx="9180512" cy="4803998"/>
          </a:xfrm>
        </p:spPr>
      </p:pic>
      <p:sp>
        <p:nvSpPr>
          <p:cNvPr id="2" name="Foliennummernplatzhalter 1">
            <a:extLst>
              <a:ext uri="{FF2B5EF4-FFF2-40B4-BE49-F238E27FC236}">
                <a16:creationId xmlns:a16="http://schemas.microsoft.com/office/drawing/2014/main" id="{7DE17B2A-8019-41B6-8858-1607AC225A22}"/>
              </a:ext>
            </a:extLst>
          </p:cNvPr>
          <p:cNvSpPr>
            <a:spLocks noGrp="1"/>
          </p:cNvSpPr>
          <p:nvPr>
            <p:ph type="sldNum" sz="quarter" idx="10"/>
          </p:nvPr>
        </p:nvSpPr>
        <p:spPr>
          <a:xfrm>
            <a:off x="8745300" y="97423"/>
            <a:ext cx="289479" cy="170071"/>
          </a:xfrm>
        </p:spPr>
        <p:txBody>
          <a:bodyPr/>
          <a:lstStyle/>
          <a:p>
            <a:fld id="{88A1DFE4-5FC5-43BD-BB7E-75EAD82B965F}" type="slidenum">
              <a:rPr lang="en-US" noProof="0" smtClean="0"/>
              <a:pPr/>
              <a:t>20</a:t>
            </a:fld>
            <a:endParaRPr lang="en-US" noProof="0" dirty="0"/>
          </a:p>
        </p:txBody>
      </p:sp>
      <p:sp>
        <p:nvSpPr>
          <p:cNvPr id="6" name="Titel 5">
            <a:extLst>
              <a:ext uri="{FF2B5EF4-FFF2-40B4-BE49-F238E27FC236}">
                <a16:creationId xmlns:a16="http://schemas.microsoft.com/office/drawing/2014/main" id="{CCE4C0F6-8682-4A93-87BF-5F4E9D939F2B}"/>
              </a:ext>
            </a:extLst>
          </p:cNvPr>
          <p:cNvSpPr>
            <a:spLocks noGrp="1"/>
          </p:cNvSpPr>
          <p:nvPr>
            <p:ph type="ctrTitle"/>
          </p:nvPr>
        </p:nvSpPr>
        <p:spPr>
          <a:xfrm>
            <a:off x="442800" y="1046081"/>
            <a:ext cx="8263350" cy="1764195"/>
          </a:xfrm>
        </p:spPr>
        <p:txBody>
          <a:bodyPr/>
          <a:lstStyle/>
          <a:p>
            <a:r>
              <a:rPr lang="en-US" dirty="0"/>
              <a:t>Interaction region</a:t>
            </a:r>
          </a:p>
        </p:txBody>
      </p:sp>
      <p:sp>
        <p:nvSpPr>
          <p:cNvPr id="8" name="Rectangle 7">
            <a:extLst>
              <a:ext uri="{FF2B5EF4-FFF2-40B4-BE49-F238E27FC236}">
                <a16:creationId xmlns:a16="http://schemas.microsoft.com/office/drawing/2014/main" id="{2EF7D676-2639-684E-893C-CF0D505612FA}"/>
              </a:ext>
            </a:extLst>
          </p:cNvPr>
          <p:cNvSpPr/>
          <p:nvPr/>
        </p:nvSpPr>
        <p:spPr>
          <a:xfrm>
            <a:off x="5997750" y="3075806"/>
            <a:ext cx="2894729" cy="1857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hart&#10;&#10;Description automatically generated">
            <a:extLst>
              <a:ext uri="{FF2B5EF4-FFF2-40B4-BE49-F238E27FC236}">
                <a16:creationId xmlns:a16="http://schemas.microsoft.com/office/drawing/2014/main" id="{36A584DA-D429-554A-A788-5D5A93C739D7}"/>
              </a:ext>
            </a:extLst>
          </p:cNvPr>
          <p:cNvPicPr>
            <a:picLocks noChangeAspect="1"/>
          </p:cNvPicPr>
          <p:nvPr/>
        </p:nvPicPr>
        <p:blipFill>
          <a:blip r:embed="rId3"/>
          <a:stretch>
            <a:fillRect/>
          </a:stretch>
        </p:blipFill>
        <p:spPr>
          <a:xfrm>
            <a:off x="5997750" y="3075806"/>
            <a:ext cx="2894730" cy="1831930"/>
          </a:xfrm>
          <a:prstGeom prst="rect">
            <a:avLst/>
          </a:prstGeom>
        </p:spPr>
      </p:pic>
      <p:sp>
        <p:nvSpPr>
          <p:cNvPr id="11" name="Rectangle 10">
            <a:extLst>
              <a:ext uri="{FF2B5EF4-FFF2-40B4-BE49-F238E27FC236}">
                <a16:creationId xmlns:a16="http://schemas.microsoft.com/office/drawing/2014/main" id="{E3F16282-CE74-D847-A974-30D11BFD1D7D}"/>
              </a:ext>
            </a:extLst>
          </p:cNvPr>
          <p:cNvSpPr/>
          <p:nvPr/>
        </p:nvSpPr>
        <p:spPr>
          <a:xfrm>
            <a:off x="348712" y="3497254"/>
            <a:ext cx="8139165" cy="1200329"/>
          </a:xfrm>
          <a:prstGeom prst="rect">
            <a:avLst/>
          </a:prstGeom>
        </p:spPr>
        <p:txBody>
          <a:bodyPr wrap="square">
            <a:spAutoFit/>
          </a:bodyPr>
          <a:lstStyle/>
          <a:p>
            <a:endPar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endParaRPr>
          </a:p>
          <a:p>
            <a:pPr marL="257175" indent="-257175">
              <a:buAutoNum type="arabicPeriod"/>
            </a:pPr>
            <a:r>
              <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IR quads and </a:t>
            </a:r>
            <a:r>
              <a:rPr lang="en-AU" sz="1800" dirty="0" err="1">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 magnet</a:t>
            </a:r>
          </a:p>
          <a:p>
            <a:pPr marL="257175" indent="-257175">
              <a:buAutoNum type="arabicPeriod"/>
            </a:pPr>
            <a:r>
              <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SY* </a:t>
            </a:r>
            <a:r>
              <a:rPr lang="en-AU" sz="1800" dirty="0" err="1">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endPar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endParaRPr>
          </a:p>
          <a:p>
            <a:pPr marL="257175" indent="-257175">
              <a:buAutoNum type="arabicPeriod"/>
            </a:pPr>
            <a:r>
              <a:rPr lang="en-AU"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rPr>
              <a:t>QC1*, QC2* quadrupoles </a:t>
            </a:r>
            <a:endParaRPr lang="en-US" sz="1800" dirty="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7" name="Textfeld 8">
            <a:extLst>
              <a:ext uri="{FF2B5EF4-FFF2-40B4-BE49-F238E27FC236}">
                <a16:creationId xmlns:a16="http://schemas.microsoft.com/office/drawing/2014/main" id="{80C7E106-1A40-574A-B437-017827B7C93A}"/>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Textfeld 10">
            <a:extLst>
              <a:ext uri="{FF2B5EF4-FFF2-40B4-BE49-F238E27FC236}">
                <a16:creationId xmlns:a16="http://schemas.microsoft.com/office/drawing/2014/main" id="{A96BE017-3BC9-5447-8214-1A5B55AE6B2F}"/>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10066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68F14C6D-329C-E844-BF22-38123B50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246" y="2273345"/>
            <a:ext cx="3151409" cy="217061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40B6E146-2C16-2B49-8A85-EDBDFCCEC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830" y="2273345"/>
            <a:ext cx="3207684" cy="21706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297052-01DE-A641-8CC2-2C7EB193EB65}"/>
              </a:ext>
            </a:extLst>
          </p:cNvPr>
          <p:cNvSpPr/>
          <p:nvPr/>
        </p:nvSpPr>
        <p:spPr>
          <a:xfrm>
            <a:off x="2582557" y="1383492"/>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Title 1">
            <a:extLst>
              <a:ext uri="{FF2B5EF4-FFF2-40B4-BE49-F238E27FC236}">
                <a16:creationId xmlns:a16="http://schemas.microsoft.com/office/drawing/2014/main" id="{1C509546-FACD-C947-BDBA-F1CD456469AE}"/>
              </a:ext>
            </a:extLst>
          </p:cNvPr>
          <p:cNvSpPr txBox="1">
            <a:spLocks/>
          </p:cNvSpPr>
          <p:nvPr/>
        </p:nvSpPr>
        <p:spPr>
          <a:xfrm>
            <a:off x="264093" y="539429"/>
            <a:ext cx="8192257" cy="59216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IR magnets alignment - transverse misalignments (𝛥X and 𝛥Y)</a:t>
            </a:r>
          </a:p>
          <a:p>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5" name="Rectangle 14">
            <a:extLst>
              <a:ext uri="{FF2B5EF4-FFF2-40B4-BE49-F238E27FC236}">
                <a16:creationId xmlns:a16="http://schemas.microsoft.com/office/drawing/2014/main" id="{E6ECC80E-3959-F346-B79B-03FE90A28F02}"/>
              </a:ext>
            </a:extLst>
          </p:cNvPr>
          <p:cNvSpPr/>
          <p:nvPr/>
        </p:nvSpPr>
        <p:spPr>
          <a:xfrm>
            <a:off x="3369342" y="1383492"/>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5" name="Picture 4">
            <a:extLst>
              <a:ext uri="{FF2B5EF4-FFF2-40B4-BE49-F238E27FC236}">
                <a16:creationId xmlns:a16="http://schemas.microsoft.com/office/drawing/2014/main" id="{EBFA15C1-A7CC-CA41-9604-1E5C83EA7A7E}"/>
              </a:ext>
            </a:extLst>
          </p:cNvPr>
          <p:cNvPicPr>
            <a:picLocks noChangeAspect="1"/>
          </p:cNvPicPr>
          <p:nvPr/>
        </p:nvPicPr>
        <p:blipFill>
          <a:blip r:embed="rId5"/>
          <a:stretch>
            <a:fillRect/>
          </a:stretch>
        </p:blipFill>
        <p:spPr>
          <a:xfrm>
            <a:off x="1073658" y="1149844"/>
            <a:ext cx="7145383" cy="783794"/>
          </a:xfrm>
          <a:prstGeom prst="rect">
            <a:avLst/>
          </a:prstGeom>
        </p:spPr>
      </p:pic>
      <p:sp>
        <p:nvSpPr>
          <p:cNvPr id="11" name="Textfeld 8">
            <a:extLst>
              <a:ext uri="{FF2B5EF4-FFF2-40B4-BE49-F238E27FC236}">
                <a16:creationId xmlns:a16="http://schemas.microsoft.com/office/drawing/2014/main" id="{F532972C-FEB9-DC46-8867-CE26A8474E79}"/>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6" name="Foliennummernplatzhalter 2">
            <a:extLst>
              <a:ext uri="{FF2B5EF4-FFF2-40B4-BE49-F238E27FC236}">
                <a16:creationId xmlns:a16="http://schemas.microsoft.com/office/drawing/2014/main" id="{BD146EC9-A0C4-024E-80CA-AA9916C7212D}"/>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21</a:t>
            </a:fld>
            <a:endParaRPr lang="de-AT" sz="800" dirty="0">
              <a:solidFill>
                <a:schemeClr val="bg1"/>
              </a:solidFill>
            </a:endParaRPr>
          </a:p>
        </p:txBody>
      </p:sp>
      <p:sp>
        <p:nvSpPr>
          <p:cNvPr id="17" name="Content Placeholder 2">
            <a:extLst>
              <a:ext uri="{FF2B5EF4-FFF2-40B4-BE49-F238E27FC236}">
                <a16:creationId xmlns:a16="http://schemas.microsoft.com/office/drawing/2014/main" id="{EDAA8FC5-E0DB-5A4A-866E-314B9856DF4B}"/>
              </a:ext>
            </a:extLst>
          </p:cNvPr>
          <p:cNvSpPr txBox="1">
            <a:spLocks/>
          </p:cNvSpPr>
          <p:nvPr/>
        </p:nvSpPr>
        <p:spPr>
          <a:xfrm>
            <a:off x="678058" y="4619517"/>
            <a:ext cx="7773213" cy="8392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20000"/>
              </a:lnSpc>
              <a:spcBef>
                <a:spcPts val="0"/>
              </a:spcBef>
              <a:spcAft>
                <a:spcPts val="450"/>
              </a:spcAft>
              <a:buNone/>
            </a:pPr>
            <a:r>
              <a:rPr lang="en-US" sz="1280" dirty="0">
                <a:latin typeface="CMU Sans Serif Medium" panose="02000603000000000000" pitchFamily="2" charset="0"/>
                <a:ea typeface="CMU Sans Serif Medium" panose="02000603000000000000" pitchFamily="2" charset="0"/>
                <a:cs typeface="CMU Sans Serif Medium" panose="02000603000000000000" pitchFamily="2" charset="0"/>
              </a:rPr>
              <a:t>IR magnet alignment strongly influences global correction.</a:t>
            </a:r>
          </a:p>
        </p:txBody>
      </p:sp>
      <p:sp>
        <p:nvSpPr>
          <p:cNvPr id="4" name="Rectangle 3">
            <a:extLst>
              <a:ext uri="{FF2B5EF4-FFF2-40B4-BE49-F238E27FC236}">
                <a16:creationId xmlns:a16="http://schemas.microsoft.com/office/drawing/2014/main" id="{501BD5EC-F561-BB44-95F4-6523D5693120}"/>
              </a:ext>
            </a:extLst>
          </p:cNvPr>
          <p:cNvSpPr/>
          <p:nvPr/>
        </p:nvSpPr>
        <p:spPr>
          <a:xfrm>
            <a:off x="5220072" y="3723878"/>
            <a:ext cx="1440160" cy="504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feld 10">
            <a:extLst>
              <a:ext uri="{FF2B5EF4-FFF2-40B4-BE49-F238E27FC236}">
                <a16:creationId xmlns:a16="http://schemas.microsoft.com/office/drawing/2014/main" id="{2966C646-3F82-0545-BD34-39624752B21B}"/>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8254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55C5017F-0F2B-CA4F-B661-FFA11EF8D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046" y="2283718"/>
            <a:ext cx="3175526" cy="21706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63905900-1EAC-D543-A101-51C1C5DBD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831" y="2283719"/>
            <a:ext cx="3207683" cy="21706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8">
            <a:extLst>
              <a:ext uri="{FF2B5EF4-FFF2-40B4-BE49-F238E27FC236}">
                <a16:creationId xmlns:a16="http://schemas.microsoft.com/office/drawing/2014/main" id="{16C781CA-6C59-9B40-8788-F02C0DE3A078}"/>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3" name="Foliennummernplatzhalter 2">
            <a:extLst>
              <a:ext uri="{FF2B5EF4-FFF2-40B4-BE49-F238E27FC236}">
                <a16:creationId xmlns:a16="http://schemas.microsoft.com/office/drawing/2014/main" id="{D524D0C6-6416-E241-ADDB-308AEF88F7D3}"/>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22</a:t>
            </a:fld>
            <a:endParaRPr lang="de-AT" sz="800" dirty="0">
              <a:solidFill>
                <a:schemeClr val="bg1"/>
              </a:solidFill>
            </a:endParaRPr>
          </a:p>
        </p:txBody>
      </p:sp>
      <p:sp>
        <p:nvSpPr>
          <p:cNvPr id="14" name="Rectangle 13">
            <a:extLst>
              <a:ext uri="{FF2B5EF4-FFF2-40B4-BE49-F238E27FC236}">
                <a16:creationId xmlns:a16="http://schemas.microsoft.com/office/drawing/2014/main" id="{E65ACB39-69BD-9042-A895-4FAD7DFBEF2B}"/>
              </a:ext>
            </a:extLst>
          </p:cNvPr>
          <p:cNvSpPr/>
          <p:nvPr/>
        </p:nvSpPr>
        <p:spPr>
          <a:xfrm>
            <a:off x="2582557" y="1383492"/>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Title 1">
            <a:extLst>
              <a:ext uri="{FF2B5EF4-FFF2-40B4-BE49-F238E27FC236}">
                <a16:creationId xmlns:a16="http://schemas.microsoft.com/office/drawing/2014/main" id="{36444F9D-59BB-E642-9E77-98FD80A16FFD}"/>
              </a:ext>
            </a:extLst>
          </p:cNvPr>
          <p:cNvSpPr txBox="1">
            <a:spLocks/>
          </p:cNvSpPr>
          <p:nvPr/>
        </p:nvSpPr>
        <p:spPr>
          <a:xfrm>
            <a:off x="264093" y="539429"/>
            <a:ext cx="8192257" cy="59216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IR magnets alignment - transverse misalignments (𝛥X and 𝛥Y)</a:t>
            </a:r>
          </a:p>
          <a:p>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7" name="Rectangle 16">
            <a:extLst>
              <a:ext uri="{FF2B5EF4-FFF2-40B4-BE49-F238E27FC236}">
                <a16:creationId xmlns:a16="http://schemas.microsoft.com/office/drawing/2014/main" id="{6606E403-35AC-3C4B-8F97-6E946D8FFD72}"/>
              </a:ext>
            </a:extLst>
          </p:cNvPr>
          <p:cNvSpPr/>
          <p:nvPr/>
        </p:nvSpPr>
        <p:spPr>
          <a:xfrm>
            <a:off x="3369342" y="1383492"/>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8" name="Picture 17">
            <a:extLst>
              <a:ext uri="{FF2B5EF4-FFF2-40B4-BE49-F238E27FC236}">
                <a16:creationId xmlns:a16="http://schemas.microsoft.com/office/drawing/2014/main" id="{A280773F-AA89-F445-8CC0-B71FDABBB64F}"/>
              </a:ext>
            </a:extLst>
          </p:cNvPr>
          <p:cNvPicPr>
            <a:picLocks noChangeAspect="1"/>
          </p:cNvPicPr>
          <p:nvPr/>
        </p:nvPicPr>
        <p:blipFill>
          <a:blip r:embed="rId5"/>
          <a:stretch>
            <a:fillRect/>
          </a:stretch>
        </p:blipFill>
        <p:spPr>
          <a:xfrm>
            <a:off x="1073658" y="1149844"/>
            <a:ext cx="7145383" cy="783794"/>
          </a:xfrm>
          <a:prstGeom prst="rect">
            <a:avLst/>
          </a:prstGeom>
        </p:spPr>
      </p:pic>
      <p:sp>
        <p:nvSpPr>
          <p:cNvPr id="19" name="Content Placeholder 2">
            <a:extLst>
              <a:ext uri="{FF2B5EF4-FFF2-40B4-BE49-F238E27FC236}">
                <a16:creationId xmlns:a16="http://schemas.microsoft.com/office/drawing/2014/main" id="{3398B4FA-2086-7D43-94BA-388D559DFF56}"/>
              </a:ext>
            </a:extLst>
          </p:cNvPr>
          <p:cNvSpPr txBox="1">
            <a:spLocks/>
          </p:cNvSpPr>
          <p:nvPr/>
        </p:nvSpPr>
        <p:spPr>
          <a:xfrm>
            <a:off x="678058" y="4619517"/>
            <a:ext cx="7773213" cy="8392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20000"/>
              </a:lnSpc>
              <a:spcBef>
                <a:spcPts val="0"/>
              </a:spcBef>
              <a:spcAft>
                <a:spcPts val="450"/>
              </a:spcAft>
              <a:buNone/>
            </a:pPr>
            <a:r>
              <a:rPr lang="en-US" sz="1280" dirty="0">
                <a:latin typeface="CMU Sans Serif Medium" panose="02000603000000000000" pitchFamily="2" charset="0"/>
                <a:ea typeface="CMU Sans Serif Medium" panose="02000603000000000000" pitchFamily="2" charset="0"/>
                <a:cs typeface="CMU Sans Serif Medium" panose="02000603000000000000" pitchFamily="2" charset="0"/>
              </a:rPr>
              <a:t>IR magnet alignment strongly influences global correction.</a:t>
            </a:r>
          </a:p>
        </p:txBody>
      </p:sp>
      <p:sp>
        <p:nvSpPr>
          <p:cNvPr id="15" name="Textfeld 10">
            <a:extLst>
              <a:ext uri="{FF2B5EF4-FFF2-40B4-BE49-F238E27FC236}">
                <a16:creationId xmlns:a16="http://schemas.microsoft.com/office/drawing/2014/main" id="{C5179B95-C956-B741-B631-560E69451744}"/>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235123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264093" y="433629"/>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IR magnets alignment - roll angle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𝛥PSI</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a:t>
            </a:r>
          </a:p>
          <a:p>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2" name="Rectangle 11">
            <a:extLst>
              <a:ext uri="{FF2B5EF4-FFF2-40B4-BE49-F238E27FC236}">
                <a16:creationId xmlns:a16="http://schemas.microsoft.com/office/drawing/2014/main" id="{92C6D328-F99B-C043-9662-140FE651CBAB}"/>
              </a:ext>
            </a:extLst>
          </p:cNvPr>
          <p:cNvSpPr/>
          <p:nvPr/>
        </p:nvSpPr>
        <p:spPr>
          <a:xfrm>
            <a:off x="4261079" y="1424768"/>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4FD3E2B0-3E34-BC45-B551-3560B0064A71}"/>
              </a:ext>
            </a:extLst>
          </p:cNvPr>
          <p:cNvPicPr>
            <a:picLocks noChangeAspect="1"/>
          </p:cNvPicPr>
          <p:nvPr/>
        </p:nvPicPr>
        <p:blipFill>
          <a:blip r:embed="rId3"/>
          <a:stretch>
            <a:fillRect/>
          </a:stretch>
        </p:blipFill>
        <p:spPr>
          <a:xfrm>
            <a:off x="984215" y="1177858"/>
            <a:ext cx="7296150" cy="800100"/>
          </a:xfrm>
          <a:prstGeom prst="rect">
            <a:avLst/>
          </a:prstGeom>
        </p:spPr>
      </p:pic>
      <p:pic>
        <p:nvPicPr>
          <p:cNvPr id="19" name="Picture 6">
            <a:extLst>
              <a:ext uri="{FF2B5EF4-FFF2-40B4-BE49-F238E27FC236}">
                <a16:creationId xmlns:a16="http://schemas.microsoft.com/office/drawing/2014/main" id="{4A2F110B-44D1-6A46-9256-659ACF878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504" y="2293486"/>
            <a:ext cx="3203941" cy="22224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D77D8ECF-D99D-8241-B54C-DF9C91C69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14" y="2293485"/>
            <a:ext cx="3236385" cy="2190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8">
            <a:extLst>
              <a:ext uri="{FF2B5EF4-FFF2-40B4-BE49-F238E27FC236}">
                <a16:creationId xmlns:a16="http://schemas.microsoft.com/office/drawing/2014/main" id="{452D10D6-DB78-444A-BE57-94927017AA4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4" name="Foliennummernplatzhalter 2">
            <a:extLst>
              <a:ext uri="{FF2B5EF4-FFF2-40B4-BE49-F238E27FC236}">
                <a16:creationId xmlns:a16="http://schemas.microsoft.com/office/drawing/2014/main" id="{F9D38695-BA23-E44B-8CBE-BA386766CF6A}"/>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23</a:t>
            </a:fld>
            <a:endParaRPr lang="de-AT" sz="800" dirty="0">
              <a:solidFill>
                <a:schemeClr val="bg1"/>
              </a:solidFill>
            </a:endParaRPr>
          </a:p>
        </p:txBody>
      </p:sp>
      <p:sp>
        <p:nvSpPr>
          <p:cNvPr id="10" name="Textfeld 10">
            <a:extLst>
              <a:ext uri="{FF2B5EF4-FFF2-40B4-BE49-F238E27FC236}">
                <a16:creationId xmlns:a16="http://schemas.microsoft.com/office/drawing/2014/main" id="{1179263D-2F80-DB47-A390-634DAACBBAB8}"/>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195928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a:extLst>
              <a:ext uri="{FF2B5EF4-FFF2-40B4-BE49-F238E27FC236}">
                <a16:creationId xmlns:a16="http://schemas.microsoft.com/office/drawing/2014/main" id="{02C5B689-D0C5-4348-8077-91BE799C5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504" y="2181915"/>
            <a:ext cx="3203941" cy="219003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a:extLst>
              <a:ext uri="{FF2B5EF4-FFF2-40B4-BE49-F238E27FC236}">
                <a16:creationId xmlns:a16="http://schemas.microsoft.com/office/drawing/2014/main" id="{1F3FA651-2CA7-0D47-AF9A-7729403FC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42" y="2158081"/>
            <a:ext cx="3236386" cy="21900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C509546-FACD-C947-BDBA-F1CD456469AE}"/>
              </a:ext>
            </a:extLst>
          </p:cNvPr>
          <p:cNvSpPr txBox="1">
            <a:spLocks/>
          </p:cNvSpPr>
          <p:nvPr/>
        </p:nvSpPr>
        <p:spPr>
          <a:xfrm>
            <a:off x="251520" y="411510"/>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IR magnets: longitudinal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(𝛥S)</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a:p>
            <a:pPr>
              <a:lnSpc>
                <a:spcPct val="120000"/>
              </a:lnSpc>
            </a:pP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7" name="Rectangle 16">
            <a:extLst>
              <a:ext uri="{FF2B5EF4-FFF2-40B4-BE49-F238E27FC236}">
                <a16:creationId xmlns:a16="http://schemas.microsoft.com/office/drawing/2014/main" id="{36C002AF-2FFD-9E4D-857F-83836F87E3A1}"/>
              </a:ext>
            </a:extLst>
          </p:cNvPr>
          <p:cNvSpPr/>
          <p:nvPr/>
        </p:nvSpPr>
        <p:spPr>
          <a:xfrm>
            <a:off x="5134472" y="1372535"/>
            <a:ext cx="486896" cy="35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3F5A44C7-8E14-4C4D-A592-4D39A0CAA128}"/>
              </a:ext>
            </a:extLst>
          </p:cNvPr>
          <p:cNvPicPr>
            <a:picLocks noChangeAspect="1"/>
          </p:cNvPicPr>
          <p:nvPr/>
        </p:nvPicPr>
        <p:blipFill>
          <a:blip r:embed="rId5"/>
          <a:stretch>
            <a:fillRect/>
          </a:stretch>
        </p:blipFill>
        <p:spPr>
          <a:xfrm>
            <a:off x="948258" y="1131590"/>
            <a:ext cx="7296150" cy="800100"/>
          </a:xfrm>
          <a:prstGeom prst="rect">
            <a:avLst/>
          </a:prstGeom>
        </p:spPr>
      </p:pic>
      <p:sp>
        <p:nvSpPr>
          <p:cNvPr id="10" name="Textfeld 8">
            <a:extLst>
              <a:ext uri="{FF2B5EF4-FFF2-40B4-BE49-F238E27FC236}">
                <a16:creationId xmlns:a16="http://schemas.microsoft.com/office/drawing/2014/main" id="{EBA3451C-1F69-AF41-9A7F-C5A3C90679CA}"/>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4F54012D-0963-BF44-8EBC-95A20BE32D0C}"/>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24</a:t>
            </a:fld>
            <a:endParaRPr lang="de-AT" sz="800" dirty="0">
              <a:solidFill>
                <a:schemeClr val="bg1"/>
              </a:solidFill>
            </a:endParaRPr>
          </a:p>
        </p:txBody>
      </p:sp>
      <p:sp>
        <p:nvSpPr>
          <p:cNvPr id="13" name="Textfeld 10">
            <a:extLst>
              <a:ext uri="{FF2B5EF4-FFF2-40B4-BE49-F238E27FC236}">
                <a16:creationId xmlns:a16="http://schemas.microsoft.com/office/drawing/2014/main" id="{14F15EE9-F857-1643-996E-150803673111}"/>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88053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83518"/>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SY* </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𝛥X and 𝛥Y</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6" name="Rectangle 5">
            <a:extLst>
              <a:ext uri="{FF2B5EF4-FFF2-40B4-BE49-F238E27FC236}">
                <a16:creationId xmlns:a16="http://schemas.microsoft.com/office/drawing/2014/main" id="{520E5FC6-6F51-EB45-A6EE-4D9E77672F22}"/>
              </a:ext>
            </a:extLst>
          </p:cNvPr>
          <p:cNvSpPr/>
          <p:nvPr/>
        </p:nvSpPr>
        <p:spPr>
          <a:xfrm>
            <a:off x="2622398" y="1630032"/>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a:extLst>
              <a:ext uri="{FF2B5EF4-FFF2-40B4-BE49-F238E27FC236}">
                <a16:creationId xmlns:a16="http://schemas.microsoft.com/office/drawing/2014/main" id="{29BC2A41-53E0-C34F-B205-011BCD721D15}"/>
              </a:ext>
            </a:extLst>
          </p:cNvPr>
          <p:cNvSpPr/>
          <p:nvPr/>
        </p:nvSpPr>
        <p:spPr>
          <a:xfrm>
            <a:off x="3449131" y="1630032"/>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6C598E8D-CD8B-F140-8722-1B81A5AB9814}"/>
              </a:ext>
            </a:extLst>
          </p:cNvPr>
          <p:cNvPicPr>
            <a:picLocks noChangeAspect="1"/>
          </p:cNvPicPr>
          <p:nvPr/>
        </p:nvPicPr>
        <p:blipFill>
          <a:blip r:embed="rId3"/>
          <a:stretch>
            <a:fillRect/>
          </a:stretch>
        </p:blipFill>
        <p:spPr>
          <a:xfrm>
            <a:off x="948258" y="1203598"/>
            <a:ext cx="7296150" cy="1190625"/>
          </a:xfrm>
          <a:prstGeom prst="rect">
            <a:avLst/>
          </a:prstGeom>
        </p:spPr>
      </p:pic>
      <p:pic>
        <p:nvPicPr>
          <p:cNvPr id="25606" name="Picture 6">
            <a:extLst>
              <a:ext uri="{FF2B5EF4-FFF2-40B4-BE49-F238E27FC236}">
                <a16:creationId xmlns:a16="http://schemas.microsoft.com/office/drawing/2014/main" id="{73056662-4F6A-3D46-913D-71E3042BE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590" y="2603019"/>
            <a:ext cx="2878245" cy="193797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a:extLst>
              <a:ext uri="{FF2B5EF4-FFF2-40B4-BE49-F238E27FC236}">
                <a16:creationId xmlns:a16="http://schemas.microsoft.com/office/drawing/2014/main" id="{77C703DC-5615-3A4A-8597-141924FCFA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094" y="2577995"/>
            <a:ext cx="2863891" cy="19379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8">
            <a:extLst>
              <a:ext uri="{FF2B5EF4-FFF2-40B4-BE49-F238E27FC236}">
                <a16:creationId xmlns:a16="http://schemas.microsoft.com/office/drawing/2014/main" id="{C01D2FE1-BFF5-0E44-B5B9-E5C0CF5C0EA8}"/>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3" name="Foliennummernplatzhalter 2">
            <a:extLst>
              <a:ext uri="{FF2B5EF4-FFF2-40B4-BE49-F238E27FC236}">
                <a16:creationId xmlns:a16="http://schemas.microsoft.com/office/drawing/2014/main" id="{5D2C8AB2-06A9-9447-B315-BDC529CD7E98}"/>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25</a:t>
            </a:fld>
            <a:endParaRPr lang="de-AT" sz="800" dirty="0">
              <a:solidFill>
                <a:schemeClr val="bg1"/>
              </a:solidFill>
            </a:endParaRPr>
          </a:p>
        </p:txBody>
      </p:sp>
      <p:sp>
        <p:nvSpPr>
          <p:cNvPr id="14" name="Textfeld 10">
            <a:extLst>
              <a:ext uri="{FF2B5EF4-FFF2-40B4-BE49-F238E27FC236}">
                <a16:creationId xmlns:a16="http://schemas.microsoft.com/office/drawing/2014/main" id="{33842D3F-3BA9-D94F-9C69-8B99E290C0F2}"/>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4" name="Rectangle 3">
            <a:extLst>
              <a:ext uri="{FF2B5EF4-FFF2-40B4-BE49-F238E27FC236}">
                <a16:creationId xmlns:a16="http://schemas.microsoft.com/office/drawing/2014/main" id="{743B91A4-096A-554D-87D3-0EA66F9FBCE2}"/>
              </a:ext>
            </a:extLst>
          </p:cNvPr>
          <p:cNvSpPr/>
          <p:nvPr/>
        </p:nvSpPr>
        <p:spPr>
          <a:xfrm>
            <a:off x="3552316" y="1468945"/>
            <a:ext cx="265756" cy="1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D9AE519-AD9E-6D4E-A53E-FF368E21A837}"/>
              </a:ext>
            </a:extLst>
          </p:cNvPr>
          <p:cNvPicPr>
            <a:picLocks noChangeAspect="1"/>
          </p:cNvPicPr>
          <p:nvPr/>
        </p:nvPicPr>
        <p:blipFill rotWithShape="1">
          <a:blip r:embed="rId6"/>
          <a:srcRect l="31983" t="31500" r="61343" b="46702"/>
          <a:stretch/>
        </p:blipFill>
        <p:spPr>
          <a:xfrm>
            <a:off x="3441746" y="1455626"/>
            <a:ext cx="486896" cy="174406"/>
          </a:xfrm>
          <a:prstGeom prst="rect">
            <a:avLst/>
          </a:prstGeom>
        </p:spPr>
      </p:pic>
    </p:spTree>
    <p:extLst>
      <p:ext uri="{BB962C8B-B14F-4D97-AF65-F5344CB8AC3E}">
        <p14:creationId xmlns:p14="http://schemas.microsoft.com/office/powerpoint/2010/main" val="374690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83518"/>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SY* </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roll angle: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𝛥PSI</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7" name="Rectangle 6">
            <a:extLst>
              <a:ext uri="{FF2B5EF4-FFF2-40B4-BE49-F238E27FC236}">
                <a16:creationId xmlns:a16="http://schemas.microsoft.com/office/drawing/2014/main" id="{713130B8-8934-BA4F-B0BA-FB5BC50DE0AA}"/>
              </a:ext>
            </a:extLst>
          </p:cNvPr>
          <p:cNvSpPr/>
          <p:nvPr/>
        </p:nvSpPr>
        <p:spPr>
          <a:xfrm>
            <a:off x="4348528" y="1616453"/>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4" name="Picture 3">
            <a:extLst>
              <a:ext uri="{FF2B5EF4-FFF2-40B4-BE49-F238E27FC236}">
                <a16:creationId xmlns:a16="http://schemas.microsoft.com/office/drawing/2014/main" id="{0660BD3C-B2D3-F144-A182-A10E6849E6B4}"/>
              </a:ext>
            </a:extLst>
          </p:cNvPr>
          <p:cNvPicPr>
            <a:picLocks noChangeAspect="1"/>
          </p:cNvPicPr>
          <p:nvPr/>
        </p:nvPicPr>
        <p:blipFill>
          <a:blip r:embed="rId3"/>
          <a:stretch>
            <a:fillRect/>
          </a:stretch>
        </p:blipFill>
        <p:spPr>
          <a:xfrm>
            <a:off x="923925" y="1196677"/>
            <a:ext cx="7296150" cy="1190625"/>
          </a:xfrm>
          <a:prstGeom prst="rect">
            <a:avLst/>
          </a:prstGeom>
        </p:spPr>
      </p:pic>
      <p:pic>
        <p:nvPicPr>
          <p:cNvPr id="26626" name="Picture 2">
            <a:extLst>
              <a:ext uri="{FF2B5EF4-FFF2-40B4-BE49-F238E27FC236}">
                <a16:creationId xmlns:a16="http://schemas.microsoft.com/office/drawing/2014/main" id="{7DC77D51-50DB-B643-925A-6AE31E9E9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2591665"/>
            <a:ext cx="2981698" cy="206831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a:extLst>
              <a:ext uri="{FF2B5EF4-FFF2-40B4-BE49-F238E27FC236}">
                <a16:creationId xmlns:a16="http://schemas.microsoft.com/office/drawing/2014/main" id="{D0111B49-FB63-404E-93EC-D639A0047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118" y="2591665"/>
            <a:ext cx="3011892" cy="2068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8">
            <a:extLst>
              <a:ext uri="{FF2B5EF4-FFF2-40B4-BE49-F238E27FC236}">
                <a16:creationId xmlns:a16="http://schemas.microsoft.com/office/drawing/2014/main" id="{F8982306-6257-B94F-9CEE-CFB5004C119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3E7251AC-7066-1043-B8FF-67152DB25F4F}"/>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26</a:t>
            </a:fld>
            <a:endParaRPr lang="de-AT" sz="800" dirty="0">
              <a:solidFill>
                <a:schemeClr val="bg1"/>
              </a:solidFill>
            </a:endParaRPr>
          </a:p>
        </p:txBody>
      </p:sp>
      <p:sp>
        <p:nvSpPr>
          <p:cNvPr id="13" name="Textfeld 10">
            <a:extLst>
              <a:ext uri="{FF2B5EF4-FFF2-40B4-BE49-F238E27FC236}">
                <a16:creationId xmlns:a16="http://schemas.microsoft.com/office/drawing/2014/main" id="{8D9EA818-0A36-074B-A37C-F2B536E2E425}"/>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14" name="Rectangle 13">
            <a:extLst>
              <a:ext uri="{FF2B5EF4-FFF2-40B4-BE49-F238E27FC236}">
                <a16:creationId xmlns:a16="http://schemas.microsoft.com/office/drawing/2014/main" id="{75F7FDEE-1D13-BF40-B01F-E8ADF7D3CDFF}"/>
              </a:ext>
            </a:extLst>
          </p:cNvPr>
          <p:cNvSpPr/>
          <p:nvPr/>
        </p:nvSpPr>
        <p:spPr>
          <a:xfrm>
            <a:off x="3491880" y="1453000"/>
            <a:ext cx="336697" cy="1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E2E10011-355F-BE48-A410-EA3CFDBA270D}"/>
              </a:ext>
            </a:extLst>
          </p:cNvPr>
          <p:cNvPicPr>
            <a:picLocks noChangeAspect="1"/>
          </p:cNvPicPr>
          <p:nvPr/>
        </p:nvPicPr>
        <p:blipFill rotWithShape="1">
          <a:blip r:embed="rId6"/>
          <a:srcRect l="31983" t="31500" r="61343" b="46702"/>
          <a:stretch/>
        </p:blipFill>
        <p:spPr>
          <a:xfrm>
            <a:off x="3416780" y="1453000"/>
            <a:ext cx="486896" cy="174406"/>
          </a:xfrm>
          <a:prstGeom prst="rect">
            <a:avLst/>
          </a:prstGeom>
        </p:spPr>
      </p:pic>
    </p:spTree>
    <p:extLst>
      <p:ext uri="{BB962C8B-B14F-4D97-AF65-F5344CB8AC3E}">
        <p14:creationId xmlns:p14="http://schemas.microsoft.com/office/powerpoint/2010/main" val="912211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78225"/>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SY* </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longitudinal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𝛥S</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6" name="Rectangle 5">
            <a:extLst>
              <a:ext uri="{FF2B5EF4-FFF2-40B4-BE49-F238E27FC236}">
                <a16:creationId xmlns:a16="http://schemas.microsoft.com/office/drawing/2014/main" id="{E43636A5-B021-EC4F-94B4-5E4F33078EB7}"/>
              </a:ext>
            </a:extLst>
          </p:cNvPr>
          <p:cNvSpPr/>
          <p:nvPr/>
        </p:nvSpPr>
        <p:spPr>
          <a:xfrm>
            <a:off x="5260708" y="1627130"/>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D5FF34DA-29A6-1544-A398-BFFE08A1FAE3}"/>
              </a:ext>
            </a:extLst>
          </p:cNvPr>
          <p:cNvPicPr>
            <a:picLocks noChangeAspect="1"/>
          </p:cNvPicPr>
          <p:nvPr/>
        </p:nvPicPr>
        <p:blipFill>
          <a:blip r:embed="rId3"/>
          <a:stretch>
            <a:fillRect/>
          </a:stretch>
        </p:blipFill>
        <p:spPr>
          <a:xfrm>
            <a:off x="923925" y="1200695"/>
            <a:ext cx="7296150" cy="1190625"/>
          </a:xfrm>
          <a:prstGeom prst="rect">
            <a:avLst/>
          </a:prstGeom>
        </p:spPr>
      </p:pic>
      <p:sp>
        <p:nvSpPr>
          <p:cNvPr id="10" name="Textfeld 8">
            <a:extLst>
              <a:ext uri="{FF2B5EF4-FFF2-40B4-BE49-F238E27FC236}">
                <a16:creationId xmlns:a16="http://schemas.microsoft.com/office/drawing/2014/main" id="{87143BCE-CFFC-FF40-BD8A-3CF7C02C1EDD}"/>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6CA525D0-D84D-314A-BBE2-2643E096AAB1}"/>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27</a:t>
            </a:fld>
            <a:endParaRPr lang="de-AT" sz="800" dirty="0">
              <a:solidFill>
                <a:schemeClr val="bg1"/>
              </a:solidFill>
            </a:endParaRPr>
          </a:p>
        </p:txBody>
      </p:sp>
      <p:sp>
        <p:nvSpPr>
          <p:cNvPr id="13" name="Textfeld 10">
            <a:extLst>
              <a:ext uri="{FF2B5EF4-FFF2-40B4-BE49-F238E27FC236}">
                <a16:creationId xmlns:a16="http://schemas.microsoft.com/office/drawing/2014/main" id="{2B16BAD4-EDFB-664E-A549-963F67D74F83}"/>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14" name="Rectangle 13">
            <a:extLst>
              <a:ext uri="{FF2B5EF4-FFF2-40B4-BE49-F238E27FC236}">
                <a16:creationId xmlns:a16="http://schemas.microsoft.com/office/drawing/2014/main" id="{65D5F11B-6CBF-4345-B494-AE789089E3D7}"/>
              </a:ext>
            </a:extLst>
          </p:cNvPr>
          <p:cNvSpPr/>
          <p:nvPr/>
        </p:nvSpPr>
        <p:spPr>
          <a:xfrm>
            <a:off x="3530442" y="1466043"/>
            <a:ext cx="265756" cy="1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FB629AA-44BF-6546-8293-5E0F67D6DA7F}"/>
              </a:ext>
            </a:extLst>
          </p:cNvPr>
          <p:cNvPicPr>
            <a:picLocks noChangeAspect="1"/>
          </p:cNvPicPr>
          <p:nvPr/>
        </p:nvPicPr>
        <p:blipFill rotWithShape="1">
          <a:blip r:embed="rId4"/>
          <a:srcRect l="31983" t="31500" r="61343" b="46702"/>
          <a:stretch/>
        </p:blipFill>
        <p:spPr>
          <a:xfrm>
            <a:off x="3396397" y="1452724"/>
            <a:ext cx="486896" cy="174406"/>
          </a:xfrm>
          <a:prstGeom prst="rect">
            <a:avLst/>
          </a:prstGeom>
        </p:spPr>
      </p:pic>
      <p:grpSp>
        <p:nvGrpSpPr>
          <p:cNvPr id="5" name="Group 4">
            <a:extLst>
              <a:ext uri="{FF2B5EF4-FFF2-40B4-BE49-F238E27FC236}">
                <a16:creationId xmlns:a16="http://schemas.microsoft.com/office/drawing/2014/main" id="{B87183CC-C722-BD41-BEDA-F4C20969AF33}"/>
              </a:ext>
            </a:extLst>
          </p:cNvPr>
          <p:cNvGrpSpPr/>
          <p:nvPr/>
        </p:nvGrpSpPr>
        <p:grpSpPr>
          <a:xfrm>
            <a:off x="1235580" y="2690854"/>
            <a:ext cx="2917755" cy="1974421"/>
            <a:chOff x="1235580" y="2690854"/>
            <a:chExt cx="2917755" cy="1974421"/>
          </a:xfrm>
        </p:grpSpPr>
        <p:pic>
          <p:nvPicPr>
            <p:cNvPr id="27652" name="Picture 4">
              <a:extLst>
                <a:ext uri="{FF2B5EF4-FFF2-40B4-BE49-F238E27FC236}">
                  <a16:creationId xmlns:a16="http://schemas.microsoft.com/office/drawing/2014/main" id="{9A344036-4300-3B4A-93B7-B942C5ACD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580" y="2690854"/>
              <a:ext cx="2917755" cy="1974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AE933C-D186-3440-B078-92E9B0C7FE29}"/>
                </a:ext>
              </a:extLst>
            </p:cNvPr>
            <p:cNvSpPr/>
            <p:nvPr/>
          </p:nvSpPr>
          <p:spPr>
            <a:xfrm>
              <a:off x="1979712" y="4499428"/>
              <a:ext cx="144016" cy="14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4">
              <a:extLst>
                <a:ext uri="{FF2B5EF4-FFF2-40B4-BE49-F238E27FC236}">
                  <a16:creationId xmlns:a16="http://schemas.microsoft.com/office/drawing/2014/main" id="{94779578-C166-DE4F-B59D-038ED56EA9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663" t="89556" r="62992"/>
            <a:stretch/>
          </p:blipFill>
          <p:spPr bwMode="auto">
            <a:xfrm>
              <a:off x="1707081" y="4449251"/>
              <a:ext cx="432048" cy="216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ED54852-A328-0648-BFF3-471B9E4D7D59}"/>
              </a:ext>
            </a:extLst>
          </p:cNvPr>
          <p:cNvGrpSpPr/>
          <p:nvPr/>
        </p:nvGrpSpPr>
        <p:grpSpPr>
          <a:xfrm>
            <a:off x="4727657" y="2690854"/>
            <a:ext cx="2888504" cy="2002672"/>
            <a:chOff x="4727657" y="2690854"/>
            <a:chExt cx="2888504" cy="2002672"/>
          </a:xfrm>
        </p:grpSpPr>
        <p:pic>
          <p:nvPicPr>
            <p:cNvPr id="27650" name="Picture 2">
              <a:extLst>
                <a:ext uri="{FF2B5EF4-FFF2-40B4-BE49-F238E27FC236}">
                  <a16:creationId xmlns:a16="http://schemas.microsoft.com/office/drawing/2014/main" id="{C84E1A9F-40A0-0740-8023-83A70B2D4A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657" y="2690854"/>
              <a:ext cx="2888504" cy="197442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82FCAB1-F48D-5F45-8B5D-28969606C215}"/>
                </a:ext>
              </a:extLst>
            </p:cNvPr>
            <p:cNvSpPr/>
            <p:nvPr/>
          </p:nvSpPr>
          <p:spPr>
            <a:xfrm>
              <a:off x="5432148" y="4477502"/>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6434533A-EAF4-A249-B4AC-514DBC0DD0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663" t="89556" r="62992"/>
            <a:stretch/>
          </p:blipFill>
          <p:spPr bwMode="auto">
            <a:xfrm>
              <a:off x="5162692" y="4449251"/>
              <a:ext cx="432048" cy="2160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223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72400"/>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SY* </a:t>
            </a:r>
            <a:r>
              <a:rPr lang="en-US" sz="2400" dirty="0" err="1">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a:t>
            </a: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𝛥PHI</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6" name="Rectangle 5">
            <a:extLst>
              <a:ext uri="{FF2B5EF4-FFF2-40B4-BE49-F238E27FC236}">
                <a16:creationId xmlns:a16="http://schemas.microsoft.com/office/drawing/2014/main" id="{5D99430E-8302-0D42-94BD-6367E87311B0}"/>
              </a:ext>
            </a:extLst>
          </p:cNvPr>
          <p:cNvSpPr/>
          <p:nvPr/>
        </p:nvSpPr>
        <p:spPr>
          <a:xfrm>
            <a:off x="7524334" y="1630033"/>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4" name="Picture 3">
            <a:extLst>
              <a:ext uri="{FF2B5EF4-FFF2-40B4-BE49-F238E27FC236}">
                <a16:creationId xmlns:a16="http://schemas.microsoft.com/office/drawing/2014/main" id="{BE95FADC-F95B-694D-B3AF-837CEBB7E47B}"/>
              </a:ext>
            </a:extLst>
          </p:cNvPr>
          <p:cNvPicPr>
            <a:picLocks noChangeAspect="1"/>
          </p:cNvPicPr>
          <p:nvPr/>
        </p:nvPicPr>
        <p:blipFill>
          <a:blip r:embed="rId3"/>
          <a:stretch>
            <a:fillRect/>
          </a:stretch>
        </p:blipFill>
        <p:spPr>
          <a:xfrm>
            <a:off x="948258" y="1203598"/>
            <a:ext cx="7296150" cy="1190625"/>
          </a:xfrm>
          <a:prstGeom prst="rect">
            <a:avLst/>
          </a:prstGeom>
        </p:spPr>
      </p:pic>
      <p:pic>
        <p:nvPicPr>
          <p:cNvPr id="28678" name="Picture 6">
            <a:extLst>
              <a:ext uri="{FF2B5EF4-FFF2-40B4-BE49-F238E27FC236}">
                <a16:creationId xmlns:a16="http://schemas.microsoft.com/office/drawing/2014/main" id="{C5FF5A75-E458-8248-B2CE-FD9715B97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709" y="2705638"/>
            <a:ext cx="2897611" cy="1965462"/>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a:extLst>
              <a:ext uri="{FF2B5EF4-FFF2-40B4-BE49-F238E27FC236}">
                <a16:creationId xmlns:a16="http://schemas.microsoft.com/office/drawing/2014/main" id="{9D059DE8-7DD2-924C-843C-F77A12068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793" y="2721068"/>
            <a:ext cx="2883159" cy="19510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8">
            <a:extLst>
              <a:ext uri="{FF2B5EF4-FFF2-40B4-BE49-F238E27FC236}">
                <a16:creationId xmlns:a16="http://schemas.microsoft.com/office/drawing/2014/main" id="{83626834-1B30-8B47-93E5-2229A3D02040}"/>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82BBA578-DE19-D445-B6E1-28429A26183B}"/>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28</a:t>
            </a:fld>
            <a:endParaRPr lang="de-AT" sz="800" dirty="0">
              <a:solidFill>
                <a:schemeClr val="bg1"/>
              </a:solidFill>
            </a:endParaRPr>
          </a:p>
        </p:txBody>
      </p:sp>
      <p:sp>
        <p:nvSpPr>
          <p:cNvPr id="13" name="Textfeld 10">
            <a:extLst>
              <a:ext uri="{FF2B5EF4-FFF2-40B4-BE49-F238E27FC236}">
                <a16:creationId xmlns:a16="http://schemas.microsoft.com/office/drawing/2014/main" id="{3FBFD7C7-3AC6-6D4B-8F2B-56D474EE15AD}"/>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
        <p:nvSpPr>
          <p:cNvPr id="14" name="Rectangle 13">
            <a:extLst>
              <a:ext uri="{FF2B5EF4-FFF2-40B4-BE49-F238E27FC236}">
                <a16:creationId xmlns:a16="http://schemas.microsoft.com/office/drawing/2014/main" id="{9724E33C-B16E-FD4D-82A1-FC056C2B9394}"/>
              </a:ext>
            </a:extLst>
          </p:cNvPr>
          <p:cNvSpPr/>
          <p:nvPr/>
        </p:nvSpPr>
        <p:spPr>
          <a:xfrm>
            <a:off x="3552316" y="1468945"/>
            <a:ext cx="265756" cy="1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6A1CAFA-FDCB-384B-B94F-0ABFA179D7DC}"/>
              </a:ext>
            </a:extLst>
          </p:cNvPr>
          <p:cNvPicPr>
            <a:picLocks noChangeAspect="1"/>
          </p:cNvPicPr>
          <p:nvPr/>
        </p:nvPicPr>
        <p:blipFill rotWithShape="1">
          <a:blip r:embed="rId6"/>
          <a:srcRect l="31983" t="31500" r="61343" b="46702"/>
          <a:stretch/>
        </p:blipFill>
        <p:spPr>
          <a:xfrm>
            <a:off x="3419872" y="1455627"/>
            <a:ext cx="486896" cy="174406"/>
          </a:xfrm>
          <a:prstGeom prst="rect">
            <a:avLst/>
          </a:prstGeom>
        </p:spPr>
      </p:pic>
    </p:spTree>
    <p:extLst>
      <p:ext uri="{BB962C8B-B14F-4D97-AF65-F5344CB8AC3E}">
        <p14:creationId xmlns:p14="http://schemas.microsoft.com/office/powerpoint/2010/main" val="383231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48957"/>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QC1* and QC2* quads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𝛥X and 𝛥Y</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0" name="Rectangle 9">
            <a:extLst>
              <a:ext uri="{FF2B5EF4-FFF2-40B4-BE49-F238E27FC236}">
                <a16:creationId xmlns:a16="http://schemas.microsoft.com/office/drawing/2014/main" id="{F7708922-4EE5-4B45-A02C-E6E420C168DD}"/>
              </a:ext>
            </a:extLst>
          </p:cNvPr>
          <p:cNvSpPr/>
          <p:nvPr/>
        </p:nvSpPr>
        <p:spPr>
          <a:xfrm>
            <a:off x="2589858" y="1277918"/>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Rectangle 10">
            <a:extLst>
              <a:ext uri="{FF2B5EF4-FFF2-40B4-BE49-F238E27FC236}">
                <a16:creationId xmlns:a16="http://schemas.microsoft.com/office/drawing/2014/main" id="{C0916B42-6EA7-5A40-85B0-A34627DAEB4A}"/>
              </a:ext>
            </a:extLst>
          </p:cNvPr>
          <p:cNvSpPr/>
          <p:nvPr/>
        </p:nvSpPr>
        <p:spPr>
          <a:xfrm>
            <a:off x="3403275" y="1277918"/>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9" name="Picture 8">
            <a:extLst>
              <a:ext uri="{FF2B5EF4-FFF2-40B4-BE49-F238E27FC236}">
                <a16:creationId xmlns:a16="http://schemas.microsoft.com/office/drawing/2014/main" id="{F160545B-9D0D-F545-9358-EAEAA3AE9FAC}"/>
              </a:ext>
            </a:extLst>
          </p:cNvPr>
          <p:cNvPicPr>
            <a:picLocks noChangeAspect="1"/>
          </p:cNvPicPr>
          <p:nvPr/>
        </p:nvPicPr>
        <p:blipFill>
          <a:blip r:embed="rId3"/>
          <a:stretch>
            <a:fillRect/>
          </a:stretch>
        </p:blipFill>
        <p:spPr>
          <a:xfrm>
            <a:off x="887066" y="1041118"/>
            <a:ext cx="7296150" cy="1190625"/>
          </a:xfrm>
          <a:prstGeom prst="rect">
            <a:avLst/>
          </a:prstGeom>
        </p:spPr>
      </p:pic>
      <p:pic>
        <p:nvPicPr>
          <p:cNvPr id="29702" name="Picture 6">
            <a:extLst>
              <a:ext uri="{FF2B5EF4-FFF2-40B4-BE49-F238E27FC236}">
                <a16:creationId xmlns:a16="http://schemas.microsoft.com/office/drawing/2014/main" id="{1BE798C8-DF47-0D45-A557-C0A2D72AE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250" y="2399860"/>
            <a:ext cx="2820357" cy="1992564"/>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a:extLst>
              <a:ext uri="{FF2B5EF4-FFF2-40B4-BE49-F238E27FC236}">
                <a16:creationId xmlns:a16="http://schemas.microsoft.com/office/drawing/2014/main" id="{9CA4BCCC-384B-E943-BF91-C5B876730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399861"/>
            <a:ext cx="2922914" cy="19779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8">
            <a:extLst>
              <a:ext uri="{FF2B5EF4-FFF2-40B4-BE49-F238E27FC236}">
                <a16:creationId xmlns:a16="http://schemas.microsoft.com/office/drawing/2014/main" id="{25B79688-665A-E941-9738-F1C41ED5CA90}"/>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7" name="Foliennummernplatzhalter 2">
            <a:extLst>
              <a:ext uri="{FF2B5EF4-FFF2-40B4-BE49-F238E27FC236}">
                <a16:creationId xmlns:a16="http://schemas.microsoft.com/office/drawing/2014/main" id="{A3F39A9B-E06D-8C40-9785-DB42FB0AD9E4}"/>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29</a:t>
            </a:fld>
            <a:endParaRPr lang="de-AT" sz="800" dirty="0">
              <a:solidFill>
                <a:schemeClr val="bg1"/>
              </a:solidFill>
            </a:endParaRPr>
          </a:p>
        </p:txBody>
      </p:sp>
      <p:sp>
        <p:nvSpPr>
          <p:cNvPr id="12" name="Textfeld 10">
            <a:extLst>
              <a:ext uri="{FF2B5EF4-FFF2-40B4-BE49-F238E27FC236}">
                <a16:creationId xmlns:a16="http://schemas.microsoft.com/office/drawing/2014/main" id="{E2D35123-F21B-D04C-916A-23696E9A7B39}"/>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406352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3</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7" name="Content Placeholder 2">
            <a:extLst>
              <a:ext uri="{FF2B5EF4-FFF2-40B4-BE49-F238E27FC236}">
                <a16:creationId xmlns:a16="http://schemas.microsoft.com/office/drawing/2014/main" id="{E19AB89B-F50A-8C41-8BC0-4122359F79ED}"/>
              </a:ext>
            </a:extLst>
          </p:cNvPr>
          <p:cNvSpPr txBox="1">
            <a:spLocks/>
          </p:cNvSpPr>
          <p:nvPr/>
        </p:nvSpPr>
        <p:spPr>
          <a:xfrm>
            <a:off x="145653" y="4227934"/>
            <a:ext cx="8889126" cy="82490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Many thanks to:</a:t>
            </a:r>
          </a:p>
          <a:p>
            <a:pPr marL="0" indent="0">
              <a:lnSpc>
                <a:spcPct val="110000"/>
              </a:lnSpc>
              <a:buNone/>
            </a:pP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Rohan Dowd (AS), </a:t>
            </a:r>
            <a:r>
              <a:rPr lang="en-AU" sz="1000" dirty="0" err="1">
                <a:latin typeface="CMU Sans Serif Medium" panose="02000603000000000000" pitchFamily="2" charset="0"/>
                <a:ea typeface="CMU Sans Serif Medium" panose="02000603000000000000" pitchFamily="2" charset="0"/>
                <a:cs typeface="CMU Sans Serif Medium" panose="02000603000000000000" pitchFamily="2" charset="0"/>
              </a:rPr>
              <a:t>Masamitsu</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Aiba</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(PSI),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Katsunobu</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Oide</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(KEK), Thorsten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Hellert</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(ALS), Ilya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Agapov</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(DESY), Pedro Fernandes Tavares (MAX IV), Kent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Wooton</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(APS), Bastian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Härer</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1000">
                <a:latin typeface="CMU Sans Serif Medium" panose="02000603000000000000" pitchFamily="2" charset="0"/>
                <a:ea typeface="CMU Sans Serif Medium" panose="02000603000000000000" pitchFamily="2" charset="0"/>
                <a:cs typeface="CMU Sans Serif Medium" panose="02000603000000000000" pitchFamily="2" charset="0"/>
              </a:rPr>
              <a:t>(KIT), </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Liu Lin (LNLS), Simone Di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Mitri</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a:t>
            </a:r>
            <a:r>
              <a:rPr lang="en-US" sz="1000" dirty="0" err="1">
                <a:latin typeface="CMU Sans Serif Medium" panose="02000603000000000000" pitchFamily="2" charset="0"/>
                <a:ea typeface="CMU Sans Serif Medium" panose="02000603000000000000" pitchFamily="2" charset="0"/>
                <a:cs typeface="CMU Sans Serif Medium" panose="02000603000000000000" pitchFamily="2" charset="0"/>
              </a:rPr>
              <a:t>Elettra</a:t>
            </a:r>
            <a:r>
              <a:rPr lang="en-US" sz="1000" dirty="0">
                <a:latin typeface="CMU Sans Serif Medium" panose="02000603000000000000" pitchFamily="2" charset="0"/>
                <a:ea typeface="CMU Sans Serif Medium" panose="02000603000000000000" pitchFamily="2" charset="0"/>
                <a:cs typeface="CMU Sans Serif Medium" panose="02000603000000000000" pitchFamily="2" charset="0"/>
              </a:rPr>
              <a:t>), Jeff Corbett (SLAC), Bernhard Holzer (CERN), Ian Martin (Diamond),  David Amorim (SOLEIL)</a:t>
            </a:r>
          </a:p>
        </p:txBody>
      </p:sp>
      <p:sp>
        <p:nvSpPr>
          <p:cNvPr id="40" name="Titel 1">
            <a:extLst>
              <a:ext uri="{FF2B5EF4-FFF2-40B4-BE49-F238E27FC236}">
                <a16:creationId xmlns:a16="http://schemas.microsoft.com/office/drawing/2014/main" id="{A32F23FD-A50F-F948-87B5-546F52A92F70}"/>
              </a:ext>
            </a:extLst>
          </p:cNvPr>
          <p:cNvSpPr>
            <a:spLocks noGrp="1"/>
          </p:cNvSpPr>
          <p:nvPr>
            <p:ph type="title"/>
          </p:nvPr>
        </p:nvSpPr>
        <p:spPr>
          <a:xfrm>
            <a:off x="442800" y="577800"/>
            <a:ext cx="8263350" cy="804066"/>
          </a:xfrm>
        </p:spPr>
        <p:txBody>
          <a:bodyPr/>
          <a:lstStyle/>
          <a:p>
            <a:r>
              <a:rPr lang="en-US" sz="2200" dirty="0"/>
              <a:t>Natural </a:t>
            </a:r>
            <a:r>
              <a:rPr lang="en-US" sz="2200" dirty="0" err="1"/>
              <a:t>chromaticities</a:t>
            </a:r>
            <a:r>
              <a:rPr lang="en-US" sz="2200" dirty="0"/>
              <a:t> for a range of low emittance storage rings </a:t>
            </a:r>
          </a:p>
        </p:txBody>
      </p:sp>
      <p:pic>
        <p:nvPicPr>
          <p:cNvPr id="8" name="Picture 7">
            <a:extLst>
              <a:ext uri="{FF2B5EF4-FFF2-40B4-BE49-F238E27FC236}">
                <a16:creationId xmlns:a16="http://schemas.microsoft.com/office/drawing/2014/main" id="{1318CA24-4996-5049-9194-745D89DC1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597" y="1238871"/>
            <a:ext cx="5556593" cy="3053282"/>
          </a:xfrm>
          <a:prstGeom prst="rect">
            <a:avLst/>
          </a:prstGeom>
        </p:spPr>
      </p:pic>
      <p:sp>
        <p:nvSpPr>
          <p:cNvPr id="10" name="Rectangle 9">
            <a:extLst>
              <a:ext uri="{FF2B5EF4-FFF2-40B4-BE49-F238E27FC236}">
                <a16:creationId xmlns:a16="http://schemas.microsoft.com/office/drawing/2014/main" id="{4E78F64B-A162-C144-929E-748BB55A0DAB}"/>
              </a:ext>
            </a:extLst>
          </p:cNvPr>
          <p:cNvSpPr/>
          <p:nvPr/>
        </p:nvSpPr>
        <p:spPr>
          <a:xfrm>
            <a:off x="2771800" y="2859782"/>
            <a:ext cx="27453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
            <a:extLst>
              <a:ext uri="{FF2B5EF4-FFF2-40B4-BE49-F238E27FC236}">
                <a16:creationId xmlns:a16="http://schemas.microsoft.com/office/drawing/2014/main" id="{DFA398CF-7E6E-F94B-8D40-52A2834F29F8}"/>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feld 10">
            <a:extLst>
              <a:ext uri="{FF2B5EF4-FFF2-40B4-BE49-F238E27FC236}">
                <a16:creationId xmlns:a16="http://schemas.microsoft.com/office/drawing/2014/main" id="{2603C75A-81A4-D246-AE48-FF1BC190BB8B}"/>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344212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505088"/>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QC1* and QC2* roll angle: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𝛥PSI</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7" name="Rectangle 6">
            <a:extLst>
              <a:ext uri="{FF2B5EF4-FFF2-40B4-BE49-F238E27FC236}">
                <a16:creationId xmlns:a16="http://schemas.microsoft.com/office/drawing/2014/main" id="{2E15ED7E-FD21-CE41-95B4-EA42F01CB8CC}"/>
              </a:ext>
            </a:extLst>
          </p:cNvPr>
          <p:cNvSpPr/>
          <p:nvPr/>
        </p:nvSpPr>
        <p:spPr>
          <a:xfrm>
            <a:off x="4328552" y="1380657"/>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0A024690-EFC1-B146-87E9-D1B7F41F9D99}"/>
              </a:ext>
            </a:extLst>
          </p:cNvPr>
          <p:cNvPicPr>
            <a:picLocks noChangeAspect="1"/>
          </p:cNvPicPr>
          <p:nvPr/>
        </p:nvPicPr>
        <p:blipFill>
          <a:blip r:embed="rId3"/>
          <a:stretch>
            <a:fillRect/>
          </a:stretch>
        </p:blipFill>
        <p:spPr>
          <a:xfrm>
            <a:off x="923925" y="1144351"/>
            <a:ext cx="7296150" cy="1190625"/>
          </a:xfrm>
          <a:prstGeom prst="rect">
            <a:avLst/>
          </a:prstGeom>
        </p:spPr>
      </p:pic>
      <p:pic>
        <p:nvPicPr>
          <p:cNvPr id="30722" name="Picture 2">
            <a:extLst>
              <a:ext uri="{FF2B5EF4-FFF2-40B4-BE49-F238E27FC236}">
                <a16:creationId xmlns:a16="http://schemas.microsoft.com/office/drawing/2014/main" id="{8AF3CD66-6DDC-B344-9B85-1D84BC67C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38" y="2488987"/>
            <a:ext cx="2818298" cy="1954971"/>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C174AD38-8040-9D47-AAE2-688092445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887" y="2488987"/>
            <a:ext cx="2846837" cy="19264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1F8422F-8ECE-A545-B934-0677AEFF8508}"/>
              </a:ext>
            </a:extLst>
          </p:cNvPr>
          <p:cNvSpPr/>
          <p:nvPr/>
        </p:nvSpPr>
        <p:spPr>
          <a:xfrm>
            <a:off x="628651" y="4547972"/>
            <a:ext cx="8234204" cy="461665"/>
          </a:xfrm>
          <a:prstGeom prst="rect">
            <a:avLst/>
          </a:prstGeom>
        </p:spPr>
        <p:txBody>
          <a:bodyPr wrap="square">
            <a:spAutoFit/>
          </a:bodyPr>
          <a:lstStyle/>
          <a:p>
            <a:r>
              <a:rPr lang="en-AU" sz="12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Whilst the equilibrium emittance after global correction is not strongly influenced by QC1 and QC2 roll angles, local corrections are needed which might require that these magnets are aligned to high precision. </a:t>
            </a:r>
            <a:endParaRPr lang="en-US" sz="12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0" name="Textfeld 8">
            <a:extLst>
              <a:ext uri="{FF2B5EF4-FFF2-40B4-BE49-F238E27FC236}">
                <a16:creationId xmlns:a16="http://schemas.microsoft.com/office/drawing/2014/main" id="{5E08D065-4043-8649-BF83-C4A4CB2EBE2A}"/>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3" name="Foliennummernplatzhalter 2">
            <a:extLst>
              <a:ext uri="{FF2B5EF4-FFF2-40B4-BE49-F238E27FC236}">
                <a16:creationId xmlns:a16="http://schemas.microsoft.com/office/drawing/2014/main" id="{DCFFC33C-CB1A-514E-A730-465DD66D73F3}"/>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30</a:t>
            </a:fld>
            <a:endParaRPr lang="de-AT" sz="800" dirty="0">
              <a:solidFill>
                <a:schemeClr val="bg1"/>
              </a:solidFill>
            </a:endParaRPr>
          </a:p>
        </p:txBody>
      </p:sp>
      <p:sp>
        <p:nvSpPr>
          <p:cNvPr id="14" name="Textfeld 10">
            <a:extLst>
              <a:ext uri="{FF2B5EF4-FFF2-40B4-BE49-F238E27FC236}">
                <a16:creationId xmlns:a16="http://schemas.microsoft.com/office/drawing/2014/main" id="{B0391F27-DF3B-724C-8558-83F689B0D41D}"/>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2888281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47499"/>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QC1* and QC2* longitudinal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𝛥S</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9" name="Rectangle 8">
            <a:extLst>
              <a:ext uri="{FF2B5EF4-FFF2-40B4-BE49-F238E27FC236}">
                <a16:creationId xmlns:a16="http://schemas.microsoft.com/office/drawing/2014/main" id="{EBA172CF-8F68-D04A-97BC-37ADDFD2641A}"/>
              </a:ext>
            </a:extLst>
          </p:cNvPr>
          <p:cNvSpPr/>
          <p:nvPr/>
        </p:nvSpPr>
        <p:spPr>
          <a:xfrm>
            <a:off x="5247391" y="1329726"/>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4" name="Picture 3">
            <a:extLst>
              <a:ext uri="{FF2B5EF4-FFF2-40B4-BE49-F238E27FC236}">
                <a16:creationId xmlns:a16="http://schemas.microsoft.com/office/drawing/2014/main" id="{CECE25EB-0F89-644C-B003-449F770F3F11}"/>
              </a:ext>
            </a:extLst>
          </p:cNvPr>
          <p:cNvPicPr>
            <a:picLocks noChangeAspect="1"/>
          </p:cNvPicPr>
          <p:nvPr/>
        </p:nvPicPr>
        <p:blipFill>
          <a:blip r:embed="rId3"/>
          <a:stretch>
            <a:fillRect/>
          </a:stretch>
        </p:blipFill>
        <p:spPr>
          <a:xfrm>
            <a:off x="923925" y="1094607"/>
            <a:ext cx="7296150" cy="1190625"/>
          </a:xfrm>
          <a:prstGeom prst="rect">
            <a:avLst/>
          </a:prstGeom>
        </p:spPr>
      </p:pic>
      <p:pic>
        <p:nvPicPr>
          <p:cNvPr id="22534" name="Picture 6">
            <a:extLst>
              <a:ext uri="{FF2B5EF4-FFF2-40B4-BE49-F238E27FC236}">
                <a16:creationId xmlns:a16="http://schemas.microsoft.com/office/drawing/2014/main" id="{1C4DAC66-04E2-7449-88C3-3420C2C79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491" y="2472825"/>
            <a:ext cx="3027428" cy="2043141"/>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106C35B9-9562-9D43-AE85-2A2418EF7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992" y="2487738"/>
            <a:ext cx="2997601" cy="2013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1751EDA-6CC9-A043-9C2E-CFE6808BBBC6}"/>
              </a:ext>
            </a:extLst>
          </p:cNvPr>
          <p:cNvSpPr/>
          <p:nvPr/>
        </p:nvSpPr>
        <p:spPr>
          <a:xfrm>
            <a:off x="628651" y="4547972"/>
            <a:ext cx="8234204" cy="461665"/>
          </a:xfrm>
          <a:prstGeom prst="rect">
            <a:avLst/>
          </a:prstGeom>
        </p:spPr>
        <p:txBody>
          <a:bodyPr wrap="square">
            <a:spAutoFit/>
          </a:bodyPr>
          <a:lstStyle/>
          <a:p>
            <a:r>
              <a:rPr lang="en-AU" sz="12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Whilst the equilibrium emittance after global correction is not strongly influenced by QC1 and QC2 misalignments, local corrections are needed which might require that these magnets are aligned to high precision. </a:t>
            </a:r>
            <a:endParaRPr lang="en-US" sz="12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2" name="Textfeld 8">
            <a:extLst>
              <a:ext uri="{FF2B5EF4-FFF2-40B4-BE49-F238E27FC236}">
                <a16:creationId xmlns:a16="http://schemas.microsoft.com/office/drawing/2014/main" id="{30F96DCD-C716-2346-BECA-B40C275745EE}"/>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4" name="Foliennummernplatzhalter 2">
            <a:extLst>
              <a:ext uri="{FF2B5EF4-FFF2-40B4-BE49-F238E27FC236}">
                <a16:creationId xmlns:a16="http://schemas.microsoft.com/office/drawing/2014/main" id="{BC425EA7-C635-7D4E-95F2-5576AF1E3152}"/>
              </a:ext>
            </a:extLst>
          </p:cNvPr>
          <p:cNvSpPr txBox="1">
            <a:spLocks/>
          </p:cNvSpPr>
          <p:nvPr/>
        </p:nvSpPr>
        <p:spPr>
          <a:xfrm>
            <a:off x="8668130" y="123478"/>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31</a:t>
            </a:fld>
            <a:endParaRPr lang="de-AT" sz="800" dirty="0">
              <a:solidFill>
                <a:schemeClr val="bg1"/>
              </a:solidFill>
            </a:endParaRPr>
          </a:p>
        </p:txBody>
      </p:sp>
    </p:spTree>
    <p:extLst>
      <p:ext uri="{BB962C8B-B14F-4D97-AF65-F5344CB8AC3E}">
        <p14:creationId xmlns:p14="http://schemas.microsoft.com/office/powerpoint/2010/main" val="299405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509546-FACD-C947-BDBA-F1CD456469AE}"/>
              </a:ext>
            </a:extLst>
          </p:cNvPr>
          <p:cNvSpPr txBox="1">
            <a:spLocks/>
          </p:cNvSpPr>
          <p:nvPr/>
        </p:nvSpPr>
        <p:spPr>
          <a:xfrm>
            <a:off x="427004" y="420461"/>
            <a:ext cx="7101723"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QC1* and QC2* alignment: </a:t>
            </a:r>
            <a:r>
              <a:rPr lang="en-AU"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𝛥PHI</a:t>
            </a:r>
            <a:endPar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6" name="Rectangle 5">
            <a:extLst>
              <a:ext uri="{FF2B5EF4-FFF2-40B4-BE49-F238E27FC236}">
                <a16:creationId xmlns:a16="http://schemas.microsoft.com/office/drawing/2014/main" id="{B53928EF-063A-594F-8849-56E3F57EC459}"/>
              </a:ext>
            </a:extLst>
          </p:cNvPr>
          <p:cNvSpPr/>
          <p:nvPr/>
        </p:nvSpPr>
        <p:spPr>
          <a:xfrm>
            <a:off x="7486651" y="1335980"/>
            <a:ext cx="486896" cy="182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269D5AC0-2C7C-784F-A5D2-AC46DE6D09A6}"/>
              </a:ext>
            </a:extLst>
          </p:cNvPr>
          <p:cNvPicPr>
            <a:picLocks noChangeAspect="1"/>
          </p:cNvPicPr>
          <p:nvPr/>
        </p:nvPicPr>
        <p:blipFill>
          <a:blip r:embed="rId3"/>
          <a:stretch>
            <a:fillRect/>
          </a:stretch>
        </p:blipFill>
        <p:spPr>
          <a:xfrm>
            <a:off x="923925" y="1097713"/>
            <a:ext cx="7296150" cy="1190625"/>
          </a:xfrm>
          <a:prstGeom prst="rect">
            <a:avLst/>
          </a:prstGeom>
        </p:spPr>
      </p:pic>
      <p:pic>
        <p:nvPicPr>
          <p:cNvPr id="23562" name="Picture 10">
            <a:extLst>
              <a:ext uri="{FF2B5EF4-FFF2-40B4-BE49-F238E27FC236}">
                <a16:creationId xmlns:a16="http://schemas.microsoft.com/office/drawing/2014/main" id="{7879ACC5-9A0B-4241-AF1A-810155E9F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412" y="2526605"/>
            <a:ext cx="3121052" cy="2133377"/>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a:extLst>
              <a:ext uri="{FF2B5EF4-FFF2-40B4-BE49-F238E27FC236}">
                <a16:creationId xmlns:a16="http://schemas.microsoft.com/office/drawing/2014/main" id="{B9E46D1E-53EA-8D41-9251-B7660D716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549" y="2526605"/>
            <a:ext cx="3152658" cy="2133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8">
            <a:extLst>
              <a:ext uri="{FF2B5EF4-FFF2-40B4-BE49-F238E27FC236}">
                <a16:creationId xmlns:a16="http://schemas.microsoft.com/office/drawing/2014/main" id="{2E52A0EC-0EFF-D943-B2AE-90619647F02F}"/>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7A9AB062-A888-E646-8D0E-4AC52A60C024}"/>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32</a:t>
            </a:fld>
            <a:endParaRPr lang="de-AT" sz="800" dirty="0">
              <a:solidFill>
                <a:schemeClr val="bg1"/>
              </a:solidFill>
            </a:endParaRPr>
          </a:p>
        </p:txBody>
      </p:sp>
    </p:spTree>
    <p:extLst>
      <p:ext uri="{BB962C8B-B14F-4D97-AF65-F5344CB8AC3E}">
        <p14:creationId xmlns:p14="http://schemas.microsoft.com/office/powerpoint/2010/main" val="389300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090BEA-0140-F043-B5A8-6D80491F3342}"/>
              </a:ext>
            </a:extLst>
          </p:cNvPr>
          <p:cNvSpPr txBox="1">
            <a:spLocks/>
          </p:cNvSpPr>
          <p:nvPr/>
        </p:nvSpPr>
        <p:spPr>
          <a:xfrm>
            <a:off x="323093" y="553054"/>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Next steps include…</a:t>
            </a:r>
          </a:p>
        </p:txBody>
      </p:sp>
      <p:sp>
        <p:nvSpPr>
          <p:cNvPr id="5" name="Content Placeholder 2">
            <a:extLst>
              <a:ext uri="{FF2B5EF4-FFF2-40B4-BE49-F238E27FC236}">
                <a16:creationId xmlns:a16="http://schemas.microsoft.com/office/drawing/2014/main" id="{A3F157BD-B300-FF44-AF72-56EEAF1C9B6C}"/>
              </a:ext>
            </a:extLst>
          </p:cNvPr>
          <p:cNvSpPr>
            <a:spLocks noGrp="1"/>
          </p:cNvSpPr>
          <p:nvPr>
            <p:ph idx="1"/>
          </p:nvPr>
        </p:nvSpPr>
        <p:spPr>
          <a:xfrm>
            <a:off x="628650" y="1013214"/>
            <a:ext cx="8369877" cy="3862792"/>
          </a:xfrm>
        </p:spPr>
        <p:txBody>
          <a:bodyPr/>
          <a:lstStyle/>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Include solenoid misalignment into simulations</a:t>
            </a: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Establish the most realistic modelling for BPM errors (e.g. non-linear responses, calibration measures for rotated BPMs, non-Gaussian BPM offset distributions)</a:t>
            </a: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Simulate optics measurements</a:t>
            </a: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Local corrections for vertical dispersion at the IP</a:t>
            </a: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Apply correction technique to low energy, Z lattice</a:t>
            </a: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Determine how to apply measure optics quickly</a:t>
            </a:r>
          </a:p>
          <a:p>
            <a:pPr marL="414450" lvl="1" indent="-171450">
              <a:lnSpc>
                <a:spcPct val="100000"/>
              </a:lnSpc>
              <a:spcAft>
                <a:spcPts val="600"/>
              </a:spcAft>
            </a:pPr>
            <a:r>
              <a:rPr lang="en-AU" sz="1800" dirty="0">
                <a:latin typeface="CMU Sans Serif Medium" panose="02000603000000000000" pitchFamily="2" charset="0"/>
                <a:ea typeface="CMU Sans Serif Medium" panose="02000603000000000000" pitchFamily="2" charset="0"/>
                <a:cs typeface="CMU Sans Serif Medium" panose="02000603000000000000" pitchFamily="2" charset="0"/>
              </a:rPr>
              <a:t>LOCO is too slow on such a large machine </a:t>
            </a:r>
          </a:p>
          <a:p>
            <a:pPr marL="414450" lvl="1" indent="-171450">
              <a:lnSpc>
                <a:spcPct val="100000"/>
              </a:lnSpc>
              <a:spcAft>
                <a:spcPts val="600"/>
              </a:spcAft>
            </a:pPr>
            <a:r>
              <a:rPr lang="en-AU" sz="1800" dirty="0">
                <a:latin typeface="CMU Sans Serif Medium" panose="02000603000000000000" pitchFamily="2" charset="0"/>
                <a:ea typeface="CMU Sans Serif Medium" panose="02000603000000000000" pitchFamily="2" charset="0"/>
                <a:cs typeface="CMU Sans Serif Medium" panose="02000603000000000000" pitchFamily="2" charset="0"/>
              </a:rPr>
              <a:t>AC dipole method may run into problems due to strong damping</a:t>
            </a:r>
            <a:endPar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endParaRPr>
          </a:p>
          <a:p>
            <a:pPr marL="171450" indent="-171450">
              <a:lnSpc>
                <a:spcPct val="100000"/>
              </a:lnSpc>
              <a:spcAft>
                <a:spcPts val="600"/>
              </a:spcAft>
              <a:buFont typeface="Arial" panose="020B0604020202020204" pitchFamily="34" charset="0"/>
              <a:buChar char="•"/>
            </a:pPr>
            <a:r>
              <a:rPr lang="en-US" sz="1800" dirty="0">
                <a:latin typeface="CMU Sans Serif Medium" panose="02000603000000000000" pitchFamily="2" charset="0"/>
                <a:ea typeface="CMU Sans Serif Medium" panose="02000603000000000000" pitchFamily="2" charset="0"/>
                <a:cs typeface="CMU Sans Serif Medium" panose="02000603000000000000" pitchFamily="2" charset="0"/>
              </a:rPr>
              <a:t>Simulation of commissioning process</a:t>
            </a:r>
          </a:p>
          <a:p>
            <a:endParaRPr lang="en-US"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0" name="Textfeld 8">
            <a:extLst>
              <a:ext uri="{FF2B5EF4-FFF2-40B4-BE49-F238E27FC236}">
                <a16:creationId xmlns:a16="http://schemas.microsoft.com/office/drawing/2014/main" id="{87EC3528-B974-3B4E-8AAA-2129A7B4BC60}"/>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12" name="Foliennummernplatzhalter 2">
            <a:extLst>
              <a:ext uri="{FF2B5EF4-FFF2-40B4-BE49-F238E27FC236}">
                <a16:creationId xmlns:a16="http://schemas.microsoft.com/office/drawing/2014/main" id="{B476E145-E605-874A-83E9-4CBA38EEDDF1}"/>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33</a:t>
            </a:fld>
            <a:endParaRPr lang="de-AT" sz="800" dirty="0">
              <a:solidFill>
                <a:schemeClr val="bg1"/>
              </a:solidFill>
            </a:endParaRPr>
          </a:p>
        </p:txBody>
      </p:sp>
    </p:spTree>
    <p:extLst>
      <p:ext uri="{BB962C8B-B14F-4D97-AF65-F5344CB8AC3E}">
        <p14:creationId xmlns:p14="http://schemas.microsoft.com/office/powerpoint/2010/main" val="357534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40F75C-0817-984A-A406-AD43F2CFADDD}"/>
              </a:ext>
            </a:extLst>
          </p:cNvPr>
          <p:cNvSpPr txBox="1">
            <a:spLocks/>
          </p:cNvSpPr>
          <p:nvPr/>
        </p:nvSpPr>
        <p:spPr>
          <a:xfrm>
            <a:off x="303147" y="549033"/>
            <a:ext cx="8192257" cy="5167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kern="0" dirty="0">
                <a:solidFill>
                  <a:srgbClr val="0432FF"/>
                </a:solidFill>
                <a:latin typeface="CMU Bright Roman" panose="02000603000000000000" pitchFamily="2" charset="0"/>
                <a:ea typeface="CMU Bright Roman" panose="02000603000000000000" pitchFamily="2" charset="0"/>
                <a:cs typeface="CMU Bright Roman" panose="02000603000000000000" pitchFamily="2" charset="0"/>
              </a:rPr>
              <a:t>Summary</a:t>
            </a:r>
            <a:endParaRPr lang="en-US" sz="2400" kern="0" dirty="0">
              <a:solidFill>
                <a:srgbClr val="0432FF"/>
              </a:solidFill>
              <a:latin typeface="CMU Bright Roman" panose="02000603000000000000" pitchFamily="2" charset="0"/>
              <a:ea typeface="CMU Bright Roman" panose="02000603000000000000" pitchFamily="2" charset="0"/>
              <a:cs typeface="CMU Bright Roman" panose="02000603000000000000" pitchFamily="2" charset="0"/>
            </a:endParaRPr>
          </a:p>
        </p:txBody>
      </p:sp>
      <p:sp>
        <p:nvSpPr>
          <p:cNvPr id="8" name="Content Placeholder 2">
            <a:extLst>
              <a:ext uri="{FF2B5EF4-FFF2-40B4-BE49-F238E27FC236}">
                <a16:creationId xmlns:a16="http://schemas.microsoft.com/office/drawing/2014/main" id="{010F8940-EBFA-964C-A322-E9BB9DB49946}"/>
              </a:ext>
            </a:extLst>
          </p:cNvPr>
          <p:cNvSpPr>
            <a:spLocks noGrp="1"/>
          </p:cNvSpPr>
          <p:nvPr>
            <p:ph idx="1"/>
          </p:nvPr>
        </p:nvSpPr>
        <p:spPr>
          <a:xfrm>
            <a:off x="445205" y="987574"/>
            <a:ext cx="8395648" cy="4320480"/>
          </a:xfrm>
        </p:spPr>
        <p:txBody>
          <a:bodyPr>
            <a:normAutofit/>
          </a:bodyPr>
          <a:lstStyle/>
          <a:p>
            <a:pPr>
              <a:lnSpc>
                <a:spcPct val="100000"/>
              </a:lnSpc>
              <a:spcBef>
                <a:spcPts val="1650"/>
              </a:spcBef>
            </a:pPr>
            <a:r>
              <a:rPr lang="en-US" altLang="en-US" sz="14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In a simulation campaign, we systematically studied a wide combination of magnet tolerances for field errors, alignment of individual magnets as well as girders and the settings of the BPMs.</a:t>
            </a:r>
            <a:r>
              <a:rPr lang="en-US" altLang="en-US" sz="1400" dirty="0">
                <a:latin typeface="CMU Sans Serif Medium" panose="02000603000000000000" pitchFamily="2" charset="0"/>
                <a:ea typeface="CMU Sans Serif Medium" panose="02000603000000000000" pitchFamily="2" charset="0"/>
                <a:cs typeface="CMU Sans Serif Medium" panose="02000603000000000000" pitchFamily="2" charset="0"/>
              </a:rPr>
              <a:t> </a:t>
            </a:r>
          </a:p>
          <a:p>
            <a:pPr>
              <a:lnSpc>
                <a:spcPct val="100000"/>
              </a:lnSpc>
              <a:spcBef>
                <a:spcPts val="1650"/>
              </a:spcBef>
            </a:pPr>
            <a:r>
              <a:rPr lang="en-US" altLang="en-US" sz="1400"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The correction algorithms developed in this context represent a powerful correction tools and lead to successful convergence for a large majority of the applied errors seeds. And, most importantly, the lead to values of coupling and emittances that lie within the requirements of the machine design. For a standard set of misalignments, the final median vertical emittance achieved is 0.410 pm rad and horizontal emittance of 2.277 nm rad.</a:t>
            </a:r>
          </a:p>
          <a:p>
            <a:pPr>
              <a:spcBef>
                <a:spcPts val="1650"/>
              </a:spcBef>
            </a:pPr>
            <a:endParaRPr lang="en-US" sz="1500" dirty="0">
              <a:latin typeface="CMU Sans Serif Medium" panose="02000603000000000000" pitchFamily="2" charset="0"/>
              <a:ea typeface="CMU Sans Serif Medium" panose="02000603000000000000" pitchFamily="2" charset="0"/>
              <a:cs typeface="CMU Sans Serif Medium" panose="02000603000000000000" pitchFamily="2" charset="0"/>
            </a:endParaRPr>
          </a:p>
          <a:p>
            <a:pPr>
              <a:spcBef>
                <a:spcPts val="1650"/>
              </a:spcBef>
            </a:pPr>
            <a:endParaRPr lang="en-US" sz="1500" dirty="0">
              <a:latin typeface="CMU Sans Serif Medium" panose="02000603000000000000" pitchFamily="2" charset="0"/>
              <a:ea typeface="CMU Sans Serif Medium" panose="02000603000000000000" pitchFamily="2" charset="0"/>
              <a:cs typeface="CMU Sans Serif Medium" panose="02000603000000000000" pitchFamily="2" charset="0"/>
            </a:endParaRPr>
          </a:p>
          <a:p>
            <a:pPr>
              <a:spcBef>
                <a:spcPts val="1650"/>
              </a:spcBef>
            </a:pPr>
            <a:endParaRPr lang="en-US" sz="15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2" name="Rectangle 1">
            <a:extLst>
              <a:ext uri="{FF2B5EF4-FFF2-40B4-BE49-F238E27FC236}">
                <a16:creationId xmlns:a16="http://schemas.microsoft.com/office/drawing/2014/main" id="{EE2D39F1-6BCD-6D4A-A5A2-83FC41F27259}"/>
              </a:ext>
            </a:extLst>
          </p:cNvPr>
          <p:cNvSpPr>
            <a:spLocks noChangeArrowheads="1"/>
          </p:cNvSpPr>
          <p:nvPr/>
        </p:nvSpPr>
        <p:spPr bwMode="auto">
          <a:xfrm>
            <a:off x="303147" y="-889063"/>
            <a:ext cx="7886700" cy="15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1013"/>
          </a:p>
        </p:txBody>
      </p:sp>
      <p:pic>
        <p:nvPicPr>
          <p:cNvPr id="11" name="Picture 10">
            <a:extLst>
              <a:ext uri="{FF2B5EF4-FFF2-40B4-BE49-F238E27FC236}">
                <a16:creationId xmlns:a16="http://schemas.microsoft.com/office/drawing/2014/main" id="{8A7A26D8-027F-3A40-BECD-C6895A08F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4967" y="4751340"/>
            <a:ext cx="321705" cy="321705"/>
          </a:xfrm>
          <a:prstGeom prst="rect">
            <a:avLst/>
          </a:prstGeom>
        </p:spPr>
      </p:pic>
      <p:pic>
        <p:nvPicPr>
          <p:cNvPr id="17" name="Picture 16" descr="Maps - Maps - University of Liverpool">
            <a:extLst>
              <a:ext uri="{FF2B5EF4-FFF2-40B4-BE49-F238E27FC236}">
                <a16:creationId xmlns:a16="http://schemas.microsoft.com/office/drawing/2014/main" id="{F64EE3DA-BD51-C441-8CB1-772B0844DA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294" y="4792423"/>
            <a:ext cx="1105106" cy="2806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8">
            <a:extLst>
              <a:ext uri="{FF2B5EF4-FFF2-40B4-BE49-F238E27FC236}">
                <a16:creationId xmlns:a16="http://schemas.microsoft.com/office/drawing/2014/main" id="{3EF2079F-DF95-BB40-8952-BCC166569BBF}"/>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22" name="Foliennummernplatzhalter 2">
            <a:extLst>
              <a:ext uri="{FF2B5EF4-FFF2-40B4-BE49-F238E27FC236}">
                <a16:creationId xmlns:a16="http://schemas.microsoft.com/office/drawing/2014/main" id="{302F9FDE-5FAD-A240-B8D7-49630A35535D}"/>
              </a:ext>
            </a:extLst>
          </p:cNvPr>
          <p:cNvSpPr txBox="1">
            <a:spLocks/>
          </p:cNvSpPr>
          <p:nvPr/>
        </p:nvSpPr>
        <p:spPr>
          <a:xfrm>
            <a:off x="8668130" y="97423"/>
            <a:ext cx="366650"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z="800" smtClean="0">
                <a:solidFill>
                  <a:schemeClr val="bg1"/>
                </a:solidFill>
              </a:rPr>
              <a:pPr/>
              <a:t>34</a:t>
            </a:fld>
            <a:endParaRPr lang="de-AT" sz="800" dirty="0">
              <a:solidFill>
                <a:schemeClr val="bg1"/>
              </a:solidFill>
            </a:endParaRPr>
          </a:p>
        </p:txBody>
      </p:sp>
      <p:pic>
        <p:nvPicPr>
          <p:cNvPr id="6146" name="Picture 2" descr="The Cockcroft Institute">
            <a:extLst>
              <a:ext uri="{FF2B5EF4-FFF2-40B4-BE49-F238E27FC236}">
                <a16:creationId xmlns:a16="http://schemas.microsoft.com/office/drawing/2014/main" id="{1DE58097-66D5-044D-93BA-8E046B79E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225" y="4725373"/>
            <a:ext cx="660582" cy="37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a:extLst>
              <a:ext uri="{FF2B5EF4-FFF2-40B4-BE49-F238E27FC236}">
                <a16:creationId xmlns:a16="http://schemas.microsoft.com/office/drawing/2014/main" id="{3A01D52B-8135-8548-9555-CEB741CD9E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1308" y="2763892"/>
            <a:ext cx="2664574" cy="18182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a:extLst>
              <a:ext uri="{FF2B5EF4-FFF2-40B4-BE49-F238E27FC236}">
                <a16:creationId xmlns:a16="http://schemas.microsoft.com/office/drawing/2014/main" id="{8D898BB5-EED0-C242-97C3-77BDBCA02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833" y="2757759"/>
            <a:ext cx="2578620" cy="18050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423F9D-F784-0241-A54B-82F2104FEF10}"/>
              </a:ext>
            </a:extLst>
          </p:cNvPr>
          <p:cNvPicPr>
            <a:picLocks noChangeAspect="1"/>
          </p:cNvPicPr>
          <p:nvPr/>
        </p:nvPicPr>
        <p:blipFill>
          <a:blip r:embed="rId8"/>
          <a:stretch>
            <a:fillRect/>
          </a:stretch>
        </p:blipFill>
        <p:spPr>
          <a:xfrm>
            <a:off x="6370143" y="2847390"/>
            <a:ext cx="1231900" cy="127000"/>
          </a:xfrm>
          <a:prstGeom prst="rect">
            <a:avLst/>
          </a:prstGeom>
        </p:spPr>
      </p:pic>
      <p:pic>
        <p:nvPicPr>
          <p:cNvPr id="26" name="Picture 25">
            <a:extLst>
              <a:ext uri="{FF2B5EF4-FFF2-40B4-BE49-F238E27FC236}">
                <a16:creationId xmlns:a16="http://schemas.microsoft.com/office/drawing/2014/main" id="{4F9AA7F4-044B-3C41-8213-8EB4C5AB1700}"/>
              </a:ext>
            </a:extLst>
          </p:cNvPr>
          <p:cNvPicPr>
            <a:picLocks noChangeAspect="1"/>
          </p:cNvPicPr>
          <p:nvPr/>
        </p:nvPicPr>
        <p:blipFill>
          <a:blip r:embed="rId9"/>
          <a:stretch>
            <a:fillRect/>
          </a:stretch>
        </p:blipFill>
        <p:spPr>
          <a:xfrm>
            <a:off x="3076054" y="2847408"/>
            <a:ext cx="1219200" cy="127000"/>
          </a:xfrm>
          <a:prstGeom prst="rect">
            <a:avLst/>
          </a:prstGeom>
        </p:spPr>
      </p:pic>
    </p:spTree>
    <p:extLst>
      <p:ext uri="{BB962C8B-B14F-4D97-AF65-F5344CB8AC3E}">
        <p14:creationId xmlns:p14="http://schemas.microsoft.com/office/powerpoint/2010/main" val="2009166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E85B2-BABC-412F-8D5C-AE83A32F19DB}"/>
              </a:ext>
            </a:extLst>
          </p:cNvPr>
          <p:cNvSpPr>
            <a:spLocks noGrp="1"/>
          </p:cNvSpPr>
          <p:nvPr>
            <p:ph type="ctrTitle"/>
          </p:nvPr>
        </p:nvSpPr>
        <p:spPr/>
        <p:txBody>
          <a:bodyPr/>
          <a:lstStyle/>
          <a:p>
            <a:r>
              <a:rPr lang="en-US" dirty="0"/>
              <a:t>Thank you </a:t>
            </a:r>
            <a:br>
              <a:rPr lang="en-US" dirty="0"/>
            </a:br>
            <a:r>
              <a:rPr lang="en-US" dirty="0"/>
              <a:t>for your attention.</a:t>
            </a:r>
            <a:endParaRPr lang="de-AT" dirty="0"/>
          </a:p>
        </p:txBody>
      </p:sp>
    </p:spTree>
    <p:extLst>
      <p:ext uri="{BB962C8B-B14F-4D97-AF65-F5344CB8AC3E}">
        <p14:creationId xmlns:p14="http://schemas.microsoft.com/office/powerpoint/2010/main" val="1294950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090BEA-0140-F043-B5A8-6D80491F3342}"/>
              </a:ext>
            </a:extLst>
          </p:cNvPr>
          <p:cNvSpPr txBox="1">
            <a:spLocks/>
          </p:cNvSpPr>
          <p:nvPr/>
        </p:nvSpPr>
        <p:spPr>
          <a:xfrm>
            <a:off x="264093" y="585414"/>
            <a:ext cx="8192257" cy="5921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432FF"/>
                </a:solidFill>
                <a:latin typeface="CMU Sans Serif Medium" panose="02000603000000000000" pitchFamily="2" charset="0"/>
                <a:ea typeface="CMU Sans Serif Medium" panose="02000603000000000000" pitchFamily="2" charset="0"/>
                <a:cs typeface="CMU Sans Serif Medium" panose="02000603000000000000" pitchFamily="2" charset="0"/>
              </a:rPr>
              <a:t>Dipole misalignments</a:t>
            </a:r>
          </a:p>
        </p:txBody>
      </p:sp>
      <p:sp>
        <p:nvSpPr>
          <p:cNvPr id="8" name="Rectangle 7">
            <a:extLst>
              <a:ext uri="{FF2B5EF4-FFF2-40B4-BE49-F238E27FC236}">
                <a16:creationId xmlns:a16="http://schemas.microsoft.com/office/drawing/2014/main" id="{2A37BDFB-CE32-6945-9A1B-6BA1823660ED}"/>
              </a:ext>
            </a:extLst>
          </p:cNvPr>
          <p:cNvSpPr/>
          <p:nvPr/>
        </p:nvSpPr>
        <p:spPr>
          <a:xfrm>
            <a:off x="797243" y="1299177"/>
            <a:ext cx="4463414" cy="248209"/>
          </a:xfrm>
          <a:prstGeom prst="rect">
            <a:avLst/>
          </a:prstGeom>
        </p:spPr>
        <p:txBody>
          <a:bodyPr wrap="square">
            <a:spAutoFit/>
          </a:bodyPr>
          <a:lstStyle/>
          <a:p>
            <a:r>
              <a:rPr lang="en-AU" sz="1013"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Data from FCC week 2020.</a:t>
            </a:r>
            <a:endParaRPr lang="en-US" sz="1013"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pic>
        <p:nvPicPr>
          <p:cNvPr id="10242" name="Picture 2">
            <a:extLst>
              <a:ext uri="{FF2B5EF4-FFF2-40B4-BE49-F238E27FC236}">
                <a16:creationId xmlns:a16="http://schemas.microsoft.com/office/drawing/2014/main" id="{B5B9F522-D9C4-B847-8DAA-F847456996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93087" y="1934124"/>
            <a:ext cx="3263525" cy="222180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D7878ADB-D548-8B45-8D82-2E140E6B68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7143" y="1893433"/>
            <a:ext cx="3312355" cy="22624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F3FDEF2-7EC9-3D47-843A-8B8FFDD264C9}"/>
              </a:ext>
            </a:extLst>
          </p:cNvPr>
          <p:cNvSpPr/>
          <p:nvPr/>
        </p:nvSpPr>
        <p:spPr>
          <a:xfrm>
            <a:off x="780487" y="1075928"/>
            <a:ext cx="7354532" cy="248209"/>
          </a:xfrm>
          <a:prstGeom prst="rect">
            <a:avLst/>
          </a:prstGeom>
        </p:spPr>
        <p:txBody>
          <a:bodyPr wrap="square">
            <a:spAutoFit/>
          </a:bodyPr>
          <a:lstStyle/>
          <a:p>
            <a:r>
              <a:rPr lang="en-AU" sz="1013" dirty="0">
                <a:solidFill>
                  <a:srgbClr val="000000"/>
                </a:solidFill>
                <a:latin typeface="CMU Sans Serif Medium" panose="02000603000000000000" pitchFamily="2" charset="0"/>
                <a:ea typeface="CMU Sans Serif Medium" panose="02000603000000000000" pitchFamily="2" charset="0"/>
                <a:cs typeface="CMU Sans Serif Medium" panose="02000603000000000000" pitchFamily="2" charset="0"/>
              </a:rPr>
              <a:t>Transverse dipole misalignments have little influence on final emittances achievable.</a:t>
            </a:r>
            <a:endParaRPr lang="en-US" sz="1013"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12" name="Foliennummernplatzhalter 2">
            <a:extLst>
              <a:ext uri="{FF2B5EF4-FFF2-40B4-BE49-F238E27FC236}">
                <a16:creationId xmlns:a16="http://schemas.microsoft.com/office/drawing/2014/main" id="{A6667270-8245-2146-900B-2525825FA740}"/>
              </a:ext>
            </a:extLst>
          </p:cNvPr>
          <p:cNvSpPr txBox="1">
            <a:spLocks/>
          </p:cNvSpPr>
          <p:nvPr/>
        </p:nvSpPr>
        <p:spPr>
          <a:xfrm>
            <a:off x="8745300" y="97423"/>
            <a:ext cx="289479" cy="170071"/>
          </a:xfrm>
          <a:prstGeom prst="rect">
            <a:avLst/>
          </a:prstGeom>
        </p:spPr>
        <p:txBody>
          <a:bodyPr/>
          <a:lstStyle>
            <a:defPPr>
              <a:defRPr lang="de-DE"/>
            </a:defPPr>
            <a:lvl1pPr marL="0" algn="l" defTabSz="685727" rtl="0" eaLnBrk="1" latinLnBrk="0" hangingPunct="1">
              <a:defRPr sz="1350" kern="1200">
                <a:solidFill>
                  <a:schemeClr val="tx1"/>
                </a:solidFill>
                <a:latin typeface="+mn-lt"/>
                <a:ea typeface="+mn-ea"/>
                <a:cs typeface="+mn-cs"/>
              </a:defRPr>
            </a:lvl1pPr>
            <a:lvl2pPr marL="342863" algn="l" defTabSz="685727" rtl="0" eaLnBrk="1" latinLnBrk="0" hangingPunct="1">
              <a:defRPr sz="1350" kern="1200">
                <a:solidFill>
                  <a:schemeClr val="tx1"/>
                </a:solidFill>
                <a:latin typeface="+mn-lt"/>
                <a:ea typeface="+mn-ea"/>
                <a:cs typeface="+mn-cs"/>
              </a:defRPr>
            </a:lvl2pPr>
            <a:lvl3pPr marL="685727" algn="l" defTabSz="685727" rtl="0" eaLnBrk="1" latinLnBrk="0" hangingPunct="1">
              <a:defRPr sz="1350" kern="1200">
                <a:solidFill>
                  <a:schemeClr val="tx1"/>
                </a:solidFill>
                <a:latin typeface="+mn-lt"/>
                <a:ea typeface="+mn-ea"/>
                <a:cs typeface="+mn-cs"/>
              </a:defRPr>
            </a:lvl3pPr>
            <a:lvl4pPr marL="1028591" algn="l" defTabSz="685727" rtl="0" eaLnBrk="1" latinLnBrk="0" hangingPunct="1">
              <a:defRPr sz="1350" kern="1200">
                <a:solidFill>
                  <a:schemeClr val="tx1"/>
                </a:solidFill>
                <a:latin typeface="+mn-lt"/>
                <a:ea typeface="+mn-ea"/>
                <a:cs typeface="+mn-cs"/>
              </a:defRPr>
            </a:lvl4pPr>
            <a:lvl5pPr marL="1371454" algn="l" defTabSz="685727" rtl="0" eaLnBrk="1" latinLnBrk="0" hangingPunct="1">
              <a:defRPr sz="1350" kern="1200">
                <a:solidFill>
                  <a:schemeClr val="tx1"/>
                </a:solidFill>
                <a:latin typeface="+mn-lt"/>
                <a:ea typeface="+mn-ea"/>
                <a:cs typeface="+mn-cs"/>
              </a:defRPr>
            </a:lvl5pPr>
            <a:lvl6pPr marL="1714318" algn="l" defTabSz="685727" rtl="0" eaLnBrk="1" latinLnBrk="0" hangingPunct="1">
              <a:defRPr sz="1350" kern="1200">
                <a:solidFill>
                  <a:schemeClr val="tx1"/>
                </a:solidFill>
                <a:latin typeface="+mn-lt"/>
                <a:ea typeface="+mn-ea"/>
                <a:cs typeface="+mn-cs"/>
              </a:defRPr>
            </a:lvl6pPr>
            <a:lvl7pPr marL="2057181" algn="l" defTabSz="685727" rtl="0" eaLnBrk="1" latinLnBrk="0" hangingPunct="1">
              <a:defRPr sz="1350" kern="1200">
                <a:solidFill>
                  <a:schemeClr val="tx1"/>
                </a:solidFill>
                <a:latin typeface="+mn-lt"/>
                <a:ea typeface="+mn-ea"/>
                <a:cs typeface="+mn-cs"/>
              </a:defRPr>
            </a:lvl7pPr>
            <a:lvl8pPr marL="2400045" algn="l" defTabSz="685727" rtl="0" eaLnBrk="1" latinLnBrk="0" hangingPunct="1">
              <a:defRPr sz="1350" kern="1200">
                <a:solidFill>
                  <a:schemeClr val="tx1"/>
                </a:solidFill>
                <a:latin typeface="+mn-lt"/>
                <a:ea typeface="+mn-ea"/>
                <a:cs typeface="+mn-cs"/>
              </a:defRPr>
            </a:lvl8pPr>
            <a:lvl9pPr marL="2742908" algn="l" defTabSz="685727" rtl="0" eaLnBrk="1" latinLnBrk="0" hangingPunct="1">
              <a:defRPr sz="1350" kern="1200">
                <a:solidFill>
                  <a:schemeClr val="tx1"/>
                </a:solidFill>
                <a:latin typeface="+mn-lt"/>
                <a:ea typeface="+mn-ea"/>
                <a:cs typeface="+mn-cs"/>
              </a:defRPr>
            </a:lvl9pPr>
          </a:lstStyle>
          <a:p>
            <a:fld id="{88A1DFE4-5FC5-43BD-BB7E-75EAD82B965F}" type="slidenum">
              <a:rPr lang="de-AT" smtClean="0"/>
              <a:pPr/>
              <a:t>36</a:t>
            </a:fld>
            <a:endParaRPr lang="de-AT" dirty="0"/>
          </a:p>
        </p:txBody>
      </p:sp>
      <p:sp>
        <p:nvSpPr>
          <p:cNvPr id="13" name="Textfeld 8">
            <a:extLst>
              <a:ext uri="{FF2B5EF4-FFF2-40B4-BE49-F238E27FC236}">
                <a16:creationId xmlns:a16="http://schemas.microsoft.com/office/drawing/2014/main" id="{0931BA01-BDC0-6442-8377-D1CC29B3CB86}"/>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Tree>
    <p:extLst>
      <p:ext uri="{BB962C8B-B14F-4D97-AF65-F5344CB8AC3E}">
        <p14:creationId xmlns:p14="http://schemas.microsoft.com/office/powerpoint/2010/main" val="397930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2537144-C76D-41C8-ACC5-BA411A9586DF}"/>
              </a:ext>
            </a:extLst>
          </p:cNvPr>
          <p:cNvSpPr>
            <a:spLocks noGrp="1"/>
          </p:cNvSpPr>
          <p:nvPr>
            <p:ph type="sldNum" sz="quarter" idx="10"/>
          </p:nvPr>
        </p:nvSpPr>
        <p:spPr/>
        <p:txBody>
          <a:bodyPr/>
          <a:lstStyle/>
          <a:p>
            <a:fld id="{88A1DFE4-5FC5-43BD-BB7E-75EAD82B965F}" type="slidenum">
              <a:rPr lang="de-AT" smtClean="0"/>
              <a:pPr/>
              <a:t>37</a:t>
            </a:fld>
            <a:endParaRPr lang="de-AT" dirty="0"/>
          </a:p>
        </p:txBody>
      </p:sp>
      <p:sp>
        <p:nvSpPr>
          <p:cNvPr id="15" name="Textfeld 14">
            <a:extLst>
              <a:ext uri="{FF2B5EF4-FFF2-40B4-BE49-F238E27FC236}">
                <a16:creationId xmlns:a16="http://schemas.microsoft.com/office/drawing/2014/main" id="{C6D5DA51-3330-4566-B80C-F288DCB86C18}"/>
              </a:ext>
            </a:extLst>
          </p:cNvPr>
          <p:cNvSpPr txBox="1"/>
          <p:nvPr/>
        </p:nvSpPr>
        <p:spPr>
          <a:xfrm>
            <a:off x="616061" y="1223226"/>
            <a:ext cx="793807" cy="259815"/>
          </a:xfrm>
          <a:prstGeom prst="rect">
            <a:avLst/>
          </a:prstGeom>
          <a:noFill/>
        </p:spPr>
        <p:txBody>
          <a:bodyPr wrap="none" rtlCol="0">
            <a:spAutoFit/>
          </a:bodyPr>
          <a:lstStyle/>
          <a:p>
            <a:pPr>
              <a:lnSpc>
                <a:spcPts val="1388"/>
              </a:lnSpc>
            </a:pPr>
            <a:r>
              <a:rPr lang="en-US" sz="1125" cap="all" dirty="0"/>
              <a:t>Colors</a:t>
            </a:r>
          </a:p>
        </p:txBody>
      </p:sp>
      <p:sp>
        <p:nvSpPr>
          <p:cNvPr id="19" name="Textfeld 18">
            <a:extLst>
              <a:ext uri="{FF2B5EF4-FFF2-40B4-BE49-F238E27FC236}">
                <a16:creationId xmlns:a16="http://schemas.microsoft.com/office/drawing/2014/main" id="{7F50DB79-DFD0-4C2D-BC16-796F596C5D45}"/>
              </a:ext>
            </a:extLst>
          </p:cNvPr>
          <p:cNvSpPr txBox="1"/>
          <p:nvPr/>
        </p:nvSpPr>
        <p:spPr>
          <a:xfrm>
            <a:off x="5584613" y="1223226"/>
            <a:ext cx="1314784" cy="259815"/>
          </a:xfrm>
          <a:prstGeom prst="rect">
            <a:avLst/>
          </a:prstGeom>
          <a:noFill/>
        </p:spPr>
        <p:txBody>
          <a:bodyPr wrap="none" rtlCol="0">
            <a:spAutoFit/>
          </a:bodyPr>
          <a:lstStyle/>
          <a:p>
            <a:pPr>
              <a:lnSpc>
                <a:spcPts val="1388"/>
              </a:lnSpc>
            </a:pPr>
            <a:r>
              <a:rPr lang="en-US" sz="1125" cap="all"/>
              <a:t>Backgrounds</a:t>
            </a:r>
          </a:p>
        </p:txBody>
      </p:sp>
      <p:sp>
        <p:nvSpPr>
          <p:cNvPr id="20" name="Ellipse 19">
            <a:extLst>
              <a:ext uri="{FF2B5EF4-FFF2-40B4-BE49-F238E27FC236}">
                <a16:creationId xmlns:a16="http://schemas.microsoft.com/office/drawing/2014/main" id="{F1CB30B2-1956-4E04-A9C9-3D842944693F}"/>
              </a:ext>
            </a:extLst>
          </p:cNvPr>
          <p:cNvSpPr/>
          <p:nvPr/>
        </p:nvSpPr>
        <p:spPr>
          <a:xfrm>
            <a:off x="625050" y="1880550"/>
            <a:ext cx="433350" cy="433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22" name="Ellipse 21">
            <a:extLst>
              <a:ext uri="{FF2B5EF4-FFF2-40B4-BE49-F238E27FC236}">
                <a16:creationId xmlns:a16="http://schemas.microsoft.com/office/drawing/2014/main" id="{5CDAE17F-2564-49A5-8D3F-B1CF9DB1E0A5}"/>
              </a:ext>
            </a:extLst>
          </p:cNvPr>
          <p:cNvSpPr/>
          <p:nvPr/>
        </p:nvSpPr>
        <p:spPr>
          <a:xfrm>
            <a:off x="1345950" y="1880550"/>
            <a:ext cx="433350" cy="43335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sz="506" dirty="0"/>
          </a:p>
        </p:txBody>
      </p:sp>
      <p:sp>
        <p:nvSpPr>
          <p:cNvPr id="24" name="Ellipse 23">
            <a:extLst>
              <a:ext uri="{FF2B5EF4-FFF2-40B4-BE49-F238E27FC236}">
                <a16:creationId xmlns:a16="http://schemas.microsoft.com/office/drawing/2014/main" id="{3031C471-F307-4224-A1EE-D0BBCB0D3406}"/>
              </a:ext>
            </a:extLst>
          </p:cNvPr>
          <p:cNvSpPr/>
          <p:nvPr/>
        </p:nvSpPr>
        <p:spPr>
          <a:xfrm>
            <a:off x="2066850" y="1880550"/>
            <a:ext cx="433350" cy="43335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sz="506"/>
          </a:p>
        </p:txBody>
      </p:sp>
      <p:sp>
        <p:nvSpPr>
          <p:cNvPr id="26" name="Ellipse 25">
            <a:extLst>
              <a:ext uri="{FF2B5EF4-FFF2-40B4-BE49-F238E27FC236}">
                <a16:creationId xmlns:a16="http://schemas.microsoft.com/office/drawing/2014/main" id="{1073872C-3B69-4EEC-BEA8-1FA590348838}"/>
              </a:ext>
            </a:extLst>
          </p:cNvPr>
          <p:cNvSpPr/>
          <p:nvPr/>
        </p:nvSpPr>
        <p:spPr>
          <a:xfrm>
            <a:off x="2787750" y="1880550"/>
            <a:ext cx="433350" cy="43335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sz="506" dirty="0"/>
          </a:p>
        </p:txBody>
      </p:sp>
      <p:sp>
        <p:nvSpPr>
          <p:cNvPr id="28" name="Ellipse 27">
            <a:extLst>
              <a:ext uri="{FF2B5EF4-FFF2-40B4-BE49-F238E27FC236}">
                <a16:creationId xmlns:a16="http://schemas.microsoft.com/office/drawing/2014/main" id="{CA9EFB5A-2738-4869-9E82-C1CC65620E70}"/>
              </a:ext>
            </a:extLst>
          </p:cNvPr>
          <p:cNvSpPr/>
          <p:nvPr/>
        </p:nvSpPr>
        <p:spPr>
          <a:xfrm>
            <a:off x="3510000" y="1880550"/>
            <a:ext cx="433350" cy="43335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AT" sz="506"/>
          </a:p>
        </p:txBody>
      </p:sp>
      <p:sp>
        <p:nvSpPr>
          <p:cNvPr id="30" name="Ellipse 29">
            <a:extLst>
              <a:ext uri="{FF2B5EF4-FFF2-40B4-BE49-F238E27FC236}">
                <a16:creationId xmlns:a16="http://schemas.microsoft.com/office/drawing/2014/main" id="{232CC29E-8085-4203-A5D6-91A976A2086E}"/>
              </a:ext>
            </a:extLst>
          </p:cNvPr>
          <p:cNvSpPr/>
          <p:nvPr/>
        </p:nvSpPr>
        <p:spPr>
          <a:xfrm>
            <a:off x="4230900" y="1880550"/>
            <a:ext cx="433350" cy="43335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sz="506"/>
          </a:p>
        </p:txBody>
      </p:sp>
      <p:sp>
        <p:nvSpPr>
          <p:cNvPr id="32" name="Ellipse 31">
            <a:extLst>
              <a:ext uri="{FF2B5EF4-FFF2-40B4-BE49-F238E27FC236}">
                <a16:creationId xmlns:a16="http://schemas.microsoft.com/office/drawing/2014/main" id="{B604B5B2-2159-4A22-9803-4EA9A2686865}"/>
              </a:ext>
            </a:extLst>
          </p:cNvPr>
          <p:cNvSpPr/>
          <p:nvPr/>
        </p:nvSpPr>
        <p:spPr>
          <a:xfrm>
            <a:off x="625050" y="2465100"/>
            <a:ext cx="433350" cy="433350"/>
          </a:xfrm>
          <a:prstGeom prst="ellipse">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36" name="Ellipse 35">
            <a:extLst>
              <a:ext uri="{FF2B5EF4-FFF2-40B4-BE49-F238E27FC236}">
                <a16:creationId xmlns:a16="http://schemas.microsoft.com/office/drawing/2014/main" id="{33B7F7C5-425C-443D-8EF5-0F75A0D7867A}"/>
              </a:ext>
            </a:extLst>
          </p:cNvPr>
          <p:cNvSpPr/>
          <p:nvPr/>
        </p:nvSpPr>
        <p:spPr>
          <a:xfrm>
            <a:off x="1345950" y="2465100"/>
            <a:ext cx="433350" cy="433350"/>
          </a:xfrm>
          <a:prstGeom prst="ellipse">
            <a:avLst/>
          </a:prstGeom>
          <a:solidFill>
            <a:srgbClr val="F2F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38" name="Ellipse 37">
            <a:extLst>
              <a:ext uri="{FF2B5EF4-FFF2-40B4-BE49-F238E27FC236}">
                <a16:creationId xmlns:a16="http://schemas.microsoft.com/office/drawing/2014/main" id="{B77E620B-934E-48D4-9826-D2D244F2F335}"/>
              </a:ext>
            </a:extLst>
          </p:cNvPr>
          <p:cNvSpPr/>
          <p:nvPr/>
        </p:nvSpPr>
        <p:spPr>
          <a:xfrm>
            <a:off x="2066850" y="2465100"/>
            <a:ext cx="433350" cy="433350"/>
          </a:xfrm>
          <a:prstGeom prst="ellipse">
            <a:avLst/>
          </a:prstGeom>
          <a:solidFill>
            <a:srgbClr val="BC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40" name="Ellipse 39">
            <a:extLst>
              <a:ext uri="{FF2B5EF4-FFF2-40B4-BE49-F238E27FC236}">
                <a16:creationId xmlns:a16="http://schemas.microsoft.com/office/drawing/2014/main" id="{7A1E3F34-B0A2-4F28-9505-C3E3AB4FFD59}"/>
              </a:ext>
            </a:extLst>
          </p:cNvPr>
          <p:cNvSpPr/>
          <p:nvPr/>
        </p:nvSpPr>
        <p:spPr>
          <a:xfrm>
            <a:off x="2787750" y="2465100"/>
            <a:ext cx="433350" cy="433350"/>
          </a:xfrm>
          <a:prstGeom prst="ellipse">
            <a:avLst/>
          </a:prstGeom>
          <a:solidFill>
            <a:srgbClr val="8CD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42" name="Ellipse 41">
            <a:extLst>
              <a:ext uri="{FF2B5EF4-FFF2-40B4-BE49-F238E27FC236}">
                <a16:creationId xmlns:a16="http://schemas.microsoft.com/office/drawing/2014/main" id="{0BBD4064-2DDE-4C96-9AE6-D9DAF9DB8E52}"/>
              </a:ext>
            </a:extLst>
          </p:cNvPr>
          <p:cNvSpPr/>
          <p:nvPr/>
        </p:nvSpPr>
        <p:spPr>
          <a:xfrm>
            <a:off x="3510000" y="2465100"/>
            <a:ext cx="433350" cy="433350"/>
          </a:xfrm>
          <a:prstGeom prst="ellipse">
            <a:avLst/>
          </a:prstGeom>
          <a:solidFill>
            <a:srgbClr val="FF9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44" name="Ellipse 43">
            <a:extLst>
              <a:ext uri="{FF2B5EF4-FFF2-40B4-BE49-F238E27FC236}">
                <a16:creationId xmlns:a16="http://schemas.microsoft.com/office/drawing/2014/main" id="{A954EF93-4511-4C6D-A0D9-8A2D5549B79D}"/>
              </a:ext>
            </a:extLst>
          </p:cNvPr>
          <p:cNvSpPr/>
          <p:nvPr/>
        </p:nvSpPr>
        <p:spPr>
          <a:xfrm>
            <a:off x="4230900" y="2465100"/>
            <a:ext cx="433350" cy="433350"/>
          </a:xfrm>
          <a:prstGeom prst="ellipse">
            <a:avLst/>
          </a:prstGeom>
          <a:solidFill>
            <a:srgbClr val="6F7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46" name="Ellipse 45">
            <a:extLst>
              <a:ext uri="{FF2B5EF4-FFF2-40B4-BE49-F238E27FC236}">
                <a16:creationId xmlns:a16="http://schemas.microsoft.com/office/drawing/2014/main" id="{B41BFE32-31AA-4EBF-A3B8-D7B23B53689B}"/>
              </a:ext>
            </a:extLst>
          </p:cNvPr>
          <p:cNvSpPr/>
          <p:nvPr/>
        </p:nvSpPr>
        <p:spPr>
          <a:xfrm>
            <a:off x="625050" y="3049650"/>
            <a:ext cx="433350" cy="433350"/>
          </a:xfrm>
          <a:prstGeom prst="ellipse">
            <a:avLst/>
          </a:prstGeom>
          <a:solidFill>
            <a:srgbClr val="D9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48" name="Ellipse 47">
            <a:extLst>
              <a:ext uri="{FF2B5EF4-FFF2-40B4-BE49-F238E27FC236}">
                <a16:creationId xmlns:a16="http://schemas.microsoft.com/office/drawing/2014/main" id="{01666D38-4C6B-455A-93DE-D216B947C6E1}"/>
              </a:ext>
            </a:extLst>
          </p:cNvPr>
          <p:cNvSpPr/>
          <p:nvPr/>
        </p:nvSpPr>
        <p:spPr>
          <a:xfrm>
            <a:off x="1345950" y="3049650"/>
            <a:ext cx="433350" cy="433350"/>
          </a:xfrm>
          <a:prstGeom prst="ellipse">
            <a:avLst/>
          </a:prstGeom>
          <a:solidFill>
            <a:srgbClr val="F9F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50" name="Ellipse 49">
            <a:extLst>
              <a:ext uri="{FF2B5EF4-FFF2-40B4-BE49-F238E27FC236}">
                <a16:creationId xmlns:a16="http://schemas.microsoft.com/office/drawing/2014/main" id="{37A1D7C0-77C1-41B9-832C-032EB6CF56E0}"/>
              </a:ext>
            </a:extLst>
          </p:cNvPr>
          <p:cNvSpPr/>
          <p:nvPr/>
        </p:nvSpPr>
        <p:spPr>
          <a:xfrm>
            <a:off x="2066850" y="3049650"/>
            <a:ext cx="433350" cy="433350"/>
          </a:xfrm>
          <a:prstGeom prst="ellipse">
            <a:avLst/>
          </a:prstGeom>
          <a:solidFill>
            <a:srgbClr val="EE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52" name="Ellipse 51">
            <a:extLst>
              <a:ext uri="{FF2B5EF4-FFF2-40B4-BE49-F238E27FC236}">
                <a16:creationId xmlns:a16="http://schemas.microsoft.com/office/drawing/2014/main" id="{785BF160-493F-4394-8A1E-50869775F419}"/>
              </a:ext>
            </a:extLst>
          </p:cNvPr>
          <p:cNvSpPr/>
          <p:nvPr/>
        </p:nvSpPr>
        <p:spPr>
          <a:xfrm>
            <a:off x="2787750" y="3049650"/>
            <a:ext cx="433350" cy="433350"/>
          </a:xfrm>
          <a:prstGeom prst="ellipse">
            <a:avLst/>
          </a:prstGeom>
          <a:solidFill>
            <a:srgbClr val="DA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54" name="Ellipse 53">
            <a:extLst>
              <a:ext uri="{FF2B5EF4-FFF2-40B4-BE49-F238E27FC236}">
                <a16:creationId xmlns:a16="http://schemas.microsoft.com/office/drawing/2014/main" id="{992DA950-A8C6-4869-AED4-4F2B903827F4}"/>
              </a:ext>
            </a:extLst>
          </p:cNvPr>
          <p:cNvSpPr/>
          <p:nvPr/>
        </p:nvSpPr>
        <p:spPr>
          <a:xfrm>
            <a:off x="3510000" y="3049650"/>
            <a:ext cx="433350" cy="433350"/>
          </a:xfrm>
          <a:prstGeom prst="ellipse">
            <a:avLst/>
          </a:prstGeom>
          <a:solidFill>
            <a:srgbClr val="FFE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56" name="Ellipse 55">
            <a:extLst>
              <a:ext uri="{FF2B5EF4-FFF2-40B4-BE49-F238E27FC236}">
                <a16:creationId xmlns:a16="http://schemas.microsoft.com/office/drawing/2014/main" id="{1D533092-F3C7-4E15-9CE8-1A075E524356}"/>
              </a:ext>
            </a:extLst>
          </p:cNvPr>
          <p:cNvSpPr/>
          <p:nvPr/>
        </p:nvSpPr>
        <p:spPr>
          <a:xfrm>
            <a:off x="4230900" y="3049650"/>
            <a:ext cx="433350" cy="433350"/>
          </a:xfrm>
          <a:prstGeom prst="ellipse">
            <a:avLst/>
          </a:prstGeom>
          <a:solidFill>
            <a:srgbClr val="DBD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506"/>
          </a:p>
        </p:txBody>
      </p:sp>
      <p:sp>
        <p:nvSpPr>
          <p:cNvPr id="58" name="Textfeld 57">
            <a:extLst>
              <a:ext uri="{FF2B5EF4-FFF2-40B4-BE49-F238E27FC236}">
                <a16:creationId xmlns:a16="http://schemas.microsoft.com/office/drawing/2014/main" id="{84389DBE-6F06-4309-A8E0-A1C043F2F5E6}"/>
              </a:ext>
            </a:extLst>
          </p:cNvPr>
          <p:cNvSpPr txBox="1"/>
          <p:nvPr/>
        </p:nvSpPr>
        <p:spPr>
          <a:xfrm>
            <a:off x="551240" y="3895768"/>
            <a:ext cx="580970" cy="381002"/>
          </a:xfrm>
          <a:prstGeom prst="rect">
            <a:avLst/>
          </a:prstGeom>
          <a:noFill/>
        </p:spPr>
        <p:txBody>
          <a:bodyPr wrap="square" rtlCol="0">
            <a:spAutoFit/>
          </a:bodyPr>
          <a:lstStyle/>
          <a:p>
            <a:pPr algn="ctr"/>
            <a:r>
              <a:rPr lang="en-US" sz="938"/>
              <a:t>Radiant Blue</a:t>
            </a:r>
          </a:p>
        </p:txBody>
      </p:sp>
      <p:sp>
        <p:nvSpPr>
          <p:cNvPr id="64" name="Textfeld 63">
            <a:extLst>
              <a:ext uri="{FF2B5EF4-FFF2-40B4-BE49-F238E27FC236}">
                <a16:creationId xmlns:a16="http://schemas.microsoft.com/office/drawing/2014/main" id="{1D4EE240-5F29-4E8E-984E-B58835093A6F}"/>
              </a:ext>
            </a:extLst>
          </p:cNvPr>
          <p:cNvSpPr txBox="1"/>
          <p:nvPr/>
        </p:nvSpPr>
        <p:spPr>
          <a:xfrm>
            <a:off x="1272140" y="3895768"/>
            <a:ext cx="580970" cy="236668"/>
          </a:xfrm>
          <a:prstGeom prst="rect">
            <a:avLst/>
          </a:prstGeom>
          <a:noFill/>
        </p:spPr>
        <p:txBody>
          <a:bodyPr wrap="square" rtlCol="0">
            <a:spAutoFit/>
          </a:bodyPr>
          <a:lstStyle/>
          <a:p>
            <a:pPr algn="ctr"/>
            <a:r>
              <a:rPr lang="en-US" sz="938" dirty="0"/>
              <a:t>Flash</a:t>
            </a:r>
          </a:p>
        </p:txBody>
      </p:sp>
      <p:sp>
        <p:nvSpPr>
          <p:cNvPr id="66" name="Textfeld 65">
            <a:extLst>
              <a:ext uri="{FF2B5EF4-FFF2-40B4-BE49-F238E27FC236}">
                <a16:creationId xmlns:a16="http://schemas.microsoft.com/office/drawing/2014/main" id="{E44E6D80-4FB6-46ED-804B-DB8C3F433B2F}"/>
              </a:ext>
            </a:extLst>
          </p:cNvPr>
          <p:cNvSpPr txBox="1"/>
          <p:nvPr/>
        </p:nvSpPr>
        <p:spPr>
          <a:xfrm>
            <a:off x="1993040" y="3895768"/>
            <a:ext cx="580970" cy="236668"/>
          </a:xfrm>
          <a:prstGeom prst="rect">
            <a:avLst/>
          </a:prstGeom>
          <a:noFill/>
        </p:spPr>
        <p:txBody>
          <a:bodyPr wrap="square" rtlCol="0">
            <a:spAutoFit/>
          </a:bodyPr>
          <a:lstStyle/>
          <a:p>
            <a:pPr algn="ctr"/>
            <a:r>
              <a:rPr lang="en-US" sz="938"/>
              <a:t>Energy</a:t>
            </a:r>
          </a:p>
        </p:txBody>
      </p:sp>
      <p:sp>
        <p:nvSpPr>
          <p:cNvPr id="68" name="Textfeld 67">
            <a:extLst>
              <a:ext uri="{FF2B5EF4-FFF2-40B4-BE49-F238E27FC236}">
                <a16:creationId xmlns:a16="http://schemas.microsoft.com/office/drawing/2014/main" id="{F375A5C9-D1A1-46BA-9E46-80EBB893A07F}"/>
              </a:ext>
            </a:extLst>
          </p:cNvPr>
          <p:cNvSpPr txBox="1"/>
          <p:nvPr/>
        </p:nvSpPr>
        <p:spPr>
          <a:xfrm>
            <a:off x="2713940" y="3895768"/>
            <a:ext cx="580970" cy="236668"/>
          </a:xfrm>
          <a:prstGeom prst="rect">
            <a:avLst/>
          </a:prstGeom>
          <a:noFill/>
        </p:spPr>
        <p:txBody>
          <a:bodyPr wrap="square" rtlCol="0">
            <a:spAutoFit/>
          </a:bodyPr>
          <a:lstStyle/>
          <a:p>
            <a:pPr algn="ctr"/>
            <a:r>
              <a:rPr lang="en-US" sz="938"/>
              <a:t>Green</a:t>
            </a:r>
          </a:p>
        </p:txBody>
      </p:sp>
      <p:sp>
        <p:nvSpPr>
          <p:cNvPr id="70" name="Textfeld 69">
            <a:extLst>
              <a:ext uri="{FF2B5EF4-FFF2-40B4-BE49-F238E27FC236}">
                <a16:creationId xmlns:a16="http://schemas.microsoft.com/office/drawing/2014/main" id="{533FE36A-B45F-44B8-BBCA-56A40DEC8D08}"/>
              </a:ext>
            </a:extLst>
          </p:cNvPr>
          <p:cNvSpPr txBox="1"/>
          <p:nvPr/>
        </p:nvSpPr>
        <p:spPr>
          <a:xfrm>
            <a:off x="3436190" y="3895768"/>
            <a:ext cx="580970" cy="236668"/>
          </a:xfrm>
          <a:prstGeom prst="rect">
            <a:avLst/>
          </a:prstGeom>
          <a:noFill/>
        </p:spPr>
        <p:txBody>
          <a:bodyPr wrap="square" rtlCol="0">
            <a:spAutoFit/>
          </a:bodyPr>
          <a:lstStyle/>
          <a:p>
            <a:pPr algn="ctr"/>
            <a:r>
              <a:rPr lang="en-US" sz="938"/>
              <a:t>Red</a:t>
            </a:r>
          </a:p>
        </p:txBody>
      </p:sp>
      <p:sp>
        <p:nvSpPr>
          <p:cNvPr id="72" name="Textfeld 71">
            <a:extLst>
              <a:ext uri="{FF2B5EF4-FFF2-40B4-BE49-F238E27FC236}">
                <a16:creationId xmlns:a16="http://schemas.microsoft.com/office/drawing/2014/main" id="{831DAFEC-B480-44C2-BDC8-AB17F4B41518}"/>
              </a:ext>
            </a:extLst>
          </p:cNvPr>
          <p:cNvSpPr txBox="1"/>
          <p:nvPr/>
        </p:nvSpPr>
        <p:spPr>
          <a:xfrm>
            <a:off x="4157090" y="3895768"/>
            <a:ext cx="580970" cy="381002"/>
          </a:xfrm>
          <a:prstGeom prst="rect">
            <a:avLst/>
          </a:prstGeom>
          <a:noFill/>
        </p:spPr>
        <p:txBody>
          <a:bodyPr wrap="square" rtlCol="0">
            <a:spAutoFit/>
          </a:bodyPr>
          <a:lstStyle/>
          <a:p>
            <a:pPr algn="ctr"/>
            <a:r>
              <a:rPr lang="en-US" sz="938"/>
              <a:t>Deep</a:t>
            </a:r>
            <a:br>
              <a:rPr lang="en-US" sz="938"/>
            </a:br>
            <a:r>
              <a:rPr lang="en-US" sz="938"/>
              <a:t>Blue</a:t>
            </a:r>
          </a:p>
        </p:txBody>
      </p:sp>
      <p:sp>
        <p:nvSpPr>
          <p:cNvPr id="74" name="Textfeld 73">
            <a:extLst>
              <a:ext uri="{FF2B5EF4-FFF2-40B4-BE49-F238E27FC236}">
                <a16:creationId xmlns:a16="http://schemas.microsoft.com/office/drawing/2014/main" id="{D67998D2-8B49-440A-B50A-A1A4B98E2F50}"/>
              </a:ext>
            </a:extLst>
          </p:cNvPr>
          <p:cNvSpPr txBox="1"/>
          <p:nvPr/>
        </p:nvSpPr>
        <p:spPr>
          <a:xfrm>
            <a:off x="5589240" y="3629930"/>
            <a:ext cx="1198766" cy="236668"/>
          </a:xfrm>
          <a:prstGeom prst="rect">
            <a:avLst/>
          </a:prstGeom>
          <a:noFill/>
        </p:spPr>
        <p:txBody>
          <a:bodyPr wrap="square" rtlCol="0">
            <a:spAutoFit/>
          </a:bodyPr>
          <a:lstStyle/>
          <a:p>
            <a:r>
              <a:rPr lang="en-US" sz="938" dirty="0"/>
              <a:t>Use for Layout</a:t>
            </a:r>
          </a:p>
        </p:txBody>
      </p:sp>
      <p:sp>
        <p:nvSpPr>
          <p:cNvPr id="75" name="Rechteck 74">
            <a:extLst>
              <a:ext uri="{FF2B5EF4-FFF2-40B4-BE49-F238E27FC236}">
                <a16:creationId xmlns:a16="http://schemas.microsoft.com/office/drawing/2014/main" id="{962AFC47-C193-4846-9CBB-CDFE98D370AE}"/>
              </a:ext>
            </a:extLst>
          </p:cNvPr>
          <p:cNvSpPr/>
          <p:nvPr/>
        </p:nvSpPr>
        <p:spPr>
          <a:xfrm>
            <a:off x="5602500" y="1880550"/>
            <a:ext cx="1409400" cy="799200"/>
          </a:xfrm>
          <a:prstGeom prst="rect">
            <a:avLst/>
          </a:prstGeom>
          <a:solidFill>
            <a:srgbClr val="B8B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38">
                <a:solidFill>
                  <a:schemeClr val="tx1"/>
                </a:solidFill>
              </a:rPr>
              <a:t>Background Blue</a:t>
            </a:r>
          </a:p>
        </p:txBody>
      </p:sp>
      <p:sp>
        <p:nvSpPr>
          <p:cNvPr id="77" name="Rechteck 76">
            <a:extLst>
              <a:ext uri="{FF2B5EF4-FFF2-40B4-BE49-F238E27FC236}">
                <a16:creationId xmlns:a16="http://schemas.microsoft.com/office/drawing/2014/main" id="{BF4F6612-8A4C-48C3-91AD-15D72BC70B28}"/>
              </a:ext>
            </a:extLst>
          </p:cNvPr>
          <p:cNvSpPr/>
          <p:nvPr/>
        </p:nvSpPr>
        <p:spPr>
          <a:xfrm>
            <a:off x="7044300" y="1880550"/>
            <a:ext cx="1409400" cy="799200"/>
          </a:xfrm>
          <a:prstGeom prst="rect">
            <a:avLst/>
          </a:prstGeom>
          <a:solidFill>
            <a:srgbClr val="D4B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38">
                <a:solidFill>
                  <a:schemeClr val="tx1"/>
                </a:solidFill>
              </a:rPr>
              <a:t>Background Purple</a:t>
            </a:r>
          </a:p>
        </p:txBody>
      </p:sp>
      <p:sp>
        <p:nvSpPr>
          <p:cNvPr id="79" name="Rechteck 78">
            <a:extLst>
              <a:ext uri="{FF2B5EF4-FFF2-40B4-BE49-F238E27FC236}">
                <a16:creationId xmlns:a16="http://schemas.microsoft.com/office/drawing/2014/main" id="{102D2A20-0442-4696-911A-7D77C23A3B34}"/>
              </a:ext>
            </a:extLst>
          </p:cNvPr>
          <p:cNvSpPr/>
          <p:nvPr/>
        </p:nvSpPr>
        <p:spPr>
          <a:xfrm>
            <a:off x="5604244" y="2704050"/>
            <a:ext cx="1409400" cy="799200"/>
          </a:xfrm>
          <a:prstGeom prst="rect">
            <a:avLst/>
          </a:prstGeom>
          <a:solidFill>
            <a:srgbClr val="F6F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38">
                <a:solidFill>
                  <a:schemeClr val="tx1"/>
                </a:solidFill>
              </a:rPr>
              <a:t>Background Yellow</a:t>
            </a:r>
          </a:p>
        </p:txBody>
      </p:sp>
      <p:sp>
        <p:nvSpPr>
          <p:cNvPr id="81" name="Rechteck 80">
            <a:extLst>
              <a:ext uri="{FF2B5EF4-FFF2-40B4-BE49-F238E27FC236}">
                <a16:creationId xmlns:a16="http://schemas.microsoft.com/office/drawing/2014/main" id="{2C10CD40-4FD5-42C1-9F2D-5FA356A4CA38}"/>
              </a:ext>
            </a:extLst>
          </p:cNvPr>
          <p:cNvSpPr/>
          <p:nvPr/>
        </p:nvSpPr>
        <p:spPr>
          <a:xfrm>
            <a:off x="7044300" y="2704050"/>
            <a:ext cx="1409400" cy="7992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38">
                <a:solidFill>
                  <a:schemeClr val="tx1"/>
                </a:solidFill>
              </a:rPr>
              <a:t>Background Grey</a:t>
            </a:r>
          </a:p>
        </p:txBody>
      </p:sp>
    </p:spTree>
    <p:extLst>
      <p:ext uri="{BB962C8B-B14F-4D97-AF65-F5344CB8AC3E}">
        <p14:creationId xmlns:p14="http://schemas.microsoft.com/office/powerpoint/2010/main" val="3534796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9591405-AFEF-4DB2-B53C-B4F3BE0D2B71}"/>
              </a:ext>
            </a:extLst>
          </p:cNvPr>
          <p:cNvSpPr>
            <a:spLocks noGrp="1"/>
          </p:cNvSpPr>
          <p:nvPr>
            <p:ph type="sldNum" sz="quarter" idx="10"/>
          </p:nvPr>
        </p:nvSpPr>
        <p:spPr/>
        <p:txBody>
          <a:bodyPr/>
          <a:lstStyle/>
          <a:p>
            <a:fld id="{88A1DFE4-5FC5-43BD-BB7E-75EAD82B965F}" type="slidenum">
              <a:rPr lang="en-US" noProof="0" smtClean="0"/>
              <a:pPr/>
              <a:t>38</a:t>
            </a:fld>
            <a:endParaRPr lang="en-US" noProof="0" dirty="0"/>
          </a:p>
        </p:txBody>
      </p:sp>
      <p:sp>
        <p:nvSpPr>
          <p:cNvPr id="4" name="Textfeld 3">
            <a:extLst>
              <a:ext uri="{FF2B5EF4-FFF2-40B4-BE49-F238E27FC236}">
                <a16:creationId xmlns:a16="http://schemas.microsoft.com/office/drawing/2014/main" id="{61DC7241-6C7F-4396-BBE0-E713DD0D0EBD}"/>
              </a:ext>
            </a:extLst>
          </p:cNvPr>
          <p:cNvSpPr txBox="1"/>
          <p:nvPr/>
        </p:nvSpPr>
        <p:spPr>
          <a:xfrm>
            <a:off x="535052" y="845184"/>
            <a:ext cx="1835759" cy="259815"/>
          </a:xfrm>
          <a:prstGeom prst="rect">
            <a:avLst/>
          </a:prstGeom>
          <a:noFill/>
        </p:spPr>
        <p:txBody>
          <a:bodyPr wrap="none" rtlCol="0">
            <a:spAutoFit/>
          </a:bodyPr>
          <a:lstStyle/>
          <a:p>
            <a:pPr>
              <a:lnSpc>
                <a:spcPts val="1388"/>
              </a:lnSpc>
            </a:pPr>
            <a:r>
              <a:rPr lang="en-US" sz="1125" cap="all" dirty="0"/>
              <a:t>Graphical Elements</a:t>
            </a:r>
          </a:p>
        </p:txBody>
      </p:sp>
      <p:sp>
        <p:nvSpPr>
          <p:cNvPr id="6" name="Textfeld 5">
            <a:extLst>
              <a:ext uri="{FF2B5EF4-FFF2-40B4-BE49-F238E27FC236}">
                <a16:creationId xmlns:a16="http://schemas.microsoft.com/office/drawing/2014/main" id="{73B63A09-AFCE-4666-A5E2-D1B48108B62E}"/>
              </a:ext>
            </a:extLst>
          </p:cNvPr>
          <p:cNvSpPr txBox="1"/>
          <p:nvPr/>
        </p:nvSpPr>
        <p:spPr>
          <a:xfrm>
            <a:off x="6070667" y="845184"/>
            <a:ext cx="785793" cy="259815"/>
          </a:xfrm>
          <a:prstGeom prst="rect">
            <a:avLst/>
          </a:prstGeom>
          <a:noFill/>
        </p:spPr>
        <p:txBody>
          <a:bodyPr wrap="none" rtlCol="0">
            <a:spAutoFit/>
          </a:bodyPr>
          <a:lstStyle/>
          <a:p>
            <a:pPr>
              <a:lnSpc>
                <a:spcPts val="1388"/>
              </a:lnSpc>
            </a:pPr>
            <a:r>
              <a:rPr lang="en-US" sz="1125" cap="all" dirty="0"/>
              <a:t>Badges</a:t>
            </a:r>
          </a:p>
        </p:txBody>
      </p:sp>
      <p:sp>
        <p:nvSpPr>
          <p:cNvPr id="8" name="Textfeld 7">
            <a:extLst>
              <a:ext uri="{FF2B5EF4-FFF2-40B4-BE49-F238E27FC236}">
                <a16:creationId xmlns:a16="http://schemas.microsoft.com/office/drawing/2014/main" id="{98213BA7-6BBA-4808-B967-EA3E3560253E}"/>
              </a:ext>
            </a:extLst>
          </p:cNvPr>
          <p:cNvSpPr txBox="1"/>
          <p:nvPr/>
        </p:nvSpPr>
        <p:spPr>
          <a:xfrm>
            <a:off x="535052" y="2735394"/>
            <a:ext cx="1282723" cy="259815"/>
          </a:xfrm>
          <a:prstGeom prst="rect">
            <a:avLst/>
          </a:prstGeom>
          <a:noFill/>
        </p:spPr>
        <p:txBody>
          <a:bodyPr wrap="none" rtlCol="0">
            <a:spAutoFit/>
          </a:bodyPr>
          <a:lstStyle/>
          <a:p>
            <a:pPr>
              <a:lnSpc>
                <a:spcPts val="1388"/>
              </a:lnSpc>
            </a:pPr>
            <a:r>
              <a:rPr lang="en-US" sz="1125" cap="all" dirty="0"/>
              <a:t>Infographics</a:t>
            </a:r>
          </a:p>
        </p:txBody>
      </p:sp>
      <p:cxnSp>
        <p:nvCxnSpPr>
          <p:cNvPr id="10" name="Gerader Verbinder 9">
            <a:extLst>
              <a:ext uri="{FF2B5EF4-FFF2-40B4-BE49-F238E27FC236}">
                <a16:creationId xmlns:a16="http://schemas.microsoft.com/office/drawing/2014/main" id="{25B431EC-EB71-4137-AF73-FD6748E8E0B6}"/>
              </a:ext>
            </a:extLst>
          </p:cNvPr>
          <p:cNvCxnSpPr/>
          <p:nvPr/>
        </p:nvCxnSpPr>
        <p:spPr>
          <a:xfrm>
            <a:off x="572400" y="1520100"/>
            <a:ext cx="2705400" cy="0"/>
          </a:xfrm>
          <a:prstGeom prst="line">
            <a:avLst/>
          </a:prstGeom>
          <a:ln w="19050">
            <a:solidFill>
              <a:srgbClr val="0F124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36F0B9A-306C-4260-8B9A-2A44A3387FD2}"/>
              </a:ext>
            </a:extLst>
          </p:cNvPr>
          <p:cNvCxnSpPr/>
          <p:nvPr/>
        </p:nvCxnSpPr>
        <p:spPr>
          <a:xfrm>
            <a:off x="572400" y="1625400"/>
            <a:ext cx="2705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Grafik 12" descr="Ein Bild, das Gebäude, Fenster, Zeichnung enthält.&#10;&#10;Automatisch generierte Beschreibung">
            <a:extLst>
              <a:ext uri="{FF2B5EF4-FFF2-40B4-BE49-F238E27FC236}">
                <a16:creationId xmlns:a16="http://schemas.microsoft.com/office/drawing/2014/main" id="{6262F2A8-08D8-40E1-B2D0-6BA64D1B0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50" y="3273750"/>
            <a:ext cx="4206600" cy="1206544"/>
          </a:xfrm>
          <a:prstGeom prst="rect">
            <a:avLst/>
          </a:prstGeom>
        </p:spPr>
      </p:pic>
      <p:sp>
        <p:nvSpPr>
          <p:cNvPr id="17" name="Textfeld 16">
            <a:extLst>
              <a:ext uri="{FF2B5EF4-FFF2-40B4-BE49-F238E27FC236}">
                <a16:creationId xmlns:a16="http://schemas.microsoft.com/office/drawing/2014/main" id="{8A81B1E8-81E1-4DB3-8939-0AE9AB984F74}"/>
              </a:ext>
            </a:extLst>
          </p:cNvPr>
          <p:cNvSpPr txBox="1"/>
          <p:nvPr/>
        </p:nvSpPr>
        <p:spPr>
          <a:xfrm>
            <a:off x="535051" y="1785287"/>
            <a:ext cx="1326052" cy="381002"/>
          </a:xfrm>
          <a:prstGeom prst="rect">
            <a:avLst/>
          </a:prstGeom>
          <a:noFill/>
        </p:spPr>
        <p:txBody>
          <a:bodyPr wrap="square" rtlCol="0">
            <a:spAutoFit/>
          </a:bodyPr>
          <a:lstStyle/>
          <a:p>
            <a:r>
              <a:rPr lang="en-US" sz="938" dirty="0"/>
              <a:t>Separation lines 1.5 </a:t>
            </a:r>
            <a:r>
              <a:rPr lang="en-US" sz="938" dirty="0" err="1"/>
              <a:t>pt</a:t>
            </a:r>
            <a:endParaRPr lang="en-US" sz="938" dirty="0"/>
          </a:p>
        </p:txBody>
      </p:sp>
      <p:sp>
        <p:nvSpPr>
          <p:cNvPr id="19" name="Textfeld 18">
            <a:extLst>
              <a:ext uri="{FF2B5EF4-FFF2-40B4-BE49-F238E27FC236}">
                <a16:creationId xmlns:a16="http://schemas.microsoft.com/office/drawing/2014/main" id="{34AE9B2C-233E-4886-AAC4-504E0D58E9DC}"/>
              </a:ext>
            </a:extLst>
          </p:cNvPr>
          <p:cNvSpPr txBox="1"/>
          <p:nvPr/>
        </p:nvSpPr>
        <p:spPr>
          <a:xfrm>
            <a:off x="3626895" y="1987810"/>
            <a:ext cx="1198766" cy="236668"/>
          </a:xfrm>
          <a:prstGeom prst="rect">
            <a:avLst/>
          </a:prstGeom>
          <a:noFill/>
        </p:spPr>
        <p:txBody>
          <a:bodyPr wrap="square" rtlCol="0">
            <a:spAutoFit/>
          </a:bodyPr>
          <a:lstStyle/>
          <a:p>
            <a:r>
              <a:rPr lang="en-US" sz="938" dirty="0"/>
              <a:t>Arrows</a:t>
            </a:r>
          </a:p>
        </p:txBody>
      </p:sp>
      <p:sp>
        <p:nvSpPr>
          <p:cNvPr id="21" name="Textfeld 20">
            <a:extLst>
              <a:ext uri="{FF2B5EF4-FFF2-40B4-BE49-F238E27FC236}">
                <a16:creationId xmlns:a16="http://schemas.microsoft.com/office/drawing/2014/main" id="{47B6243C-3307-4FD5-9EA7-D0761C420828}"/>
              </a:ext>
            </a:extLst>
          </p:cNvPr>
          <p:cNvSpPr txBox="1"/>
          <p:nvPr/>
        </p:nvSpPr>
        <p:spPr>
          <a:xfrm>
            <a:off x="5938519" y="4002909"/>
            <a:ext cx="1198766" cy="161583"/>
          </a:xfrm>
          <a:prstGeom prst="rect">
            <a:avLst/>
          </a:prstGeom>
          <a:noFill/>
        </p:spPr>
        <p:txBody>
          <a:bodyPr wrap="square" rtlCol="0">
            <a:spAutoFit/>
          </a:bodyPr>
          <a:lstStyle/>
          <a:p>
            <a:r>
              <a:rPr lang="en-US" sz="450" dirty="0"/>
              <a:t>Use light badges on dark backgrounds</a:t>
            </a:r>
          </a:p>
        </p:txBody>
      </p:sp>
      <p:sp>
        <p:nvSpPr>
          <p:cNvPr id="23" name="Textfeld 22">
            <a:extLst>
              <a:ext uri="{FF2B5EF4-FFF2-40B4-BE49-F238E27FC236}">
                <a16:creationId xmlns:a16="http://schemas.microsoft.com/office/drawing/2014/main" id="{1E0DF808-1074-406B-AE56-AF1E710042F5}"/>
              </a:ext>
            </a:extLst>
          </p:cNvPr>
          <p:cNvSpPr txBox="1"/>
          <p:nvPr/>
        </p:nvSpPr>
        <p:spPr>
          <a:xfrm>
            <a:off x="5938519" y="2571750"/>
            <a:ext cx="1198766" cy="161583"/>
          </a:xfrm>
          <a:prstGeom prst="rect">
            <a:avLst/>
          </a:prstGeom>
          <a:noFill/>
        </p:spPr>
        <p:txBody>
          <a:bodyPr wrap="square" rtlCol="0">
            <a:spAutoFit/>
          </a:bodyPr>
          <a:lstStyle/>
          <a:p>
            <a:r>
              <a:rPr lang="en-US" sz="450" dirty="0"/>
              <a:t>Use blue badges on light backgrounds</a:t>
            </a:r>
          </a:p>
        </p:txBody>
      </p:sp>
      <p:sp>
        <p:nvSpPr>
          <p:cNvPr id="25" name="Ellipse 24">
            <a:extLst>
              <a:ext uri="{FF2B5EF4-FFF2-40B4-BE49-F238E27FC236}">
                <a16:creationId xmlns:a16="http://schemas.microsoft.com/office/drawing/2014/main" id="{EB093AFF-5829-4E6A-AB6D-039E164C4D97}"/>
              </a:ext>
            </a:extLst>
          </p:cNvPr>
          <p:cNvSpPr/>
          <p:nvPr/>
        </p:nvSpPr>
        <p:spPr>
          <a:xfrm>
            <a:off x="6022350" y="1371600"/>
            <a:ext cx="1119150" cy="1119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t>This information is a badge because it is important!</a:t>
            </a:r>
          </a:p>
        </p:txBody>
      </p:sp>
      <p:sp>
        <p:nvSpPr>
          <p:cNvPr id="27" name="Rechteck 26">
            <a:extLst>
              <a:ext uri="{FF2B5EF4-FFF2-40B4-BE49-F238E27FC236}">
                <a16:creationId xmlns:a16="http://schemas.microsoft.com/office/drawing/2014/main" id="{68B3CFDE-37A7-4FCF-9FCF-9B9E0F6A48E0}"/>
              </a:ext>
            </a:extLst>
          </p:cNvPr>
          <p:cNvSpPr/>
          <p:nvPr/>
        </p:nvSpPr>
        <p:spPr>
          <a:xfrm>
            <a:off x="7422300" y="1530900"/>
            <a:ext cx="1119150" cy="79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t>This information is a badge because it is important!</a:t>
            </a:r>
          </a:p>
        </p:txBody>
      </p:sp>
      <p:sp>
        <p:nvSpPr>
          <p:cNvPr id="29" name="Rechteck 28">
            <a:extLst>
              <a:ext uri="{FF2B5EF4-FFF2-40B4-BE49-F238E27FC236}">
                <a16:creationId xmlns:a16="http://schemas.microsoft.com/office/drawing/2014/main" id="{302B2413-6C41-4949-9AD9-AA125F9AD9F9}"/>
              </a:ext>
            </a:extLst>
          </p:cNvPr>
          <p:cNvSpPr/>
          <p:nvPr/>
        </p:nvSpPr>
        <p:spPr>
          <a:xfrm>
            <a:off x="6022350" y="2921400"/>
            <a:ext cx="1119150" cy="79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1"/>
                </a:solidFill>
              </a:rPr>
              <a:t>This information is a badge because it is important!</a:t>
            </a:r>
          </a:p>
        </p:txBody>
      </p:sp>
      <p:sp>
        <p:nvSpPr>
          <p:cNvPr id="31" name="Ellipse 30">
            <a:extLst>
              <a:ext uri="{FF2B5EF4-FFF2-40B4-BE49-F238E27FC236}">
                <a16:creationId xmlns:a16="http://schemas.microsoft.com/office/drawing/2014/main" id="{1B911DDA-BBDF-46D9-BEF0-D2E7AA764E87}"/>
              </a:ext>
            </a:extLst>
          </p:cNvPr>
          <p:cNvSpPr/>
          <p:nvPr/>
        </p:nvSpPr>
        <p:spPr>
          <a:xfrm>
            <a:off x="7422300" y="2762100"/>
            <a:ext cx="1119150" cy="11191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1"/>
                </a:solidFill>
              </a:rPr>
              <a:t>This information is a badge because it is important!</a:t>
            </a:r>
          </a:p>
        </p:txBody>
      </p:sp>
      <p:pic>
        <p:nvPicPr>
          <p:cNvPr id="33" name="Grafik 32">
            <a:extLst>
              <a:ext uri="{FF2B5EF4-FFF2-40B4-BE49-F238E27FC236}">
                <a16:creationId xmlns:a16="http://schemas.microsoft.com/office/drawing/2014/main" id="{EA274DA9-BF72-4E87-AAF1-348A0FD6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400" y="1475452"/>
            <a:ext cx="175022" cy="89297"/>
          </a:xfrm>
          <a:prstGeom prst="rect">
            <a:avLst/>
          </a:prstGeom>
        </p:spPr>
      </p:pic>
      <p:pic>
        <p:nvPicPr>
          <p:cNvPr id="35" name="Grafik 34">
            <a:extLst>
              <a:ext uri="{FF2B5EF4-FFF2-40B4-BE49-F238E27FC236}">
                <a16:creationId xmlns:a16="http://schemas.microsoft.com/office/drawing/2014/main" id="{A69AE9C4-7541-4473-A517-50D6B0C78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400" y="1734657"/>
            <a:ext cx="175022" cy="89297"/>
          </a:xfrm>
          <a:prstGeom prst="rect">
            <a:avLst/>
          </a:prstGeom>
        </p:spPr>
      </p:pic>
      <p:pic>
        <p:nvPicPr>
          <p:cNvPr id="37" name="Grafik 36">
            <a:extLst>
              <a:ext uri="{FF2B5EF4-FFF2-40B4-BE49-F238E27FC236}">
                <a16:creationId xmlns:a16="http://schemas.microsoft.com/office/drawing/2014/main" id="{EAD51DBA-A8C5-4963-80E3-59B84FAB9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610" y="1475452"/>
            <a:ext cx="175022" cy="89297"/>
          </a:xfrm>
          <a:prstGeom prst="rect">
            <a:avLst/>
          </a:prstGeom>
        </p:spPr>
      </p:pic>
      <p:pic>
        <p:nvPicPr>
          <p:cNvPr id="39" name="Grafik 38">
            <a:extLst>
              <a:ext uri="{FF2B5EF4-FFF2-40B4-BE49-F238E27FC236}">
                <a16:creationId xmlns:a16="http://schemas.microsoft.com/office/drawing/2014/main" id="{27AD9C89-C4D2-4449-882E-8AF41EE05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610" y="1734658"/>
            <a:ext cx="175022" cy="89297"/>
          </a:xfrm>
          <a:prstGeom prst="rect">
            <a:avLst/>
          </a:prstGeom>
        </p:spPr>
      </p:pic>
      <p:pic>
        <p:nvPicPr>
          <p:cNvPr id="41" name="Grafik 40">
            <a:extLst>
              <a:ext uri="{FF2B5EF4-FFF2-40B4-BE49-F238E27FC236}">
                <a16:creationId xmlns:a16="http://schemas.microsoft.com/office/drawing/2014/main" id="{1995F2DC-7DF1-421B-B385-005863FC2D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3821" y="1475452"/>
            <a:ext cx="317897" cy="89297"/>
          </a:xfrm>
          <a:prstGeom prst="rect">
            <a:avLst/>
          </a:prstGeom>
        </p:spPr>
      </p:pic>
      <p:pic>
        <p:nvPicPr>
          <p:cNvPr id="43" name="Grafik 42">
            <a:extLst>
              <a:ext uri="{FF2B5EF4-FFF2-40B4-BE49-F238E27FC236}">
                <a16:creationId xmlns:a16="http://schemas.microsoft.com/office/drawing/2014/main" id="{9078D2F1-A3A5-481F-BC8A-56A7B25A91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3821" y="1734658"/>
            <a:ext cx="317897" cy="89297"/>
          </a:xfrm>
          <a:prstGeom prst="rect">
            <a:avLst/>
          </a:prstGeom>
        </p:spPr>
      </p:pic>
    </p:spTree>
    <p:extLst>
      <p:ext uri="{BB962C8B-B14F-4D97-AF65-F5344CB8AC3E}">
        <p14:creationId xmlns:p14="http://schemas.microsoft.com/office/powerpoint/2010/main" val="62721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4</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Content Placeholder 2">
            <a:extLst>
              <a:ext uri="{FF2B5EF4-FFF2-40B4-BE49-F238E27FC236}">
                <a16:creationId xmlns:a16="http://schemas.microsoft.com/office/drawing/2014/main" id="{52D4B47A-83B2-0C4E-8A76-2C80C577BAAF}"/>
              </a:ext>
            </a:extLst>
          </p:cNvPr>
          <p:cNvSpPr txBox="1">
            <a:spLocks/>
          </p:cNvSpPr>
          <p:nvPr/>
        </p:nvSpPr>
        <p:spPr>
          <a:xfrm>
            <a:off x="942153" y="974243"/>
            <a:ext cx="7734303" cy="3895725"/>
          </a:xfrm>
        </p:spPr>
        <p:txBody>
          <a:bodyPr>
            <a:normAutofit fontScale="92500" lnSpcReduction="10000"/>
          </a:bodyPr>
          <a:lstStyle>
            <a:lvl1pPr marL="0" indent="0" algn="l" defTabSz="685800" rtl="0" eaLnBrk="1" latinLnBrk="0" hangingPunct="1">
              <a:lnSpc>
                <a:spcPts val="1388"/>
              </a:lnSpc>
              <a:spcBef>
                <a:spcPts val="0"/>
              </a:spcBef>
              <a:buFont typeface="Arial" panose="020B0604020202020204" pitchFamily="34" charset="0"/>
              <a:buNone/>
              <a:defRPr sz="1200" kern="1200">
                <a:solidFill>
                  <a:schemeClr val="tx1"/>
                </a:solidFill>
                <a:latin typeface="+mn-lt"/>
                <a:ea typeface="+mn-ea"/>
                <a:cs typeface="+mn-cs"/>
              </a:defRPr>
            </a:lvl1pPr>
            <a:lvl2pPr marL="243000" indent="-243000" algn="l" defTabSz="685800" rtl="0" eaLnBrk="1" latinLnBrk="0" hangingPunct="1">
              <a:lnSpc>
                <a:spcPts val="1388"/>
              </a:lnSpc>
              <a:spcBef>
                <a:spcPts val="0"/>
              </a:spcBef>
              <a:buFont typeface="Arial" panose="020B0604020202020204" pitchFamily="34" charset="0"/>
              <a:buChar char="•"/>
              <a:defRPr sz="1200" kern="1200">
                <a:solidFill>
                  <a:schemeClr val="tx1"/>
                </a:solidFill>
                <a:latin typeface="+mn-lt"/>
                <a:ea typeface="+mn-ea"/>
                <a:cs typeface="+mn-cs"/>
              </a:defRPr>
            </a:lvl2pPr>
            <a:lvl3pPr marL="486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3pPr>
            <a:lvl4pPr marL="729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4pPr>
            <a:lvl5pPr marL="972000" indent="-243000" algn="l" defTabSz="685800" rtl="0" eaLnBrk="1" latinLnBrk="0" hangingPunct="1">
              <a:lnSpc>
                <a:spcPts val="1388"/>
              </a:lnSpc>
              <a:spcBef>
                <a:spcPts val="0"/>
              </a:spcBef>
              <a:buSzPct val="100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1500" dirty="0">
                <a:solidFill>
                  <a:srgbClr val="0055A0"/>
                </a:solidFill>
              </a:rPr>
              <a:t>Orbit correction:</a:t>
            </a:r>
          </a:p>
          <a:p>
            <a:pPr lvl="1">
              <a:lnSpc>
                <a:spcPct val="120000"/>
              </a:lnSpc>
            </a:pPr>
            <a:r>
              <a:rPr lang="en-US" sz="1350" dirty="0">
                <a:solidFill>
                  <a:schemeClr val="accent1">
                    <a:lumMod val="10000"/>
                  </a:schemeClr>
                </a:solidFill>
              </a:rPr>
              <a:t>MICADO &amp; SVD from MAD-X</a:t>
            </a:r>
          </a:p>
          <a:p>
            <a:pPr marL="850392" lvl="2">
              <a:lnSpc>
                <a:spcPct val="120000"/>
              </a:lnSpc>
            </a:pPr>
            <a:r>
              <a:rPr lang="en-US" sz="1350" dirty="0">
                <a:sym typeface="Wingdings"/>
              </a:rPr>
              <a:t>Hor. corrector at each QF, Vert. corrector at each QD</a:t>
            </a:r>
          </a:p>
          <a:p>
            <a:pPr marL="336042" lvl="1" indent="0">
              <a:lnSpc>
                <a:spcPct val="120000"/>
              </a:lnSpc>
              <a:buFont typeface="Arial" panose="020B0604020202020204" pitchFamily="34" charset="0"/>
              <a:buNone/>
            </a:pPr>
            <a:r>
              <a:rPr lang="en-US" sz="1125" dirty="0"/>
              <a:t>		1598 vertical </a:t>
            </a:r>
            <a:r>
              <a:rPr lang="en-US" sz="1125" dirty="0">
                <a:sym typeface="Wingdings"/>
              </a:rPr>
              <a:t>correctors / </a:t>
            </a:r>
            <a:r>
              <a:rPr lang="en-US" sz="1125" dirty="0"/>
              <a:t>1590 horizontal </a:t>
            </a:r>
            <a:r>
              <a:rPr lang="en-US" sz="1125" dirty="0">
                <a:sym typeface="Wingdings"/>
              </a:rPr>
              <a:t>correctors</a:t>
            </a:r>
          </a:p>
          <a:p>
            <a:pPr marL="850392" lvl="2">
              <a:lnSpc>
                <a:spcPct val="120000"/>
              </a:lnSpc>
            </a:pPr>
            <a:r>
              <a:rPr lang="en-US" sz="1350" dirty="0">
                <a:sym typeface="Wingdings"/>
              </a:rPr>
              <a:t>BPM at each quadrupole</a:t>
            </a:r>
          </a:p>
          <a:p>
            <a:pPr marL="336042" lvl="1" indent="0">
              <a:lnSpc>
                <a:spcPct val="120000"/>
              </a:lnSpc>
              <a:spcAft>
                <a:spcPts val="450"/>
              </a:spcAft>
              <a:buFont typeface="Arial" panose="020B0604020202020204" pitchFamily="34" charset="0"/>
              <a:buNone/>
            </a:pPr>
            <a:r>
              <a:rPr lang="en-US" sz="1125" dirty="0">
                <a:sym typeface="Wingdings"/>
              </a:rPr>
              <a:t>		</a:t>
            </a:r>
            <a:r>
              <a:rPr lang="en-US" sz="1125" dirty="0"/>
              <a:t>1598 BPMs vertical / 1590 BPMs horizontal  </a:t>
            </a:r>
          </a:p>
          <a:p>
            <a:pPr marL="336042" lvl="1" indent="0">
              <a:lnSpc>
                <a:spcPct val="120000"/>
              </a:lnSpc>
              <a:buFont typeface="Arial" panose="020B0604020202020204" pitchFamily="34" charset="0"/>
              <a:buNone/>
            </a:pPr>
            <a:endParaRPr lang="en-US" dirty="0"/>
          </a:p>
          <a:p>
            <a:pPr>
              <a:lnSpc>
                <a:spcPct val="120000"/>
              </a:lnSpc>
            </a:pPr>
            <a:r>
              <a:rPr lang="en-US" sz="1500" dirty="0">
                <a:solidFill>
                  <a:srgbClr val="0055A0"/>
                </a:solidFill>
              </a:rPr>
              <a:t>Vertical dispersion and orbit:</a:t>
            </a:r>
          </a:p>
          <a:p>
            <a:pPr lvl="1">
              <a:lnSpc>
                <a:spcPct val="120000"/>
              </a:lnSpc>
              <a:spcAft>
                <a:spcPts val="450"/>
              </a:spcAft>
            </a:pPr>
            <a:r>
              <a:rPr lang="en-US" sz="1350" dirty="0"/>
              <a:t>Orbit Dispersion Free Steering (DFS)</a:t>
            </a:r>
            <a:br>
              <a:rPr lang="en-US" sz="1350" dirty="0"/>
            </a:br>
            <a:endParaRPr lang="en-US" sz="1350" dirty="0"/>
          </a:p>
          <a:p>
            <a:pPr>
              <a:lnSpc>
                <a:spcPct val="120000"/>
              </a:lnSpc>
            </a:pPr>
            <a:r>
              <a:rPr lang="en-US" sz="1500" dirty="0">
                <a:solidFill>
                  <a:srgbClr val="0055A0"/>
                </a:solidFill>
              </a:rPr>
              <a:t>Linear coupling:</a:t>
            </a:r>
          </a:p>
          <a:p>
            <a:pPr lvl="1">
              <a:lnSpc>
                <a:spcPct val="120000"/>
              </a:lnSpc>
            </a:pPr>
            <a:r>
              <a:rPr lang="en-US" sz="1350" dirty="0"/>
              <a:t>Coupling resonant driving terms (RDT)</a:t>
            </a:r>
          </a:p>
          <a:p>
            <a:pPr lvl="2">
              <a:lnSpc>
                <a:spcPct val="120000"/>
              </a:lnSpc>
            </a:pPr>
            <a:r>
              <a:rPr lang="en-US" sz="1350" dirty="0">
                <a:sym typeface="Wingdings"/>
              </a:rPr>
              <a:t>1 skew at each </a:t>
            </a:r>
            <a:r>
              <a:rPr lang="en-US" sz="1350" dirty="0" err="1">
                <a:sym typeface="Wingdings"/>
              </a:rPr>
              <a:t>sextupole</a:t>
            </a:r>
            <a:br>
              <a:rPr lang="en-US" sz="1350" dirty="0">
                <a:sym typeface="Wingdings"/>
              </a:rPr>
            </a:br>
            <a:endParaRPr lang="en-US" sz="1350" dirty="0"/>
          </a:p>
          <a:p>
            <a:pPr>
              <a:lnSpc>
                <a:spcPct val="120000"/>
              </a:lnSpc>
            </a:pPr>
            <a:r>
              <a:rPr lang="en-US" sz="1500" dirty="0">
                <a:solidFill>
                  <a:srgbClr val="0055A0"/>
                </a:solidFill>
              </a:rPr>
              <a:t>Beta beating correction &amp; Horizontal dispersion via Response Matrix:</a:t>
            </a:r>
          </a:p>
          <a:p>
            <a:pPr lvl="1">
              <a:lnSpc>
                <a:spcPct val="120000"/>
              </a:lnSpc>
            </a:pPr>
            <a:r>
              <a:rPr lang="en-US" sz="1350" dirty="0"/>
              <a:t>Rematching of the phase advance at the BPMs</a:t>
            </a:r>
          </a:p>
          <a:p>
            <a:pPr lvl="2">
              <a:lnSpc>
                <a:spcPct val="120000"/>
              </a:lnSpc>
            </a:pPr>
            <a:r>
              <a:rPr lang="en-US" dirty="0">
                <a:sym typeface="Wingdings"/>
              </a:rPr>
              <a:t> </a:t>
            </a:r>
            <a:r>
              <a:rPr lang="en-US" sz="1350" dirty="0">
                <a:sym typeface="Wingdings"/>
              </a:rPr>
              <a:t>1 trim quadrupole at each </a:t>
            </a:r>
            <a:r>
              <a:rPr lang="en-US" sz="1350" dirty="0" err="1">
                <a:sym typeface="Wingdings"/>
              </a:rPr>
              <a:t>sextupole</a:t>
            </a:r>
            <a:endParaRPr lang="en-US" sz="1350" dirty="0"/>
          </a:p>
          <a:p>
            <a:pPr>
              <a:lnSpc>
                <a:spcPct val="120000"/>
              </a:lnSpc>
            </a:pPr>
            <a:endParaRPr lang="en-US" dirty="0"/>
          </a:p>
        </p:txBody>
      </p:sp>
      <p:pic>
        <p:nvPicPr>
          <p:cNvPr id="6" name="Picture 5">
            <a:extLst>
              <a:ext uri="{FF2B5EF4-FFF2-40B4-BE49-F238E27FC236}">
                <a16:creationId xmlns:a16="http://schemas.microsoft.com/office/drawing/2014/main" id="{995EFCED-DB96-834F-AF2C-CBC3B19ADB32}"/>
              </a:ext>
            </a:extLst>
          </p:cNvPr>
          <p:cNvPicPr>
            <a:picLocks noChangeAspect="1"/>
          </p:cNvPicPr>
          <p:nvPr/>
        </p:nvPicPr>
        <p:blipFill>
          <a:blip r:embed="rId3"/>
          <a:stretch>
            <a:fillRect/>
          </a:stretch>
        </p:blipFill>
        <p:spPr>
          <a:xfrm>
            <a:off x="4475680" y="2503480"/>
            <a:ext cx="1824512" cy="351957"/>
          </a:xfrm>
          <a:prstGeom prst="rect">
            <a:avLst/>
          </a:prstGeom>
        </p:spPr>
      </p:pic>
      <p:pic>
        <p:nvPicPr>
          <p:cNvPr id="7" name="Picture 6">
            <a:extLst>
              <a:ext uri="{FF2B5EF4-FFF2-40B4-BE49-F238E27FC236}">
                <a16:creationId xmlns:a16="http://schemas.microsoft.com/office/drawing/2014/main" id="{98DB7094-87B0-D641-8A7C-1D2DF2A6CB39}"/>
              </a:ext>
            </a:extLst>
          </p:cNvPr>
          <p:cNvPicPr>
            <a:picLocks noChangeAspect="1"/>
          </p:cNvPicPr>
          <p:nvPr/>
        </p:nvPicPr>
        <p:blipFill>
          <a:blip r:embed="rId4"/>
          <a:stretch>
            <a:fillRect/>
          </a:stretch>
        </p:blipFill>
        <p:spPr>
          <a:xfrm>
            <a:off x="5734195" y="3152060"/>
            <a:ext cx="1214069" cy="602667"/>
          </a:xfrm>
          <a:prstGeom prst="rect">
            <a:avLst/>
          </a:prstGeom>
        </p:spPr>
      </p:pic>
      <p:pic>
        <p:nvPicPr>
          <p:cNvPr id="8" name="Picture 7" descr="latex-image-1.pdf">
            <a:extLst>
              <a:ext uri="{FF2B5EF4-FFF2-40B4-BE49-F238E27FC236}">
                <a16:creationId xmlns:a16="http://schemas.microsoft.com/office/drawing/2014/main" id="{5E9FFED2-A9A0-BE45-B0E0-CD2CA5F03E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9932" b="16553"/>
          <a:stretch/>
        </p:blipFill>
        <p:spPr>
          <a:xfrm>
            <a:off x="5033704" y="4229609"/>
            <a:ext cx="4001075" cy="949900"/>
          </a:xfrm>
          <a:prstGeom prst="rect">
            <a:avLst/>
          </a:prstGeom>
        </p:spPr>
      </p:pic>
      <p:sp>
        <p:nvSpPr>
          <p:cNvPr id="10" name="Titel 1">
            <a:extLst>
              <a:ext uri="{FF2B5EF4-FFF2-40B4-BE49-F238E27FC236}">
                <a16:creationId xmlns:a16="http://schemas.microsoft.com/office/drawing/2014/main" id="{CB255EC4-720E-AB49-BFCD-A315E16A442E}"/>
              </a:ext>
            </a:extLst>
          </p:cNvPr>
          <p:cNvSpPr>
            <a:spLocks noGrp="1"/>
          </p:cNvSpPr>
          <p:nvPr>
            <p:ph type="title"/>
          </p:nvPr>
        </p:nvSpPr>
        <p:spPr>
          <a:xfrm>
            <a:off x="442800" y="471540"/>
            <a:ext cx="8263350" cy="804066"/>
          </a:xfrm>
        </p:spPr>
        <p:txBody>
          <a:bodyPr/>
          <a:lstStyle/>
          <a:p>
            <a:r>
              <a:rPr lang="en-US" sz="2200" dirty="0"/>
              <a:t>Correction tools</a:t>
            </a:r>
          </a:p>
        </p:txBody>
      </p:sp>
      <p:sp>
        <p:nvSpPr>
          <p:cNvPr id="12" name="Textfeld 10">
            <a:extLst>
              <a:ext uri="{FF2B5EF4-FFF2-40B4-BE49-F238E27FC236}">
                <a16:creationId xmlns:a16="http://schemas.microsoft.com/office/drawing/2014/main" id="{C9D93CFF-B6C1-6749-95B0-06E77C311E63}"/>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274821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5</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59A08CA3-3113-344D-A530-ACCE320DDD7E}"/>
              </a:ext>
            </a:extLst>
          </p:cNvPr>
          <p:cNvSpPr>
            <a:spLocks noGrp="1"/>
          </p:cNvSpPr>
          <p:nvPr>
            <p:ph type="title"/>
          </p:nvPr>
        </p:nvSpPr>
        <p:spPr>
          <a:xfrm>
            <a:off x="442800" y="471540"/>
            <a:ext cx="8263350" cy="804066"/>
          </a:xfrm>
        </p:spPr>
        <p:txBody>
          <a:bodyPr/>
          <a:lstStyle/>
          <a:p>
            <a:r>
              <a:rPr lang="en-US" sz="2200" dirty="0"/>
              <a:t>Assigning misalignments</a:t>
            </a:r>
          </a:p>
        </p:txBody>
      </p:sp>
      <p:pic>
        <p:nvPicPr>
          <p:cNvPr id="12" name="Picture 11">
            <a:extLst>
              <a:ext uri="{FF2B5EF4-FFF2-40B4-BE49-F238E27FC236}">
                <a16:creationId xmlns:a16="http://schemas.microsoft.com/office/drawing/2014/main" id="{24EC9BA8-1A88-A841-A199-F4D93E6E7F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82" r="5050"/>
          <a:stretch/>
        </p:blipFill>
        <p:spPr>
          <a:xfrm>
            <a:off x="130748" y="1537988"/>
            <a:ext cx="3364707" cy="1824560"/>
          </a:xfrm>
          <a:prstGeom prst="rect">
            <a:avLst/>
          </a:prstGeom>
        </p:spPr>
      </p:pic>
      <p:pic>
        <p:nvPicPr>
          <p:cNvPr id="13" name="Picture 12">
            <a:extLst>
              <a:ext uri="{FF2B5EF4-FFF2-40B4-BE49-F238E27FC236}">
                <a16:creationId xmlns:a16="http://schemas.microsoft.com/office/drawing/2014/main" id="{AA620DA4-49F7-164B-B5DD-A7B8DD5CDF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654" r="16217"/>
          <a:stretch/>
        </p:blipFill>
        <p:spPr>
          <a:xfrm>
            <a:off x="3465464" y="1827310"/>
            <a:ext cx="2518172" cy="1824560"/>
          </a:xfrm>
          <a:prstGeom prst="rect">
            <a:avLst/>
          </a:prstGeom>
        </p:spPr>
      </p:pic>
      <p:pic>
        <p:nvPicPr>
          <p:cNvPr id="14" name="Picture 13">
            <a:extLst>
              <a:ext uri="{FF2B5EF4-FFF2-40B4-BE49-F238E27FC236}">
                <a16:creationId xmlns:a16="http://schemas.microsoft.com/office/drawing/2014/main" id="{0DCC184B-E257-064B-BC21-107F1101A7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453" r="5149"/>
          <a:stretch/>
        </p:blipFill>
        <p:spPr>
          <a:xfrm>
            <a:off x="5996508" y="1440572"/>
            <a:ext cx="3001530" cy="1824560"/>
          </a:xfrm>
          <a:prstGeom prst="rect">
            <a:avLst/>
          </a:prstGeom>
        </p:spPr>
      </p:pic>
      <p:sp>
        <p:nvSpPr>
          <p:cNvPr id="15" name="Content Placeholder 2">
            <a:extLst>
              <a:ext uri="{FF2B5EF4-FFF2-40B4-BE49-F238E27FC236}">
                <a16:creationId xmlns:a16="http://schemas.microsoft.com/office/drawing/2014/main" id="{B68D3D58-0979-A049-AA5C-B560D0192BA7}"/>
              </a:ext>
            </a:extLst>
          </p:cNvPr>
          <p:cNvSpPr txBox="1">
            <a:spLocks/>
          </p:cNvSpPr>
          <p:nvPr/>
        </p:nvSpPr>
        <p:spPr>
          <a:xfrm>
            <a:off x="224698" y="3914252"/>
            <a:ext cx="7265524" cy="1033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20000"/>
              </a:lnSpc>
              <a:spcBef>
                <a:spcPts val="0"/>
              </a:spcBef>
              <a:spcAft>
                <a:spcPts val="450"/>
              </a:spcAft>
              <a:buNone/>
            </a:pPr>
            <a:r>
              <a:rPr lang="en-US" sz="1275" dirty="0">
                <a:latin typeface="CMU Sans Serif Medium" panose="02000603000000000000" pitchFamily="2" charset="0"/>
                <a:ea typeface="CMU Sans Serif Medium" panose="02000603000000000000" pitchFamily="2" charset="0"/>
                <a:cs typeface="CMU Sans Serif Medium" panose="02000603000000000000" pitchFamily="2" charset="0"/>
              </a:rPr>
              <a:t>- Misalignments are randomly distributed via a Gaussian distribution, truncated at 2.5 sigma.</a:t>
            </a:r>
          </a:p>
        </p:txBody>
      </p:sp>
      <p:sp>
        <p:nvSpPr>
          <p:cNvPr id="10" name="Textfeld 10">
            <a:extLst>
              <a:ext uri="{FF2B5EF4-FFF2-40B4-BE49-F238E27FC236}">
                <a16:creationId xmlns:a16="http://schemas.microsoft.com/office/drawing/2014/main" id="{65BD5F45-DE26-6F41-BEE7-FB24B5701A02}"/>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27699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6</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DB120314-411F-364D-A447-C2AC04EAE797}"/>
              </a:ext>
            </a:extLst>
          </p:cNvPr>
          <p:cNvSpPr>
            <a:spLocks noGrp="1"/>
          </p:cNvSpPr>
          <p:nvPr>
            <p:ph type="title"/>
          </p:nvPr>
        </p:nvSpPr>
        <p:spPr>
          <a:xfrm>
            <a:off x="442800" y="471540"/>
            <a:ext cx="8263350" cy="804066"/>
          </a:xfrm>
        </p:spPr>
        <p:txBody>
          <a:bodyPr/>
          <a:lstStyle/>
          <a:p>
            <a:r>
              <a:rPr lang="en-US" sz="2200" dirty="0"/>
              <a:t>Assigning girder misalignments</a:t>
            </a:r>
          </a:p>
        </p:txBody>
      </p:sp>
      <p:cxnSp>
        <p:nvCxnSpPr>
          <p:cNvPr id="6" name="Straight Arrow Connector 5">
            <a:extLst>
              <a:ext uri="{FF2B5EF4-FFF2-40B4-BE49-F238E27FC236}">
                <a16:creationId xmlns:a16="http://schemas.microsoft.com/office/drawing/2014/main" id="{F195AC01-D354-0649-9CE7-AA5EE2A8047E}"/>
              </a:ext>
            </a:extLst>
          </p:cNvPr>
          <p:cNvCxnSpPr>
            <a:cxnSpLocks/>
          </p:cNvCxnSpPr>
          <p:nvPr/>
        </p:nvCxnSpPr>
        <p:spPr>
          <a:xfrm>
            <a:off x="3098221" y="2199281"/>
            <a:ext cx="0" cy="483582"/>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90B9CFE-25DB-B849-9F6C-F22ECA343C82}"/>
              </a:ext>
            </a:extLst>
          </p:cNvPr>
          <p:cNvSpPr txBox="1">
            <a:spLocks/>
          </p:cNvSpPr>
          <p:nvPr/>
        </p:nvSpPr>
        <p:spPr>
          <a:xfrm>
            <a:off x="309680" y="3840519"/>
            <a:ext cx="7773213" cy="10273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20000"/>
              </a:lnSpc>
              <a:spcBef>
                <a:spcPts val="0"/>
              </a:spcBef>
              <a:spcAft>
                <a:spcPts val="450"/>
              </a:spcAft>
              <a:buNone/>
            </a:pPr>
            <a:r>
              <a:rPr lang="en-US" sz="1280" dirty="0">
                <a:latin typeface="CMU Sans Serif Medium" panose="02000603000000000000" pitchFamily="2" charset="0"/>
                <a:ea typeface="CMU Sans Serif Medium" panose="02000603000000000000" pitchFamily="2" charset="0"/>
                <a:cs typeface="CMU Sans Serif Medium" panose="02000603000000000000" pitchFamily="2" charset="0"/>
              </a:rPr>
              <a:t>- 2 independent DX and DY misalignments for each end of the girder, and which can be used to calculate DTHETA and DPHI.</a:t>
            </a:r>
          </a:p>
        </p:txBody>
      </p:sp>
      <p:grpSp>
        <p:nvGrpSpPr>
          <p:cNvPr id="8" name="Group 7">
            <a:extLst>
              <a:ext uri="{FF2B5EF4-FFF2-40B4-BE49-F238E27FC236}">
                <a16:creationId xmlns:a16="http://schemas.microsoft.com/office/drawing/2014/main" id="{F20FF83D-0C5C-8A4F-9BAA-7414C831AA50}"/>
              </a:ext>
            </a:extLst>
          </p:cNvPr>
          <p:cNvGrpSpPr/>
          <p:nvPr/>
        </p:nvGrpSpPr>
        <p:grpSpPr>
          <a:xfrm>
            <a:off x="610048" y="1131590"/>
            <a:ext cx="8238368" cy="2435370"/>
            <a:chOff x="813396" y="2109390"/>
            <a:chExt cx="10984491" cy="3247160"/>
          </a:xfrm>
        </p:grpSpPr>
        <p:sp>
          <p:nvSpPr>
            <p:cNvPr id="10" name="Content Placeholder 2">
              <a:extLst>
                <a:ext uri="{FF2B5EF4-FFF2-40B4-BE49-F238E27FC236}">
                  <a16:creationId xmlns:a16="http://schemas.microsoft.com/office/drawing/2014/main" id="{5628A9E4-DED4-6D4F-BFEA-0AC8ADAD92D0}"/>
                </a:ext>
              </a:extLst>
            </p:cNvPr>
            <p:cNvSpPr txBox="1">
              <a:spLocks/>
            </p:cNvSpPr>
            <p:nvPr/>
          </p:nvSpPr>
          <p:spPr>
            <a:xfrm>
              <a:off x="1144707" y="4663895"/>
              <a:ext cx="1460311" cy="41845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latin typeface="CMU Sans Serif Medium" panose="02000603000000000000" pitchFamily="2" charset="0"/>
                  <a:ea typeface="CMU Sans Serif Medium" panose="02000603000000000000" pitchFamily="2" charset="0"/>
                  <a:cs typeface="CMU Sans Serif Medium" panose="02000603000000000000" pitchFamily="2" charset="0"/>
                </a:rPr>
                <a:t>(not to scale)</a:t>
              </a:r>
            </a:p>
          </p:txBody>
        </p:sp>
        <p:grpSp>
          <p:nvGrpSpPr>
            <p:cNvPr id="12" name="Group 11">
              <a:extLst>
                <a:ext uri="{FF2B5EF4-FFF2-40B4-BE49-F238E27FC236}">
                  <a16:creationId xmlns:a16="http://schemas.microsoft.com/office/drawing/2014/main" id="{886CFC9E-8D49-B741-8BB0-B8B4B5395B16}"/>
                </a:ext>
              </a:extLst>
            </p:cNvPr>
            <p:cNvGrpSpPr/>
            <p:nvPr/>
          </p:nvGrpSpPr>
          <p:grpSpPr>
            <a:xfrm>
              <a:off x="813396" y="2172533"/>
              <a:ext cx="5094965" cy="3184017"/>
              <a:chOff x="160826" y="2521494"/>
              <a:chExt cx="5487199" cy="3105815"/>
            </a:xfrm>
          </p:grpSpPr>
          <p:cxnSp>
            <p:nvCxnSpPr>
              <p:cNvPr id="45" name="Straight Arrow Connector 44">
                <a:extLst>
                  <a:ext uri="{FF2B5EF4-FFF2-40B4-BE49-F238E27FC236}">
                    <a16:creationId xmlns:a16="http://schemas.microsoft.com/office/drawing/2014/main" id="{0E049596-2804-C546-8BBB-6DD42D6FA11B}"/>
                  </a:ext>
                </a:extLst>
              </p:cNvPr>
              <p:cNvCxnSpPr>
                <a:cxnSpLocks/>
              </p:cNvCxnSpPr>
              <p:nvPr/>
            </p:nvCxnSpPr>
            <p:spPr>
              <a:xfrm flipV="1">
                <a:off x="349209" y="4486629"/>
                <a:ext cx="5223750" cy="4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D690EBB-18AA-BD42-94CB-F55973DA7AF8}"/>
                  </a:ext>
                </a:extLst>
              </p:cNvPr>
              <p:cNvSpPr/>
              <p:nvPr/>
            </p:nvSpPr>
            <p:spPr>
              <a:xfrm rot="221233">
                <a:off x="4259828" y="4614880"/>
                <a:ext cx="1040748" cy="312409"/>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610000"/>
                  </a:solidFill>
                  <a:highlight>
                    <a:srgbClr val="610000"/>
                  </a:highlight>
                </a:endParaRPr>
              </a:p>
            </p:txBody>
          </p:sp>
          <p:cxnSp>
            <p:nvCxnSpPr>
              <p:cNvPr id="47" name="Straight Arrow Connector 46">
                <a:extLst>
                  <a:ext uri="{FF2B5EF4-FFF2-40B4-BE49-F238E27FC236}">
                    <a16:creationId xmlns:a16="http://schemas.microsoft.com/office/drawing/2014/main" id="{9E69F463-1B42-264A-B17E-E95E665C8E9E}"/>
                  </a:ext>
                </a:extLst>
              </p:cNvPr>
              <p:cNvCxnSpPr>
                <a:cxnSpLocks/>
              </p:cNvCxnSpPr>
              <p:nvPr/>
            </p:nvCxnSpPr>
            <p:spPr>
              <a:xfrm>
                <a:off x="4149883" y="4497567"/>
                <a:ext cx="0" cy="210872"/>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5ECE18-C46D-D648-B4F9-CD25BD3BA240}"/>
                  </a:ext>
                </a:extLst>
              </p:cNvPr>
              <p:cNvCxnSpPr>
                <a:cxnSpLocks/>
              </p:cNvCxnSpPr>
              <p:nvPr/>
            </p:nvCxnSpPr>
            <p:spPr>
              <a:xfrm flipV="1">
                <a:off x="4029437" y="4702310"/>
                <a:ext cx="317040" cy="2012"/>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6183B6D5-FFDC-2841-95CD-01D0C8A6AEE9}"/>
                  </a:ext>
                </a:extLst>
              </p:cNvPr>
              <p:cNvPicPr>
                <a:picLocks noChangeAspect="1"/>
              </p:cNvPicPr>
              <p:nvPr/>
            </p:nvPicPr>
            <p:blipFill>
              <a:blip r:embed="rId3"/>
              <a:stretch>
                <a:fillRect/>
              </a:stretch>
            </p:blipFill>
            <p:spPr>
              <a:xfrm>
                <a:off x="160826" y="2521494"/>
                <a:ext cx="250928" cy="235797"/>
              </a:xfrm>
              <a:prstGeom prst="rect">
                <a:avLst/>
              </a:prstGeom>
            </p:spPr>
          </p:pic>
          <p:pic>
            <p:nvPicPr>
              <p:cNvPr id="50" name="Picture 49">
                <a:extLst>
                  <a:ext uri="{FF2B5EF4-FFF2-40B4-BE49-F238E27FC236}">
                    <a16:creationId xmlns:a16="http://schemas.microsoft.com/office/drawing/2014/main" id="{92D85336-EDF8-0147-A66A-E7BC95901C5A}"/>
                  </a:ext>
                </a:extLst>
              </p:cNvPr>
              <p:cNvPicPr>
                <a:picLocks noChangeAspect="1"/>
              </p:cNvPicPr>
              <p:nvPr/>
            </p:nvPicPr>
            <p:blipFill>
              <a:blip r:embed="rId4"/>
              <a:stretch>
                <a:fillRect/>
              </a:stretch>
            </p:blipFill>
            <p:spPr>
              <a:xfrm>
                <a:off x="5499853" y="4086916"/>
                <a:ext cx="148172" cy="252028"/>
              </a:xfrm>
              <a:prstGeom prst="rect">
                <a:avLst/>
              </a:prstGeom>
            </p:spPr>
          </p:pic>
          <p:cxnSp>
            <p:nvCxnSpPr>
              <p:cNvPr id="51" name="Straight Arrow Connector 50">
                <a:extLst>
                  <a:ext uri="{FF2B5EF4-FFF2-40B4-BE49-F238E27FC236}">
                    <a16:creationId xmlns:a16="http://schemas.microsoft.com/office/drawing/2014/main" id="{1B629E89-0589-AE4C-8B0E-2F9881FA1E67}"/>
                  </a:ext>
                </a:extLst>
              </p:cNvPr>
              <p:cNvCxnSpPr>
                <a:cxnSpLocks/>
              </p:cNvCxnSpPr>
              <p:nvPr/>
            </p:nvCxnSpPr>
            <p:spPr>
              <a:xfrm flipH="1" flipV="1">
                <a:off x="540763" y="2689714"/>
                <a:ext cx="230" cy="2510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D94DEB7-B9DB-5C48-AF9C-8444E1B644AD}"/>
                  </a:ext>
                </a:extLst>
              </p:cNvPr>
              <p:cNvGrpSpPr/>
              <p:nvPr/>
            </p:nvGrpSpPr>
            <p:grpSpPr>
              <a:xfrm rot="21035963">
                <a:off x="1751388" y="2923482"/>
                <a:ext cx="2063958" cy="1082870"/>
                <a:chOff x="3174590" y="3074068"/>
                <a:chExt cx="2820455" cy="1272168"/>
              </a:xfrm>
            </p:grpSpPr>
            <p:sp>
              <p:nvSpPr>
                <p:cNvPr id="59" name="Rectangle 58">
                  <a:extLst>
                    <a:ext uri="{FF2B5EF4-FFF2-40B4-BE49-F238E27FC236}">
                      <a16:creationId xmlns:a16="http://schemas.microsoft.com/office/drawing/2014/main" id="{BBA703E3-84E4-704E-91D1-CD2374CAB02B}"/>
                    </a:ext>
                  </a:extLst>
                </p:cNvPr>
                <p:cNvSpPr/>
                <p:nvPr/>
              </p:nvSpPr>
              <p:spPr>
                <a:xfrm>
                  <a:off x="3757075" y="3838623"/>
                  <a:ext cx="50400" cy="367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0" name="Rectangle 59">
                  <a:extLst>
                    <a:ext uri="{FF2B5EF4-FFF2-40B4-BE49-F238E27FC236}">
                      <a16:creationId xmlns:a16="http://schemas.microsoft.com/office/drawing/2014/main" id="{9EBD49BC-0E7F-A840-A969-EABCBCDFFEEC}"/>
                    </a:ext>
                  </a:extLst>
                </p:cNvPr>
                <p:cNvSpPr/>
                <p:nvPr/>
              </p:nvSpPr>
              <p:spPr>
                <a:xfrm>
                  <a:off x="5391441" y="3860393"/>
                  <a:ext cx="50400" cy="3670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1" name="Rectangle 60">
                  <a:extLst>
                    <a:ext uri="{FF2B5EF4-FFF2-40B4-BE49-F238E27FC236}">
                      <a16:creationId xmlns:a16="http://schemas.microsoft.com/office/drawing/2014/main" id="{E0864904-56F3-5340-831D-CE14D7FC2481}"/>
                    </a:ext>
                  </a:extLst>
                </p:cNvPr>
                <p:cNvSpPr/>
                <p:nvPr/>
              </p:nvSpPr>
              <p:spPr>
                <a:xfrm>
                  <a:off x="4605200" y="3493370"/>
                  <a:ext cx="50400" cy="6542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2" name="Rectangle 61">
                  <a:extLst>
                    <a:ext uri="{FF2B5EF4-FFF2-40B4-BE49-F238E27FC236}">
                      <a16:creationId xmlns:a16="http://schemas.microsoft.com/office/drawing/2014/main" id="{A843A178-8293-9B4D-8D69-557BE0F84FEC}"/>
                    </a:ext>
                  </a:extLst>
                </p:cNvPr>
                <p:cNvSpPr/>
                <p:nvPr/>
              </p:nvSpPr>
              <p:spPr>
                <a:xfrm>
                  <a:off x="3371301" y="4113750"/>
                  <a:ext cx="2396669" cy="2324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3" name="Straight Connector 62">
                  <a:extLst>
                    <a:ext uri="{FF2B5EF4-FFF2-40B4-BE49-F238E27FC236}">
                      <a16:creationId xmlns:a16="http://schemas.microsoft.com/office/drawing/2014/main" id="{260C17D3-51C3-5B46-93C6-8FD1B4A3C5CE}"/>
                    </a:ext>
                  </a:extLst>
                </p:cNvPr>
                <p:cNvCxnSpPr>
                  <a:cxnSpLocks/>
                </p:cNvCxnSpPr>
                <p:nvPr/>
              </p:nvCxnSpPr>
              <p:spPr>
                <a:xfrm flipV="1">
                  <a:off x="3174590" y="4215764"/>
                  <a:ext cx="2820455" cy="1984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25BEF3A-86FC-234C-A32D-0FF152996627}"/>
                    </a:ext>
                  </a:extLst>
                </p:cNvPr>
                <p:cNvCxnSpPr>
                  <a:cxnSpLocks/>
                  <a:endCxn id="70" idx="1"/>
                </p:cNvCxnSpPr>
                <p:nvPr/>
              </p:nvCxnSpPr>
              <p:spPr>
                <a:xfrm flipV="1">
                  <a:off x="3366572" y="3633218"/>
                  <a:ext cx="274697" cy="1606"/>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70D5A55-55B7-D54E-95F3-043457E0B535}"/>
                    </a:ext>
                  </a:extLst>
                </p:cNvPr>
                <p:cNvCxnSpPr>
                  <a:cxnSpLocks/>
                </p:cNvCxnSpPr>
                <p:nvPr/>
              </p:nvCxnSpPr>
              <p:spPr>
                <a:xfrm>
                  <a:off x="3469425" y="3633217"/>
                  <a:ext cx="0" cy="597087"/>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DD91E1B-6E21-D04F-BE54-8588C93D96DC}"/>
                    </a:ext>
                  </a:extLst>
                </p:cNvPr>
                <p:cNvCxnSpPr>
                  <a:cxnSpLocks/>
                </p:cNvCxnSpPr>
                <p:nvPr/>
              </p:nvCxnSpPr>
              <p:spPr>
                <a:xfrm>
                  <a:off x="5651680" y="3708513"/>
                  <a:ext cx="0" cy="507251"/>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BD0ACF5-56C6-E247-96E4-AC9027033D71}"/>
                    </a:ext>
                  </a:extLst>
                </p:cNvPr>
                <p:cNvCxnSpPr>
                  <a:cxnSpLocks/>
                </p:cNvCxnSpPr>
                <p:nvPr/>
              </p:nvCxnSpPr>
              <p:spPr>
                <a:xfrm>
                  <a:off x="5462941" y="3706963"/>
                  <a:ext cx="26106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BDF3719-6605-7A49-9D94-B44AEDD8B43A}"/>
                    </a:ext>
                  </a:extLst>
                </p:cNvPr>
                <p:cNvCxnSpPr>
                  <a:cxnSpLocks/>
                </p:cNvCxnSpPr>
                <p:nvPr/>
              </p:nvCxnSpPr>
              <p:spPr>
                <a:xfrm>
                  <a:off x="4844284" y="3296455"/>
                  <a:ext cx="0" cy="921947"/>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4FBA22-4E37-F74E-9360-F67DC88AAFDE}"/>
                    </a:ext>
                  </a:extLst>
                </p:cNvPr>
                <p:cNvCxnSpPr>
                  <a:cxnSpLocks/>
                </p:cNvCxnSpPr>
                <p:nvPr/>
              </p:nvCxnSpPr>
              <p:spPr>
                <a:xfrm>
                  <a:off x="4717475" y="3291144"/>
                  <a:ext cx="19986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026CE1A6-FB47-9846-AA1F-483351048350}"/>
                    </a:ext>
                  </a:extLst>
                </p:cNvPr>
                <p:cNvSpPr/>
                <p:nvPr/>
              </p:nvSpPr>
              <p:spPr>
                <a:xfrm>
                  <a:off x="3641269" y="3401686"/>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1" name="Rectangle 70">
                  <a:extLst>
                    <a:ext uri="{FF2B5EF4-FFF2-40B4-BE49-F238E27FC236}">
                      <a16:creationId xmlns:a16="http://schemas.microsoft.com/office/drawing/2014/main" id="{B35943F7-04CF-1D48-8556-ABD861834F6F}"/>
                    </a:ext>
                  </a:extLst>
                </p:cNvPr>
                <p:cNvSpPr/>
                <p:nvPr/>
              </p:nvSpPr>
              <p:spPr>
                <a:xfrm>
                  <a:off x="4495789" y="3074068"/>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2" name="Rectangle 71">
                  <a:extLst>
                    <a:ext uri="{FF2B5EF4-FFF2-40B4-BE49-F238E27FC236}">
                      <a16:creationId xmlns:a16="http://schemas.microsoft.com/office/drawing/2014/main" id="{0842D547-0C3B-7E4F-9595-7E59FFDEFE4B}"/>
                    </a:ext>
                  </a:extLst>
                </p:cNvPr>
                <p:cNvSpPr/>
                <p:nvPr/>
              </p:nvSpPr>
              <p:spPr>
                <a:xfrm>
                  <a:off x="5285016" y="3502991"/>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cxnSp>
            <p:nvCxnSpPr>
              <p:cNvPr id="53" name="Straight Arrow Connector 52">
                <a:extLst>
                  <a:ext uri="{FF2B5EF4-FFF2-40B4-BE49-F238E27FC236}">
                    <a16:creationId xmlns:a16="http://schemas.microsoft.com/office/drawing/2014/main" id="{93F2B482-0C6B-CF48-B474-B230B830F2D0}"/>
                  </a:ext>
                </a:extLst>
              </p:cNvPr>
              <p:cNvCxnSpPr>
                <a:cxnSpLocks/>
              </p:cNvCxnSpPr>
              <p:nvPr/>
            </p:nvCxnSpPr>
            <p:spPr>
              <a:xfrm>
                <a:off x="1983536" y="4056620"/>
                <a:ext cx="0" cy="448068"/>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355395-9894-534A-8E6B-DD7A27F7739F}"/>
                  </a:ext>
                </a:extLst>
              </p:cNvPr>
              <p:cNvCxnSpPr>
                <a:cxnSpLocks/>
              </p:cNvCxnSpPr>
              <p:nvPr/>
            </p:nvCxnSpPr>
            <p:spPr>
              <a:xfrm flipV="1">
                <a:off x="1831071" y="4062311"/>
                <a:ext cx="2226238" cy="10014"/>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99F55A51-70D7-1146-8DFC-87A719B2E9E1}"/>
                  </a:ext>
                </a:extLst>
              </p:cNvPr>
              <p:cNvSpPr/>
              <p:nvPr/>
            </p:nvSpPr>
            <p:spPr>
              <a:xfrm rot="969857">
                <a:off x="2483591" y="3956759"/>
                <a:ext cx="98090" cy="2214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56" name="Content Placeholder 2">
                <a:extLst>
                  <a:ext uri="{FF2B5EF4-FFF2-40B4-BE49-F238E27FC236}">
                    <a16:creationId xmlns:a16="http://schemas.microsoft.com/office/drawing/2014/main" id="{8F5E989C-41A0-D54A-9CB1-DA437C022077}"/>
                  </a:ext>
                </a:extLst>
              </p:cNvPr>
              <p:cNvSpPr txBox="1">
                <a:spLocks/>
              </p:cNvSpPr>
              <p:nvPr/>
            </p:nvSpPr>
            <p:spPr>
              <a:xfrm>
                <a:off x="4467937" y="4971138"/>
                <a:ext cx="821559" cy="6561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rgbClr val="6B0000"/>
                    </a:solidFill>
                    <a:latin typeface="CMU Sans Serif Medium" panose="02000603000000000000" pitchFamily="2" charset="0"/>
                    <a:ea typeface="CMU Sans Serif Medium" panose="02000603000000000000" pitchFamily="2" charset="0"/>
                    <a:cs typeface="CMU Sans Serif Medium" panose="02000603000000000000" pitchFamily="2" charset="0"/>
                  </a:rPr>
                  <a:t>dipole</a:t>
                </a:r>
              </a:p>
            </p:txBody>
          </p:sp>
          <p:sp>
            <p:nvSpPr>
              <p:cNvPr id="57" name="Content Placeholder 2">
                <a:extLst>
                  <a:ext uri="{FF2B5EF4-FFF2-40B4-BE49-F238E27FC236}">
                    <a16:creationId xmlns:a16="http://schemas.microsoft.com/office/drawing/2014/main" id="{371ED8A3-3ACA-B542-BF11-054C2CEC7674}"/>
                  </a:ext>
                </a:extLst>
              </p:cNvPr>
              <p:cNvSpPr txBox="1">
                <a:spLocks/>
              </p:cNvSpPr>
              <p:nvPr/>
            </p:nvSpPr>
            <p:spPr>
              <a:xfrm>
                <a:off x="2275859" y="3584683"/>
                <a:ext cx="821559" cy="6561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chemeClr val="bg1">
                        <a:lumMod val="50000"/>
                      </a:schemeClr>
                    </a:solidFill>
                    <a:latin typeface="CMU Sans Serif Medium" panose="02000603000000000000" pitchFamily="2" charset="0"/>
                    <a:ea typeface="CMU Sans Serif Medium" panose="02000603000000000000" pitchFamily="2" charset="0"/>
                    <a:cs typeface="CMU Sans Serif Medium" panose="02000603000000000000" pitchFamily="2" charset="0"/>
                  </a:rPr>
                  <a:t>girder</a:t>
                </a:r>
              </a:p>
            </p:txBody>
          </p:sp>
          <p:sp>
            <p:nvSpPr>
              <p:cNvPr id="58" name="Content Placeholder 2">
                <a:extLst>
                  <a:ext uri="{FF2B5EF4-FFF2-40B4-BE49-F238E27FC236}">
                    <a16:creationId xmlns:a16="http://schemas.microsoft.com/office/drawing/2014/main" id="{1A344F14-88B9-1C4D-9A01-64DE0E0B90D9}"/>
                  </a:ext>
                </a:extLst>
              </p:cNvPr>
              <p:cNvSpPr txBox="1">
                <a:spLocks/>
              </p:cNvSpPr>
              <p:nvPr/>
            </p:nvSpPr>
            <p:spPr>
              <a:xfrm>
                <a:off x="2833513" y="2567275"/>
                <a:ext cx="1298417" cy="6561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err="1">
                    <a:solidFill>
                      <a:srgbClr val="6B0000"/>
                    </a:solidFill>
                    <a:latin typeface="CMU Sans Serif Medium" panose="02000603000000000000" pitchFamily="2" charset="0"/>
                    <a:ea typeface="CMU Sans Serif Medium" panose="02000603000000000000" pitchFamily="2" charset="0"/>
                    <a:cs typeface="CMU Sans Serif Medium" panose="02000603000000000000" pitchFamily="2" charset="0"/>
                  </a:rPr>
                  <a:t>sextupoles</a:t>
                </a:r>
                <a:r>
                  <a:rPr lang="en-US" sz="1050" dirty="0">
                    <a:solidFill>
                      <a:srgbClr val="6B0000"/>
                    </a:solidFill>
                    <a:latin typeface="CMU Sans Serif Medium" panose="02000603000000000000" pitchFamily="2" charset="0"/>
                    <a:ea typeface="CMU Sans Serif Medium" panose="02000603000000000000" pitchFamily="2" charset="0"/>
                    <a:cs typeface="CMU Sans Serif Medium" panose="02000603000000000000" pitchFamily="2" charset="0"/>
                  </a:rPr>
                  <a:t>/ quadrupoles</a:t>
                </a:r>
              </a:p>
            </p:txBody>
          </p:sp>
        </p:grpSp>
        <p:grpSp>
          <p:nvGrpSpPr>
            <p:cNvPr id="13" name="Group 12">
              <a:extLst>
                <a:ext uri="{FF2B5EF4-FFF2-40B4-BE49-F238E27FC236}">
                  <a16:creationId xmlns:a16="http://schemas.microsoft.com/office/drawing/2014/main" id="{23F5CC29-39C2-F94A-9A8A-A75B925DC6FF}"/>
                </a:ext>
              </a:extLst>
            </p:cNvPr>
            <p:cNvGrpSpPr/>
            <p:nvPr/>
          </p:nvGrpSpPr>
          <p:grpSpPr>
            <a:xfrm>
              <a:off x="6381910" y="2109390"/>
              <a:ext cx="5339818" cy="3136976"/>
              <a:chOff x="6144179" y="2518359"/>
              <a:chExt cx="5750902" cy="3046770"/>
            </a:xfrm>
          </p:grpSpPr>
          <p:cxnSp>
            <p:nvCxnSpPr>
              <p:cNvPr id="23" name="Straight Arrow Connector 22">
                <a:extLst>
                  <a:ext uri="{FF2B5EF4-FFF2-40B4-BE49-F238E27FC236}">
                    <a16:creationId xmlns:a16="http://schemas.microsoft.com/office/drawing/2014/main" id="{44F5E158-E797-A040-8DE0-C26B5D311C4B}"/>
                  </a:ext>
                </a:extLst>
              </p:cNvPr>
              <p:cNvCxnSpPr>
                <a:cxnSpLocks/>
              </p:cNvCxnSpPr>
              <p:nvPr/>
            </p:nvCxnSpPr>
            <p:spPr>
              <a:xfrm flipV="1">
                <a:off x="6266620" y="4495201"/>
                <a:ext cx="5628461" cy="9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DB3FF80-191B-984C-82CB-117106D4D35C}"/>
                  </a:ext>
                </a:extLst>
              </p:cNvPr>
              <p:cNvPicPr>
                <a:picLocks noChangeAspect="1"/>
              </p:cNvPicPr>
              <p:nvPr/>
            </p:nvPicPr>
            <p:blipFill>
              <a:blip r:embed="rId5"/>
              <a:stretch>
                <a:fillRect/>
              </a:stretch>
            </p:blipFill>
            <p:spPr>
              <a:xfrm>
                <a:off x="6144179" y="2518359"/>
                <a:ext cx="244882" cy="242067"/>
              </a:xfrm>
              <a:prstGeom prst="rect">
                <a:avLst/>
              </a:prstGeom>
            </p:spPr>
          </p:pic>
          <p:grpSp>
            <p:nvGrpSpPr>
              <p:cNvPr id="25" name="Group 24">
                <a:extLst>
                  <a:ext uri="{FF2B5EF4-FFF2-40B4-BE49-F238E27FC236}">
                    <a16:creationId xmlns:a16="http://schemas.microsoft.com/office/drawing/2014/main" id="{88E19963-3F84-A449-BC1F-CEDE27D3C577}"/>
                  </a:ext>
                </a:extLst>
              </p:cNvPr>
              <p:cNvGrpSpPr/>
              <p:nvPr/>
            </p:nvGrpSpPr>
            <p:grpSpPr>
              <a:xfrm rot="275894">
                <a:off x="9963377" y="4449214"/>
                <a:ext cx="1199200" cy="462820"/>
                <a:chOff x="6200125" y="4692734"/>
                <a:chExt cx="1617008" cy="506553"/>
              </a:xfrm>
            </p:grpSpPr>
            <p:sp>
              <p:nvSpPr>
                <p:cNvPr id="42" name="Rectangle 41">
                  <a:extLst>
                    <a:ext uri="{FF2B5EF4-FFF2-40B4-BE49-F238E27FC236}">
                      <a16:creationId xmlns:a16="http://schemas.microsoft.com/office/drawing/2014/main" id="{15B2ACF1-6018-3B45-974F-6779301A9EB9}"/>
                    </a:ext>
                  </a:extLst>
                </p:cNvPr>
                <p:cNvSpPr/>
                <p:nvPr/>
              </p:nvSpPr>
              <p:spPr>
                <a:xfrm>
                  <a:off x="6200125" y="4771665"/>
                  <a:ext cx="1422212" cy="427622"/>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610000"/>
                    </a:solidFill>
                    <a:highlight>
                      <a:srgbClr val="610000"/>
                    </a:highlight>
                  </a:endParaRPr>
                </a:p>
              </p:txBody>
            </p:sp>
            <p:cxnSp>
              <p:nvCxnSpPr>
                <p:cNvPr id="43" name="Straight Arrow Connector 42">
                  <a:extLst>
                    <a:ext uri="{FF2B5EF4-FFF2-40B4-BE49-F238E27FC236}">
                      <a16:creationId xmlns:a16="http://schemas.microsoft.com/office/drawing/2014/main" id="{A7577276-75EB-9D43-AA22-97BB7389A751}"/>
                    </a:ext>
                  </a:extLst>
                </p:cNvPr>
                <p:cNvCxnSpPr>
                  <a:cxnSpLocks/>
                </p:cNvCxnSpPr>
                <p:nvPr/>
              </p:nvCxnSpPr>
              <p:spPr>
                <a:xfrm>
                  <a:off x="7718563" y="4692734"/>
                  <a:ext cx="2344" cy="282018"/>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8FF1EC8-3BF0-B545-B10B-350B3C3AD93C}"/>
                    </a:ext>
                  </a:extLst>
                </p:cNvPr>
                <p:cNvCxnSpPr>
                  <a:cxnSpLocks/>
                </p:cNvCxnSpPr>
                <p:nvPr/>
              </p:nvCxnSpPr>
              <p:spPr>
                <a:xfrm>
                  <a:off x="7624681" y="4967450"/>
                  <a:ext cx="19245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6E45038F-8C51-4448-A34D-590148197614}"/>
                  </a:ext>
                </a:extLst>
              </p:cNvPr>
              <p:cNvGrpSpPr/>
              <p:nvPr/>
            </p:nvGrpSpPr>
            <p:grpSpPr>
              <a:xfrm rot="21190630">
                <a:off x="7554204" y="3710169"/>
                <a:ext cx="2002365" cy="962908"/>
                <a:chOff x="3100546" y="3941583"/>
                <a:chExt cx="2700000" cy="1053895"/>
              </a:xfrm>
            </p:grpSpPr>
            <p:sp>
              <p:nvSpPr>
                <p:cNvPr id="30" name="Rectangle 29">
                  <a:extLst>
                    <a:ext uri="{FF2B5EF4-FFF2-40B4-BE49-F238E27FC236}">
                      <a16:creationId xmlns:a16="http://schemas.microsoft.com/office/drawing/2014/main" id="{7B586C02-71BB-4147-B1F5-B3B4EE75CB73}"/>
                    </a:ext>
                  </a:extLst>
                </p:cNvPr>
                <p:cNvSpPr/>
                <p:nvPr/>
              </p:nvSpPr>
              <p:spPr>
                <a:xfrm>
                  <a:off x="3371301" y="3941583"/>
                  <a:ext cx="2396669" cy="10538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1" name="Straight Connector 30">
                  <a:extLst>
                    <a:ext uri="{FF2B5EF4-FFF2-40B4-BE49-F238E27FC236}">
                      <a16:creationId xmlns:a16="http://schemas.microsoft.com/office/drawing/2014/main" id="{111B0B5C-A998-1E48-8D68-6E9F0B400E93}"/>
                    </a:ext>
                  </a:extLst>
                </p:cNvPr>
                <p:cNvCxnSpPr>
                  <a:cxnSpLocks/>
                </p:cNvCxnSpPr>
                <p:nvPr/>
              </p:nvCxnSpPr>
              <p:spPr>
                <a:xfrm>
                  <a:off x="3469425" y="4231150"/>
                  <a:ext cx="17205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4775F57-7867-7D41-8561-0D06FB93E6E8}"/>
                    </a:ext>
                  </a:extLst>
                </p:cNvPr>
                <p:cNvCxnSpPr>
                  <a:cxnSpLocks/>
                </p:cNvCxnSpPr>
                <p:nvPr/>
              </p:nvCxnSpPr>
              <p:spPr>
                <a:xfrm>
                  <a:off x="3504128" y="4231150"/>
                  <a:ext cx="0" cy="244517"/>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8D449A-C941-6D4A-88AE-C02BDCA676BB}"/>
                    </a:ext>
                  </a:extLst>
                </p:cNvPr>
                <p:cNvCxnSpPr>
                  <a:cxnSpLocks/>
                </p:cNvCxnSpPr>
                <p:nvPr/>
              </p:nvCxnSpPr>
              <p:spPr>
                <a:xfrm>
                  <a:off x="5640255" y="4450240"/>
                  <a:ext cx="0" cy="288775"/>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0FACA71-9D37-E24F-9996-FC755239909A}"/>
                    </a:ext>
                  </a:extLst>
                </p:cNvPr>
                <p:cNvCxnSpPr>
                  <a:cxnSpLocks/>
                </p:cNvCxnSpPr>
                <p:nvPr/>
              </p:nvCxnSpPr>
              <p:spPr>
                <a:xfrm>
                  <a:off x="4833338" y="4338450"/>
                  <a:ext cx="0" cy="133127"/>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671A0B-50A1-E245-B8E4-18D809D2207A}"/>
                    </a:ext>
                  </a:extLst>
                </p:cNvPr>
                <p:cNvCxnSpPr>
                  <a:cxnSpLocks/>
                </p:cNvCxnSpPr>
                <p:nvPr/>
              </p:nvCxnSpPr>
              <p:spPr>
                <a:xfrm>
                  <a:off x="4649040" y="4343956"/>
                  <a:ext cx="19986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EAE72A-DB72-5C4A-85DF-514E63B41943}"/>
                    </a:ext>
                  </a:extLst>
                </p:cNvPr>
                <p:cNvCxnSpPr>
                  <a:cxnSpLocks/>
                </p:cNvCxnSpPr>
                <p:nvPr/>
              </p:nvCxnSpPr>
              <p:spPr>
                <a:xfrm flipV="1">
                  <a:off x="3100546" y="4451730"/>
                  <a:ext cx="2700000" cy="1984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BDE61B0-7547-834A-AAAA-D81020A54CCB}"/>
                    </a:ext>
                  </a:extLst>
                </p:cNvPr>
                <p:cNvCxnSpPr>
                  <a:cxnSpLocks/>
                </p:cNvCxnSpPr>
                <p:nvPr/>
              </p:nvCxnSpPr>
              <p:spPr>
                <a:xfrm>
                  <a:off x="3137311" y="4475667"/>
                  <a:ext cx="0" cy="220580"/>
                </a:xfrm>
                <a:prstGeom prst="straightConnector1">
                  <a:avLst/>
                </a:prstGeom>
                <a:ln w="254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4A96AB-36B0-E442-B5EA-CBBD9370F6A0}"/>
                    </a:ext>
                  </a:extLst>
                </p:cNvPr>
                <p:cNvCxnSpPr>
                  <a:cxnSpLocks/>
                </p:cNvCxnSpPr>
                <p:nvPr/>
              </p:nvCxnSpPr>
              <p:spPr>
                <a:xfrm>
                  <a:off x="5450211" y="4732621"/>
                  <a:ext cx="19986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FAE20DB-44A6-CE4F-B7BA-E255E04F3CE0}"/>
                    </a:ext>
                  </a:extLst>
                </p:cNvPr>
                <p:cNvSpPr/>
                <p:nvPr/>
              </p:nvSpPr>
              <p:spPr>
                <a:xfrm>
                  <a:off x="3698864" y="4015251"/>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Rectangle 39">
                  <a:extLst>
                    <a:ext uri="{FF2B5EF4-FFF2-40B4-BE49-F238E27FC236}">
                      <a16:creationId xmlns:a16="http://schemas.microsoft.com/office/drawing/2014/main" id="{E335DD28-2F64-AD4C-A042-7129EF9C76C7}"/>
                    </a:ext>
                  </a:extLst>
                </p:cNvPr>
                <p:cNvSpPr/>
                <p:nvPr/>
              </p:nvSpPr>
              <p:spPr>
                <a:xfrm>
                  <a:off x="4476831" y="4122357"/>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Rectangle 40">
                  <a:extLst>
                    <a:ext uri="{FF2B5EF4-FFF2-40B4-BE49-F238E27FC236}">
                      <a16:creationId xmlns:a16="http://schemas.microsoft.com/office/drawing/2014/main" id="{59254EC2-C46E-414D-9C78-BF6A76877706}"/>
                    </a:ext>
                  </a:extLst>
                </p:cNvPr>
                <p:cNvSpPr/>
                <p:nvPr/>
              </p:nvSpPr>
              <p:spPr>
                <a:xfrm>
                  <a:off x="5280570" y="4489655"/>
                  <a:ext cx="272141" cy="463063"/>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7" name="Content Placeholder 2">
                <a:extLst>
                  <a:ext uri="{FF2B5EF4-FFF2-40B4-BE49-F238E27FC236}">
                    <a16:creationId xmlns:a16="http://schemas.microsoft.com/office/drawing/2014/main" id="{CFD21851-274F-8B40-9EEE-4D09C253AD92}"/>
                  </a:ext>
                </a:extLst>
              </p:cNvPr>
              <p:cNvSpPr txBox="1">
                <a:spLocks/>
              </p:cNvSpPr>
              <p:nvPr/>
            </p:nvSpPr>
            <p:spPr>
              <a:xfrm>
                <a:off x="10128946" y="4908958"/>
                <a:ext cx="821559" cy="6561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rgbClr val="6B0000"/>
                    </a:solidFill>
                    <a:latin typeface="CMU Sans Serif Medium" panose="02000603000000000000" pitchFamily="2" charset="0"/>
                    <a:ea typeface="CMU Sans Serif Medium" panose="02000603000000000000" pitchFamily="2" charset="0"/>
                    <a:cs typeface="CMU Sans Serif Medium" panose="02000603000000000000" pitchFamily="2" charset="0"/>
                  </a:rPr>
                  <a:t>dipole</a:t>
                </a:r>
              </a:p>
            </p:txBody>
          </p:sp>
          <p:sp>
            <p:nvSpPr>
              <p:cNvPr id="28" name="Content Placeholder 2">
                <a:extLst>
                  <a:ext uri="{FF2B5EF4-FFF2-40B4-BE49-F238E27FC236}">
                    <a16:creationId xmlns:a16="http://schemas.microsoft.com/office/drawing/2014/main" id="{0AE8617F-5851-A14E-A41D-FB90320FDA02}"/>
                  </a:ext>
                </a:extLst>
              </p:cNvPr>
              <p:cNvSpPr txBox="1">
                <a:spLocks/>
              </p:cNvSpPr>
              <p:nvPr/>
            </p:nvSpPr>
            <p:spPr>
              <a:xfrm>
                <a:off x="8209389" y="3446778"/>
                <a:ext cx="821559" cy="6561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solidFill>
                      <a:schemeClr val="bg1">
                        <a:lumMod val="50000"/>
                      </a:schemeClr>
                    </a:solidFill>
                    <a:latin typeface="CMU Sans Serif Medium" panose="02000603000000000000" pitchFamily="2" charset="0"/>
                    <a:ea typeface="CMU Sans Serif Medium" panose="02000603000000000000" pitchFamily="2" charset="0"/>
                    <a:cs typeface="CMU Sans Serif Medium" panose="02000603000000000000" pitchFamily="2" charset="0"/>
                  </a:rPr>
                  <a:t>girder</a:t>
                </a:r>
              </a:p>
            </p:txBody>
          </p:sp>
          <p:cxnSp>
            <p:nvCxnSpPr>
              <p:cNvPr id="29" name="Straight Arrow Connector 28">
                <a:extLst>
                  <a:ext uri="{FF2B5EF4-FFF2-40B4-BE49-F238E27FC236}">
                    <a16:creationId xmlns:a16="http://schemas.microsoft.com/office/drawing/2014/main" id="{B0BB611C-AA92-AD49-B333-4DDF2A295591}"/>
                  </a:ext>
                </a:extLst>
              </p:cNvPr>
              <p:cNvCxnSpPr>
                <a:cxnSpLocks/>
              </p:cNvCxnSpPr>
              <p:nvPr/>
            </p:nvCxnSpPr>
            <p:spPr>
              <a:xfrm flipH="1" flipV="1">
                <a:off x="6572963" y="2726106"/>
                <a:ext cx="230" cy="2510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BDB8191-7430-6C46-B474-2B9402BF1B1C}"/>
                </a:ext>
              </a:extLst>
            </p:cNvPr>
            <p:cNvPicPr>
              <a:picLocks noChangeAspect="1"/>
            </p:cNvPicPr>
            <p:nvPr/>
          </p:nvPicPr>
          <p:blipFill>
            <a:blip r:embed="rId4"/>
            <a:stretch>
              <a:fillRect/>
            </a:stretch>
          </p:blipFill>
          <p:spPr>
            <a:xfrm>
              <a:off x="11660307" y="3727570"/>
              <a:ext cx="137580" cy="258374"/>
            </a:xfrm>
            <a:prstGeom prst="rect">
              <a:avLst/>
            </a:prstGeom>
          </p:spPr>
        </p:pic>
        <p:pic>
          <p:nvPicPr>
            <p:cNvPr id="15" name="Picture 14">
              <a:extLst>
                <a:ext uri="{FF2B5EF4-FFF2-40B4-BE49-F238E27FC236}">
                  <a16:creationId xmlns:a16="http://schemas.microsoft.com/office/drawing/2014/main" id="{89529858-5CDC-A340-8EBF-5283793690C0}"/>
                </a:ext>
              </a:extLst>
            </p:cNvPr>
            <p:cNvPicPr>
              <a:picLocks noChangeAspect="1"/>
            </p:cNvPicPr>
            <p:nvPr/>
          </p:nvPicPr>
          <p:blipFill>
            <a:blip r:embed="rId6"/>
            <a:stretch>
              <a:fillRect/>
            </a:stretch>
          </p:blipFill>
          <p:spPr>
            <a:xfrm rot="20809873">
              <a:off x="1908480" y="3450145"/>
              <a:ext cx="546245" cy="160365"/>
            </a:xfrm>
            <a:prstGeom prst="rect">
              <a:avLst/>
            </a:prstGeom>
          </p:spPr>
        </p:pic>
        <p:pic>
          <p:nvPicPr>
            <p:cNvPr id="16" name="Picture 15">
              <a:extLst>
                <a:ext uri="{FF2B5EF4-FFF2-40B4-BE49-F238E27FC236}">
                  <a16:creationId xmlns:a16="http://schemas.microsoft.com/office/drawing/2014/main" id="{A0ADF610-2314-A14F-8795-D4722108F7DA}"/>
                </a:ext>
              </a:extLst>
            </p:cNvPr>
            <p:cNvPicPr>
              <a:picLocks noChangeAspect="1"/>
            </p:cNvPicPr>
            <p:nvPr/>
          </p:nvPicPr>
          <p:blipFill>
            <a:blip r:embed="rId7"/>
            <a:stretch>
              <a:fillRect/>
            </a:stretch>
          </p:blipFill>
          <p:spPr>
            <a:xfrm rot="20809873">
              <a:off x="4116191" y="3119358"/>
              <a:ext cx="664104" cy="210016"/>
            </a:xfrm>
            <a:prstGeom prst="rect">
              <a:avLst/>
            </a:prstGeom>
          </p:spPr>
        </p:pic>
        <p:pic>
          <p:nvPicPr>
            <p:cNvPr id="17" name="Picture 16">
              <a:extLst>
                <a:ext uri="{FF2B5EF4-FFF2-40B4-BE49-F238E27FC236}">
                  <a16:creationId xmlns:a16="http://schemas.microsoft.com/office/drawing/2014/main" id="{6FAC75F4-B659-4F43-B0D4-4F8B300DA167}"/>
                </a:ext>
              </a:extLst>
            </p:cNvPr>
            <p:cNvPicPr>
              <a:picLocks noChangeAspect="1"/>
            </p:cNvPicPr>
            <p:nvPr/>
          </p:nvPicPr>
          <p:blipFill>
            <a:blip r:embed="rId8"/>
            <a:stretch>
              <a:fillRect/>
            </a:stretch>
          </p:blipFill>
          <p:spPr>
            <a:xfrm>
              <a:off x="3683565" y="4221008"/>
              <a:ext cx="678000" cy="188661"/>
            </a:xfrm>
            <a:prstGeom prst="rect">
              <a:avLst/>
            </a:prstGeom>
          </p:spPr>
        </p:pic>
        <p:pic>
          <p:nvPicPr>
            <p:cNvPr id="18" name="Picture 17">
              <a:extLst>
                <a:ext uri="{FF2B5EF4-FFF2-40B4-BE49-F238E27FC236}">
                  <a16:creationId xmlns:a16="http://schemas.microsoft.com/office/drawing/2014/main" id="{62EF69D6-E726-F749-8B79-6ED25CA1C9BC}"/>
                </a:ext>
              </a:extLst>
            </p:cNvPr>
            <p:cNvPicPr>
              <a:picLocks noChangeAspect="1"/>
            </p:cNvPicPr>
            <p:nvPr/>
          </p:nvPicPr>
          <p:blipFill>
            <a:blip r:embed="rId9"/>
            <a:stretch>
              <a:fillRect/>
            </a:stretch>
          </p:blipFill>
          <p:spPr>
            <a:xfrm rot="396499">
              <a:off x="11065237" y="4250404"/>
              <a:ext cx="482600" cy="152400"/>
            </a:xfrm>
            <a:prstGeom prst="rect">
              <a:avLst/>
            </a:prstGeom>
          </p:spPr>
        </p:pic>
        <p:pic>
          <p:nvPicPr>
            <p:cNvPr id="19" name="Picture 18">
              <a:extLst>
                <a:ext uri="{FF2B5EF4-FFF2-40B4-BE49-F238E27FC236}">
                  <a16:creationId xmlns:a16="http://schemas.microsoft.com/office/drawing/2014/main" id="{6E7E0B48-7D7E-0E48-8BA9-5E26154A418F}"/>
                </a:ext>
              </a:extLst>
            </p:cNvPr>
            <p:cNvPicPr>
              <a:picLocks noChangeAspect="1"/>
            </p:cNvPicPr>
            <p:nvPr/>
          </p:nvPicPr>
          <p:blipFill>
            <a:blip r:embed="rId10"/>
            <a:stretch>
              <a:fillRect/>
            </a:stretch>
          </p:blipFill>
          <p:spPr>
            <a:xfrm rot="21196051">
              <a:off x="7370679" y="3723265"/>
              <a:ext cx="469900" cy="152400"/>
            </a:xfrm>
            <a:prstGeom prst="rect">
              <a:avLst/>
            </a:prstGeom>
          </p:spPr>
        </p:pic>
        <p:pic>
          <p:nvPicPr>
            <p:cNvPr id="20" name="Picture 19">
              <a:extLst>
                <a:ext uri="{FF2B5EF4-FFF2-40B4-BE49-F238E27FC236}">
                  <a16:creationId xmlns:a16="http://schemas.microsoft.com/office/drawing/2014/main" id="{848F3D8F-88B4-BE4A-8DF3-C1D931B4BA3A}"/>
                </a:ext>
              </a:extLst>
            </p:cNvPr>
            <p:cNvPicPr>
              <a:picLocks noChangeAspect="1"/>
            </p:cNvPicPr>
            <p:nvPr/>
          </p:nvPicPr>
          <p:blipFill>
            <a:blip r:embed="rId11"/>
            <a:stretch>
              <a:fillRect/>
            </a:stretch>
          </p:blipFill>
          <p:spPr>
            <a:xfrm rot="21196051">
              <a:off x="9594033" y="3715924"/>
              <a:ext cx="495300" cy="165100"/>
            </a:xfrm>
            <a:prstGeom prst="rect">
              <a:avLst/>
            </a:prstGeom>
          </p:spPr>
        </p:pic>
        <p:pic>
          <p:nvPicPr>
            <p:cNvPr id="21" name="Picture 20">
              <a:extLst>
                <a:ext uri="{FF2B5EF4-FFF2-40B4-BE49-F238E27FC236}">
                  <a16:creationId xmlns:a16="http://schemas.microsoft.com/office/drawing/2014/main" id="{81C0FC87-05D8-E145-BBD9-1852E0858B4D}"/>
                </a:ext>
              </a:extLst>
            </p:cNvPr>
            <p:cNvPicPr>
              <a:picLocks noChangeAspect="1"/>
            </p:cNvPicPr>
            <p:nvPr/>
          </p:nvPicPr>
          <p:blipFill>
            <a:blip r:embed="rId12"/>
            <a:stretch>
              <a:fillRect/>
            </a:stretch>
          </p:blipFill>
          <p:spPr>
            <a:xfrm rot="20996958">
              <a:off x="7230281" y="3978458"/>
              <a:ext cx="406400" cy="165100"/>
            </a:xfrm>
            <a:prstGeom prst="rect">
              <a:avLst/>
            </a:prstGeom>
          </p:spPr>
        </p:pic>
      </p:grpSp>
      <p:pic>
        <p:nvPicPr>
          <p:cNvPr id="73" name="Picture 72">
            <a:extLst>
              <a:ext uri="{FF2B5EF4-FFF2-40B4-BE49-F238E27FC236}">
                <a16:creationId xmlns:a16="http://schemas.microsoft.com/office/drawing/2014/main" id="{83228B52-C224-D845-B7FA-7DC96CE34A67}"/>
              </a:ext>
            </a:extLst>
          </p:cNvPr>
          <p:cNvPicPr>
            <a:picLocks noChangeAspect="1"/>
          </p:cNvPicPr>
          <p:nvPr/>
        </p:nvPicPr>
        <p:blipFill>
          <a:blip r:embed="rId13"/>
          <a:stretch>
            <a:fillRect/>
          </a:stretch>
        </p:blipFill>
        <p:spPr>
          <a:xfrm>
            <a:off x="1460123" y="2468359"/>
            <a:ext cx="342900" cy="123825"/>
          </a:xfrm>
          <a:prstGeom prst="rect">
            <a:avLst/>
          </a:prstGeom>
        </p:spPr>
      </p:pic>
      <p:pic>
        <p:nvPicPr>
          <p:cNvPr id="74" name="Picture 73">
            <a:extLst>
              <a:ext uri="{FF2B5EF4-FFF2-40B4-BE49-F238E27FC236}">
                <a16:creationId xmlns:a16="http://schemas.microsoft.com/office/drawing/2014/main" id="{ED79C40C-ED7A-F14A-ABE9-8A5482002C3F}"/>
              </a:ext>
            </a:extLst>
          </p:cNvPr>
          <p:cNvPicPr>
            <a:picLocks noChangeAspect="1"/>
          </p:cNvPicPr>
          <p:nvPr/>
        </p:nvPicPr>
        <p:blipFill>
          <a:blip r:embed="rId14"/>
          <a:stretch>
            <a:fillRect/>
          </a:stretch>
        </p:blipFill>
        <p:spPr>
          <a:xfrm>
            <a:off x="3169677" y="2454110"/>
            <a:ext cx="342900" cy="123825"/>
          </a:xfrm>
          <a:prstGeom prst="rect">
            <a:avLst/>
          </a:prstGeom>
        </p:spPr>
      </p:pic>
      <p:pic>
        <p:nvPicPr>
          <p:cNvPr id="2" name="Picture 1">
            <a:extLst>
              <a:ext uri="{FF2B5EF4-FFF2-40B4-BE49-F238E27FC236}">
                <a16:creationId xmlns:a16="http://schemas.microsoft.com/office/drawing/2014/main" id="{CC452AF8-6975-0E48-808E-8EFFAE616252}"/>
              </a:ext>
            </a:extLst>
          </p:cNvPr>
          <p:cNvPicPr>
            <a:picLocks noChangeAspect="1"/>
          </p:cNvPicPr>
          <p:nvPr/>
        </p:nvPicPr>
        <p:blipFill>
          <a:blip r:embed="rId15"/>
          <a:stretch>
            <a:fillRect/>
          </a:stretch>
        </p:blipFill>
        <p:spPr>
          <a:xfrm>
            <a:off x="2464924" y="2262852"/>
            <a:ext cx="560558" cy="144906"/>
          </a:xfrm>
          <a:prstGeom prst="rect">
            <a:avLst/>
          </a:prstGeom>
        </p:spPr>
      </p:pic>
      <p:sp>
        <p:nvSpPr>
          <p:cNvPr id="75" name="Textfeld 10">
            <a:extLst>
              <a:ext uri="{FF2B5EF4-FFF2-40B4-BE49-F238E27FC236}">
                <a16:creationId xmlns:a16="http://schemas.microsoft.com/office/drawing/2014/main" id="{C718F50B-5608-A44B-9819-79C7E2FD13F5}"/>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411468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7</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DB120314-411F-364D-A447-C2AC04EAE797}"/>
              </a:ext>
            </a:extLst>
          </p:cNvPr>
          <p:cNvSpPr>
            <a:spLocks noGrp="1"/>
          </p:cNvSpPr>
          <p:nvPr>
            <p:ph type="title"/>
          </p:nvPr>
        </p:nvSpPr>
        <p:spPr>
          <a:xfrm>
            <a:off x="442800" y="471540"/>
            <a:ext cx="8263350" cy="804066"/>
          </a:xfrm>
        </p:spPr>
        <p:txBody>
          <a:bodyPr/>
          <a:lstStyle/>
          <a:p>
            <a:r>
              <a:rPr lang="en-US" sz="2000" dirty="0">
                <a:solidFill>
                  <a:srgbClr val="0432FF"/>
                </a:solidFill>
                <a:latin typeface="CMU Bright Roman" panose="02000603000000000000" pitchFamily="2" charset="0"/>
                <a:ea typeface="CMU Bright Roman" panose="02000603000000000000" pitchFamily="2" charset="0"/>
                <a:cs typeface="CMU Bright Roman" panose="02000603000000000000" pitchFamily="2" charset="0"/>
              </a:rPr>
              <a:t>Misalignments and field errors</a:t>
            </a:r>
            <a:endParaRPr lang="en-US" sz="2200" dirty="0"/>
          </a:p>
        </p:txBody>
      </p:sp>
      <p:pic>
        <p:nvPicPr>
          <p:cNvPr id="6" name="Picture 5">
            <a:extLst>
              <a:ext uri="{FF2B5EF4-FFF2-40B4-BE49-F238E27FC236}">
                <a16:creationId xmlns:a16="http://schemas.microsoft.com/office/drawing/2014/main" id="{5FF1CD18-C7BB-DC46-AA52-5500DFE03F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82" r="5050"/>
          <a:stretch/>
        </p:blipFill>
        <p:spPr>
          <a:xfrm>
            <a:off x="433982" y="3317238"/>
            <a:ext cx="3072189" cy="1665938"/>
          </a:xfrm>
          <a:prstGeom prst="rect">
            <a:avLst/>
          </a:prstGeom>
        </p:spPr>
      </p:pic>
      <p:pic>
        <p:nvPicPr>
          <p:cNvPr id="7" name="Picture 6">
            <a:extLst>
              <a:ext uri="{FF2B5EF4-FFF2-40B4-BE49-F238E27FC236}">
                <a16:creationId xmlns:a16="http://schemas.microsoft.com/office/drawing/2014/main" id="{FF3136CA-B0C7-B14D-961A-7434F69D94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654" r="16217"/>
          <a:stretch/>
        </p:blipFill>
        <p:spPr>
          <a:xfrm>
            <a:off x="3695101" y="3606560"/>
            <a:ext cx="2299250" cy="1665938"/>
          </a:xfrm>
          <a:prstGeom prst="rect">
            <a:avLst/>
          </a:prstGeom>
        </p:spPr>
      </p:pic>
      <p:pic>
        <p:nvPicPr>
          <p:cNvPr id="8" name="Picture 7">
            <a:extLst>
              <a:ext uri="{FF2B5EF4-FFF2-40B4-BE49-F238E27FC236}">
                <a16:creationId xmlns:a16="http://schemas.microsoft.com/office/drawing/2014/main" id="{2B475506-84C9-DE4C-ACDB-8CDBC1F735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453" r="5149"/>
          <a:stretch/>
        </p:blipFill>
        <p:spPr>
          <a:xfrm>
            <a:off x="6268168" y="3219822"/>
            <a:ext cx="2740586" cy="1665938"/>
          </a:xfrm>
          <a:prstGeom prst="rect">
            <a:avLst/>
          </a:prstGeom>
        </p:spPr>
      </p:pic>
      <p:sp>
        <p:nvSpPr>
          <p:cNvPr id="16" name="Content Placeholder 2">
            <a:extLst>
              <a:ext uri="{FF2B5EF4-FFF2-40B4-BE49-F238E27FC236}">
                <a16:creationId xmlns:a16="http://schemas.microsoft.com/office/drawing/2014/main" id="{3A320F2B-BF84-C844-9BEF-E7976237775C}"/>
              </a:ext>
            </a:extLst>
          </p:cNvPr>
          <p:cNvSpPr txBox="1">
            <a:spLocks/>
          </p:cNvSpPr>
          <p:nvPr/>
        </p:nvSpPr>
        <p:spPr>
          <a:xfrm>
            <a:off x="6697491" y="1404528"/>
            <a:ext cx="2311263" cy="119552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20000"/>
              </a:lnSpc>
              <a:spcBef>
                <a:spcPts val="0"/>
              </a:spcBef>
              <a:spcAft>
                <a:spcPts val="450"/>
              </a:spcAft>
              <a:buNone/>
            </a:pPr>
            <a:r>
              <a:rPr lang="en-US" sz="1275" dirty="0">
                <a:latin typeface="CMU Sans Serif Medium" panose="02000603000000000000" pitchFamily="2" charset="0"/>
                <a:ea typeface="CMU Sans Serif Medium" panose="02000603000000000000" pitchFamily="2" charset="0"/>
                <a:cs typeface="CMU Sans Serif Medium" panose="02000603000000000000" pitchFamily="2" charset="0"/>
              </a:rPr>
              <a:t>Misalignments are randomly distributed via a Gaussian distribution, truncated at 2.5 sigma.</a:t>
            </a:r>
          </a:p>
        </p:txBody>
      </p:sp>
      <p:sp>
        <p:nvSpPr>
          <p:cNvPr id="17" name="Textfeld 10">
            <a:extLst>
              <a:ext uri="{FF2B5EF4-FFF2-40B4-BE49-F238E27FC236}">
                <a16:creationId xmlns:a16="http://schemas.microsoft.com/office/drawing/2014/main" id="{96848D8D-39F0-E842-9AA0-6564ED927BCB}"/>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grpSp>
        <p:nvGrpSpPr>
          <p:cNvPr id="10" name="Group 9">
            <a:extLst>
              <a:ext uri="{FF2B5EF4-FFF2-40B4-BE49-F238E27FC236}">
                <a16:creationId xmlns:a16="http://schemas.microsoft.com/office/drawing/2014/main" id="{900C906F-B516-1E4A-A3D7-F024A565CF06}"/>
              </a:ext>
            </a:extLst>
          </p:cNvPr>
          <p:cNvGrpSpPr/>
          <p:nvPr/>
        </p:nvGrpSpPr>
        <p:grpSpPr>
          <a:xfrm>
            <a:off x="562740" y="1841328"/>
            <a:ext cx="5696482" cy="1234479"/>
            <a:chOff x="752452" y="2046914"/>
            <a:chExt cx="7774100" cy="1694536"/>
          </a:xfrm>
        </p:grpSpPr>
        <p:pic>
          <p:nvPicPr>
            <p:cNvPr id="12" name="Picture 11">
              <a:extLst>
                <a:ext uri="{FF2B5EF4-FFF2-40B4-BE49-F238E27FC236}">
                  <a16:creationId xmlns:a16="http://schemas.microsoft.com/office/drawing/2014/main" id="{06B26FC4-711A-5E4C-99E6-42CEE445C738}"/>
                </a:ext>
              </a:extLst>
            </p:cNvPr>
            <p:cNvPicPr>
              <a:picLocks noChangeAspect="1"/>
            </p:cNvPicPr>
            <p:nvPr/>
          </p:nvPicPr>
          <p:blipFill rotWithShape="1">
            <a:blip r:embed="rId6"/>
            <a:srcRect t="82755"/>
            <a:stretch/>
          </p:blipFill>
          <p:spPr>
            <a:xfrm>
              <a:off x="752452" y="3265360"/>
              <a:ext cx="7774100" cy="476090"/>
            </a:xfrm>
            <a:prstGeom prst="rect">
              <a:avLst/>
            </a:prstGeom>
          </p:spPr>
        </p:pic>
        <p:pic>
          <p:nvPicPr>
            <p:cNvPr id="14" name="Picture 13">
              <a:extLst>
                <a:ext uri="{FF2B5EF4-FFF2-40B4-BE49-F238E27FC236}">
                  <a16:creationId xmlns:a16="http://schemas.microsoft.com/office/drawing/2014/main" id="{AC4D80A2-E3C6-7645-B65F-77C1701ABDCC}"/>
                </a:ext>
              </a:extLst>
            </p:cNvPr>
            <p:cNvPicPr>
              <a:picLocks noChangeAspect="1"/>
            </p:cNvPicPr>
            <p:nvPr/>
          </p:nvPicPr>
          <p:blipFill rotWithShape="1">
            <a:blip r:embed="rId7"/>
            <a:srcRect l="56587" t="67121" r="22013" b="27123"/>
            <a:stretch/>
          </p:blipFill>
          <p:spPr>
            <a:xfrm>
              <a:off x="5538307" y="2046914"/>
              <a:ext cx="1842655" cy="176169"/>
            </a:xfrm>
            <a:prstGeom prst="rect">
              <a:avLst/>
            </a:prstGeom>
          </p:spPr>
        </p:pic>
        <p:pic>
          <p:nvPicPr>
            <p:cNvPr id="15" name="Picture 14">
              <a:extLst>
                <a:ext uri="{FF2B5EF4-FFF2-40B4-BE49-F238E27FC236}">
                  <a16:creationId xmlns:a16="http://schemas.microsoft.com/office/drawing/2014/main" id="{4BFDDAC5-BE10-0940-80CA-F5111F8CF203}"/>
                </a:ext>
              </a:extLst>
            </p:cNvPr>
            <p:cNvPicPr>
              <a:picLocks noChangeAspect="1"/>
            </p:cNvPicPr>
            <p:nvPr/>
          </p:nvPicPr>
          <p:blipFill rotWithShape="1">
            <a:blip r:embed="rId7"/>
            <a:srcRect l="56587" t="67912" r="22013" b="27844"/>
            <a:stretch/>
          </p:blipFill>
          <p:spPr>
            <a:xfrm>
              <a:off x="5538307" y="2314204"/>
              <a:ext cx="1842655" cy="129888"/>
            </a:xfrm>
            <a:prstGeom prst="rect">
              <a:avLst/>
            </a:prstGeom>
          </p:spPr>
        </p:pic>
      </p:grpSp>
      <p:pic>
        <p:nvPicPr>
          <p:cNvPr id="2" name="Picture 1">
            <a:extLst>
              <a:ext uri="{FF2B5EF4-FFF2-40B4-BE49-F238E27FC236}">
                <a16:creationId xmlns:a16="http://schemas.microsoft.com/office/drawing/2014/main" id="{A9A20BD9-9731-E344-AE87-BDB95319F8A1}"/>
              </a:ext>
            </a:extLst>
          </p:cNvPr>
          <p:cNvPicPr>
            <a:picLocks noChangeAspect="1"/>
          </p:cNvPicPr>
          <p:nvPr/>
        </p:nvPicPr>
        <p:blipFill rotWithShape="1">
          <a:blip r:embed="rId8"/>
          <a:srcRect b="22925"/>
          <a:stretch/>
        </p:blipFill>
        <p:spPr>
          <a:xfrm>
            <a:off x="532804" y="1039224"/>
            <a:ext cx="6324593" cy="1732547"/>
          </a:xfrm>
          <a:prstGeom prst="rect">
            <a:avLst/>
          </a:prstGeom>
        </p:spPr>
      </p:pic>
    </p:spTree>
    <p:extLst>
      <p:ext uri="{BB962C8B-B14F-4D97-AF65-F5344CB8AC3E}">
        <p14:creationId xmlns:p14="http://schemas.microsoft.com/office/powerpoint/2010/main" val="10153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8</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5" name="Titel 1">
            <a:extLst>
              <a:ext uri="{FF2B5EF4-FFF2-40B4-BE49-F238E27FC236}">
                <a16:creationId xmlns:a16="http://schemas.microsoft.com/office/drawing/2014/main" id="{DB120314-411F-364D-A447-C2AC04EAE797}"/>
              </a:ext>
            </a:extLst>
          </p:cNvPr>
          <p:cNvSpPr>
            <a:spLocks noGrp="1"/>
          </p:cNvSpPr>
          <p:nvPr>
            <p:ph type="title"/>
          </p:nvPr>
        </p:nvSpPr>
        <p:spPr>
          <a:xfrm>
            <a:off x="273702" y="411510"/>
            <a:ext cx="8263350" cy="804066"/>
          </a:xfrm>
        </p:spPr>
        <p:txBody>
          <a:bodyPr/>
          <a:lstStyle/>
          <a:p>
            <a:r>
              <a:rPr lang="en-US" sz="2000" dirty="0">
                <a:solidFill>
                  <a:srgbClr val="0432FF"/>
                </a:solidFill>
                <a:latin typeface="CMU Bright Roman" panose="02000603000000000000" pitchFamily="2" charset="0"/>
                <a:ea typeface="CMU Bright Roman" panose="02000603000000000000" pitchFamily="2" charset="0"/>
                <a:cs typeface="CMU Bright Roman" panose="02000603000000000000" pitchFamily="2" charset="0"/>
              </a:rPr>
              <a:t>Correction Strategy (1/2)</a:t>
            </a:r>
          </a:p>
        </p:txBody>
      </p:sp>
      <p:sp>
        <p:nvSpPr>
          <p:cNvPr id="6" name="Rectangle 6">
            <a:extLst>
              <a:ext uri="{FF2B5EF4-FFF2-40B4-BE49-F238E27FC236}">
                <a16:creationId xmlns:a16="http://schemas.microsoft.com/office/drawing/2014/main" id="{8B4F23D4-23D1-E14A-9F5B-97612EC08CF2}"/>
              </a:ext>
            </a:extLst>
          </p:cNvPr>
          <p:cNvSpPr>
            <a:spLocks noChangeArrowheads="1"/>
          </p:cNvSpPr>
          <p:nvPr/>
        </p:nvSpPr>
        <p:spPr bwMode="auto">
          <a:xfrm rot="10800000" flipV="1">
            <a:off x="1007831" y="873573"/>
            <a:ext cx="7526424" cy="48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28588" indent="-128588" defTabSz="685800" eaLnBrk="0" fontAlgn="base" hangingPunct="0">
              <a:lnSpc>
                <a:spcPts val="1800"/>
              </a:lnSpc>
              <a:spcBef>
                <a:spcPct val="0"/>
              </a:spcBef>
              <a:spcAft>
                <a:spcPct val="0"/>
              </a:spcAft>
              <a:buFont typeface="Arial" panose="020B0604020202020204" pitchFamily="34" charset="0"/>
              <a:buChar char="•"/>
            </a:pPr>
            <a:r>
              <a:rPr lang="en-US" altLang="en-US" sz="1125" b="1" dirty="0" err="1">
                <a:latin typeface="Arial" panose="020B0604020202020204" pitchFamily="34" charset="0"/>
                <a:ea typeface="CMU Sans Serif Medium" panose="02000603000000000000" pitchFamily="2" charset="0"/>
                <a:cs typeface="Arial" panose="020B0604020202020204" pitchFamily="34" charset="0"/>
              </a:rPr>
              <a:t>Sextupoles</a:t>
            </a:r>
            <a:r>
              <a:rPr lang="en-US" altLang="en-US" sz="1125" b="1" dirty="0">
                <a:latin typeface="Arial" panose="020B0604020202020204" pitchFamily="34" charset="0"/>
                <a:ea typeface="CMU Sans Serif Medium" panose="02000603000000000000" pitchFamily="2" charset="0"/>
                <a:cs typeface="Arial" panose="020B0604020202020204" pitchFamily="34" charset="0"/>
              </a:rPr>
              <a:t> strengths set to zero. </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Gradient errors applied</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Weighted beta-beat correction was performed and tune re-matched</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err="1">
                <a:latin typeface="Arial" panose="020B0604020202020204" pitchFamily="34" charset="0"/>
                <a:ea typeface="CMU Sans Serif Medium" panose="02000603000000000000" pitchFamily="2" charset="0"/>
                <a:cs typeface="Arial" panose="020B0604020202020204" pitchFamily="34" charset="0"/>
              </a:rPr>
              <a:t>Sextupole</a:t>
            </a:r>
            <a:r>
              <a:rPr lang="en-US" altLang="en-US" sz="1125" dirty="0">
                <a:latin typeface="Arial" panose="020B0604020202020204" pitchFamily="34" charset="0"/>
                <a:ea typeface="CMU Sans Serif Medium" panose="02000603000000000000" pitchFamily="2" charset="0"/>
                <a:cs typeface="Arial" panose="020B0604020202020204" pitchFamily="34" charset="0"/>
              </a:rPr>
              <a:t> and dipole field errors introduced</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Weighted beta-beat correction was performed and tune re-matched</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Misalignments applied to arc magnets and girders</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Tune re-matched to the nominal tune, and orbit correction performed</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Initial beta-beat correction and coupling correction</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Misalignments applied to IR magnets</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Tune re-matched to the nominal tune, and orbit correction performed</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Beta-beat correction applied, and if needed orbit corrected and tune rematched </a:t>
            </a:r>
          </a:p>
          <a:p>
            <a:pPr marL="814388" lvl="2"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ea typeface="CMU Sans Serif Medium" panose="02000603000000000000" pitchFamily="2" charset="0"/>
                <a:cs typeface="Arial" panose="020B0604020202020204" pitchFamily="34" charset="0"/>
              </a:rPr>
              <a:t>Coupling correction, followed by beta-beat correction and coupling correction</a:t>
            </a:r>
          </a:p>
          <a:p>
            <a:pPr lvl="2" eaLnBrk="0" fontAlgn="base" hangingPunct="0">
              <a:lnSpc>
                <a:spcPts val="1800"/>
              </a:lnSpc>
              <a:spcBef>
                <a:spcPct val="0"/>
              </a:spcBef>
              <a:spcAft>
                <a:spcPct val="0"/>
              </a:spcAft>
            </a:pPr>
            <a:endParaRPr lang="en-US" altLang="en-US" sz="1125" dirty="0">
              <a:latin typeface="Arial" panose="020B0604020202020204" pitchFamily="34" charset="0"/>
              <a:ea typeface="CMU Sans Serif Medium" panose="02000603000000000000" pitchFamily="2" charset="0"/>
              <a:cs typeface="Arial" panose="020B0604020202020204" pitchFamily="34" charset="0"/>
            </a:endParaRPr>
          </a:p>
          <a:p>
            <a:pPr marL="128588" indent="-128588" eaLnBrk="0" fontAlgn="base" hangingPunct="0">
              <a:lnSpc>
                <a:spcPts val="1800"/>
              </a:lnSpc>
              <a:spcBef>
                <a:spcPct val="0"/>
              </a:spcBef>
              <a:spcAft>
                <a:spcPct val="0"/>
              </a:spcAft>
              <a:buFont typeface="Arial" panose="020B0604020202020204" pitchFamily="34" charset="0"/>
              <a:buChar char="•"/>
            </a:pPr>
            <a:r>
              <a:rPr lang="en-US" altLang="en-US" sz="1125" b="1" dirty="0" err="1">
                <a:latin typeface="Arial" panose="020B0604020202020204" pitchFamily="34" charset="0"/>
                <a:ea typeface="CMU Sans Serif Medium" panose="02000603000000000000" pitchFamily="2" charset="0"/>
                <a:cs typeface="Arial" panose="020B0604020202020204" pitchFamily="34" charset="0"/>
              </a:rPr>
              <a:t>Sextupoles</a:t>
            </a:r>
            <a:r>
              <a:rPr lang="en-US" altLang="en-US" sz="1125" b="1" dirty="0">
                <a:latin typeface="Arial" panose="020B0604020202020204" pitchFamily="34" charset="0"/>
                <a:ea typeface="CMU Sans Serif Medium" panose="02000603000000000000" pitchFamily="2" charset="0"/>
                <a:cs typeface="Arial" panose="020B0604020202020204" pitchFamily="34" charset="0"/>
              </a:rPr>
              <a:t> set to 10% of their design strength</a:t>
            </a:r>
          </a:p>
          <a:p>
            <a:pPr eaLnBrk="0" fontAlgn="base" hangingPunct="0">
              <a:lnSpc>
                <a:spcPts val="1800"/>
              </a:lnSpc>
              <a:spcBef>
                <a:spcPct val="0"/>
              </a:spcBef>
              <a:spcAft>
                <a:spcPct val="0"/>
              </a:spcAft>
            </a:pPr>
            <a:r>
              <a:rPr lang="en-US" sz="1125" dirty="0">
                <a:latin typeface="Arial" panose="020B0604020202020204" pitchFamily="34" charset="0"/>
                <a:cs typeface="Arial" panose="020B0604020202020204" pitchFamily="34" charset="0"/>
              </a:rPr>
              <a:t>	(details on next slide)</a:t>
            </a:r>
            <a:endParaRPr lang="en-US" altLang="en-US" sz="1125" b="1" dirty="0">
              <a:latin typeface="Arial" panose="020B0604020202020204" pitchFamily="34" charset="0"/>
              <a:ea typeface="CMU Sans Serif Medium" panose="02000603000000000000" pitchFamily="2" charset="0"/>
              <a:cs typeface="Arial" panose="020B0604020202020204" pitchFamily="34" charset="0"/>
            </a:endParaRPr>
          </a:p>
          <a:p>
            <a:pPr eaLnBrk="0" fontAlgn="base" hangingPunct="0">
              <a:lnSpc>
                <a:spcPts val="1800"/>
              </a:lnSpc>
              <a:spcBef>
                <a:spcPct val="0"/>
              </a:spcBef>
              <a:spcAft>
                <a:spcPct val="0"/>
              </a:spcAft>
            </a:pPr>
            <a:endParaRPr lang="en-US" altLang="en-US" sz="1125" b="1" dirty="0">
              <a:latin typeface="Arial" panose="020B0604020202020204" pitchFamily="34" charset="0"/>
              <a:ea typeface="CMU Sans Serif Medium" panose="02000603000000000000" pitchFamily="2" charset="0"/>
              <a:cs typeface="Arial" panose="020B0604020202020204" pitchFamily="34" charset="0"/>
            </a:endParaRPr>
          </a:p>
          <a:p>
            <a:pPr marL="128588" indent="-128588" eaLnBrk="0" fontAlgn="base" hangingPunct="0">
              <a:lnSpc>
                <a:spcPts val="1800"/>
              </a:lnSpc>
              <a:spcBef>
                <a:spcPct val="0"/>
              </a:spcBef>
              <a:spcAft>
                <a:spcPct val="0"/>
              </a:spcAft>
              <a:buFont typeface="Arial" panose="020B0604020202020204" pitchFamily="34" charset="0"/>
              <a:buChar char="•"/>
            </a:pPr>
            <a:r>
              <a:rPr lang="en-US" altLang="en-US" sz="1125" b="1" dirty="0">
                <a:latin typeface="Arial" panose="020B0604020202020204" pitchFamily="34" charset="0"/>
                <a:cs typeface="Arial" panose="020B0604020202020204" pitchFamily="34" charset="0"/>
              </a:rPr>
              <a:t>Final correction</a:t>
            </a:r>
            <a:r>
              <a:rPr lang="en-US" altLang="en-US" sz="1125" dirty="0">
                <a:latin typeface="Arial" panose="020B0604020202020204" pitchFamily="34" charset="0"/>
                <a:cs typeface="Arial" panose="020B0604020202020204" pitchFamily="34" charset="0"/>
              </a:rPr>
              <a:t> (at 100% </a:t>
            </a:r>
            <a:r>
              <a:rPr lang="en-US" altLang="en-US" sz="1125" dirty="0" err="1">
                <a:latin typeface="Arial" panose="020B0604020202020204" pitchFamily="34" charset="0"/>
                <a:cs typeface="Arial" panose="020B0604020202020204" pitchFamily="34" charset="0"/>
              </a:rPr>
              <a:t>sextupole</a:t>
            </a:r>
            <a:r>
              <a:rPr lang="en-US" altLang="en-US" sz="1125" dirty="0">
                <a:latin typeface="Arial" panose="020B0604020202020204" pitchFamily="34" charset="0"/>
                <a:cs typeface="Arial" panose="020B0604020202020204" pitchFamily="34" charset="0"/>
              </a:rPr>
              <a:t> strength) </a:t>
            </a:r>
          </a:p>
          <a:p>
            <a:pPr eaLnBrk="0" fontAlgn="base" hangingPunct="0">
              <a:lnSpc>
                <a:spcPts val="1800"/>
              </a:lnSpc>
              <a:spcBef>
                <a:spcPct val="0"/>
              </a:spcBef>
              <a:spcAft>
                <a:spcPct val="0"/>
              </a:spcAft>
            </a:pPr>
            <a:r>
              <a:rPr lang="en-US" sz="1125" dirty="0">
                <a:latin typeface="Arial" panose="020B0604020202020204" pitchFamily="34" charset="0"/>
                <a:cs typeface="Arial" panose="020B0604020202020204" pitchFamily="34" charset="0"/>
              </a:rPr>
              <a:t>	(details on next slide)</a:t>
            </a:r>
            <a:endParaRPr lang="en-US" sz="1125" b="1" dirty="0">
              <a:latin typeface="Arial" panose="020B0604020202020204" pitchFamily="34" charset="0"/>
              <a:cs typeface="Arial" panose="020B0604020202020204" pitchFamily="34" charset="0"/>
            </a:endParaRPr>
          </a:p>
          <a:p>
            <a:pPr marL="128588" indent="-128588" eaLnBrk="0" fontAlgn="base" hangingPunct="0">
              <a:lnSpc>
                <a:spcPts val="1800"/>
              </a:lnSpc>
              <a:spcBef>
                <a:spcPct val="0"/>
              </a:spcBef>
              <a:spcAft>
                <a:spcPct val="0"/>
              </a:spcAft>
              <a:buFont typeface="Arial" panose="020B0604020202020204" pitchFamily="34" charset="0"/>
              <a:buChar char="•"/>
            </a:pPr>
            <a:endParaRPr lang="en-US" altLang="en-US" sz="1125" dirty="0">
              <a:latin typeface="Arial" panose="020B0604020202020204" pitchFamily="34" charset="0"/>
              <a:cs typeface="Arial" panose="020B0604020202020204" pitchFamily="34" charset="0"/>
            </a:endParaRPr>
          </a:p>
          <a:p>
            <a:pPr marL="471488" lvl="1" indent="-128588" eaLnBrk="0" fontAlgn="base" hangingPunct="0">
              <a:lnSpc>
                <a:spcPts val="1800"/>
              </a:lnSpc>
              <a:spcBef>
                <a:spcPct val="0"/>
              </a:spcBef>
              <a:spcAft>
                <a:spcPct val="0"/>
              </a:spcAft>
              <a:buFont typeface="Arial" panose="020B0604020202020204" pitchFamily="34" charset="0"/>
              <a:buChar char="•"/>
            </a:pPr>
            <a:endParaRPr lang="en-US" altLang="en-US" sz="1125" dirty="0">
              <a:latin typeface="Calibri" panose="020F0502020204030204" pitchFamily="34" charset="0"/>
              <a:cs typeface="Calibri" panose="020F0502020204030204" pitchFamily="34" charset="0"/>
            </a:endParaRPr>
          </a:p>
          <a:p>
            <a:pPr marL="471488" lvl="1" indent="-128588" eaLnBrk="0" fontAlgn="base" hangingPunct="0">
              <a:lnSpc>
                <a:spcPts val="1800"/>
              </a:lnSpc>
              <a:spcBef>
                <a:spcPct val="0"/>
              </a:spcBef>
              <a:spcAft>
                <a:spcPct val="0"/>
              </a:spcAft>
              <a:buFont typeface="Arial" panose="020B0604020202020204" pitchFamily="34" charset="0"/>
              <a:buChar char="•"/>
            </a:pPr>
            <a:endParaRPr lang="en-US" altLang="en-US" sz="1125" dirty="0">
              <a:latin typeface="Calibri" panose="020F0502020204030204" pitchFamily="34" charset="0"/>
              <a:ea typeface="CMU Sans Serif Medium" panose="02000603000000000000" pitchFamily="2" charset="0"/>
              <a:cs typeface="Calibri" panose="020F0502020204030204" pitchFamily="34" charset="0"/>
            </a:endParaRPr>
          </a:p>
        </p:txBody>
      </p:sp>
      <p:sp>
        <p:nvSpPr>
          <p:cNvPr id="7" name="Textfeld 10">
            <a:extLst>
              <a:ext uri="{FF2B5EF4-FFF2-40B4-BE49-F238E27FC236}">
                <a16:creationId xmlns:a16="http://schemas.microsoft.com/office/drawing/2014/main" id="{F30DFBCB-3AAE-DB44-8D88-7FF63F84C10A}"/>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379499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044BA46-2E4C-4857-9639-40D78313F320}"/>
              </a:ext>
            </a:extLst>
          </p:cNvPr>
          <p:cNvSpPr>
            <a:spLocks noGrp="1"/>
          </p:cNvSpPr>
          <p:nvPr>
            <p:ph type="sldNum" sz="quarter" idx="10"/>
          </p:nvPr>
        </p:nvSpPr>
        <p:spPr>
          <a:xfrm>
            <a:off x="8745300" y="97423"/>
            <a:ext cx="289479" cy="170071"/>
          </a:xfrm>
        </p:spPr>
        <p:txBody>
          <a:bodyPr/>
          <a:lstStyle/>
          <a:p>
            <a:fld id="{88A1DFE4-5FC5-43BD-BB7E-75EAD82B965F}" type="slidenum">
              <a:rPr lang="de-AT" smtClean="0"/>
              <a:pPr/>
              <a:t>9</a:t>
            </a:fld>
            <a:endParaRPr lang="de-AT" dirty="0"/>
          </a:p>
        </p:txBody>
      </p:sp>
      <p:sp>
        <p:nvSpPr>
          <p:cNvPr id="9" name="Textfeld 8">
            <a:extLst>
              <a:ext uri="{FF2B5EF4-FFF2-40B4-BE49-F238E27FC236}">
                <a16:creationId xmlns:a16="http://schemas.microsoft.com/office/drawing/2014/main" id="{601F9F30-16BA-492D-9DD9-07D93037A8D7}"/>
              </a:ext>
            </a:extLst>
          </p:cNvPr>
          <p:cNvSpPr txBox="1"/>
          <p:nvPr/>
        </p:nvSpPr>
        <p:spPr>
          <a:xfrm>
            <a:off x="3829644" y="97423"/>
            <a:ext cx="2038500" cy="170071"/>
          </a:xfrm>
          <a:prstGeom prst="rect">
            <a:avLst/>
          </a:prstGeom>
          <a:noFill/>
        </p:spPr>
        <p:txBody>
          <a:bodyPr wrap="square" rtlCol="0" anchor="ctr">
            <a:noAutofit/>
          </a:bodyPr>
          <a:lstStyle/>
          <a:p>
            <a:pPr algn="ctr">
              <a:lnSpc>
                <a:spcPts val="1238"/>
              </a:lnSpc>
            </a:pPr>
            <a:r>
              <a:rPr lang="en-US" sz="900" dirty="0">
                <a:solidFill>
                  <a:schemeClr val="bg1"/>
                </a:solidFill>
              </a:rPr>
              <a:t>Tessa Charles</a:t>
            </a:r>
            <a:endParaRPr lang="de-AT" sz="900" dirty="0">
              <a:solidFill>
                <a:schemeClr val="bg1"/>
              </a:solidFill>
            </a:endParaRPr>
          </a:p>
        </p:txBody>
      </p:sp>
      <p:sp>
        <p:nvSpPr>
          <p:cNvPr id="7" name="Rectangle 6">
            <a:extLst>
              <a:ext uri="{FF2B5EF4-FFF2-40B4-BE49-F238E27FC236}">
                <a16:creationId xmlns:a16="http://schemas.microsoft.com/office/drawing/2014/main" id="{2F1C8C7A-A2F5-9449-9A4E-2F2E08648FE1}"/>
              </a:ext>
            </a:extLst>
          </p:cNvPr>
          <p:cNvSpPr>
            <a:spLocks noChangeArrowheads="1"/>
          </p:cNvSpPr>
          <p:nvPr/>
        </p:nvSpPr>
        <p:spPr bwMode="auto">
          <a:xfrm rot="10800000" flipV="1">
            <a:off x="1012172" y="907536"/>
            <a:ext cx="7526424" cy="344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28588" indent="-128588" defTabSz="685800" eaLnBrk="0" fontAlgn="base" hangingPunct="0">
              <a:lnSpc>
                <a:spcPts val="1800"/>
              </a:lnSpc>
              <a:spcBef>
                <a:spcPct val="0"/>
              </a:spcBef>
              <a:spcAft>
                <a:spcPct val="0"/>
              </a:spcAft>
              <a:buFont typeface="Arial" panose="020B0604020202020204" pitchFamily="34" charset="0"/>
              <a:buChar char="•"/>
            </a:pPr>
            <a:r>
              <a:rPr lang="en-US" altLang="en-US" sz="1125" b="1" dirty="0" err="1">
                <a:latin typeface="Arial" panose="020B0604020202020204" pitchFamily="34" charset="0"/>
                <a:ea typeface="CMU Sans Serif Medium" panose="02000603000000000000" pitchFamily="2" charset="0"/>
                <a:cs typeface="Arial" panose="020B0604020202020204" pitchFamily="34" charset="0"/>
              </a:rPr>
              <a:t>Sextupoles</a:t>
            </a:r>
            <a:r>
              <a:rPr lang="en-US" altLang="en-US" sz="1125" b="1" dirty="0">
                <a:latin typeface="Arial" panose="020B0604020202020204" pitchFamily="34" charset="0"/>
                <a:ea typeface="CMU Sans Serif Medium" panose="02000603000000000000" pitchFamily="2" charset="0"/>
                <a:cs typeface="Arial" panose="020B0604020202020204" pitchFamily="34" charset="0"/>
              </a:rPr>
              <a:t> strengths set to zero. </a:t>
            </a:r>
          </a:p>
          <a:p>
            <a:pPr lvl="1" eaLnBrk="0" fontAlgn="base" hangingPunct="0">
              <a:lnSpc>
                <a:spcPts val="1800"/>
              </a:lnSpc>
              <a:spcBef>
                <a:spcPct val="0"/>
              </a:spcBef>
              <a:spcAft>
                <a:spcPct val="0"/>
              </a:spcAft>
            </a:pPr>
            <a:r>
              <a:rPr lang="en-US" sz="1125" dirty="0">
                <a:latin typeface="Arial" panose="020B0604020202020204" pitchFamily="34" charset="0"/>
                <a:cs typeface="Arial" panose="020B0604020202020204" pitchFamily="34" charset="0"/>
              </a:rPr>
              <a:t>(details on previous slide)</a:t>
            </a:r>
            <a:endParaRPr lang="en-US" altLang="en-US" sz="1125" b="1" dirty="0">
              <a:latin typeface="Arial" panose="020B0604020202020204" pitchFamily="34" charset="0"/>
              <a:ea typeface="CMU Sans Serif Medium" panose="02000603000000000000" pitchFamily="2" charset="0"/>
              <a:cs typeface="Arial" panose="020B0604020202020204" pitchFamily="34" charset="0"/>
            </a:endParaRPr>
          </a:p>
          <a:p>
            <a:pPr defTabSz="685800" eaLnBrk="0" fontAlgn="base" hangingPunct="0">
              <a:lnSpc>
                <a:spcPts val="1800"/>
              </a:lnSpc>
              <a:spcBef>
                <a:spcPct val="0"/>
              </a:spcBef>
              <a:spcAft>
                <a:spcPct val="0"/>
              </a:spcAft>
            </a:pPr>
            <a:endParaRPr lang="en-US" altLang="en-US" sz="1125" b="1" dirty="0">
              <a:latin typeface="Arial" panose="020B0604020202020204" pitchFamily="34" charset="0"/>
              <a:ea typeface="CMU Sans Serif Medium" panose="02000603000000000000" pitchFamily="2" charset="0"/>
              <a:cs typeface="Arial" panose="020B0604020202020204" pitchFamily="34" charset="0"/>
            </a:endParaRPr>
          </a:p>
          <a:p>
            <a:pPr marL="128588" indent="-128588" eaLnBrk="0" fontAlgn="base" hangingPunct="0">
              <a:lnSpc>
                <a:spcPts val="1800"/>
              </a:lnSpc>
              <a:spcBef>
                <a:spcPct val="0"/>
              </a:spcBef>
              <a:spcAft>
                <a:spcPct val="0"/>
              </a:spcAft>
              <a:buFont typeface="Arial" panose="020B0604020202020204" pitchFamily="34" charset="0"/>
              <a:buChar char="•"/>
            </a:pPr>
            <a:r>
              <a:rPr lang="en-US" altLang="en-US" sz="1125" b="1" dirty="0" err="1">
                <a:latin typeface="Arial" panose="020B0604020202020204" pitchFamily="34" charset="0"/>
                <a:ea typeface="CMU Sans Serif Medium" panose="02000603000000000000" pitchFamily="2" charset="0"/>
                <a:cs typeface="Arial" panose="020B0604020202020204" pitchFamily="34" charset="0"/>
              </a:rPr>
              <a:t>Sextupoles</a:t>
            </a:r>
            <a:r>
              <a:rPr lang="en-US" altLang="en-US" sz="1125" b="1" dirty="0">
                <a:latin typeface="Arial" panose="020B0604020202020204" pitchFamily="34" charset="0"/>
                <a:ea typeface="CMU Sans Serif Medium" panose="02000603000000000000" pitchFamily="2" charset="0"/>
                <a:cs typeface="Arial" panose="020B0604020202020204" pitchFamily="34" charset="0"/>
              </a:rPr>
              <a:t> set to 10% of their design strength</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Orbit correction </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Combined coupling and dispersion correction</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Beta-beating correction applied. </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err="1">
                <a:latin typeface="Arial" panose="020B0604020202020204" pitchFamily="34" charset="0"/>
                <a:cs typeface="Arial" panose="020B0604020202020204" pitchFamily="34" charset="0"/>
              </a:rPr>
              <a:t>Sextupole</a:t>
            </a:r>
            <a:r>
              <a:rPr lang="en-US" altLang="en-US" sz="1125" dirty="0">
                <a:latin typeface="Arial" panose="020B0604020202020204" pitchFamily="34" charset="0"/>
                <a:cs typeface="Arial" panose="020B0604020202020204" pitchFamily="34" charset="0"/>
              </a:rPr>
              <a:t> strengths increased by 10%</a:t>
            </a:r>
          </a:p>
          <a:p>
            <a:pPr lvl="1" eaLnBrk="0" fontAlgn="base" hangingPunct="0">
              <a:lnSpc>
                <a:spcPts val="1800"/>
              </a:lnSpc>
              <a:spcBef>
                <a:spcPct val="0"/>
              </a:spcBef>
              <a:spcAft>
                <a:spcPct val="0"/>
              </a:spcAft>
            </a:pPr>
            <a:endParaRPr lang="en-US" altLang="en-US" sz="1125" dirty="0">
              <a:latin typeface="Arial" panose="020B0604020202020204" pitchFamily="34" charset="0"/>
              <a:cs typeface="Arial" panose="020B0604020202020204" pitchFamily="34" charset="0"/>
            </a:endParaRPr>
          </a:p>
          <a:p>
            <a:pPr marL="128588" indent="-128588" eaLnBrk="0" fontAlgn="base" hangingPunct="0">
              <a:lnSpc>
                <a:spcPts val="1800"/>
              </a:lnSpc>
              <a:spcBef>
                <a:spcPct val="0"/>
              </a:spcBef>
              <a:spcAft>
                <a:spcPct val="0"/>
              </a:spcAft>
              <a:buFont typeface="Arial" panose="020B0604020202020204" pitchFamily="34" charset="0"/>
              <a:buChar char="•"/>
            </a:pPr>
            <a:r>
              <a:rPr lang="en-US" altLang="en-US" sz="1125" b="1" dirty="0">
                <a:latin typeface="Arial" panose="020B0604020202020204" pitchFamily="34" charset="0"/>
                <a:cs typeface="Arial" panose="020B0604020202020204" pitchFamily="34" charset="0"/>
              </a:rPr>
              <a:t>Final correction</a:t>
            </a:r>
            <a:r>
              <a:rPr lang="en-US" altLang="en-US" sz="1125" dirty="0">
                <a:latin typeface="Arial" panose="020B0604020202020204" pitchFamily="34" charset="0"/>
                <a:cs typeface="Arial" panose="020B0604020202020204" pitchFamily="34" charset="0"/>
              </a:rPr>
              <a:t> (at 100% </a:t>
            </a:r>
            <a:r>
              <a:rPr lang="en-US" altLang="en-US" sz="1125" dirty="0" err="1">
                <a:latin typeface="Arial" panose="020B0604020202020204" pitchFamily="34" charset="0"/>
                <a:cs typeface="Arial" panose="020B0604020202020204" pitchFamily="34" charset="0"/>
              </a:rPr>
              <a:t>sextupole</a:t>
            </a:r>
            <a:r>
              <a:rPr lang="en-US" altLang="en-US" sz="1125" dirty="0">
                <a:latin typeface="Arial" panose="020B0604020202020204" pitchFamily="34" charset="0"/>
                <a:cs typeface="Arial" panose="020B0604020202020204" pitchFamily="34" charset="0"/>
              </a:rPr>
              <a:t> strength) </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Additional coupling, dispersion and beta-beating correction was applied.</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Step through corrections until beta beating threshold is reached (trade-off between beta beating and vertical emittance can be varied).</a:t>
            </a:r>
          </a:p>
          <a:p>
            <a:pPr marL="471488" lvl="1" indent="-128588" eaLnBrk="0" fontAlgn="base" hangingPunct="0">
              <a:lnSpc>
                <a:spcPts val="1800"/>
              </a:lnSpc>
              <a:spcBef>
                <a:spcPct val="0"/>
              </a:spcBef>
              <a:spcAft>
                <a:spcPct val="0"/>
              </a:spcAft>
              <a:buFont typeface="Arial" panose="020B0604020202020204" pitchFamily="34" charset="0"/>
              <a:buChar char="•"/>
            </a:pPr>
            <a:r>
              <a:rPr lang="en-US" altLang="en-US" sz="1125" dirty="0">
                <a:latin typeface="Arial" panose="020B0604020202020204" pitchFamily="34" charset="0"/>
                <a:cs typeface="Arial" panose="020B0604020202020204" pitchFamily="34" charset="0"/>
              </a:rPr>
              <a:t>Vary SV cut off values</a:t>
            </a:r>
          </a:p>
          <a:p>
            <a:pPr marL="471488" lvl="1" indent="-128588" eaLnBrk="0" fontAlgn="base" hangingPunct="0">
              <a:lnSpc>
                <a:spcPts val="1800"/>
              </a:lnSpc>
              <a:spcBef>
                <a:spcPct val="0"/>
              </a:spcBef>
              <a:spcAft>
                <a:spcPct val="0"/>
              </a:spcAft>
              <a:buFont typeface="Arial" panose="020B0604020202020204" pitchFamily="34" charset="0"/>
              <a:buChar char="•"/>
            </a:pPr>
            <a:endParaRPr lang="en-US" altLang="en-US" sz="1125" dirty="0">
              <a:latin typeface="Arial" panose="020B0604020202020204" pitchFamily="34" charset="0"/>
              <a:ea typeface="CMU Sans Serif Medium" panose="02000603000000000000" pitchFamily="2" charset="0"/>
              <a:cs typeface="Arial" panose="020B0604020202020204" pitchFamily="34" charset="0"/>
            </a:endParaRPr>
          </a:p>
        </p:txBody>
      </p:sp>
      <p:sp>
        <p:nvSpPr>
          <p:cNvPr id="8" name="Right Brace 7">
            <a:extLst>
              <a:ext uri="{FF2B5EF4-FFF2-40B4-BE49-F238E27FC236}">
                <a16:creationId xmlns:a16="http://schemas.microsoft.com/office/drawing/2014/main" id="{8805B10F-9E5D-D44B-9180-53271C1DFCDE}"/>
              </a:ext>
            </a:extLst>
          </p:cNvPr>
          <p:cNvSpPr/>
          <p:nvPr/>
        </p:nvSpPr>
        <p:spPr>
          <a:xfrm>
            <a:off x="4462501" y="2124845"/>
            <a:ext cx="160224" cy="342762"/>
          </a:xfrm>
          <a:prstGeom prst="rightBrace">
            <a:avLst>
              <a:gd name="adj1" fmla="val 45199"/>
              <a:gd name="adj2" fmla="val 50000"/>
            </a:avLst>
          </a:prstGeom>
          <a:noFill/>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13"/>
          </a:p>
        </p:txBody>
      </p:sp>
      <p:sp>
        <p:nvSpPr>
          <p:cNvPr id="10" name="TextBox 9">
            <a:extLst>
              <a:ext uri="{FF2B5EF4-FFF2-40B4-BE49-F238E27FC236}">
                <a16:creationId xmlns:a16="http://schemas.microsoft.com/office/drawing/2014/main" id="{DBCF53F0-19B7-5D44-81ED-28523BC2A816}"/>
              </a:ext>
            </a:extLst>
          </p:cNvPr>
          <p:cNvSpPr txBox="1"/>
          <p:nvPr/>
        </p:nvSpPr>
        <p:spPr>
          <a:xfrm>
            <a:off x="4661528" y="2033204"/>
            <a:ext cx="1062600" cy="507831"/>
          </a:xfrm>
          <a:prstGeom prst="rect">
            <a:avLst/>
          </a:prstGeom>
          <a:noFill/>
        </p:spPr>
        <p:txBody>
          <a:bodyPr wrap="square" rtlCol="0">
            <a:spAutoFit/>
          </a:bodyPr>
          <a:lstStyle/>
          <a:p>
            <a:r>
              <a:rPr lang="en-US" sz="900" i="1" dirty="0">
                <a:solidFill>
                  <a:schemeClr val="tx1">
                    <a:lumMod val="75000"/>
                    <a:lumOff val="25000"/>
                  </a:schemeClr>
                </a:solidFill>
                <a:latin typeface="CMU Sans Serif Medium" panose="02000603000000000000" pitchFamily="2" charset="0"/>
                <a:ea typeface="CMU Sans Serif Medium" panose="02000603000000000000" pitchFamily="2" charset="0"/>
                <a:cs typeface="CMU Sans Serif Medium" panose="02000603000000000000" pitchFamily="2" charset="0"/>
              </a:rPr>
              <a:t>These two steps repeated ~12 times. </a:t>
            </a:r>
          </a:p>
        </p:txBody>
      </p:sp>
      <p:cxnSp>
        <p:nvCxnSpPr>
          <p:cNvPr id="12" name="Elbow Connector 11">
            <a:extLst>
              <a:ext uri="{FF2B5EF4-FFF2-40B4-BE49-F238E27FC236}">
                <a16:creationId xmlns:a16="http://schemas.microsoft.com/office/drawing/2014/main" id="{7345CA42-0D33-264E-9D47-82D9CD0EEAB1}"/>
              </a:ext>
            </a:extLst>
          </p:cNvPr>
          <p:cNvCxnSpPr>
            <a:cxnSpLocks/>
          </p:cNvCxnSpPr>
          <p:nvPr/>
        </p:nvCxnSpPr>
        <p:spPr>
          <a:xfrm rot="5400000">
            <a:off x="3613059" y="1535995"/>
            <a:ext cx="227492" cy="9525"/>
          </a:xfrm>
          <a:prstGeom prst="bentConnector3">
            <a:avLst>
              <a:gd name="adj1" fmla="val 1766"/>
            </a:avLst>
          </a:prstGeom>
          <a:ln>
            <a:solidFill>
              <a:srgbClr val="03158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F936841-1598-0C49-91B5-90E5803BE276}"/>
              </a:ext>
            </a:extLst>
          </p:cNvPr>
          <p:cNvSpPr txBox="1"/>
          <p:nvPr/>
        </p:nvSpPr>
        <p:spPr>
          <a:xfrm>
            <a:off x="5806453" y="1487561"/>
            <a:ext cx="1282711" cy="1223412"/>
          </a:xfrm>
          <a:prstGeom prst="rect">
            <a:avLst/>
          </a:prstGeom>
          <a:noFill/>
        </p:spPr>
        <p:txBody>
          <a:bodyPr wrap="square" rtlCol="0">
            <a:spAutoFit/>
          </a:bodyPr>
          <a:lstStyle/>
          <a:p>
            <a:r>
              <a:rPr lang="en-US" sz="1050" dirty="0">
                <a:solidFill>
                  <a:srgbClr val="000090"/>
                </a:solidFill>
                <a:latin typeface="CMU Sans Serif Medium" panose="02000603000000000000" pitchFamily="2" charset="0"/>
                <a:ea typeface="CMU Sans Serif Medium" panose="02000603000000000000" pitchFamily="2" charset="0"/>
                <a:cs typeface="CMU Sans Serif Medium" panose="02000603000000000000" pitchFamily="2" charset="0"/>
              </a:rPr>
              <a:t>Constant checking of the tunes and orbit avoids running into resonances, or failure to find the closed orbit.</a:t>
            </a:r>
          </a:p>
        </p:txBody>
      </p:sp>
      <p:cxnSp>
        <p:nvCxnSpPr>
          <p:cNvPr id="14" name="Straight Connector 13">
            <a:extLst>
              <a:ext uri="{FF2B5EF4-FFF2-40B4-BE49-F238E27FC236}">
                <a16:creationId xmlns:a16="http://schemas.microsoft.com/office/drawing/2014/main" id="{2D3E8AA6-7991-934B-BC29-D29DC6F77212}"/>
              </a:ext>
            </a:extLst>
          </p:cNvPr>
          <p:cNvCxnSpPr>
            <a:cxnSpLocks/>
          </p:cNvCxnSpPr>
          <p:nvPr/>
        </p:nvCxnSpPr>
        <p:spPr>
          <a:xfrm flipH="1">
            <a:off x="3726490" y="1427011"/>
            <a:ext cx="2004959" cy="2907"/>
          </a:xfrm>
          <a:prstGeom prst="line">
            <a:avLst/>
          </a:prstGeom>
          <a:ln>
            <a:solidFill>
              <a:srgbClr val="03158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C8F1E77-AF2D-DC45-AC16-C3A5C995BFE8}"/>
              </a:ext>
            </a:extLst>
          </p:cNvPr>
          <p:cNvCxnSpPr>
            <a:cxnSpLocks/>
          </p:cNvCxnSpPr>
          <p:nvPr/>
        </p:nvCxnSpPr>
        <p:spPr>
          <a:xfrm flipH="1">
            <a:off x="3995936" y="2643758"/>
            <a:ext cx="1735512" cy="0"/>
          </a:xfrm>
          <a:prstGeom prst="line">
            <a:avLst/>
          </a:prstGeom>
          <a:ln>
            <a:solidFill>
              <a:srgbClr val="03158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0AB0EB6-9432-5F43-A79F-411A551010AF}"/>
              </a:ext>
            </a:extLst>
          </p:cNvPr>
          <p:cNvCxnSpPr>
            <a:cxnSpLocks/>
          </p:cNvCxnSpPr>
          <p:nvPr/>
        </p:nvCxnSpPr>
        <p:spPr>
          <a:xfrm flipV="1">
            <a:off x="5731448" y="1427011"/>
            <a:ext cx="0" cy="1216747"/>
          </a:xfrm>
          <a:prstGeom prst="line">
            <a:avLst/>
          </a:prstGeom>
          <a:ln>
            <a:solidFill>
              <a:srgbClr val="031580"/>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0286F85-78A4-E84B-B543-E52CD3A95461}"/>
              </a:ext>
            </a:extLst>
          </p:cNvPr>
          <p:cNvSpPr/>
          <p:nvPr/>
        </p:nvSpPr>
        <p:spPr>
          <a:xfrm>
            <a:off x="1283704" y="2099539"/>
            <a:ext cx="3111675" cy="418414"/>
          </a:xfrm>
          <a:prstGeom prst="rect">
            <a:avLst/>
          </a:prstGeom>
          <a:noFill/>
          <a:ln w="12700" cmpd="sng">
            <a:solidFill>
              <a:srgbClr val="3584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8" name="Titel 1">
            <a:extLst>
              <a:ext uri="{FF2B5EF4-FFF2-40B4-BE49-F238E27FC236}">
                <a16:creationId xmlns:a16="http://schemas.microsoft.com/office/drawing/2014/main" id="{0224EA4C-9646-584A-BD68-7F09075C3BFB}"/>
              </a:ext>
            </a:extLst>
          </p:cNvPr>
          <p:cNvSpPr>
            <a:spLocks noGrp="1"/>
          </p:cNvSpPr>
          <p:nvPr>
            <p:ph type="title"/>
          </p:nvPr>
        </p:nvSpPr>
        <p:spPr>
          <a:xfrm>
            <a:off x="442800" y="471540"/>
            <a:ext cx="8263350" cy="804066"/>
          </a:xfrm>
        </p:spPr>
        <p:txBody>
          <a:bodyPr/>
          <a:lstStyle/>
          <a:p>
            <a:r>
              <a:rPr lang="en-US" sz="2000" dirty="0">
                <a:solidFill>
                  <a:srgbClr val="0432FF"/>
                </a:solidFill>
                <a:latin typeface="CMU Bright Roman" panose="02000603000000000000" pitchFamily="2" charset="0"/>
                <a:ea typeface="CMU Bright Roman" panose="02000603000000000000" pitchFamily="2" charset="0"/>
                <a:cs typeface="CMU Bright Roman" panose="02000603000000000000" pitchFamily="2" charset="0"/>
              </a:rPr>
              <a:t>Correction Strategy (2/2)</a:t>
            </a:r>
          </a:p>
        </p:txBody>
      </p:sp>
      <p:sp>
        <p:nvSpPr>
          <p:cNvPr id="19" name="Textfeld 10">
            <a:extLst>
              <a:ext uri="{FF2B5EF4-FFF2-40B4-BE49-F238E27FC236}">
                <a16:creationId xmlns:a16="http://schemas.microsoft.com/office/drawing/2014/main" id="{A012FA4A-2ABA-4C43-BC5A-79A0C255D1A2}"/>
              </a:ext>
            </a:extLst>
          </p:cNvPr>
          <p:cNvSpPr txBox="1"/>
          <p:nvPr/>
        </p:nvSpPr>
        <p:spPr>
          <a:xfrm>
            <a:off x="1007831" y="97423"/>
            <a:ext cx="2038500" cy="170071"/>
          </a:xfrm>
          <a:prstGeom prst="rect">
            <a:avLst/>
          </a:prstGeom>
          <a:noFill/>
        </p:spPr>
        <p:txBody>
          <a:bodyPr wrap="square" rtlCol="0" anchor="ctr">
            <a:noAutofit/>
          </a:bodyPr>
          <a:lstStyle/>
          <a:p>
            <a:pPr>
              <a:lnSpc>
                <a:spcPts val="1238"/>
              </a:lnSpc>
            </a:pPr>
            <a:r>
              <a:rPr lang="en-US" sz="900" dirty="0">
                <a:solidFill>
                  <a:schemeClr val="bg1"/>
                </a:solidFill>
              </a:rPr>
              <a:t>CEPC workshop 2021</a:t>
            </a:r>
            <a:endParaRPr lang="de-AT" sz="900" dirty="0">
              <a:solidFill>
                <a:schemeClr val="bg1"/>
              </a:solidFill>
            </a:endParaRPr>
          </a:p>
        </p:txBody>
      </p:sp>
    </p:spTree>
    <p:extLst>
      <p:ext uri="{BB962C8B-B14F-4D97-AF65-F5344CB8AC3E}">
        <p14:creationId xmlns:p14="http://schemas.microsoft.com/office/powerpoint/2010/main" val="2091637443"/>
      </p:ext>
    </p:extLst>
  </p:cSld>
  <p:clrMapOvr>
    <a:masterClrMapping/>
  </p:clrMapOvr>
</p:sld>
</file>

<file path=ppt/theme/theme1.xml><?xml version="1.0" encoding="utf-8"?>
<a:theme xmlns:a="http://schemas.openxmlformats.org/drawingml/2006/main" name="Introslides">
  <a:themeElements>
    <a:clrScheme name="FFC">
      <a:dk1>
        <a:srgbClr val="0F124A"/>
      </a:dk1>
      <a:lt1>
        <a:srgbClr val="FFFFFF"/>
      </a:lt1>
      <a:dk2>
        <a:srgbClr val="0000FF"/>
      </a:dk2>
      <a:lt2>
        <a:srgbClr val="FFFFFF"/>
      </a:lt2>
      <a:accent1>
        <a:srgbClr val="0000FF"/>
      </a:accent1>
      <a:accent2>
        <a:srgbClr val="E8FF2E"/>
      </a:accent2>
      <a:accent3>
        <a:srgbClr val="8F3DFF"/>
      </a:accent3>
      <a:accent4>
        <a:srgbClr val="40C245"/>
      </a:accent4>
      <a:accent5>
        <a:srgbClr val="FF4A29"/>
      </a:accent5>
      <a:accent6>
        <a:srgbClr val="0F124A"/>
      </a:accent6>
      <a:hlink>
        <a:srgbClr val="000000"/>
      </a:hlink>
      <a:folHlink>
        <a:srgbClr val="000000"/>
      </a:folHlink>
    </a:clrScheme>
    <a:fontScheme name="F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FCC-template.potx" id="{61BC17D5-F2D1-4022-BE42-46346C78B90B}" vid="{4883A209-7B8A-46EB-84F4-7D42C372EF83}"/>
    </a:ext>
  </a:extLst>
</a:theme>
</file>

<file path=ppt/theme/theme2.xml><?xml version="1.0" encoding="utf-8"?>
<a:theme xmlns:a="http://schemas.openxmlformats.org/drawingml/2006/main" name="Titleslides, Conclusion">
  <a:themeElements>
    <a:clrScheme name="FFC">
      <a:dk1>
        <a:srgbClr val="0F124A"/>
      </a:dk1>
      <a:lt1>
        <a:srgbClr val="FFFFFF"/>
      </a:lt1>
      <a:dk2>
        <a:srgbClr val="0000FF"/>
      </a:dk2>
      <a:lt2>
        <a:srgbClr val="FFFFFF"/>
      </a:lt2>
      <a:accent1>
        <a:srgbClr val="0000FF"/>
      </a:accent1>
      <a:accent2>
        <a:srgbClr val="E8FF2E"/>
      </a:accent2>
      <a:accent3>
        <a:srgbClr val="8F3DFF"/>
      </a:accent3>
      <a:accent4>
        <a:srgbClr val="40C245"/>
      </a:accent4>
      <a:accent5>
        <a:srgbClr val="FF4A29"/>
      </a:accent5>
      <a:accent6>
        <a:srgbClr val="0F124A"/>
      </a:accent6>
      <a:hlink>
        <a:srgbClr val="000000"/>
      </a:hlink>
      <a:folHlink>
        <a:srgbClr val="000000"/>
      </a:folHlink>
    </a:clrScheme>
    <a:fontScheme name="F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FCC-template.potx" id="{61BC17D5-F2D1-4022-BE42-46346C78B90B}" vid="{D39DB606-C1EC-4187-964F-4A57669AE4E6}"/>
    </a:ext>
  </a:extLst>
</a:theme>
</file>

<file path=ppt/theme/theme3.xml><?xml version="1.0" encoding="utf-8"?>
<a:theme xmlns:a="http://schemas.openxmlformats.org/drawingml/2006/main" name="Content Slides - Deep Blue">
  <a:themeElements>
    <a:clrScheme name="FFC">
      <a:dk1>
        <a:srgbClr val="0F124A"/>
      </a:dk1>
      <a:lt1>
        <a:srgbClr val="FFFFFF"/>
      </a:lt1>
      <a:dk2>
        <a:srgbClr val="0000FF"/>
      </a:dk2>
      <a:lt2>
        <a:srgbClr val="FFFFFF"/>
      </a:lt2>
      <a:accent1>
        <a:srgbClr val="0000FF"/>
      </a:accent1>
      <a:accent2>
        <a:srgbClr val="E8FF2E"/>
      </a:accent2>
      <a:accent3>
        <a:srgbClr val="8F3DFF"/>
      </a:accent3>
      <a:accent4>
        <a:srgbClr val="40C245"/>
      </a:accent4>
      <a:accent5>
        <a:srgbClr val="FF4A29"/>
      </a:accent5>
      <a:accent6>
        <a:srgbClr val="0F124A"/>
      </a:accent6>
      <a:hlink>
        <a:srgbClr val="000000"/>
      </a:hlink>
      <a:folHlink>
        <a:srgbClr val="000000"/>
      </a:folHlink>
    </a:clrScheme>
    <a:fontScheme name="F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3700"/>
          </a:lnSpc>
          <a:defRPr sz="3000" dirty="0"/>
        </a:defPPr>
      </a:lstStyle>
    </a:txDef>
  </a:objectDefaults>
  <a:extraClrSchemeLst/>
  <a:extLst>
    <a:ext uri="{05A4C25C-085E-4340-85A3-A5531E510DB2}">
      <thm15:themeFamily xmlns:thm15="http://schemas.microsoft.com/office/thememl/2012/main" name="PPT-FCC-template.potx" id="{61BC17D5-F2D1-4022-BE42-46346C78B90B}" vid="{3E267973-3E95-4F95-9FE4-94A439BD0280}"/>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PPT-FCC-template</Template>
  <TotalTime>7619</TotalTime>
  <Words>3833</Words>
  <Application>Microsoft Macintosh PowerPoint</Application>
  <PresentationFormat>On-screen Show (16:9)</PresentationFormat>
  <Paragraphs>476</Paragraphs>
  <Slides>38</Slides>
  <Notes>27</Notes>
  <HiddenSlides>2</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CMU Bright Roman</vt:lpstr>
      <vt:lpstr>CMU Sans Serif Medium</vt:lpstr>
      <vt:lpstr>Introslides</vt:lpstr>
      <vt:lpstr>Titleslides, Conclusion</vt:lpstr>
      <vt:lpstr>Content Slides - Deep Blue</vt:lpstr>
      <vt:lpstr>FCC-ee machine error correction</vt:lpstr>
      <vt:lpstr>FCC-ee Emittance Tuning: Challenges &amp; Constraints</vt:lpstr>
      <vt:lpstr>Natural chromaticities for a range of low emittance storage rings </vt:lpstr>
      <vt:lpstr>Correction tools</vt:lpstr>
      <vt:lpstr>Assigning misalignments</vt:lpstr>
      <vt:lpstr>Assigning girder misalignments</vt:lpstr>
      <vt:lpstr>Misalignments and field errors</vt:lpstr>
      <vt:lpstr>Correction Strategy (1/2)</vt:lpstr>
      <vt:lpstr>Correction Strategy (2/2)</vt:lpstr>
      <vt:lpstr>PowerPoint Presentation</vt:lpstr>
      <vt:lpstr>PowerPoint Presentation</vt:lpstr>
      <vt:lpstr>PowerPoint Presentation</vt:lpstr>
      <vt:lpstr>Coupling matrix elements</vt:lpstr>
      <vt:lpstr>Vertical dispersion</vt:lpstr>
      <vt:lpstr>PowerPoint Presentation</vt:lpstr>
      <vt:lpstr>Misalignments of various magnet types</vt:lpstr>
      <vt:lpstr>PowerPoint Presentation</vt:lpstr>
      <vt:lpstr>PowerPoint Presentation</vt:lpstr>
      <vt:lpstr>PowerPoint Presentation</vt:lpstr>
      <vt:lpstr>Interaction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 Menghini</dc:creator>
  <cp:lastModifiedBy>Charles, Tessa</cp:lastModifiedBy>
  <cp:revision>105</cp:revision>
  <dcterms:created xsi:type="dcterms:W3CDTF">2020-10-27T09:23:42Z</dcterms:created>
  <dcterms:modified xsi:type="dcterms:W3CDTF">2021-11-08T08:04:04Z</dcterms:modified>
</cp:coreProperties>
</file>