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9.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0.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1.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225" r:id="rId3"/>
    <p:sldMasterId id="2147487052" r:id="rId4"/>
    <p:sldMasterId id="2147487779" r:id="rId5"/>
    <p:sldMasterId id="2147492097" r:id="rId6"/>
    <p:sldMasterId id="2147492148" r:id="rId7"/>
    <p:sldMasterId id="2147492161" r:id="rId8"/>
    <p:sldMasterId id="2147492178" r:id="rId9"/>
    <p:sldMasterId id="2147492183" r:id="rId10"/>
    <p:sldMasterId id="2147492189" r:id="rId11"/>
    <p:sldMasterId id="2147492197" r:id="rId12"/>
    <p:sldMasterId id="2147492205" r:id="rId13"/>
    <p:sldMasterId id="2147492208" r:id="rId14"/>
  </p:sldMasterIdLst>
  <p:notesMasterIdLst>
    <p:notesMasterId r:id="rId50"/>
  </p:notesMasterIdLst>
  <p:handoutMasterIdLst>
    <p:handoutMasterId r:id="rId51"/>
  </p:handoutMasterIdLst>
  <p:sldIdLst>
    <p:sldId id="4112" r:id="rId15"/>
    <p:sldId id="263" r:id="rId16"/>
    <p:sldId id="267" r:id="rId17"/>
    <p:sldId id="414" r:id="rId18"/>
    <p:sldId id="1330" r:id="rId19"/>
    <p:sldId id="3179" r:id="rId20"/>
    <p:sldId id="3180" r:id="rId21"/>
    <p:sldId id="2737" r:id="rId22"/>
    <p:sldId id="3182" r:id="rId23"/>
    <p:sldId id="2738" r:id="rId24"/>
    <p:sldId id="262" r:id="rId25"/>
    <p:sldId id="1335" r:id="rId26"/>
    <p:sldId id="4113" r:id="rId27"/>
    <p:sldId id="4115" r:id="rId28"/>
    <p:sldId id="682" r:id="rId29"/>
    <p:sldId id="1406" r:id="rId30"/>
    <p:sldId id="1404" r:id="rId31"/>
    <p:sldId id="4116" r:id="rId32"/>
    <p:sldId id="3738" r:id="rId33"/>
    <p:sldId id="3973" r:id="rId34"/>
    <p:sldId id="4080" r:id="rId35"/>
    <p:sldId id="347" r:id="rId36"/>
    <p:sldId id="348" r:id="rId37"/>
    <p:sldId id="4073" r:id="rId38"/>
    <p:sldId id="4082" r:id="rId39"/>
    <p:sldId id="4021" r:id="rId40"/>
    <p:sldId id="3975" r:id="rId41"/>
    <p:sldId id="4062" r:id="rId42"/>
    <p:sldId id="4003" r:id="rId43"/>
    <p:sldId id="3983" r:id="rId44"/>
    <p:sldId id="3979" r:id="rId45"/>
    <p:sldId id="3152" r:id="rId46"/>
    <p:sldId id="4111" r:id="rId47"/>
    <p:sldId id="4110" r:id="rId48"/>
    <p:sldId id="4117" r:id="rId49"/>
  </p:sldIdLst>
  <p:sldSz cx="12192000" cy="6858000"/>
  <p:notesSz cx="6796088" cy="9928225"/>
  <p:defaultTex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mn-ea"/>
        <a:cs typeface="Droid Sans Fallback" charset="0"/>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mn-ea"/>
        <a:cs typeface="Droid Sans Fallback" charset="0"/>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Droid Sans Fallback" charset="0"/>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Droid Sans Fallback" charset="0"/>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Droid Sans Fallback" charset="0"/>
      </a:defRPr>
    </a:lvl5pPr>
    <a:lvl6pPr marL="2286000" algn="l" defTabSz="914400" rtl="0" eaLnBrk="1" latinLnBrk="0" hangingPunct="1">
      <a:defRPr kern="1200">
        <a:solidFill>
          <a:schemeClr val="bg1"/>
        </a:solidFill>
        <a:latin typeface="Arial" panose="020B0604020202020204" pitchFamily="34" charset="0"/>
        <a:ea typeface="+mn-ea"/>
        <a:cs typeface="Droid Sans Fallback" charset="0"/>
      </a:defRPr>
    </a:lvl6pPr>
    <a:lvl7pPr marL="2743200" algn="l" defTabSz="914400" rtl="0" eaLnBrk="1" latinLnBrk="0" hangingPunct="1">
      <a:defRPr kern="1200">
        <a:solidFill>
          <a:schemeClr val="bg1"/>
        </a:solidFill>
        <a:latin typeface="Arial" panose="020B0604020202020204" pitchFamily="34" charset="0"/>
        <a:ea typeface="+mn-ea"/>
        <a:cs typeface="Droid Sans Fallback" charset="0"/>
      </a:defRPr>
    </a:lvl7pPr>
    <a:lvl8pPr marL="3200400" algn="l" defTabSz="914400" rtl="0" eaLnBrk="1" latinLnBrk="0" hangingPunct="1">
      <a:defRPr kern="1200">
        <a:solidFill>
          <a:schemeClr val="bg1"/>
        </a:solidFill>
        <a:latin typeface="Arial" panose="020B0604020202020204" pitchFamily="34" charset="0"/>
        <a:ea typeface="+mn-ea"/>
        <a:cs typeface="Droid Sans Fallback" charset="0"/>
      </a:defRPr>
    </a:lvl8pPr>
    <a:lvl9pPr marL="3657600" algn="l" defTabSz="914400" rtl="0" eaLnBrk="1" latinLnBrk="0" hangingPunct="1">
      <a:defRPr kern="1200">
        <a:solidFill>
          <a:schemeClr val="bg1"/>
        </a:solidFill>
        <a:latin typeface="Arial" panose="020B0604020202020204" pitchFamily="34" charset="0"/>
        <a:ea typeface="+mn-ea"/>
        <a:cs typeface="Droid Sans Fallback"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biola Gianotti" initials="" lastIdx="1" clrIdx="0"/>
  <p:cmAuthor id="2" name="Unbekannter Benutzer1" initials="Unbekannter Benutzer1" lastIdx="1" clrIdx="1"/>
  <p:cmAuthor id="3" name="Unbekannter Benutzer2" initials="Unbekannter Benutzer2" lastIdx="1" clrIdx="2"/>
  <p:cmAuthor id="4" name="Unbekannter Benutzer3" initials="Unbekannter Benutzer3" lastIdx="1" clrIdx="3"/>
  <p:cmAuthor id="5" name="Unbekannter Benutzer4" initials="Unbekannter Benutzer4"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46" autoAdjust="0"/>
    <p:restoredTop sz="95930" autoAdjust="0"/>
  </p:normalViewPr>
  <p:slideViewPr>
    <p:cSldViewPr>
      <p:cViewPr varScale="1">
        <p:scale>
          <a:sx n="145" d="100"/>
          <a:sy n="145" d="100"/>
        </p:scale>
        <p:origin x="216" y="272"/>
      </p:cViewPr>
      <p:guideLst>
        <p:guide orient="horz" pos="2160"/>
        <p:guide pos="3840"/>
      </p:guideLst>
    </p:cSldViewPr>
  </p:slideViewPr>
  <p:outlineViewPr>
    <p:cViewPr varScale="1">
      <p:scale>
        <a:sx n="170" d="200"/>
        <a:sy n="170" d="200"/>
      </p:scale>
      <p:origin x="0" y="-2172"/>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119" d="100"/>
          <a:sy n="119" d="100"/>
        </p:scale>
        <p:origin x="2808"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1.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9.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presProps" Target="presProps.xml"/><Relationship Id="rId5" Type="http://schemas.openxmlformats.org/officeDocument/2006/relationships/slideMaster" Target="slideMasters/slideMaster3.xml"/><Relationship Id="rId10" Type="http://schemas.openxmlformats.org/officeDocument/2006/relationships/slideMaster" Target="slideMasters/slideMaster8.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commentAuthors" Target="commentAuthors.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Master" Target="slideMasters/slideMaster12.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tableStyles" Target="tableStyles.xml"/><Relationship Id="rId8" Type="http://schemas.openxmlformats.org/officeDocument/2006/relationships/slideMaster" Target="slideMasters/slideMaster6.xml"/><Relationship Id="rId51" Type="http://schemas.openxmlformats.org/officeDocument/2006/relationships/handoutMaster" Target="handoutMasters/handoutMaster1.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7E3D31-FBCB-4D81-A67E-760AB052DC43}"/>
              </a:ext>
            </a:extLst>
          </p:cNvPr>
          <p:cNvSpPr>
            <a:spLocks noGrp="1"/>
          </p:cNvSpPr>
          <p:nvPr>
            <p:ph type="hdr" sz="quarter"/>
          </p:nvPr>
        </p:nvSpPr>
        <p:spPr>
          <a:xfrm>
            <a:off x="0" y="0"/>
            <a:ext cx="2944813" cy="498475"/>
          </a:xfrm>
          <a:prstGeom prst="rect">
            <a:avLst/>
          </a:prstGeom>
        </p:spPr>
        <p:txBody>
          <a:bodyPr vert="horz" wrap="square" lIns="91440" tIns="45720" rIns="91440" bIns="45720" numCol="1" anchor="t" anchorCtr="0" compatLnSpc="1">
            <a:prstTxWarp prst="textNoShape">
              <a:avLst/>
            </a:prstTxWarp>
          </a:bodyPr>
          <a:lstStyle>
            <a:lvl1pPr>
              <a:defRPr sz="1200">
                <a:ea typeface="Droid Sans Fallback" charset="0"/>
              </a:defRPr>
            </a:lvl1pPr>
          </a:lstStyle>
          <a:p>
            <a:pPr>
              <a:defRPr/>
            </a:pPr>
            <a:endParaRPr lang="en-US" altLang="en-US"/>
          </a:p>
        </p:txBody>
      </p:sp>
      <p:sp>
        <p:nvSpPr>
          <p:cNvPr id="3" name="Date Placeholder 2">
            <a:extLst>
              <a:ext uri="{FF2B5EF4-FFF2-40B4-BE49-F238E27FC236}">
                <a16:creationId xmlns:a16="http://schemas.microsoft.com/office/drawing/2014/main" id="{348CB62B-F326-46C1-8F57-632CED37886C}"/>
              </a:ext>
            </a:extLst>
          </p:cNvPr>
          <p:cNvSpPr>
            <a:spLocks noGrp="1"/>
          </p:cNvSpPr>
          <p:nvPr>
            <p:ph type="dt" sz="quarter" idx="1"/>
          </p:nvPr>
        </p:nvSpPr>
        <p:spPr>
          <a:xfrm>
            <a:off x="3849688" y="0"/>
            <a:ext cx="2944812" cy="498475"/>
          </a:xfrm>
          <a:prstGeom prst="rect">
            <a:avLst/>
          </a:prstGeom>
        </p:spPr>
        <p:txBody>
          <a:bodyPr vert="horz" wrap="square" lIns="91440" tIns="45720" rIns="91440" bIns="45720" numCol="1" anchor="t" anchorCtr="0" compatLnSpc="1">
            <a:prstTxWarp prst="textNoShape">
              <a:avLst/>
            </a:prstTxWarp>
          </a:bodyPr>
          <a:lstStyle>
            <a:lvl1pPr algn="r">
              <a:defRPr sz="1200">
                <a:ea typeface="Droid Sans Fallback" charset="0"/>
              </a:defRPr>
            </a:lvl1pPr>
          </a:lstStyle>
          <a:p>
            <a:pPr>
              <a:defRPr/>
            </a:pPr>
            <a:fld id="{5CE6FF71-3E88-4820-A5B6-231683D6D796}" type="datetimeFigureOut">
              <a:rPr lang="en-US" altLang="en-US"/>
              <a:pPr>
                <a:defRPr/>
              </a:pPr>
              <a:t>11/7/21</a:t>
            </a:fld>
            <a:endParaRPr lang="en-US" altLang="en-US"/>
          </a:p>
        </p:txBody>
      </p:sp>
      <p:sp>
        <p:nvSpPr>
          <p:cNvPr id="4" name="Footer Placeholder 3">
            <a:extLst>
              <a:ext uri="{FF2B5EF4-FFF2-40B4-BE49-F238E27FC236}">
                <a16:creationId xmlns:a16="http://schemas.microsoft.com/office/drawing/2014/main" id="{CEE1B0E7-D5F1-49BF-8844-8677F3A28F85}"/>
              </a:ext>
            </a:extLst>
          </p:cNvPr>
          <p:cNvSpPr>
            <a:spLocks noGrp="1"/>
          </p:cNvSpPr>
          <p:nvPr>
            <p:ph type="ftr" sz="quarter" idx="2"/>
          </p:nvPr>
        </p:nvSpPr>
        <p:spPr>
          <a:xfrm>
            <a:off x="0" y="9429750"/>
            <a:ext cx="2944813" cy="498475"/>
          </a:xfrm>
          <a:prstGeom prst="rect">
            <a:avLst/>
          </a:prstGeom>
        </p:spPr>
        <p:txBody>
          <a:bodyPr vert="horz" wrap="square" lIns="91440" tIns="45720" rIns="91440" bIns="45720" numCol="1" anchor="b" anchorCtr="0" compatLnSpc="1">
            <a:prstTxWarp prst="textNoShape">
              <a:avLst/>
            </a:prstTxWarp>
          </a:bodyPr>
          <a:lstStyle>
            <a:lvl1pPr>
              <a:defRPr sz="1200">
                <a:ea typeface="Droid Sans Fallback" charset="0"/>
              </a:defRPr>
            </a:lvl1pPr>
          </a:lstStyle>
          <a:p>
            <a:pPr>
              <a:defRPr/>
            </a:pPr>
            <a:endParaRPr lang="en-US" altLang="en-US"/>
          </a:p>
        </p:txBody>
      </p:sp>
      <p:sp>
        <p:nvSpPr>
          <p:cNvPr id="5" name="Slide Number Placeholder 4">
            <a:extLst>
              <a:ext uri="{FF2B5EF4-FFF2-40B4-BE49-F238E27FC236}">
                <a16:creationId xmlns:a16="http://schemas.microsoft.com/office/drawing/2014/main" id="{EC9F2198-C02A-4878-A470-1FB6FB1768DF}"/>
              </a:ext>
            </a:extLst>
          </p:cNvPr>
          <p:cNvSpPr>
            <a:spLocks noGrp="1"/>
          </p:cNvSpPr>
          <p:nvPr>
            <p:ph type="sldNum" sz="quarter" idx="3"/>
          </p:nvPr>
        </p:nvSpPr>
        <p:spPr>
          <a:xfrm>
            <a:off x="3849688" y="9429750"/>
            <a:ext cx="2944812" cy="49847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494A8D0E-A6F3-4BF2-9C3E-14DBB302DD8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AutoShape 1">
            <a:extLst>
              <a:ext uri="{FF2B5EF4-FFF2-40B4-BE49-F238E27FC236}">
                <a16:creationId xmlns:a16="http://schemas.microsoft.com/office/drawing/2014/main" id="{13AB8640-06AB-4AB2-A946-0047E2C7E83C}"/>
              </a:ext>
            </a:extLst>
          </p:cNvPr>
          <p:cNvSpPr>
            <a:spLocks noChangeArrowheads="1"/>
          </p:cNvSpPr>
          <p:nvPr/>
        </p:nvSpPr>
        <p:spPr bwMode="auto">
          <a:xfrm>
            <a:off x="0" y="0"/>
            <a:ext cx="6796088" cy="9928225"/>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26627" name="AutoShape 2">
            <a:extLst>
              <a:ext uri="{FF2B5EF4-FFF2-40B4-BE49-F238E27FC236}">
                <a16:creationId xmlns:a16="http://schemas.microsoft.com/office/drawing/2014/main" id="{AC63BF55-A5EA-43F2-91F5-D1769B7A9BA4}"/>
              </a:ext>
            </a:extLst>
          </p:cNvPr>
          <p:cNvSpPr>
            <a:spLocks noChangeArrowheads="1"/>
          </p:cNvSpPr>
          <p:nvPr/>
        </p:nvSpPr>
        <p:spPr bwMode="auto">
          <a:xfrm>
            <a:off x="0" y="0"/>
            <a:ext cx="6796088" cy="9928225"/>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26628" name="AutoShape 3">
            <a:extLst>
              <a:ext uri="{FF2B5EF4-FFF2-40B4-BE49-F238E27FC236}">
                <a16:creationId xmlns:a16="http://schemas.microsoft.com/office/drawing/2014/main" id="{A059ADBE-7B5C-4E80-BC5C-61F8CFD8F8D3}"/>
              </a:ext>
            </a:extLst>
          </p:cNvPr>
          <p:cNvSpPr>
            <a:spLocks noChangeArrowheads="1"/>
          </p:cNvSpPr>
          <p:nvPr/>
        </p:nvSpPr>
        <p:spPr bwMode="auto">
          <a:xfrm>
            <a:off x="0" y="0"/>
            <a:ext cx="6796088" cy="9928225"/>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26629" name="AutoShape 4">
            <a:extLst>
              <a:ext uri="{FF2B5EF4-FFF2-40B4-BE49-F238E27FC236}">
                <a16:creationId xmlns:a16="http://schemas.microsoft.com/office/drawing/2014/main" id="{E375866C-715C-4368-9CAB-A8F45F0D5D2D}"/>
              </a:ext>
            </a:extLst>
          </p:cNvPr>
          <p:cNvSpPr>
            <a:spLocks noChangeArrowheads="1"/>
          </p:cNvSpPr>
          <p:nvPr/>
        </p:nvSpPr>
        <p:spPr bwMode="auto">
          <a:xfrm>
            <a:off x="0" y="0"/>
            <a:ext cx="6796088" cy="9928225"/>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26630" name="Text Box 5">
            <a:extLst>
              <a:ext uri="{FF2B5EF4-FFF2-40B4-BE49-F238E27FC236}">
                <a16:creationId xmlns:a16="http://schemas.microsoft.com/office/drawing/2014/main" id="{970B9F8C-C72B-4DE6-9D6C-A16B0BD3449B}"/>
              </a:ext>
            </a:extLst>
          </p:cNvPr>
          <p:cNvSpPr txBox="1">
            <a:spLocks noChangeArrowheads="1"/>
          </p:cNvSpPr>
          <p:nvPr/>
        </p:nvSpPr>
        <p:spPr bwMode="auto">
          <a:xfrm>
            <a:off x="0" y="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26631" name="Text Box 6">
            <a:extLst>
              <a:ext uri="{FF2B5EF4-FFF2-40B4-BE49-F238E27FC236}">
                <a16:creationId xmlns:a16="http://schemas.microsoft.com/office/drawing/2014/main" id="{B784CA08-8540-4277-977A-820318034744}"/>
              </a:ext>
            </a:extLst>
          </p:cNvPr>
          <p:cNvSpPr txBox="1">
            <a:spLocks noChangeArrowheads="1"/>
          </p:cNvSpPr>
          <p:nvPr/>
        </p:nvSpPr>
        <p:spPr bwMode="auto">
          <a:xfrm>
            <a:off x="3849688" y="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26632" name="Rectangle 7">
            <a:extLst>
              <a:ext uri="{FF2B5EF4-FFF2-40B4-BE49-F238E27FC236}">
                <a16:creationId xmlns:a16="http://schemas.microsoft.com/office/drawing/2014/main" id="{B66B6114-4848-43A4-B80B-DD1EBD1D9DA0}"/>
              </a:ext>
            </a:extLst>
          </p:cNvPr>
          <p:cNvSpPr>
            <a:spLocks noGrp="1" noRot="1" noChangeAspect="1" noChangeArrowheads="1"/>
          </p:cNvSpPr>
          <p:nvPr>
            <p:ph type="sldImg"/>
          </p:nvPr>
        </p:nvSpPr>
        <p:spPr bwMode="auto">
          <a:xfrm>
            <a:off x="92075" y="742950"/>
            <a:ext cx="6607175"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Rectangle 8">
            <a:extLst>
              <a:ext uri="{FF2B5EF4-FFF2-40B4-BE49-F238E27FC236}">
                <a16:creationId xmlns:a16="http://schemas.microsoft.com/office/drawing/2014/main" id="{6BC4AB82-40A5-4FC8-8088-64BA034D6918}"/>
              </a:ext>
            </a:extLst>
          </p:cNvPr>
          <p:cNvSpPr>
            <a:spLocks noGrp="1" noChangeArrowheads="1"/>
          </p:cNvSpPr>
          <p:nvPr>
            <p:ph type="body"/>
          </p:nvPr>
        </p:nvSpPr>
        <p:spPr bwMode="auto">
          <a:xfrm>
            <a:off x="679450" y="4716463"/>
            <a:ext cx="5432425" cy="4462462"/>
          </a:xfrm>
          <a:prstGeom prst="rect">
            <a:avLst/>
          </a:prstGeom>
          <a:noFill/>
          <a:ln>
            <a:noFill/>
          </a:ln>
          <a:effectLst/>
        </p:spPr>
        <p:txBody>
          <a:bodyPr vert="horz" wrap="square" lIns="0" tIns="0" rIns="0" bIns="0" numCol="1" anchor="t" anchorCtr="0" compatLnSpc="1">
            <a:prstTxWarp prst="textNoShape">
              <a:avLst/>
            </a:prstTxWarp>
          </a:bodyPr>
          <a:lstStyle/>
          <a:p>
            <a:pPr lvl="0"/>
            <a:endParaRPr lang="en-US" altLang="en-US" noProof="0"/>
          </a:p>
        </p:txBody>
      </p:sp>
      <p:sp>
        <p:nvSpPr>
          <p:cNvPr id="26634" name="Text Box 9">
            <a:extLst>
              <a:ext uri="{FF2B5EF4-FFF2-40B4-BE49-F238E27FC236}">
                <a16:creationId xmlns:a16="http://schemas.microsoft.com/office/drawing/2014/main" id="{F40C607A-64AA-4929-9C26-8F65AC7078B6}"/>
              </a:ext>
            </a:extLst>
          </p:cNvPr>
          <p:cNvSpPr txBox="1">
            <a:spLocks noChangeArrowheads="1"/>
          </p:cNvSpPr>
          <p:nvPr/>
        </p:nvSpPr>
        <p:spPr bwMode="auto">
          <a:xfrm>
            <a:off x="0"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3" name="Rectangle 10">
            <a:extLst>
              <a:ext uri="{FF2B5EF4-FFF2-40B4-BE49-F238E27FC236}">
                <a16:creationId xmlns:a16="http://schemas.microsoft.com/office/drawing/2014/main" id="{A15586C3-3770-4F7F-A4BB-69790A92193F}"/>
              </a:ext>
            </a:extLst>
          </p:cNvPr>
          <p:cNvSpPr>
            <a:spLocks noGrp="1" noChangeArrowheads="1"/>
          </p:cNvSpPr>
          <p:nvPr>
            <p:ph type="sldNum"/>
          </p:nvPr>
        </p:nvSpPr>
        <p:spPr bwMode="auto">
          <a:xfrm>
            <a:off x="3849688" y="9429750"/>
            <a:ext cx="2940050" cy="490538"/>
          </a:xfrm>
          <a:prstGeom prst="rect">
            <a:avLst/>
          </a:prstGeom>
          <a:noFill/>
          <a:ln>
            <a:noFill/>
          </a:ln>
          <a:effectLst/>
        </p:spPr>
        <p:txBody>
          <a:bodyPr vert="horz" wrap="square" lIns="92160" tIns="46080" rIns="92160" bIns="46080" numCol="1" anchor="b" anchorCtr="0" compatLnSpc="1">
            <a:prstTxWarp prst="textNoShape">
              <a:avLst/>
            </a:prstTxWarp>
          </a:bodyPr>
          <a:lstStyle>
            <a:lvl1pPr algn="r" eaLnBrk="1" hangingPunct="1">
              <a:buSzPct val="100000"/>
              <a:tabLst>
                <a:tab pos="457200" algn="l"/>
                <a:tab pos="914400" algn="l"/>
                <a:tab pos="1371600" algn="l"/>
                <a:tab pos="1828800" algn="l"/>
                <a:tab pos="2286000" algn="l"/>
                <a:tab pos="2743200" algn="l"/>
              </a:tabLst>
              <a:defRPr sz="1200">
                <a:solidFill>
                  <a:srgbClr val="000000"/>
                </a:solidFill>
                <a:cs typeface="DejaVu Sans" charset="0"/>
              </a:defRPr>
            </a:lvl1pPr>
          </a:lstStyle>
          <a:p>
            <a:pPr>
              <a:defRPr/>
            </a:pPr>
            <a:fld id="{6A12A38D-8EC9-4302-BD09-EB2DA5085CA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defRPr/>
            </a:pPr>
            <a:fld id="{6A12A38D-8EC9-4302-BD09-EB2DA5085CAF}" type="slidenum">
              <a:rPr lang="en-US" altLang="en-US" smtClean="0"/>
              <a:pPr>
                <a:defRPr/>
              </a:pPr>
              <a:t>1</a:t>
            </a:fld>
            <a:endParaRPr lang="en-US" altLang="en-US"/>
          </a:p>
        </p:txBody>
      </p:sp>
    </p:spTree>
    <p:extLst>
      <p:ext uri="{BB962C8B-B14F-4D97-AF65-F5344CB8AC3E}">
        <p14:creationId xmlns:p14="http://schemas.microsoft.com/office/powerpoint/2010/main" val="1396275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Is this the last version of this slide, now published </a:t>
            </a:r>
          </a:p>
        </p:txBody>
      </p:sp>
      <p:sp>
        <p:nvSpPr>
          <p:cNvPr id="4" name="Slide Number Placeholder 3"/>
          <p:cNvSpPr>
            <a:spLocks noGrp="1"/>
          </p:cNvSpPr>
          <p:nvPr>
            <p:ph type="sldNum" sz="quarter" idx="5"/>
          </p:nvPr>
        </p:nvSpPr>
        <p:spPr/>
        <p:txBody>
          <a:bodyPr/>
          <a:lstStyle/>
          <a:p>
            <a:pPr marL="0" marR="0" lvl="0" indent="0" algn="l" defTabSz="821531" rtl="0" eaLnBrk="1" fontAlgn="auto" latinLnBrk="0" hangingPunct="0">
              <a:lnSpc>
                <a:spcPct val="100000"/>
              </a:lnSpc>
              <a:spcBef>
                <a:spcPts val="0"/>
              </a:spcBef>
              <a:spcAft>
                <a:spcPts val="0"/>
              </a:spcAft>
              <a:buClrTx/>
              <a:buSzTx/>
              <a:buFontTx/>
              <a:buNone/>
              <a:tabLst/>
              <a:defRPr/>
            </a:pPr>
            <a:fld id="{9BE482A1-C57B-4646-B465-83AF9B114B9C}" type="slidenum">
              <a:rPr kumimoji="0" lang="en-US" sz="4000" b="0" i="0" u="none" strike="noStrike" kern="0" cap="none" spc="0" normalizeH="0" baseline="0" noProof="0" smtClean="0">
                <a:ln>
                  <a:noFill/>
                </a:ln>
                <a:solidFill>
                  <a:srgbClr val="000000"/>
                </a:solidFill>
                <a:effectLst/>
                <a:uLnTx/>
                <a:uFillTx/>
                <a:latin typeface="Avenir Book"/>
                <a:sym typeface="Avenir Book"/>
              </a:rPr>
              <a:pPr marL="0" marR="0" lvl="0" indent="0" algn="l" defTabSz="821531" rtl="0" eaLnBrk="1" fontAlgn="auto" latinLnBrk="0" hangingPunct="0">
                <a:lnSpc>
                  <a:spcPct val="100000"/>
                </a:lnSpc>
                <a:spcBef>
                  <a:spcPts val="0"/>
                </a:spcBef>
                <a:spcAft>
                  <a:spcPts val="0"/>
                </a:spcAft>
                <a:buClrTx/>
                <a:buSzTx/>
                <a:buFontTx/>
                <a:buNone/>
                <a:tabLst/>
                <a:defRPr/>
              </a:pPr>
              <a:t>10</a:t>
            </a:fld>
            <a:endParaRPr kumimoji="0" lang="en-US" sz="4000" b="0" i="0" u="none" strike="noStrike" kern="0" cap="none" spc="0" normalizeH="0" baseline="0" noProof="0">
              <a:ln>
                <a:noFill/>
              </a:ln>
              <a:solidFill>
                <a:srgbClr val="000000"/>
              </a:solidFill>
              <a:effectLst/>
              <a:uLnTx/>
              <a:uFillTx/>
              <a:latin typeface="Avenir Book"/>
              <a:sym typeface="Avenir Book"/>
            </a:endParaRPr>
          </a:p>
        </p:txBody>
      </p:sp>
    </p:spTree>
    <p:extLst>
      <p:ext uri="{BB962C8B-B14F-4D97-AF65-F5344CB8AC3E}">
        <p14:creationId xmlns:p14="http://schemas.microsoft.com/office/powerpoint/2010/main" val="598958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8061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1699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defRPr/>
            </a:pPr>
            <a:fld id="{6A12A38D-8EC9-4302-BD09-EB2DA5085CAF}" type="slidenum">
              <a:rPr lang="en-US" altLang="en-US" smtClean="0"/>
              <a:pPr>
                <a:defRPr/>
              </a:pPr>
              <a:t>14</a:t>
            </a:fld>
            <a:endParaRPr lang="en-US" altLang="en-US"/>
          </a:p>
        </p:txBody>
      </p:sp>
    </p:spTree>
    <p:extLst>
      <p:ext uri="{BB962C8B-B14F-4D97-AF65-F5344CB8AC3E}">
        <p14:creationId xmlns:p14="http://schemas.microsoft.com/office/powerpoint/2010/main" val="2119545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0">
            <a:extLst>
              <a:ext uri="{FF2B5EF4-FFF2-40B4-BE49-F238E27FC236}">
                <a16:creationId xmlns:a16="http://schemas.microsoft.com/office/drawing/2014/main" id="{9105F6DD-8297-5148-BF85-253E741C8D0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555453E7-8273-F742-9955-E97EE04239CE}" type="slidenum">
              <a:rPr lang="en-US" altLang="en-US">
                <a:latin typeface="Arial" panose="020B0604020202020204" pitchFamily="34" charset="0"/>
              </a:rPr>
              <a:pPr>
                <a:spcBef>
                  <a:spcPct val="0"/>
                </a:spcBef>
                <a:buClrTx/>
                <a:buFontTx/>
                <a:buNone/>
              </a:pPr>
              <a:t>16</a:t>
            </a:fld>
            <a:endParaRPr lang="en-US" altLang="en-US">
              <a:latin typeface="Arial" panose="020B0604020202020204" pitchFamily="34" charset="0"/>
            </a:endParaRPr>
          </a:p>
        </p:txBody>
      </p:sp>
      <p:sp>
        <p:nvSpPr>
          <p:cNvPr id="35843" name="Rectangle 1">
            <a:extLst>
              <a:ext uri="{FF2B5EF4-FFF2-40B4-BE49-F238E27FC236}">
                <a16:creationId xmlns:a16="http://schemas.microsoft.com/office/drawing/2014/main" id="{0B0AEF9A-A143-AA46-8D27-0F0BDF88D596}"/>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4" name="Text Box 2">
            <a:extLst>
              <a:ext uri="{FF2B5EF4-FFF2-40B4-BE49-F238E27FC236}">
                <a16:creationId xmlns:a16="http://schemas.microsoft.com/office/drawing/2014/main" id="{837753F9-7FFF-484A-8C81-96EB92A33926}"/>
              </a:ext>
            </a:extLst>
          </p:cNvPr>
          <p:cNvSpPr txBox="1">
            <a:spLocks noChangeArrowheads="1"/>
          </p:cNvSpPr>
          <p:nvPr/>
        </p:nvSpPr>
        <p:spPr bwMode="auto">
          <a:xfrm>
            <a:off x="777875" y="4776788"/>
            <a:ext cx="6218238"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2" name="Notes Placeholder 1">
            <a:extLst>
              <a:ext uri="{FF2B5EF4-FFF2-40B4-BE49-F238E27FC236}">
                <a16:creationId xmlns:a16="http://schemas.microsoft.com/office/drawing/2014/main" id="{DC7DB50A-F22E-AC40-941F-E5131638784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2541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0">
            <a:extLst>
              <a:ext uri="{FF2B5EF4-FFF2-40B4-BE49-F238E27FC236}">
                <a16:creationId xmlns:a16="http://schemas.microsoft.com/office/drawing/2014/main" id="{C6975029-B440-EA49-9C24-CC17B93CAD4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E184E01E-5BCE-9C4D-9267-15A39FB82FD3}" type="slidenum">
              <a:rPr lang="en-US" altLang="en-US">
                <a:latin typeface="Arial" panose="020B0604020202020204" pitchFamily="34" charset="0"/>
              </a:rPr>
              <a:pPr>
                <a:spcBef>
                  <a:spcPct val="0"/>
                </a:spcBef>
                <a:buClrTx/>
                <a:buFontTx/>
                <a:buNone/>
              </a:pPr>
              <a:t>17</a:t>
            </a:fld>
            <a:endParaRPr lang="en-US" altLang="en-US">
              <a:latin typeface="Arial" panose="020B0604020202020204" pitchFamily="34" charset="0"/>
            </a:endParaRPr>
          </a:p>
        </p:txBody>
      </p:sp>
      <p:sp>
        <p:nvSpPr>
          <p:cNvPr id="33795" name="Rectangle 1">
            <a:extLst>
              <a:ext uri="{FF2B5EF4-FFF2-40B4-BE49-F238E27FC236}">
                <a16:creationId xmlns:a16="http://schemas.microsoft.com/office/drawing/2014/main" id="{92AF8994-9C3A-004F-A0BC-138BA4F7CECC}"/>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6" name="Text Box 2">
            <a:extLst>
              <a:ext uri="{FF2B5EF4-FFF2-40B4-BE49-F238E27FC236}">
                <a16:creationId xmlns:a16="http://schemas.microsoft.com/office/drawing/2014/main" id="{D28E1300-F7F8-B440-88A1-7732EC958F17}"/>
              </a:ext>
            </a:extLst>
          </p:cNvPr>
          <p:cNvSpPr txBox="1">
            <a:spLocks noChangeArrowheads="1"/>
          </p:cNvSpPr>
          <p:nvPr/>
        </p:nvSpPr>
        <p:spPr bwMode="auto">
          <a:xfrm>
            <a:off x="777875" y="4776788"/>
            <a:ext cx="6218238"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extLst>
      <p:ext uri="{BB962C8B-B14F-4D97-AF65-F5344CB8AC3E}">
        <p14:creationId xmlns:p14="http://schemas.microsoft.com/office/powerpoint/2010/main" val="1662031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defRPr/>
            </a:pPr>
            <a:fld id="{6A12A38D-8EC9-4302-BD09-EB2DA5085CAF}" type="slidenum">
              <a:rPr lang="en-US" altLang="en-US" smtClean="0"/>
              <a:pPr>
                <a:defRPr/>
              </a:pPr>
              <a:t>19</a:t>
            </a:fld>
            <a:endParaRPr lang="en-US" altLang="en-US"/>
          </a:p>
        </p:txBody>
      </p:sp>
    </p:spTree>
    <p:extLst>
      <p:ext uri="{BB962C8B-B14F-4D97-AF65-F5344CB8AC3E}">
        <p14:creationId xmlns:p14="http://schemas.microsoft.com/office/powerpoint/2010/main" val="930457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defRPr/>
            </a:pPr>
            <a:fld id="{6A12A38D-8EC9-4302-BD09-EB2DA5085CAF}" type="slidenum">
              <a:rPr lang="en-US" altLang="en-US" smtClean="0"/>
              <a:pPr>
                <a:defRPr/>
              </a:pPr>
              <a:t>20</a:t>
            </a:fld>
            <a:endParaRPr lang="en-US" altLang="en-US"/>
          </a:p>
        </p:txBody>
      </p:sp>
    </p:spTree>
    <p:extLst>
      <p:ext uri="{BB962C8B-B14F-4D97-AF65-F5344CB8AC3E}">
        <p14:creationId xmlns:p14="http://schemas.microsoft.com/office/powerpoint/2010/main" val="3306211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8D45CE-BC48-42C8-9AE8-3DB104827084}" type="slidenum">
              <a:rPr kumimoji="0" lang="ja-JP" altLang="en-US" sz="1200" b="0" i="0" u="none" strike="noStrike" kern="1200" cap="none" spc="0" normalizeH="0" baseline="0" noProof="0" smtClean="0">
                <a:ln>
                  <a:noFill/>
                </a:ln>
                <a:solidFill>
                  <a:prstClr val="black"/>
                </a:solidFill>
                <a:effectLst/>
                <a:uLnTx/>
                <a:uFillTx/>
                <a:latin typeface="Arial Unicode MS" panose="020B0604020202020204" pitchFamily="50" charset="-128"/>
                <a:ea typeface="Arial Unicode MS" panose="020B060402020202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ja-JP" altLang="en-US" sz="1200" b="0" i="0" u="none" strike="noStrike" kern="1200" cap="none" spc="0" normalizeH="0" baseline="0" noProof="0">
              <a:ln>
                <a:noFill/>
              </a:ln>
              <a:solidFill>
                <a:prstClr val="black"/>
              </a:solidFill>
              <a:effectLst/>
              <a:uLnTx/>
              <a:uFillTx/>
              <a:latin typeface="Arial Unicode MS" panose="020B0604020202020204" pitchFamily="50" charset="-128"/>
              <a:ea typeface="Arial Unicode MS" panose="020B0604020202020204" pitchFamily="50" charset="-128"/>
              <a:cs typeface="+mn-cs"/>
            </a:endParaRPr>
          </a:p>
        </p:txBody>
      </p:sp>
    </p:spTree>
    <p:extLst>
      <p:ext uri="{BB962C8B-B14F-4D97-AF65-F5344CB8AC3E}">
        <p14:creationId xmlns:p14="http://schemas.microsoft.com/office/powerpoint/2010/main" val="4161353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D46B21C8-0DB3-4E09-93CA-25F9CC6AA170}" type="slidenum">
              <a:rPr kumimoji="1" lang="ja-JP" altLang="en-US" sz="1200" b="0" i="0" u="none" strike="noStrike" kern="1200" cap="none" spc="0" normalizeH="0" baseline="0" noProof="0">
                <a:ln>
                  <a:noFill/>
                </a:ln>
                <a:solidFill>
                  <a:prstClr val="black"/>
                </a:solidFill>
                <a:effectLst/>
                <a:uLnTx/>
                <a:uFillTx/>
                <a:latin typeface="Arial Unicode MS" panose="020B0604020202020204" pitchFamily="50" charset="-128"/>
                <a:ea typeface="Arial Unicode MS" panose="020B0604020202020204"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mn-cs"/>
            </a:endParaRPr>
          </a:p>
        </p:txBody>
      </p:sp>
    </p:spTree>
    <p:extLst>
      <p:ext uri="{BB962C8B-B14F-4D97-AF65-F5344CB8AC3E}">
        <p14:creationId xmlns:p14="http://schemas.microsoft.com/office/powerpoint/2010/main" val="398862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6108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D46B21C8-0DB3-4E09-93CA-25F9CC6AA170}" type="slidenum">
              <a:rPr kumimoji="1" lang="ja-JP" altLang="en-US" sz="1200" b="0" i="0" u="none" strike="noStrike" kern="1200" cap="none" spc="0" normalizeH="0" baseline="0" noProof="0">
                <a:ln>
                  <a:noFill/>
                </a:ln>
                <a:solidFill>
                  <a:prstClr val="black"/>
                </a:solidFill>
                <a:effectLst/>
                <a:uLnTx/>
                <a:uFillTx/>
                <a:latin typeface="Arial Unicode MS" panose="020B0604020202020204" pitchFamily="50" charset="-128"/>
                <a:ea typeface="Arial Unicode MS" panose="020B0604020202020204"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mn-cs"/>
            </a:endParaRPr>
          </a:p>
        </p:txBody>
      </p:sp>
    </p:spTree>
    <p:extLst>
      <p:ext uri="{BB962C8B-B14F-4D97-AF65-F5344CB8AC3E}">
        <p14:creationId xmlns:p14="http://schemas.microsoft.com/office/powerpoint/2010/main" val="3226047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D46B21C8-0DB3-4E09-93CA-25F9CC6AA170}" type="slidenum">
              <a:rPr kumimoji="1" lang="ja-JP" altLang="en-US" sz="1200" b="0" i="0" u="none" strike="noStrike" kern="1200" cap="none" spc="0" normalizeH="0" baseline="0" noProof="0">
                <a:ln>
                  <a:noFill/>
                </a:ln>
                <a:solidFill>
                  <a:prstClr val="black"/>
                </a:solidFill>
                <a:effectLst/>
                <a:uLnTx/>
                <a:uFillTx/>
                <a:latin typeface="Arial Unicode MS" panose="020B0604020202020204" pitchFamily="50" charset="-128"/>
                <a:ea typeface="Arial Unicode MS" panose="020B0604020202020204"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mn-cs"/>
            </a:endParaRPr>
          </a:p>
        </p:txBody>
      </p:sp>
    </p:spTree>
    <p:extLst>
      <p:ext uri="{BB962C8B-B14F-4D97-AF65-F5344CB8AC3E}">
        <p14:creationId xmlns:p14="http://schemas.microsoft.com/office/powerpoint/2010/main" val="629812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482A1-C57B-4646-B465-83AF9B114B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0952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xfrm>
            <a:off x="381000" y="685800"/>
            <a:ext cx="6096000" cy="3429000"/>
          </a:xfrm>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pPr>
              <a:defRPr sz="1500">
                <a:latin typeface="Avenir Book"/>
                <a:ea typeface="Avenir Book"/>
                <a:cs typeface="Avenir Book"/>
                <a:sym typeface="Avenir Book"/>
              </a:defRPr>
            </a:pPr>
            <a:endParaRPr dirty="0"/>
          </a:p>
        </p:txBody>
      </p:sp>
    </p:spTree>
    <p:extLst>
      <p:ext uri="{BB962C8B-B14F-4D97-AF65-F5344CB8AC3E}">
        <p14:creationId xmlns:p14="http://schemas.microsoft.com/office/powerpoint/2010/main" val="641119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821531" rtl="0" eaLnBrk="1" fontAlgn="auto" latinLnBrk="0" hangingPunct="0">
              <a:lnSpc>
                <a:spcPct val="100000"/>
              </a:lnSpc>
              <a:spcBef>
                <a:spcPts val="0"/>
              </a:spcBef>
              <a:spcAft>
                <a:spcPts val="0"/>
              </a:spcAft>
              <a:buClrTx/>
              <a:buSzTx/>
              <a:buFontTx/>
              <a:buNone/>
              <a:tabLst/>
              <a:defRPr/>
            </a:pPr>
            <a:fld id="{9BE482A1-C57B-4646-B465-83AF9B114B9C}" type="slidenum">
              <a:rPr kumimoji="0" lang="en-US" sz="4000" b="0" i="0" u="none" strike="noStrike" kern="0" cap="none" spc="0" normalizeH="0" baseline="0" noProof="0" smtClean="0">
                <a:ln>
                  <a:noFill/>
                </a:ln>
                <a:solidFill>
                  <a:srgbClr val="000000"/>
                </a:solidFill>
                <a:effectLst/>
                <a:uLnTx/>
                <a:uFillTx/>
                <a:latin typeface="Avenir Book"/>
                <a:sym typeface="Avenir Book"/>
              </a:rPr>
              <a:pPr marL="0" marR="0" lvl="0" indent="0" algn="l" defTabSz="821531" rtl="0" eaLnBrk="1" fontAlgn="auto" latinLnBrk="0" hangingPunct="0">
                <a:lnSpc>
                  <a:spcPct val="100000"/>
                </a:lnSpc>
                <a:spcBef>
                  <a:spcPts val="0"/>
                </a:spcBef>
                <a:spcAft>
                  <a:spcPts val="0"/>
                </a:spcAft>
                <a:buClrTx/>
                <a:buSzTx/>
                <a:buFontTx/>
                <a:buNone/>
                <a:tabLst/>
                <a:defRPr/>
              </a:pPr>
              <a:t>4</a:t>
            </a:fld>
            <a:endParaRPr kumimoji="0" lang="en-US" sz="4000" b="0" i="0" u="none" strike="noStrike" kern="0" cap="none" spc="0" normalizeH="0" baseline="0" noProof="0">
              <a:ln>
                <a:noFill/>
              </a:ln>
              <a:solidFill>
                <a:srgbClr val="000000"/>
              </a:solidFill>
              <a:effectLst/>
              <a:uLnTx/>
              <a:uFillTx/>
              <a:latin typeface="Avenir Book"/>
              <a:sym typeface="Avenir Book"/>
            </a:endParaRPr>
          </a:p>
        </p:txBody>
      </p:sp>
    </p:spTree>
    <p:extLst>
      <p:ext uri="{BB962C8B-B14F-4D97-AF65-F5344CB8AC3E}">
        <p14:creationId xmlns:p14="http://schemas.microsoft.com/office/powerpoint/2010/main" val="4236430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179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457200" algn="l"/>
                <a:tab pos="914400" algn="l"/>
                <a:tab pos="1371600" algn="l"/>
                <a:tab pos="1828800" algn="l"/>
                <a:tab pos="2286000" algn="l"/>
                <a:tab pos="2743200" algn="l"/>
              </a:tabLst>
              <a:defRPr/>
            </a:pPr>
            <a:fld id="{6A12A38D-8EC9-4302-BD09-EB2DA5085CA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rPr>
              <a:pPr marL="0" marR="0" lvl="0" indent="0" algn="r" defTabSz="457200" rtl="0" eaLnBrk="1" fontAlgn="base" latinLnBrk="0" hangingPunct="1">
                <a:lnSpc>
                  <a:spcPct val="100000"/>
                </a:lnSpc>
                <a:spcBef>
                  <a:spcPct val="0"/>
                </a:spcBef>
                <a:spcAft>
                  <a:spcPct val="0"/>
                </a:spcAft>
                <a:buClrTx/>
                <a:buSzPct val="100000"/>
                <a:buFontTx/>
                <a:buNone/>
                <a:tabLst>
                  <a:tab pos="457200" algn="l"/>
                  <a:tab pos="914400" algn="l"/>
                  <a:tab pos="1371600" algn="l"/>
                  <a:tab pos="1828800" algn="l"/>
                  <a:tab pos="2286000" algn="l"/>
                  <a:tab pos="2743200" algn="l"/>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endParaRPr>
          </a:p>
        </p:txBody>
      </p:sp>
    </p:spTree>
    <p:extLst>
      <p:ext uri="{BB962C8B-B14F-4D97-AF65-F5344CB8AC3E}">
        <p14:creationId xmlns:p14="http://schemas.microsoft.com/office/powerpoint/2010/main" val="58177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9027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Size of investments </a:t>
            </a:r>
          </a:p>
        </p:txBody>
      </p:sp>
    </p:spTree>
    <p:extLst>
      <p:ext uri="{BB962C8B-B14F-4D97-AF65-F5344CB8AC3E}">
        <p14:creationId xmlns:p14="http://schemas.microsoft.com/office/powerpoint/2010/main" val="4246768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48633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hyperlink" Target="mailto:lars.rickard.stroem@cern.ch"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mailto:lars.rickard.stroem@cern.ch" TargetMode="External"/><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0.xml"/><Relationship Id="rId4" Type="http://schemas.openxmlformats.org/officeDocument/2006/relationships/hyperlink" Target="mailto:lars.rickard.stroem@cern.ch" TargetMode="Externa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2" name="Image 4" descr="logooutline.eps">
            <a:extLst>
              <a:ext uri="{FF2B5EF4-FFF2-40B4-BE49-F238E27FC236}">
                <a16:creationId xmlns:a16="http://schemas.microsoft.com/office/drawing/2014/main" id="{0DE60ED4-FD85-4BD9-958B-8E1B6E74B7B2}"/>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415367" y="2181225"/>
            <a:ext cx="3120793"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53067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48C5D909-708A-EC49-B9E2-3B368555BE17}"/>
              </a:ext>
            </a:extLst>
          </p:cNvPr>
          <p:cNvSpPr>
            <a:spLocks noGrp="1" noChangeArrowheads="1"/>
          </p:cNvSpPr>
          <p:nvPr>
            <p:ph type="dt" idx="10"/>
          </p:nvPr>
        </p:nvSpPr>
        <p:spPr>
          <a:ln/>
        </p:spPr>
        <p:txBody>
          <a:bodyPr/>
          <a:lstStyle>
            <a:lvl1pPr>
              <a:defRPr/>
            </a:lvl1pPr>
          </a:lstStyle>
          <a:p>
            <a:pPr>
              <a:defRPr/>
            </a:pPr>
            <a:r>
              <a:rPr lang="en-US" altLang="en-US"/>
              <a:t>05.11.2015</a:t>
            </a:r>
          </a:p>
        </p:txBody>
      </p:sp>
      <p:sp>
        <p:nvSpPr>
          <p:cNvPr id="3" name="Rectangle 6">
            <a:extLst>
              <a:ext uri="{FF2B5EF4-FFF2-40B4-BE49-F238E27FC236}">
                <a16:creationId xmlns:a16="http://schemas.microsoft.com/office/drawing/2014/main" id="{73948B19-3A91-FC4D-A089-6CE07C2C5A2D}"/>
              </a:ext>
            </a:extLst>
          </p:cNvPr>
          <p:cNvSpPr>
            <a:spLocks noGrp="1" noChangeArrowheads="1"/>
          </p:cNvSpPr>
          <p:nvPr>
            <p:ph type="ftr" idx="11"/>
          </p:nvPr>
        </p:nvSpPr>
        <p:spPr>
          <a:ln/>
        </p:spPr>
        <p:txBody>
          <a:bodyPr/>
          <a:lstStyle>
            <a:lvl1pPr>
              <a:defRPr/>
            </a:lvl1pPr>
          </a:lstStyle>
          <a:p>
            <a:pPr>
              <a:defRPr/>
            </a:pPr>
            <a:r>
              <a:rPr lang="en-US" altLang="en-US"/>
              <a:t>Eucard WS - Firenze</a:t>
            </a:r>
          </a:p>
        </p:txBody>
      </p:sp>
      <p:sp>
        <p:nvSpPr>
          <p:cNvPr id="4" name="Rectangle 7">
            <a:extLst>
              <a:ext uri="{FF2B5EF4-FFF2-40B4-BE49-F238E27FC236}">
                <a16:creationId xmlns:a16="http://schemas.microsoft.com/office/drawing/2014/main" id="{D63075DC-967E-BF42-94D8-CA17654A9C18}"/>
              </a:ext>
            </a:extLst>
          </p:cNvPr>
          <p:cNvSpPr>
            <a:spLocks noGrp="1" noChangeArrowheads="1"/>
          </p:cNvSpPr>
          <p:nvPr>
            <p:ph type="sldNum" idx="12"/>
          </p:nvPr>
        </p:nvSpPr>
        <p:spPr>
          <a:ln/>
        </p:spPr>
        <p:txBody>
          <a:bodyPr/>
          <a:lstStyle>
            <a:lvl1pPr>
              <a:defRPr/>
            </a:lvl1pPr>
          </a:lstStyle>
          <a:p>
            <a:pPr>
              <a:defRPr/>
            </a:pPr>
            <a:fld id="{9C1FEDC3-9567-2E49-A093-B3B1BBFA8465}" type="slidenum">
              <a:rPr lang="en-US" altLang="en-US"/>
              <a:pPr>
                <a:defRPr/>
              </a:pPr>
              <a:t>‹#›</a:t>
            </a:fld>
            <a:endParaRPr lang="en-US" altLang="en-US"/>
          </a:p>
        </p:txBody>
      </p:sp>
    </p:spTree>
    <p:extLst>
      <p:ext uri="{BB962C8B-B14F-4D97-AF65-F5344CB8AC3E}">
        <p14:creationId xmlns:p14="http://schemas.microsoft.com/office/powerpoint/2010/main" val="1931344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fr-CH" dirty="0"/>
              <a:t>Click to edit Master title style</a:t>
            </a:r>
            <a:endParaRPr lang="en-US" dirty="0"/>
          </a:p>
        </p:txBody>
      </p:sp>
      <p:sp>
        <p:nvSpPr>
          <p:cNvPr id="11" name="Picture Placeholder 7"/>
          <p:cNvSpPr>
            <a:spLocks noGrp="1"/>
          </p:cNvSpPr>
          <p:nvPr>
            <p:ph type="pic" sz="quarter" idx="11"/>
          </p:nvPr>
        </p:nvSpPr>
        <p:spPr>
          <a:xfrm>
            <a:off x="5231904" y="836712"/>
            <a:ext cx="6336704" cy="2808312"/>
          </a:xfrm>
        </p:spPr>
        <p:txBody>
          <a:bodyPr>
            <a:normAutofit/>
          </a:bodyPr>
          <a:lstStyle/>
          <a:p>
            <a:pPr lvl="0"/>
            <a:endParaRPr lang="en-US" noProof="0" dirty="0"/>
          </a:p>
        </p:txBody>
      </p:sp>
      <p:sp>
        <p:nvSpPr>
          <p:cNvPr id="16" name="Picture Placeholder 7"/>
          <p:cNvSpPr>
            <a:spLocks noGrp="1"/>
          </p:cNvSpPr>
          <p:nvPr>
            <p:ph type="pic" sz="quarter" idx="13"/>
          </p:nvPr>
        </p:nvSpPr>
        <p:spPr>
          <a:xfrm>
            <a:off x="5231904" y="3717032"/>
            <a:ext cx="6336704" cy="2808312"/>
          </a:xfrm>
        </p:spPr>
        <p:txBody>
          <a:bodyPr>
            <a:normAutofit/>
          </a:bodyPr>
          <a:lstStyle/>
          <a:p>
            <a:pPr lvl="0"/>
            <a:endParaRPr lang="en-US" noProof="0" dirty="0"/>
          </a:p>
        </p:txBody>
      </p:sp>
      <p:sp>
        <p:nvSpPr>
          <p:cNvPr id="4" name="Text Placeholder 3"/>
          <p:cNvSpPr>
            <a:spLocks noGrp="1"/>
          </p:cNvSpPr>
          <p:nvPr>
            <p:ph type="body" sz="quarter" idx="14"/>
          </p:nvPr>
        </p:nvSpPr>
        <p:spPr>
          <a:xfrm>
            <a:off x="5231904" y="328498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0" name="Text Placeholder 3"/>
          <p:cNvSpPr>
            <a:spLocks noGrp="1"/>
          </p:cNvSpPr>
          <p:nvPr>
            <p:ph type="body" sz="quarter" idx="15"/>
          </p:nvPr>
        </p:nvSpPr>
        <p:spPr>
          <a:xfrm>
            <a:off x="5231904"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2" name="Text Placeholder 12"/>
          <p:cNvSpPr>
            <a:spLocks noGrp="1"/>
          </p:cNvSpPr>
          <p:nvPr>
            <p:ph type="body" sz="quarter" idx="17"/>
          </p:nvPr>
        </p:nvSpPr>
        <p:spPr>
          <a:xfrm>
            <a:off x="623392"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8" name="Text Placeholder 12"/>
          <p:cNvSpPr>
            <a:spLocks noGrp="1"/>
          </p:cNvSpPr>
          <p:nvPr>
            <p:ph type="body" sz="quarter" idx="21"/>
          </p:nvPr>
        </p:nvSpPr>
        <p:spPr>
          <a:xfrm>
            <a:off x="2927648"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20" name="Text Placeholder 12"/>
          <p:cNvSpPr>
            <a:spLocks noGrp="1"/>
          </p:cNvSpPr>
          <p:nvPr>
            <p:ph type="body" sz="quarter" idx="23"/>
          </p:nvPr>
        </p:nvSpPr>
        <p:spPr>
          <a:xfrm>
            <a:off x="2927648"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21" name="Text Placeholder 12"/>
          <p:cNvSpPr>
            <a:spLocks noGrp="1"/>
          </p:cNvSpPr>
          <p:nvPr>
            <p:ph type="body" sz="quarter" idx="24"/>
          </p:nvPr>
        </p:nvSpPr>
        <p:spPr>
          <a:xfrm>
            <a:off x="623392"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22" name="Text Placeholder 12"/>
          <p:cNvSpPr>
            <a:spLocks noGrp="1"/>
          </p:cNvSpPr>
          <p:nvPr>
            <p:ph type="body" sz="quarter" idx="25"/>
          </p:nvPr>
        </p:nvSpPr>
        <p:spPr>
          <a:xfrm>
            <a:off x="623392" y="6063680"/>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nchor="b">
            <a:spAutoFit/>
          </a:bodyPr>
          <a:lstStyle>
            <a:lvl1pPr>
              <a:tabLst>
                <a:tab pos="1435100" algn="r"/>
              </a:tabLst>
              <a:defRPr sz="1200"/>
            </a:lvl1pPr>
          </a:lstStyle>
          <a:p>
            <a:pPr lvl="0"/>
            <a:r>
              <a:rPr lang="fr-CH" dirty="0"/>
              <a:t>Click to edit Master text styles</a:t>
            </a:r>
          </a:p>
        </p:txBody>
      </p:sp>
    </p:spTree>
    <p:extLst>
      <p:ext uri="{BB962C8B-B14F-4D97-AF65-F5344CB8AC3E}">
        <p14:creationId xmlns:p14="http://schemas.microsoft.com/office/powerpoint/2010/main" val="115118015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11" name="Picture Placeholder 7"/>
          <p:cNvSpPr>
            <a:spLocks noGrp="1"/>
          </p:cNvSpPr>
          <p:nvPr>
            <p:ph type="pic" sz="quarter" idx="11"/>
          </p:nvPr>
        </p:nvSpPr>
        <p:spPr>
          <a:xfrm>
            <a:off x="5327915" y="836712"/>
            <a:ext cx="6240693" cy="2808312"/>
          </a:xfrm>
        </p:spPr>
        <p:txBody>
          <a:bodyPr>
            <a:normAutofit/>
          </a:bodyPr>
          <a:lstStyle/>
          <a:p>
            <a:pPr lvl="0"/>
            <a:endParaRPr lang="en-US" noProof="0" dirty="0"/>
          </a:p>
        </p:txBody>
      </p:sp>
      <p:sp>
        <p:nvSpPr>
          <p:cNvPr id="16" name="Picture Placeholder 7"/>
          <p:cNvSpPr>
            <a:spLocks noGrp="1"/>
          </p:cNvSpPr>
          <p:nvPr>
            <p:ph type="pic" sz="quarter" idx="13"/>
          </p:nvPr>
        </p:nvSpPr>
        <p:spPr>
          <a:xfrm>
            <a:off x="5327915" y="3717032"/>
            <a:ext cx="3072341" cy="2808312"/>
          </a:xfrm>
        </p:spPr>
        <p:txBody>
          <a:bodyPr>
            <a:normAutofit/>
          </a:bodyPr>
          <a:lstStyle/>
          <a:p>
            <a:pPr lvl="0"/>
            <a:endParaRPr lang="en-US" noProof="0" dirty="0"/>
          </a:p>
        </p:txBody>
      </p:sp>
      <p:sp>
        <p:nvSpPr>
          <p:cNvPr id="6" name="Picture Placeholder 7"/>
          <p:cNvSpPr>
            <a:spLocks noGrp="1"/>
          </p:cNvSpPr>
          <p:nvPr>
            <p:ph type="pic" sz="quarter" idx="14"/>
          </p:nvPr>
        </p:nvSpPr>
        <p:spPr>
          <a:xfrm>
            <a:off x="8496267" y="3717032"/>
            <a:ext cx="3072341" cy="2808312"/>
          </a:xfrm>
        </p:spPr>
        <p:txBody>
          <a:bodyPr>
            <a:normAutofit/>
          </a:bodyPr>
          <a:lstStyle/>
          <a:p>
            <a:pPr lvl="0"/>
            <a:endParaRPr lang="en-US" noProof="0" dirty="0"/>
          </a:p>
        </p:txBody>
      </p:sp>
      <p:sp>
        <p:nvSpPr>
          <p:cNvPr id="7" name="Text Placeholder 3"/>
          <p:cNvSpPr>
            <a:spLocks noGrp="1"/>
          </p:cNvSpPr>
          <p:nvPr>
            <p:ph type="body" sz="quarter" idx="15"/>
          </p:nvPr>
        </p:nvSpPr>
        <p:spPr>
          <a:xfrm>
            <a:off x="5327915" y="328498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8" name="Text Placeholder 3"/>
          <p:cNvSpPr>
            <a:spLocks noGrp="1"/>
          </p:cNvSpPr>
          <p:nvPr>
            <p:ph type="body" sz="quarter" idx="16"/>
          </p:nvPr>
        </p:nvSpPr>
        <p:spPr>
          <a:xfrm>
            <a:off x="5327915"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9" name="Text Placeholder 3"/>
          <p:cNvSpPr>
            <a:spLocks noGrp="1"/>
          </p:cNvSpPr>
          <p:nvPr>
            <p:ph type="body" sz="quarter" idx="17"/>
          </p:nvPr>
        </p:nvSpPr>
        <p:spPr>
          <a:xfrm>
            <a:off x="8496267"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0" name="Text Placeholder 12"/>
          <p:cNvSpPr>
            <a:spLocks noGrp="1"/>
          </p:cNvSpPr>
          <p:nvPr>
            <p:ph type="body" sz="quarter" idx="18"/>
          </p:nvPr>
        </p:nvSpPr>
        <p:spPr>
          <a:xfrm>
            <a:off x="623392"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2" name="Text Placeholder 12"/>
          <p:cNvSpPr>
            <a:spLocks noGrp="1"/>
          </p:cNvSpPr>
          <p:nvPr>
            <p:ph type="body" sz="quarter" idx="21"/>
          </p:nvPr>
        </p:nvSpPr>
        <p:spPr>
          <a:xfrm>
            <a:off x="2927648"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4" name="Text Placeholder 12"/>
          <p:cNvSpPr>
            <a:spLocks noGrp="1"/>
          </p:cNvSpPr>
          <p:nvPr>
            <p:ph type="body" sz="quarter" idx="23"/>
          </p:nvPr>
        </p:nvSpPr>
        <p:spPr>
          <a:xfrm>
            <a:off x="2927648"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5" name="Text Placeholder 12"/>
          <p:cNvSpPr>
            <a:spLocks noGrp="1"/>
          </p:cNvSpPr>
          <p:nvPr>
            <p:ph type="body" sz="quarter" idx="24"/>
          </p:nvPr>
        </p:nvSpPr>
        <p:spPr>
          <a:xfrm>
            <a:off x="623392"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7" name="Text Placeholder 12"/>
          <p:cNvSpPr>
            <a:spLocks noGrp="1"/>
          </p:cNvSpPr>
          <p:nvPr>
            <p:ph type="body" sz="quarter" idx="25"/>
          </p:nvPr>
        </p:nvSpPr>
        <p:spPr>
          <a:xfrm>
            <a:off x="623392" y="6063680"/>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nchor="b">
            <a:spAutoFit/>
          </a:bodyPr>
          <a:lstStyle>
            <a:lvl1pPr>
              <a:tabLst>
                <a:tab pos="1435100" algn="r"/>
              </a:tabLst>
              <a:defRPr sz="1200"/>
            </a:lvl1pPr>
          </a:lstStyle>
          <a:p>
            <a:pPr lvl="0"/>
            <a:r>
              <a:rPr lang="fr-CH" dirty="0"/>
              <a:t>Click to edit Master text styles</a:t>
            </a:r>
          </a:p>
        </p:txBody>
      </p:sp>
    </p:spTree>
    <p:extLst>
      <p:ext uri="{BB962C8B-B14F-4D97-AF65-F5344CB8AC3E}">
        <p14:creationId xmlns:p14="http://schemas.microsoft.com/office/powerpoint/2010/main" val="126974668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11" name="Picture Placeholder 7"/>
          <p:cNvSpPr>
            <a:spLocks noGrp="1"/>
          </p:cNvSpPr>
          <p:nvPr>
            <p:ph type="pic" sz="quarter" idx="11"/>
          </p:nvPr>
        </p:nvSpPr>
        <p:spPr>
          <a:xfrm>
            <a:off x="5327915" y="836712"/>
            <a:ext cx="3072341" cy="2808312"/>
          </a:xfrm>
        </p:spPr>
        <p:txBody>
          <a:bodyPr>
            <a:normAutofit/>
          </a:bodyPr>
          <a:lstStyle/>
          <a:p>
            <a:pPr lvl="0"/>
            <a:endParaRPr lang="en-US" noProof="0" dirty="0"/>
          </a:p>
        </p:txBody>
      </p:sp>
      <p:sp>
        <p:nvSpPr>
          <p:cNvPr id="16" name="Picture Placeholder 7"/>
          <p:cNvSpPr>
            <a:spLocks noGrp="1"/>
          </p:cNvSpPr>
          <p:nvPr>
            <p:ph type="pic" sz="quarter" idx="13"/>
          </p:nvPr>
        </p:nvSpPr>
        <p:spPr>
          <a:xfrm>
            <a:off x="5327915" y="3717032"/>
            <a:ext cx="3072341" cy="2808312"/>
          </a:xfrm>
        </p:spPr>
        <p:txBody>
          <a:bodyPr>
            <a:normAutofit/>
          </a:bodyPr>
          <a:lstStyle/>
          <a:p>
            <a:pPr lvl="0"/>
            <a:endParaRPr lang="en-US" noProof="0" dirty="0"/>
          </a:p>
        </p:txBody>
      </p:sp>
      <p:sp>
        <p:nvSpPr>
          <p:cNvPr id="6" name="Picture Placeholder 7"/>
          <p:cNvSpPr>
            <a:spLocks noGrp="1"/>
          </p:cNvSpPr>
          <p:nvPr>
            <p:ph type="pic" sz="quarter" idx="14"/>
          </p:nvPr>
        </p:nvSpPr>
        <p:spPr>
          <a:xfrm>
            <a:off x="8496267" y="3717032"/>
            <a:ext cx="3072341" cy="2808312"/>
          </a:xfrm>
        </p:spPr>
        <p:txBody>
          <a:bodyPr>
            <a:normAutofit/>
          </a:bodyPr>
          <a:lstStyle/>
          <a:p>
            <a:pPr lvl="0"/>
            <a:endParaRPr lang="en-US" noProof="0" dirty="0"/>
          </a:p>
        </p:txBody>
      </p:sp>
      <p:sp>
        <p:nvSpPr>
          <p:cNvPr id="7" name="Picture Placeholder 7"/>
          <p:cNvSpPr>
            <a:spLocks noGrp="1"/>
          </p:cNvSpPr>
          <p:nvPr>
            <p:ph type="pic" sz="quarter" idx="15"/>
          </p:nvPr>
        </p:nvSpPr>
        <p:spPr>
          <a:xfrm>
            <a:off x="8496267" y="836712"/>
            <a:ext cx="3072341" cy="2808312"/>
          </a:xfrm>
        </p:spPr>
        <p:txBody>
          <a:bodyPr>
            <a:normAutofit/>
          </a:bodyPr>
          <a:lstStyle/>
          <a:p>
            <a:pPr lvl="0"/>
            <a:endParaRPr lang="en-US" noProof="0" dirty="0"/>
          </a:p>
        </p:txBody>
      </p:sp>
      <p:sp>
        <p:nvSpPr>
          <p:cNvPr id="9" name="Text Placeholder 12"/>
          <p:cNvSpPr>
            <a:spLocks noGrp="1"/>
          </p:cNvSpPr>
          <p:nvPr>
            <p:ph type="body" sz="quarter" idx="17"/>
          </p:nvPr>
        </p:nvSpPr>
        <p:spPr>
          <a:xfrm>
            <a:off x="623392"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0" name="Text Placeholder 12"/>
          <p:cNvSpPr>
            <a:spLocks noGrp="1"/>
          </p:cNvSpPr>
          <p:nvPr>
            <p:ph type="body" sz="quarter" idx="21"/>
          </p:nvPr>
        </p:nvSpPr>
        <p:spPr>
          <a:xfrm>
            <a:off x="2927648"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2" name="Text Placeholder 12"/>
          <p:cNvSpPr>
            <a:spLocks noGrp="1"/>
          </p:cNvSpPr>
          <p:nvPr>
            <p:ph type="body" sz="quarter" idx="23"/>
          </p:nvPr>
        </p:nvSpPr>
        <p:spPr>
          <a:xfrm>
            <a:off x="2927648"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3" name="Text Placeholder 12"/>
          <p:cNvSpPr>
            <a:spLocks noGrp="1"/>
          </p:cNvSpPr>
          <p:nvPr>
            <p:ph type="body" sz="quarter" idx="24"/>
          </p:nvPr>
        </p:nvSpPr>
        <p:spPr>
          <a:xfrm>
            <a:off x="623392"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4" name="Text Placeholder 12"/>
          <p:cNvSpPr>
            <a:spLocks noGrp="1"/>
          </p:cNvSpPr>
          <p:nvPr>
            <p:ph type="body" sz="quarter" idx="25"/>
          </p:nvPr>
        </p:nvSpPr>
        <p:spPr>
          <a:xfrm>
            <a:off x="623392" y="6063680"/>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nchor="b">
            <a:spAutoFit/>
          </a:bodyPr>
          <a:lstStyle>
            <a:lvl1pPr>
              <a:tabLst>
                <a:tab pos="1435100" algn="r"/>
              </a:tabLst>
              <a:defRPr sz="1200"/>
            </a:lvl1pPr>
          </a:lstStyle>
          <a:p>
            <a:pPr lvl="0"/>
            <a:r>
              <a:rPr lang="fr-CH" dirty="0"/>
              <a:t>Click to edit Master text styles</a:t>
            </a:r>
          </a:p>
        </p:txBody>
      </p:sp>
      <p:sp>
        <p:nvSpPr>
          <p:cNvPr id="15" name="Text Placeholder 3"/>
          <p:cNvSpPr>
            <a:spLocks noGrp="1"/>
          </p:cNvSpPr>
          <p:nvPr>
            <p:ph type="body" sz="quarter" idx="26"/>
          </p:nvPr>
        </p:nvSpPr>
        <p:spPr>
          <a:xfrm>
            <a:off x="5327915" y="328498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7" name="Text Placeholder 3"/>
          <p:cNvSpPr>
            <a:spLocks noGrp="1"/>
          </p:cNvSpPr>
          <p:nvPr>
            <p:ph type="body" sz="quarter" idx="27"/>
          </p:nvPr>
        </p:nvSpPr>
        <p:spPr>
          <a:xfrm>
            <a:off x="5327915"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8" name="Text Placeholder 3"/>
          <p:cNvSpPr>
            <a:spLocks noGrp="1"/>
          </p:cNvSpPr>
          <p:nvPr>
            <p:ph type="body" sz="quarter" idx="28"/>
          </p:nvPr>
        </p:nvSpPr>
        <p:spPr>
          <a:xfrm>
            <a:off x="8496267" y="328498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9" name="Text Placeholder 3"/>
          <p:cNvSpPr>
            <a:spLocks noGrp="1"/>
          </p:cNvSpPr>
          <p:nvPr>
            <p:ph type="body" sz="quarter" idx="29"/>
          </p:nvPr>
        </p:nvSpPr>
        <p:spPr>
          <a:xfrm>
            <a:off x="8496267"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Tree>
    <p:extLst>
      <p:ext uri="{BB962C8B-B14F-4D97-AF65-F5344CB8AC3E}">
        <p14:creationId xmlns:p14="http://schemas.microsoft.com/office/powerpoint/2010/main" val="49484370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pictures b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11" name="Picture Placeholder 7"/>
          <p:cNvSpPr>
            <a:spLocks noGrp="1"/>
          </p:cNvSpPr>
          <p:nvPr>
            <p:ph type="pic" sz="quarter" idx="11"/>
          </p:nvPr>
        </p:nvSpPr>
        <p:spPr>
          <a:xfrm>
            <a:off x="5327915" y="836712"/>
            <a:ext cx="6240693" cy="2808312"/>
          </a:xfrm>
        </p:spPr>
        <p:txBody>
          <a:bodyPr>
            <a:normAutofit/>
          </a:bodyPr>
          <a:lstStyle/>
          <a:p>
            <a:pPr lvl="0"/>
            <a:endParaRPr lang="en-US" noProof="0" dirty="0"/>
          </a:p>
        </p:txBody>
      </p:sp>
      <p:sp>
        <p:nvSpPr>
          <p:cNvPr id="16" name="Picture Placeholder 7"/>
          <p:cNvSpPr>
            <a:spLocks noGrp="1"/>
          </p:cNvSpPr>
          <p:nvPr>
            <p:ph type="pic" sz="quarter" idx="13"/>
          </p:nvPr>
        </p:nvSpPr>
        <p:spPr>
          <a:xfrm>
            <a:off x="5327915" y="3717032"/>
            <a:ext cx="3072341" cy="2808312"/>
          </a:xfrm>
        </p:spPr>
        <p:txBody>
          <a:bodyPr>
            <a:normAutofit/>
          </a:bodyPr>
          <a:lstStyle/>
          <a:p>
            <a:pPr lvl="0"/>
            <a:endParaRPr lang="en-US" noProof="0" dirty="0"/>
          </a:p>
        </p:txBody>
      </p:sp>
      <p:sp>
        <p:nvSpPr>
          <p:cNvPr id="6" name="Picture Placeholder 7"/>
          <p:cNvSpPr>
            <a:spLocks noGrp="1"/>
          </p:cNvSpPr>
          <p:nvPr>
            <p:ph type="pic" sz="quarter" idx="14"/>
          </p:nvPr>
        </p:nvSpPr>
        <p:spPr>
          <a:xfrm>
            <a:off x="8496267" y="3717032"/>
            <a:ext cx="3072341" cy="1368152"/>
          </a:xfrm>
        </p:spPr>
        <p:txBody>
          <a:bodyPr>
            <a:normAutofit/>
          </a:bodyPr>
          <a:lstStyle/>
          <a:p>
            <a:pPr lvl="0"/>
            <a:endParaRPr lang="en-US" noProof="0" dirty="0"/>
          </a:p>
        </p:txBody>
      </p:sp>
      <p:sp>
        <p:nvSpPr>
          <p:cNvPr id="8" name="Picture Placeholder 7"/>
          <p:cNvSpPr>
            <a:spLocks noGrp="1"/>
          </p:cNvSpPr>
          <p:nvPr>
            <p:ph type="pic" sz="quarter" idx="16"/>
          </p:nvPr>
        </p:nvSpPr>
        <p:spPr>
          <a:xfrm>
            <a:off x="8496267" y="5157192"/>
            <a:ext cx="3072341" cy="1368152"/>
          </a:xfrm>
        </p:spPr>
        <p:txBody>
          <a:bodyPr>
            <a:normAutofit/>
          </a:bodyPr>
          <a:lstStyle/>
          <a:p>
            <a:pPr lvl="0"/>
            <a:endParaRPr lang="en-US" noProof="0" dirty="0"/>
          </a:p>
        </p:txBody>
      </p:sp>
      <p:sp>
        <p:nvSpPr>
          <p:cNvPr id="9" name="Text Placeholder 3"/>
          <p:cNvSpPr>
            <a:spLocks noGrp="1"/>
          </p:cNvSpPr>
          <p:nvPr>
            <p:ph type="body" sz="quarter" idx="17"/>
          </p:nvPr>
        </p:nvSpPr>
        <p:spPr>
          <a:xfrm>
            <a:off x="5327915" y="328498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0" name="Text Placeholder 3"/>
          <p:cNvSpPr>
            <a:spLocks noGrp="1"/>
          </p:cNvSpPr>
          <p:nvPr>
            <p:ph type="body" sz="quarter" idx="15"/>
          </p:nvPr>
        </p:nvSpPr>
        <p:spPr>
          <a:xfrm>
            <a:off x="5327915"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2" name="Text Placeholder 3"/>
          <p:cNvSpPr>
            <a:spLocks noGrp="1"/>
          </p:cNvSpPr>
          <p:nvPr>
            <p:ph type="body" sz="quarter" idx="18"/>
          </p:nvPr>
        </p:nvSpPr>
        <p:spPr>
          <a:xfrm>
            <a:off x="8496267"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4" name="Text Placeholder 3"/>
          <p:cNvSpPr>
            <a:spLocks noGrp="1"/>
          </p:cNvSpPr>
          <p:nvPr>
            <p:ph type="body" sz="quarter" idx="19"/>
          </p:nvPr>
        </p:nvSpPr>
        <p:spPr>
          <a:xfrm>
            <a:off x="8496267" y="472514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5" name="Text Placeholder 12"/>
          <p:cNvSpPr>
            <a:spLocks noGrp="1"/>
          </p:cNvSpPr>
          <p:nvPr>
            <p:ph type="body" sz="quarter" idx="20"/>
          </p:nvPr>
        </p:nvSpPr>
        <p:spPr>
          <a:xfrm>
            <a:off x="623392"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7" name="Text Placeholder 12"/>
          <p:cNvSpPr>
            <a:spLocks noGrp="1"/>
          </p:cNvSpPr>
          <p:nvPr>
            <p:ph type="body" sz="quarter" idx="21"/>
          </p:nvPr>
        </p:nvSpPr>
        <p:spPr>
          <a:xfrm>
            <a:off x="2927648"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8" name="Text Placeholder 12"/>
          <p:cNvSpPr>
            <a:spLocks noGrp="1"/>
          </p:cNvSpPr>
          <p:nvPr>
            <p:ph type="body" sz="quarter" idx="23"/>
          </p:nvPr>
        </p:nvSpPr>
        <p:spPr>
          <a:xfrm>
            <a:off x="2927648"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9" name="Text Placeholder 12"/>
          <p:cNvSpPr>
            <a:spLocks noGrp="1"/>
          </p:cNvSpPr>
          <p:nvPr>
            <p:ph type="body" sz="quarter" idx="24"/>
          </p:nvPr>
        </p:nvSpPr>
        <p:spPr>
          <a:xfrm>
            <a:off x="623392"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20" name="Text Placeholder 12"/>
          <p:cNvSpPr>
            <a:spLocks noGrp="1"/>
          </p:cNvSpPr>
          <p:nvPr>
            <p:ph type="body" sz="quarter" idx="25"/>
          </p:nvPr>
        </p:nvSpPr>
        <p:spPr>
          <a:xfrm>
            <a:off x="623392" y="6063680"/>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nchor="b">
            <a:spAutoFit/>
          </a:bodyPr>
          <a:lstStyle>
            <a:lvl1pPr>
              <a:tabLst>
                <a:tab pos="1435100" algn="r"/>
              </a:tabLst>
              <a:defRPr sz="1200"/>
            </a:lvl1pPr>
          </a:lstStyle>
          <a:p>
            <a:pPr lvl="0"/>
            <a:r>
              <a:rPr lang="fr-CH" dirty="0"/>
              <a:t>Click to edit Master text styles</a:t>
            </a:r>
          </a:p>
        </p:txBody>
      </p:sp>
    </p:spTree>
    <p:extLst>
      <p:ext uri="{BB962C8B-B14F-4D97-AF65-F5344CB8AC3E}">
        <p14:creationId xmlns:p14="http://schemas.microsoft.com/office/powerpoint/2010/main" val="225085171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11" name="Picture Placeholder 7"/>
          <p:cNvSpPr>
            <a:spLocks noGrp="1"/>
          </p:cNvSpPr>
          <p:nvPr>
            <p:ph type="pic" sz="quarter" idx="11"/>
          </p:nvPr>
        </p:nvSpPr>
        <p:spPr>
          <a:xfrm>
            <a:off x="5327915" y="836712"/>
            <a:ext cx="6240693" cy="2808312"/>
          </a:xfrm>
        </p:spPr>
        <p:txBody>
          <a:bodyPr>
            <a:normAutofit/>
          </a:bodyPr>
          <a:lstStyle/>
          <a:p>
            <a:pPr lvl="0"/>
            <a:endParaRPr lang="en-US" noProof="0" dirty="0"/>
          </a:p>
        </p:txBody>
      </p:sp>
      <p:sp>
        <p:nvSpPr>
          <p:cNvPr id="6" name="Picture Placeholder 7"/>
          <p:cNvSpPr>
            <a:spLocks noGrp="1"/>
          </p:cNvSpPr>
          <p:nvPr>
            <p:ph type="pic" sz="quarter" idx="14"/>
          </p:nvPr>
        </p:nvSpPr>
        <p:spPr>
          <a:xfrm>
            <a:off x="8496267" y="3717032"/>
            <a:ext cx="3072341" cy="1368152"/>
          </a:xfrm>
        </p:spPr>
        <p:txBody>
          <a:bodyPr>
            <a:normAutofit/>
          </a:bodyPr>
          <a:lstStyle/>
          <a:p>
            <a:pPr lvl="0"/>
            <a:endParaRPr lang="en-US" noProof="0" dirty="0"/>
          </a:p>
        </p:txBody>
      </p:sp>
      <p:sp>
        <p:nvSpPr>
          <p:cNvPr id="8" name="Picture Placeholder 7"/>
          <p:cNvSpPr>
            <a:spLocks noGrp="1"/>
          </p:cNvSpPr>
          <p:nvPr>
            <p:ph type="pic" sz="quarter" idx="16"/>
          </p:nvPr>
        </p:nvSpPr>
        <p:spPr>
          <a:xfrm>
            <a:off x="8496267" y="5157192"/>
            <a:ext cx="3072341" cy="1368152"/>
          </a:xfrm>
        </p:spPr>
        <p:txBody>
          <a:bodyPr>
            <a:normAutofit/>
          </a:bodyPr>
          <a:lstStyle/>
          <a:p>
            <a:pPr lvl="0"/>
            <a:endParaRPr lang="en-US" noProof="0" dirty="0"/>
          </a:p>
        </p:txBody>
      </p:sp>
      <p:sp>
        <p:nvSpPr>
          <p:cNvPr id="9" name="Text Placeholder 3"/>
          <p:cNvSpPr>
            <a:spLocks noGrp="1"/>
          </p:cNvSpPr>
          <p:nvPr>
            <p:ph type="body" sz="quarter" idx="17"/>
          </p:nvPr>
        </p:nvSpPr>
        <p:spPr>
          <a:xfrm>
            <a:off x="5327915" y="328498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2" name="Text Placeholder 3"/>
          <p:cNvSpPr>
            <a:spLocks noGrp="1"/>
          </p:cNvSpPr>
          <p:nvPr>
            <p:ph type="body" sz="quarter" idx="18"/>
          </p:nvPr>
        </p:nvSpPr>
        <p:spPr>
          <a:xfrm>
            <a:off x="8496267"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4" name="Text Placeholder 3"/>
          <p:cNvSpPr>
            <a:spLocks noGrp="1"/>
          </p:cNvSpPr>
          <p:nvPr>
            <p:ph type="body" sz="quarter" idx="19"/>
          </p:nvPr>
        </p:nvSpPr>
        <p:spPr>
          <a:xfrm>
            <a:off x="8496267" y="472514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5" name="Text Placeholder 12"/>
          <p:cNvSpPr>
            <a:spLocks noGrp="1"/>
          </p:cNvSpPr>
          <p:nvPr>
            <p:ph type="body" sz="quarter" idx="20"/>
          </p:nvPr>
        </p:nvSpPr>
        <p:spPr>
          <a:xfrm>
            <a:off x="623392"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7" name="Text Placeholder 12"/>
          <p:cNvSpPr>
            <a:spLocks noGrp="1"/>
          </p:cNvSpPr>
          <p:nvPr>
            <p:ph type="body" sz="quarter" idx="21"/>
          </p:nvPr>
        </p:nvSpPr>
        <p:spPr>
          <a:xfrm>
            <a:off x="2927648"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8" name="Text Placeholder 12"/>
          <p:cNvSpPr>
            <a:spLocks noGrp="1"/>
          </p:cNvSpPr>
          <p:nvPr>
            <p:ph type="body" sz="quarter" idx="23"/>
          </p:nvPr>
        </p:nvSpPr>
        <p:spPr>
          <a:xfrm>
            <a:off x="2927648"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9" name="Text Placeholder 12"/>
          <p:cNvSpPr>
            <a:spLocks noGrp="1"/>
          </p:cNvSpPr>
          <p:nvPr>
            <p:ph type="body" sz="quarter" idx="24"/>
          </p:nvPr>
        </p:nvSpPr>
        <p:spPr>
          <a:xfrm>
            <a:off x="623392"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20" name="Text Placeholder 12"/>
          <p:cNvSpPr>
            <a:spLocks noGrp="1"/>
          </p:cNvSpPr>
          <p:nvPr>
            <p:ph type="body" sz="quarter" idx="25"/>
          </p:nvPr>
        </p:nvSpPr>
        <p:spPr>
          <a:xfrm>
            <a:off x="623392" y="6063680"/>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nchor="b">
            <a:spAutoFit/>
          </a:bodyPr>
          <a:lstStyle>
            <a:lvl1pPr>
              <a:tabLst>
                <a:tab pos="1435100" algn="r"/>
              </a:tabLst>
              <a:defRPr sz="1200"/>
            </a:lvl1pPr>
          </a:lstStyle>
          <a:p>
            <a:pPr lvl="0"/>
            <a:r>
              <a:rPr lang="fr-CH" dirty="0"/>
              <a:t>Click to edit Master text styles</a:t>
            </a:r>
          </a:p>
        </p:txBody>
      </p:sp>
      <p:sp>
        <p:nvSpPr>
          <p:cNvPr id="21" name="Picture Placeholder 7"/>
          <p:cNvSpPr>
            <a:spLocks noGrp="1"/>
          </p:cNvSpPr>
          <p:nvPr>
            <p:ph type="pic" sz="quarter" idx="26"/>
          </p:nvPr>
        </p:nvSpPr>
        <p:spPr>
          <a:xfrm>
            <a:off x="5327915" y="3717032"/>
            <a:ext cx="3072341" cy="1368152"/>
          </a:xfrm>
        </p:spPr>
        <p:txBody>
          <a:bodyPr>
            <a:normAutofit/>
          </a:bodyPr>
          <a:lstStyle/>
          <a:p>
            <a:pPr lvl="0"/>
            <a:endParaRPr lang="en-US" noProof="0" dirty="0"/>
          </a:p>
        </p:txBody>
      </p:sp>
      <p:sp>
        <p:nvSpPr>
          <p:cNvPr id="22" name="Picture Placeholder 7"/>
          <p:cNvSpPr>
            <a:spLocks noGrp="1"/>
          </p:cNvSpPr>
          <p:nvPr>
            <p:ph type="pic" sz="quarter" idx="27"/>
          </p:nvPr>
        </p:nvSpPr>
        <p:spPr>
          <a:xfrm>
            <a:off x="5327915" y="5157192"/>
            <a:ext cx="3072341" cy="1368152"/>
          </a:xfrm>
        </p:spPr>
        <p:txBody>
          <a:bodyPr>
            <a:normAutofit/>
          </a:bodyPr>
          <a:lstStyle/>
          <a:p>
            <a:pPr lvl="0"/>
            <a:endParaRPr lang="en-US" noProof="0" dirty="0"/>
          </a:p>
        </p:txBody>
      </p:sp>
      <p:sp>
        <p:nvSpPr>
          <p:cNvPr id="23" name="Text Placeholder 3"/>
          <p:cNvSpPr>
            <a:spLocks noGrp="1"/>
          </p:cNvSpPr>
          <p:nvPr>
            <p:ph type="body" sz="quarter" idx="28"/>
          </p:nvPr>
        </p:nvSpPr>
        <p:spPr>
          <a:xfrm>
            <a:off x="5327915"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24" name="Text Placeholder 3"/>
          <p:cNvSpPr>
            <a:spLocks noGrp="1"/>
          </p:cNvSpPr>
          <p:nvPr>
            <p:ph type="body" sz="quarter" idx="29"/>
          </p:nvPr>
        </p:nvSpPr>
        <p:spPr>
          <a:xfrm>
            <a:off x="5327915" y="472514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Tree>
    <p:extLst>
      <p:ext uri="{BB962C8B-B14F-4D97-AF65-F5344CB8AC3E}">
        <p14:creationId xmlns:p14="http://schemas.microsoft.com/office/powerpoint/2010/main" val="178173599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6" name="Picture Placeholder 7"/>
          <p:cNvSpPr>
            <a:spLocks noGrp="1"/>
          </p:cNvSpPr>
          <p:nvPr>
            <p:ph type="pic" sz="quarter" idx="14"/>
          </p:nvPr>
        </p:nvSpPr>
        <p:spPr>
          <a:xfrm>
            <a:off x="8496267" y="3717032"/>
            <a:ext cx="3072341" cy="1368152"/>
          </a:xfrm>
        </p:spPr>
        <p:txBody>
          <a:bodyPr>
            <a:normAutofit/>
          </a:bodyPr>
          <a:lstStyle/>
          <a:p>
            <a:pPr lvl="0"/>
            <a:endParaRPr lang="en-US" noProof="0" dirty="0"/>
          </a:p>
        </p:txBody>
      </p:sp>
      <p:sp>
        <p:nvSpPr>
          <p:cNvPr id="8" name="Picture Placeholder 7"/>
          <p:cNvSpPr>
            <a:spLocks noGrp="1"/>
          </p:cNvSpPr>
          <p:nvPr>
            <p:ph type="pic" sz="quarter" idx="16"/>
          </p:nvPr>
        </p:nvSpPr>
        <p:spPr>
          <a:xfrm>
            <a:off x="8496267" y="5157192"/>
            <a:ext cx="3072341" cy="1368152"/>
          </a:xfrm>
        </p:spPr>
        <p:txBody>
          <a:bodyPr>
            <a:normAutofit/>
          </a:bodyPr>
          <a:lstStyle/>
          <a:p>
            <a:pPr lvl="0"/>
            <a:endParaRPr lang="en-US" noProof="0" dirty="0"/>
          </a:p>
        </p:txBody>
      </p:sp>
      <p:sp>
        <p:nvSpPr>
          <p:cNvPr id="12" name="Text Placeholder 3"/>
          <p:cNvSpPr>
            <a:spLocks noGrp="1"/>
          </p:cNvSpPr>
          <p:nvPr>
            <p:ph type="body" sz="quarter" idx="18"/>
          </p:nvPr>
        </p:nvSpPr>
        <p:spPr>
          <a:xfrm>
            <a:off x="8496267"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4" name="Text Placeholder 3"/>
          <p:cNvSpPr>
            <a:spLocks noGrp="1"/>
          </p:cNvSpPr>
          <p:nvPr>
            <p:ph type="body" sz="quarter" idx="19"/>
          </p:nvPr>
        </p:nvSpPr>
        <p:spPr>
          <a:xfrm>
            <a:off x="8496267" y="472514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5" name="Text Placeholder 12"/>
          <p:cNvSpPr>
            <a:spLocks noGrp="1"/>
          </p:cNvSpPr>
          <p:nvPr>
            <p:ph type="body" sz="quarter" idx="20"/>
          </p:nvPr>
        </p:nvSpPr>
        <p:spPr>
          <a:xfrm>
            <a:off x="623392"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7" name="Text Placeholder 12"/>
          <p:cNvSpPr>
            <a:spLocks noGrp="1"/>
          </p:cNvSpPr>
          <p:nvPr>
            <p:ph type="body" sz="quarter" idx="21"/>
          </p:nvPr>
        </p:nvSpPr>
        <p:spPr>
          <a:xfrm>
            <a:off x="2927648"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8" name="Text Placeholder 12"/>
          <p:cNvSpPr>
            <a:spLocks noGrp="1"/>
          </p:cNvSpPr>
          <p:nvPr>
            <p:ph type="body" sz="quarter" idx="23"/>
          </p:nvPr>
        </p:nvSpPr>
        <p:spPr>
          <a:xfrm>
            <a:off x="2927648"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9" name="Text Placeholder 12"/>
          <p:cNvSpPr>
            <a:spLocks noGrp="1"/>
          </p:cNvSpPr>
          <p:nvPr>
            <p:ph type="body" sz="quarter" idx="24"/>
          </p:nvPr>
        </p:nvSpPr>
        <p:spPr>
          <a:xfrm>
            <a:off x="623392"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20" name="Text Placeholder 12"/>
          <p:cNvSpPr>
            <a:spLocks noGrp="1"/>
          </p:cNvSpPr>
          <p:nvPr>
            <p:ph type="body" sz="quarter" idx="25"/>
          </p:nvPr>
        </p:nvSpPr>
        <p:spPr>
          <a:xfrm>
            <a:off x="623392" y="6063680"/>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nchor="b">
            <a:spAutoFit/>
          </a:bodyPr>
          <a:lstStyle>
            <a:lvl1pPr>
              <a:tabLst>
                <a:tab pos="1435100" algn="r"/>
              </a:tabLst>
              <a:defRPr sz="1200"/>
            </a:lvl1pPr>
          </a:lstStyle>
          <a:p>
            <a:pPr lvl="0"/>
            <a:r>
              <a:rPr lang="fr-CH" dirty="0"/>
              <a:t>Click to edit Master text styles</a:t>
            </a:r>
          </a:p>
        </p:txBody>
      </p:sp>
      <p:sp>
        <p:nvSpPr>
          <p:cNvPr id="22" name="Picture Placeholder 7"/>
          <p:cNvSpPr>
            <a:spLocks noGrp="1"/>
          </p:cNvSpPr>
          <p:nvPr>
            <p:ph type="pic" sz="quarter" idx="27"/>
          </p:nvPr>
        </p:nvSpPr>
        <p:spPr>
          <a:xfrm>
            <a:off x="5327915" y="3717032"/>
            <a:ext cx="3072341" cy="2808312"/>
          </a:xfrm>
        </p:spPr>
        <p:txBody>
          <a:bodyPr>
            <a:normAutofit/>
          </a:bodyPr>
          <a:lstStyle/>
          <a:p>
            <a:pPr lvl="0"/>
            <a:endParaRPr lang="en-US" noProof="0" dirty="0"/>
          </a:p>
        </p:txBody>
      </p:sp>
      <p:sp>
        <p:nvSpPr>
          <p:cNvPr id="23" name="Text Placeholder 3"/>
          <p:cNvSpPr>
            <a:spLocks noGrp="1"/>
          </p:cNvSpPr>
          <p:nvPr>
            <p:ph type="body" sz="quarter" idx="28"/>
          </p:nvPr>
        </p:nvSpPr>
        <p:spPr>
          <a:xfrm>
            <a:off x="5327915"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25" name="Picture Placeholder 7"/>
          <p:cNvSpPr>
            <a:spLocks noGrp="1"/>
          </p:cNvSpPr>
          <p:nvPr>
            <p:ph type="pic" sz="quarter" idx="29"/>
          </p:nvPr>
        </p:nvSpPr>
        <p:spPr>
          <a:xfrm>
            <a:off x="5327915" y="836712"/>
            <a:ext cx="3072341" cy="1368152"/>
          </a:xfrm>
        </p:spPr>
        <p:txBody>
          <a:bodyPr>
            <a:normAutofit/>
          </a:bodyPr>
          <a:lstStyle/>
          <a:p>
            <a:pPr lvl="0"/>
            <a:endParaRPr lang="en-US" noProof="0" dirty="0"/>
          </a:p>
        </p:txBody>
      </p:sp>
      <p:sp>
        <p:nvSpPr>
          <p:cNvPr id="26" name="Picture Placeholder 7"/>
          <p:cNvSpPr>
            <a:spLocks noGrp="1"/>
          </p:cNvSpPr>
          <p:nvPr>
            <p:ph type="pic" sz="quarter" idx="30"/>
          </p:nvPr>
        </p:nvSpPr>
        <p:spPr>
          <a:xfrm>
            <a:off x="5327915" y="2276872"/>
            <a:ext cx="3072341" cy="1368152"/>
          </a:xfrm>
        </p:spPr>
        <p:txBody>
          <a:bodyPr>
            <a:normAutofit/>
          </a:bodyPr>
          <a:lstStyle/>
          <a:p>
            <a:pPr lvl="0"/>
            <a:endParaRPr lang="en-US" noProof="0" dirty="0"/>
          </a:p>
        </p:txBody>
      </p:sp>
      <p:sp>
        <p:nvSpPr>
          <p:cNvPr id="27" name="Text Placeholder 3"/>
          <p:cNvSpPr>
            <a:spLocks noGrp="1"/>
          </p:cNvSpPr>
          <p:nvPr>
            <p:ph type="body" sz="quarter" idx="31"/>
          </p:nvPr>
        </p:nvSpPr>
        <p:spPr>
          <a:xfrm>
            <a:off x="5327915" y="328498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28" name="Text Placeholder 3"/>
          <p:cNvSpPr>
            <a:spLocks noGrp="1"/>
          </p:cNvSpPr>
          <p:nvPr>
            <p:ph type="body" sz="quarter" idx="32"/>
          </p:nvPr>
        </p:nvSpPr>
        <p:spPr>
          <a:xfrm>
            <a:off x="5327915" y="184482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29" name="Picture Placeholder 7"/>
          <p:cNvSpPr>
            <a:spLocks noGrp="1"/>
          </p:cNvSpPr>
          <p:nvPr>
            <p:ph type="pic" sz="quarter" idx="33"/>
          </p:nvPr>
        </p:nvSpPr>
        <p:spPr>
          <a:xfrm>
            <a:off x="8496267" y="836712"/>
            <a:ext cx="3072341" cy="2808312"/>
          </a:xfrm>
        </p:spPr>
        <p:txBody>
          <a:bodyPr>
            <a:normAutofit/>
          </a:bodyPr>
          <a:lstStyle/>
          <a:p>
            <a:pPr lvl="0"/>
            <a:endParaRPr lang="en-US" noProof="0" dirty="0"/>
          </a:p>
        </p:txBody>
      </p:sp>
      <p:sp>
        <p:nvSpPr>
          <p:cNvPr id="30" name="Text Placeholder 3"/>
          <p:cNvSpPr>
            <a:spLocks noGrp="1"/>
          </p:cNvSpPr>
          <p:nvPr>
            <p:ph type="body" sz="quarter" idx="34"/>
          </p:nvPr>
        </p:nvSpPr>
        <p:spPr>
          <a:xfrm>
            <a:off x="8496267" y="328498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Tree>
    <p:extLst>
      <p:ext uri="{BB962C8B-B14F-4D97-AF65-F5344CB8AC3E}">
        <p14:creationId xmlns:p14="http://schemas.microsoft.com/office/powerpoint/2010/main" val="54159249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fr-CH" dirty="0"/>
              <a:t>Click to edit Master title style</a:t>
            </a:r>
            <a:endParaRPr lang="en-US" dirty="0"/>
          </a:p>
        </p:txBody>
      </p:sp>
      <p:sp>
        <p:nvSpPr>
          <p:cNvPr id="11" name="Picture Placeholder 7"/>
          <p:cNvSpPr>
            <a:spLocks noGrp="1"/>
          </p:cNvSpPr>
          <p:nvPr>
            <p:ph type="pic" sz="quarter" idx="11"/>
          </p:nvPr>
        </p:nvSpPr>
        <p:spPr>
          <a:xfrm>
            <a:off x="5231904" y="836712"/>
            <a:ext cx="6336704" cy="2808312"/>
          </a:xfrm>
        </p:spPr>
        <p:txBody>
          <a:bodyPr>
            <a:normAutofit/>
          </a:bodyPr>
          <a:lstStyle/>
          <a:p>
            <a:pPr lvl="0"/>
            <a:endParaRPr lang="en-US" noProof="0" dirty="0"/>
          </a:p>
        </p:txBody>
      </p:sp>
      <p:sp>
        <p:nvSpPr>
          <p:cNvPr id="16" name="Picture Placeholder 7"/>
          <p:cNvSpPr>
            <a:spLocks noGrp="1"/>
          </p:cNvSpPr>
          <p:nvPr>
            <p:ph type="pic" sz="quarter" idx="13"/>
          </p:nvPr>
        </p:nvSpPr>
        <p:spPr>
          <a:xfrm>
            <a:off x="5231904" y="3717032"/>
            <a:ext cx="6336704" cy="2808312"/>
          </a:xfrm>
        </p:spPr>
        <p:txBody>
          <a:bodyPr>
            <a:normAutofit/>
          </a:bodyPr>
          <a:lstStyle/>
          <a:p>
            <a:pPr lvl="0"/>
            <a:endParaRPr lang="en-US" noProof="0" dirty="0"/>
          </a:p>
        </p:txBody>
      </p:sp>
      <p:sp>
        <p:nvSpPr>
          <p:cNvPr id="4" name="Text Placeholder 3"/>
          <p:cNvSpPr>
            <a:spLocks noGrp="1"/>
          </p:cNvSpPr>
          <p:nvPr>
            <p:ph type="body" sz="quarter" idx="14"/>
          </p:nvPr>
        </p:nvSpPr>
        <p:spPr>
          <a:xfrm>
            <a:off x="5231904" y="328498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0" name="Text Placeholder 3"/>
          <p:cNvSpPr>
            <a:spLocks noGrp="1"/>
          </p:cNvSpPr>
          <p:nvPr>
            <p:ph type="body" sz="quarter" idx="15"/>
          </p:nvPr>
        </p:nvSpPr>
        <p:spPr>
          <a:xfrm>
            <a:off x="5231904"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2" name="Text Placeholder 12"/>
          <p:cNvSpPr>
            <a:spLocks noGrp="1"/>
          </p:cNvSpPr>
          <p:nvPr>
            <p:ph type="body" sz="quarter" idx="17"/>
          </p:nvPr>
        </p:nvSpPr>
        <p:spPr>
          <a:xfrm>
            <a:off x="623392"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8" name="Text Placeholder 12"/>
          <p:cNvSpPr>
            <a:spLocks noGrp="1"/>
          </p:cNvSpPr>
          <p:nvPr>
            <p:ph type="body" sz="quarter" idx="21"/>
          </p:nvPr>
        </p:nvSpPr>
        <p:spPr>
          <a:xfrm>
            <a:off x="2927648"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20" name="Text Placeholder 12"/>
          <p:cNvSpPr>
            <a:spLocks noGrp="1"/>
          </p:cNvSpPr>
          <p:nvPr>
            <p:ph type="body" sz="quarter" idx="23"/>
          </p:nvPr>
        </p:nvSpPr>
        <p:spPr>
          <a:xfrm>
            <a:off x="2927648"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21" name="Text Placeholder 12"/>
          <p:cNvSpPr>
            <a:spLocks noGrp="1"/>
          </p:cNvSpPr>
          <p:nvPr>
            <p:ph type="body" sz="quarter" idx="24"/>
          </p:nvPr>
        </p:nvSpPr>
        <p:spPr>
          <a:xfrm>
            <a:off x="623392"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22" name="Text Placeholder 12"/>
          <p:cNvSpPr>
            <a:spLocks noGrp="1"/>
          </p:cNvSpPr>
          <p:nvPr>
            <p:ph type="body" sz="quarter" idx="25"/>
          </p:nvPr>
        </p:nvSpPr>
        <p:spPr>
          <a:xfrm>
            <a:off x="623392" y="6063680"/>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nchor="b">
            <a:spAutoFit/>
          </a:bodyPr>
          <a:lstStyle>
            <a:lvl1pPr>
              <a:tabLst>
                <a:tab pos="1435100" algn="r"/>
              </a:tabLst>
              <a:defRPr sz="1200"/>
            </a:lvl1pPr>
          </a:lstStyle>
          <a:p>
            <a:pPr lvl="0"/>
            <a:r>
              <a:rPr lang="fr-CH" dirty="0"/>
              <a:t>Click to edit Master text styles</a:t>
            </a:r>
          </a:p>
        </p:txBody>
      </p:sp>
    </p:spTree>
    <p:extLst>
      <p:ext uri="{BB962C8B-B14F-4D97-AF65-F5344CB8AC3E}">
        <p14:creationId xmlns:p14="http://schemas.microsoft.com/office/powerpoint/2010/main" val="163855544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11" name="Picture Placeholder 7"/>
          <p:cNvSpPr>
            <a:spLocks noGrp="1"/>
          </p:cNvSpPr>
          <p:nvPr>
            <p:ph type="pic" sz="quarter" idx="11"/>
          </p:nvPr>
        </p:nvSpPr>
        <p:spPr>
          <a:xfrm>
            <a:off x="5327915" y="836712"/>
            <a:ext cx="6240693" cy="2808312"/>
          </a:xfrm>
        </p:spPr>
        <p:txBody>
          <a:bodyPr>
            <a:normAutofit/>
          </a:bodyPr>
          <a:lstStyle/>
          <a:p>
            <a:pPr lvl="0"/>
            <a:endParaRPr lang="en-US" noProof="0" dirty="0"/>
          </a:p>
        </p:txBody>
      </p:sp>
      <p:sp>
        <p:nvSpPr>
          <p:cNvPr id="16" name="Picture Placeholder 7"/>
          <p:cNvSpPr>
            <a:spLocks noGrp="1"/>
          </p:cNvSpPr>
          <p:nvPr>
            <p:ph type="pic" sz="quarter" idx="13"/>
          </p:nvPr>
        </p:nvSpPr>
        <p:spPr>
          <a:xfrm>
            <a:off x="5327915" y="3717032"/>
            <a:ext cx="3072341" cy="2808312"/>
          </a:xfrm>
        </p:spPr>
        <p:txBody>
          <a:bodyPr>
            <a:normAutofit/>
          </a:bodyPr>
          <a:lstStyle/>
          <a:p>
            <a:pPr lvl="0"/>
            <a:endParaRPr lang="en-US" noProof="0" dirty="0"/>
          </a:p>
        </p:txBody>
      </p:sp>
      <p:sp>
        <p:nvSpPr>
          <p:cNvPr id="6" name="Picture Placeholder 7"/>
          <p:cNvSpPr>
            <a:spLocks noGrp="1"/>
          </p:cNvSpPr>
          <p:nvPr>
            <p:ph type="pic" sz="quarter" idx="14"/>
          </p:nvPr>
        </p:nvSpPr>
        <p:spPr>
          <a:xfrm>
            <a:off x="8496267" y="3717032"/>
            <a:ext cx="3072341" cy="2808312"/>
          </a:xfrm>
        </p:spPr>
        <p:txBody>
          <a:bodyPr>
            <a:normAutofit/>
          </a:bodyPr>
          <a:lstStyle/>
          <a:p>
            <a:pPr lvl="0"/>
            <a:endParaRPr lang="en-US" noProof="0" dirty="0"/>
          </a:p>
        </p:txBody>
      </p:sp>
      <p:sp>
        <p:nvSpPr>
          <p:cNvPr id="7" name="Text Placeholder 3"/>
          <p:cNvSpPr>
            <a:spLocks noGrp="1"/>
          </p:cNvSpPr>
          <p:nvPr>
            <p:ph type="body" sz="quarter" idx="15"/>
          </p:nvPr>
        </p:nvSpPr>
        <p:spPr>
          <a:xfrm>
            <a:off x="5327915" y="328498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8" name="Text Placeholder 3"/>
          <p:cNvSpPr>
            <a:spLocks noGrp="1"/>
          </p:cNvSpPr>
          <p:nvPr>
            <p:ph type="body" sz="quarter" idx="16"/>
          </p:nvPr>
        </p:nvSpPr>
        <p:spPr>
          <a:xfrm>
            <a:off x="5327915"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9" name="Text Placeholder 3"/>
          <p:cNvSpPr>
            <a:spLocks noGrp="1"/>
          </p:cNvSpPr>
          <p:nvPr>
            <p:ph type="body" sz="quarter" idx="17"/>
          </p:nvPr>
        </p:nvSpPr>
        <p:spPr>
          <a:xfrm>
            <a:off x="8496267"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0" name="Text Placeholder 12"/>
          <p:cNvSpPr>
            <a:spLocks noGrp="1"/>
          </p:cNvSpPr>
          <p:nvPr>
            <p:ph type="body" sz="quarter" idx="18"/>
          </p:nvPr>
        </p:nvSpPr>
        <p:spPr>
          <a:xfrm>
            <a:off x="623392"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2" name="Text Placeholder 12"/>
          <p:cNvSpPr>
            <a:spLocks noGrp="1"/>
          </p:cNvSpPr>
          <p:nvPr>
            <p:ph type="body" sz="quarter" idx="21"/>
          </p:nvPr>
        </p:nvSpPr>
        <p:spPr>
          <a:xfrm>
            <a:off x="2927648"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4" name="Text Placeholder 12"/>
          <p:cNvSpPr>
            <a:spLocks noGrp="1"/>
          </p:cNvSpPr>
          <p:nvPr>
            <p:ph type="body" sz="quarter" idx="23"/>
          </p:nvPr>
        </p:nvSpPr>
        <p:spPr>
          <a:xfrm>
            <a:off x="2927648"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5" name="Text Placeholder 12"/>
          <p:cNvSpPr>
            <a:spLocks noGrp="1"/>
          </p:cNvSpPr>
          <p:nvPr>
            <p:ph type="body" sz="quarter" idx="24"/>
          </p:nvPr>
        </p:nvSpPr>
        <p:spPr>
          <a:xfrm>
            <a:off x="623392"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7" name="Text Placeholder 12"/>
          <p:cNvSpPr>
            <a:spLocks noGrp="1"/>
          </p:cNvSpPr>
          <p:nvPr>
            <p:ph type="body" sz="quarter" idx="25"/>
          </p:nvPr>
        </p:nvSpPr>
        <p:spPr>
          <a:xfrm>
            <a:off x="623392" y="6063680"/>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nchor="b">
            <a:spAutoFit/>
          </a:bodyPr>
          <a:lstStyle>
            <a:lvl1pPr>
              <a:tabLst>
                <a:tab pos="1435100" algn="r"/>
              </a:tabLst>
              <a:defRPr sz="1200"/>
            </a:lvl1pPr>
          </a:lstStyle>
          <a:p>
            <a:pPr lvl="0"/>
            <a:r>
              <a:rPr lang="fr-CH" dirty="0"/>
              <a:t>Click to edit Master text styles</a:t>
            </a:r>
          </a:p>
        </p:txBody>
      </p:sp>
    </p:spTree>
    <p:extLst>
      <p:ext uri="{BB962C8B-B14F-4D97-AF65-F5344CB8AC3E}">
        <p14:creationId xmlns:p14="http://schemas.microsoft.com/office/powerpoint/2010/main" val="139083234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11" name="Picture Placeholder 7"/>
          <p:cNvSpPr>
            <a:spLocks noGrp="1"/>
          </p:cNvSpPr>
          <p:nvPr>
            <p:ph type="pic" sz="quarter" idx="11"/>
          </p:nvPr>
        </p:nvSpPr>
        <p:spPr>
          <a:xfrm>
            <a:off x="5327915" y="836712"/>
            <a:ext cx="3072341" cy="2808312"/>
          </a:xfrm>
        </p:spPr>
        <p:txBody>
          <a:bodyPr>
            <a:normAutofit/>
          </a:bodyPr>
          <a:lstStyle/>
          <a:p>
            <a:pPr lvl="0"/>
            <a:endParaRPr lang="en-US" noProof="0" dirty="0"/>
          </a:p>
        </p:txBody>
      </p:sp>
      <p:sp>
        <p:nvSpPr>
          <p:cNvPr id="16" name="Picture Placeholder 7"/>
          <p:cNvSpPr>
            <a:spLocks noGrp="1"/>
          </p:cNvSpPr>
          <p:nvPr>
            <p:ph type="pic" sz="quarter" idx="13"/>
          </p:nvPr>
        </p:nvSpPr>
        <p:spPr>
          <a:xfrm>
            <a:off x="5327915" y="3717032"/>
            <a:ext cx="3072341" cy="2808312"/>
          </a:xfrm>
        </p:spPr>
        <p:txBody>
          <a:bodyPr>
            <a:normAutofit/>
          </a:bodyPr>
          <a:lstStyle/>
          <a:p>
            <a:pPr lvl="0"/>
            <a:endParaRPr lang="en-US" noProof="0" dirty="0"/>
          </a:p>
        </p:txBody>
      </p:sp>
      <p:sp>
        <p:nvSpPr>
          <p:cNvPr id="6" name="Picture Placeholder 7"/>
          <p:cNvSpPr>
            <a:spLocks noGrp="1"/>
          </p:cNvSpPr>
          <p:nvPr>
            <p:ph type="pic" sz="quarter" idx="14"/>
          </p:nvPr>
        </p:nvSpPr>
        <p:spPr>
          <a:xfrm>
            <a:off x="8496267" y="3717032"/>
            <a:ext cx="3072341" cy="2808312"/>
          </a:xfrm>
        </p:spPr>
        <p:txBody>
          <a:bodyPr>
            <a:normAutofit/>
          </a:bodyPr>
          <a:lstStyle/>
          <a:p>
            <a:pPr lvl="0"/>
            <a:endParaRPr lang="en-US" noProof="0" dirty="0"/>
          </a:p>
        </p:txBody>
      </p:sp>
      <p:sp>
        <p:nvSpPr>
          <p:cNvPr id="7" name="Picture Placeholder 7"/>
          <p:cNvSpPr>
            <a:spLocks noGrp="1"/>
          </p:cNvSpPr>
          <p:nvPr>
            <p:ph type="pic" sz="quarter" idx="15"/>
          </p:nvPr>
        </p:nvSpPr>
        <p:spPr>
          <a:xfrm>
            <a:off x="8496267" y="836712"/>
            <a:ext cx="3072341" cy="2808312"/>
          </a:xfrm>
        </p:spPr>
        <p:txBody>
          <a:bodyPr>
            <a:normAutofit/>
          </a:bodyPr>
          <a:lstStyle/>
          <a:p>
            <a:pPr lvl="0"/>
            <a:endParaRPr lang="en-US" noProof="0" dirty="0"/>
          </a:p>
        </p:txBody>
      </p:sp>
      <p:sp>
        <p:nvSpPr>
          <p:cNvPr id="9" name="Text Placeholder 12"/>
          <p:cNvSpPr>
            <a:spLocks noGrp="1"/>
          </p:cNvSpPr>
          <p:nvPr>
            <p:ph type="body" sz="quarter" idx="17"/>
          </p:nvPr>
        </p:nvSpPr>
        <p:spPr>
          <a:xfrm>
            <a:off x="623392"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0" name="Text Placeholder 12"/>
          <p:cNvSpPr>
            <a:spLocks noGrp="1"/>
          </p:cNvSpPr>
          <p:nvPr>
            <p:ph type="body" sz="quarter" idx="21"/>
          </p:nvPr>
        </p:nvSpPr>
        <p:spPr>
          <a:xfrm>
            <a:off x="2927648"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2" name="Text Placeholder 12"/>
          <p:cNvSpPr>
            <a:spLocks noGrp="1"/>
          </p:cNvSpPr>
          <p:nvPr>
            <p:ph type="body" sz="quarter" idx="23"/>
          </p:nvPr>
        </p:nvSpPr>
        <p:spPr>
          <a:xfrm>
            <a:off x="2927648"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3" name="Text Placeholder 12"/>
          <p:cNvSpPr>
            <a:spLocks noGrp="1"/>
          </p:cNvSpPr>
          <p:nvPr>
            <p:ph type="body" sz="quarter" idx="24"/>
          </p:nvPr>
        </p:nvSpPr>
        <p:spPr>
          <a:xfrm>
            <a:off x="623392"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4" name="Text Placeholder 12"/>
          <p:cNvSpPr>
            <a:spLocks noGrp="1"/>
          </p:cNvSpPr>
          <p:nvPr>
            <p:ph type="body" sz="quarter" idx="25"/>
          </p:nvPr>
        </p:nvSpPr>
        <p:spPr>
          <a:xfrm>
            <a:off x="623392" y="6063680"/>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nchor="b">
            <a:spAutoFit/>
          </a:bodyPr>
          <a:lstStyle>
            <a:lvl1pPr>
              <a:tabLst>
                <a:tab pos="1435100" algn="r"/>
              </a:tabLst>
              <a:defRPr sz="1200"/>
            </a:lvl1pPr>
          </a:lstStyle>
          <a:p>
            <a:pPr lvl="0"/>
            <a:r>
              <a:rPr lang="fr-CH" dirty="0"/>
              <a:t>Click to edit Master text styles</a:t>
            </a:r>
          </a:p>
        </p:txBody>
      </p:sp>
      <p:sp>
        <p:nvSpPr>
          <p:cNvPr id="15" name="Text Placeholder 3"/>
          <p:cNvSpPr>
            <a:spLocks noGrp="1"/>
          </p:cNvSpPr>
          <p:nvPr>
            <p:ph type="body" sz="quarter" idx="26"/>
          </p:nvPr>
        </p:nvSpPr>
        <p:spPr>
          <a:xfrm>
            <a:off x="5327915" y="328498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7" name="Text Placeholder 3"/>
          <p:cNvSpPr>
            <a:spLocks noGrp="1"/>
          </p:cNvSpPr>
          <p:nvPr>
            <p:ph type="body" sz="quarter" idx="27"/>
          </p:nvPr>
        </p:nvSpPr>
        <p:spPr>
          <a:xfrm>
            <a:off x="5327915"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8" name="Text Placeholder 3"/>
          <p:cNvSpPr>
            <a:spLocks noGrp="1"/>
          </p:cNvSpPr>
          <p:nvPr>
            <p:ph type="body" sz="quarter" idx="28"/>
          </p:nvPr>
        </p:nvSpPr>
        <p:spPr>
          <a:xfrm>
            <a:off x="8496267" y="328498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9" name="Text Placeholder 3"/>
          <p:cNvSpPr>
            <a:spLocks noGrp="1"/>
          </p:cNvSpPr>
          <p:nvPr>
            <p:ph type="body" sz="quarter" idx="29"/>
          </p:nvPr>
        </p:nvSpPr>
        <p:spPr>
          <a:xfrm>
            <a:off x="8496267"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Tree>
    <p:extLst>
      <p:ext uri="{BB962C8B-B14F-4D97-AF65-F5344CB8AC3E}">
        <p14:creationId xmlns:p14="http://schemas.microsoft.com/office/powerpoint/2010/main" val="312509620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Fond bleu">
    <p:bg>
      <p:bgPr>
        <a:solidFill>
          <a:srgbClr val="10428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792688"/>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pictures b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11" name="Picture Placeholder 7"/>
          <p:cNvSpPr>
            <a:spLocks noGrp="1"/>
          </p:cNvSpPr>
          <p:nvPr>
            <p:ph type="pic" sz="quarter" idx="11"/>
          </p:nvPr>
        </p:nvSpPr>
        <p:spPr>
          <a:xfrm>
            <a:off x="5327915" y="836712"/>
            <a:ext cx="6240693" cy="2808312"/>
          </a:xfrm>
        </p:spPr>
        <p:txBody>
          <a:bodyPr>
            <a:normAutofit/>
          </a:bodyPr>
          <a:lstStyle/>
          <a:p>
            <a:pPr lvl="0"/>
            <a:endParaRPr lang="en-US" noProof="0" dirty="0"/>
          </a:p>
        </p:txBody>
      </p:sp>
      <p:sp>
        <p:nvSpPr>
          <p:cNvPr id="16" name="Picture Placeholder 7"/>
          <p:cNvSpPr>
            <a:spLocks noGrp="1"/>
          </p:cNvSpPr>
          <p:nvPr>
            <p:ph type="pic" sz="quarter" idx="13"/>
          </p:nvPr>
        </p:nvSpPr>
        <p:spPr>
          <a:xfrm>
            <a:off x="5327915" y="3717032"/>
            <a:ext cx="3072341" cy="2808312"/>
          </a:xfrm>
        </p:spPr>
        <p:txBody>
          <a:bodyPr>
            <a:normAutofit/>
          </a:bodyPr>
          <a:lstStyle/>
          <a:p>
            <a:pPr lvl="0"/>
            <a:endParaRPr lang="en-US" noProof="0" dirty="0"/>
          </a:p>
        </p:txBody>
      </p:sp>
      <p:sp>
        <p:nvSpPr>
          <p:cNvPr id="6" name="Picture Placeholder 7"/>
          <p:cNvSpPr>
            <a:spLocks noGrp="1"/>
          </p:cNvSpPr>
          <p:nvPr>
            <p:ph type="pic" sz="quarter" idx="14"/>
          </p:nvPr>
        </p:nvSpPr>
        <p:spPr>
          <a:xfrm>
            <a:off x="8496267" y="3717032"/>
            <a:ext cx="3072341" cy="1368152"/>
          </a:xfrm>
        </p:spPr>
        <p:txBody>
          <a:bodyPr>
            <a:normAutofit/>
          </a:bodyPr>
          <a:lstStyle/>
          <a:p>
            <a:pPr lvl="0"/>
            <a:endParaRPr lang="en-US" noProof="0" dirty="0"/>
          </a:p>
        </p:txBody>
      </p:sp>
      <p:sp>
        <p:nvSpPr>
          <p:cNvPr id="8" name="Picture Placeholder 7"/>
          <p:cNvSpPr>
            <a:spLocks noGrp="1"/>
          </p:cNvSpPr>
          <p:nvPr>
            <p:ph type="pic" sz="quarter" idx="16"/>
          </p:nvPr>
        </p:nvSpPr>
        <p:spPr>
          <a:xfrm>
            <a:off x="8496267" y="5157192"/>
            <a:ext cx="3072341" cy="1368152"/>
          </a:xfrm>
        </p:spPr>
        <p:txBody>
          <a:bodyPr>
            <a:normAutofit/>
          </a:bodyPr>
          <a:lstStyle/>
          <a:p>
            <a:pPr lvl="0"/>
            <a:endParaRPr lang="en-US" noProof="0" dirty="0"/>
          </a:p>
        </p:txBody>
      </p:sp>
      <p:sp>
        <p:nvSpPr>
          <p:cNvPr id="9" name="Text Placeholder 3"/>
          <p:cNvSpPr>
            <a:spLocks noGrp="1"/>
          </p:cNvSpPr>
          <p:nvPr>
            <p:ph type="body" sz="quarter" idx="17"/>
          </p:nvPr>
        </p:nvSpPr>
        <p:spPr>
          <a:xfrm>
            <a:off x="5327915" y="328498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0" name="Text Placeholder 3"/>
          <p:cNvSpPr>
            <a:spLocks noGrp="1"/>
          </p:cNvSpPr>
          <p:nvPr>
            <p:ph type="body" sz="quarter" idx="15"/>
          </p:nvPr>
        </p:nvSpPr>
        <p:spPr>
          <a:xfrm>
            <a:off x="5327915"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2" name="Text Placeholder 3"/>
          <p:cNvSpPr>
            <a:spLocks noGrp="1"/>
          </p:cNvSpPr>
          <p:nvPr>
            <p:ph type="body" sz="quarter" idx="18"/>
          </p:nvPr>
        </p:nvSpPr>
        <p:spPr>
          <a:xfrm>
            <a:off x="8496267"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4" name="Text Placeholder 3"/>
          <p:cNvSpPr>
            <a:spLocks noGrp="1"/>
          </p:cNvSpPr>
          <p:nvPr>
            <p:ph type="body" sz="quarter" idx="19"/>
          </p:nvPr>
        </p:nvSpPr>
        <p:spPr>
          <a:xfrm>
            <a:off x="8496267" y="472514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5" name="Text Placeholder 12"/>
          <p:cNvSpPr>
            <a:spLocks noGrp="1"/>
          </p:cNvSpPr>
          <p:nvPr>
            <p:ph type="body" sz="quarter" idx="20"/>
          </p:nvPr>
        </p:nvSpPr>
        <p:spPr>
          <a:xfrm>
            <a:off x="623392"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7" name="Text Placeholder 12"/>
          <p:cNvSpPr>
            <a:spLocks noGrp="1"/>
          </p:cNvSpPr>
          <p:nvPr>
            <p:ph type="body" sz="quarter" idx="21"/>
          </p:nvPr>
        </p:nvSpPr>
        <p:spPr>
          <a:xfrm>
            <a:off x="2927648"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8" name="Text Placeholder 12"/>
          <p:cNvSpPr>
            <a:spLocks noGrp="1"/>
          </p:cNvSpPr>
          <p:nvPr>
            <p:ph type="body" sz="quarter" idx="23"/>
          </p:nvPr>
        </p:nvSpPr>
        <p:spPr>
          <a:xfrm>
            <a:off x="2927648"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9" name="Text Placeholder 12"/>
          <p:cNvSpPr>
            <a:spLocks noGrp="1"/>
          </p:cNvSpPr>
          <p:nvPr>
            <p:ph type="body" sz="quarter" idx="24"/>
          </p:nvPr>
        </p:nvSpPr>
        <p:spPr>
          <a:xfrm>
            <a:off x="623392"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20" name="Text Placeholder 12"/>
          <p:cNvSpPr>
            <a:spLocks noGrp="1"/>
          </p:cNvSpPr>
          <p:nvPr>
            <p:ph type="body" sz="quarter" idx="25"/>
          </p:nvPr>
        </p:nvSpPr>
        <p:spPr>
          <a:xfrm>
            <a:off x="623392" y="6063680"/>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nchor="b">
            <a:spAutoFit/>
          </a:bodyPr>
          <a:lstStyle>
            <a:lvl1pPr>
              <a:tabLst>
                <a:tab pos="1435100" algn="r"/>
              </a:tabLst>
              <a:defRPr sz="1200"/>
            </a:lvl1pPr>
          </a:lstStyle>
          <a:p>
            <a:pPr lvl="0"/>
            <a:r>
              <a:rPr lang="fr-CH" dirty="0"/>
              <a:t>Click to edit Master text styles</a:t>
            </a:r>
          </a:p>
        </p:txBody>
      </p:sp>
    </p:spTree>
    <p:extLst>
      <p:ext uri="{BB962C8B-B14F-4D97-AF65-F5344CB8AC3E}">
        <p14:creationId xmlns:p14="http://schemas.microsoft.com/office/powerpoint/2010/main" val="116202182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11" name="Picture Placeholder 7"/>
          <p:cNvSpPr>
            <a:spLocks noGrp="1"/>
          </p:cNvSpPr>
          <p:nvPr>
            <p:ph type="pic" sz="quarter" idx="11"/>
          </p:nvPr>
        </p:nvSpPr>
        <p:spPr>
          <a:xfrm>
            <a:off x="5327915" y="836712"/>
            <a:ext cx="6240693" cy="2808312"/>
          </a:xfrm>
        </p:spPr>
        <p:txBody>
          <a:bodyPr>
            <a:normAutofit/>
          </a:bodyPr>
          <a:lstStyle/>
          <a:p>
            <a:pPr lvl="0"/>
            <a:endParaRPr lang="en-US" noProof="0" dirty="0"/>
          </a:p>
        </p:txBody>
      </p:sp>
      <p:sp>
        <p:nvSpPr>
          <p:cNvPr id="6" name="Picture Placeholder 7"/>
          <p:cNvSpPr>
            <a:spLocks noGrp="1"/>
          </p:cNvSpPr>
          <p:nvPr>
            <p:ph type="pic" sz="quarter" idx="14"/>
          </p:nvPr>
        </p:nvSpPr>
        <p:spPr>
          <a:xfrm>
            <a:off x="8496267" y="3717032"/>
            <a:ext cx="3072341" cy="1368152"/>
          </a:xfrm>
        </p:spPr>
        <p:txBody>
          <a:bodyPr>
            <a:normAutofit/>
          </a:bodyPr>
          <a:lstStyle/>
          <a:p>
            <a:pPr lvl="0"/>
            <a:endParaRPr lang="en-US" noProof="0" dirty="0"/>
          </a:p>
        </p:txBody>
      </p:sp>
      <p:sp>
        <p:nvSpPr>
          <p:cNvPr id="8" name="Picture Placeholder 7"/>
          <p:cNvSpPr>
            <a:spLocks noGrp="1"/>
          </p:cNvSpPr>
          <p:nvPr>
            <p:ph type="pic" sz="quarter" idx="16"/>
          </p:nvPr>
        </p:nvSpPr>
        <p:spPr>
          <a:xfrm>
            <a:off x="8496267" y="5157192"/>
            <a:ext cx="3072341" cy="1368152"/>
          </a:xfrm>
        </p:spPr>
        <p:txBody>
          <a:bodyPr>
            <a:normAutofit/>
          </a:bodyPr>
          <a:lstStyle/>
          <a:p>
            <a:pPr lvl="0"/>
            <a:endParaRPr lang="en-US" noProof="0" dirty="0"/>
          </a:p>
        </p:txBody>
      </p:sp>
      <p:sp>
        <p:nvSpPr>
          <p:cNvPr id="9" name="Text Placeholder 3"/>
          <p:cNvSpPr>
            <a:spLocks noGrp="1"/>
          </p:cNvSpPr>
          <p:nvPr>
            <p:ph type="body" sz="quarter" idx="17"/>
          </p:nvPr>
        </p:nvSpPr>
        <p:spPr>
          <a:xfrm>
            <a:off x="5327915" y="328498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2" name="Text Placeholder 3"/>
          <p:cNvSpPr>
            <a:spLocks noGrp="1"/>
          </p:cNvSpPr>
          <p:nvPr>
            <p:ph type="body" sz="quarter" idx="18"/>
          </p:nvPr>
        </p:nvSpPr>
        <p:spPr>
          <a:xfrm>
            <a:off x="8496267"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4" name="Text Placeholder 3"/>
          <p:cNvSpPr>
            <a:spLocks noGrp="1"/>
          </p:cNvSpPr>
          <p:nvPr>
            <p:ph type="body" sz="quarter" idx="19"/>
          </p:nvPr>
        </p:nvSpPr>
        <p:spPr>
          <a:xfrm>
            <a:off x="8496267" y="472514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5" name="Text Placeholder 12"/>
          <p:cNvSpPr>
            <a:spLocks noGrp="1"/>
          </p:cNvSpPr>
          <p:nvPr>
            <p:ph type="body" sz="quarter" idx="20"/>
          </p:nvPr>
        </p:nvSpPr>
        <p:spPr>
          <a:xfrm>
            <a:off x="623392"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7" name="Text Placeholder 12"/>
          <p:cNvSpPr>
            <a:spLocks noGrp="1"/>
          </p:cNvSpPr>
          <p:nvPr>
            <p:ph type="body" sz="quarter" idx="21"/>
          </p:nvPr>
        </p:nvSpPr>
        <p:spPr>
          <a:xfrm>
            <a:off x="2927648"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8" name="Text Placeholder 12"/>
          <p:cNvSpPr>
            <a:spLocks noGrp="1"/>
          </p:cNvSpPr>
          <p:nvPr>
            <p:ph type="body" sz="quarter" idx="23"/>
          </p:nvPr>
        </p:nvSpPr>
        <p:spPr>
          <a:xfrm>
            <a:off x="2927648"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9" name="Text Placeholder 12"/>
          <p:cNvSpPr>
            <a:spLocks noGrp="1"/>
          </p:cNvSpPr>
          <p:nvPr>
            <p:ph type="body" sz="quarter" idx="24"/>
          </p:nvPr>
        </p:nvSpPr>
        <p:spPr>
          <a:xfrm>
            <a:off x="623392"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20" name="Text Placeholder 12"/>
          <p:cNvSpPr>
            <a:spLocks noGrp="1"/>
          </p:cNvSpPr>
          <p:nvPr>
            <p:ph type="body" sz="quarter" idx="25"/>
          </p:nvPr>
        </p:nvSpPr>
        <p:spPr>
          <a:xfrm>
            <a:off x="623392" y="6063680"/>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nchor="b">
            <a:spAutoFit/>
          </a:bodyPr>
          <a:lstStyle>
            <a:lvl1pPr>
              <a:tabLst>
                <a:tab pos="1435100" algn="r"/>
              </a:tabLst>
              <a:defRPr sz="1200"/>
            </a:lvl1pPr>
          </a:lstStyle>
          <a:p>
            <a:pPr lvl="0"/>
            <a:r>
              <a:rPr lang="fr-CH" dirty="0"/>
              <a:t>Click to edit Master text styles</a:t>
            </a:r>
          </a:p>
        </p:txBody>
      </p:sp>
      <p:sp>
        <p:nvSpPr>
          <p:cNvPr id="21" name="Picture Placeholder 7"/>
          <p:cNvSpPr>
            <a:spLocks noGrp="1"/>
          </p:cNvSpPr>
          <p:nvPr>
            <p:ph type="pic" sz="quarter" idx="26"/>
          </p:nvPr>
        </p:nvSpPr>
        <p:spPr>
          <a:xfrm>
            <a:off x="5327915" y="3717032"/>
            <a:ext cx="3072341" cy="1368152"/>
          </a:xfrm>
        </p:spPr>
        <p:txBody>
          <a:bodyPr>
            <a:normAutofit/>
          </a:bodyPr>
          <a:lstStyle/>
          <a:p>
            <a:pPr lvl="0"/>
            <a:endParaRPr lang="en-US" noProof="0" dirty="0"/>
          </a:p>
        </p:txBody>
      </p:sp>
      <p:sp>
        <p:nvSpPr>
          <p:cNvPr id="22" name="Picture Placeholder 7"/>
          <p:cNvSpPr>
            <a:spLocks noGrp="1"/>
          </p:cNvSpPr>
          <p:nvPr>
            <p:ph type="pic" sz="quarter" idx="27"/>
          </p:nvPr>
        </p:nvSpPr>
        <p:spPr>
          <a:xfrm>
            <a:off x="5327915" y="5157192"/>
            <a:ext cx="3072341" cy="1368152"/>
          </a:xfrm>
        </p:spPr>
        <p:txBody>
          <a:bodyPr>
            <a:normAutofit/>
          </a:bodyPr>
          <a:lstStyle/>
          <a:p>
            <a:pPr lvl="0"/>
            <a:endParaRPr lang="en-US" noProof="0" dirty="0"/>
          </a:p>
        </p:txBody>
      </p:sp>
      <p:sp>
        <p:nvSpPr>
          <p:cNvPr id="23" name="Text Placeholder 3"/>
          <p:cNvSpPr>
            <a:spLocks noGrp="1"/>
          </p:cNvSpPr>
          <p:nvPr>
            <p:ph type="body" sz="quarter" idx="28"/>
          </p:nvPr>
        </p:nvSpPr>
        <p:spPr>
          <a:xfrm>
            <a:off x="5327915"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24" name="Text Placeholder 3"/>
          <p:cNvSpPr>
            <a:spLocks noGrp="1"/>
          </p:cNvSpPr>
          <p:nvPr>
            <p:ph type="body" sz="quarter" idx="29"/>
          </p:nvPr>
        </p:nvSpPr>
        <p:spPr>
          <a:xfrm>
            <a:off x="5327915" y="472514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Tree>
    <p:extLst>
      <p:ext uri="{BB962C8B-B14F-4D97-AF65-F5344CB8AC3E}">
        <p14:creationId xmlns:p14="http://schemas.microsoft.com/office/powerpoint/2010/main" val="186198659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6" name="Picture Placeholder 7"/>
          <p:cNvSpPr>
            <a:spLocks noGrp="1"/>
          </p:cNvSpPr>
          <p:nvPr>
            <p:ph type="pic" sz="quarter" idx="14"/>
          </p:nvPr>
        </p:nvSpPr>
        <p:spPr>
          <a:xfrm>
            <a:off x="8496267" y="3717032"/>
            <a:ext cx="3072341" cy="1368152"/>
          </a:xfrm>
        </p:spPr>
        <p:txBody>
          <a:bodyPr>
            <a:normAutofit/>
          </a:bodyPr>
          <a:lstStyle/>
          <a:p>
            <a:pPr lvl="0"/>
            <a:endParaRPr lang="en-US" noProof="0" dirty="0"/>
          </a:p>
        </p:txBody>
      </p:sp>
      <p:sp>
        <p:nvSpPr>
          <p:cNvPr id="8" name="Picture Placeholder 7"/>
          <p:cNvSpPr>
            <a:spLocks noGrp="1"/>
          </p:cNvSpPr>
          <p:nvPr>
            <p:ph type="pic" sz="quarter" idx="16"/>
          </p:nvPr>
        </p:nvSpPr>
        <p:spPr>
          <a:xfrm>
            <a:off x="8496267" y="5157192"/>
            <a:ext cx="3072341" cy="1368152"/>
          </a:xfrm>
        </p:spPr>
        <p:txBody>
          <a:bodyPr>
            <a:normAutofit/>
          </a:bodyPr>
          <a:lstStyle/>
          <a:p>
            <a:pPr lvl="0"/>
            <a:endParaRPr lang="en-US" noProof="0" dirty="0"/>
          </a:p>
        </p:txBody>
      </p:sp>
      <p:sp>
        <p:nvSpPr>
          <p:cNvPr id="12" name="Text Placeholder 3"/>
          <p:cNvSpPr>
            <a:spLocks noGrp="1"/>
          </p:cNvSpPr>
          <p:nvPr>
            <p:ph type="body" sz="quarter" idx="18"/>
          </p:nvPr>
        </p:nvSpPr>
        <p:spPr>
          <a:xfrm>
            <a:off x="8496267"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4" name="Text Placeholder 3"/>
          <p:cNvSpPr>
            <a:spLocks noGrp="1"/>
          </p:cNvSpPr>
          <p:nvPr>
            <p:ph type="body" sz="quarter" idx="19"/>
          </p:nvPr>
        </p:nvSpPr>
        <p:spPr>
          <a:xfrm>
            <a:off x="8496267" y="472514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15" name="Text Placeholder 12"/>
          <p:cNvSpPr>
            <a:spLocks noGrp="1"/>
          </p:cNvSpPr>
          <p:nvPr>
            <p:ph type="body" sz="quarter" idx="20"/>
          </p:nvPr>
        </p:nvSpPr>
        <p:spPr>
          <a:xfrm>
            <a:off x="623392"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7" name="Text Placeholder 12"/>
          <p:cNvSpPr>
            <a:spLocks noGrp="1"/>
          </p:cNvSpPr>
          <p:nvPr>
            <p:ph type="body" sz="quarter" idx="21"/>
          </p:nvPr>
        </p:nvSpPr>
        <p:spPr>
          <a:xfrm>
            <a:off x="2927648" y="83671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8" name="Text Placeholder 12"/>
          <p:cNvSpPr>
            <a:spLocks noGrp="1"/>
          </p:cNvSpPr>
          <p:nvPr>
            <p:ph type="body" sz="quarter" idx="23"/>
          </p:nvPr>
        </p:nvSpPr>
        <p:spPr>
          <a:xfrm>
            <a:off x="2927648"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19" name="Text Placeholder 12"/>
          <p:cNvSpPr>
            <a:spLocks noGrp="1"/>
          </p:cNvSpPr>
          <p:nvPr>
            <p:ph type="body" sz="quarter" idx="24"/>
          </p:nvPr>
        </p:nvSpPr>
        <p:spPr>
          <a:xfrm>
            <a:off x="623392" y="3717033"/>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spAutoFit/>
          </a:bodyPr>
          <a:lstStyle>
            <a:lvl1pPr>
              <a:tabLst>
                <a:tab pos="1435100" algn="r"/>
              </a:tabLst>
              <a:defRPr sz="1200"/>
            </a:lvl1pPr>
          </a:lstStyle>
          <a:p>
            <a:pPr lvl="0"/>
            <a:r>
              <a:rPr lang="fr-CH" dirty="0"/>
              <a:t>Click to edit Master text styles</a:t>
            </a:r>
          </a:p>
        </p:txBody>
      </p:sp>
      <p:sp>
        <p:nvSpPr>
          <p:cNvPr id="20" name="Text Placeholder 12"/>
          <p:cNvSpPr>
            <a:spLocks noGrp="1"/>
          </p:cNvSpPr>
          <p:nvPr>
            <p:ph type="body" sz="quarter" idx="25"/>
          </p:nvPr>
        </p:nvSpPr>
        <p:spPr>
          <a:xfrm>
            <a:off x="623392" y="6063680"/>
            <a:ext cx="2208245" cy="461665"/>
          </a:xfr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none"/>
        </p:style>
        <p:txBody>
          <a:bodyPr spcCol="72000" anchor="b">
            <a:spAutoFit/>
          </a:bodyPr>
          <a:lstStyle>
            <a:lvl1pPr>
              <a:tabLst>
                <a:tab pos="1435100" algn="r"/>
              </a:tabLst>
              <a:defRPr sz="1200"/>
            </a:lvl1pPr>
          </a:lstStyle>
          <a:p>
            <a:pPr lvl="0"/>
            <a:r>
              <a:rPr lang="fr-CH" dirty="0"/>
              <a:t>Click to edit Master text styles</a:t>
            </a:r>
          </a:p>
        </p:txBody>
      </p:sp>
      <p:sp>
        <p:nvSpPr>
          <p:cNvPr id="22" name="Picture Placeholder 7"/>
          <p:cNvSpPr>
            <a:spLocks noGrp="1"/>
          </p:cNvSpPr>
          <p:nvPr>
            <p:ph type="pic" sz="quarter" idx="27"/>
          </p:nvPr>
        </p:nvSpPr>
        <p:spPr>
          <a:xfrm>
            <a:off x="5327915" y="3717032"/>
            <a:ext cx="3072341" cy="2808312"/>
          </a:xfrm>
        </p:spPr>
        <p:txBody>
          <a:bodyPr>
            <a:normAutofit/>
          </a:bodyPr>
          <a:lstStyle/>
          <a:p>
            <a:pPr lvl="0"/>
            <a:endParaRPr lang="en-US" noProof="0" dirty="0"/>
          </a:p>
        </p:txBody>
      </p:sp>
      <p:sp>
        <p:nvSpPr>
          <p:cNvPr id="23" name="Text Placeholder 3"/>
          <p:cNvSpPr>
            <a:spLocks noGrp="1"/>
          </p:cNvSpPr>
          <p:nvPr>
            <p:ph type="body" sz="quarter" idx="28"/>
          </p:nvPr>
        </p:nvSpPr>
        <p:spPr>
          <a:xfrm>
            <a:off x="5327915" y="616530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25" name="Picture Placeholder 7"/>
          <p:cNvSpPr>
            <a:spLocks noGrp="1"/>
          </p:cNvSpPr>
          <p:nvPr>
            <p:ph type="pic" sz="quarter" idx="29"/>
          </p:nvPr>
        </p:nvSpPr>
        <p:spPr>
          <a:xfrm>
            <a:off x="5327915" y="836712"/>
            <a:ext cx="3072341" cy="1368152"/>
          </a:xfrm>
        </p:spPr>
        <p:txBody>
          <a:bodyPr>
            <a:normAutofit/>
          </a:bodyPr>
          <a:lstStyle/>
          <a:p>
            <a:pPr lvl="0"/>
            <a:endParaRPr lang="en-US" noProof="0" dirty="0"/>
          </a:p>
        </p:txBody>
      </p:sp>
      <p:sp>
        <p:nvSpPr>
          <p:cNvPr id="26" name="Picture Placeholder 7"/>
          <p:cNvSpPr>
            <a:spLocks noGrp="1"/>
          </p:cNvSpPr>
          <p:nvPr>
            <p:ph type="pic" sz="quarter" idx="30"/>
          </p:nvPr>
        </p:nvSpPr>
        <p:spPr>
          <a:xfrm>
            <a:off x="5327915" y="2276872"/>
            <a:ext cx="3072341" cy="1368152"/>
          </a:xfrm>
        </p:spPr>
        <p:txBody>
          <a:bodyPr>
            <a:normAutofit/>
          </a:bodyPr>
          <a:lstStyle/>
          <a:p>
            <a:pPr lvl="0"/>
            <a:endParaRPr lang="en-US" noProof="0" dirty="0"/>
          </a:p>
        </p:txBody>
      </p:sp>
      <p:sp>
        <p:nvSpPr>
          <p:cNvPr id="27" name="Text Placeholder 3"/>
          <p:cNvSpPr>
            <a:spLocks noGrp="1"/>
          </p:cNvSpPr>
          <p:nvPr>
            <p:ph type="body" sz="quarter" idx="31"/>
          </p:nvPr>
        </p:nvSpPr>
        <p:spPr>
          <a:xfrm>
            <a:off x="5327915" y="328498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28" name="Text Placeholder 3"/>
          <p:cNvSpPr>
            <a:spLocks noGrp="1"/>
          </p:cNvSpPr>
          <p:nvPr>
            <p:ph type="body" sz="quarter" idx="32"/>
          </p:nvPr>
        </p:nvSpPr>
        <p:spPr>
          <a:xfrm>
            <a:off x="5327915" y="184482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
        <p:nvSpPr>
          <p:cNvPr id="29" name="Picture Placeholder 7"/>
          <p:cNvSpPr>
            <a:spLocks noGrp="1"/>
          </p:cNvSpPr>
          <p:nvPr>
            <p:ph type="pic" sz="quarter" idx="33"/>
          </p:nvPr>
        </p:nvSpPr>
        <p:spPr>
          <a:xfrm>
            <a:off x="8496267" y="836712"/>
            <a:ext cx="3072341" cy="2808312"/>
          </a:xfrm>
        </p:spPr>
        <p:txBody>
          <a:bodyPr>
            <a:normAutofit/>
          </a:bodyPr>
          <a:lstStyle/>
          <a:p>
            <a:pPr lvl="0"/>
            <a:endParaRPr lang="en-US" noProof="0" dirty="0"/>
          </a:p>
        </p:txBody>
      </p:sp>
      <p:sp>
        <p:nvSpPr>
          <p:cNvPr id="30" name="Text Placeholder 3"/>
          <p:cNvSpPr>
            <a:spLocks noGrp="1"/>
          </p:cNvSpPr>
          <p:nvPr>
            <p:ph type="body" sz="quarter" idx="34"/>
          </p:nvPr>
        </p:nvSpPr>
        <p:spPr>
          <a:xfrm>
            <a:off x="8496267" y="3284984"/>
            <a:ext cx="2688167" cy="215444"/>
          </a:xfrm>
          <a:solidFill>
            <a:schemeClr val="bg1">
              <a:alpha val="78000"/>
            </a:schemeClr>
          </a:solidFill>
          <a:ln>
            <a:noFill/>
          </a:ln>
        </p:spPr>
        <p:txBody>
          <a:bodyPr anchor="b">
            <a:spAutoFit/>
          </a:bodyPr>
          <a:lstStyle>
            <a:lvl1pPr algn="ctr">
              <a:defRPr sz="800" i="1"/>
            </a:lvl1pPr>
          </a:lstStyle>
          <a:p>
            <a:pPr lvl="0"/>
            <a:r>
              <a:rPr lang="fr-CH" dirty="0"/>
              <a:t>Click to edit Master text styles</a:t>
            </a:r>
          </a:p>
        </p:txBody>
      </p:sp>
    </p:spTree>
    <p:extLst>
      <p:ext uri="{BB962C8B-B14F-4D97-AF65-F5344CB8AC3E}">
        <p14:creationId xmlns:p14="http://schemas.microsoft.com/office/powerpoint/2010/main" val="1766709761"/>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DEF62AA5-A9F9-344C-9738-C68EB5A8EDFF}" type="slidenum">
              <a:rPr lang="en-US" smtClean="0"/>
              <a:pPr/>
              <a:t>‹#›</a:t>
            </a:fld>
            <a:endParaRPr lang="en-US"/>
          </a:p>
        </p:txBody>
      </p:sp>
      <p:sp>
        <p:nvSpPr>
          <p:cNvPr id="5" name="Date Placeholder 4"/>
          <p:cNvSpPr>
            <a:spLocks noGrp="1"/>
          </p:cNvSpPr>
          <p:nvPr>
            <p:ph type="dt" sz="half" idx="12"/>
          </p:nvPr>
        </p:nvSpPr>
        <p:spPr/>
        <p:txBody>
          <a:bodyPr/>
          <a:lstStyle/>
          <a:p>
            <a:endParaRPr lang="en-US" dirty="0"/>
          </a:p>
        </p:txBody>
      </p:sp>
      <p:sp>
        <p:nvSpPr>
          <p:cNvPr id="8" name="Content Placeholder 7"/>
          <p:cNvSpPr>
            <a:spLocks noGrp="1"/>
          </p:cNvSpPr>
          <p:nvPr>
            <p:ph sz="quarter" idx="13"/>
          </p:nvPr>
        </p:nvSpPr>
        <p:spPr>
          <a:xfrm>
            <a:off x="838200" y="1668463"/>
            <a:ext cx="10515600" cy="4311650"/>
          </a:xfrm>
          <a:prstGeom prst="rect">
            <a:avLst/>
          </a:prstGeom>
        </p:spPr>
        <p:txBody>
          <a:bodyPr/>
          <a:lstStyle>
            <a:lvl1pPr marL="257175" indent="-257175" algn="l">
              <a:buFont typeface="Arial" charset="0"/>
              <a:buChar char="•"/>
              <a:defRPr sz="1800" b="0" i="0">
                <a:latin typeface="Avenir Book" charset="0"/>
                <a:ea typeface="Avenir Book" charset="0"/>
                <a:cs typeface="Avenir Book" charset="0"/>
              </a:defRPr>
            </a:lvl1pPr>
            <a:lvl2pPr marL="471488" indent="-214313" algn="l">
              <a:buFont typeface="Arial" charset="0"/>
              <a:buChar char="•"/>
              <a:defRPr sz="1500" b="0" i="0">
                <a:latin typeface="Avenir Book" charset="0"/>
                <a:ea typeface="Avenir Book" charset="0"/>
                <a:cs typeface="Avenir Book" charset="0"/>
              </a:defRPr>
            </a:lvl2pPr>
            <a:lvl3pPr marL="728663" indent="-214313" algn="l">
              <a:buFont typeface="Arial" charset="0"/>
              <a:buChar char="•"/>
              <a:defRPr sz="1350" b="0" i="0">
                <a:latin typeface="Avenir Book" charset="0"/>
                <a:ea typeface="Avenir Book" charset="0"/>
                <a:cs typeface="Avenir Book" charset="0"/>
              </a:defRPr>
            </a:lvl3pPr>
            <a:lvl4pPr marL="985838" indent="-214313" algn="l">
              <a:buFont typeface="Arial" charset="0"/>
              <a:buChar char="•"/>
              <a:defRPr sz="1200" b="0" i="0">
                <a:latin typeface="Avenir Book" charset="0"/>
                <a:ea typeface="Avenir Book" charset="0"/>
                <a:cs typeface="Avenir Book" charset="0"/>
              </a:defRPr>
            </a:lvl4pPr>
            <a:lvl5pPr marL="1243013" indent="-214313" algn="l">
              <a:buFont typeface="Arial" charset="0"/>
              <a:buChar char="•"/>
              <a:defRPr sz="1050" b="0" i="0">
                <a:latin typeface="Avenir Book" charset="0"/>
                <a:ea typeface="Avenir Book" charset="0"/>
                <a:cs typeface="Avenir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5043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Content Placeholder 2"/>
          <p:cNvSpPr>
            <a:spLocks noGrp="1"/>
          </p:cNvSpPr>
          <p:nvPr>
            <p:ph idx="1"/>
          </p:nvPr>
        </p:nvSpPr>
        <p:spPr>
          <a:xfrm>
            <a:off x="609600" y="871650"/>
            <a:ext cx="10972800" cy="5441572"/>
          </a:xfrm>
          <a:prstGeom prst="rect">
            <a:avLst/>
          </a:prstGeom>
        </p:spPr>
        <p:txBody>
          <a:bodyPr lIns="121917" tIns="60958" rIns="121917" bIns="60958"/>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a:p>
            <a:pPr lvl="2"/>
            <a:r>
              <a:rPr lang="fr-CH" dirty="0" err="1"/>
              <a:t>Third</a:t>
            </a:r>
            <a:r>
              <a:rPr lang="fr-CH" dirty="0"/>
              <a:t> </a:t>
            </a:r>
            <a:r>
              <a:rPr lang="fr-CH" dirty="0" err="1"/>
              <a:t>level</a:t>
            </a:r>
            <a:endParaRPr lang="fr-CH" dirty="0"/>
          </a:p>
          <a:p>
            <a:pPr lvl="3"/>
            <a:r>
              <a:rPr lang="fr-CH" dirty="0" err="1"/>
              <a:t>Fourth</a:t>
            </a:r>
            <a:r>
              <a:rPr lang="fr-CH" dirty="0"/>
              <a:t> </a:t>
            </a:r>
            <a:r>
              <a:rPr lang="fr-CH" dirty="0" err="1"/>
              <a:t>level</a:t>
            </a:r>
            <a:endParaRPr lang="fr-CH" dirty="0"/>
          </a:p>
          <a:p>
            <a:pPr lvl="4"/>
            <a:r>
              <a:rPr lang="fr-CH" dirty="0" err="1"/>
              <a:t>Fifth</a:t>
            </a:r>
            <a:r>
              <a:rPr lang="fr-CH" dirty="0"/>
              <a:t> </a:t>
            </a:r>
            <a:r>
              <a:rPr lang="fr-CH" dirty="0" err="1"/>
              <a:t>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E67704-4D2A-F546-9494-EB9D0210C36D}" type="slidenum">
              <a:rPr lang="en-US" smtClean="0"/>
              <a:t>‹#›</a:t>
            </a:fld>
            <a:endParaRPr lang="en-US"/>
          </a:p>
        </p:txBody>
      </p:sp>
    </p:spTree>
    <p:extLst>
      <p:ext uri="{BB962C8B-B14F-4D97-AF65-F5344CB8AC3E}">
        <p14:creationId xmlns:p14="http://schemas.microsoft.com/office/powerpoint/2010/main" val="124317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el och punkter copy">
    <p:spTree>
      <p:nvGrpSpPr>
        <p:cNvPr id="1" name=""/>
        <p:cNvGrpSpPr/>
        <p:nvPr/>
      </p:nvGrpSpPr>
      <p:grpSpPr>
        <a:xfrm>
          <a:off x="0" y="0"/>
          <a:ext cx="0" cy="0"/>
          <a:chOff x="0" y="0"/>
          <a:chExt cx="0" cy="0"/>
        </a:xfrm>
      </p:grpSpPr>
      <p:sp>
        <p:nvSpPr>
          <p:cNvPr id="23" name="Rectangle"/>
          <p:cNvSpPr/>
          <p:nvPr/>
        </p:nvSpPr>
        <p:spPr>
          <a:xfrm>
            <a:off x="-1787" y="6580776"/>
            <a:ext cx="12195573" cy="279661"/>
          </a:xfrm>
          <a:prstGeom prst="rect">
            <a:avLst/>
          </a:prstGeom>
          <a:solidFill>
            <a:srgbClr val="0053A1"/>
          </a:solidFill>
          <a:ln w="12700">
            <a:miter lim="400000"/>
          </a:ln>
          <a:effectLst>
            <a:outerShdw blurRad="50800" dist="25400" dir="5400000" rotWithShape="0">
              <a:srgbClr val="000000">
                <a:alpha val="50000"/>
              </a:srgbClr>
            </a:outerShdw>
          </a:effectLst>
        </p:spPr>
        <p:txBody>
          <a:bodyPr lIns="26789" tIns="26789" rIns="26789" bIns="26789"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2100"/>
          </a:p>
        </p:txBody>
      </p:sp>
      <p:pic>
        <p:nvPicPr>
          <p:cNvPr id="24" name="LogoBadge-01.jpg" descr="LogoBadge-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47517" y="261275"/>
            <a:ext cx="784639" cy="784638"/>
          </a:xfrm>
          <a:prstGeom prst="rect">
            <a:avLst/>
          </a:prstGeom>
          <a:ln w="12700">
            <a:miter lim="400000"/>
          </a:ln>
        </p:spPr>
      </p:pic>
      <p:pic>
        <p:nvPicPr>
          <p:cNvPr id="25" name="CLIC-Logo-Color-72.png" descr="CLIC-Logo-Color-7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05" y="58706"/>
            <a:ext cx="1189776" cy="1189776"/>
          </a:xfrm>
          <a:prstGeom prst="rect">
            <a:avLst/>
          </a:prstGeom>
          <a:ln w="12700">
            <a:miter lim="400000"/>
          </a:ln>
        </p:spPr>
      </p:pic>
      <p:sp>
        <p:nvSpPr>
          <p:cNvPr id="26" name="Slide Number"/>
          <p:cNvSpPr>
            <a:spLocks noGrp="1"/>
          </p:cNvSpPr>
          <p:nvPr>
            <p:ph type="sldNum" sz="quarter" idx="2"/>
          </p:nvPr>
        </p:nvSpPr>
        <p:spPr>
          <a:prstGeom prst="rect">
            <a:avLst/>
          </a:prstGeom>
        </p:spPr>
        <p:txBody>
          <a:bodyPr/>
          <a:lstStyle/>
          <a:p>
            <a:fld id="{86CB4B4D-7CA3-9044-876B-883B54F8677D}" type="slidenum">
              <a:t>‹#›</a:t>
            </a:fld>
            <a:endParaRPr/>
          </a:p>
        </p:txBody>
      </p:sp>
      <p:sp>
        <p:nvSpPr>
          <p:cNvPr id="27" name="Title Text"/>
          <p:cNvSpPr>
            <a:spLocks noGrp="1"/>
          </p:cNvSpPr>
          <p:nvPr>
            <p:ph type="title"/>
          </p:nvPr>
        </p:nvSpPr>
        <p:spPr>
          <a:xfrm>
            <a:off x="2416970" y="184944"/>
            <a:ext cx="7358063" cy="950000"/>
          </a:xfrm>
          <a:prstGeom prst="rect">
            <a:avLst/>
          </a:prstGeom>
        </p:spPr>
        <p:txBody>
          <a:bodyPr/>
          <a:lstStyle>
            <a:lvl1pPr>
              <a:defRPr sz="2813"/>
            </a:lvl1pPr>
          </a:lstStyle>
          <a:p>
            <a:r>
              <a:t>Title Text</a:t>
            </a:r>
          </a:p>
        </p:txBody>
      </p:sp>
      <p:sp>
        <p:nvSpPr>
          <p:cNvPr id="28"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 name="Spåtind 2020 / Rickard Ström lars.rickard.stroem@cern.ch">
            <a:extLst>
              <a:ext uri="{FF2B5EF4-FFF2-40B4-BE49-F238E27FC236}">
                <a16:creationId xmlns:a16="http://schemas.microsoft.com/office/drawing/2014/main" id="{70EDF471-1B2A-894B-BF7B-16367FB381D8}"/>
              </a:ext>
            </a:extLst>
          </p:cNvPr>
          <p:cNvSpPr txBox="1"/>
          <p:nvPr userDrawn="1"/>
        </p:nvSpPr>
        <p:spPr>
          <a:xfrm>
            <a:off x="5260240" y="6618533"/>
            <a:ext cx="1671532" cy="204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lgn="ctr">
              <a:defRPr sz="2600">
                <a:solidFill>
                  <a:srgbClr val="FFFFFF"/>
                </a:solidFill>
              </a:defRPr>
            </a:pPr>
            <a:r>
              <a:rPr lang="en-US" sz="975" dirty="0"/>
              <a:t>CLIC mini week Oct. 1</a:t>
            </a:r>
            <a:r>
              <a:rPr lang="en-US" sz="975" baseline="30000" dirty="0"/>
              <a:t>st</a:t>
            </a:r>
            <a:r>
              <a:rPr lang="en-US" sz="975" dirty="0"/>
              <a:t> 2020</a:t>
            </a:r>
            <a:endParaRPr sz="975" dirty="0">
              <a:hlinkClick r:id="rId4"/>
            </a:endParaRPr>
          </a:p>
        </p:txBody>
      </p:sp>
    </p:spTree>
    <p:extLst>
      <p:ext uri="{BB962C8B-B14F-4D97-AF65-F5344CB8AC3E}">
        <p14:creationId xmlns:p14="http://schemas.microsoft.com/office/powerpoint/2010/main" val="2988513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p:txBody>
          <a:bodyPr/>
          <a:lstStyle/>
          <a:p>
            <a:fld id="{D9BF5071-ED05-4944-80F9-6D12E6F81990}" type="slidenum">
              <a:rPr lang="en-US" smtClean="0"/>
              <a:t>‹#›</a:t>
            </a:fld>
            <a:endParaRPr lang="en-US"/>
          </a:p>
        </p:txBody>
      </p:sp>
    </p:spTree>
    <p:extLst>
      <p:ext uri="{BB962C8B-B14F-4D97-AF65-F5344CB8AC3E}">
        <p14:creationId xmlns:p14="http://schemas.microsoft.com/office/powerpoint/2010/main" val="3601867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058752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22362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09520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ogo + text">
    <p:bg>
      <p:bgPr>
        <a:solidFill>
          <a:srgbClr val="104282"/>
        </a:solidFill>
        <a:effectLst/>
      </p:bgPr>
    </p:bg>
    <p:spTree>
      <p:nvGrpSpPr>
        <p:cNvPr id="1" name=""/>
        <p:cNvGrpSpPr/>
        <p:nvPr/>
      </p:nvGrpSpPr>
      <p:grpSpPr>
        <a:xfrm>
          <a:off x="0" y="0"/>
          <a:ext cx="0" cy="0"/>
          <a:chOff x="0" y="0"/>
          <a:chExt cx="0" cy="0"/>
        </a:xfrm>
      </p:grpSpPr>
      <p:pic>
        <p:nvPicPr>
          <p:cNvPr id="3" name="Image 4" descr="logooutline.eps">
            <a:extLst>
              <a:ext uri="{FF2B5EF4-FFF2-40B4-BE49-F238E27FC236}">
                <a16:creationId xmlns:a16="http://schemas.microsoft.com/office/drawing/2014/main" id="{989EA90C-335E-4E1D-96FB-5369453F4848}"/>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883151" y="1636714"/>
            <a:ext cx="2292969"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609600" y="4795413"/>
            <a:ext cx="10969139" cy="940443"/>
          </a:xfrm>
          <a:prstGeom prst="rect">
            <a:avLst/>
          </a:prstGeom>
        </p:spPr>
        <p:txBody>
          <a:bodyPr/>
          <a:lstStyle>
            <a:lvl1pPr>
              <a:defRPr>
                <a:solidFill>
                  <a:srgbClr val="FFFFFF"/>
                </a:solidFill>
              </a:defRPr>
            </a:lvl1pPr>
          </a:lstStyle>
          <a:p>
            <a:r>
              <a:rPr lang="fr-CH" dirty="0"/>
              <a:t>Click to edit Master title style</a:t>
            </a:r>
            <a:endParaRPr lang="en-US" dirty="0"/>
          </a:p>
        </p:txBody>
      </p:sp>
    </p:spTree>
    <p:extLst>
      <p:ext uri="{BB962C8B-B14F-4D97-AF65-F5344CB8AC3E}">
        <p14:creationId xmlns:p14="http://schemas.microsoft.com/office/powerpoint/2010/main" val="612059517"/>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692872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77134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412034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28516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718401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16631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55698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1760549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lumMod val="50000"/>
                </a:srgbClr>
              </a:solidFill>
              <a:effectLst/>
              <a:uLnTx/>
              <a:uFillTx/>
              <a:latin typeface="Arial" charset="0"/>
              <a:ea typeface="ＭＳ Ｐゴシック" pitchFamily="1" charset="-128"/>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lumMod val="50000"/>
                </a:srgbClr>
              </a:solidFill>
              <a:effectLst/>
              <a:uLnTx/>
              <a:uFillTx/>
              <a:latin typeface="Arial" charset="0"/>
              <a:ea typeface="ＭＳ Ｐゴシック" pitchFamily="1" charset="-128"/>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700B188-573B-438A-8008-D3FCB513CF84}" type="slidenum">
              <a:rPr kumimoji="0" lang="sv-SE" sz="1200" b="0" i="0" u="none" strike="noStrike" kern="1200" cap="none" spc="0" normalizeH="0" baseline="0" noProof="0">
                <a:ln>
                  <a:noFill/>
                </a:ln>
                <a:solidFill>
                  <a:srgbClr val="FFFFFF">
                    <a:lumMod val="50000"/>
                  </a:srgbClr>
                </a:solidFill>
                <a:effectLst/>
                <a:uLnTx/>
                <a:uFillTx/>
                <a:latin typeface="Arial" charset="0"/>
                <a:ea typeface="ＭＳ Ｐゴシック" pitchFamily="1" charset="-128"/>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sv-SE" sz="1200" b="0" i="0" u="none" strike="noStrike" kern="1200" cap="none" spc="0" normalizeH="0" baseline="0" noProof="0">
              <a:ln>
                <a:noFill/>
              </a:ln>
              <a:solidFill>
                <a:srgbClr val="FFFFFF">
                  <a:lumMod val="50000"/>
                </a:srgbClr>
              </a:solidFill>
              <a:effectLst/>
              <a:uLnTx/>
              <a:uFillTx/>
              <a:latin typeface="Arial" charset="0"/>
              <a:ea typeface="ＭＳ Ｐゴシック" pitchFamily="1" charset="-128"/>
            </a:endParaRPr>
          </a:p>
        </p:txBody>
      </p:sp>
    </p:spTree>
    <p:extLst>
      <p:ext uri="{BB962C8B-B14F-4D97-AF65-F5344CB8AC3E}">
        <p14:creationId xmlns:p14="http://schemas.microsoft.com/office/powerpoint/2010/main" val="38011008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24275-C0E6-475C-B149-5F65C11309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322C53-E314-4568-AB4A-FA10E9CC9752}"/>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lumMod val="50000"/>
                </a:srgbClr>
              </a:solidFill>
              <a:effectLst/>
              <a:uLnTx/>
              <a:uFillTx/>
              <a:latin typeface="Arial" charset="0"/>
              <a:ea typeface="ＭＳ Ｐゴシック" pitchFamily="1" charset="-128"/>
            </a:endParaRPr>
          </a:p>
        </p:txBody>
      </p:sp>
      <p:sp>
        <p:nvSpPr>
          <p:cNvPr id="4" name="Footer Placeholder 3">
            <a:extLst>
              <a:ext uri="{FF2B5EF4-FFF2-40B4-BE49-F238E27FC236}">
                <a16:creationId xmlns:a16="http://schemas.microsoft.com/office/drawing/2014/main" id="{6F520A67-3611-405C-B375-26F9AE472DDE}"/>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lumMod val="50000"/>
                </a:srgbClr>
              </a:solidFill>
              <a:effectLst/>
              <a:uLnTx/>
              <a:uFillTx/>
              <a:latin typeface="Arial" charset="0"/>
              <a:ea typeface="ＭＳ Ｐゴシック" pitchFamily="1" charset="-128"/>
            </a:endParaRPr>
          </a:p>
        </p:txBody>
      </p:sp>
      <p:sp>
        <p:nvSpPr>
          <p:cNvPr id="5" name="Slide Number Placeholder 4">
            <a:extLst>
              <a:ext uri="{FF2B5EF4-FFF2-40B4-BE49-F238E27FC236}">
                <a16:creationId xmlns:a16="http://schemas.microsoft.com/office/drawing/2014/main" id="{119B394D-BAC2-4D8D-97D3-04A9B0BE1AD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0895F4-1E1F-4DBB-AD3D-655666BD427B}" type="slidenum">
              <a:rPr kumimoji="0" lang="sv-SE" sz="1200" b="0" i="0" u="none" strike="noStrike" kern="1200" cap="none" spc="0" normalizeH="0" baseline="0" noProof="0" smtClean="0">
                <a:ln>
                  <a:noFill/>
                </a:ln>
                <a:solidFill>
                  <a:srgbClr val="FFFFFF">
                    <a:lumMod val="50000"/>
                  </a:srgbClr>
                </a:solidFill>
                <a:effectLst/>
                <a:uLnTx/>
                <a:uFillTx/>
                <a:latin typeface="Arial" charset="0"/>
                <a:ea typeface="ＭＳ Ｐゴシック" pitchFamily="1" charset="-128"/>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sv-SE" sz="1200" b="0" i="0" u="none" strike="noStrike" kern="1200" cap="none" spc="0" normalizeH="0" baseline="0" noProof="0" dirty="0">
              <a:ln>
                <a:noFill/>
              </a:ln>
              <a:solidFill>
                <a:srgbClr val="FFFFFF">
                  <a:lumMod val="50000"/>
                </a:srgbClr>
              </a:solidFill>
              <a:effectLst/>
              <a:uLnTx/>
              <a:uFillTx/>
              <a:latin typeface="Arial" charset="0"/>
              <a:ea typeface="ＭＳ Ｐゴシック" pitchFamily="1" charset="-128"/>
            </a:endParaRPr>
          </a:p>
        </p:txBody>
      </p:sp>
      <p:sp>
        <p:nvSpPr>
          <p:cNvPr id="7" name="Content Placeholder 6">
            <a:extLst>
              <a:ext uri="{FF2B5EF4-FFF2-40B4-BE49-F238E27FC236}">
                <a16:creationId xmlns:a16="http://schemas.microsoft.com/office/drawing/2014/main" id="{8023407D-8E3A-4294-976D-EB79131011B6}"/>
              </a:ext>
            </a:extLst>
          </p:cNvPr>
          <p:cNvSpPr>
            <a:spLocks noGrp="1"/>
          </p:cNvSpPr>
          <p:nvPr>
            <p:ph sz="quarter" idx="13"/>
          </p:nvPr>
        </p:nvSpPr>
        <p:spPr>
          <a:xfrm>
            <a:off x="334963" y="881063"/>
            <a:ext cx="11522075" cy="5454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3054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5" name="Text Placeholder 12"/>
          <p:cNvSpPr>
            <a:spLocks noGrp="1"/>
          </p:cNvSpPr>
          <p:nvPr>
            <p:ph type="body" sz="quarter" idx="13"/>
          </p:nvPr>
        </p:nvSpPr>
        <p:spPr>
          <a:xfrm>
            <a:off x="563671" y="1127987"/>
            <a:ext cx="11018729" cy="4967287"/>
          </a:xfrm>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2">
            <a:extLst>
              <a:ext uri="{FF2B5EF4-FFF2-40B4-BE49-F238E27FC236}">
                <a16:creationId xmlns:a16="http://schemas.microsoft.com/office/drawing/2014/main" id="{8779913A-0EA4-4202-B376-7BE0064FAB29}"/>
              </a:ext>
            </a:extLst>
          </p:cNvPr>
          <p:cNvSpPr>
            <a:spLocks noGrp="1"/>
          </p:cNvSpPr>
          <p:nvPr>
            <p:ph type="dt" sz="half" idx="14"/>
          </p:nvPr>
        </p:nvSpPr>
        <p:spPr/>
        <p:txBody>
          <a:bodyPr/>
          <a:lstStyle>
            <a:lvl1pPr defTabSz="457200" eaLnBrk="0" hangingPunct="0">
              <a:defRPr/>
            </a:lvl1pPr>
          </a:lstStyle>
          <a:p>
            <a:pPr>
              <a:defRPr/>
            </a:pPr>
            <a:endParaRPr lang="en-US" altLang="en-US"/>
          </a:p>
        </p:txBody>
      </p:sp>
      <p:sp>
        <p:nvSpPr>
          <p:cNvPr id="6" name="Slide Number Placeholder 3">
            <a:extLst>
              <a:ext uri="{FF2B5EF4-FFF2-40B4-BE49-F238E27FC236}">
                <a16:creationId xmlns:a16="http://schemas.microsoft.com/office/drawing/2014/main" id="{A4E843F2-C92B-4677-A501-7A34213FE62F}"/>
              </a:ext>
            </a:extLst>
          </p:cNvPr>
          <p:cNvSpPr>
            <a:spLocks noGrp="1"/>
          </p:cNvSpPr>
          <p:nvPr>
            <p:ph type="sldNum" sz="quarter" idx="15"/>
          </p:nvPr>
        </p:nvSpPr>
        <p:spPr/>
        <p:txBody>
          <a:bodyPr/>
          <a:lstStyle>
            <a:lvl1pPr defTabSz="457200" eaLnBrk="0" hangingPunct="0">
              <a:defRPr/>
            </a:lvl1pPr>
          </a:lstStyle>
          <a:p>
            <a:pPr>
              <a:defRPr/>
            </a:pPr>
            <a:fld id="{84CA1A48-680E-414C-97A5-2072CA0912A6}" type="slidenum">
              <a:rPr lang="en-US" altLang="en-US"/>
              <a:pPr>
                <a:defRPr/>
              </a:pPr>
              <a:t>‹#›</a:t>
            </a:fld>
            <a:endParaRPr lang="en-US" altLang="en-US"/>
          </a:p>
        </p:txBody>
      </p:sp>
    </p:spTree>
    <p:extLst>
      <p:ext uri="{BB962C8B-B14F-4D97-AF65-F5344CB8AC3E}">
        <p14:creationId xmlns:p14="http://schemas.microsoft.com/office/powerpoint/2010/main" val="42919958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IDT </a:t>
            </a:r>
            <a:endParaRPr lang="en-US" dirty="0"/>
          </a:p>
        </p:txBody>
      </p:sp>
      <p:sp>
        <p:nvSpPr>
          <p:cNvPr id="4" name="Slide Number Placeholder 3"/>
          <p:cNvSpPr>
            <a:spLocks noGrp="1"/>
          </p:cNvSpPr>
          <p:nvPr>
            <p:ph type="sldNum" sz="quarter" idx="11"/>
          </p:nvPr>
        </p:nvSpPr>
        <p:spPr/>
        <p:txBody>
          <a:bodyPr/>
          <a:lstStyle/>
          <a:p>
            <a:fld id="{DEF62AA5-A9F9-344C-9738-C68EB5A8EDFF}" type="slidenum">
              <a:rPr lang="en-US" smtClean="0"/>
              <a:pPr/>
              <a:t>‹#›</a:t>
            </a:fld>
            <a:endParaRPr lang="en-US"/>
          </a:p>
        </p:txBody>
      </p:sp>
      <p:sp>
        <p:nvSpPr>
          <p:cNvPr id="5" name="Date Placeholder 4"/>
          <p:cNvSpPr>
            <a:spLocks noGrp="1"/>
          </p:cNvSpPr>
          <p:nvPr>
            <p:ph type="dt" sz="half" idx="12"/>
          </p:nvPr>
        </p:nvSpPr>
        <p:spPr>
          <a:xfrm>
            <a:off x="108422" y="6551048"/>
            <a:ext cx="2743200" cy="365125"/>
          </a:xfrm>
        </p:spPr>
        <p:txBody>
          <a:bodyPr/>
          <a:lstStyle/>
          <a:p>
            <a:fld id="{C3068167-21C7-DD42-BEFE-70D4C2639CF0}" type="datetime3">
              <a:rPr lang="en-US" smtClean="0"/>
              <a:t>7 November 2021</a:t>
            </a:fld>
            <a:endParaRPr lang="en-US" dirty="0"/>
          </a:p>
        </p:txBody>
      </p:sp>
      <p:sp>
        <p:nvSpPr>
          <p:cNvPr id="8" name="Content Placeholder 7"/>
          <p:cNvSpPr>
            <a:spLocks noGrp="1"/>
          </p:cNvSpPr>
          <p:nvPr>
            <p:ph sz="quarter" idx="13"/>
          </p:nvPr>
        </p:nvSpPr>
        <p:spPr>
          <a:xfrm>
            <a:off x="838200" y="1668463"/>
            <a:ext cx="10515600" cy="4311650"/>
          </a:xfrm>
          <a:prstGeom prst="rect">
            <a:avLst/>
          </a:prstGeom>
        </p:spPr>
        <p:txBody>
          <a:bodyPr/>
          <a:lstStyle>
            <a:lvl1pPr marL="342900" indent="-342900" algn="l">
              <a:buFont typeface="Arial" charset="0"/>
              <a:buChar char="•"/>
              <a:defRPr sz="2400" b="0" i="0">
                <a:latin typeface="Avenir Book" charset="0"/>
                <a:ea typeface="Avenir Book" charset="0"/>
                <a:cs typeface="Avenir Book" charset="0"/>
              </a:defRPr>
            </a:lvl1pPr>
            <a:lvl2pPr marL="628650" indent="-285750" algn="l">
              <a:buFont typeface="Arial" charset="0"/>
              <a:buChar char="•"/>
              <a:defRPr sz="2000" b="0" i="0">
                <a:latin typeface="Avenir Book" charset="0"/>
                <a:ea typeface="Avenir Book" charset="0"/>
                <a:cs typeface="Avenir Book" charset="0"/>
              </a:defRPr>
            </a:lvl2pPr>
            <a:lvl3pPr marL="971550" indent="-285750" algn="l">
              <a:buFont typeface="Arial" charset="0"/>
              <a:buChar char="•"/>
              <a:defRPr sz="1800" b="0" i="0">
                <a:latin typeface="Avenir Book" charset="0"/>
                <a:ea typeface="Avenir Book" charset="0"/>
                <a:cs typeface="Avenir Book" charset="0"/>
              </a:defRPr>
            </a:lvl3pPr>
            <a:lvl4pPr marL="1314450" indent="-285750" algn="l">
              <a:buFont typeface="Arial" charset="0"/>
              <a:buChar char="•"/>
              <a:defRPr sz="1600" b="0" i="0">
                <a:latin typeface="Avenir Book" charset="0"/>
                <a:ea typeface="Avenir Book" charset="0"/>
                <a:cs typeface="Avenir Book" charset="0"/>
              </a:defRPr>
            </a:lvl4pPr>
            <a:lvl5pPr marL="1657350" indent="-285750" algn="l">
              <a:buFont typeface="Arial" charset="0"/>
              <a:buChar char="•"/>
              <a:defRPr sz="1400" b="0" i="0">
                <a:latin typeface="Avenir Book" charset="0"/>
                <a:ea typeface="Avenir Book" charset="0"/>
                <a:cs typeface="Avenir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03119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xfrm>
            <a:off x="844550" y="-21110"/>
            <a:ext cx="10502900" cy="760904"/>
          </a:xfrm>
          <a:prstGeom prst="rect">
            <a:avLst/>
          </a:prstGeom>
        </p:spPr>
        <p:txBody>
          <a:bodyPr>
            <a:normAutofit/>
          </a:bodyPr>
          <a:lstStyle>
            <a:lvl1pPr>
              <a:defRPr sz="4400" i="1"/>
            </a:lvl1pPr>
          </a:lstStyle>
          <a:p>
            <a:r>
              <a:rPr lang="en-GB" noProof="0" dirty="0"/>
              <a:t>Title Text</a:t>
            </a:r>
          </a:p>
        </p:txBody>
      </p:sp>
      <p:sp>
        <p:nvSpPr>
          <p:cNvPr id="57" name="Body Level One…"/>
          <p:cNvSpPr txBox="1">
            <a:spLocks noGrp="1"/>
          </p:cNvSpPr>
          <p:nvPr>
            <p:ph type="body" idx="1"/>
          </p:nvPr>
        </p:nvSpPr>
        <p:spPr>
          <a:xfrm>
            <a:off x="342613" y="767460"/>
            <a:ext cx="11642747" cy="5543660"/>
          </a:xfrm>
          <a:prstGeom prst="rect">
            <a:avLst/>
          </a:prstGeom>
        </p:spPr>
        <p:txBody>
          <a:bodyPr anchor="t">
            <a:normAutofit/>
          </a:bodyPr>
          <a:lstStyle>
            <a:lvl1pPr>
              <a:spcBef>
                <a:spcPts val="600"/>
              </a:spcBef>
              <a:defRPr sz="3000"/>
            </a:lvl1pPr>
            <a:lvl2pPr>
              <a:spcBef>
                <a:spcPts val="250"/>
              </a:spcBef>
              <a:buChar char="-"/>
              <a:defRPr sz="3000"/>
            </a:lvl2pPr>
            <a:lvl3pPr>
              <a:spcBef>
                <a:spcPts val="0"/>
              </a:spcBef>
              <a:buClr>
                <a:srgbClr val="000000"/>
              </a:buClr>
              <a:buChar char="‣"/>
              <a:defRPr sz="3000"/>
            </a:lvl3pPr>
            <a:lvl4pPr>
              <a:spcBef>
                <a:spcPts val="0"/>
              </a:spcBef>
              <a:defRPr sz="3000"/>
            </a:lvl4pPr>
            <a:lvl5pPr>
              <a:spcBef>
                <a:spcPts val="0"/>
              </a:spcBef>
              <a:defRPr sz="3000"/>
            </a:lvl5pPr>
          </a:lstStyle>
          <a:p>
            <a:r>
              <a:rPr lang="en-GB" noProof="0"/>
              <a:t>Body Level One</a:t>
            </a:r>
          </a:p>
          <a:p>
            <a:pPr lvl="1"/>
            <a:r>
              <a:rPr lang="en-GB" noProof="0"/>
              <a:t>Body Level Two</a:t>
            </a:r>
          </a:p>
          <a:p>
            <a:pPr lvl="2"/>
            <a:r>
              <a:rPr lang="en-GB" noProof="0"/>
              <a:t>Body Level Three</a:t>
            </a:r>
          </a:p>
          <a:p>
            <a:pPr lvl="3"/>
            <a:r>
              <a:rPr lang="en-GB" noProof="0"/>
              <a:t>Body Level Four</a:t>
            </a:r>
          </a:p>
          <a:p>
            <a:pPr lvl="4"/>
            <a:r>
              <a:rPr lang="en-GB" noProof="0"/>
              <a:t>Body Level Five</a:t>
            </a:r>
          </a:p>
        </p:txBody>
      </p:sp>
      <p:sp>
        <p:nvSpPr>
          <p:cNvPr id="58" name="Slide Number"/>
          <p:cNvSpPr txBox="1">
            <a:spLocks noGrp="1"/>
          </p:cNvSpPr>
          <p:nvPr>
            <p:ph type="sldNum" sz="quarter" idx="2"/>
          </p:nvPr>
        </p:nvSpPr>
        <p:spPr>
          <a:xfrm>
            <a:off x="5984541" y="6540500"/>
            <a:ext cx="216568" cy="235962"/>
          </a:xfrm>
          <a:prstGeom prst="rect">
            <a:avLst/>
          </a:prstGeom>
        </p:spPr>
        <p:txBody>
          <a:bodyPr/>
          <a:lstStyle/>
          <a:p>
            <a:fld id="{86CB4B4D-7CA3-9044-876B-883B54F8677D}" type="slidenum">
              <a:rPr lang="en-GB" noProof="0" smtClean="0"/>
              <a:t>‹#›</a:t>
            </a:fld>
            <a:endParaRPr lang="en-GB" noProof="0"/>
          </a:p>
        </p:txBody>
      </p:sp>
    </p:spTree>
    <p:extLst>
      <p:ext uri="{BB962C8B-B14F-4D97-AF65-F5344CB8AC3E}">
        <p14:creationId xmlns:p14="http://schemas.microsoft.com/office/powerpoint/2010/main" val="5936509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Normal">
    <p:spTree>
      <p:nvGrpSpPr>
        <p:cNvPr id="1" name=""/>
        <p:cNvGrpSpPr/>
        <p:nvPr/>
      </p:nvGrpSpPr>
      <p:grpSpPr>
        <a:xfrm>
          <a:off x="0" y="0"/>
          <a:ext cx="0" cy="0"/>
          <a:chOff x="0" y="0"/>
          <a:chExt cx="0" cy="0"/>
        </a:xfrm>
      </p:grpSpPr>
      <p:sp>
        <p:nvSpPr>
          <p:cNvPr id="2" name="Slide Number Placeholder 11">
            <a:extLst>
              <a:ext uri="{FF2B5EF4-FFF2-40B4-BE49-F238E27FC236}">
                <a16:creationId xmlns:a16="http://schemas.microsoft.com/office/drawing/2014/main" id="{0A03E3CB-6A69-45E8-9666-98F61D90D452}"/>
              </a:ext>
            </a:extLst>
          </p:cNvPr>
          <p:cNvSpPr>
            <a:spLocks noGrp="1"/>
          </p:cNvSpPr>
          <p:nvPr>
            <p:ph type="sldNum" sz="quarter" idx="10"/>
          </p:nvPr>
        </p:nvSpPr>
        <p:spPr>
          <a:xfrm>
            <a:off x="11508317" y="6519864"/>
            <a:ext cx="2844800" cy="365125"/>
          </a:xfrm>
        </p:spPr>
        <p:txBody>
          <a:bodyPr/>
          <a:lstStyle>
            <a:lvl1pPr>
              <a:defRPr sz="1100" b="1">
                <a:solidFill>
                  <a:schemeClr val="tx1"/>
                </a:solidFill>
              </a:defRPr>
            </a:lvl1pPr>
          </a:lstStyle>
          <a:p>
            <a:pPr>
              <a:defRPr/>
            </a:pPr>
            <a:fld id="{E5E6125F-E9C1-411B-8DD5-7660B66BACA5}" type="slidenum">
              <a:rPr lang="en-US" altLang="en-US"/>
              <a:pPr>
                <a:defRPr/>
              </a:pPr>
              <a:t>‹#›</a:t>
            </a:fld>
            <a:endParaRPr lang="en-US" altLang="en-US"/>
          </a:p>
        </p:txBody>
      </p:sp>
    </p:spTree>
    <p:extLst>
      <p:ext uri="{BB962C8B-B14F-4D97-AF65-F5344CB8AC3E}">
        <p14:creationId xmlns:p14="http://schemas.microsoft.com/office/powerpoint/2010/main" val="193923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IDT </a:t>
            </a:r>
            <a:endParaRPr lang="en-US" dirty="0"/>
          </a:p>
        </p:txBody>
      </p:sp>
      <p:sp>
        <p:nvSpPr>
          <p:cNvPr id="4" name="Slide Number Placeholder 3"/>
          <p:cNvSpPr>
            <a:spLocks noGrp="1"/>
          </p:cNvSpPr>
          <p:nvPr>
            <p:ph type="sldNum" sz="quarter" idx="11"/>
          </p:nvPr>
        </p:nvSpPr>
        <p:spPr/>
        <p:txBody>
          <a:bodyPr/>
          <a:lstStyle/>
          <a:p>
            <a:fld id="{DEF62AA5-A9F9-344C-9738-C68EB5A8EDFF}" type="slidenum">
              <a:rPr lang="en-US" smtClean="0"/>
              <a:pPr/>
              <a:t>‹#›</a:t>
            </a:fld>
            <a:endParaRPr lang="en-US"/>
          </a:p>
        </p:txBody>
      </p:sp>
      <p:sp>
        <p:nvSpPr>
          <p:cNvPr id="5" name="Date Placeholder 4"/>
          <p:cNvSpPr>
            <a:spLocks noGrp="1"/>
          </p:cNvSpPr>
          <p:nvPr>
            <p:ph type="dt" sz="half" idx="12"/>
          </p:nvPr>
        </p:nvSpPr>
        <p:spPr>
          <a:xfrm>
            <a:off x="108422" y="6551048"/>
            <a:ext cx="2743200" cy="365125"/>
          </a:xfrm>
        </p:spPr>
        <p:txBody>
          <a:bodyPr/>
          <a:lstStyle/>
          <a:p>
            <a:fld id="{C3068167-21C7-DD42-BEFE-70D4C2639CF0}" type="datetime3">
              <a:rPr lang="en-US" smtClean="0"/>
              <a:t>7 November 2021</a:t>
            </a:fld>
            <a:endParaRPr lang="en-US" dirty="0"/>
          </a:p>
        </p:txBody>
      </p:sp>
      <p:sp>
        <p:nvSpPr>
          <p:cNvPr id="8" name="Content Placeholder 7"/>
          <p:cNvSpPr>
            <a:spLocks noGrp="1"/>
          </p:cNvSpPr>
          <p:nvPr>
            <p:ph sz="quarter" idx="13"/>
          </p:nvPr>
        </p:nvSpPr>
        <p:spPr>
          <a:xfrm>
            <a:off x="838200" y="1668463"/>
            <a:ext cx="10515600" cy="4311650"/>
          </a:xfrm>
          <a:prstGeom prst="rect">
            <a:avLst/>
          </a:prstGeom>
        </p:spPr>
        <p:txBody>
          <a:bodyPr/>
          <a:lstStyle>
            <a:lvl1pPr marL="342900" indent="-342900" algn="l">
              <a:buFont typeface="Arial" charset="0"/>
              <a:buChar char="•"/>
              <a:defRPr sz="2400" b="0" i="0">
                <a:latin typeface="Avenir Book" charset="0"/>
                <a:ea typeface="Avenir Book" charset="0"/>
                <a:cs typeface="Avenir Book" charset="0"/>
              </a:defRPr>
            </a:lvl1pPr>
            <a:lvl2pPr marL="628650" indent="-285750" algn="l">
              <a:buFont typeface="Arial" charset="0"/>
              <a:buChar char="•"/>
              <a:defRPr sz="2000" b="0" i="0">
                <a:latin typeface="Avenir Book" charset="0"/>
                <a:ea typeface="Avenir Book" charset="0"/>
                <a:cs typeface="Avenir Book" charset="0"/>
              </a:defRPr>
            </a:lvl2pPr>
            <a:lvl3pPr marL="971550" indent="-285750" algn="l">
              <a:buFont typeface="Arial" charset="0"/>
              <a:buChar char="•"/>
              <a:defRPr sz="1800" b="0" i="0">
                <a:latin typeface="Avenir Book" charset="0"/>
                <a:ea typeface="Avenir Book" charset="0"/>
                <a:cs typeface="Avenir Book" charset="0"/>
              </a:defRPr>
            </a:lvl3pPr>
            <a:lvl4pPr marL="1314450" indent="-285750" algn="l">
              <a:buFont typeface="Arial" charset="0"/>
              <a:buChar char="•"/>
              <a:defRPr sz="1600" b="0" i="0">
                <a:latin typeface="Avenir Book" charset="0"/>
                <a:ea typeface="Avenir Book" charset="0"/>
                <a:cs typeface="Avenir Book" charset="0"/>
              </a:defRPr>
            </a:lvl4pPr>
            <a:lvl5pPr marL="1657350" indent="-285750" algn="l">
              <a:buFont typeface="Arial" charset="0"/>
              <a:buChar char="•"/>
              <a:defRPr sz="1400" b="0" i="0">
                <a:latin typeface="Avenir Book" charset="0"/>
                <a:ea typeface="Avenir Book" charset="0"/>
                <a:cs typeface="Avenir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38236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p:txBody>
          <a:bodyPr/>
          <a:lstStyle/>
          <a:p>
            <a:fld id="{D9BF5071-ED05-4944-80F9-6D12E6F81990}" type="slidenum">
              <a:rPr lang="en-US" smtClean="0"/>
              <a:t>‹#›</a:t>
            </a:fld>
            <a:endParaRPr lang="en-US"/>
          </a:p>
        </p:txBody>
      </p:sp>
    </p:spTree>
    <p:extLst>
      <p:ext uri="{BB962C8B-B14F-4D97-AF65-F5344CB8AC3E}">
        <p14:creationId xmlns:p14="http://schemas.microsoft.com/office/powerpoint/2010/main" val="2838819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xfrm>
            <a:off x="844550" y="-21110"/>
            <a:ext cx="10502900" cy="760904"/>
          </a:xfrm>
          <a:prstGeom prst="rect">
            <a:avLst/>
          </a:prstGeom>
        </p:spPr>
        <p:txBody>
          <a:bodyPr>
            <a:normAutofit/>
          </a:bodyPr>
          <a:lstStyle>
            <a:lvl1pPr>
              <a:defRPr sz="4400" i="1"/>
            </a:lvl1pPr>
          </a:lstStyle>
          <a:p>
            <a:r>
              <a:rPr lang="en-GB" noProof="0" dirty="0"/>
              <a:t>Title Text</a:t>
            </a:r>
          </a:p>
        </p:txBody>
      </p:sp>
      <p:sp>
        <p:nvSpPr>
          <p:cNvPr id="57" name="Body Level One…"/>
          <p:cNvSpPr txBox="1">
            <a:spLocks noGrp="1"/>
          </p:cNvSpPr>
          <p:nvPr>
            <p:ph type="body" idx="1"/>
          </p:nvPr>
        </p:nvSpPr>
        <p:spPr>
          <a:xfrm>
            <a:off x="342613" y="767460"/>
            <a:ext cx="11642747" cy="5543660"/>
          </a:xfrm>
          <a:prstGeom prst="rect">
            <a:avLst/>
          </a:prstGeom>
        </p:spPr>
        <p:txBody>
          <a:bodyPr anchor="t">
            <a:normAutofit/>
          </a:bodyPr>
          <a:lstStyle>
            <a:lvl1pPr>
              <a:spcBef>
                <a:spcPts val="600"/>
              </a:spcBef>
              <a:defRPr sz="3000"/>
            </a:lvl1pPr>
            <a:lvl2pPr>
              <a:spcBef>
                <a:spcPts val="250"/>
              </a:spcBef>
              <a:buChar char="-"/>
              <a:defRPr sz="3000"/>
            </a:lvl2pPr>
            <a:lvl3pPr>
              <a:spcBef>
                <a:spcPts val="0"/>
              </a:spcBef>
              <a:buClr>
                <a:srgbClr val="000000"/>
              </a:buClr>
              <a:buChar char="‣"/>
              <a:defRPr sz="3000"/>
            </a:lvl3pPr>
            <a:lvl4pPr>
              <a:spcBef>
                <a:spcPts val="0"/>
              </a:spcBef>
              <a:defRPr sz="3000"/>
            </a:lvl4pPr>
            <a:lvl5pPr>
              <a:spcBef>
                <a:spcPts val="0"/>
              </a:spcBef>
              <a:defRPr sz="3000"/>
            </a:lvl5pPr>
          </a:lstStyle>
          <a:p>
            <a:r>
              <a:rPr lang="en-GB" noProof="0"/>
              <a:t>Body Level One</a:t>
            </a:r>
          </a:p>
          <a:p>
            <a:pPr lvl="1"/>
            <a:r>
              <a:rPr lang="en-GB" noProof="0"/>
              <a:t>Body Level Two</a:t>
            </a:r>
          </a:p>
          <a:p>
            <a:pPr lvl="2"/>
            <a:r>
              <a:rPr lang="en-GB" noProof="0"/>
              <a:t>Body Level Three</a:t>
            </a:r>
          </a:p>
          <a:p>
            <a:pPr lvl="3"/>
            <a:r>
              <a:rPr lang="en-GB" noProof="0"/>
              <a:t>Body Level Four</a:t>
            </a:r>
          </a:p>
          <a:p>
            <a:pPr lvl="4"/>
            <a:r>
              <a:rPr lang="en-GB" noProof="0"/>
              <a:t>Body Level Five</a:t>
            </a:r>
          </a:p>
        </p:txBody>
      </p:sp>
      <p:sp>
        <p:nvSpPr>
          <p:cNvPr id="58" name="Slide Number"/>
          <p:cNvSpPr txBox="1">
            <a:spLocks noGrp="1"/>
          </p:cNvSpPr>
          <p:nvPr>
            <p:ph type="sldNum" sz="quarter" idx="2"/>
          </p:nvPr>
        </p:nvSpPr>
        <p:spPr>
          <a:xfrm>
            <a:off x="5984541" y="6540500"/>
            <a:ext cx="216568" cy="235962"/>
          </a:xfrm>
          <a:prstGeom prst="rect">
            <a:avLst/>
          </a:prstGeom>
        </p:spPr>
        <p:txBody>
          <a:bodyPr/>
          <a:lstStyle/>
          <a:p>
            <a:fld id="{86CB4B4D-7CA3-9044-876B-883B54F8677D}" type="slidenum">
              <a:rPr lang="en-GB" noProof="0" smtClean="0"/>
              <a:t>‹#›</a:t>
            </a:fld>
            <a:endParaRPr lang="en-GB" noProof="0"/>
          </a:p>
        </p:txBody>
      </p:sp>
    </p:spTree>
    <p:extLst>
      <p:ext uri="{BB962C8B-B14F-4D97-AF65-F5344CB8AC3E}">
        <p14:creationId xmlns:p14="http://schemas.microsoft.com/office/powerpoint/2010/main" val="25339770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DD32B3E-8D88-4A8D-9D17-C8834D2DC78B}"/>
              </a:ext>
            </a:extLst>
          </p:cNvPr>
          <p:cNvSpPr>
            <a:spLocks noGrp="1"/>
          </p:cNvSpPr>
          <p:nvPr>
            <p:ph type="dt" sz="half" idx="10"/>
          </p:nvPr>
        </p:nvSpPr>
        <p:spPr/>
        <p:txBody>
          <a:bodyPr/>
          <a:lstStyle/>
          <a:p>
            <a:fld id="{7E720C1B-DC2C-8C42-A1C8-7B5900D49439}" type="datetime3">
              <a:rPr lang="en-US" smtClean="0"/>
              <a:t>7 November 2021</a:t>
            </a:fld>
            <a:endParaRPr lang="en-US"/>
          </a:p>
        </p:txBody>
      </p:sp>
      <p:sp>
        <p:nvSpPr>
          <p:cNvPr id="3" name="フッター プレースホルダー 2">
            <a:extLst>
              <a:ext uri="{FF2B5EF4-FFF2-40B4-BE49-F238E27FC236}">
                <a16:creationId xmlns:a16="http://schemas.microsoft.com/office/drawing/2014/main" id="{7DB3760D-D1D3-445F-9997-B17F3E279422}"/>
              </a:ext>
            </a:extLst>
          </p:cNvPr>
          <p:cNvSpPr>
            <a:spLocks noGrp="1"/>
          </p:cNvSpPr>
          <p:nvPr>
            <p:ph type="ftr" sz="quarter" idx="11"/>
          </p:nvPr>
        </p:nvSpPr>
        <p:spPr/>
        <p:txBody>
          <a:bodyPr/>
          <a:lstStyle/>
          <a:p>
            <a:r>
              <a:rPr lang="en-US"/>
              <a:t>IDT </a:t>
            </a:r>
          </a:p>
        </p:txBody>
      </p:sp>
      <p:sp>
        <p:nvSpPr>
          <p:cNvPr id="4" name="スライド番号プレースホルダー 3">
            <a:extLst>
              <a:ext uri="{FF2B5EF4-FFF2-40B4-BE49-F238E27FC236}">
                <a16:creationId xmlns:a16="http://schemas.microsoft.com/office/drawing/2014/main" id="{AE1CC052-DF32-4A4E-9213-B71BABD1F930}"/>
              </a:ext>
            </a:extLst>
          </p:cNvPr>
          <p:cNvSpPr>
            <a:spLocks noGrp="1"/>
          </p:cNvSpPr>
          <p:nvPr>
            <p:ph type="sldNum" sz="quarter" idx="12"/>
          </p:nvPr>
        </p:nvSpPr>
        <p:spPr/>
        <p:txBody>
          <a:bodyPr/>
          <a:lstStyle/>
          <a:p>
            <a:fld id="{1B83789E-7054-435C-86B5-CBB11BB2C72A}" type="slidenum">
              <a:rPr lang="en-US" smtClean="0"/>
              <a:t>‹#›</a:t>
            </a:fld>
            <a:endParaRPr lang="en-US"/>
          </a:p>
        </p:txBody>
      </p:sp>
    </p:spTree>
    <p:extLst>
      <p:ext uri="{BB962C8B-B14F-4D97-AF65-F5344CB8AC3E}">
        <p14:creationId xmlns:p14="http://schemas.microsoft.com/office/powerpoint/2010/main" val="19158796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el och punkter">
    <p:spTree>
      <p:nvGrpSpPr>
        <p:cNvPr id="1" name=""/>
        <p:cNvGrpSpPr/>
        <p:nvPr/>
      </p:nvGrpSpPr>
      <p:grpSpPr>
        <a:xfrm>
          <a:off x="0" y="0"/>
          <a:ext cx="0" cy="0"/>
          <a:chOff x="0" y="0"/>
          <a:chExt cx="0" cy="0"/>
        </a:xfrm>
      </p:grpSpPr>
      <p:sp>
        <p:nvSpPr>
          <p:cNvPr id="15" name="Slide Number"/>
          <p:cNvSpPr>
            <a:spLocks noGrp="1"/>
          </p:cNvSpPr>
          <p:nvPr>
            <p:ph type="sldNum" sz="quarter" idx="2"/>
          </p:nvPr>
        </p:nvSpPr>
        <p:spPr>
          <a:prstGeom prst="rect">
            <a:avLst/>
          </a:prstGeom>
        </p:spPr>
        <p:txBody>
          <a:bodyPr/>
          <a:lstStyle/>
          <a:p>
            <a:fld id="{86CB4B4D-7CA3-9044-876B-883B54F8677D}" type="slidenum">
              <a:t>‹#›</a:t>
            </a:fld>
            <a:endParaRPr/>
          </a:p>
        </p:txBody>
      </p:sp>
      <p:sp>
        <p:nvSpPr>
          <p:cNvPr id="16" name="Title Text"/>
          <p:cNvSpPr>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4829282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el och punkter copy">
    <p:spTree>
      <p:nvGrpSpPr>
        <p:cNvPr id="1" name=""/>
        <p:cNvGrpSpPr/>
        <p:nvPr/>
      </p:nvGrpSpPr>
      <p:grpSpPr>
        <a:xfrm>
          <a:off x="0" y="0"/>
          <a:ext cx="0" cy="0"/>
          <a:chOff x="0" y="0"/>
          <a:chExt cx="0" cy="0"/>
        </a:xfrm>
      </p:grpSpPr>
      <p:sp>
        <p:nvSpPr>
          <p:cNvPr id="23" name="Rectangle"/>
          <p:cNvSpPr/>
          <p:nvPr/>
        </p:nvSpPr>
        <p:spPr>
          <a:xfrm>
            <a:off x="-1787" y="6580774"/>
            <a:ext cx="12195573" cy="279661"/>
          </a:xfrm>
          <a:prstGeom prst="rect">
            <a:avLst/>
          </a:prstGeom>
          <a:solidFill>
            <a:srgbClr val="0053A1"/>
          </a:solidFill>
          <a:ln w="12700">
            <a:miter lim="400000"/>
          </a:ln>
          <a:effectLst>
            <a:outerShdw blurRad="50800" dist="25400" dir="5400000" rotWithShape="0">
              <a:srgbClr val="000000">
                <a:alpha val="50000"/>
              </a:srgbClr>
            </a:outerShdw>
          </a:effectLst>
        </p:spPr>
        <p:txBody>
          <a:bodyPr lIns="35719" tIns="35719" rIns="35719" bIns="35719"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2800"/>
          </a:p>
        </p:txBody>
      </p:sp>
      <p:sp>
        <p:nvSpPr>
          <p:cNvPr id="9" name="Spåtind 2020 / Rickard Ström lars.rickard.stroem@cern.ch">
            <a:extLst>
              <a:ext uri="{FF2B5EF4-FFF2-40B4-BE49-F238E27FC236}">
                <a16:creationId xmlns:a16="http://schemas.microsoft.com/office/drawing/2014/main" id="{7D37BC30-CE90-E447-9B23-C499D9160E5D}"/>
              </a:ext>
            </a:extLst>
          </p:cNvPr>
          <p:cNvSpPr txBox="1"/>
          <p:nvPr userDrawn="1"/>
        </p:nvSpPr>
        <p:spPr>
          <a:xfrm>
            <a:off x="5187911" y="6584508"/>
            <a:ext cx="1816203" cy="272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a:defRPr sz="2600">
                <a:solidFill>
                  <a:srgbClr val="FFFFFF"/>
                </a:solidFill>
              </a:defRPr>
            </a:pPr>
            <a:r>
              <a:rPr lang="en-US" sz="1300" dirty="0"/>
              <a:t>CEPC, November 2021</a:t>
            </a:r>
            <a:endParaRPr lang="en-US" sz="1300" dirty="0">
              <a:hlinkClick r:id="rId2"/>
            </a:endParaRPr>
          </a:p>
        </p:txBody>
      </p:sp>
      <p:pic>
        <p:nvPicPr>
          <p:cNvPr id="24" name="LogoBadge-01.jpg" descr="LogoBadge-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7516" y="261275"/>
            <a:ext cx="784638" cy="784638"/>
          </a:xfrm>
          <a:prstGeom prst="rect">
            <a:avLst/>
          </a:prstGeom>
          <a:ln w="12700">
            <a:miter lim="400000"/>
          </a:ln>
        </p:spPr>
      </p:pic>
      <p:pic>
        <p:nvPicPr>
          <p:cNvPr id="25" name="CLIC-Logo-Color-72.png" descr="CLIC-Logo-Color-72.png"/>
          <p:cNvPicPr>
            <a:picLocks noChangeAspect="1"/>
          </p:cNvPicPr>
          <p:nvPr/>
        </p:nvPicPr>
        <p:blipFill>
          <a:blip r:embed="rId4">
            <a:extLst/>
          </a:blip>
          <a:stretch>
            <a:fillRect/>
          </a:stretch>
        </p:blipFill>
        <p:spPr>
          <a:xfrm>
            <a:off x="13005" y="58706"/>
            <a:ext cx="1189776" cy="1189776"/>
          </a:xfrm>
          <a:prstGeom prst="rect">
            <a:avLst/>
          </a:prstGeom>
          <a:ln w="12700">
            <a:miter lim="400000"/>
          </a:ln>
        </p:spPr>
      </p:pic>
      <p:sp>
        <p:nvSpPr>
          <p:cNvPr id="26" name="Slide Number"/>
          <p:cNvSpPr>
            <a:spLocks noGrp="1"/>
          </p:cNvSpPr>
          <p:nvPr>
            <p:ph type="sldNum" sz="quarter" idx="2"/>
          </p:nvPr>
        </p:nvSpPr>
        <p:spPr>
          <a:prstGeom prst="rect">
            <a:avLst/>
          </a:prstGeom>
        </p:spPr>
        <p:txBody>
          <a:bodyPr/>
          <a:lstStyle/>
          <a:p>
            <a:fld id="{86CB4B4D-7CA3-9044-876B-883B54F8677D}" type="slidenum">
              <a:t>‹#›</a:t>
            </a:fld>
            <a:endParaRPr/>
          </a:p>
        </p:txBody>
      </p:sp>
      <p:sp>
        <p:nvSpPr>
          <p:cNvPr id="27" name="Title Text"/>
          <p:cNvSpPr>
            <a:spLocks noGrp="1"/>
          </p:cNvSpPr>
          <p:nvPr>
            <p:ph type="title"/>
          </p:nvPr>
        </p:nvSpPr>
        <p:spPr>
          <a:xfrm>
            <a:off x="2416969" y="184944"/>
            <a:ext cx="7358063" cy="950000"/>
          </a:xfrm>
          <a:prstGeom prst="rect">
            <a:avLst/>
          </a:prstGeom>
        </p:spPr>
        <p:txBody>
          <a:bodyPr/>
          <a:lstStyle>
            <a:lvl1pPr>
              <a:defRPr sz="3750"/>
            </a:lvl1pPr>
          </a:lstStyle>
          <a:p>
            <a:r>
              <a:t>Title Text</a:t>
            </a:r>
          </a:p>
        </p:txBody>
      </p:sp>
      <p:sp>
        <p:nvSpPr>
          <p:cNvPr id="28"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0611109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b="0" i="0">
                <a:latin typeface="Avenir Book" charset="0"/>
                <a:ea typeface="Avenir Book" charset="0"/>
                <a:cs typeface="Avenir Book" charset="0"/>
              </a:defRPr>
            </a:lvl1pPr>
          </a:lstStyle>
          <a:p>
            <a:r>
              <a:rPr lang="en-US"/>
              <a:t>Steinar Stapnes</a:t>
            </a:r>
            <a:endParaRPr lang="en-US" dirty="0"/>
          </a:p>
        </p:txBody>
      </p:sp>
      <p:sp>
        <p:nvSpPr>
          <p:cNvPr id="5" name="Slide Number Placeholder 4"/>
          <p:cNvSpPr>
            <a:spLocks noGrp="1"/>
          </p:cNvSpPr>
          <p:nvPr>
            <p:ph type="sldNum" sz="quarter" idx="11"/>
          </p:nvPr>
        </p:nvSpPr>
        <p:spPr>
          <a:xfrm>
            <a:off x="11870885" y="6580110"/>
            <a:ext cx="336630" cy="336630"/>
          </a:xfrm>
        </p:spPr>
        <p:txBody>
          <a:bodyPr/>
          <a:lstStyle>
            <a:lvl1pPr>
              <a:defRPr b="0" i="0">
                <a:latin typeface="Avenir Book" charset="0"/>
                <a:ea typeface="Avenir Book" charset="0"/>
                <a:cs typeface="Avenir Book" charset="0"/>
              </a:defRPr>
            </a:lvl1pPr>
          </a:lstStyle>
          <a:p>
            <a:fld id="{DEF62AA5-A9F9-344C-9738-C68EB5A8EDFF}"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endParaRPr lang="en-US" dirty="0"/>
          </a:p>
        </p:txBody>
      </p:sp>
      <p:sp>
        <p:nvSpPr>
          <p:cNvPr id="9" name="Text Placeholder 8"/>
          <p:cNvSpPr>
            <a:spLocks noGrp="1"/>
          </p:cNvSpPr>
          <p:nvPr>
            <p:ph type="body" sz="quarter" idx="13" hasCustomPrompt="1"/>
          </p:nvPr>
        </p:nvSpPr>
        <p:spPr>
          <a:xfrm>
            <a:off x="1558979" y="3957802"/>
            <a:ext cx="9074047" cy="479742"/>
          </a:xfrm>
          <a:prstGeom prst="rect">
            <a:avLst/>
          </a:prstGeom>
        </p:spPr>
        <p:txBody>
          <a:bodyPr lIns="100564" tIns="50282" rIns="100564" bIns="50282"/>
          <a:lstStyle>
            <a:lvl1pPr>
              <a:defRPr sz="1997" b="0" i="0" baseline="0">
                <a:latin typeface="Avenir Book" charset="0"/>
                <a:ea typeface="Avenir Book" charset="0"/>
                <a:cs typeface="Avenir Book" charset="0"/>
              </a:defRPr>
            </a:lvl1pPr>
          </a:lstStyle>
          <a:p>
            <a:pPr lvl="0"/>
            <a:r>
              <a:rPr lang="en-US" dirty="0"/>
              <a:t>The Conference X, 13 October 2017</a:t>
            </a:r>
          </a:p>
        </p:txBody>
      </p:sp>
      <p:sp>
        <p:nvSpPr>
          <p:cNvPr id="11" name="Text Placeholder 10"/>
          <p:cNvSpPr>
            <a:spLocks noGrp="1"/>
          </p:cNvSpPr>
          <p:nvPr>
            <p:ph type="body" sz="quarter" idx="14" hasCustomPrompt="1"/>
          </p:nvPr>
        </p:nvSpPr>
        <p:spPr>
          <a:xfrm>
            <a:off x="3509593" y="5537922"/>
            <a:ext cx="5184708" cy="392125"/>
          </a:xfrm>
          <a:prstGeom prst="rect">
            <a:avLst/>
          </a:prstGeom>
        </p:spPr>
        <p:txBody>
          <a:bodyPr lIns="100564" tIns="50282" rIns="100564" bIns="50282"/>
          <a:lstStyle>
            <a:lvl1pPr>
              <a:defRPr sz="1816" b="0" i="0" baseline="0">
                <a:latin typeface="Avenir Book" charset="0"/>
                <a:ea typeface="Avenir Book" charset="0"/>
                <a:cs typeface="Avenir Book" charset="0"/>
              </a:defRPr>
            </a:lvl1pPr>
          </a:lstStyle>
          <a:p>
            <a:pPr lvl="0"/>
            <a:r>
              <a:rPr lang="en-US" dirty="0"/>
              <a:t>Name, name@cern.ch</a:t>
            </a:r>
          </a:p>
        </p:txBody>
      </p:sp>
    </p:spTree>
    <p:extLst>
      <p:ext uri="{BB962C8B-B14F-4D97-AF65-F5344CB8AC3E}">
        <p14:creationId xmlns:p14="http://schemas.microsoft.com/office/powerpoint/2010/main" val="2798667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2" name="Title 1"/>
          <p:cNvSpPr>
            <a:spLocks noGrp="1"/>
          </p:cNvSpPr>
          <p:nvPr>
            <p:ph type="title"/>
          </p:nvPr>
        </p:nvSpPr>
        <p:spPr>
          <a:xfrm>
            <a:off x="1091183" y="0"/>
            <a:ext cx="10483849" cy="771525"/>
          </a:xfrm>
        </p:spPr>
        <p:txBody>
          <a:bodyPr/>
          <a:lstStyle/>
          <a:p>
            <a:r>
              <a:rPr lang="fr-CH"/>
              <a:t>Click to edit Master title style</a:t>
            </a:r>
            <a:endParaRPr lang="en-US"/>
          </a:p>
        </p:txBody>
      </p:sp>
      <p:sp>
        <p:nvSpPr>
          <p:cNvPr id="5" name="Text Placeholder 12"/>
          <p:cNvSpPr>
            <a:spLocks noGrp="1"/>
          </p:cNvSpPr>
          <p:nvPr>
            <p:ph type="body" sz="quarter" idx="13"/>
          </p:nvPr>
        </p:nvSpPr>
        <p:spPr>
          <a:xfrm>
            <a:off x="551384" y="1152526"/>
            <a:ext cx="11250083" cy="4967287"/>
          </a:xfrm>
        </p:spPr>
        <p:txBody>
          <a:bodyPr>
            <a:normAutofit/>
          </a:bodyPr>
          <a:lstStyle>
            <a:lvl1pPr marL="36576" indent="0">
              <a:buFontTx/>
              <a:buNone/>
              <a:defRPr sz="2000"/>
            </a:lvl1pPr>
            <a:lvl2pPr marL="448056" indent="0">
              <a:buFontTx/>
              <a:buNone/>
              <a:defRPr/>
            </a:lvl2pPr>
            <a:lvl3pPr marL="749808" indent="0">
              <a:buFontTx/>
              <a:buNone/>
              <a:defRPr/>
            </a:lvl3pPr>
            <a:lvl4pPr marL="1042416" indent="0">
              <a:buFontTx/>
              <a:buNone/>
              <a:defRPr/>
            </a:lvl4pPr>
            <a:lvl5pPr marL="1307592" indent="0">
              <a:buFontTx/>
              <a:buNone/>
              <a:defRPr/>
            </a:lvl5pPr>
          </a:lstStyle>
          <a:p>
            <a:pPr lvl="0"/>
            <a:r>
              <a:rPr lang="fr-CH" dirty="0"/>
              <a:t>Click to edit Master text styles</a:t>
            </a:r>
          </a:p>
        </p:txBody>
      </p:sp>
      <p:sp>
        <p:nvSpPr>
          <p:cNvPr id="4" name="Date Placeholder 2">
            <a:extLst>
              <a:ext uri="{FF2B5EF4-FFF2-40B4-BE49-F238E27FC236}">
                <a16:creationId xmlns:a16="http://schemas.microsoft.com/office/drawing/2014/main" id="{06012DC1-AEA4-4527-AA2C-F3C5F310638E}"/>
              </a:ext>
            </a:extLst>
          </p:cNvPr>
          <p:cNvSpPr>
            <a:spLocks noGrp="1"/>
          </p:cNvSpPr>
          <p:nvPr>
            <p:ph type="dt" sz="half" idx="14"/>
          </p:nvPr>
        </p:nvSpPr>
        <p:spPr/>
        <p:txBody>
          <a:bodyPr/>
          <a:lstStyle>
            <a:lvl1pPr defTabSz="457200" eaLnBrk="0" hangingPunct="0">
              <a:defRPr/>
            </a:lvl1pPr>
          </a:lstStyle>
          <a:p>
            <a:pPr>
              <a:defRPr/>
            </a:pPr>
            <a:endParaRPr lang="en-US" altLang="en-US"/>
          </a:p>
        </p:txBody>
      </p:sp>
      <p:sp>
        <p:nvSpPr>
          <p:cNvPr id="6" name="Slide Number Placeholder 3">
            <a:extLst>
              <a:ext uri="{FF2B5EF4-FFF2-40B4-BE49-F238E27FC236}">
                <a16:creationId xmlns:a16="http://schemas.microsoft.com/office/drawing/2014/main" id="{A2821C00-7BDA-4FC5-B55F-2287924835CE}"/>
              </a:ext>
            </a:extLst>
          </p:cNvPr>
          <p:cNvSpPr>
            <a:spLocks noGrp="1"/>
          </p:cNvSpPr>
          <p:nvPr>
            <p:ph type="sldNum" sz="quarter" idx="15"/>
          </p:nvPr>
        </p:nvSpPr>
        <p:spPr/>
        <p:txBody>
          <a:bodyPr/>
          <a:lstStyle>
            <a:lvl1pPr defTabSz="457200" eaLnBrk="0" hangingPunct="0">
              <a:defRPr/>
            </a:lvl1pPr>
          </a:lstStyle>
          <a:p>
            <a:pPr>
              <a:defRPr/>
            </a:pPr>
            <a:fld id="{5CB5AED3-26AD-487A-87EB-C04A4C3C2297}" type="slidenum">
              <a:rPr lang="en-US" altLang="en-US"/>
              <a:pPr>
                <a:defRPr/>
              </a:pPr>
              <a:t>‹#›</a:t>
            </a:fld>
            <a:endParaRPr lang="en-US" altLang="en-US"/>
          </a:p>
        </p:txBody>
      </p:sp>
    </p:spTree>
    <p:extLst>
      <p:ext uri="{BB962C8B-B14F-4D97-AF65-F5344CB8AC3E}">
        <p14:creationId xmlns:p14="http://schemas.microsoft.com/office/powerpoint/2010/main" val="9433928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a:xfrm>
            <a:off x="609601" y="1600203"/>
            <a:ext cx="9956800" cy="4525963"/>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173646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320"/>
            <a:ext cx="9960864" cy="1143000"/>
          </a:xfrm>
        </p:spPr>
        <p:txBody>
          <a:bodyPr anchor="ctr"/>
          <a:lstStyle>
            <a:lvl1pPr algn="l">
              <a:defRPr sz="4600"/>
            </a:lvl1pPr>
          </a:lstStyle>
          <a:p>
            <a:r>
              <a:rPr kumimoji="0" lang="en-US"/>
              <a:t>Click to edit Master title style</a:t>
            </a:r>
          </a:p>
        </p:txBody>
      </p:sp>
    </p:spTree>
    <p:extLst>
      <p:ext uri="{BB962C8B-B14F-4D97-AF65-F5344CB8AC3E}">
        <p14:creationId xmlns:p14="http://schemas.microsoft.com/office/powerpoint/2010/main" val="1353611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2DC3E0-4CB7-9E47-8DA9-F9D33B958ED8}"/>
              </a:ext>
            </a:extLst>
          </p:cNvPr>
          <p:cNvSpPr>
            <a:spLocks noGrp="1"/>
          </p:cNvSpPr>
          <p:nvPr>
            <p:ph type="dt" sz="half" idx="10"/>
          </p:nvPr>
        </p:nvSpPr>
        <p:spPr/>
        <p:txBody>
          <a:bodyPr/>
          <a:lstStyle/>
          <a:p>
            <a:r>
              <a:rPr lang="en-US">
                <a:solidFill>
                  <a:prstClr val="white"/>
                </a:solidFill>
              </a:rPr>
              <a:t>October 2019, Sendai</a:t>
            </a:r>
          </a:p>
        </p:txBody>
      </p:sp>
      <p:sp>
        <p:nvSpPr>
          <p:cNvPr id="3" name="Footer Placeholder 2">
            <a:extLst>
              <a:ext uri="{FF2B5EF4-FFF2-40B4-BE49-F238E27FC236}">
                <a16:creationId xmlns:a16="http://schemas.microsoft.com/office/drawing/2014/main" id="{6E60AFAC-10B8-F841-808E-513A49818663}"/>
              </a:ext>
            </a:extLst>
          </p:cNvPr>
          <p:cNvSpPr>
            <a:spLocks noGrp="1"/>
          </p:cNvSpPr>
          <p:nvPr>
            <p:ph type="ftr" sz="quarter" idx="11"/>
          </p:nvPr>
        </p:nvSpPr>
        <p:spPr/>
        <p:txBody>
          <a:bodyPr/>
          <a:lstStyle/>
          <a:p>
            <a:r>
              <a:rPr lang="en-US">
                <a:solidFill>
                  <a:prstClr val="white"/>
                </a:solidFill>
              </a:rPr>
              <a:t>Steinar Stapnes</a:t>
            </a:r>
          </a:p>
        </p:txBody>
      </p:sp>
      <p:sp>
        <p:nvSpPr>
          <p:cNvPr id="4" name="Slide Number Placeholder 3">
            <a:extLst>
              <a:ext uri="{FF2B5EF4-FFF2-40B4-BE49-F238E27FC236}">
                <a16:creationId xmlns:a16="http://schemas.microsoft.com/office/drawing/2014/main" id="{909BD0D0-BC08-4148-83BB-61B50A07F6B4}"/>
              </a:ext>
            </a:extLst>
          </p:cNvPr>
          <p:cNvSpPr>
            <a:spLocks noGrp="1"/>
          </p:cNvSpPr>
          <p:nvPr>
            <p:ph type="sldNum" sz="quarter" idx="12"/>
          </p:nvPr>
        </p:nvSpPr>
        <p:spPr>
          <a:xfrm>
            <a:off x="11869281" y="6580110"/>
            <a:ext cx="339837" cy="336630"/>
          </a:xfrm>
        </p:spPr>
        <p:txBody>
          <a:bodyPr/>
          <a:lstStyle/>
          <a:p>
            <a:fld id="{E66BB354-06AB-8C42-85C8-FB76A158A2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198051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venir Book" charset="0"/>
                <a:ea typeface="Avenir Book" charset="0"/>
                <a:cs typeface="Avenir Book" charset="0"/>
              </a:defRPr>
            </a:lvl1pPr>
          </a:lstStyle>
          <a:p>
            <a:r>
              <a:rPr lang="en-US" dirty="0"/>
              <a:t>Title</a:t>
            </a:r>
          </a:p>
        </p:txBody>
      </p:sp>
      <p:sp>
        <p:nvSpPr>
          <p:cNvPr id="9" name="Slide Number Placeholder 5"/>
          <p:cNvSpPr>
            <a:spLocks noGrp="1"/>
          </p:cNvSpPr>
          <p:nvPr>
            <p:ph type="sldNum" sz="quarter" idx="4"/>
          </p:nvPr>
        </p:nvSpPr>
        <p:spPr>
          <a:xfrm>
            <a:off x="11821564" y="6579857"/>
            <a:ext cx="382629" cy="283134"/>
          </a:xfrm>
          <a:prstGeom prst="rect">
            <a:avLst/>
          </a:prstGeom>
        </p:spPr>
        <p:txBody>
          <a:bodyPr vert="horz" lIns="100564" tIns="50282" rIns="100564" bIns="50282" rtlCol="0" anchor="ctr"/>
          <a:lstStyle>
            <a:lvl1pPr algn="r">
              <a:defRPr sz="1180" b="0" i="0">
                <a:solidFill>
                  <a:schemeClr val="bg1"/>
                </a:solidFill>
                <a:latin typeface="Avenir Book" charset="0"/>
                <a:ea typeface="Avenir Book" charset="0"/>
                <a:cs typeface="Avenir Book" charset="0"/>
              </a:defRPr>
            </a:lvl1pPr>
          </a:lstStyle>
          <a:p>
            <a:fld id="{DEF62AA5-A9F9-344C-9738-C68EB5A8EDFF}" type="slidenum">
              <a:rPr lang="en-US" smtClean="0"/>
              <a:pPr/>
              <a:t>‹#›</a:t>
            </a:fld>
            <a:endParaRPr lang="en-US" dirty="0"/>
          </a:p>
        </p:txBody>
      </p:sp>
      <p:sp>
        <p:nvSpPr>
          <p:cNvPr id="4" name="Content Placeholder 3"/>
          <p:cNvSpPr>
            <a:spLocks noGrp="1"/>
          </p:cNvSpPr>
          <p:nvPr>
            <p:ph sz="quarter" idx="10"/>
          </p:nvPr>
        </p:nvSpPr>
        <p:spPr>
          <a:xfrm>
            <a:off x="838200" y="1698129"/>
            <a:ext cx="10515600" cy="4232411"/>
          </a:xfrm>
          <a:prstGeom prst="rect">
            <a:avLst/>
          </a:prstGeom>
        </p:spPr>
        <p:txBody>
          <a:bodyPr lIns="100564" tIns="50282" rIns="100564" bIns="50282"/>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12187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el och punkter">
    <p:spTree>
      <p:nvGrpSpPr>
        <p:cNvPr id="1" name=""/>
        <p:cNvGrpSpPr/>
        <p:nvPr/>
      </p:nvGrpSpPr>
      <p:grpSpPr>
        <a:xfrm>
          <a:off x="0" y="0"/>
          <a:ext cx="0" cy="0"/>
          <a:chOff x="0" y="0"/>
          <a:chExt cx="0" cy="0"/>
        </a:xfrm>
      </p:grpSpPr>
      <p:sp>
        <p:nvSpPr>
          <p:cNvPr id="15" name="Slide Number"/>
          <p:cNvSpPr>
            <a:spLocks noGrp="1"/>
          </p:cNvSpPr>
          <p:nvPr>
            <p:ph type="sldNum" sz="quarter" idx="2"/>
          </p:nvPr>
        </p:nvSpPr>
        <p:spPr>
          <a:prstGeom prst="rect">
            <a:avLst/>
          </a:prstGeom>
        </p:spPr>
        <p:txBody>
          <a:bodyPr/>
          <a:lstStyle/>
          <a:p>
            <a:fld id="{86CB4B4D-7CA3-9044-876B-883B54F8677D}" type="slidenum">
              <a:t>‹#›</a:t>
            </a:fld>
            <a:endParaRPr/>
          </a:p>
        </p:txBody>
      </p:sp>
      <p:sp>
        <p:nvSpPr>
          <p:cNvPr id="16" name="Title Text"/>
          <p:cNvSpPr>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18078549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el och punkter copy">
    <p:spTree>
      <p:nvGrpSpPr>
        <p:cNvPr id="1" name=""/>
        <p:cNvGrpSpPr/>
        <p:nvPr/>
      </p:nvGrpSpPr>
      <p:grpSpPr>
        <a:xfrm>
          <a:off x="0" y="0"/>
          <a:ext cx="0" cy="0"/>
          <a:chOff x="0" y="0"/>
          <a:chExt cx="0" cy="0"/>
        </a:xfrm>
      </p:grpSpPr>
      <p:sp>
        <p:nvSpPr>
          <p:cNvPr id="23" name="Rectangle"/>
          <p:cNvSpPr/>
          <p:nvPr/>
        </p:nvSpPr>
        <p:spPr>
          <a:xfrm>
            <a:off x="-1787" y="6580774"/>
            <a:ext cx="12195573" cy="279661"/>
          </a:xfrm>
          <a:prstGeom prst="rect">
            <a:avLst/>
          </a:prstGeom>
          <a:solidFill>
            <a:srgbClr val="0053A1"/>
          </a:solidFill>
          <a:ln w="12700">
            <a:miter lim="400000"/>
          </a:ln>
          <a:effectLst>
            <a:outerShdw blurRad="50800" dist="25400" dir="5400000" rotWithShape="0">
              <a:srgbClr val="000000">
                <a:alpha val="50000"/>
              </a:srgbClr>
            </a:outerShdw>
          </a:effectLst>
        </p:spPr>
        <p:txBody>
          <a:bodyPr lIns="35719" tIns="35719" rIns="35719" bIns="35719"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2800"/>
          </a:p>
        </p:txBody>
      </p:sp>
      <p:pic>
        <p:nvPicPr>
          <p:cNvPr id="24" name="LogoBadge-01.jpg" descr="LogoBadge-0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47516" y="261275"/>
            <a:ext cx="784638" cy="784638"/>
          </a:xfrm>
          <a:prstGeom prst="rect">
            <a:avLst/>
          </a:prstGeom>
          <a:ln w="12700">
            <a:miter lim="400000"/>
          </a:ln>
        </p:spPr>
      </p:pic>
      <p:pic>
        <p:nvPicPr>
          <p:cNvPr id="25" name="CLIC-Logo-Color-72.png" descr="CLIC-Logo-Color-72.png"/>
          <p:cNvPicPr>
            <a:picLocks noChangeAspect="1"/>
          </p:cNvPicPr>
          <p:nvPr/>
        </p:nvPicPr>
        <p:blipFill>
          <a:blip r:embed="rId3">
            <a:extLst/>
          </a:blip>
          <a:stretch>
            <a:fillRect/>
          </a:stretch>
        </p:blipFill>
        <p:spPr>
          <a:xfrm>
            <a:off x="13005" y="58706"/>
            <a:ext cx="1189776" cy="1189776"/>
          </a:xfrm>
          <a:prstGeom prst="rect">
            <a:avLst/>
          </a:prstGeom>
          <a:ln w="12700">
            <a:miter lim="400000"/>
          </a:ln>
        </p:spPr>
      </p:pic>
      <p:sp>
        <p:nvSpPr>
          <p:cNvPr id="26" name="Slide Number"/>
          <p:cNvSpPr>
            <a:spLocks noGrp="1"/>
          </p:cNvSpPr>
          <p:nvPr>
            <p:ph type="sldNum" sz="quarter" idx="2"/>
          </p:nvPr>
        </p:nvSpPr>
        <p:spPr>
          <a:prstGeom prst="rect">
            <a:avLst/>
          </a:prstGeom>
        </p:spPr>
        <p:txBody>
          <a:bodyPr/>
          <a:lstStyle/>
          <a:p>
            <a:fld id="{86CB4B4D-7CA3-9044-876B-883B54F8677D}" type="slidenum">
              <a:t>‹#›</a:t>
            </a:fld>
            <a:endParaRPr/>
          </a:p>
        </p:txBody>
      </p:sp>
      <p:sp>
        <p:nvSpPr>
          <p:cNvPr id="27" name="Title Text"/>
          <p:cNvSpPr>
            <a:spLocks noGrp="1"/>
          </p:cNvSpPr>
          <p:nvPr>
            <p:ph type="title"/>
          </p:nvPr>
        </p:nvSpPr>
        <p:spPr>
          <a:xfrm>
            <a:off x="2416969" y="184944"/>
            <a:ext cx="7358063" cy="950000"/>
          </a:xfrm>
          <a:prstGeom prst="rect">
            <a:avLst/>
          </a:prstGeom>
        </p:spPr>
        <p:txBody>
          <a:bodyPr/>
          <a:lstStyle>
            <a:lvl1pPr>
              <a:defRPr sz="3750"/>
            </a:lvl1pPr>
          </a:lstStyle>
          <a:p>
            <a:r>
              <a:t>Title Text</a:t>
            </a:r>
          </a:p>
        </p:txBody>
      </p:sp>
      <p:sp>
        <p:nvSpPr>
          <p:cNvPr id="28"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 name="Spåtind 2020 / Rickard Ström lars.rickard.stroem@cern.ch">
            <a:extLst>
              <a:ext uri="{FF2B5EF4-FFF2-40B4-BE49-F238E27FC236}">
                <a16:creationId xmlns:a16="http://schemas.microsoft.com/office/drawing/2014/main" id="{7ED7075B-38F6-E64E-9699-3035E2D34A2A}"/>
              </a:ext>
            </a:extLst>
          </p:cNvPr>
          <p:cNvSpPr txBox="1"/>
          <p:nvPr userDrawn="1"/>
        </p:nvSpPr>
        <p:spPr>
          <a:xfrm>
            <a:off x="5187902" y="6584508"/>
            <a:ext cx="1816203" cy="272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a:defRPr sz="2600">
                <a:solidFill>
                  <a:srgbClr val="FFFFFF"/>
                </a:solidFill>
              </a:defRPr>
            </a:pPr>
            <a:r>
              <a:rPr lang="en-US" sz="1300" dirty="0"/>
              <a:t>CEPC, November 2021</a:t>
            </a:r>
            <a:endParaRPr sz="1300" dirty="0">
              <a:hlinkClick r:id="rId4"/>
            </a:endParaRPr>
          </a:p>
        </p:txBody>
      </p:sp>
    </p:spTree>
    <p:extLst>
      <p:ext uri="{BB962C8B-B14F-4D97-AF65-F5344CB8AC3E}">
        <p14:creationId xmlns:p14="http://schemas.microsoft.com/office/powerpoint/2010/main" val="2973592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b="0" i="0">
                <a:latin typeface="Avenir Book" charset="0"/>
                <a:ea typeface="Avenir Book" charset="0"/>
                <a:cs typeface="Avenir Book" charset="0"/>
              </a:defRPr>
            </a:lvl1pPr>
          </a:lstStyle>
          <a:p>
            <a:r>
              <a:rPr lang="en-US"/>
              <a:t>Steinar Stapnes</a:t>
            </a:r>
            <a:endParaRPr lang="en-US" dirty="0"/>
          </a:p>
        </p:txBody>
      </p:sp>
      <p:sp>
        <p:nvSpPr>
          <p:cNvPr id="5" name="Slide Number Placeholder 4"/>
          <p:cNvSpPr>
            <a:spLocks noGrp="1"/>
          </p:cNvSpPr>
          <p:nvPr>
            <p:ph type="sldNum" sz="quarter" idx="11"/>
          </p:nvPr>
        </p:nvSpPr>
        <p:spPr>
          <a:xfrm>
            <a:off x="11870885" y="6580110"/>
            <a:ext cx="336630" cy="336630"/>
          </a:xfrm>
        </p:spPr>
        <p:txBody>
          <a:bodyPr/>
          <a:lstStyle>
            <a:lvl1pPr>
              <a:defRPr b="0" i="0">
                <a:latin typeface="Avenir Book" charset="0"/>
                <a:ea typeface="Avenir Book" charset="0"/>
                <a:cs typeface="Avenir Book" charset="0"/>
              </a:defRPr>
            </a:lvl1pPr>
          </a:lstStyle>
          <a:p>
            <a:fld id="{DEF62AA5-A9F9-344C-9738-C68EB5A8EDFF}"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endParaRPr lang="en-US" dirty="0"/>
          </a:p>
        </p:txBody>
      </p:sp>
      <p:sp>
        <p:nvSpPr>
          <p:cNvPr id="9" name="Text Placeholder 8"/>
          <p:cNvSpPr>
            <a:spLocks noGrp="1"/>
          </p:cNvSpPr>
          <p:nvPr>
            <p:ph type="body" sz="quarter" idx="13" hasCustomPrompt="1"/>
          </p:nvPr>
        </p:nvSpPr>
        <p:spPr>
          <a:xfrm>
            <a:off x="1558979" y="3957802"/>
            <a:ext cx="9074047" cy="479742"/>
          </a:xfrm>
          <a:prstGeom prst="rect">
            <a:avLst/>
          </a:prstGeom>
        </p:spPr>
        <p:txBody>
          <a:bodyPr lIns="100564" tIns="50282" rIns="100564" bIns="50282"/>
          <a:lstStyle>
            <a:lvl1pPr>
              <a:defRPr sz="1997" b="0" i="0" baseline="0">
                <a:latin typeface="Avenir Book" charset="0"/>
                <a:ea typeface="Avenir Book" charset="0"/>
                <a:cs typeface="Avenir Book" charset="0"/>
              </a:defRPr>
            </a:lvl1pPr>
          </a:lstStyle>
          <a:p>
            <a:pPr lvl="0"/>
            <a:r>
              <a:rPr lang="en-US" dirty="0"/>
              <a:t>The Conference X, 13 October 2017</a:t>
            </a:r>
          </a:p>
        </p:txBody>
      </p:sp>
      <p:sp>
        <p:nvSpPr>
          <p:cNvPr id="11" name="Text Placeholder 10"/>
          <p:cNvSpPr>
            <a:spLocks noGrp="1"/>
          </p:cNvSpPr>
          <p:nvPr>
            <p:ph type="body" sz="quarter" idx="14" hasCustomPrompt="1"/>
          </p:nvPr>
        </p:nvSpPr>
        <p:spPr>
          <a:xfrm>
            <a:off x="3509593" y="5537922"/>
            <a:ext cx="5184708" cy="392125"/>
          </a:xfrm>
          <a:prstGeom prst="rect">
            <a:avLst/>
          </a:prstGeom>
        </p:spPr>
        <p:txBody>
          <a:bodyPr lIns="100564" tIns="50282" rIns="100564" bIns="50282"/>
          <a:lstStyle>
            <a:lvl1pPr>
              <a:defRPr sz="1816" b="0" i="0" baseline="0">
                <a:latin typeface="Avenir Book" charset="0"/>
                <a:ea typeface="Avenir Book" charset="0"/>
                <a:cs typeface="Avenir Book" charset="0"/>
              </a:defRPr>
            </a:lvl1pPr>
          </a:lstStyle>
          <a:p>
            <a:pPr lvl="0"/>
            <a:r>
              <a:rPr lang="en-US" dirty="0"/>
              <a:t>Name, name@cern.ch</a:t>
            </a:r>
          </a:p>
        </p:txBody>
      </p:sp>
    </p:spTree>
    <p:extLst>
      <p:ext uri="{BB962C8B-B14F-4D97-AF65-F5344CB8AC3E}">
        <p14:creationId xmlns:p14="http://schemas.microsoft.com/office/powerpoint/2010/main" val="40641327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a:xfrm>
            <a:off x="609601" y="1600203"/>
            <a:ext cx="9956800" cy="4525963"/>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8155986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320"/>
            <a:ext cx="9960864" cy="1143000"/>
          </a:xfrm>
        </p:spPr>
        <p:txBody>
          <a:bodyPr anchor="ctr"/>
          <a:lstStyle>
            <a:lvl1pPr algn="l">
              <a:defRPr sz="4600"/>
            </a:lvl1pPr>
          </a:lstStyle>
          <a:p>
            <a:r>
              <a:rPr kumimoji="0" lang="en-US"/>
              <a:t>Click to edit Master title style</a:t>
            </a:r>
          </a:p>
        </p:txBody>
      </p:sp>
    </p:spTree>
    <p:extLst>
      <p:ext uri="{BB962C8B-B14F-4D97-AF65-F5344CB8AC3E}">
        <p14:creationId xmlns:p14="http://schemas.microsoft.com/office/powerpoint/2010/main" val="13631535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2DC3E0-4CB7-9E47-8DA9-F9D33B958ED8}"/>
              </a:ext>
            </a:extLst>
          </p:cNvPr>
          <p:cNvSpPr>
            <a:spLocks noGrp="1"/>
          </p:cNvSpPr>
          <p:nvPr>
            <p:ph type="dt" sz="half" idx="10"/>
          </p:nvPr>
        </p:nvSpPr>
        <p:spPr/>
        <p:txBody>
          <a:bodyPr/>
          <a:lstStyle/>
          <a:p>
            <a:r>
              <a:rPr lang="en-US">
                <a:solidFill>
                  <a:prstClr val="white"/>
                </a:solidFill>
              </a:rPr>
              <a:t>October 2019, Sendai</a:t>
            </a:r>
          </a:p>
        </p:txBody>
      </p:sp>
      <p:sp>
        <p:nvSpPr>
          <p:cNvPr id="3" name="Footer Placeholder 2">
            <a:extLst>
              <a:ext uri="{FF2B5EF4-FFF2-40B4-BE49-F238E27FC236}">
                <a16:creationId xmlns:a16="http://schemas.microsoft.com/office/drawing/2014/main" id="{6E60AFAC-10B8-F841-808E-513A49818663}"/>
              </a:ext>
            </a:extLst>
          </p:cNvPr>
          <p:cNvSpPr>
            <a:spLocks noGrp="1"/>
          </p:cNvSpPr>
          <p:nvPr>
            <p:ph type="ftr" sz="quarter" idx="11"/>
          </p:nvPr>
        </p:nvSpPr>
        <p:spPr/>
        <p:txBody>
          <a:bodyPr/>
          <a:lstStyle/>
          <a:p>
            <a:r>
              <a:rPr lang="en-US">
                <a:solidFill>
                  <a:prstClr val="white"/>
                </a:solidFill>
              </a:rPr>
              <a:t>Steinar Stapnes</a:t>
            </a:r>
          </a:p>
        </p:txBody>
      </p:sp>
      <p:sp>
        <p:nvSpPr>
          <p:cNvPr id="4" name="Slide Number Placeholder 3">
            <a:extLst>
              <a:ext uri="{FF2B5EF4-FFF2-40B4-BE49-F238E27FC236}">
                <a16:creationId xmlns:a16="http://schemas.microsoft.com/office/drawing/2014/main" id="{909BD0D0-BC08-4148-83BB-61B50A07F6B4}"/>
              </a:ext>
            </a:extLst>
          </p:cNvPr>
          <p:cNvSpPr>
            <a:spLocks noGrp="1"/>
          </p:cNvSpPr>
          <p:nvPr>
            <p:ph type="sldNum" sz="quarter" idx="12"/>
          </p:nvPr>
        </p:nvSpPr>
        <p:spPr>
          <a:xfrm>
            <a:off x="11869281" y="6580110"/>
            <a:ext cx="339837" cy="336630"/>
          </a:xfrm>
        </p:spPr>
        <p:txBody>
          <a:bodyPr/>
          <a:lstStyle/>
          <a:p>
            <a:fld id="{E66BB354-06AB-8C42-85C8-FB76A158A2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63746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5" name="Espace réservé du texte 2"/>
          <p:cNvSpPr>
            <a:spLocks noGrp="1"/>
          </p:cNvSpPr>
          <p:nvPr>
            <p:ph type="body" idx="1"/>
          </p:nvPr>
        </p:nvSpPr>
        <p:spPr>
          <a:xfrm>
            <a:off x="609600" y="5101967"/>
            <a:ext cx="5386917" cy="838200"/>
          </a:xfrm>
        </p:spPr>
        <p:txBody>
          <a:bodyPr/>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a:r>
              <a:rPr lang="fr-CH"/>
              <a:t>Click to edit Master text styles</a:t>
            </a:r>
          </a:p>
        </p:txBody>
      </p:sp>
      <p:sp>
        <p:nvSpPr>
          <p:cNvPr id="6" name="Espace réservé du texte 3"/>
          <p:cNvSpPr>
            <a:spLocks noGrp="1"/>
          </p:cNvSpPr>
          <p:nvPr>
            <p:ph type="body" sz="half" idx="3"/>
          </p:nvPr>
        </p:nvSpPr>
        <p:spPr>
          <a:xfrm>
            <a:off x="6193368" y="5101967"/>
            <a:ext cx="5389033" cy="838200"/>
          </a:xfrm>
        </p:spPr>
        <p:txBody>
          <a:bodyPr/>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a:r>
              <a:rPr lang="fr-CH"/>
              <a:t>Click to edit Master text styles</a:t>
            </a:r>
          </a:p>
        </p:txBody>
      </p:sp>
      <p:sp>
        <p:nvSpPr>
          <p:cNvPr id="7" name="Espace réservé du contenu 4"/>
          <p:cNvSpPr>
            <a:spLocks noGrp="1"/>
          </p:cNvSpPr>
          <p:nvPr>
            <p:ph sz="quarter" idx="2"/>
          </p:nvPr>
        </p:nvSpPr>
        <p:spPr>
          <a:xfrm>
            <a:off x="609600" y="1269778"/>
            <a:ext cx="5386917" cy="3686655"/>
          </a:xfrm>
        </p:spPr>
        <p:txBody>
          <a:bodyPr/>
          <a:lstStyle>
            <a:lvl1pPr>
              <a:defRPr sz="2400"/>
            </a:lvl1pPr>
            <a:lvl2pPr>
              <a:defRPr sz="2000"/>
            </a:lvl2pPr>
            <a:lvl3pPr>
              <a:defRPr sz="1800"/>
            </a:lvl3pPr>
            <a:lvl4pPr>
              <a:defRPr sz="1600"/>
            </a:lvl4pPr>
            <a:lvl5pPr>
              <a:defRPr sz="1600"/>
            </a:lvl5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dirty="0"/>
          </a:p>
        </p:txBody>
      </p:sp>
      <p:sp>
        <p:nvSpPr>
          <p:cNvPr id="8" name="Espace réservé du contenu 5"/>
          <p:cNvSpPr>
            <a:spLocks noGrp="1"/>
          </p:cNvSpPr>
          <p:nvPr>
            <p:ph sz="quarter" idx="4"/>
          </p:nvPr>
        </p:nvSpPr>
        <p:spPr>
          <a:xfrm>
            <a:off x="6193368" y="1269778"/>
            <a:ext cx="5389033" cy="3686655"/>
          </a:xfrm>
        </p:spPr>
        <p:txBody>
          <a:bodyPr/>
          <a:lstStyle>
            <a:lvl1pPr>
              <a:defRPr sz="2400"/>
            </a:lvl1pPr>
            <a:lvl2pPr>
              <a:defRPr sz="2000"/>
            </a:lvl2pPr>
            <a:lvl3pPr>
              <a:defRPr sz="1800"/>
            </a:lvl3pPr>
            <a:lvl4pPr>
              <a:defRPr sz="1600"/>
            </a:lvl4pPr>
            <a:lvl5pPr>
              <a:defRPr sz="1600"/>
            </a:lvl5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9" name="Date Placeholder 2">
            <a:extLst>
              <a:ext uri="{FF2B5EF4-FFF2-40B4-BE49-F238E27FC236}">
                <a16:creationId xmlns:a16="http://schemas.microsoft.com/office/drawing/2014/main" id="{9745E43B-DF96-4B2E-B622-A1DF47E92075}"/>
              </a:ext>
            </a:extLst>
          </p:cNvPr>
          <p:cNvSpPr>
            <a:spLocks noGrp="1"/>
          </p:cNvSpPr>
          <p:nvPr>
            <p:ph type="dt" sz="half" idx="10"/>
          </p:nvPr>
        </p:nvSpPr>
        <p:spPr/>
        <p:txBody>
          <a:bodyPr/>
          <a:lstStyle>
            <a:lvl1pPr defTabSz="457200" eaLnBrk="0" hangingPunct="0">
              <a:defRPr/>
            </a:lvl1pPr>
          </a:lstStyle>
          <a:p>
            <a:pPr>
              <a:defRPr/>
            </a:pPr>
            <a:endParaRPr lang="en-US" altLang="en-US"/>
          </a:p>
        </p:txBody>
      </p:sp>
      <p:sp>
        <p:nvSpPr>
          <p:cNvPr id="10" name="Slide Number Placeholder 3">
            <a:extLst>
              <a:ext uri="{FF2B5EF4-FFF2-40B4-BE49-F238E27FC236}">
                <a16:creationId xmlns:a16="http://schemas.microsoft.com/office/drawing/2014/main" id="{79D9ACF9-BA53-425A-AEF6-1CAAD1CA9419}"/>
              </a:ext>
            </a:extLst>
          </p:cNvPr>
          <p:cNvSpPr>
            <a:spLocks noGrp="1"/>
          </p:cNvSpPr>
          <p:nvPr>
            <p:ph type="sldNum" sz="quarter" idx="11"/>
          </p:nvPr>
        </p:nvSpPr>
        <p:spPr/>
        <p:txBody>
          <a:bodyPr/>
          <a:lstStyle>
            <a:lvl1pPr defTabSz="457200" eaLnBrk="0" hangingPunct="0">
              <a:defRPr/>
            </a:lvl1pPr>
          </a:lstStyle>
          <a:p>
            <a:pPr>
              <a:defRPr/>
            </a:pPr>
            <a:fld id="{C01DE9B5-CCB1-4FDB-9459-87D8EC42C943}" type="slidenum">
              <a:rPr lang="en-US" altLang="en-US"/>
              <a:pPr>
                <a:defRPr/>
              </a:pPr>
              <a:t>‹#›</a:t>
            </a:fld>
            <a:endParaRPr lang="en-US" altLang="en-US"/>
          </a:p>
        </p:txBody>
      </p:sp>
    </p:spTree>
    <p:extLst>
      <p:ext uri="{BB962C8B-B14F-4D97-AF65-F5344CB8AC3E}">
        <p14:creationId xmlns:p14="http://schemas.microsoft.com/office/powerpoint/2010/main" val="36785609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venir Book" charset="0"/>
                <a:ea typeface="Avenir Book" charset="0"/>
                <a:cs typeface="Avenir Book" charset="0"/>
              </a:defRPr>
            </a:lvl1pPr>
          </a:lstStyle>
          <a:p>
            <a:r>
              <a:rPr lang="en-US" dirty="0"/>
              <a:t>Title</a:t>
            </a:r>
          </a:p>
        </p:txBody>
      </p:sp>
      <p:sp>
        <p:nvSpPr>
          <p:cNvPr id="9" name="Slide Number Placeholder 5"/>
          <p:cNvSpPr>
            <a:spLocks noGrp="1"/>
          </p:cNvSpPr>
          <p:nvPr>
            <p:ph type="sldNum" sz="quarter" idx="4"/>
          </p:nvPr>
        </p:nvSpPr>
        <p:spPr>
          <a:xfrm>
            <a:off x="11821564" y="6579857"/>
            <a:ext cx="382629" cy="283134"/>
          </a:xfrm>
          <a:prstGeom prst="rect">
            <a:avLst/>
          </a:prstGeom>
        </p:spPr>
        <p:txBody>
          <a:bodyPr vert="horz" lIns="100564" tIns="50282" rIns="100564" bIns="50282" rtlCol="0" anchor="ctr"/>
          <a:lstStyle>
            <a:lvl1pPr algn="r">
              <a:defRPr sz="1180" b="0" i="0">
                <a:solidFill>
                  <a:schemeClr val="bg1"/>
                </a:solidFill>
                <a:latin typeface="Avenir Book" charset="0"/>
                <a:ea typeface="Avenir Book" charset="0"/>
                <a:cs typeface="Avenir Book" charset="0"/>
              </a:defRPr>
            </a:lvl1pPr>
          </a:lstStyle>
          <a:p>
            <a:fld id="{DEF62AA5-A9F9-344C-9738-C68EB5A8EDFF}" type="slidenum">
              <a:rPr lang="en-US" smtClean="0"/>
              <a:pPr/>
              <a:t>‹#›</a:t>
            </a:fld>
            <a:endParaRPr lang="en-US" dirty="0"/>
          </a:p>
        </p:txBody>
      </p:sp>
      <p:sp>
        <p:nvSpPr>
          <p:cNvPr id="4" name="Content Placeholder 3"/>
          <p:cNvSpPr>
            <a:spLocks noGrp="1"/>
          </p:cNvSpPr>
          <p:nvPr>
            <p:ph sz="quarter" idx="10"/>
          </p:nvPr>
        </p:nvSpPr>
        <p:spPr>
          <a:xfrm>
            <a:off x="838200" y="1698129"/>
            <a:ext cx="10515600" cy="4232411"/>
          </a:xfrm>
          <a:prstGeom prst="rect">
            <a:avLst/>
          </a:prstGeom>
        </p:spPr>
        <p:txBody>
          <a:bodyPr lIns="100564" tIns="50282" rIns="100564" bIns="50282"/>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09903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ILCX2021 (Shin MICHIZONO)</a:t>
            </a:r>
          </a:p>
        </p:txBody>
      </p:sp>
      <p:sp>
        <p:nvSpPr>
          <p:cNvPr id="6" name="Slide Number Placeholder 5"/>
          <p:cNvSpPr>
            <a:spLocks noGrp="1"/>
          </p:cNvSpPr>
          <p:nvPr>
            <p:ph type="sldNum" sz="quarter" idx="12"/>
          </p:nvPr>
        </p:nvSpPr>
        <p:spPr/>
        <p:txBody>
          <a:bodyPr/>
          <a:lstStyle/>
          <a:p>
            <a:fld id="{D4E4BB4A-B592-224D-BBF2-D9BAE9C1CE94}" type="slidenum">
              <a:rPr lang="en-US" smtClean="0"/>
              <a:t>‹#›</a:t>
            </a:fld>
            <a:endParaRPr lang="en-US"/>
          </a:p>
        </p:txBody>
      </p:sp>
    </p:spTree>
    <p:extLst>
      <p:ext uri="{BB962C8B-B14F-4D97-AF65-F5344CB8AC3E}">
        <p14:creationId xmlns:p14="http://schemas.microsoft.com/office/powerpoint/2010/main" val="10367317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ILCX2021 (Shin MICHIZONO)</a:t>
            </a:r>
          </a:p>
        </p:txBody>
      </p:sp>
      <p:sp>
        <p:nvSpPr>
          <p:cNvPr id="5" name="Slide Number Placeholder 4"/>
          <p:cNvSpPr>
            <a:spLocks noGrp="1"/>
          </p:cNvSpPr>
          <p:nvPr>
            <p:ph type="sldNum" sz="quarter" idx="12"/>
          </p:nvPr>
        </p:nvSpPr>
        <p:spPr/>
        <p:txBody>
          <a:bodyPr/>
          <a:lstStyle/>
          <a:p>
            <a:fld id="{D4E4BB4A-B592-224D-BBF2-D9BAE9C1CE94}" type="slidenum">
              <a:rPr lang="en-US" smtClean="0"/>
              <a:t>‹#›</a:t>
            </a:fld>
            <a:endParaRPr lang="en-US"/>
          </a:p>
        </p:txBody>
      </p:sp>
    </p:spTree>
    <p:extLst>
      <p:ext uri="{BB962C8B-B14F-4D97-AF65-F5344CB8AC3E}">
        <p14:creationId xmlns:p14="http://schemas.microsoft.com/office/powerpoint/2010/main" val="42470634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02"/>
            <a:ext cx="10363200" cy="1470025"/>
          </a:xfrm>
        </p:spPr>
        <p:txBody>
          <a:bodyPr/>
          <a:lstStyle/>
          <a:p>
            <a:r>
              <a:rPr lang="de-D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697" indent="0" algn="ctr">
              <a:buNone/>
              <a:defRPr>
                <a:solidFill>
                  <a:schemeClr val="tx1">
                    <a:tint val="75000"/>
                  </a:schemeClr>
                </a:solidFill>
              </a:defRPr>
            </a:lvl2pPr>
            <a:lvl3pPr marL="913397" indent="0" algn="ctr">
              <a:buNone/>
              <a:defRPr>
                <a:solidFill>
                  <a:schemeClr val="tx1">
                    <a:tint val="75000"/>
                  </a:schemeClr>
                </a:solidFill>
              </a:defRPr>
            </a:lvl3pPr>
            <a:lvl4pPr marL="1370093" indent="0" algn="ctr">
              <a:buNone/>
              <a:defRPr>
                <a:solidFill>
                  <a:schemeClr val="tx1">
                    <a:tint val="75000"/>
                  </a:schemeClr>
                </a:solidFill>
              </a:defRPr>
            </a:lvl4pPr>
            <a:lvl5pPr marL="1826790" indent="0" algn="ctr">
              <a:buNone/>
              <a:defRPr>
                <a:solidFill>
                  <a:schemeClr val="tx1">
                    <a:tint val="75000"/>
                  </a:schemeClr>
                </a:solidFill>
              </a:defRPr>
            </a:lvl5pPr>
            <a:lvl6pPr marL="2283484" indent="0" algn="ctr">
              <a:buNone/>
              <a:defRPr>
                <a:solidFill>
                  <a:schemeClr val="tx1">
                    <a:tint val="75000"/>
                  </a:schemeClr>
                </a:solidFill>
              </a:defRPr>
            </a:lvl6pPr>
            <a:lvl7pPr marL="2740185" indent="0" algn="ctr">
              <a:buNone/>
              <a:defRPr>
                <a:solidFill>
                  <a:schemeClr val="tx1">
                    <a:tint val="75000"/>
                  </a:schemeClr>
                </a:solidFill>
              </a:defRPr>
            </a:lvl7pPr>
            <a:lvl8pPr marL="3196880" indent="0" algn="ctr">
              <a:buNone/>
              <a:defRPr>
                <a:solidFill>
                  <a:schemeClr val="tx1">
                    <a:tint val="75000"/>
                  </a:schemeClr>
                </a:solidFill>
              </a:defRPr>
            </a:lvl8pPr>
            <a:lvl9pPr marL="3653577" indent="0" algn="ctr">
              <a:buNone/>
              <a:defRPr>
                <a:solidFill>
                  <a:schemeClr val="tx1">
                    <a:tint val="75000"/>
                  </a:schemeClr>
                </a:solidFill>
              </a:defRPr>
            </a:lvl9pPr>
          </a:lstStyle>
          <a:p>
            <a:r>
              <a:rPr lang="de-DE"/>
              <a:t>Click to edit Master subtitle style</a:t>
            </a:r>
            <a:endParaRPr lang="en-US"/>
          </a:p>
        </p:txBody>
      </p:sp>
      <p:sp>
        <p:nvSpPr>
          <p:cNvPr id="4" name="Date Placeholder 3"/>
          <p:cNvSpPr>
            <a:spLocks noGrp="1"/>
          </p:cNvSpPr>
          <p:nvPr>
            <p:ph type="dt" sz="half" idx="10"/>
          </p:nvPr>
        </p:nvSpPr>
        <p:spPr>
          <a:xfrm>
            <a:off x="609600" y="6356424"/>
            <a:ext cx="2844800" cy="365125"/>
          </a:xfrm>
          <a:prstGeom prst="rect">
            <a:avLst/>
          </a:prstGeom>
        </p:spPr>
        <p:txBody>
          <a:bodyPr lIns="91337" tIns="45671" rIns="91337" bIns="45671"/>
          <a:lstStyle/>
          <a:p>
            <a:pPr defTabSz="456697"/>
            <a:r>
              <a:rPr lang="en-US">
                <a:solidFill>
                  <a:prstClr val="black"/>
                </a:solidFill>
                <a:latin typeface="Calibri"/>
              </a:rPr>
              <a:t>SFU</a:t>
            </a:r>
          </a:p>
        </p:txBody>
      </p:sp>
      <p:sp>
        <p:nvSpPr>
          <p:cNvPr id="5" name="Footer Placeholder 4"/>
          <p:cNvSpPr>
            <a:spLocks noGrp="1"/>
          </p:cNvSpPr>
          <p:nvPr>
            <p:ph type="ftr" sz="quarter" idx="11"/>
          </p:nvPr>
        </p:nvSpPr>
        <p:spPr>
          <a:xfrm>
            <a:off x="4165600" y="6356424"/>
            <a:ext cx="3860800" cy="365125"/>
          </a:xfrm>
          <a:prstGeom prst="rect">
            <a:avLst/>
          </a:prstGeom>
        </p:spPr>
        <p:txBody>
          <a:bodyPr lIns="91337" tIns="45671" rIns="91337" bIns="45671"/>
          <a:lstStyle/>
          <a:p>
            <a:pPr defTabSz="456697"/>
            <a:r>
              <a:rPr lang="en-US">
                <a:solidFill>
                  <a:prstClr val="black"/>
                </a:solidFill>
                <a:latin typeface="Calibri"/>
              </a:rPr>
              <a:t>Bernd Stelzer</a:t>
            </a:r>
          </a:p>
        </p:txBody>
      </p:sp>
      <p:sp>
        <p:nvSpPr>
          <p:cNvPr id="6" name="Slide Number Placeholder 5"/>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08645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Content Placeholder 2"/>
          <p:cNvSpPr>
            <a:spLocks noGrp="1"/>
          </p:cNvSpPr>
          <p:nvPr>
            <p:ph idx="1"/>
          </p:nvPr>
        </p:nvSpPr>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6" name="Slide Number Placeholder 5"/>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30663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85"/>
            <a:ext cx="10363200" cy="1362075"/>
          </a:xfrm>
        </p:spPr>
        <p:txBody>
          <a:bodyPr anchor="t"/>
          <a:lstStyle>
            <a:lvl1pPr algn="l">
              <a:defRPr sz="4000" b="1" cap="all"/>
            </a:lvl1pPr>
          </a:lstStyle>
          <a:p>
            <a:r>
              <a:rPr lang="de-DE"/>
              <a:t>Click to edit Master title style</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6697" indent="0">
              <a:buNone/>
              <a:defRPr sz="1800">
                <a:solidFill>
                  <a:schemeClr val="tx1">
                    <a:tint val="75000"/>
                  </a:schemeClr>
                </a:solidFill>
              </a:defRPr>
            </a:lvl2pPr>
            <a:lvl3pPr marL="913397" indent="0">
              <a:buNone/>
              <a:defRPr sz="1600">
                <a:solidFill>
                  <a:schemeClr val="tx1">
                    <a:tint val="75000"/>
                  </a:schemeClr>
                </a:solidFill>
              </a:defRPr>
            </a:lvl3pPr>
            <a:lvl4pPr marL="1370093" indent="0">
              <a:buNone/>
              <a:defRPr sz="1400">
                <a:solidFill>
                  <a:schemeClr val="tx1">
                    <a:tint val="75000"/>
                  </a:schemeClr>
                </a:solidFill>
              </a:defRPr>
            </a:lvl4pPr>
            <a:lvl5pPr marL="1826790" indent="0">
              <a:buNone/>
              <a:defRPr sz="1400">
                <a:solidFill>
                  <a:schemeClr val="tx1">
                    <a:tint val="75000"/>
                  </a:schemeClr>
                </a:solidFill>
              </a:defRPr>
            </a:lvl5pPr>
            <a:lvl6pPr marL="2283484" indent="0">
              <a:buNone/>
              <a:defRPr sz="1400">
                <a:solidFill>
                  <a:schemeClr val="tx1">
                    <a:tint val="75000"/>
                  </a:schemeClr>
                </a:solidFill>
              </a:defRPr>
            </a:lvl6pPr>
            <a:lvl7pPr marL="2740185" indent="0">
              <a:buNone/>
              <a:defRPr sz="1400">
                <a:solidFill>
                  <a:schemeClr val="tx1">
                    <a:tint val="75000"/>
                  </a:schemeClr>
                </a:solidFill>
              </a:defRPr>
            </a:lvl7pPr>
            <a:lvl8pPr marL="3196880" indent="0">
              <a:buNone/>
              <a:defRPr sz="1400">
                <a:solidFill>
                  <a:schemeClr val="tx1">
                    <a:tint val="75000"/>
                  </a:schemeClr>
                </a:solidFill>
              </a:defRPr>
            </a:lvl8pPr>
            <a:lvl9pPr marL="3653577" indent="0">
              <a:buNone/>
              <a:defRPr sz="1400">
                <a:solidFill>
                  <a:schemeClr val="tx1">
                    <a:tint val="75000"/>
                  </a:schemeClr>
                </a:solidFill>
              </a:defRPr>
            </a:lvl9pPr>
          </a:lstStyle>
          <a:p>
            <a:pPr lvl="0"/>
            <a:r>
              <a:rPr lang="de-DE"/>
              <a:t>Click to edit Master text styles</a:t>
            </a:r>
          </a:p>
        </p:txBody>
      </p:sp>
      <p:sp>
        <p:nvSpPr>
          <p:cNvPr id="4" name="Date Placeholder 3"/>
          <p:cNvSpPr>
            <a:spLocks noGrp="1"/>
          </p:cNvSpPr>
          <p:nvPr>
            <p:ph type="dt" sz="half" idx="10"/>
          </p:nvPr>
        </p:nvSpPr>
        <p:spPr>
          <a:xfrm>
            <a:off x="609600" y="6356424"/>
            <a:ext cx="2844800" cy="365125"/>
          </a:xfrm>
          <a:prstGeom prst="rect">
            <a:avLst/>
          </a:prstGeom>
        </p:spPr>
        <p:txBody>
          <a:bodyPr lIns="91337" tIns="45671" rIns="91337" bIns="45671"/>
          <a:lstStyle/>
          <a:p>
            <a:pPr defTabSz="456697"/>
            <a:r>
              <a:rPr lang="en-US">
                <a:solidFill>
                  <a:prstClr val="black"/>
                </a:solidFill>
                <a:latin typeface="Calibri"/>
              </a:rPr>
              <a:t>SFU</a:t>
            </a:r>
          </a:p>
        </p:txBody>
      </p:sp>
      <p:sp>
        <p:nvSpPr>
          <p:cNvPr id="5" name="Footer Placeholder 4"/>
          <p:cNvSpPr>
            <a:spLocks noGrp="1"/>
          </p:cNvSpPr>
          <p:nvPr>
            <p:ph type="ftr" sz="quarter" idx="11"/>
          </p:nvPr>
        </p:nvSpPr>
        <p:spPr>
          <a:xfrm>
            <a:off x="4165600" y="6356424"/>
            <a:ext cx="3860800" cy="365125"/>
          </a:xfrm>
          <a:prstGeom prst="rect">
            <a:avLst/>
          </a:prstGeom>
        </p:spPr>
        <p:txBody>
          <a:bodyPr lIns="91337" tIns="45671" rIns="91337" bIns="45671"/>
          <a:lstStyle/>
          <a:p>
            <a:pPr defTabSz="456697"/>
            <a:r>
              <a:rPr lang="en-US">
                <a:solidFill>
                  <a:prstClr val="black"/>
                </a:solidFill>
                <a:latin typeface="Calibri"/>
              </a:rPr>
              <a:t>Bernd Stelzer</a:t>
            </a:r>
          </a:p>
        </p:txBody>
      </p:sp>
      <p:sp>
        <p:nvSpPr>
          <p:cNvPr id="6" name="Slide Number Placeholder 5"/>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350176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Content Placeholder 2"/>
          <p:cNvSpPr>
            <a:spLocks noGrp="1"/>
          </p:cNvSpPr>
          <p:nvPr>
            <p:ph sz="half" idx="1"/>
          </p:nvPr>
        </p:nvSpPr>
        <p:spPr>
          <a:xfrm>
            <a:off x="609600" y="160021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Content Placeholder 3"/>
          <p:cNvSpPr>
            <a:spLocks noGrp="1"/>
          </p:cNvSpPr>
          <p:nvPr>
            <p:ph sz="half" idx="2"/>
          </p:nvPr>
        </p:nvSpPr>
        <p:spPr>
          <a:xfrm>
            <a:off x="6197600" y="160021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Date Placeholder 4"/>
          <p:cNvSpPr>
            <a:spLocks noGrp="1"/>
          </p:cNvSpPr>
          <p:nvPr>
            <p:ph type="dt" sz="half" idx="10"/>
          </p:nvPr>
        </p:nvSpPr>
        <p:spPr>
          <a:xfrm>
            <a:off x="609600" y="6356424"/>
            <a:ext cx="2844800" cy="365125"/>
          </a:xfrm>
          <a:prstGeom prst="rect">
            <a:avLst/>
          </a:prstGeom>
        </p:spPr>
        <p:txBody>
          <a:bodyPr lIns="91337" tIns="45671" rIns="91337" bIns="45671"/>
          <a:lstStyle/>
          <a:p>
            <a:pPr defTabSz="456697"/>
            <a:r>
              <a:rPr lang="en-US">
                <a:solidFill>
                  <a:prstClr val="black"/>
                </a:solidFill>
                <a:latin typeface="Calibri"/>
              </a:rPr>
              <a:t>SFU</a:t>
            </a:r>
          </a:p>
        </p:txBody>
      </p:sp>
      <p:sp>
        <p:nvSpPr>
          <p:cNvPr id="6" name="Footer Placeholder 5"/>
          <p:cNvSpPr>
            <a:spLocks noGrp="1"/>
          </p:cNvSpPr>
          <p:nvPr>
            <p:ph type="ftr" sz="quarter" idx="11"/>
          </p:nvPr>
        </p:nvSpPr>
        <p:spPr>
          <a:xfrm>
            <a:off x="4165600" y="6356424"/>
            <a:ext cx="3860800" cy="365125"/>
          </a:xfrm>
          <a:prstGeom prst="rect">
            <a:avLst/>
          </a:prstGeom>
        </p:spPr>
        <p:txBody>
          <a:bodyPr lIns="91337" tIns="45671" rIns="91337" bIns="45671"/>
          <a:lstStyle/>
          <a:p>
            <a:pPr defTabSz="456697"/>
            <a:r>
              <a:rPr lang="en-US">
                <a:solidFill>
                  <a:prstClr val="black"/>
                </a:solidFill>
                <a:latin typeface="Calibri"/>
              </a:rPr>
              <a:t>Bernd Stelzer</a:t>
            </a:r>
          </a:p>
        </p:txBody>
      </p:sp>
      <p:sp>
        <p:nvSpPr>
          <p:cNvPr id="7" name="Slide Number Placeholder 6"/>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96277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Click to edit Master title style</a:t>
            </a:r>
            <a:endParaRPr lang="en-US"/>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697" indent="0">
              <a:buNone/>
              <a:defRPr sz="2000" b="1"/>
            </a:lvl2pPr>
            <a:lvl3pPr marL="913397" indent="0">
              <a:buNone/>
              <a:defRPr sz="1800" b="1"/>
            </a:lvl3pPr>
            <a:lvl4pPr marL="1370093" indent="0">
              <a:buNone/>
              <a:defRPr sz="1600" b="1"/>
            </a:lvl4pPr>
            <a:lvl5pPr marL="1826790" indent="0">
              <a:buNone/>
              <a:defRPr sz="1600" b="1"/>
            </a:lvl5pPr>
            <a:lvl6pPr marL="2283484" indent="0">
              <a:buNone/>
              <a:defRPr sz="1600" b="1"/>
            </a:lvl6pPr>
            <a:lvl7pPr marL="2740185" indent="0">
              <a:buNone/>
              <a:defRPr sz="1600" b="1"/>
            </a:lvl7pPr>
            <a:lvl8pPr marL="3196880" indent="0">
              <a:buNone/>
              <a:defRPr sz="1600" b="1"/>
            </a:lvl8pPr>
            <a:lvl9pPr marL="3653577" indent="0">
              <a:buNone/>
              <a:defRPr sz="1600" b="1"/>
            </a:lvl9pPr>
          </a:lstStyle>
          <a:p>
            <a:pPr lvl="0"/>
            <a:r>
              <a:rPr lang="de-DE"/>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6697" indent="0">
              <a:buNone/>
              <a:defRPr sz="2000" b="1"/>
            </a:lvl2pPr>
            <a:lvl3pPr marL="913397" indent="0">
              <a:buNone/>
              <a:defRPr sz="1800" b="1"/>
            </a:lvl3pPr>
            <a:lvl4pPr marL="1370093" indent="0">
              <a:buNone/>
              <a:defRPr sz="1600" b="1"/>
            </a:lvl4pPr>
            <a:lvl5pPr marL="1826790" indent="0">
              <a:buNone/>
              <a:defRPr sz="1600" b="1"/>
            </a:lvl5pPr>
            <a:lvl6pPr marL="2283484" indent="0">
              <a:buNone/>
              <a:defRPr sz="1600" b="1"/>
            </a:lvl6pPr>
            <a:lvl7pPr marL="2740185" indent="0">
              <a:buNone/>
              <a:defRPr sz="1600" b="1"/>
            </a:lvl7pPr>
            <a:lvl8pPr marL="3196880" indent="0">
              <a:buNone/>
              <a:defRPr sz="1600" b="1"/>
            </a:lvl8pPr>
            <a:lvl9pPr marL="3653577" indent="0">
              <a:buNone/>
              <a:defRPr sz="1600" b="1"/>
            </a:lvl9pPr>
          </a:lstStyle>
          <a:p>
            <a:pPr lvl="0"/>
            <a:r>
              <a:rPr lang="de-DE"/>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Date Placeholder 6"/>
          <p:cNvSpPr>
            <a:spLocks noGrp="1"/>
          </p:cNvSpPr>
          <p:nvPr>
            <p:ph type="dt" sz="half" idx="10"/>
          </p:nvPr>
        </p:nvSpPr>
        <p:spPr>
          <a:xfrm>
            <a:off x="609600" y="6356424"/>
            <a:ext cx="2844800" cy="365125"/>
          </a:xfrm>
          <a:prstGeom prst="rect">
            <a:avLst/>
          </a:prstGeom>
        </p:spPr>
        <p:txBody>
          <a:bodyPr lIns="91337" tIns="45671" rIns="91337" bIns="45671"/>
          <a:lstStyle/>
          <a:p>
            <a:pPr defTabSz="456697"/>
            <a:r>
              <a:rPr lang="en-US">
                <a:solidFill>
                  <a:prstClr val="black"/>
                </a:solidFill>
                <a:latin typeface="Calibri"/>
              </a:rPr>
              <a:t>SFU</a:t>
            </a:r>
          </a:p>
        </p:txBody>
      </p:sp>
      <p:sp>
        <p:nvSpPr>
          <p:cNvPr id="8" name="Footer Placeholder 7"/>
          <p:cNvSpPr>
            <a:spLocks noGrp="1"/>
          </p:cNvSpPr>
          <p:nvPr>
            <p:ph type="ftr" sz="quarter" idx="11"/>
          </p:nvPr>
        </p:nvSpPr>
        <p:spPr>
          <a:xfrm>
            <a:off x="4165600" y="6356424"/>
            <a:ext cx="3860800" cy="365125"/>
          </a:xfrm>
          <a:prstGeom prst="rect">
            <a:avLst/>
          </a:prstGeom>
        </p:spPr>
        <p:txBody>
          <a:bodyPr lIns="91337" tIns="45671" rIns="91337" bIns="45671"/>
          <a:lstStyle/>
          <a:p>
            <a:pPr defTabSz="456697"/>
            <a:r>
              <a:rPr lang="en-US">
                <a:solidFill>
                  <a:prstClr val="black"/>
                </a:solidFill>
                <a:latin typeface="Calibri"/>
              </a:rPr>
              <a:t>Bernd Stelzer</a:t>
            </a:r>
          </a:p>
        </p:txBody>
      </p:sp>
      <p:sp>
        <p:nvSpPr>
          <p:cNvPr id="9" name="Slide Number Placeholder 8"/>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82834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Date Placeholder 2"/>
          <p:cNvSpPr>
            <a:spLocks noGrp="1"/>
          </p:cNvSpPr>
          <p:nvPr>
            <p:ph type="dt" sz="half" idx="10"/>
          </p:nvPr>
        </p:nvSpPr>
        <p:spPr>
          <a:xfrm>
            <a:off x="609600" y="6356424"/>
            <a:ext cx="2844800" cy="365125"/>
          </a:xfrm>
          <a:prstGeom prst="rect">
            <a:avLst/>
          </a:prstGeom>
        </p:spPr>
        <p:txBody>
          <a:bodyPr lIns="91337" tIns="45671" rIns="91337" bIns="45671"/>
          <a:lstStyle/>
          <a:p>
            <a:pPr defTabSz="456697"/>
            <a:r>
              <a:rPr lang="en-US">
                <a:solidFill>
                  <a:prstClr val="black"/>
                </a:solidFill>
                <a:latin typeface="Calibri"/>
              </a:rPr>
              <a:t>SFU</a:t>
            </a:r>
          </a:p>
        </p:txBody>
      </p:sp>
      <p:sp>
        <p:nvSpPr>
          <p:cNvPr id="4" name="Footer Placeholder 3"/>
          <p:cNvSpPr>
            <a:spLocks noGrp="1"/>
          </p:cNvSpPr>
          <p:nvPr>
            <p:ph type="ftr" sz="quarter" idx="11"/>
          </p:nvPr>
        </p:nvSpPr>
        <p:spPr>
          <a:xfrm>
            <a:off x="4165600" y="6356424"/>
            <a:ext cx="3860800" cy="365125"/>
          </a:xfrm>
          <a:prstGeom prst="rect">
            <a:avLst/>
          </a:prstGeom>
        </p:spPr>
        <p:txBody>
          <a:bodyPr lIns="91337" tIns="45671" rIns="91337" bIns="45671"/>
          <a:lstStyle/>
          <a:p>
            <a:pPr defTabSz="456697"/>
            <a:r>
              <a:rPr lang="en-US">
                <a:solidFill>
                  <a:prstClr val="black"/>
                </a:solidFill>
                <a:latin typeface="Calibri"/>
              </a:rPr>
              <a:t>Bernd Stelzer</a:t>
            </a:r>
          </a:p>
        </p:txBody>
      </p:sp>
      <p:sp>
        <p:nvSpPr>
          <p:cNvPr id="5" name="Slide Number Placeholder 4"/>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53379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424"/>
            <a:ext cx="2844800" cy="365125"/>
          </a:xfrm>
          <a:prstGeom prst="rect">
            <a:avLst/>
          </a:prstGeom>
        </p:spPr>
        <p:txBody>
          <a:bodyPr lIns="91337" tIns="45671" rIns="91337" bIns="45671"/>
          <a:lstStyle/>
          <a:p>
            <a:pPr defTabSz="456697"/>
            <a:r>
              <a:rPr lang="en-US">
                <a:solidFill>
                  <a:prstClr val="black"/>
                </a:solidFill>
                <a:latin typeface="Calibri"/>
              </a:rPr>
              <a:t>SFU</a:t>
            </a:r>
          </a:p>
        </p:txBody>
      </p:sp>
      <p:sp>
        <p:nvSpPr>
          <p:cNvPr id="3" name="Footer Placeholder 2"/>
          <p:cNvSpPr>
            <a:spLocks noGrp="1"/>
          </p:cNvSpPr>
          <p:nvPr>
            <p:ph type="ftr" sz="quarter" idx="11"/>
          </p:nvPr>
        </p:nvSpPr>
        <p:spPr>
          <a:xfrm>
            <a:off x="4165600" y="6356424"/>
            <a:ext cx="3860800" cy="365125"/>
          </a:xfrm>
          <a:prstGeom prst="rect">
            <a:avLst/>
          </a:prstGeom>
        </p:spPr>
        <p:txBody>
          <a:bodyPr lIns="91337" tIns="45671" rIns="91337" bIns="45671"/>
          <a:lstStyle/>
          <a:p>
            <a:pPr defTabSz="456697"/>
            <a:r>
              <a:rPr lang="en-US">
                <a:solidFill>
                  <a:prstClr val="black"/>
                </a:solidFill>
                <a:latin typeface="Calibri"/>
              </a:rPr>
              <a:t>Bernd Stelzer</a:t>
            </a:r>
          </a:p>
        </p:txBody>
      </p:sp>
      <p:sp>
        <p:nvSpPr>
          <p:cNvPr id="4" name="Slide Number Placeholder 3"/>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20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 legen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E7B05DF-4324-4B57-A1D3-433E9EB3DE9D}"/>
              </a:ext>
            </a:extLst>
          </p:cNvPr>
          <p:cNvSpPr txBox="1">
            <a:spLocks/>
          </p:cNvSpPr>
          <p:nvPr userDrawn="1"/>
        </p:nvSpPr>
        <p:spPr>
          <a:xfrm>
            <a:off x="7408333" y="1835151"/>
            <a:ext cx="4072467" cy="1254125"/>
          </a:xfrm>
          <a:prstGeom prst="rect">
            <a:avLst/>
          </a:prstGeom>
        </p:spPr>
        <p:txBody>
          <a:bodyPr lIns="45720" rIns="45720" anchor="b">
            <a:normAutofit/>
          </a:bodyPr>
          <a:lstStyle>
            <a:lvl1pPr>
              <a:defRPr>
                <a:solidFill>
                  <a:schemeClr val="bg1"/>
                </a:solidFill>
                <a:latin typeface="Arial" panose="020B0604020202020204" pitchFamily="34" charset="0"/>
                <a:ea typeface="Droid Sans Fallback" charset="0"/>
                <a:cs typeface="Droid Sans Fallback" charset="0"/>
              </a:defRPr>
            </a:lvl1pPr>
            <a:lvl2pPr>
              <a:defRPr>
                <a:solidFill>
                  <a:schemeClr val="bg1"/>
                </a:solidFill>
                <a:latin typeface="Arial" panose="020B0604020202020204" pitchFamily="34" charset="0"/>
                <a:ea typeface="Droid Sans Fallback" charset="0"/>
                <a:cs typeface="Droid Sans Fallback" charset="0"/>
              </a:defRPr>
            </a:lvl2pPr>
            <a:lvl3pPr>
              <a:defRPr>
                <a:solidFill>
                  <a:schemeClr val="bg1"/>
                </a:solidFill>
                <a:latin typeface="Arial" panose="020B0604020202020204" pitchFamily="34" charset="0"/>
                <a:ea typeface="Droid Sans Fallback" charset="0"/>
                <a:cs typeface="Droid Sans Fallback" charset="0"/>
              </a:defRPr>
            </a:lvl3pPr>
            <a:lvl4pPr>
              <a:defRPr>
                <a:solidFill>
                  <a:schemeClr val="bg1"/>
                </a:solidFill>
                <a:latin typeface="Arial" panose="020B0604020202020204" pitchFamily="34" charset="0"/>
                <a:ea typeface="Droid Sans Fallback" charset="0"/>
                <a:cs typeface="Droid Sans Fallback" charset="0"/>
              </a:defRPr>
            </a:lvl4pPr>
            <a:lvl5pPr>
              <a:defRPr>
                <a:solidFill>
                  <a:schemeClr val="bg1"/>
                </a:solidFill>
                <a:latin typeface="Arial" panose="020B0604020202020204" pitchFamily="34" charset="0"/>
                <a:ea typeface="Droid Sans Fallback" charset="0"/>
                <a:cs typeface="Droid Sans Fallback" charset="0"/>
              </a:defRPr>
            </a:lvl5pPr>
            <a:lvl6pPr marL="2514600" indent="-228600" eaLnBrk="0" fontAlgn="base" hangingPunct="0">
              <a:spcBef>
                <a:spcPct val="0"/>
              </a:spcBef>
              <a:spcAft>
                <a:spcPct val="0"/>
              </a:spcAft>
              <a:defRPr>
                <a:solidFill>
                  <a:schemeClr val="bg1"/>
                </a:solidFill>
                <a:latin typeface="Arial" panose="020B0604020202020204" pitchFamily="34" charset="0"/>
                <a:ea typeface="Droid Sans Fallback" charset="0"/>
                <a:cs typeface="Droid Sans Fallback" charset="0"/>
              </a:defRPr>
            </a:lvl6pPr>
            <a:lvl7pPr marL="2971800" indent="-228600" eaLnBrk="0" fontAlgn="base" hangingPunct="0">
              <a:spcBef>
                <a:spcPct val="0"/>
              </a:spcBef>
              <a:spcAft>
                <a:spcPct val="0"/>
              </a:spcAft>
              <a:defRPr>
                <a:solidFill>
                  <a:schemeClr val="bg1"/>
                </a:solidFill>
                <a:latin typeface="Arial" panose="020B0604020202020204" pitchFamily="34" charset="0"/>
                <a:ea typeface="Droid Sans Fallback" charset="0"/>
                <a:cs typeface="Droid Sans Fallback" charset="0"/>
              </a:defRPr>
            </a:lvl7pPr>
            <a:lvl8pPr marL="3429000" indent="-228600" eaLnBrk="0" fontAlgn="base" hangingPunct="0">
              <a:spcBef>
                <a:spcPct val="0"/>
              </a:spcBef>
              <a:spcAft>
                <a:spcPct val="0"/>
              </a:spcAft>
              <a:defRPr>
                <a:solidFill>
                  <a:schemeClr val="bg1"/>
                </a:solidFill>
                <a:latin typeface="Arial" panose="020B0604020202020204" pitchFamily="34" charset="0"/>
                <a:ea typeface="Droid Sans Fallback" charset="0"/>
                <a:cs typeface="Droid Sans Fallback" charset="0"/>
              </a:defRPr>
            </a:lvl8pPr>
            <a:lvl9pPr marL="3886200" indent="-228600" eaLnBrk="0" fontAlgn="base" hangingPunct="0">
              <a:spcBef>
                <a:spcPct val="0"/>
              </a:spcBef>
              <a:spcAft>
                <a:spcPct val="0"/>
              </a:spcAft>
              <a:defRPr>
                <a:solidFill>
                  <a:schemeClr val="bg1"/>
                </a:solidFill>
                <a:latin typeface="Arial" panose="020B0604020202020204" pitchFamily="34" charset="0"/>
                <a:ea typeface="Droid Sans Fallback" charset="0"/>
                <a:cs typeface="Droid Sans Fallback" charset="0"/>
              </a:defRPr>
            </a:lvl9pPr>
          </a:lstStyle>
          <a:p>
            <a:pPr defTabSz="914400" eaLnBrk="1" hangingPunct="1">
              <a:defRPr/>
            </a:pPr>
            <a:r>
              <a:rPr lang="fr-CH" altLang="en-US" sz="2200" b="1">
                <a:solidFill>
                  <a:srgbClr val="0055A0"/>
                </a:solidFill>
              </a:rPr>
              <a:t>Click to edit Master title style</a:t>
            </a:r>
            <a:endParaRPr lang="en-US" altLang="en-US" sz="2200" b="1">
              <a:solidFill>
                <a:srgbClr val="0055A0"/>
              </a:solidFill>
            </a:endParaRPr>
          </a:p>
        </p:txBody>
      </p:sp>
      <p:sp>
        <p:nvSpPr>
          <p:cNvPr id="2" name="Title 1"/>
          <p:cNvSpPr>
            <a:spLocks noGrp="1"/>
          </p:cNvSpPr>
          <p:nvPr>
            <p:ph type="title"/>
          </p:nvPr>
        </p:nvSpPr>
        <p:spPr/>
        <p:txBody>
          <a:bodyPr/>
          <a:lstStyle/>
          <a:p>
            <a:r>
              <a:rPr lang="fr-CH"/>
              <a:t>Click to edit Master title style</a:t>
            </a:r>
            <a:endParaRPr lang="en-US"/>
          </a:p>
        </p:txBody>
      </p:sp>
      <p:sp>
        <p:nvSpPr>
          <p:cNvPr id="6" name="Espace réservé pour une image  2"/>
          <p:cNvSpPr>
            <a:spLocks noGrp="1"/>
          </p:cNvSpPr>
          <p:nvPr>
            <p:ph type="pic" idx="1"/>
          </p:nvPr>
        </p:nvSpPr>
        <p:spPr>
          <a:xfrm>
            <a:off x="745063" y="1432917"/>
            <a:ext cx="6346019"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normAutofit/>
          </a:bodyPr>
          <a:lstStyle>
            <a:lvl1pPr marL="0" indent="0">
              <a:buNone/>
              <a:defRPr sz="3200"/>
            </a:lvl1pPr>
          </a:lstStyle>
          <a:p>
            <a:pPr lvl="0"/>
            <a:r>
              <a:rPr lang="fr-CH" noProof="0" dirty="0"/>
              <a:t>Drag picture to placeholder or click icon to add</a:t>
            </a:r>
            <a:endParaRPr lang="en-US" noProof="0" dirty="0"/>
          </a:p>
        </p:txBody>
      </p:sp>
      <p:sp>
        <p:nvSpPr>
          <p:cNvPr id="7" name="Espace réservé du texte 3"/>
          <p:cNvSpPr>
            <a:spLocks noGrp="1"/>
          </p:cNvSpPr>
          <p:nvPr>
            <p:ph type="body" sz="half" idx="2"/>
          </p:nvPr>
        </p:nvSpPr>
        <p:spPr>
          <a:xfrm>
            <a:off x="7408979" y="31283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fr-CH"/>
              <a:t>Click to edit Master text styles</a:t>
            </a:r>
          </a:p>
        </p:txBody>
      </p:sp>
      <p:sp>
        <p:nvSpPr>
          <p:cNvPr id="8" name="Date Placeholder 2">
            <a:extLst>
              <a:ext uri="{FF2B5EF4-FFF2-40B4-BE49-F238E27FC236}">
                <a16:creationId xmlns:a16="http://schemas.microsoft.com/office/drawing/2014/main" id="{6E0EBA54-3513-4A7C-AE7E-59791746CAB8}"/>
              </a:ext>
            </a:extLst>
          </p:cNvPr>
          <p:cNvSpPr>
            <a:spLocks noGrp="1"/>
          </p:cNvSpPr>
          <p:nvPr>
            <p:ph type="dt" sz="half" idx="10"/>
          </p:nvPr>
        </p:nvSpPr>
        <p:spPr/>
        <p:txBody>
          <a:bodyPr/>
          <a:lstStyle>
            <a:lvl1pPr defTabSz="457200" eaLnBrk="0" hangingPunct="0">
              <a:defRPr/>
            </a:lvl1pPr>
          </a:lstStyle>
          <a:p>
            <a:pPr>
              <a:defRPr/>
            </a:pPr>
            <a:endParaRPr lang="en-US" altLang="en-US"/>
          </a:p>
        </p:txBody>
      </p:sp>
      <p:sp>
        <p:nvSpPr>
          <p:cNvPr id="9" name="Slide Number Placeholder 3">
            <a:extLst>
              <a:ext uri="{FF2B5EF4-FFF2-40B4-BE49-F238E27FC236}">
                <a16:creationId xmlns:a16="http://schemas.microsoft.com/office/drawing/2014/main" id="{49C433D6-E29C-483B-881D-F9D44424AC66}"/>
              </a:ext>
            </a:extLst>
          </p:cNvPr>
          <p:cNvSpPr>
            <a:spLocks noGrp="1"/>
          </p:cNvSpPr>
          <p:nvPr>
            <p:ph type="sldNum" sz="quarter" idx="11"/>
          </p:nvPr>
        </p:nvSpPr>
        <p:spPr/>
        <p:txBody>
          <a:bodyPr/>
          <a:lstStyle>
            <a:lvl1pPr defTabSz="457200" eaLnBrk="0" hangingPunct="0">
              <a:defRPr/>
            </a:lvl1pPr>
          </a:lstStyle>
          <a:p>
            <a:pPr>
              <a:defRPr/>
            </a:pPr>
            <a:fld id="{1C07ACDA-D9B6-4CDB-AD38-5DE80E83E032}" type="slidenum">
              <a:rPr lang="en-US" altLang="en-US"/>
              <a:pPr>
                <a:defRPr/>
              </a:pPr>
              <a:t>‹#›</a:t>
            </a:fld>
            <a:endParaRPr lang="en-US" altLang="en-US"/>
          </a:p>
        </p:txBody>
      </p:sp>
    </p:spTree>
    <p:extLst>
      <p:ext uri="{BB962C8B-B14F-4D97-AF65-F5344CB8AC3E}">
        <p14:creationId xmlns:p14="http://schemas.microsoft.com/office/powerpoint/2010/main" val="1186112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0"/>
            <a:ext cx="4011084" cy="1162050"/>
          </a:xfrm>
        </p:spPr>
        <p:txBody>
          <a:bodyPr anchor="b"/>
          <a:lstStyle>
            <a:lvl1pPr algn="l">
              <a:defRPr sz="2000" b="1"/>
            </a:lvl1pPr>
          </a:lstStyle>
          <a:p>
            <a:r>
              <a:rPr lang="de-DE"/>
              <a:t>Click to edit Master title style</a:t>
            </a:r>
            <a:endParaRPr lang="en-US"/>
          </a:p>
        </p:txBody>
      </p:sp>
      <p:sp>
        <p:nvSpPr>
          <p:cNvPr id="3" name="Content Placeholder 2"/>
          <p:cNvSpPr>
            <a:spLocks noGrp="1"/>
          </p:cNvSpPr>
          <p:nvPr>
            <p:ph idx="1"/>
          </p:nvPr>
        </p:nvSpPr>
        <p:spPr>
          <a:xfrm>
            <a:off x="4766736" y="27312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Text Placeholder 3"/>
          <p:cNvSpPr>
            <a:spLocks noGrp="1"/>
          </p:cNvSpPr>
          <p:nvPr>
            <p:ph type="body" sz="half" idx="2"/>
          </p:nvPr>
        </p:nvSpPr>
        <p:spPr>
          <a:xfrm>
            <a:off x="609611" y="1435113"/>
            <a:ext cx="4011084" cy="4691063"/>
          </a:xfrm>
        </p:spPr>
        <p:txBody>
          <a:bodyPr/>
          <a:lstStyle>
            <a:lvl1pPr marL="0" indent="0">
              <a:buNone/>
              <a:defRPr sz="1400"/>
            </a:lvl1pPr>
            <a:lvl2pPr marL="456697" indent="0">
              <a:buNone/>
              <a:defRPr sz="1200"/>
            </a:lvl2pPr>
            <a:lvl3pPr marL="913397" indent="0">
              <a:buNone/>
              <a:defRPr sz="1000"/>
            </a:lvl3pPr>
            <a:lvl4pPr marL="1370093" indent="0">
              <a:buNone/>
              <a:defRPr sz="900"/>
            </a:lvl4pPr>
            <a:lvl5pPr marL="1826790" indent="0">
              <a:buNone/>
              <a:defRPr sz="900"/>
            </a:lvl5pPr>
            <a:lvl6pPr marL="2283484" indent="0">
              <a:buNone/>
              <a:defRPr sz="900"/>
            </a:lvl6pPr>
            <a:lvl7pPr marL="2740185" indent="0">
              <a:buNone/>
              <a:defRPr sz="900"/>
            </a:lvl7pPr>
            <a:lvl8pPr marL="3196880" indent="0">
              <a:buNone/>
              <a:defRPr sz="900"/>
            </a:lvl8pPr>
            <a:lvl9pPr marL="3653577" indent="0">
              <a:buNone/>
              <a:defRPr sz="900"/>
            </a:lvl9pPr>
          </a:lstStyle>
          <a:p>
            <a:pPr lvl="0"/>
            <a:r>
              <a:rPr lang="de-DE"/>
              <a:t>Click to edit Master text styles</a:t>
            </a:r>
          </a:p>
        </p:txBody>
      </p:sp>
      <p:sp>
        <p:nvSpPr>
          <p:cNvPr id="5" name="Date Placeholder 4"/>
          <p:cNvSpPr>
            <a:spLocks noGrp="1"/>
          </p:cNvSpPr>
          <p:nvPr>
            <p:ph type="dt" sz="half" idx="10"/>
          </p:nvPr>
        </p:nvSpPr>
        <p:spPr>
          <a:xfrm>
            <a:off x="609600" y="6356424"/>
            <a:ext cx="2844800" cy="365125"/>
          </a:xfrm>
          <a:prstGeom prst="rect">
            <a:avLst/>
          </a:prstGeom>
        </p:spPr>
        <p:txBody>
          <a:bodyPr lIns="91337" tIns="45671" rIns="91337" bIns="45671"/>
          <a:lstStyle/>
          <a:p>
            <a:pPr defTabSz="456697"/>
            <a:r>
              <a:rPr lang="en-US">
                <a:solidFill>
                  <a:prstClr val="black"/>
                </a:solidFill>
                <a:latin typeface="Calibri"/>
              </a:rPr>
              <a:t>SFU</a:t>
            </a:r>
          </a:p>
        </p:txBody>
      </p:sp>
      <p:sp>
        <p:nvSpPr>
          <p:cNvPr id="6" name="Footer Placeholder 5"/>
          <p:cNvSpPr>
            <a:spLocks noGrp="1"/>
          </p:cNvSpPr>
          <p:nvPr>
            <p:ph type="ftr" sz="quarter" idx="11"/>
          </p:nvPr>
        </p:nvSpPr>
        <p:spPr>
          <a:xfrm>
            <a:off x="4165600" y="6356424"/>
            <a:ext cx="3860800" cy="365125"/>
          </a:xfrm>
          <a:prstGeom prst="rect">
            <a:avLst/>
          </a:prstGeom>
        </p:spPr>
        <p:txBody>
          <a:bodyPr lIns="91337" tIns="45671" rIns="91337" bIns="45671"/>
          <a:lstStyle/>
          <a:p>
            <a:pPr defTabSz="456697"/>
            <a:r>
              <a:rPr lang="en-US">
                <a:solidFill>
                  <a:prstClr val="black"/>
                </a:solidFill>
                <a:latin typeface="Calibri"/>
              </a:rPr>
              <a:t>Bernd Stelzer</a:t>
            </a:r>
          </a:p>
        </p:txBody>
      </p:sp>
      <p:sp>
        <p:nvSpPr>
          <p:cNvPr id="7" name="Slide Number Placeholder 6"/>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88077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de-D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697" indent="0">
              <a:buNone/>
              <a:defRPr sz="2800"/>
            </a:lvl2pPr>
            <a:lvl3pPr marL="913397" indent="0">
              <a:buNone/>
              <a:defRPr sz="2400"/>
            </a:lvl3pPr>
            <a:lvl4pPr marL="1370093" indent="0">
              <a:buNone/>
              <a:defRPr sz="2000"/>
            </a:lvl4pPr>
            <a:lvl5pPr marL="1826790" indent="0">
              <a:buNone/>
              <a:defRPr sz="2000"/>
            </a:lvl5pPr>
            <a:lvl6pPr marL="2283484" indent="0">
              <a:buNone/>
              <a:defRPr sz="2000"/>
            </a:lvl6pPr>
            <a:lvl7pPr marL="2740185" indent="0">
              <a:buNone/>
              <a:defRPr sz="2000"/>
            </a:lvl7pPr>
            <a:lvl8pPr marL="3196880" indent="0">
              <a:buNone/>
              <a:defRPr sz="2000"/>
            </a:lvl8pPr>
            <a:lvl9pPr marL="3653577"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697" indent="0">
              <a:buNone/>
              <a:defRPr sz="1200"/>
            </a:lvl2pPr>
            <a:lvl3pPr marL="913397" indent="0">
              <a:buNone/>
              <a:defRPr sz="1000"/>
            </a:lvl3pPr>
            <a:lvl4pPr marL="1370093" indent="0">
              <a:buNone/>
              <a:defRPr sz="900"/>
            </a:lvl4pPr>
            <a:lvl5pPr marL="1826790" indent="0">
              <a:buNone/>
              <a:defRPr sz="900"/>
            </a:lvl5pPr>
            <a:lvl6pPr marL="2283484" indent="0">
              <a:buNone/>
              <a:defRPr sz="900"/>
            </a:lvl6pPr>
            <a:lvl7pPr marL="2740185" indent="0">
              <a:buNone/>
              <a:defRPr sz="900"/>
            </a:lvl7pPr>
            <a:lvl8pPr marL="3196880" indent="0">
              <a:buNone/>
              <a:defRPr sz="900"/>
            </a:lvl8pPr>
            <a:lvl9pPr marL="3653577" indent="0">
              <a:buNone/>
              <a:defRPr sz="900"/>
            </a:lvl9pPr>
          </a:lstStyle>
          <a:p>
            <a:pPr lvl="0"/>
            <a:r>
              <a:rPr lang="de-DE"/>
              <a:t>Click to edit Master text styles</a:t>
            </a:r>
          </a:p>
        </p:txBody>
      </p:sp>
      <p:sp>
        <p:nvSpPr>
          <p:cNvPr id="5" name="Date Placeholder 4"/>
          <p:cNvSpPr>
            <a:spLocks noGrp="1"/>
          </p:cNvSpPr>
          <p:nvPr>
            <p:ph type="dt" sz="half" idx="10"/>
          </p:nvPr>
        </p:nvSpPr>
        <p:spPr>
          <a:xfrm>
            <a:off x="609600" y="6356424"/>
            <a:ext cx="2844800" cy="365125"/>
          </a:xfrm>
          <a:prstGeom prst="rect">
            <a:avLst/>
          </a:prstGeom>
        </p:spPr>
        <p:txBody>
          <a:bodyPr lIns="91337" tIns="45671" rIns="91337" bIns="45671"/>
          <a:lstStyle/>
          <a:p>
            <a:pPr defTabSz="456697"/>
            <a:r>
              <a:rPr lang="en-US">
                <a:solidFill>
                  <a:prstClr val="black"/>
                </a:solidFill>
                <a:latin typeface="Calibri"/>
              </a:rPr>
              <a:t>SFU</a:t>
            </a:r>
          </a:p>
        </p:txBody>
      </p:sp>
      <p:sp>
        <p:nvSpPr>
          <p:cNvPr id="6" name="Footer Placeholder 5"/>
          <p:cNvSpPr>
            <a:spLocks noGrp="1"/>
          </p:cNvSpPr>
          <p:nvPr>
            <p:ph type="ftr" sz="quarter" idx="11"/>
          </p:nvPr>
        </p:nvSpPr>
        <p:spPr>
          <a:xfrm>
            <a:off x="4165600" y="6356424"/>
            <a:ext cx="3860800" cy="365125"/>
          </a:xfrm>
          <a:prstGeom prst="rect">
            <a:avLst/>
          </a:prstGeom>
        </p:spPr>
        <p:txBody>
          <a:bodyPr lIns="91337" tIns="45671" rIns="91337" bIns="45671"/>
          <a:lstStyle/>
          <a:p>
            <a:pPr defTabSz="456697"/>
            <a:r>
              <a:rPr lang="en-US">
                <a:solidFill>
                  <a:prstClr val="black"/>
                </a:solidFill>
                <a:latin typeface="Calibri"/>
              </a:rPr>
              <a:t>Bernd Stelzer</a:t>
            </a:r>
          </a:p>
        </p:txBody>
      </p:sp>
      <p:sp>
        <p:nvSpPr>
          <p:cNvPr id="7" name="Slide Number Placeholder 6"/>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67158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10"/>
          </p:nvPr>
        </p:nvSpPr>
        <p:spPr>
          <a:xfrm>
            <a:off x="609600" y="6356424"/>
            <a:ext cx="2844800" cy="365125"/>
          </a:xfrm>
          <a:prstGeom prst="rect">
            <a:avLst/>
          </a:prstGeom>
        </p:spPr>
        <p:txBody>
          <a:bodyPr lIns="91337" tIns="45671" rIns="91337" bIns="45671"/>
          <a:lstStyle/>
          <a:p>
            <a:pPr defTabSz="456697"/>
            <a:r>
              <a:rPr lang="en-US">
                <a:solidFill>
                  <a:prstClr val="black"/>
                </a:solidFill>
                <a:latin typeface="Calibri"/>
              </a:rPr>
              <a:t>SFU</a:t>
            </a:r>
          </a:p>
        </p:txBody>
      </p:sp>
      <p:sp>
        <p:nvSpPr>
          <p:cNvPr id="5" name="Footer Placeholder 4"/>
          <p:cNvSpPr>
            <a:spLocks noGrp="1"/>
          </p:cNvSpPr>
          <p:nvPr>
            <p:ph type="ftr" sz="quarter" idx="11"/>
          </p:nvPr>
        </p:nvSpPr>
        <p:spPr>
          <a:xfrm>
            <a:off x="4165600" y="6356424"/>
            <a:ext cx="3860800" cy="365125"/>
          </a:xfrm>
          <a:prstGeom prst="rect">
            <a:avLst/>
          </a:prstGeom>
        </p:spPr>
        <p:txBody>
          <a:bodyPr lIns="91337" tIns="45671" rIns="91337" bIns="45671"/>
          <a:lstStyle/>
          <a:p>
            <a:pPr defTabSz="456697"/>
            <a:r>
              <a:rPr lang="en-US">
                <a:solidFill>
                  <a:prstClr val="black"/>
                </a:solidFill>
                <a:latin typeface="Calibri"/>
              </a:rPr>
              <a:t>Bernd Stelzer</a:t>
            </a:r>
          </a:p>
        </p:txBody>
      </p:sp>
      <p:sp>
        <p:nvSpPr>
          <p:cNvPr id="6" name="Slide Number Placeholder 5"/>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1178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12"/>
            <a:ext cx="2743200" cy="5851525"/>
          </a:xfrm>
        </p:spPr>
        <p:txBody>
          <a:bodyPr vert="eaVert"/>
          <a:lstStyle/>
          <a:p>
            <a:r>
              <a:rPr lang="de-DE"/>
              <a:t>Click to edit Master title style</a:t>
            </a:r>
            <a:endParaRPr lang="en-US"/>
          </a:p>
        </p:txBody>
      </p:sp>
      <p:sp>
        <p:nvSpPr>
          <p:cNvPr id="3" name="Vertical Text Placeholder 2"/>
          <p:cNvSpPr>
            <a:spLocks noGrp="1"/>
          </p:cNvSpPr>
          <p:nvPr>
            <p:ph type="body" orient="vert" idx="1"/>
          </p:nvPr>
        </p:nvSpPr>
        <p:spPr>
          <a:xfrm>
            <a:off x="609600" y="274712"/>
            <a:ext cx="8026400" cy="5851525"/>
          </a:xfrm>
        </p:spPr>
        <p:txBody>
          <a:bodyPr vert="eaVert"/>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10"/>
          </p:nvPr>
        </p:nvSpPr>
        <p:spPr>
          <a:xfrm>
            <a:off x="609600" y="6356424"/>
            <a:ext cx="2844800" cy="365125"/>
          </a:xfrm>
          <a:prstGeom prst="rect">
            <a:avLst/>
          </a:prstGeom>
        </p:spPr>
        <p:txBody>
          <a:bodyPr lIns="91337" tIns="45671" rIns="91337" bIns="45671"/>
          <a:lstStyle/>
          <a:p>
            <a:pPr defTabSz="456697"/>
            <a:r>
              <a:rPr lang="en-US">
                <a:solidFill>
                  <a:prstClr val="black"/>
                </a:solidFill>
                <a:latin typeface="Calibri"/>
              </a:rPr>
              <a:t>SFU</a:t>
            </a:r>
          </a:p>
        </p:txBody>
      </p:sp>
      <p:sp>
        <p:nvSpPr>
          <p:cNvPr id="5" name="Footer Placeholder 4"/>
          <p:cNvSpPr>
            <a:spLocks noGrp="1"/>
          </p:cNvSpPr>
          <p:nvPr>
            <p:ph type="ftr" sz="quarter" idx="11"/>
          </p:nvPr>
        </p:nvSpPr>
        <p:spPr>
          <a:xfrm>
            <a:off x="4165600" y="6356424"/>
            <a:ext cx="3860800" cy="365125"/>
          </a:xfrm>
          <a:prstGeom prst="rect">
            <a:avLst/>
          </a:prstGeom>
        </p:spPr>
        <p:txBody>
          <a:bodyPr lIns="91337" tIns="45671" rIns="91337" bIns="45671"/>
          <a:lstStyle/>
          <a:p>
            <a:pPr defTabSz="456697"/>
            <a:r>
              <a:rPr lang="en-US">
                <a:solidFill>
                  <a:prstClr val="black"/>
                </a:solidFill>
                <a:latin typeface="Calibri"/>
              </a:rPr>
              <a:t>Bernd Stelzer</a:t>
            </a:r>
          </a:p>
        </p:txBody>
      </p:sp>
      <p:sp>
        <p:nvSpPr>
          <p:cNvPr id="6" name="Slide Number Placeholder 5"/>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19882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venir Book" charset="0"/>
                <a:ea typeface="Avenir Book" charset="0"/>
                <a:cs typeface="Avenir Book" charset="0"/>
              </a:defRPr>
            </a:lvl1pPr>
          </a:lstStyle>
          <a:p>
            <a:r>
              <a:rPr lang="en-US" dirty="0"/>
              <a:t>Title</a:t>
            </a:r>
          </a:p>
        </p:txBody>
      </p:sp>
      <p:sp>
        <p:nvSpPr>
          <p:cNvPr id="9" name="Slide Number Placeholder 5"/>
          <p:cNvSpPr>
            <a:spLocks noGrp="1"/>
          </p:cNvSpPr>
          <p:nvPr>
            <p:ph type="sldNum" sz="quarter" idx="4"/>
          </p:nvPr>
        </p:nvSpPr>
        <p:spPr>
          <a:xfrm>
            <a:off x="9460993" y="6538861"/>
            <a:ext cx="2743200" cy="365125"/>
          </a:xfrm>
          <a:prstGeom prst="rect">
            <a:avLst/>
          </a:prstGeom>
        </p:spPr>
        <p:txBody>
          <a:bodyPr vert="horz" lIns="100564" tIns="50282" rIns="100564" bIns="50282" rtlCol="0" anchor="ctr"/>
          <a:lstStyle>
            <a:lvl1pPr algn="r">
              <a:defRPr sz="1180" b="0" i="0">
                <a:solidFill>
                  <a:schemeClr val="bg1"/>
                </a:solidFill>
                <a:latin typeface="Avenir Book" charset="0"/>
                <a:ea typeface="Avenir Book" charset="0"/>
                <a:cs typeface="Avenir Book" charset="0"/>
              </a:defRPr>
            </a:lvl1pPr>
          </a:lstStyle>
          <a:p>
            <a:fld id="{DEF62AA5-A9F9-344C-9738-C68EB5A8EDFF}" type="slidenum">
              <a:rPr lang="en-US" smtClean="0"/>
              <a:pPr/>
              <a:t>‹#›</a:t>
            </a:fld>
            <a:endParaRPr lang="en-US" dirty="0"/>
          </a:p>
        </p:txBody>
      </p:sp>
      <p:sp>
        <p:nvSpPr>
          <p:cNvPr id="13" name="Date Placeholder 19"/>
          <p:cNvSpPr>
            <a:spLocks noGrp="1"/>
          </p:cNvSpPr>
          <p:nvPr>
            <p:ph type="dt" sz="half" idx="2"/>
          </p:nvPr>
        </p:nvSpPr>
        <p:spPr>
          <a:xfrm>
            <a:off x="21336" y="6554226"/>
            <a:ext cx="2743200" cy="365125"/>
          </a:xfrm>
          <a:prstGeom prst="rect">
            <a:avLst/>
          </a:prstGeom>
        </p:spPr>
        <p:txBody>
          <a:bodyPr vert="horz" lIns="100564" tIns="50282" rIns="100564" bIns="50282" rtlCol="0" anchor="ctr"/>
          <a:lstStyle>
            <a:lvl1pPr algn="l">
              <a:defRPr sz="1180" b="0" i="0">
                <a:solidFill>
                  <a:schemeClr val="bg1"/>
                </a:solidFill>
                <a:latin typeface="Avenir Book" charset="0"/>
                <a:ea typeface="Avenir Book" charset="0"/>
                <a:cs typeface="Avenir Book" charset="0"/>
              </a:defRPr>
            </a:lvl1pPr>
          </a:lstStyle>
          <a:p>
            <a:r>
              <a:rPr lang="en-US"/>
              <a:t>August 2019</a:t>
            </a:r>
            <a:endParaRPr lang="en-US" dirty="0"/>
          </a:p>
        </p:txBody>
      </p:sp>
      <p:sp>
        <p:nvSpPr>
          <p:cNvPr id="14" name="Footer Placeholder 4"/>
          <p:cNvSpPr>
            <a:spLocks noGrp="1"/>
          </p:cNvSpPr>
          <p:nvPr>
            <p:ph type="ftr" sz="quarter" idx="3"/>
          </p:nvPr>
        </p:nvSpPr>
        <p:spPr>
          <a:xfrm>
            <a:off x="3926072" y="6551052"/>
            <a:ext cx="4339856" cy="365125"/>
          </a:xfrm>
          <a:prstGeom prst="rect">
            <a:avLst/>
          </a:prstGeom>
        </p:spPr>
        <p:txBody>
          <a:bodyPr vert="horz" lIns="100564" tIns="50282" rIns="100564" bIns="50282" rtlCol="0" anchor="ctr" anchorCtr="0"/>
          <a:lstStyle>
            <a:lvl1pPr algn="ctr">
              <a:defRPr sz="1180" b="0" i="0">
                <a:solidFill>
                  <a:schemeClr val="bg1"/>
                </a:solidFill>
                <a:latin typeface="Avenir Book" charset="0"/>
                <a:ea typeface="Avenir Book" charset="0"/>
                <a:cs typeface="Avenir Book" charset="0"/>
              </a:defRPr>
            </a:lvl1pPr>
          </a:lstStyle>
          <a:p>
            <a:r>
              <a:rPr lang="en-US"/>
              <a:t>Steinar Stapnes</a:t>
            </a:r>
            <a:endParaRPr lang="en-US" dirty="0"/>
          </a:p>
        </p:txBody>
      </p:sp>
      <p:sp>
        <p:nvSpPr>
          <p:cNvPr id="4" name="Content Placeholder 3"/>
          <p:cNvSpPr>
            <a:spLocks noGrp="1"/>
          </p:cNvSpPr>
          <p:nvPr>
            <p:ph sz="quarter" idx="10"/>
          </p:nvPr>
        </p:nvSpPr>
        <p:spPr>
          <a:xfrm>
            <a:off x="838200" y="1698129"/>
            <a:ext cx="10515600" cy="4232411"/>
          </a:xfrm>
          <a:prstGeom prst="rect">
            <a:avLst/>
          </a:prstGeom>
        </p:spPr>
        <p:txBody>
          <a:bodyPr lIns="100564" tIns="50282" rIns="100564" bIns="50282"/>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85394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venir Book" charset="0"/>
                <a:ea typeface="Avenir Book" charset="0"/>
                <a:cs typeface="Avenir Book" charset="0"/>
              </a:defRPr>
            </a:lvl1pPr>
          </a:lstStyle>
          <a:p>
            <a:r>
              <a:rPr lang="en-US" dirty="0"/>
              <a:t>Title</a:t>
            </a:r>
          </a:p>
        </p:txBody>
      </p:sp>
      <p:sp>
        <p:nvSpPr>
          <p:cNvPr id="9" name="Slide Number Placeholder 5"/>
          <p:cNvSpPr>
            <a:spLocks noGrp="1"/>
          </p:cNvSpPr>
          <p:nvPr>
            <p:ph type="sldNum" sz="quarter" idx="4"/>
          </p:nvPr>
        </p:nvSpPr>
        <p:spPr>
          <a:xfrm>
            <a:off x="9460993" y="6538861"/>
            <a:ext cx="2743200" cy="365125"/>
          </a:xfrm>
          <a:prstGeom prst="rect">
            <a:avLst/>
          </a:prstGeom>
        </p:spPr>
        <p:txBody>
          <a:bodyPr vert="horz" lIns="100564" tIns="50282" rIns="100564" bIns="50282" rtlCol="0" anchor="ctr"/>
          <a:lstStyle>
            <a:lvl1pPr algn="r">
              <a:defRPr sz="1180" b="0" i="0">
                <a:solidFill>
                  <a:schemeClr val="bg1"/>
                </a:solidFill>
                <a:latin typeface="Avenir Book" charset="0"/>
                <a:ea typeface="Avenir Book" charset="0"/>
                <a:cs typeface="Avenir Book" charset="0"/>
              </a:defRPr>
            </a:lvl1pPr>
          </a:lstStyle>
          <a:p>
            <a:fld id="{DEF62AA5-A9F9-344C-9738-C68EB5A8EDFF}" type="slidenum">
              <a:rPr lang="en-US" smtClean="0"/>
              <a:pPr/>
              <a:t>‹#›</a:t>
            </a:fld>
            <a:endParaRPr lang="en-US" dirty="0"/>
          </a:p>
        </p:txBody>
      </p:sp>
      <p:sp>
        <p:nvSpPr>
          <p:cNvPr id="13" name="Date Placeholder 19"/>
          <p:cNvSpPr>
            <a:spLocks noGrp="1"/>
          </p:cNvSpPr>
          <p:nvPr>
            <p:ph type="dt" sz="half" idx="2"/>
          </p:nvPr>
        </p:nvSpPr>
        <p:spPr>
          <a:xfrm>
            <a:off x="21336" y="6554226"/>
            <a:ext cx="2743200" cy="365125"/>
          </a:xfrm>
          <a:prstGeom prst="rect">
            <a:avLst/>
          </a:prstGeom>
        </p:spPr>
        <p:txBody>
          <a:bodyPr vert="horz" lIns="100564" tIns="50282" rIns="100564" bIns="50282" rtlCol="0" anchor="ctr"/>
          <a:lstStyle>
            <a:lvl1pPr algn="l">
              <a:defRPr sz="1180" b="0" i="0">
                <a:solidFill>
                  <a:schemeClr val="bg1"/>
                </a:solidFill>
                <a:latin typeface="Avenir Book" charset="0"/>
                <a:ea typeface="Avenir Book" charset="0"/>
                <a:cs typeface="Avenir Book" charset="0"/>
              </a:defRPr>
            </a:lvl1pPr>
          </a:lstStyle>
          <a:p>
            <a:r>
              <a:rPr lang="en-US"/>
              <a:t>August 2019</a:t>
            </a:r>
            <a:endParaRPr lang="en-US" dirty="0"/>
          </a:p>
        </p:txBody>
      </p:sp>
      <p:sp>
        <p:nvSpPr>
          <p:cNvPr id="14" name="Footer Placeholder 4"/>
          <p:cNvSpPr>
            <a:spLocks noGrp="1"/>
          </p:cNvSpPr>
          <p:nvPr>
            <p:ph type="ftr" sz="quarter" idx="3"/>
          </p:nvPr>
        </p:nvSpPr>
        <p:spPr>
          <a:xfrm>
            <a:off x="3926072" y="6551052"/>
            <a:ext cx="4339856" cy="365125"/>
          </a:xfrm>
          <a:prstGeom prst="rect">
            <a:avLst/>
          </a:prstGeom>
        </p:spPr>
        <p:txBody>
          <a:bodyPr vert="horz" lIns="100564" tIns="50282" rIns="100564" bIns="50282" rtlCol="0" anchor="ctr" anchorCtr="0"/>
          <a:lstStyle>
            <a:lvl1pPr algn="ctr">
              <a:defRPr sz="1180" b="0" i="0">
                <a:solidFill>
                  <a:schemeClr val="bg1"/>
                </a:solidFill>
                <a:latin typeface="Avenir Book" charset="0"/>
                <a:ea typeface="Avenir Book" charset="0"/>
                <a:cs typeface="Avenir Book" charset="0"/>
              </a:defRPr>
            </a:lvl1pPr>
          </a:lstStyle>
          <a:p>
            <a:r>
              <a:rPr lang="en-US"/>
              <a:t>Steinar Stapnes</a:t>
            </a:r>
            <a:endParaRPr lang="en-US" dirty="0"/>
          </a:p>
        </p:txBody>
      </p:sp>
      <p:sp>
        <p:nvSpPr>
          <p:cNvPr id="4" name="Content Placeholder 3"/>
          <p:cNvSpPr>
            <a:spLocks noGrp="1"/>
          </p:cNvSpPr>
          <p:nvPr>
            <p:ph sz="quarter" idx="10"/>
          </p:nvPr>
        </p:nvSpPr>
        <p:spPr>
          <a:xfrm>
            <a:off x="838200" y="1698129"/>
            <a:ext cx="10515600" cy="4232411"/>
          </a:xfrm>
          <a:prstGeom prst="rect">
            <a:avLst/>
          </a:prstGeom>
        </p:spPr>
        <p:txBody>
          <a:bodyPr lIns="100564" tIns="50282" rIns="100564" bIns="50282"/>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5856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venir Book" charset="0"/>
                <a:ea typeface="Avenir Book" charset="0"/>
                <a:cs typeface="Avenir Book" charset="0"/>
              </a:defRPr>
            </a:lvl1pPr>
          </a:lstStyle>
          <a:p>
            <a:r>
              <a:rPr lang="en-US" dirty="0"/>
              <a:t>Title</a:t>
            </a:r>
          </a:p>
        </p:txBody>
      </p:sp>
      <p:sp>
        <p:nvSpPr>
          <p:cNvPr id="9" name="Slide Number Placeholder 5"/>
          <p:cNvSpPr>
            <a:spLocks noGrp="1"/>
          </p:cNvSpPr>
          <p:nvPr>
            <p:ph type="sldNum" sz="quarter" idx="4"/>
          </p:nvPr>
        </p:nvSpPr>
        <p:spPr>
          <a:xfrm>
            <a:off x="9460993" y="6538861"/>
            <a:ext cx="2743200" cy="365125"/>
          </a:xfrm>
          <a:prstGeom prst="rect">
            <a:avLst/>
          </a:prstGeom>
        </p:spPr>
        <p:txBody>
          <a:bodyPr vert="horz" lIns="100564" tIns="50282" rIns="100564" bIns="50282" rtlCol="0" anchor="ctr"/>
          <a:lstStyle>
            <a:lvl1pPr algn="r">
              <a:defRPr sz="1180" b="0" i="0">
                <a:solidFill>
                  <a:schemeClr val="bg1"/>
                </a:solidFill>
                <a:latin typeface="Avenir Book" charset="0"/>
                <a:ea typeface="Avenir Book" charset="0"/>
                <a:cs typeface="Avenir Book" charset="0"/>
              </a:defRPr>
            </a:lvl1pPr>
          </a:lstStyle>
          <a:p>
            <a:fld id="{DEF62AA5-A9F9-344C-9738-C68EB5A8EDFF}" type="slidenum">
              <a:rPr lang="en-US" smtClean="0"/>
              <a:pPr/>
              <a:t>‹#›</a:t>
            </a:fld>
            <a:endParaRPr lang="en-US" dirty="0"/>
          </a:p>
        </p:txBody>
      </p:sp>
      <p:sp>
        <p:nvSpPr>
          <p:cNvPr id="13" name="Date Placeholder 19"/>
          <p:cNvSpPr>
            <a:spLocks noGrp="1"/>
          </p:cNvSpPr>
          <p:nvPr>
            <p:ph type="dt" sz="half" idx="2"/>
          </p:nvPr>
        </p:nvSpPr>
        <p:spPr>
          <a:xfrm>
            <a:off x="21336" y="6554226"/>
            <a:ext cx="2743200" cy="365125"/>
          </a:xfrm>
          <a:prstGeom prst="rect">
            <a:avLst/>
          </a:prstGeom>
        </p:spPr>
        <p:txBody>
          <a:bodyPr vert="horz" lIns="100564" tIns="50282" rIns="100564" bIns="50282" rtlCol="0" anchor="ctr"/>
          <a:lstStyle>
            <a:lvl1pPr algn="l">
              <a:defRPr sz="1180" b="0" i="0">
                <a:solidFill>
                  <a:schemeClr val="bg1"/>
                </a:solidFill>
                <a:latin typeface="Avenir Book" charset="0"/>
                <a:ea typeface="Avenir Book" charset="0"/>
                <a:cs typeface="Avenir Book" charset="0"/>
              </a:defRPr>
            </a:lvl1pPr>
          </a:lstStyle>
          <a:p>
            <a:r>
              <a:rPr lang="en-US"/>
              <a:t>August 2019</a:t>
            </a:r>
            <a:endParaRPr lang="en-US" dirty="0"/>
          </a:p>
        </p:txBody>
      </p:sp>
      <p:sp>
        <p:nvSpPr>
          <p:cNvPr id="14" name="Footer Placeholder 4"/>
          <p:cNvSpPr>
            <a:spLocks noGrp="1"/>
          </p:cNvSpPr>
          <p:nvPr>
            <p:ph type="ftr" sz="quarter" idx="3"/>
          </p:nvPr>
        </p:nvSpPr>
        <p:spPr>
          <a:xfrm>
            <a:off x="3926072" y="6551052"/>
            <a:ext cx="4339856" cy="365125"/>
          </a:xfrm>
          <a:prstGeom prst="rect">
            <a:avLst/>
          </a:prstGeom>
        </p:spPr>
        <p:txBody>
          <a:bodyPr vert="horz" lIns="100564" tIns="50282" rIns="100564" bIns="50282" rtlCol="0" anchor="ctr" anchorCtr="0"/>
          <a:lstStyle>
            <a:lvl1pPr algn="ctr">
              <a:defRPr sz="1180" b="0" i="0">
                <a:solidFill>
                  <a:schemeClr val="bg1"/>
                </a:solidFill>
                <a:latin typeface="Avenir Book" charset="0"/>
                <a:ea typeface="Avenir Book" charset="0"/>
                <a:cs typeface="Avenir Book" charset="0"/>
              </a:defRPr>
            </a:lvl1pPr>
          </a:lstStyle>
          <a:p>
            <a:r>
              <a:rPr lang="en-US"/>
              <a:t>Steinar Stapnes</a:t>
            </a:r>
            <a:endParaRPr lang="en-US" dirty="0"/>
          </a:p>
        </p:txBody>
      </p:sp>
      <p:sp>
        <p:nvSpPr>
          <p:cNvPr id="4" name="Content Placeholder 3"/>
          <p:cNvSpPr>
            <a:spLocks noGrp="1"/>
          </p:cNvSpPr>
          <p:nvPr>
            <p:ph sz="quarter" idx="10"/>
          </p:nvPr>
        </p:nvSpPr>
        <p:spPr>
          <a:xfrm>
            <a:off x="838200" y="1698129"/>
            <a:ext cx="10515600" cy="4232411"/>
          </a:xfrm>
          <a:prstGeom prst="rect">
            <a:avLst/>
          </a:prstGeom>
        </p:spPr>
        <p:txBody>
          <a:bodyPr lIns="100564" tIns="50282" rIns="100564" bIns="50282"/>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5904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104282"/>
        </a:solidFill>
        <a:effectLst/>
      </p:bgPr>
    </p:bg>
    <p:spTree>
      <p:nvGrpSpPr>
        <p:cNvPr id="1" name=""/>
        <p:cNvGrpSpPr/>
        <p:nvPr/>
      </p:nvGrpSpPr>
      <p:grpSpPr>
        <a:xfrm>
          <a:off x="0" y="0"/>
          <a:ext cx="0" cy="0"/>
          <a:chOff x="0" y="0"/>
          <a:chExt cx="0" cy="0"/>
        </a:xfrm>
      </p:grpSpPr>
      <p:pic>
        <p:nvPicPr>
          <p:cNvPr id="2" name="Image 2" descr="logooutline.eps">
            <a:extLst>
              <a:ext uri="{FF2B5EF4-FFF2-40B4-BE49-F238E27FC236}">
                <a16:creationId xmlns:a16="http://schemas.microsoft.com/office/drawing/2014/main" id="{6A6C4AB8-D3EF-4FD6-B2A1-246ED2CB8BAB}"/>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5065185" y="2663825"/>
            <a:ext cx="2061633"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7">
            <a:extLst>
              <a:ext uri="{FF2B5EF4-FFF2-40B4-BE49-F238E27FC236}">
                <a16:creationId xmlns:a16="http://schemas.microsoft.com/office/drawing/2014/main" id="{689341F4-57DE-4373-A0E0-F4A478917459}"/>
              </a:ext>
            </a:extLst>
          </p:cNvPr>
          <p:cNvSpPr txBox="1">
            <a:spLocks noChangeArrowheads="1"/>
          </p:cNvSpPr>
          <p:nvPr userDrawn="1"/>
        </p:nvSpPr>
        <p:spPr bwMode="auto">
          <a:xfrm>
            <a:off x="2637367" y="5230813"/>
            <a:ext cx="6900333" cy="461962"/>
          </a:xfrm>
          <a:prstGeom prst="rect">
            <a:avLst/>
          </a:prstGeom>
          <a:noFill/>
          <a:ln>
            <a:noFill/>
          </a:ln>
        </p:spPr>
        <p:txBody>
          <a:bodyPr>
            <a:spAutoFit/>
          </a:bodyPr>
          <a:lstStyle>
            <a:lvl1pPr>
              <a:defRPr>
                <a:solidFill>
                  <a:schemeClr val="bg1"/>
                </a:solidFill>
                <a:latin typeface="Arial" charset="0"/>
                <a:ea typeface="Droid Sans Fallback" charset="0"/>
                <a:cs typeface="Droid Sans Fallback" charset="0"/>
              </a:defRPr>
            </a:lvl1pPr>
            <a:lvl2pPr>
              <a:defRPr>
                <a:solidFill>
                  <a:schemeClr val="bg1"/>
                </a:solidFill>
                <a:latin typeface="Arial" charset="0"/>
                <a:ea typeface="Droid Sans Fallback" charset="0"/>
                <a:cs typeface="Droid Sans Fallback" charset="0"/>
              </a:defRPr>
            </a:lvl2pPr>
            <a:lvl3pPr>
              <a:defRPr>
                <a:solidFill>
                  <a:schemeClr val="bg1"/>
                </a:solidFill>
                <a:latin typeface="Arial" charset="0"/>
                <a:ea typeface="Droid Sans Fallback" charset="0"/>
                <a:cs typeface="Droid Sans Fallback" charset="0"/>
              </a:defRPr>
            </a:lvl3pPr>
            <a:lvl4pPr>
              <a:defRPr>
                <a:solidFill>
                  <a:schemeClr val="bg1"/>
                </a:solidFill>
                <a:latin typeface="Arial" charset="0"/>
                <a:ea typeface="Droid Sans Fallback" charset="0"/>
                <a:cs typeface="Droid Sans Fallback" charset="0"/>
              </a:defRPr>
            </a:lvl4pPr>
            <a:lvl5pPr>
              <a:defRPr>
                <a:solidFill>
                  <a:schemeClr val="bg1"/>
                </a:solidFill>
                <a:latin typeface="Arial" charset="0"/>
                <a:ea typeface="Droid Sans Fallback" charset="0"/>
                <a:cs typeface="Droid Sans Fallback" charset="0"/>
              </a:defRPr>
            </a:lvl5pPr>
            <a:lvl6pPr marL="2514600" indent="-228600" eaLnBrk="0" fontAlgn="base" hangingPunct="0">
              <a:spcBef>
                <a:spcPct val="0"/>
              </a:spcBef>
              <a:spcAft>
                <a:spcPct val="0"/>
              </a:spcAft>
              <a:defRPr>
                <a:solidFill>
                  <a:schemeClr val="bg1"/>
                </a:solidFill>
                <a:latin typeface="Arial" charset="0"/>
                <a:ea typeface="Droid Sans Fallback" charset="0"/>
                <a:cs typeface="Droid Sans Fallback" charset="0"/>
              </a:defRPr>
            </a:lvl6pPr>
            <a:lvl7pPr marL="2971800" indent="-228600" eaLnBrk="0" fontAlgn="base" hangingPunct="0">
              <a:spcBef>
                <a:spcPct val="0"/>
              </a:spcBef>
              <a:spcAft>
                <a:spcPct val="0"/>
              </a:spcAft>
              <a:defRPr>
                <a:solidFill>
                  <a:schemeClr val="bg1"/>
                </a:solidFill>
                <a:latin typeface="Arial" charset="0"/>
                <a:ea typeface="Droid Sans Fallback" charset="0"/>
                <a:cs typeface="Droid Sans Fallback" charset="0"/>
              </a:defRPr>
            </a:lvl7pPr>
            <a:lvl8pPr marL="3429000" indent="-228600" eaLnBrk="0" fontAlgn="base" hangingPunct="0">
              <a:spcBef>
                <a:spcPct val="0"/>
              </a:spcBef>
              <a:spcAft>
                <a:spcPct val="0"/>
              </a:spcAft>
              <a:defRPr>
                <a:solidFill>
                  <a:schemeClr val="bg1"/>
                </a:solidFill>
                <a:latin typeface="Arial" charset="0"/>
                <a:ea typeface="Droid Sans Fallback" charset="0"/>
                <a:cs typeface="Droid Sans Fallback" charset="0"/>
              </a:defRPr>
            </a:lvl8pPr>
            <a:lvl9pPr marL="3886200" indent="-228600" eaLnBrk="0" fontAlgn="base" hangingPunct="0">
              <a:spcBef>
                <a:spcPct val="0"/>
              </a:spcBef>
              <a:spcAft>
                <a:spcPct val="0"/>
              </a:spcAft>
              <a:defRPr>
                <a:solidFill>
                  <a:schemeClr val="bg1"/>
                </a:solidFill>
                <a:latin typeface="Arial" charset="0"/>
                <a:ea typeface="Droid Sans Fallback" charset="0"/>
                <a:cs typeface="Droid Sans Fallback" charset="0"/>
              </a:defRPr>
            </a:lvl9pPr>
          </a:lstStyle>
          <a:p>
            <a:pPr algn="ctr" defTabSz="914400" eaLnBrk="1" hangingPunct="1">
              <a:defRPr/>
            </a:pPr>
            <a:r>
              <a:rPr lang="en-US" altLang="en-US" sz="2400">
                <a:solidFill>
                  <a:srgbClr val="FFFFFF"/>
                </a:solidFill>
              </a:rPr>
              <a:t>Thank you for your attention.</a:t>
            </a:r>
          </a:p>
        </p:txBody>
      </p:sp>
    </p:spTree>
    <p:extLst>
      <p:ext uri="{BB962C8B-B14F-4D97-AF65-F5344CB8AC3E}">
        <p14:creationId xmlns:p14="http://schemas.microsoft.com/office/powerpoint/2010/main" val="334925968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el och punkter copy">
    <p:spTree>
      <p:nvGrpSpPr>
        <p:cNvPr id="1" name=""/>
        <p:cNvGrpSpPr/>
        <p:nvPr/>
      </p:nvGrpSpPr>
      <p:grpSpPr>
        <a:xfrm>
          <a:off x="0" y="0"/>
          <a:ext cx="0" cy="0"/>
          <a:chOff x="0" y="0"/>
          <a:chExt cx="0" cy="0"/>
        </a:xfrm>
      </p:grpSpPr>
      <p:sp>
        <p:nvSpPr>
          <p:cNvPr id="23" name="Rectangle"/>
          <p:cNvSpPr/>
          <p:nvPr/>
        </p:nvSpPr>
        <p:spPr>
          <a:xfrm>
            <a:off x="-1787" y="6580775"/>
            <a:ext cx="12195573" cy="279661"/>
          </a:xfrm>
          <a:prstGeom prst="rect">
            <a:avLst/>
          </a:prstGeom>
          <a:solidFill>
            <a:srgbClr val="0053A1"/>
          </a:solidFill>
          <a:ln w="12700">
            <a:miter lim="400000"/>
          </a:ln>
          <a:effectLst>
            <a:outerShdw blurRad="50800" dist="25400" dir="5400000" rotWithShape="0">
              <a:srgbClr val="000000">
                <a:alpha val="50000"/>
              </a:srgbClr>
            </a:outerShdw>
          </a:effectLst>
        </p:spPr>
        <p:txBody>
          <a:bodyPr lIns="26789" tIns="26789" rIns="26789" bIns="26789"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2100"/>
          </a:p>
        </p:txBody>
      </p:sp>
      <p:pic>
        <p:nvPicPr>
          <p:cNvPr id="24" name="LogoBadge-01.jpg" descr="LogoBadge-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47517" y="261275"/>
            <a:ext cx="784639" cy="784638"/>
          </a:xfrm>
          <a:prstGeom prst="rect">
            <a:avLst/>
          </a:prstGeom>
          <a:ln w="12700">
            <a:miter lim="400000"/>
          </a:ln>
        </p:spPr>
      </p:pic>
      <p:pic>
        <p:nvPicPr>
          <p:cNvPr id="25" name="CLIC-Logo-Color-72.png" descr="CLIC-Logo-Color-7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04" y="58706"/>
            <a:ext cx="1189776" cy="1189776"/>
          </a:xfrm>
          <a:prstGeom prst="rect">
            <a:avLst/>
          </a:prstGeom>
          <a:ln w="12700">
            <a:miter lim="400000"/>
          </a:ln>
        </p:spPr>
      </p:pic>
      <p:sp>
        <p:nvSpPr>
          <p:cNvPr id="26" name="Slide Number"/>
          <p:cNvSpPr>
            <a:spLocks noGrp="1"/>
          </p:cNvSpPr>
          <p:nvPr>
            <p:ph type="sldNum" sz="quarter" idx="2"/>
          </p:nvPr>
        </p:nvSpPr>
        <p:spPr>
          <a:prstGeom prst="rect">
            <a:avLst/>
          </a:prstGeom>
        </p:spPr>
        <p:txBody>
          <a:bodyPr/>
          <a:lstStyle/>
          <a:p>
            <a:fld id="{86CB4B4D-7CA3-9044-876B-883B54F8677D}" type="slidenum">
              <a:t>‹#›</a:t>
            </a:fld>
            <a:endParaRPr/>
          </a:p>
        </p:txBody>
      </p:sp>
      <p:sp>
        <p:nvSpPr>
          <p:cNvPr id="27" name="Title Text"/>
          <p:cNvSpPr>
            <a:spLocks noGrp="1"/>
          </p:cNvSpPr>
          <p:nvPr>
            <p:ph type="title"/>
          </p:nvPr>
        </p:nvSpPr>
        <p:spPr>
          <a:xfrm>
            <a:off x="2416970" y="184944"/>
            <a:ext cx="7358063" cy="950000"/>
          </a:xfrm>
          <a:prstGeom prst="rect">
            <a:avLst/>
          </a:prstGeom>
        </p:spPr>
        <p:txBody>
          <a:bodyPr/>
          <a:lstStyle>
            <a:lvl1pPr>
              <a:defRPr sz="2813"/>
            </a:lvl1pPr>
          </a:lstStyle>
          <a:p>
            <a:r>
              <a:t>Title Text</a:t>
            </a:r>
          </a:p>
        </p:txBody>
      </p:sp>
      <p:sp>
        <p:nvSpPr>
          <p:cNvPr id="28"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890081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hyperlink" Target="mailto:lars.rickard.stroem@cern.ch" TargetMode="External"/><Relationship Id="rId5" Type="http://schemas.openxmlformats.org/officeDocument/2006/relationships/slideLayout" Target="../slideLayouts/slideLayout58.xml"/><Relationship Id="rId10" Type="http://schemas.openxmlformats.org/officeDocument/2006/relationships/image" Target="../media/image4.png"/><Relationship Id="rId4" Type="http://schemas.openxmlformats.org/officeDocument/2006/relationships/slideLayout" Target="../slideLayouts/slideLayout57.xml"/><Relationship Id="rId9" Type="http://schemas.openxmlformats.org/officeDocument/2006/relationships/image" Target="../media/image10.jpe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62.xml"/><Relationship Id="rId1" Type="http://schemas.openxmlformats.org/officeDocument/2006/relationships/slideLayout" Target="../slideLayouts/slideLayout6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12.jpeg"/><Relationship Id="rId2" Type="http://schemas.openxmlformats.org/officeDocument/2006/relationships/slideLayout" Target="../slideLayouts/slideLayout64.xml"/><Relationship Id="rId16" Type="http://schemas.openxmlformats.org/officeDocument/2006/relationships/image" Target="../media/image11.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12.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5.jpeg"/><Relationship Id="rId5" Type="http://schemas.openxmlformats.org/officeDocument/2006/relationships/theme" Target="../theme/theme4.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6.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7.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5.jpeg"/><Relationship Id="rId5" Type="http://schemas.openxmlformats.org/officeDocument/2006/relationships/theme" Target="../theme/theme8.xml"/><Relationship Id="rId4"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hyperlink" Target="mailto:lars.rickard.stroem@cern.ch" TargetMode="External"/><Relationship Id="rId5" Type="http://schemas.openxmlformats.org/officeDocument/2006/relationships/slideLayout" Target="../slideLayouts/slideLayout51.xml"/><Relationship Id="rId10" Type="http://schemas.openxmlformats.org/officeDocument/2006/relationships/image" Target="../media/image4.png"/><Relationship Id="rId4" Type="http://schemas.openxmlformats.org/officeDocument/2006/relationships/slideLayout" Target="../slideLayouts/slideLayout50.xml"/><Relationship Id="rId9"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9" name="Picture 10">
            <a:extLst>
              <a:ext uri="{FF2B5EF4-FFF2-40B4-BE49-F238E27FC236}">
                <a16:creationId xmlns:a16="http://schemas.microsoft.com/office/drawing/2014/main" id="{E670347F-8862-4E07-B94B-DA052D0182EF}"/>
              </a:ext>
            </a:extLst>
          </p:cNvPr>
          <p:cNvPicPr>
            <a:picLocks noChangeAspect="1"/>
          </p:cNvPicPr>
          <p:nvPr userDrawn="1"/>
        </p:nvPicPr>
        <p:blipFill>
          <a:blip r:embed="rId12">
            <a:extLst>
              <a:ext uri="{28A0092B-C50C-407E-A947-70E740481C1C}">
                <a14:useLocalDpi xmlns:a14="http://schemas.microsoft.com/office/drawing/2010/main"/>
              </a:ext>
            </a:extLst>
          </a:blip>
          <a:srcRect/>
          <a:stretch>
            <a:fillRect/>
          </a:stretch>
        </p:blipFill>
        <p:spPr bwMode="auto">
          <a:xfrm>
            <a:off x="0" y="-27384"/>
            <a:ext cx="12192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Espace réservé du texte 29">
            <a:extLst>
              <a:ext uri="{FF2B5EF4-FFF2-40B4-BE49-F238E27FC236}">
                <a16:creationId xmlns:a16="http://schemas.microsoft.com/office/drawing/2014/main" id="{001AD3EE-70A4-4B57-8BF1-E43E1BA55993}"/>
              </a:ext>
            </a:extLst>
          </p:cNvPr>
          <p:cNvSpPr>
            <a:spLocks noGrp="1"/>
          </p:cNvSpPr>
          <p:nvPr>
            <p:ph type="body" idx="1"/>
          </p:nvPr>
        </p:nvSpPr>
        <p:spPr bwMode="auto">
          <a:xfrm>
            <a:off x="609601" y="1325563"/>
            <a:ext cx="10968567"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CH" altLang="en-US" dirty="0"/>
              <a:t>Cliquez pour modifier les styles du texte du masque</a:t>
            </a:r>
          </a:p>
          <a:p>
            <a:pPr lvl="1"/>
            <a:r>
              <a:rPr lang="fr-CH" altLang="en-US" dirty="0"/>
              <a:t>Deuxième niveau</a:t>
            </a:r>
          </a:p>
          <a:p>
            <a:pPr lvl="2"/>
            <a:r>
              <a:rPr lang="fr-CH" altLang="en-US" dirty="0"/>
              <a:t>Troisième niveau</a:t>
            </a:r>
          </a:p>
          <a:p>
            <a:pPr lvl="3"/>
            <a:r>
              <a:rPr lang="fr-CH" altLang="en-US" dirty="0"/>
              <a:t>Quatrième niveau</a:t>
            </a:r>
          </a:p>
          <a:p>
            <a:pPr lvl="4"/>
            <a:r>
              <a:rPr lang="fr-CH" altLang="en-US" dirty="0"/>
              <a:t>Cinquième niveau</a:t>
            </a:r>
            <a:endParaRPr lang="en-US" altLang="en-US" dirty="0"/>
          </a:p>
        </p:txBody>
      </p:sp>
      <p:sp>
        <p:nvSpPr>
          <p:cNvPr id="2" name="Date Placeholder 1">
            <a:extLst>
              <a:ext uri="{FF2B5EF4-FFF2-40B4-BE49-F238E27FC236}">
                <a16:creationId xmlns:a16="http://schemas.microsoft.com/office/drawing/2014/main" id="{07D6AF68-DCC6-42F3-AE75-78D4E4F8912F}"/>
              </a:ext>
            </a:extLst>
          </p:cNvPr>
          <p:cNvSpPr>
            <a:spLocks noGrp="1"/>
          </p:cNvSpPr>
          <p:nvPr>
            <p:ph type="dt" sz="half" idx="2"/>
          </p:nvPr>
        </p:nvSpPr>
        <p:spPr>
          <a:xfrm>
            <a:off x="9376833" y="6500814"/>
            <a:ext cx="1416051" cy="358775"/>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800">
                <a:solidFill>
                  <a:srgbClr val="0055A0"/>
                </a:solidFill>
                <a:ea typeface="Droid Sans Fallback" charset="0"/>
              </a:defRPr>
            </a:lvl1pPr>
          </a:lstStyle>
          <a:p>
            <a:pPr>
              <a:defRPr/>
            </a:pPr>
            <a:endParaRPr lang="en-US" altLang="en-US"/>
          </a:p>
        </p:txBody>
      </p:sp>
      <p:sp>
        <p:nvSpPr>
          <p:cNvPr id="4" name="Slide Number Placeholder 3">
            <a:extLst>
              <a:ext uri="{FF2B5EF4-FFF2-40B4-BE49-F238E27FC236}">
                <a16:creationId xmlns:a16="http://schemas.microsoft.com/office/drawing/2014/main" id="{469F91CE-EF98-436B-B1A1-A64471410A1A}"/>
              </a:ext>
            </a:extLst>
          </p:cNvPr>
          <p:cNvSpPr>
            <a:spLocks noGrp="1"/>
          </p:cNvSpPr>
          <p:nvPr>
            <p:ph type="sldNum" sz="quarter" idx="4"/>
          </p:nvPr>
        </p:nvSpPr>
        <p:spPr>
          <a:xfrm>
            <a:off x="10913533" y="6494464"/>
            <a:ext cx="668867" cy="365125"/>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800">
                <a:solidFill>
                  <a:srgbClr val="0055A0"/>
                </a:solidFill>
              </a:defRPr>
            </a:lvl1pPr>
          </a:lstStyle>
          <a:p>
            <a:pPr>
              <a:defRPr/>
            </a:pPr>
            <a:fld id="{08A5172A-EE10-4025-82AD-CE3C8BAD5DB6}" type="slidenum">
              <a:rPr lang="en-US" altLang="en-US"/>
              <a:pPr>
                <a:defRPr/>
              </a:pPr>
              <a:t>‹#›</a:t>
            </a:fld>
            <a:endParaRPr lang="en-US" altLang="en-US"/>
          </a:p>
        </p:txBody>
      </p:sp>
      <p:sp>
        <p:nvSpPr>
          <p:cNvPr id="1030" name="Espace réservé du titre 8">
            <a:extLst>
              <a:ext uri="{FF2B5EF4-FFF2-40B4-BE49-F238E27FC236}">
                <a16:creationId xmlns:a16="http://schemas.microsoft.com/office/drawing/2014/main" id="{38955676-60A9-406E-9049-2A44EA337D32}"/>
              </a:ext>
            </a:extLst>
          </p:cNvPr>
          <p:cNvSpPr>
            <a:spLocks noGrp="1"/>
          </p:cNvSpPr>
          <p:nvPr>
            <p:ph type="title"/>
          </p:nvPr>
        </p:nvSpPr>
        <p:spPr bwMode="auto">
          <a:xfrm>
            <a:off x="1059089" y="-27384"/>
            <a:ext cx="1007747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fr-CH" altLang="en-US" dirty="0"/>
              <a:t>Cliquez et modifiez le titre</a:t>
            </a:r>
            <a:endParaRPr lang="en-US" altLang="en-US" dirty="0"/>
          </a:p>
        </p:txBody>
      </p:sp>
    </p:spTree>
  </p:cSld>
  <p:clrMap bg1="lt1" tx1="dk1" bg2="lt2" tx2="dk2" accent1="accent1" accent2="accent2" accent3="accent3" accent4="accent4" accent5="accent5" accent6="accent6" hlink="hlink" folHlink="folHlink"/>
  <p:sldLayoutIdLst>
    <p:sldLayoutId id="2147492074" r:id="rId1"/>
    <p:sldLayoutId id="2147492075" r:id="rId2"/>
    <p:sldLayoutId id="2147492076" r:id="rId3"/>
    <p:sldLayoutId id="2147492077" r:id="rId4"/>
    <p:sldLayoutId id="2147492078" r:id="rId5"/>
    <p:sldLayoutId id="2147492079" r:id="rId6"/>
    <p:sldLayoutId id="2147492080" r:id="rId7"/>
    <p:sldLayoutId id="2147492081" r:id="rId8"/>
    <p:sldLayoutId id="2147492096" r:id="rId9"/>
    <p:sldLayoutId id="2147492164" r:id="rId10"/>
  </p:sldLayoutIdLst>
  <p:hf hdr="0" ftr="0" dt="0"/>
  <p:txStyles>
    <p:titleStyle>
      <a:lvl1pPr algn="ctr" rtl="0" eaLnBrk="0" fontAlgn="base" hangingPunct="0">
        <a:spcBef>
          <a:spcPct val="0"/>
        </a:spcBef>
        <a:spcAft>
          <a:spcPct val="0"/>
        </a:spcAft>
        <a:defRPr sz="3200" kern="1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charset="0"/>
        </a:defRPr>
      </a:lvl2pPr>
      <a:lvl3pPr algn="ctr" rtl="0" eaLnBrk="0" fontAlgn="base" hangingPunct="0">
        <a:spcBef>
          <a:spcPct val="0"/>
        </a:spcBef>
        <a:spcAft>
          <a:spcPct val="0"/>
        </a:spcAft>
        <a:defRPr sz="3200">
          <a:solidFill>
            <a:schemeClr val="bg1"/>
          </a:solidFill>
          <a:latin typeface="Arial" charset="0"/>
        </a:defRPr>
      </a:lvl3pPr>
      <a:lvl4pPr algn="ctr" rtl="0" eaLnBrk="0" fontAlgn="base" hangingPunct="0">
        <a:spcBef>
          <a:spcPct val="0"/>
        </a:spcBef>
        <a:spcAft>
          <a:spcPct val="0"/>
        </a:spcAft>
        <a:defRPr sz="3200">
          <a:solidFill>
            <a:schemeClr val="bg1"/>
          </a:solidFill>
          <a:latin typeface="Arial" charset="0"/>
        </a:defRPr>
      </a:lvl4pPr>
      <a:lvl5pPr algn="ctr" rtl="0" eaLnBrk="0" fontAlgn="base" hangingPunct="0">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p:titleStyle>
    <p:bodyStyle>
      <a:lvl1pPr marL="493713" indent="-457200" algn="l" rtl="0" eaLnBrk="0" fontAlgn="base" hangingPunct="0">
        <a:spcBef>
          <a:spcPct val="20000"/>
        </a:spcBef>
        <a:spcAft>
          <a:spcPct val="0"/>
        </a:spcAft>
        <a:buClr>
          <a:schemeClr val="tx1"/>
        </a:buClr>
        <a:buSzPct val="80000"/>
        <a:buFont typeface="Arial" panose="020B0604020202020204" pitchFamily="34" charset="0"/>
        <a:buChar char="•"/>
        <a:defRPr sz="2800" kern="1200">
          <a:solidFill>
            <a:schemeClr val="tx1"/>
          </a:solidFill>
          <a:latin typeface="+mn-lt"/>
          <a:ea typeface="+mn-ea"/>
          <a:cs typeface="+mn-cs"/>
        </a:defRPr>
      </a:lvl1pPr>
      <a:lvl2pPr marL="904875" indent="-457200" algn="l" rtl="0" eaLnBrk="0" fontAlgn="base" hangingPunct="0">
        <a:spcBef>
          <a:spcPct val="20000"/>
        </a:spcBef>
        <a:spcAft>
          <a:spcPct val="0"/>
        </a:spcAft>
        <a:buClr>
          <a:schemeClr val="tx1"/>
        </a:buClr>
        <a:buSzPct val="90000"/>
        <a:buFont typeface="Arial" panose="020B0604020202020204" pitchFamily="34" charset="0"/>
        <a:buChar char="•"/>
        <a:defRPr sz="2600" kern="1200">
          <a:solidFill>
            <a:schemeClr val="tx1"/>
          </a:solidFill>
          <a:latin typeface="+mn-lt"/>
          <a:ea typeface="+mn-ea"/>
          <a:cs typeface="+mn-cs"/>
        </a:defRPr>
      </a:lvl2pPr>
      <a:lvl3pPr marL="1092200" indent="-342900" algn="l" rtl="0" eaLnBrk="0" fontAlgn="base" hangingPunct="0">
        <a:spcBef>
          <a:spcPct val="20000"/>
        </a:spcBef>
        <a:spcAft>
          <a:spcPct val="0"/>
        </a:spcAft>
        <a:buClr>
          <a:schemeClr val="tx1"/>
        </a:buClr>
        <a:buSzPct val="85000"/>
        <a:buFont typeface="Arial" panose="020B0604020202020204" pitchFamily="34" charset="0"/>
        <a:buChar char="•"/>
        <a:defRPr sz="2400" kern="1200">
          <a:solidFill>
            <a:schemeClr val="tx1"/>
          </a:solidFill>
          <a:latin typeface="+mn-lt"/>
          <a:ea typeface="+mn-ea"/>
          <a:cs typeface="+mn-cs"/>
        </a:defRPr>
      </a:lvl3pPr>
      <a:lvl4pPr marL="1384300" indent="-342900" algn="l" rtl="0" eaLnBrk="0" fontAlgn="base" hangingPunct="0">
        <a:spcBef>
          <a:spcPct val="20000"/>
        </a:spcBef>
        <a:spcAft>
          <a:spcPct val="0"/>
        </a:spcAft>
        <a:buClr>
          <a:schemeClr val="tx1"/>
        </a:buClr>
        <a:buSzPct val="90000"/>
        <a:buFont typeface="Arial" panose="020B0604020202020204" pitchFamily="34" charset="0"/>
        <a:buChar char="•"/>
        <a:defRPr sz="2000" kern="1200">
          <a:solidFill>
            <a:schemeClr val="tx1"/>
          </a:solidFill>
          <a:latin typeface="+mn-lt"/>
          <a:ea typeface="+mn-ea"/>
          <a:cs typeface="+mn-cs"/>
        </a:defRPr>
      </a:lvl4pPr>
      <a:lvl5pPr marL="1649413" indent="-342900" algn="l" rtl="0" eaLnBrk="0" fontAlgn="base" hangingPunct="0">
        <a:spcBef>
          <a:spcPct val="20000"/>
        </a:spcBef>
        <a:spcAft>
          <a:spcPct val="0"/>
        </a:spcAft>
        <a:buClr>
          <a:schemeClr val="tx1"/>
        </a:buClr>
        <a:buSzPct val="100000"/>
        <a:buFont typeface="Arial" panose="020B0604020202020204" pitchFamily="34"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1787" y="6580774"/>
            <a:ext cx="12195573" cy="279661"/>
          </a:xfrm>
          <a:prstGeom prst="rect">
            <a:avLst/>
          </a:prstGeom>
          <a:solidFill>
            <a:srgbClr val="0053A1"/>
          </a:solidFill>
          <a:ln w="12700">
            <a:miter lim="400000"/>
          </a:ln>
          <a:effectLst>
            <a:outerShdw blurRad="50800" dist="25400" dir="5400000" rotWithShape="0">
              <a:srgbClr val="000000">
                <a:alpha val="50000"/>
              </a:srgbClr>
            </a:outerShdw>
          </a:effectLst>
        </p:spPr>
        <p:txBody>
          <a:bodyPr lIns="35719" tIns="35719" rIns="35719" bIns="35719"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2800"/>
          </a:p>
        </p:txBody>
      </p:sp>
      <p:pic>
        <p:nvPicPr>
          <p:cNvPr id="3" name="LogoBadge-01.jpg" descr="LogoBadge-01.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147516" y="261275"/>
            <a:ext cx="784638" cy="784638"/>
          </a:xfrm>
          <a:prstGeom prst="rect">
            <a:avLst/>
          </a:prstGeom>
          <a:ln w="12700">
            <a:miter lim="400000"/>
          </a:ln>
        </p:spPr>
      </p:pic>
      <p:pic>
        <p:nvPicPr>
          <p:cNvPr id="4" name="CLIC-Logo-Color-72.png" descr="CLIC-Logo-Color-72.png"/>
          <p:cNvPicPr>
            <a:picLocks noChangeAspect="1"/>
          </p:cNvPicPr>
          <p:nvPr/>
        </p:nvPicPr>
        <p:blipFill>
          <a:blip r:embed="rId10">
            <a:extLst/>
          </a:blip>
          <a:stretch>
            <a:fillRect/>
          </a:stretch>
        </p:blipFill>
        <p:spPr>
          <a:xfrm>
            <a:off x="9893594" y="60056"/>
            <a:ext cx="1189776" cy="1189776"/>
          </a:xfrm>
          <a:prstGeom prst="rect">
            <a:avLst/>
          </a:prstGeom>
          <a:ln w="12700">
            <a:miter lim="400000"/>
          </a:ln>
        </p:spPr>
      </p:pic>
      <p:sp>
        <p:nvSpPr>
          <p:cNvPr id="5" name="Slide Number"/>
          <p:cNvSpPr>
            <a:spLocks noGrp="1"/>
          </p:cNvSpPr>
          <p:nvPr>
            <p:ph type="sldNum" sz="quarter" idx="2"/>
          </p:nvPr>
        </p:nvSpPr>
        <p:spPr>
          <a:xfrm>
            <a:off x="11869281" y="6580110"/>
            <a:ext cx="339836" cy="336630"/>
          </a:xfrm>
          <a:prstGeom prst="rect">
            <a:avLst/>
          </a:prstGeom>
          <a:ln w="12700">
            <a:miter lim="400000"/>
          </a:ln>
        </p:spPr>
        <p:txBody>
          <a:bodyPr wrap="none" lIns="71437" tIns="71437" rIns="71437" bIns="71437">
            <a:spAutoFit/>
          </a:bodyPr>
          <a:lstStyle>
            <a:lvl1pPr algn="ctr">
              <a:defRPr sz="1250">
                <a:solidFill>
                  <a:srgbClr val="FFFFFF"/>
                </a:solidFill>
              </a:defRPr>
            </a:lvl1pPr>
          </a:lstStyle>
          <a:p>
            <a:fld id="{86CB4B4D-7CA3-9044-876B-883B54F8677D}" type="slidenum">
              <a:t>‹#›</a:t>
            </a:fld>
            <a:endParaRPr/>
          </a:p>
        </p:txBody>
      </p:sp>
      <p:sp>
        <p:nvSpPr>
          <p:cNvPr id="6" name="Title Text"/>
          <p:cNvSpPr>
            <a:spLocks noGrp="1"/>
          </p:cNvSpPr>
          <p:nvPr>
            <p:ph type="title"/>
          </p:nvPr>
        </p:nvSpPr>
        <p:spPr>
          <a:xfrm>
            <a:off x="2416969" y="2319001"/>
            <a:ext cx="7358063" cy="949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p>
            <a:r>
              <a:t>Title Text</a:t>
            </a:r>
          </a:p>
        </p:txBody>
      </p:sp>
      <p:sp>
        <p:nvSpPr>
          <p:cNvPr id="7" name="Spåtind 2020 / Rickard Ström lars.rickard.stroem@cern.ch"/>
          <p:cNvSpPr txBox="1"/>
          <p:nvPr/>
        </p:nvSpPr>
        <p:spPr>
          <a:xfrm>
            <a:off x="5187902" y="6584508"/>
            <a:ext cx="1816203" cy="272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a:defRPr sz="2600">
                <a:solidFill>
                  <a:srgbClr val="FFFFFF"/>
                </a:solidFill>
              </a:defRPr>
            </a:pPr>
            <a:r>
              <a:rPr lang="en-US" sz="1300" dirty="0"/>
              <a:t>CEPC, November 2021</a:t>
            </a:r>
            <a:endParaRPr sz="1300" dirty="0">
              <a:hlinkClick r:id="rId11"/>
            </a:endParaRPr>
          </a:p>
        </p:txBody>
      </p:sp>
      <p:sp>
        <p:nvSpPr>
          <p:cNvPr id="8" name="Body Level One…"/>
          <p:cNvSpPr>
            <a:spLocks noGrp="1"/>
          </p:cNvSpPr>
          <p:nvPr>
            <p:ph type="body" idx="1"/>
          </p:nvPr>
        </p:nvSpPr>
        <p:spPr>
          <a:xfrm>
            <a:off x="904438" y="1568469"/>
            <a:ext cx="10383124" cy="44897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2pPr marL="1117600" indent="-355600">
              <a:buSzPct val="100000"/>
              <a:defRPr sz="4000"/>
            </a:lvl2pPr>
            <a:lvl3pPr marL="1574800" indent="-368300">
              <a:buSzPct val="100000"/>
              <a:defRPr sz="3200"/>
            </a:lvl3pPr>
            <a:lvl4pPr marL="2006600" indent="-355600">
              <a:buSzPct val="100000"/>
              <a:defRPr sz="2500"/>
            </a:lvl4pPr>
            <a:lvl5pPr marL="2451100" indent="-355600">
              <a:buSzPct val="100000"/>
              <a:defRPr sz="2200"/>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956667159"/>
      </p:ext>
    </p:extLst>
  </p:cSld>
  <p:clrMap bg1="lt1" tx1="dk1" bg2="lt2" tx2="dk2" accent1="accent1" accent2="accent2" accent3="accent3" accent4="accent4" accent5="accent5" accent6="accent6" hlink="hlink" folHlink="folHlink"/>
  <p:sldLayoutIdLst>
    <p:sldLayoutId id="2147492198" r:id="rId1"/>
    <p:sldLayoutId id="2147492199" r:id="rId2"/>
    <p:sldLayoutId id="2147492200" r:id="rId3"/>
    <p:sldLayoutId id="2147492201" r:id="rId4"/>
    <p:sldLayoutId id="2147492202" r:id="rId5"/>
    <p:sldLayoutId id="2147492203" r:id="rId6"/>
    <p:sldLayoutId id="2147492204" r:id="rId7"/>
  </p:sldLayoutIdLst>
  <p:txStyles>
    <p:titleStyle>
      <a:lvl1pPr marL="0" marR="0" indent="0" algn="ctr" defTabSz="410766" latinLnBrk="0">
        <a:lnSpc>
          <a:spcPct val="100000"/>
        </a:lnSpc>
        <a:spcBef>
          <a:spcPts val="0"/>
        </a:spcBef>
        <a:spcAft>
          <a:spcPts val="0"/>
        </a:spcAft>
        <a:buClrTx/>
        <a:buSzTx/>
        <a:buFontTx/>
        <a:buNone/>
        <a:tabLst/>
        <a:defRPr sz="4250" b="0" i="0" u="none" strike="noStrike" cap="none" spc="0" baseline="0">
          <a:solidFill>
            <a:srgbClr val="000000"/>
          </a:solidFill>
          <a:uFillTx/>
          <a:latin typeface="Avenir Book"/>
          <a:ea typeface="Avenir Book"/>
          <a:cs typeface="Avenir Book"/>
          <a:sym typeface="Avenir Book"/>
        </a:defRPr>
      </a:lvl1pPr>
      <a:lvl2pPr marL="0" marR="0" indent="114300" algn="ctr" defTabSz="410766" latinLnBrk="0">
        <a:lnSpc>
          <a:spcPct val="100000"/>
        </a:lnSpc>
        <a:spcBef>
          <a:spcPts val="0"/>
        </a:spcBef>
        <a:spcAft>
          <a:spcPts val="0"/>
        </a:spcAft>
        <a:buClrTx/>
        <a:buSzTx/>
        <a:buFontTx/>
        <a:buNone/>
        <a:tabLst/>
        <a:defRPr sz="4250" b="0" i="0" u="none" strike="noStrike" cap="none" spc="0" baseline="0">
          <a:solidFill>
            <a:srgbClr val="000000"/>
          </a:solidFill>
          <a:uFillTx/>
          <a:latin typeface="Avenir Book"/>
          <a:ea typeface="Avenir Book"/>
          <a:cs typeface="Avenir Book"/>
          <a:sym typeface="Avenir Book"/>
        </a:defRPr>
      </a:lvl2pPr>
      <a:lvl3pPr marL="0" marR="0" indent="228600" algn="ctr" defTabSz="410766" latinLnBrk="0">
        <a:lnSpc>
          <a:spcPct val="100000"/>
        </a:lnSpc>
        <a:spcBef>
          <a:spcPts val="0"/>
        </a:spcBef>
        <a:spcAft>
          <a:spcPts val="0"/>
        </a:spcAft>
        <a:buClrTx/>
        <a:buSzTx/>
        <a:buFontTx/>
        <a:buNone/>
        <a:tabLst/>
        <a:defRPr sz="4250" b="0" i="0" u="none" strike="noStrike" cap="none" spc="0" baseline="0">
          <a:solidFill>
            <a:srgbClr val="000000"/>
          </a:solidFill>
          <a:uFillTx/>
          <a:latin typeface="Avenir Book"/>
          <a:ea typeface="Avenir Book"/>
          <a:cs typeface="Avenir Book"/>
          <a:sym typeface="Avenir Book"/>
        </a:defRPr>
      </a:lvl3pPr>
      <a:lvl4pPr marL="0" marR="0" indent="342900" algn="ctr" defTabSz="410766" latinLnBrk="0">
        <a:lnSpc>
          <a:spcPct val="100000"/>
        </a:lnSpc>
        <a:spcBef>
          <a:spcPts val="0"/>
        </a:spcBef>
        <a:spcAft>
          <a:spcPts val="0"/>
        </a:spcAft>
        <a:buClrTx/>
        <a:buSzTx/>
        <a:buFontTx/>
        <a:buNone/>
        <a:tabLst/>
        <a:defRPr sz="4250" b="0" i="0" u="none" strike="noStrike" cap="none" spc="0" baseline="0">
          <a:solidFill>
            <a:srgbClr val="000000"/>
          </a:solidFill>
          <a:uFillTx/>
          <a:latin typeface="Avenir Book"/>
          <a:ea typeface="Avenir Book"/>
          <a:cs typeface="Avenir Book"/>
          <a:sym typeface="Avenir Book"/>
        </a:defRPr>
      </a:lvl4pPr>
      <a:lvl5pPr marL="0" marR="0" indent="457200" algn="ctr" defTabSz="410766" latinLnBrk="0">
        <a:lnSpc>
          <a:spcPct val="100000"/>
        </a:lnSpc>
        <a:spcBef>
          <a:spcPts val="0"/>
        </a:spcBef>
        <a:spcAft>
          <a:spcPts val="0"/>
        </a:spcAft>
        <a:buClrTx/>
        <a:buSzTx/>
        <a:buFontTx/>
        <a:buNone/>
        <a:tabLst/>
        <a:defRPr sz="4250" b="0" i="0" u="none" strike="noStrike" cap="none" spc="0" baseline="0">
          <a:solidFill>
            <a:srgbClr val="000000"/>
          </a:solidFill>
          <a:uFillTx/>
          <a:latin typeface="Avenir Book"/>
          <a:ea typeface="Avenir Book"/>
          <a:cs typeface="Avenir Book"/>
          <a:sym typeface="Avenir Book"/>
        </a:defRPr>
      </a:lvl5pPr>
      <a:lvl6pPr marL="0" marR="0" indent="571500" algn="ctr" defTabSz="410766" latinLnBrk="0">
        <a:lnSpc>
          <a:spcPct val="100000"/>
        </a:lnSpc>
        <a:spcBef>
          <a:spcPts val="0"/>
        </a:spcBef>
        <a:spcAft>
          <a:spcPts val="0"/>
        </a:spcAft>
        <a:buClrTx/>
        <a:buSzTx/>
        <a:buFontTx/>
        <a:buNone/>
        <a:tabLst/>
        <a:defRPr sz="4250" b="0" i="0" u="none" strike="noStrike" cap="none" spc="0" baseline="0">
          <a:solidFill>
            <a:srgbClr val="000000"/>
          </a:solidFill>
          <a:uFillTx/>
          <a:latin typeface="Avenir Book"/>
          <a:ea typeface="Avenir Book"/>
          <a:cs typeface="Avenir Book"/>
          <a:sym typeface="Avenir Book"/>
        </a:defRPr>
      </a:lvl6pPr>
      <a:lvl7pPr marL="0" marR="0" indent="685800" algn="ctr" defTabSz="410766" latinLnBrk="0">
        <a:lnSpc>
          <a:spcPct val="100000"/>
        </a:lnSpc>
        <a:spcBef>
          <a:spcPts val="0"/>
        </a:spcBef>
        <a:spcAft>
          <a:spcPts val="0"/>
        </a:spcAft>
        <a:buClrTx/>
        <a:buSzTx/>
        <a:buFontTx/>
        <a:buNone/>
        <a:tabLst/>
        <a:defRPr sz="4250" b="0" i="0" u="none" strike="noStrike" cap="none" spc="0" baseline="0">
          <a:solidFill>
            <a:srgbClr val="000000"/>
          </a:solidFill>
          <a:uFillTx/>
          <a:latin typeface="Avenir Book"/>
          <a:ea typeface="Avenir Book"/>
          <a:cs typeface="Avenir Book"/>
          <a:sym typeface="Avenir Book"/>
        </a:defRPr>
      </a:lvl7pPr>
      <a:lvl8pPr marL="0" marR="0" indent="800100" algn="ctr" defTabSz="410766" latinLnBrk="0">
        <a:lnSpc>
          <a:spcPct val="100000"/>
        </a:lnSpc>
        <a:spcBef>
          <a:spcPts val="0"/>
        </a:spcBef>
        <a:spcAft>
          <a:spcPts val="0"/>
        </a:spcAft>
        <a:buClrTx/>
        <a:buSzTx/>
        <a:buFontTx/>
        <a:buNone/>
        <a:tabLst/>
        <a:defRPr sz="4250" b="0" i="0" u="none" strike="noStrike" cap="none" spc="0" baseline="0">
          <a:solidFill>
            <a:srgbClr val="000000"/>
          </a:solidFill>
          <a:uFillTx/>
          <a:latin typeface="Avenir Book"/>
          <a:ea typeface="Avenir Book"/>
          <a:cs typeface="Avenir Book"/>
          <a:sym typeface="Avenir Book"/>
        </a:defRPr>
      </a:lvl8pPr>
      <a:lvl9pPr marL="0" marR="0" indent="914400" algn="ctr" defTabSz="410766" latinLnBrk="0">
        <a:lnSpc>
          <a:spcPct val="100000"/>
        </a:lnSpc>
        <a:spcBef>
          <a:spcPts val="0"/>
        </a:spcBef>
        <a:spcAft>
          <a:spcPts val="0"/>
        </a:spcAft>
        <a:buClrTx/>
        <a:buSzTx/>
        <a:buFontTx/>
        <a:buNone/>
        <a:tabLst/>
        <a:defRPr sz="4250" b="0" i="0" u="none" strike="noStrike" cap="none" spc="0" baseline="0">
          <a:solidFill>
            <a:srgbClr val="000000"/>
          </a:solidFill>
          <a:uFillTx/>
          <a:latin typeface="Avenir Book"/>
          <a:ea typeface="Avenir Book"/>
          <a:cs typeface="Avenir Book"/>
          <a:sym typeface="Avenir Book"/>
        </a:defRPr>
      </a:lvl9pPr>
    </p:titleStyle>
    <p:bodyStyle>
      <a:lvl1pPr marL="336550" marR="0" indent="-177800" algn="l" defTabSz="410766" latinLnBrk="0">
        <a:lnSpc>
          <a:spcPct val="100000"/>
        </a:lnSpc>
        <a:spcBef>
          <a:spcPts val="1650"/>
        </a:spcBef>
        <a:spcAft>
          <a:spcPts val="0"/>
        </a:spcAft>
        <a:buClrTx/>
        <a:buSzPct val="100000"/>
        <a:buFontTx/>
        <a:buChar char="•"/>
        <a:tabLst/>
        <a:defRPr sz="2600" b="0" i="0" u="none" strike="noStrike" cap="none" spc="0" baseline="0">
          <a:solidFill>
            <a:srgbClr val="000000"/>
          </a:solidFill>
          <a:uFillTx/>
          <a:latin typeface="Avenir Book"/>
          <a:ea typeface="Avenir Book"/>
          <a:cs typeface="Avenir Book"/>
          <a:sym typeface="Avenir Book"/>
        </a:defRPr>
      </a:lvl1pPr>
      <a:lvl2pPr marL="772026" marR="0" indent="-391026" algn="l" defTabSz="410766" latinLnBrk="0">
        <a:lnSpc>
          <a:spcPct val="100000"/>
        </a:lnSpc>
        <a:spcBef>
          <a:spcPts val="1650"/>
        </a:spcBef>
        <a:spcAft>
          <a:spcPts val="0"/>
        </a:spcAft>
        <a:buClrTx/>
        <a:buSzPct val="171000"/>
        <a:buFontTx/>
        <a:buChar char="•"/>
        <a:tabLst/>
        <a:defRPr sz="2600" b="0" i="0" u="none" strike="noStrike" cap="none" spc="0" baseline="0">
          <a:solidFill>
            <a:srgbClr val="000000"/>
          </a:solidFill>
          <a:uFillTx/>
          <a:latin typeface="Avenir Book"/>
          <a:ea typeface="Avenir Book"/>
          <a:cs typeface="Avenir Book"/>
          <a:sym typeface="Avenir Book"/>
        </a:defRPr>
      </a:lvl2pPr>
      <a:lvl3pPr marL="994276" marR="0" indent="-391026" algn="l" defTabSz="410766" latinLnBrk="0">
        <a:lnSpc>
          <a:spcPct val="100000"/>
        </a:lnSpc>
        <a:spcBef>
          <a:spcPts val="1650"/>
        </a:spcBef>
        <a:spcAft>
          <a:spcPts val="0"/>
        </a:spcAft>
        <a:buClrTx/>
        <a:buSzPct val="171000"/>
        <a:buFontTx/>
        <a:buChar char="•"/>
        <a:tabLst/>
        <a:defRPr sz="2600" b="0" i="0" u="none" strike="noStrike" cap="none" spc="0" baseline="0">
          <a:solidFill>
            <a:srgbClr val="000000"/>
          </a:solidFill>
          <a:uFillTx/>
          <a:latin typeface="Avenir Book"/>
          <a:ea typeface="Avenir Book"/>
          <a:cs typeface="Avenir Book"/>
          <a:sym typeface="Avenir Book"/>
        </a:defRPr>
      </a:lvl3pPr>
      <a:lvl4pPr marL="1216526" marR="0" indent="-391026" algn="l" defTabSz="410766" latinLnBrk="0">
        <a:lnSpc>
          <a:spcPct val="100000"/>
        </a:lnSpc>
        <a:spcBef>
          <a:spcPts val="1650"/>
        </a:spcBef>
        <a:spcAft>
          <a:spcPts val="0"/>
        </a:spcAft>
        <a:buClrTx/>
        <a:buSzPct val="171000"/>
        <a:buFontTx/>
        <a:buChar char="•"/>
        <a:tabLst/>
        <a:defRPr sz="2600" b="0" i="0" u="none" strike="noStrike" cap="none" spc="0" baseline="0">
          <a:solidFill>
            <a:srgbClr val="000000"/>
          </a:solidFill>
          <a:uFillTx/>
          <a:latin typeface="Avenir Book"/>
          <a:ea typeface="Avenir Book"/>
          <a:cs typeface="Avenir Book"/>
          <a:sym typeface="Avenir Book"/>
        </a:defRPr>
      </a:lvl4pPr>
      <a:lvl5pPr marL="1438776" marR="0" indent="-391026" algn="l" defTabSz="410766" latinLnBrk="0">
        <a:lnSpc>
          <a:spcPct val="100000"/>
        </a:lnSpc>
        <a:spcBef>
          <a:spcPts val="1650"/>
        </a:spcBef>
        <a:spcAft>
          <a:spcPts val="0"/>
        </a:spcAft>
        <a:buClrTx/>
        <a:buSzPct val="171000"/>
        <a:buFontTx/>
        <a:buChar char="•"/>
        <a:tabLst/>
        <a:defRPr sz="2600" b="0" i="0" u="none" strike="noStrike" cap="none" spc="0" baseline="0">
          <a:solidFill>
            <a:srgbClr val="000000"/>
          </a:solidFill>
          <a:uFillTx/>
          <a:latin typeface="Avenir Book"/>
          <a:ea typeface="Avenir Book"/>
          <a:cs typeface="Avenir Book"/>
          <a:sym typeface="Avenir Book"/>
        </a:defRPr>
      </a:lvl5pPr>
      <a:lvl6pPr marL="1616576" marR="0" indent="-391026" algn="l" defTabSz="410766" latinLnBrk="0">
        <a:lnSpc>
          <a:spcPct val="100000"/>
        </a:lnSpc>
        <a:spcBef>
          <a:spcPts val="1650"/>
        </a:spcBef>
        <a:spcAft>
          <a:spcPts val="0"/>
        </a:spcAft>
        <a:buClrTx/>
        <a:buSzPct val="171000"/>
        <a:buFontTx/>
        <a:buChar char="•"/>
        <a:tabLst/>
        <a:defRPr sz="2600" b="0" i="0" u="none" strike="noStrike" cap="none" spc="0" baseline="0">
          <a:solidFill>
            <a:srgbClr val="000000"/>
          </a:solidFill>
          <a:uFillTx/>
          <a:latin typeface="Avenir Book"/>
          <a:ea typeface="Avenir Book"/>
          <a:cs typeface="Avenir Book"/>
          <a:sym typeface="Avenir Book"/>
        </a:defRPr>
      </a:lvl6pPr>
      <a:lvl7pPr marL="1794376" marR="0" indent="-391026" algn="l" defTabSz="410766" latinLnBrk="0">
        <a:lnSpc>
          <a:spcPct val="100000"/>
        </a:lnSpc>
        <a:spcBef>
          <a:spcPts val="1650"/>
        </a:spcBef>
        <a:spcAft>
          <a:spcPts val="0"/>
        </a:spcAft>
        <a:buClrTx/>
        <a:buSzPct val="171000"/>
        <a:buFontTx/>
        <a:buChar char="•"/>
        <a:tabLst/>
        <a:defRPr sz="2600" b="0" i="0" u="none" strike="noStrike" cap="none" spc="0" baseline="0">
          <a:solidFill>
            <a:srgbClr val="000000"/>
          </a:solidFill>
          <a:uFillTx/>
          <a:latin typeface="Avenir Book"/>
          <a:ea typeface="Avenir Book"/>
          <a:cs typeface="Avenir Book"/>
          <a:sym typeface="Avenir Book"/>
        </a:defRPr>
      </a:lvl7pPr>
      <a:lvl8pPr marL="1972176" marR="0" indent="-391026" algn="l" defTabSz="410766" latinLnBrk="0">
        <a:lnSpc>
          <a:spcPct val="100000"/>
        </a:lnSpc>
        <a:spcBef>
          <a:spcPts val="1650"/>
        </a:spcBef>
        <a:spcAft>
          <a:spcPts val="0"/>
        </a:spcAft>
        <a:buClrTx/>
        <a:buSzPct val="171000"/>
        <a:buFontTx/>
        <a:buChar char="•"/>
        <a:tabLst/>
        <a:defRPr sz="2600" b="0" i="0" u="none" strike="noStrike" cap="none" spc="0" baseline="0">
          <a:solidFill>
            <a:srgbClr val="000000"/>
          </a:solidFill>
          <a:uFillTx/>
          <a:latin typeface="Avenir Book"/>
          <a:ea typeface="Avenir Book"/>
          <a:cs typeface="Avenir Book"/>
          <a:sym typeface="Avenir Book"/>
        </a:defRPr>
      </a:lvl8pPr>
      <a:lvl9pPr marL="2149976" marR="0" indent="-391026" algn="l" defTabSz="410766" latinLnBrk="0">
        <a:lnSpc>
          <a:spcPct val="100000"/>
        </a:lnSpc>
        <a:spcBef>
          <a:spcPts val="1650"/>
        </a:spcBef>
        <a:spcAft>
          <a:spcPts val="0"/>
        </a:spcAft>
        <a:buClrTx/>
        <a:buSzPct val="171000"/>
        <a:buFontTx/>
        <a:buChar char="•"/>
        <a:tabLst/>
        <a:defRPr sz="2600" b="0" i="0" u="none" strike="noStrike" cap="none" spc="0" baseline="0">
          <a:solidFill>
            <a:srgbClr val="000000"/>
          </a:solidFill>
          <a:uFillTx/>
          <a:latin typeface="Avenir Book"/>
          <a:ea typeface="Avenir Book"/>
          <a:cs typeface="Avenir Book"/>
          <a:sym typeface="Avenir Book"/>
        </a:defRPr>
      </a:lvl9pPr>
    </p:bodyStyle>
    <p:otherStyle>
      <a:lvl1pPr marL="0" marR="0" indent="0" algn="ctr" defTabSz="410766"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Avenir Book"/>
        </a:defRPr>
      </a:lvl1pPr>
      <a:lvl2pPr marL="0" marR="0" indent="114300" algn="ctr" defTabSz="410766"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Avenir Book"/>
        </a:defRPr>
      </a:lvl2pPr>
      <a:lvl3pPr marL="0" marR="0" indent="228600" algn="ctr" defTabSz="410766"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Avenir Book"/>
        </a:defRPr>
      </a:lvl3pPr>
      <a:lvl4pPr marL="0" marR="0" indent="342900" algn="ctr" defTabSz="410766"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Avenir Book"/>
        </a:defRPr>
      </a:lvl4pPr>
      <a:lvl5pPr marL="0" marR="0" indent="457200" algn="ctr" defTabSz="410766"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Avenir Book"/>
        </a:defRPr>
      </a:lvl5pPr>
      <a:lvl6pPr marL="0" marR="0" indent="571500" algn="ctr" defTabSz="410766"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Avenir Book"/>
        </a:defRPr>
      </a:lvl6pPr>
      <a:lvl7pPr marL="0" marR="0" indent="685800" algn="ctr" defTabSz="410766"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Avenir Book"/>
        </a:defRPr>
      </a:lvl7pPr>
      <a:lvl8pPr marL="0" marR="0" indent="800100" algn="ctr" defTabSz="410766"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Avenir Book"/>
        </a:defRPr>
      </a:lvl8pPr>
      <a:lvl9pPr marL="0" marR="0" indent="914400" algn="ctr" defTabSz="410766"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Avenir Book"/>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
            <a:ext cx="12192000" cy="792479"/>
          </a:xfrm>
          <a:prstGeom prst="rect">
            <a:avLst/>
          </a:prstGeom>
          <a:solidFill>
            <a:srgbClr val="92D050"/>
          </a:solidFill>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11107" y="1033146"/>
            <a:ext cx="10879667" cy="5154294"/>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811107" y="6492876"/>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Unicode MS" panose="020B0604020202020204" pitchFamily="50" charset="-128"/>
                <a:ea typeface="Arial Unicode MS" panose="020B0604020202020204" pitchFamily="50" charset="-128"/>
              </a:defRPr>
            </a:lvl1pPr>
          </a:lstStyle>
          <a:p>
            <a:endParaRPr lang="en-US" dirty="0"/>
          </a:p>
        </p:txBody>
      </p:sp>
      <p:sp>
        <p:nvSpPr>
          <p:cNvPr id="5" name="Footer Placeholder 4"/>
          <p:cNvSpPr>
            <a:spLocks noGrp="1"/>
          </p:cNvSpPr>
          <p:nvPr>
            <p:ph type="ftr" sz="quarter" idx="3"/>
          </p:nvPr>
        </p:nvSpPr>
        <p:spPr>
          <a:xfrm>
            <a:off x="4011507" y="6492876"/>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Unicode MS" panose="020B0604020202020204" pitchFamily="50" charset="-128"/>
                <a:ea typeface="Arial Unicode MS" panose="020B0604020202020204" pitchFamily="50" charset="-128"/>
              </a:defRPr>
            </a:lvl1pPr>
          </a:lstStyle>
          <a:p>
            <a:r>
              <a:rPr lang="en-US" dirty="0"/>
              <a:t>From ILCX2021 (Shin MICHIZONO)</a:t>
            </a:r>
          </a:p>
        </p:txBody>
      </p:sp>
      <p:sp>
        <p:nvSpPr>
          <p:cNvPr id="6" name="Slide Number Placeholder 5"/>
          <p:cNvSpPr>
            <a:spLocks noGrp="1"/>
          </p:cNvSpPr>
          <p:nvPr>
            <p:ph type="sldNum" sz="quarter" idx="4"/>
          </p:nvPr>
        </p:nvSpPr>
        <p:spPr>
          <a:xfrm>
            <a:off x="9111827" y="6492876"/>
            <a:ext cx="3080173" cy="365125"/>
          </a:xfrm>
          <a:prstGeom prst="rect">
            <a:avLst/>
          </a:prstGeom>
        </p:spPr>
        <p:txBody>
          <a:bodyPr vert="horz" lIns="91440" tIns="45720" rIns="91440" bIns="45720" rtlCol="0" anchor="ctr"/>
          <a:lstStyle>
            <a:lvl1pPr algn="r">
              <a:defRPr sz="1200" b="1">
                <a:solidFill>
                  <a:schemeClr val="tx1">
                    <a:tint val="75000"/>
                  </a:schemeClr>
                </a:solidFill>
                <a:latin typeface="Arial Unicode MS" panose="020B0604020202020204" pitchFamily="50" charset="-128"/>
                <a:ea typeface="Arial Unicode MS" panose="020B0604020202020204" pitchFamily="50" charset="-128"/>
              </a:defRPr>
            </a:lvl1pPr>
          </a:lstStyle>
          <a:p>
            <a:fld id="{D4E4BB4A-B592-224D-BBF2-D9BAE9C1CE94}" type="slidenum">
              <a:rPr lang="en-US" smtClean="0"/>
              <a:pPr/>
              <a:t>‹#›</a:t>
            </a:fld>
            <a:endParaRPr lang="en-US" dirty="0"/>
          </a:p>
        </p:txBody>
      </p:sp>
    </p:spTree>
    <p:extLst>
      <p:ext uri="{BB962C8B-B14F-4D97-AF65-F5344CB8AC3E}">
        <p14:creationId xmlns:p14="http://schemas.microsoft.com/office/powerpoint/2010/main" val="1417424549"/>
      </p:ext>
    </p:extLst>
  </p:cSld>
  <p:clrMap bg1="lt1" tx1="dk1" bg2="lt2" tx2="dk2" accent1="accent1" accent2="accent2" accent3="accent3" accent4="accent4" accent5="accent5" accent6="accent6" hlink="hlink" folHlink="folHlink"/>
  <p:sldLayoutIdLst>
    <p:sldLayoutId id="2147492206" r:id="rId1"/>
    <p:sldLayoutId id="2147492207" r:id="rId2"/>
  </p:sldLayoutIdLst>
  <p:hf hdr="0" dt="0"/>
  <p:txStyles>
    <p:titleStyle>
      <a:lvl1pPr algn="ctr" defTabSz="914400" rtl="0" eaLnBrk="1" latinLnBrk="0" hangingPunct="1">
        <a:lnSpc>
          <a:spcPct val="90000"/>
        </a:lnSpc>
        <a:spcBef>
          <a:spcPct val="0"/>
        </a:spcBef>
        <a:buNone/>
        <a:defRPr sz="3200" kern="1200">
          <a:solidFill>
            <a:schemeClr val="tx1"/>
          </a:solidFill>
          <a:latin typeface="Arial Unicode MS" panose="020B0604020202020204" pitchFamily="50" charset="-128"/>
          <a:ea typeface="Arial Unicode MS" panose="020B060402020202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Unicode MS" panose="020B0604020202020204" pitchFamily="50" charset="-128"/>
          <a:ea typeface="Arial Unicode MS" panose="020B060402020202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Unicode MS" panose="020B0604020202020204" pitchFamily="50" charset="-128"/>
          <a:ea typeface="Arial Unicode MS" panose="020B060402020202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Unicode MS" panose="020B0604020202020204" pitchFamily="50" charset="-128"/>
          <a:ea typeface="Arial Unicode MS" panose="020B060402020202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Unicode MS" panose="020B0604020202020204" pitchFamily="50" charset="-128"/>
          <a:ea typeface="Arial Unicode MS" panose="020B060402020202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Unicode MS" panose="020B0604020202020204" pitchFamily="50" charset="-128"/>
          <a:ea typeface="Arial Unicode MS" panose="020B060402020202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011494"/>
            <a:ext cx="10972800" cy="5114670"/>
          </a:xfrm>
          <a:prstGeom prst="rect">
            <a:avLst/>
          </a:prstGeom>
        </p:spPr>
        <p:txBody>
          <a:bodyPr vert="horz" lIns="91337" tIns="45671" rIns="91337" bIns="45671" rtlCol="0">
            <a:normAutofit/>
          </a:bodyPr>
          <a:lstStyle/>
          <a:p>
            <a:pPr lvl="0"/>
            <a:r>
              <a:rPr lang="de-DE" dirty="0" err="1"/>
              <a:t>Click</a:t>
            </a:r>
            <a:r>
              <a:rPr lang="de-DE" dirty="0"/>
              <a:t> to </a:t>
            </a:r>
            <a:r>
              <a:rPr lang="de-DE" dirty="0" err="1"/>
              <a:t>edit</a:t>
            </a:r>
            <a:r>
              <a:rPr lang="de-DE" dirty="0"/>
              <a:t> Master text </a:t>
            </a:r>
            <a:r>
              <a:rPr lang="de-DE" dirty="0" err="1"/>
              <a:t>styles</a:t>
            </a:r>
            <a:endParaRPr lang="de-DE" dirty="0"/>
          </a:p>
          <a:p>
            <a:pPr lvl="1"/>
            <a:r>
              <a:rPr lang="de-DE" dirty="0"/>
              <a:t>Second </a:t>
            </a:r>
            <a:r>
              <a:rPr lang="de-DE" dirty="0" err="1"/>
              <a:t>level</a:t>
            </a:r>
            <a:endParaRPr lang="de-DE" dirty="0"/>
          </a:p>
          <a:p>
            <a:pPr lvl="2"/>
            <a:r>
              <a:rPr lang="de-DE" dirty="0" err="1"/>
              <a:t>Third</a:t>
            </a:r>
            <a:r>
              <a:rPr lang="de-DE" dirty="0"/>
              <a:t>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dirty="0"/>
          </a:p>
        </p:txBody>
      </p:sp>
      <p:sp>
        <p:nvSpPr>
          <p:cNvPr id="6" name="Slide Number Placeholder 5"/>
          <p:cNvSpPr>
            <a:spLocks noGrp="1"/>
          </p:cNvSpPr>
          <p:nvPr>
            <p:ph type="sldNum" sz="quarter" idx="4"/>
          </p:nvPr>
        </p:nvSpPr>
        <p:spPr>
          <a:xfrm>
            <a:off x="8737600" y="6356424"/>
            <a:ext cx="2844800" cy="365125"/>
          </a:xfrm>
          <a:prstGeom prst="rect">
            <a:avLst/>
          </a:prstGeom>
        </p:spPr>
        <p:txBody>
          <a:bodyPr vert="horz" lIns="91337" tIns="45671" rIns="91337" bIns="45671" rtlCol="0" anchor="ctr"/>
          <a:lstStyle>
            <a:lvl1pPr algn="r">
              <a:defRPr sz="1200">
                <a:solidFill>
                  <a:schemeClr val="tx1">
                    <a:tint val="75000"/>
                  </a:schemeClr>
                </a:solidFill>
              </a:defRPr>
            </a:lvl1pPr>
          </a:lstStyle>
          <a:p>
            <a:pPr defTabSz="456697"/>
            <a:fld id="{0D1D6AF9-1F0E-2547-B7C2-EBD1501318D2}" type="slidenum">
              <a:rPr lang="en-US" smtClean="0">
                <a:solidFill>
                  <a:prstClr val="black">
                    <a:tint val="75000"/>
                  </a:prstClr>
                </a:solidFill>
                <a:latin typeface="Calibri"/>
              </a:rPr>
              <a:pPr defTabSz="456697"/>
              <a:t>‹#›</a:t>
            </a:fld>
            <a:endParaRPr lang="en-US" dirty="0">
              <a:solidFill>
                <a:prstClr val="black">
                  <a:tint val="75000"/>
                </a:prstClr>
              </a:solidFill>
              <a:latin typeface="Calibri"/>
            </a:endParaRPr>
          </a:p>
        </p:txBody>
      </p:sp>
      <p:sp>
        <p:nvSpPr>
          <p:cNvPr id="2" name="Title Placeholder 1"/>
          <p:cNvSpPr>
            <a:spLocks noGrp="1"/>
          </p:cNvSpPr>
          <p:nvPr>
            <p:ph type="title"/>
          </p:nvPr>
        </p:nvSpPr>
        <p:spPr>
          <a:xfrm>
            <a:off x="918792" y="0"/>
            <a:ext cx="10235144" cy="616022"/>
          </a:xfrm>
          <a:prstGeom prst="rect">
            <a:avLst/>
          </a:prstGeom>
          <a:solidFill>
            <a:schemeClr val="bg1"/>
          </a:solidFill>
          <a:ln>
            <a:solidFill>
              <a:schemeClr val="bg1"/>
            </a:solidFill>
          </a:ln>
        </p:spPr>
        <p:txBody>
          <a:bodyPr vert="horz" lIns="91337" tIns="45671" rIns="91337" bIns="45671" rtlCol="0" anchor="ctr">
            <a:normAutofit/>
          </a:bodyPr>
          <a:lstStyle/>
          <a:p>
            <a:r>
              <a:rPr lang="de-DE" dirty="0" err="1"/>
              <a:t>Click</a:t>
            </a:r>
            <a:r>
              <a:rPr lang="de-DE" dirty="0"/>
              <a:t> to </a:t>
            </a:r>
            <a:r>
              <a:rPr lang="de-DE" dirty="0" err="1"/>
              <a:t>edit</a:t>
            </a:r>
            <a:r>
              <a:rPr lang="de-DE" dirty="0"/>
              <a:t> Master title style</a:t>
            </a:r>
            <a:endParaRPr lang="en-US" dirty="0"/>
          </a:p>
        </p:txBody>
      </p:sp>
      <p:pic>
        <p:nvPicPr>
          <p:cNvPr id="5" name="Picture 4"/>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 y="0"/>
            <a:ext cx="609601" cy="616022"/>
          </a:xfrm>
          <a:prstGeom prst="rect">
            <a:avLst/>
          </a:prstGeom>
        </p:spPr>
      </p:pic>
      <p:pic>
        <p:nvPicPr>
          <p:cNvPr id="7" name="Picture 6" descr="CLIC-Logo-Color.jpg"/>
          <p:cNvPicPr>
            <a:picLocks noChangeAspect="1"/>
          </p:cNvPicPr>
          <p:nvPr userDrawn="1"/>
        </p:nvPicPr>
        <p:blipFill>
          <a:blip r:embed="rId17" cstate="print"/>
          <a:stretch>
            <a:fillRect/>
          </a:stretch>
        </p:blipFill>
        <p:spPr>
          <a:xfrm>
            <a:off x="11463128" y="28667"/>
            <a:ext cx="728870" cy="709371"/>
          </a:xfrm>
          <a:prstGeom prst="rect">
            <a:avLst/>
          </a:prstGeom>
        </p:spPr>
      </p:pic>
    </p:spTree>
    <p:extLst>
      <p:ext uri="{BB962C8B-B14F-4D97-AF65-F5344CB8AC3E}">
        <p14:creationId xmlns:p14="http://schemas.microsoft.com/office/powerpoint/2010/main" val="2234886881"/>
      </p:ext>
    </p:extLst>
  </p:cSld>
  <p:clrMap bg1="lt1" tx1="dk1" bg2="lt2" tx2="dk2" accent1="accent1" accent2="accent2" accent3="accent3" accent4="accent4" accent5="accent5" accent6="accent6" hlink="hlink" folHlink="folHlink"/>
  <p:sldLayoutIdLst>
    <p:sldLayoutId id="2147492209" r:id="rId1"/>
    <p:sldLayoutId id="2147492210" r:id="rId2"/>
    <p:sldLayoutId id="2147492211" r:id="rId3"/>
    <p:sldLayoutId id="2147492212" r:id="rId4"/>
    <p:sldLayoutId id="2147492213" r:id="rId5"/>
    <p:sldLayoutId id="2147492214" r:id="rId6"/>
    <p:sldLayoutId id="2147492215" r:id="rId7"/>
    <p:sldLayoutId id="2147492216" r:id="rId8"/>
    <p:sldLayoutId id="2147492217" r:id="rId9"/>
    <p:sldLayoutId id="2147492218" r:id="rId10"/>
    <p:sldLayoutId id="2147492219" r:id="rId11"/>
    <p:sldLayoutId id="2147492220" r:id="rId12"/>
    <p:sldLayoutId id="2147492221" r:id="rId13"/>
    <p:sldLayoutId id="2147492222" r:id="rId14"/>
  </p:sldLayoutIdLst>
  <p:hf sldNum="0" hdr="0" ftr="0" dt="0"/>
  <p:txStyles>
    <p:titleStyle>
      <a:lvl1pPr algn="ctr" defTabSz="456697" rtl="0" eaLnBrk="1" latinLnBrk="0" hangingPunct="1">
        <a:spcBef>
          <a:spcPct val="0"/>
        </a:spcBef>
        <a:buNone/>
        <a:defRPr sz="4400" kern="1200">
          <a:solidFill>
            <a:schemeClr val="tx1"/>
          </a:solidFill>
          <a:latin typeface="+mj-lt"/>
          <a:ea typeface="+mj-ea"/>
          <a:cs typeface="+mj-cs"/>
        </a:defRPr>
      </a:lvl1pPr>
    </p:titleStyle>
    <p:bodyStyle>
      <a:lvl1pPr marL="342524" indent="-342524" algn="l" defTabSz="456697" rtl="0" eaLnBrk="1" latinLnBrk="0" hangingPunct="1">
        <a:spcBef>
          <a:spcPct val="20000"/>
        </a:spcBef>
        <a:buFont typeface="Arial"/>
        <a:buChar char="•"/>
        <a:defRPr sz="3200" kern="1200">
          <a:solidFill>
            <a:schemeClr val="tx1"/>
          </a:solidFill>
          <a:latin typeface="+mn-lt"/>
          <a:ea typeface="+mn-ea"/>
          <a:cs typeface="+mn-cs"/>
        </a:defRPr>
      </a:lvl1pPr>
      <a:lvl2pPr marL="742134" indent="-285434" algn="l" defTabSz="456697" rtl="0" eaLnBrk="1" latinLnBrk="0" hangingPunct="1">
        <a:spcBef>
          <a:spcPct val="20000"/>
        </a:spcBef>
        <a:buFont typeface="Arial"/>
        <a:buChar char="–"/>
        <a:defRPr sz="2800" kern="1200">
          <a:solidFill>
            <a:schemeClr val="tx1"/>
          </a:solidFill>
          <a:latin typeface="+mn-lt"/>
          <a:ea typeface="+mn-ea"/>
          <a:cs typeface="+mn-cs"/>
        </a:defRPr>
      </a:lvl2pPr>
      <a:lvl3pPr marL="1141745" indent="-228348" algn="l" defTabSz="456697" rtl="0" eaLnBrk="1" latinLnBrk="0" hangingPunct="1">
        <a:spcBef>
          <a:spcPct val="20000"/>
        </a:spcBef>
        <a:buFont typeface="Arial"/>
        <a:buChar char="•"/>
        <a:defRPr sz="2400" kern="1200">
          <a:solidFill>
            <a:schemeClr val="tx1"/>
          </a:solidFill>
          <a:latin typeface="+mn-lt"/>
          <a:ea typeface="+mn-ea"/>
          <a:cs typeface="+mn-cs"/>
        </a:defRPr>
      </a:lvl3pPr>
      <a:lvl4pPr marL="1598440" indent="-228348" algn="l" defTabSz="456697" rtl="0" eaLnBrk="1" latinLnBrk="0" hangingPunct="1">
        <a:spcBef>
          <a:spcPct val="20000"/>
        </a:spcBef>
        <a:buFont typeface="Arial"/>
        <a:buChar char="–"/>
        <a:defRPr sz="2000" kern="1200">
          <a:solidFill>
            <a:schemeClr val="tx1"/>
          </a:solidFill>
          <a:latin typeface="+mn-lt"/>
          <a:ea typeface="+mn-ea"/>
          <a:cs typeface="+mn-cs"/>
        </a:defRPr>
      </a:lvl4pPr>
      <a:lvl5pPr marL="2055137" indent="-228348" algn="l" defTabSz="456697" rtl="0" eaLnBrk="1" latinLnBrk="0" hangingPunct="1">
        <a:spcBef>
          <a:spcPct val="20000"/>
        </a:spcBef>
        <a:buFont typeface="Arial"/>
        <a:buChar char="»"/>
        <a:defRPr sz="2000" kern="1200">
          <a:solidFill>
            <a:schemeClr val="tx1"/>
          </a:solidFill>
          <a:latin typeface="+mn-lt"/>
          <a:ea typeface="+mn-ea"/>
          <a:cs typeface="+mn-cs"/>
        </a:defRPr>
      </a:lvl5pPr>
      <a:lvl6pPr marL="2511838" indent="-228348" algn="l" defTabSz="456697" rtl="0" eaLnBrk="1" latinLnBrk="0" hangingPunct="1">
        <a:spcBef>
          <a:spcPct val="20000"/>
        </a:spcBef>
        <a:buFont typeface="Arial"/>
        <a:buChar char="•"/>
        <a:defRPr sz="2000" kern="1200">
          <a:solidFill>
            <a:schemeClr val="tx1"/>
          </a:solidFill>
          <a:latin typeface="+mn-lt"/>
          <a:ea typeface="+mn-ea"/>
          <a:cs typeface="+mn-cs"/>
        </a:defRPr>
      </a:lvl6pPr>
      <a:lvl7pPr marL="2968533" indent="-228348" algn="l" defTabSz="456697" rtl="0" eaLnBrk="1" latinLnBrk="0" hangingPunct="1">
        <a:spcBef>
          <a:spcPct val="20000"/>
        </a:spcBef>
        <a:buFont typeface="Arial"/>
        <a:buChar char="•"/>
        <a:defRPr sz="2000" kern="1200">
          <a:solidFill>
            <a:schemeClr val="tx1"/>
          </a:solidFill>
          <a:latin typeface="+mn-lt"/>
          <a:ea typeface="+mn-ea"/>
          <a:cs typeface="+mn-cs"/>
        </a:defRPr>
      </a:lvl7pPr>
      <a:lvl8pPr marL="3425230" indent="-228348" algn="l" defTabSz="456697" rtl="0" eaLnBrk="1" latinLnBrk="0" hangingPunct="1">
        <a:spcBef>
          <a:spcPct val="20000"/>
        </a:spcBef>
        <a:buFont typeface="Arial"/>
        <a:buChar char="•"/>
        <a:defRPr sz="2000" kern="1200">
          <a:solidFill>
            <a:schemeClr val="tx1"/>
          </a:solidFill>
          <a:latin typeface="+mn-lt"/>
          <a:ea typeface="+mn-ea"/>
          <a:cs typeface="+mn-cs"/>
        </a:defRPr>
      </a:lvl8pPr>
      <a:lvl9pPr marL="3881925" indent="-228348" algn="l" defTabSz="45669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97" rtl="0" eaLnBrk="1" latinLnBrk="0" hangingPunct="1">
        <a:defRPr sz="1800" kern="1200">
          <a:solidFill>
            <a:schemeClr val="tx1"/>
          </a:solidFill>
          <a:latin typeface="+mn-lt"/>
          <a:ea typeface="+mn-ea"/>
          <a:cs typeface="+mn-cs"/>
        </a:defRPr>
      </a:lvl1pPr>
      <a:lvl2pPr marL="456697" algn="l" defTabSz="456697" rtl="0" eaLnBrk="1" latinLnBrk="0" hangingPunct="1">
        <a:defRPr sz="1800" kern="1200">
          <a:solidFill>
            <a:schemeClr val="tx1"/>
          </a:solidFill>
          <a:latin typeface="+mn-lt"/>
          <a:ea typeface="+mn-ea"/>
          <a:cs typeface="+mn-cs"/>
        </a:defRPr>
      </a:lvl2pPr>
      <a:lvl3pPr marL="913397" algn="l" defTabSz="456697" rtl="0" eaLnBrk="1" latinLnBrk="0" hangingPunct="1">
        <a:defRPr sz="1800" kern="1200">
          <a:solidFill>
            <a:schemeClr val="tx1"/>
          </a:solidFill>
          <a:latin typeface="+mn-lt"/>
          <a:ea typeface="+mn-ea"/>
          <a:cs typeface="+mn-cs"/>
        </a:defRPr>
      </a:lvl3pPr>
      <a:lvl4pPr marL="1370093" algn="l" defTabSz="456697" rtl="0" eaLnBrk="1" latinLnBrk="0" hangingPunct="1">
        <a:defRPr sz="1800" kern="1200">
          <a:solidFill>
            <a:schemeClr val="tx1"/>
          </a:solidFill>
          <a:latin typeface="+mn-lt"/>
          <a:ea typeface="+mn-ea"/>
          <a:cs typeface="+mn-cs"/>
        </a:defRPr>
      </a:lvl4pPr>
      <a:lvl5pPr marL="1826790" algn="l" defTabSz="456697" rtl="0" eaLnBrk="1" latinLnBrk="0" hangingPunct="1">
        <a:defRPr sz="1800" kern="1200">
          <a:solidFill>
            <a:schemeClr val="tx1"/>
          </a:solidFill>
          <a:latin typeface="+mn-lt"/>
          <a:ea typeface="+mn-ea"/>
          <a:cs typeface="+mn-cs"/>
        </a:defRPr>
      </a:lvl5pPr>
      <a:lvl6pPr marL="2283484" algn="l" defTabSz="456697" rtl="0" eaLnBrk="1" latinLnBrk="0" hangingPunct="1">
        <a:defRPr sz="1800" kern="1200">
          <a:solidFill>
            <a:schemeClr val="tx1"/>
          </a:solidFill>
          <a:latin typeface="+mn-lt"/>
          <a:ea typeface="+mn-ea"/>
          <a:cs typeface="+mn-cs"/>
        </a:defRPr>
      </a:lvl6pPr>
      <a:lvl7pPr marL="2740185" algn="l" defTabSz="456697" rtl="0" eaLnBrk="1" latinLnBrk="0" hangingPunct="1">
        <a:defRPr sz="1800" kern="1200">
          <a:solidFill>
            <a:schemeClr val="tx1"/>
          </a:solidFill>
          <a:latin typeface="+mn-lt"/>
          <a:ea typeface="+mn-ea"/>
          <a:cs typeface="+mn-cs"/>
        </a:defRPr>
      </a:lvl7pPr>
      <a:lvl8pPr marL="3196880" algn="l" defTabSz="456697" rtl="0" eaLnBrk="1" latinLnBrk="0" hangingPunct="1">
        <a:defRPr sz="1800" kern="1200">
          <a:solidFill>
            <a:schemeClr val="tx1"/>
          </a:solidFill>
          <a:latin typeface="+mn-lt"/>
          <a:ea typeface="+mn-ea"/>
          <a:cs typeface="+mn-cs"/>
        </a:defRPr>
      </a:lvl8pPr>
      <a:lvl9pPr marL="3653577" algn="l" defTabSz="45669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Espace réservé du titre 8">
            <a:extLst>
              <a:ext uri="{FF2B5EF4-FFF2-40B4-BE49-F238E27FC236}">
                <a16:creationId xmlns:a16="http://schemas.microsoft.com/office/drawing/2014/main" id="{3F6C1190-E1DC-4C22-B9CC-F016DB26E40E}"/>
              </a:ext>
            </a:extLst>
          </p:cNvPr>
          <p:cNvSpPr>
            <a:spLocks noGrp="1" noChangeArrowheads="1"/>
          </p:cNvSpPr>
          <p:nvPr>
            <p:ph type="title"/>
          </p:nvPr>
        </p:nvSpPr>
        <p:spPr bwMode="auto">
          <a:xfrm>
            <a:off x="624418" y="260351"/>
            <a:ext cx="1094316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fr-CH" altLang="en-US"/>
              <a:t>Cliquez et modifiez le titre</a:t>
            </a:r>
            <a:endParaRPr lang="en-US" altLang="en-US"/>
          </a:p>
        </p:txBody>
      </p:sp>
      <p:sp>
        <p:nvSpPr>
          <p:cNvPr id="2051" name="Espace réservé du texte 29">
            <a:extLst>
              <a:ext uri="{FF2B5EF4-FFF2-40B4-BE49-F238E27FC236}">
                <a16:creationId xmlns:a16="http://schemas.microsoft.com/office/drawing/2014/main" id="{6D39BDE7-2663-4C33-AF24-FFFAE9CABCD6}"/>
              </a:ext>
            </a:extLst>
          </p:cNvPr>
          <p:cNvSpPr>
            <a:spLocks noGrp="1" noChangeArrowheads="1"/>
          </p:cNvSpPr>
          <p:nvPr>
            <p:ph type="body" idx="1"/>
          </p:nvPr>
        </p:nvSpPr>
        <p:spPr bwMode="auto">
          <a:xfrm>
            <a:off x="624418" y="1325563"/>
            <a:ext cx="10943167"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CH" altLang="en-US"/>
              <a:t>Cliquez pour modifier les styles du texte du masque</a:t>
            </a:r>
          </a:p>
        </p:txBody>
      </p:sp>
    </p:spTree>
  </p:cSld>
  <p:clrMap bg1="lt1" tx1="dk1" bg2="lt2" tx2="dk2" accent1="accent1" accent2="accent2" accent3="accent3" accent4="accent4" accent5="accent5" accent6="accent6" hlink="hlink" folHlink="folHlink"/>
  <p:sldLayoutIdLst>
    <p:sldLayoutId id="2147492084" r:id="rId1"/>
    <p:sldLayoutId id="2147492085" r:id="rId2"/>
    <p:sldLayoutId id="2147492086" r:id="rId3"/>
    <p:sldLayoutId id="2147492087" r:id="rId4"/>
    <p:sldLayoutId id="2147492088" r:id="rId5"/>
    <p:sldLayoutId id="2147492089" r:id="rId6"/>
  </p:sldLayoutIdLst>
  <p:hf hdr="0" ftr="0" dt="0"/>
  <p:txStyles>
    <p:titleStyle>
      <a:lvl1pPr algn="ctr" rtl="0" eaLnBrk="0" fontAlgn="base" hangingPunct="0">
        <a:spcBef>
          <a:spcPct val="0"/>
        </a:spcBef>
        <a:spcAft>
          <a:spcPct val="0"/>
        </a:spcAft>
        <a:defRPr sz="2400" kern="1200">
          <a:solidFill>
            <a:schemeClr val="tx1"/>
          </a:solidFill>
          <a:latin typeface="+mj-lt"/>
          <a:ea typeface="+mj-ea"/>
          <a:cs typeface="+mj-cs"/>
        </a:defRPr>
      </a:lvl1pPr>
      <a:lvl2pPr algn="ctr" rtl="0" eaLnBrk="0" fontAlgn="base" hangingPunct="0">
        <a:spcBef>
          <a:spcPct val="0"/>
        </a:spcBef>
        <a:spcAft>
          <a:spcPct val="0"/>
        </a:spcAft>
        <a:defRPr sz="2400">
          <a:solidFill>
            <a:schemeClr val="tx1"/>
          </a:solidFill>
          <a:latin typeface="Arial" panose="020B0604020202020204" pitchFamily="34" charset="0"/>
        </a:defRPr>
      </a:lvl2pPr>
      <a:lvl3pPr algn="ctr" rtl="0" eaLnBrk="0" fontAlgn="base" hangingPunct="0">
        <a:spcBef>
          <a:spcPct val="0"/>
        </a:spcBef>
        <a:spcAft>
          <a:spcPct val="0"/>
        </a:spcAft>
        <a:defRPr sz="2400">
          <a:solidFill>
            <a:schemeClr val="tx1"/>
          </a:solidFill>
          <a:latin typeface="Arial" panose="020B0604020202020204" pitchFamily="34" charset="0"/>
        </a:defRPr>
      </a:lvl3pPr>
      <a:lvl4pPr algn="ctr" rtl="0" eaLnBrk="0" fontAlgn="base" hangingPunct="0">
        <a:spcBef>
          <a:spcPct val="0"/>
        </a:spcBef>
        <a:spcAft>
          <a:spcPct val="0"/>
        </a:spcAft>
        <a:defRPr sz="2400">
          <a:solidFill>
            <a:schemeClr val="tx1"/>
          </a:solidFill>
          <a:latin typeface="Arial" panose="020B0604020202020204" pitchFamily="34" charset="0"/>
        </a:defRPr>
      </a:lvl4pPr>
      <a:lvl5pPr algn="ctr" rtl="0" eaLnBrk="0" fontAlgn="base" hangingPunct="0">
        <a:spcBef>
          <a:spcPct val="0"/>
        </a:spcBef>
        <a:spcAft>
          <a:spcPct val="0"/>
        </a:spcAft>
        <a:defRPr sz="2400">
          <a:solidFill>
            <a:schemeClr val="tx1"/>
          </a:solidFill>
          <a:latin typeface="Arial" panose="020B0604020202020204" pitchFamily="34" charset="0"/>
        </a:defRPr>
      </a:lvl5pPr>
      <a:lvl6pPr marL="457200" algn="ctr" rtl="0" fontAlgn="base">
        <a:spcBef>
          <a:spcPct val="0"/>
        </a:spcBef>
        <a:spcAft>
          <a:spcPct val="0"/>
        </a:spcAft>
        <a:defRPr sz="2400">
          <a:solidFill>
            <a:schemeClr val="tx1"/>
          </a:solidFill>
          <a:latin typeface="Arial" panose="020B0604020202020204" pitchFamily="34" charset="0"/>
        </a:defRPr>
      </a:lvl6pPr>
      <a:lvl7pPr marL="914400" algn="ctr" rtl="0" fontAlgn="base">
        <a:spcBef>
          <a:spcPct val="0"/>
        </a:spcBef>
        <a:spcAft>
          <a:spcPct val="0"/>
        </a:spcAft>
        <a:defRPr sz="2400">
          <a:solidFill>
            <a:schemeClr val="tx1"/>
          </a:solidFill>
          <a:latin typeface="Arial" panose="020B0604020202020204" pitchFamily="34" charset="0"/>
        </a:defRPr>
      </a:lvl7pPr>
      <a:lvl8pPr marL="1371600" algn="ctr" rtl="0" fontAlgn="base">
        <a:spcBef>
          <a:spcPct val="0"/>
        </a:spcBef>
        <a:spcAft>
          <a:spcPct val="0"/>
        </a:spcAft>
        <a:defRPr sz="2400">
          <a:solidFill>
            <a:schemeClr val="tx1"/>
          </a:solidFill>
          <a:latin typeface="Arial" panose="020B0604020202020204" pitchFamily="34" charset="0"/>
        </a:defRPr>
      </a:lvl8pPr>
      <a:lvl9pPr marL="1828800" algn="ctr" rtl="0" fontAlgn="base">
        <a:spcBef>
          <a:spcPct val="0"/>
        </a:spcBef>
        <a:spcAft>
          <a:spcPct val="0"/>
        </a:spcAft>
        <a:defRPr sz="2400">
          <a:solidFill>
            <a:schemeClr val="tx1"/>
          </a:solidFill>
          <a:latin typeface="Arial" panose="020B0604020202020204" pitchFamily="34" charset="0"/>
        </a:defRPr>
      </a:lvl9pPr>
    </p:titleStyle>
    <p:bodyStyle>
      <a:lvl1pPr marL="36513" algn="l" rtl="0" eaLnBrk="0" fontAlgn="base" hangingPunct="0">
        <a:spcBef>
          <a:spcPct val="20000"/>
        </a:spcBef>
        <a:spcAft>
          <a:spcPct val="0"/>
        </a:spcAft>
        <a:buClr>
          <a:schemeClr val="tx1"/>
        </a:buClr>
        <a:buSzPct val="80000"/>
        <a:defRPr sz="1400" kern="1200">
          <a:solidFill>
            <a:schemeClr val="tx1"/>
          </a:solidFill>
          <a:latin typeface="+mn-lt"/>
          <a:ea typeface="+mn-ea"/>
          <a:cs typeface="+mn-cs"/>
        </a:defRPr>
      </a:lvl1pPr>
      <a:lvl2pPr marL="904875" indent="-457200" algn="l" rtl="0" eaLnBrk="0" fontAlgn="base" hangingPunct="0">
        <a:spcBef>
          <a:spcPct val="20000"/>
        </a:spcBef>
        <a:spcAft>
          <a:spcPct val="0"/>
        </a:spcAft>
        <a:buClr>
          <a:schemeClr val="tx1"/>
        </a:buClr>
        <a:buSzPct val="90000"/>
        <a:buFont typeface="Arial" panose="020B0604020202020204" pitchFamily="34" charset="0"/>
        <a:buChar char="•"/>
        <a:defRPr sz="2600" kern="1200">
          <a:solidFill>
            <a:schemeClr val="tx1"/>
          </a:solidFill>
          <a:latin typeface="+mn-lt"/>
          <a:ea typeface="+mn-ea"/>
          <a:cs typeface="+mn-cs"/>
        </a:defRPr>
      </a:lvl2pPr>
      <a:lvl3pPr marL="1092200" indent="-342900" algn="l" rtl="0" eaLnBrk="0" fontAlgn="base" hangingPunct="0">
        <a:spcBef>
          <a:spcPct val="20000"/>
        </a:spcBef>
        <a:spcAft>
          <a:spcPct val="0"/>
        </a:spcAft>
        <a:buClr>
          <a:schemeClr val="tx1"/>
        </a:buClr>
        <a:buSzPct val="85000"/>
        <a:buFont typeface="Arial" panose="020B0604020202020204" pitchFamily="34" charset="0"/>
        <a:buChar char="•"/>
        <a:defRPr sz="2400" kern="1200">
          <a:solidFill>
            <a:schemeClr val="tx1"/>
          </a:solidFill>
          <a:latin typeface="+mn-lt"/>
          <a:ea typeface="+mn-ea"/>
          <a:cs typeface="+mn-cs"/>
        </a:defRPr>
      </a:lvl3pPr>
      <a:lvl4pPr marL="1384300" indent="-342900" algn="l" rtl="0" eaLnBrk="0" fontAlgn="base" hangingPunct="0">
        <a:spcBef>
          <a:spcPct val="20000"/>
        </a:spcBef>
        <a:spcAft>
          <a:spcPct val="0"/>
        </a:spcAft>
        <a:buClr>
          <a:schemeClr val="tx1"/>
        </a:buClr>
        <a:buSzPct val="90000"/>
        <a:buFont typeface="Arial" panose="020B0604020202020204" pitchFamily="34" charset="0"/>
        <a:buChar char="•"/>
        <a:defRPr sz="2000" kern="1200">
          <a:solidFill>
            <a:schemeClr val="tx1"/>
          </a:solidFill>
          <a:latin typeface="+mn-lt"/>
          <a:ea typeface="+mn-ea"/>
          <a:cs typeface="+mn-cs"/>
        </a:defRPr>
      </a:lvl4pPr>
      <a:lvl5pPr marL="1649413" indent="-342900" algn="l" rtl="0" eaLnBrk="0" fontAlgn="base" hangingPunct="0">
        <a:spcBef>
          <a:spcPct val="20000"/>
        </a:spcBef>
        <a:spcAft>
          <a:spcPct val="0"/>
        </a:spcAft>
        <a:buClr>
          <a:schemeClr val="tx1"/>
        </a:buClr>
        <a:buSzPct val="100000"/>
        <a:buFont typeface="Arial" panose="020B0604020202020204" pitchFamily="34"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Espace réservé du titre 8">
            <a:extLst>
              <a:ext uri="{FF2B5EF4-FFF2-40B4-BE49-F238E27FC236}">
                <a16:creationId xmlns:a16="http://schemas.microsoft.com/office/drawing/2014/main" id="{50A1CB23-AA1A-4866-8836-7692F417ED65}"/>
              </a:ext>
            </a:extLst>
          </p:cNvPr>
          <p:cNvSpPr>
            <a:spLocks noGrp="1" noChangeArrowheads="1"/>
          </p:cNvSpPr>
          <p:nvPr>
            <p:ph type="title"/>
          </p:nvPr>
        </p:nvSpPr>
        <p:spPr bwMode="auto">
          <a:xfrm>
            <a:off x="624418" y="260351"/>
            <a:ext cx="1094316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fr-CH" altLang="en-US"/>
              <a:t>Cliquez et modifiez le titre</a:t>
            </a:r>
            <a:endParaRPr lang="en-US" altLang="en-US"/>
          </a:p>
        </p:txBody>
      </p:sp>
      <p:sp>
        <p:nvSpPr>
          <p:cNvPr id="3075" name="Espace réservé du texte 29">
            <a:extLst>
              <a:ext uri="{FF2B5EF4-FFF2-40B4-BE49-F238E27FC236}">
                <a16:creationId xmlns:a16="http://schemas.microsoft.com/office/drawing/2014/main" id="{3497035D-168B-4374-98E7-B49F2E309C44}"/>
              </a:ext>
            </a:extLst>
          </p:cNvPr>
          <p:cNvSpPr>
            <a:spLocks noGrp="1" noChangeArrowheads="1"/>
          </p:cNvSpPr>
          <p:nvPr>
            <p:ph type="body" idx="1"/>
          </p:nvPr>
        </p:nvSpPr>
        <p:spPr bwMode="auto">
          <a:xfrm>
            <a:off x="624418" y="1325563"/>
            <a:ext cx="10943167"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CH" altLang="en-US"/>
              <a:t>Cliquez pour modifier les styles du texte du masque</a:t>
            </a:r>
          </a:p>
        </p:txBody>
      </p:sp>
    </p:spTree>
  </p:cSld>
  <p:clrMap bg1="lt1" tx1="dk1" bg2="lt2" tx2="dk2" accent1="accent1" accent2="accent2" accent3="accent3" accent4="accent4" accent5="accent5" accent6="accent6" hlink="hlink" folHlink="folHlink"/>
  <p:sldLayoutIdLst>
    <p:sldLayoutId id="2147492090" r:id="rId1"/>
    <p:sldLayoutId id="2147492091" r:id="rId2"/>
    <p:sldLayoutId id="2147492092" r:id="rId3"/>
    <p:sldLayoutId id="2147492093" r:id="rId4"/>
    <p:sldLayoutId id="2147492094" r:id="rId5"/>
    <p:sldLayoutId id="2147492095" r:id="rId6"/>
  </p:sldLayoutIdLst>
  <p:hf hdr="0" ftr="0" dt="0"/>
  <p:txStyles>
    <p:titleStyle>
      <a:lvl1pPr algn="ctr" rtl="0" eaLnBrk="0" fontAlgn="base" hangingPunct="0">
        <a:spcBef>
          <a:spcPct val="0"/>
        </a:spcBef>
        <a:spcAft>
          <a:spcPct val="0"/>
        </a:spcAft>
        <a:defRPr sz="2400" kern="1200">
          <a:solidFill>
            <a:schemeClr val="tx1"/>
          </a:solidFill>
          <a:latin typeface="+mj-lt"/>
          <a:ea typeface="+mj-ea"/>
          <a:cs typeface="+mj-cs"/>
        </a:defRPr>
      </a:lvl1pPr>
      <a:lvl2pPr algn="ctr" rtl="0" eaLnBrk="0" fontAlgn="base" hangingPunct="0">
        <a:spcBef>
          <a:spcPct val="0"/>
        </a:spcBef>
        <a:spcAft>
          <a:spcPct val="0"/>
        </a:spcAft>
        <a:defRPr sz="2400">
          <a:solidFill>
            <a:schemeClr val="tx1"/>
          </a:solidFill>
          <a:latin typeface="Arial" panose="020B0604020202020204" pitchFamily="34" charset="0"/>
        </a:defRPr>
      </a:lvl2pPr>
      <a:lvl3pPr algn="ctr" rtl="0" eaLnBrk="0" fontAlgn="base" hangingPunct="0">
        <a:spcBef>
          <a:spcPct val="0"/>
        </a:spcBef>
        <a:spcAft>
          <a:spcPct val="0"/>
        </a:spcAft>
        <a:defRPr sz="2400">
          <a:solidFill>
            <a:schemeClr val="tx1"/>
          </a:solidFill>
          <a:latin typeface="Arial" panose="020B0604020202020204" pitchFamily="34" charset="0"/>
        </a:defRPr>
      </a:lvl3pPr>
      <a:lvl4pPr algn="ctr" rtl="0" eaLnBrk="0" fontAlgn="base" hangingPunct="0">
        <a:spcBef>
          <a:spcPct val="0"/>
        </a:spcBef>
        <a:spcAft>
          <a:spcPct val="0"/>
        </a:spcAft>
        <a:defRPr sz="2400">
          <a:solidFill>
            <a:schemeClr val="tx1"/>
          </a:solidFill>
          <a:latin typeface="Arial" panose="020B0604020202020204" pitchFamily="34" charset="0"/>
        </a:defRPr>
      </a:lvl4pPr>
      <a:lvl5pPr algn="ctr" rtl="0" eaLnBrk="0" fontAlgn="base" hangingPunct="0">
        <a:spcBef>
          <a:spcPct val="0"/>
        </a:spcBef>
        <a:spcAft>
          <a:spcPct val="0"/>
        </a:spcAft>
        <a:defRPr sz="2400">
          <a:solidFill>
            <a:schemeClr val="tx1"/>
          </a:solidFill>
          <a:latin typeface="Arial" panose="020B0604020202020204" pitchFamily="34" charset="0"/>
        </a:defRPr>
      </a:lvl5pPr>
      <a:lvl6pPr marL="457200" algn="ctr" rtl="0" fontAlgn="base">
        <a:spcBef>
          <a:spcPct val="0"/>
        </a:spcBef>
        <a:spcAft>
          <a:spcPct val="0"/>
        </a:spcAft>
        <a:defRPr sz="2400">
          <a:solidFill>
            <a:schemeClr val="tx1"/>
          </a:solidFill>
          <a:latin typeface="Arial" panose="020B0604020202020204" pitchFamily="34" charset="0"/>
        </a:defRPr>
      </a:lvl6pPr>
      <a:lvl7pPr marL="914400" algn="ctr" rtl="0" fontAlgn="base">
        <a:spcBef>
          <a:spcPct val="0"/>
        </a:spcBef>
        <a:spcAft>
          <a:spcPct val="0"/>
        </a:spcAft>
        <a:defRPr sz="2400">
          <a:solidFill>
            <a:schemeClr val="tx1"/>
          </a:solidFill>
          <a:latin typeface="Arial" panose="020B0604020202020204" pitchFamily="34" charset="0"/>
        </a:defRPr>
      </a:lvl7pPr>
      <a:lvl8pPr marL="1371600" algn="ctr" rtl="0" fontAlgn="base">
        <a:spcBef>
          <a:spcPct val="0"/>
        </a:spcBef>
        <a:spcAft>
          <a:spcPct val="0"/>
        </a:spcAft>
        <a:defRPr sz="2400">
          <a:solidFill>
            <a:schemeClr val="tx1"/>
          </a:solidFill>
          <a:latin typeface="Arial" panose="020B0604020202020204" pitchFamily="34" charset="0"/>
        </a:defRPr>
      </a:lvl8pPr>
      <a:lvl9pPr marL="1828800" algn="ctr" rtl="0" fontAlgn="base">
        <a:spcBef>
          <a:spcPct val="0"/>
        </a:spcBef>
        <a:spcAft>
          <a:spcPct val="0"/>
        </a:spcAft>
        <a:defRPr sz="2400">
          <a:solidFill>
            <a:schemeClr val="tx1"/>
          </a:solidFill>
          <a:latin typeface="Arial" panose="020B0604020202020204" pitchFamily="34" charset="0"/>
        </a:defRPr>
      </a:lvl9pPr>
    </p:titleStyle>
    <p:bodyStyle>
      <a:lvl1pPr marL="36513" algn="l" rtl="0" eaLnBrk="0" fontAlgn="base" hangingPunct="0">
        <a:spcBef>
          <a:spcPct val="20000"/>
        </a:spcBef>
        <a:spcAft>
          <a:spcPct val="0"/>
        </a:spcAft>
        <a:buClr>
          <a:schemeClr val="tx1"/>
        </a:buClr>
        <a:buSzPct val="80000"/>
        <a:defRPr sz="1400" kern="1200">
          <a:solidFill>
            <a:schemeClr val="tx1"/>
          </a:solidFill>
          <a:latin typeface="+mn-lt"/>
          <a:ea typeface="+mn-ea"/>
          <a:cs typeface="+mn-cs"/>
        </a:defRPr>
      </a:lvl1pPr>
      <a:lvl2pPr marL="904875" indent="-457200" algn="l" rtl="0" eaLnBrk="0" fontAlgn="base" hangingPunct="0">
        <a:spcBef>
          <a:spcPct val="20000"/>
        </a:spcBef>
        <a:spcAft>
          <a:spcPct val="0"/>
        </a:spcAft>
        <a:buClr>
          <a:schemeClr val="tx1"/>
        </a:buClr>
        <a:buSzPct val="90000"/>
        <a:buFont typeface="Arial" panose="020B0604020202020204" pitchFamily="34" charset="0"/>
        <a:buChar char="•"/>
        <a:defRPr sz="2600" kern="1200">
          <a:solidFill>
            <a:schemeClr val="tx1"/>
          </a:solidFill>
          <a:latin typeface="+mn-lt"/>
          <a:ea typeface="+mn-ea"/>
          <a:cs typeface="+mn-cs"/>
        </a:defRPr>
      </a:lvl2pPr>
      <a:lvl3pPr marL="1092200" indent="-342900" algn="l" rtl="0" eaLnBrk="0" fontAlgn="base" hangingPunct="0">
        <a:spcBef>
          <a:spcPct val="20000"/>
        </a:spcBef>
        <a:spcAft>
          <a:spcPct val="0"/>
        </a:spcAft>
        <a:buClr>
          <a:schemeClr val="tx1"/>
        </a:buClr>
        <a:buSzPct val="85000"/>
        <a:buFont typeface="Arial" panose="020B0604020202020204" pitchFamily="34" charset="0"/>
        <a:buChar char="•"/>
        <a:defRPr sz="2400" kern="1200">
          <a:solidFill>
            <a:schemeClr val="tx1"/>
          </a:solidFill>
          <a:latin typeface="+mn-lt"/>
          <a:ea typeface="+mn-ea"/>
          <a:cs typeface="+mn-cs"/>
        </a:defRPr>
      </a:lvl3pPr>
      <a:lvl4pPr marL="1384300" indent="-342900" algn="l" rtl="0" eaLnBrk="0" fontAlgn="base" hangingPunct="0">
        <a:spcBef>
          <a:spcPct val="20000"/>
        </a:spcBef>
        <a:spcAft>
          <a:spcPct val="0"/>
        </a:spcAft>
        <a:buClr>
          <a:schemeClr val="tx1"/>
        </a:buClr>
        <a:buSzPct val="90000"/>
        <a:buFont typeface="Arial" panose="020B0604020202020204" pitchFamily="34" charset="0"/>
        <a:buChar char="•"/>
        <a:defRPr sz="2000" kern="1200">
          <a:solidFill>
            <a:schemeClr val="tx1"/>
          </a:solidFill>
          <a:latin typeface="+mn-lt"/>
          <a:ea typeface="+mn-ea"/>
          <a:cs typeface="+mn-cs"/>
        </a:defRPr>
      </a:lvl4pPr>
      <a:lvl5pPr marL="1649413" indent="-342900" algn="l" rtl="0" eaLnBrk="0" fontAlgn="base" hangingPunct="0">
        <a:spcBef>
          <a:spcPct val="20000"/>
        </a:spcBef>
        <a:spcAft>
          <a:spcPct val="0"/>
        </a:spcAft>
        <a:buClr>
          <a:schemeClr val="tx1"/>
        </a:buClr>
        <a:buSzPct val="100000"/>
        <a:buFont typeface="Arial" panose="020B0604020202020204" pitchFamily="34"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6583193"/>
            <a:ext cx="12192000" cy="279417"/>
          </a:xfrm>
          <a:prstGeom prst="rect">
            <a:avLst/>
          </a:prstGeom>
          <a:solidFill>
            <a:srgbClr val="2252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solidFill>
                <a:schemeClr val="bg1"/>
              </a:solidFill>
            </a:endParaRPr>
          </a:p>
        </p:txBody>
      </p:sp>
      <p:sp>
        <p:nvSpPr>
          <p:cNvPr id="2" name="Title Placeholder 1"/>
          <p:cNvSpPr>
            <a:spLocks noGrp="1"/>
          </p:cNvSpPr>
          <p:nvPr>
            <p:ph type="title"/>
          </p:nvPr>
        </p:nvSpPr>
        <p:spPr>
          <a:xfrm>
            <a:off x="838200" y="287488"/>
            <a:ext cx="10515600" cy="750434"/>
          </a:xfrm>
          <a:prstGeom prst="rect">
            <a:avLst/>
          </a:prstGeom>
        </p:spPr>
        <p:txBody>
          <a:bodyPr vert="horz" lIns="91440" tIns="45720" rIns="91440" bIns="45720" rtlCol="0" anchor="ctr">
            <a:noAutofit/>
          </a:bodyPr>
          <a:lstStyle/>
          <a:p>
            <a:r>
              <a:rPr lang="en-US" dirty="0"/>
              <a:t>Title</a:t>
            </a:r>
          </a:p>
        </p:txBody>
      </p:sp>
      <p:sp>
        <p:nvSpPr>
          <p:cNvPr id="5" name="Footer Placeholder 4"/>
          <p:cNvSpPr>
            <a:spLocks noGrp="1"/>
          </p:cNvSpPr>
          <p:nvPr>
            <p:ph type="ftr" sz="quarter" idx="3"/>
          </p:nvPr>
        </p:nvSpPr>
        <p:spPr>
          <a:xfrm>
            <a:off x="3926072" y="6551050"/>
            <a:ext cx="4339856" cy="365125"/>
          </a:xfrm>
          <a:prstGeom prst="rect">
            <a:avLst/>
          </a:prstGeom>
        </p:spPr>
        <p:txBody>
          <a:bodyPr vert="horz" lIns="91440" tIns="45720" rIns="91440" bIns="45720" rtlCol="0" anchor="ctr" anchorCtr="0"/>
          <a:lstStyle>
            <a:lvl1pPr algn="ctr">
              <a:defRPr sz="900" b="0" i="0">
                <a:solidFill>
                  <a:schemeClr val="bg1"/>
                </a:solidFill>
                <a:latin typeface="Avenir Book" charset="0"/>
                <a:ea typeface="Avenir Book" charset="0"/>
                <a:cs typeface="Avenir Book" charset="0"/>
              </a:defRPr>
            </a:lvl1pPr>
          </a:lstStyle>
          <a:p>
            <a:endParaRPr lang="en-US" dirty="0"/>
          </a:p>
        </p:txBody>
      </p:sp>
      <p:sp>
        <p:nvSpPr>
          <p:cNvPr id="6" name="Slide Number Placeholder 5"/>
          <p:cNvSpPr>
            <a:spLocks noGrp="1"/>
          </p:cNvSpPr>
          <p:nvPr>
            <p:ph type="sldNum" sz="quarter" idx="4"/>
          </p:nvPr>
        </p:nvSpPr>
        <p:spPr>
          <a:xfrm>
            <a:off x="9460992" y="6538859"/>
            <a:ext cx="2743200" cy="365125"/>
          </a:xfrm>
          <a:prstGeom prst="rect">
            <a:avLst/>
          </a:prstGeom>
        </p:spPr>
        <p:txBody>
          <a:bodyPr vert="horz" lIns="91440" tIns="45720" rIns="91440" bIns="45720" rtlCol="0" anchor="ctr"/>
          <a:lstStyle>
            <a:lvl1pPr algn="r">
              <a:defRPr sz="900" b="0" i="0">
                <a:solidFill>
                  <a:schemeClr val="bg1"/>
                </a:solidFill>
                <a:latin typeface="Avenir Book" charset="0"/>
                <a:ea typeface="Avenir Book" charset="0"/>
                <a:cs typeface="Avenir Book" charset="0"/>
              </a:defRPr>
            </a:lvl1pPr>
          </a:lstStyle>
          <a:p>
            <a:fld id="{DEF62AA5-A9F9-344C-9738-C68EB5A8EDFF}" type="slidenum">
              <a:rPr lang="en-US" smtClean="0"/>
              <a:pPr/>
              <a:t>‹#›</a:t>
            </a:fld>
            <a:endParaRPr lang="en-US" dirty="0"/>
          </a:p>
        </p:txBody>
      </p:sp>
      <p:sp>
        <p:nvSpPr>
          <p:cNvPr id="20" name="Date Placeholder 19"/>
          <p:cNvSpPr>
            <a:spLocks noGrp="1"/>
          </p:cNvSpPr>
          <p:nvPr>
            <p:ph type="dt" sz="half" idx="2"/>
          </p:nvPr>
        </p:nvSpPr>
        <p:spPr>
          <a:xfrm>
            <a:off x="21336" y="6539234"/>
            <a:ext cx="2743200" cy="365125"/>
          </a:xfrm>
          <a:prstGeom prst="rect">
            <a:avLst/>
          </a:prstGeom>
        </p:spPr>
        <p:txBody>
          <a:bodyPr vert="horz" lIns="91440" tIns="45720" rIns="91440" bIns="45720" rtlCol="0" anchor="ctr"/>
          <a:lstStyle>
            <a:lvl1pPr algn="l">
              <a:defRPr sz="900" b="0" i="0">
                <a:solidFill>
                  <a:schemeClr val="bg1"/>
                </a:solidFill>
                <a:latin typeface="Avenir Book" charset="0"/>
                <a:ea typeface="Avenir Book" charset="0"/>
                <a:cs typeface="Avenir Book" charset="0"/>
              </a:defRPr>
            </a:lvl1pPr>
          </a:lstStyle>
          <a:p>
            <a:endParaRPr lang="en-US" dirty="0"/>
          </a:p>
        </p:txBody>
      </p:sp>
      <p:pic>
        <p:nvPicPr>
          <p:cNvPr id="7" name="Picture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09020" y="234946"/>
            <a:ext cx="721947" cy="721946"/>
          </a:xfrm>
          <a:prstGeom prst="rect">
            <a:avLst/>
          </a:prstGeom>
        </p:spPr>
      </p:pic>
    </p:spTree>
    <p:extLst>
      <p:ext uri="{BB962C8B-B14F-4D97-AF65-F5344CB8AC3E}">
        <p14:creationId xmlns:p14="http://schemas.microsoft.com/office/powerpoint/2010/main" val="3168820819"/>
      </p:ext>
    </p:extLst>
  </p:cSld>
  <p:clrMap bg1="lt1" tx1="dk1" bg2="lt2" tx2="dk2" accent1="accent1" accent2="accent2" accent3="accent3" accent4="accent4" accent5="accent5" accent6="accent6" hlink="hlink" folHlink="folHlink"/>
  <p:sldLayoutIdLst>
    <p:sldLayoutId id="2147492098" r:id="rId1"/>
    <p:sldLayoutId id="2147492099" r:id="rId2"/>
    <p:sldLayoutId id="2147492100" r:id="rId3"/>
    <p:sldLayoutId id="2147492101" r:id="rId4"/>
  </p:sldLayoutIdLst>
  <p:hf hdr="0" ftr="0" dt="0"/>
  <p:txStyles>
    <p:titleStyle>
      <a:lvl1pPr algn="ctr" defTabSz="514350" rtl="0" eaLnBrk="1" latinLnBrk="0" hangingPunct="1">
        <a:lnSpc>
          <a:spcPct val="90000"/>
        </a:lnSpc>
        <a:spcBef>
          <a:spcPct val="0"/>
        </a:spcBef>
        <a:buNone/>
        <a:defRPr sz="3000" b="0" i="0" kern="1200">
          <a:solidFill>
            <a:schemeClr val="tx1"/>
          </a:solidFill>
          <a:latin typeface="Avenir Book" charset="0"/>
          <a:ea typeface="Avenir Book" charset="0"/>
          <a:cs typeface="Avenir Book" charset="0"/>
        </a:defRPr>
      </a:lvl1pPr>
    </p:titleStyle>
    <p:bodyStyle>
      <a:lvl1pPr marL="0" indent="0" algn="ctr" defTabSz="514350" rtl="0" eaLnBrk="1" latinLnBrk="0" hangingPunct="1">
        <a:lnSpc>
          <a:spcPct val="90000"/>
        </a:lnSpc>
        <a:spcBef>
          <a:spcPts val="563"/>
        </a:spcBef>
        <a:buFont typeface="Arial"/>
        <a:buNone/>
        <a:defRPr sz="1406" i="0" kern="1200" baseline="0">
          <a:solidFill>
            <a:schemeClr val="tx1"/>
          </a:solidFill>
          <a:latin typeface="+mn-lt"/>
          <a:ea typeface="+mn-ea"/>
          <a:cs typeface="+mn-cs"/>
        </a:defRPr>
      </a:lvl1pPr>
      <a:lvl2pPr marL="257175" indent="0" algn="ctr" defTabSz="514350" rtl="0" eaLnBrk="1" latinLnBrk="0" hangingPunct="1">
        <a:lnSpc>
          <a:spcPct val="90000"/>
        </a:lnSpc>
        <a:spcBef>
          <a:spcPts val="281"/>
        </a:spcBef>
        <a:buFont typeface="Arial"/>
        <a:buNone/>
        <a:defRPr sz="1350" kern="1200">
          <a:solidFill>
            <a:schemeClr val="tx1"/>
          </a:solidFill>
          <a:latin typeface="+mn-lt"/>
          <a:ea typeface="+mn-ea"/>
          <a:cs typeface="+mn-cs"/>
        </a:defRPr>
      </a:lvl2pPr>
      <a:lvl3pPr marL="514350" indent="0" algn="ctr" defTabSz="514350" rtl="0" eaLnBrk="1" latinLnBrk="0" hangingPunct="1">
        <a:lnSpc>
          <a:spcPct val="90000"/>
        </a:lnSpc>
        <a:spcBef>
          <a:spcPts val="281"/>
        </a:spcBef>
        <a:buFont typeface="Arial"/>
        <a:buNone/>
        <a:defRPr sz="1125" kern="1200">
          <a:solidFill>
            <a:schemeClr val="tx1"/>
          </a:solidFill>
          <a:latin typeface="+mn-lt"/>
          <a:ea typeface="+mn-ea"/>
          <a:cs typeface="+mn-cs"/>
        </a:defRPr>
      </a:lvl3pPr>
      <a:lvl4pPr marL="771525" indent="0" algn="ctr" defTabSz="514350" rtl="0" eaLnBrk="1" latinLnBrk="0" hangingPunct="1">
        <a:lnSpc>
          <a:spcPct val="90000"/>
        </a:lnSpc>
        <a:spcBef>
          <a:spcPts val="281"/>
        </a:spcBef>
        <a:buFont typeface="Arial"/>
        <a:buNone/>
        <a:defRPr sz="1013" kern="1200">
          <a:solidFill>
            <a:schemeClr val="tx1"/>
          </a:solidFill>
          <a:latin typeface="+mn-lt"/>
          <a:ea typeface="+mn-ea"/>
          <a:cs typeface="+mn-cs"/>
        </a:defRPr>
      </a:lvl4pPr>
      <a:lvl5pPr marL="1028700" indent="0" algn="ctr" defTabSz="514350" rtl="0" eaLnBrk="1" latinLnBrk="0" hangingPunct="1">
        <a:lnSpc>
          <a:spcPct val="90000"/>
        </a:lnSpc>
        <a:spcBef>
          <a:spcPts val="281"/>
        </a:spcBef>
        <a:buFont typeface="Arial"/>
        <a:buNone/>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2841499576"/>
      </p:ext>
    </p:extLst>
  </p:cSld>
  <p:clrMap bg1="lt1" tx1="dk1" bg2="lt2" tx2="dk2" accent1="accent1" accent2="accent2" accent3="accent3" accent4="accent4" accent5="accent5" accent6="accent6" hlink="hlink" folHlink="folHlink"/>
  <p:sldLayoutIdLst>
    <p:sldLayoutId id="2147492149" r:id="rId1"/>
    <p:sldLayoutId id="2147492150" r:id="rId2"/>
    <p:sldLayoutId id="2147492151" r:id="rId3"/>
    <p:sldLayoutId id="2147492152" r:id="rId4"/>
    <p:sldLayoutId id="2147492153" r:id="rId5"/>
    <p:sldLayoutId id="2147492154" r:id="rId6"/>
    <p:sldLayoutId id="2147492155" r:id="rId7"/>
    <p:sldLayoutId id="2147492156" r:id="rId8"/>
    <p:sldLayoutId id="2147492157" r:id="rId9"/>
    <p:sldLayoutId id="2147492158" r:id="rId10"/>
    <p:sldLayoutId id="21474921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334434" y="188914"/>
            <a:ext cx="11292417" cy="504825"/>
          </a:xfrm>
          <a:prstGeom prst="rect">
            <a:avLst/>
          </a:prstGeom>
          <a:noFill/>
          <a:ln w="9525">
            <a:noFill/>
            <a:miter lim="800000"/>
            <a:headEnd/>
            <a:tailEnd/>
          </a:ln>
        </p:spPr>
        <p:txBody>
          <a:bodyPr vert="horz" wrap="square" lIns="91440" tIns="45720" rIns="91440" bIns="0" numCol="1" anchor="b" anchorCtr="0" compatLnSpc="1">
            <a:prstTxWarp prst="textNoShape">
              <a:avLst/>
            </a:prstTxWarp>
          </a:bodyPr>
          <a:lstStyle/>
          <a:p>
            <a:pPr lvl="0"/>
            <a:r>
              <a:rPr lang="sv-SE" dirty="0"/>
              <a:t>Klicka här för att ändra format</a:t>
            </a:r>
          </a:p>
        </p:txBody>
      </p:sp>
      <p:sp>
        <p:nvSpPr>
          <p:cNvPr id="1029" name="Rectangle 3"/>
          <p:cNvSpPr>
            <a:spLocks noGrp="1" noChangeArrowheads="1"/>
          </p:cNvSpPr>
          <p:nvPr>
            <p:ph type="body" idx="1"/>
          </p:nvPr>
        </p:nvSpPr>
        <p:spPr bwMode="auto">
          <a:xfrm>
            <a:off x="334434" y="981075"/>
            <a:ext cx="11523133" cy="532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ectangle 4"/>
          <p:cNvSpPr>
            <a:spLocks noGrp="1" noChangeArrowheads="1"/>
          </p:cNvSpPr>
          <p:nvPr>
            <p:ph type="dt" sz="half" idx="2"/>
          </p:nvPr>
        </p:nvSpPr>
        <p:spPr bwMode="auto">
          <a:xfrm>
            <a:off x="334434" y="6453188"/>
            <a:ext cx="1289829"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solidFill>
                  <a:schemeClr val="bg1">
                    <a:lumMod val="50000"/>
                  </a:schemeClr>
                </a:solidFill>
                <a:latin typeface="Arial"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lumMod val="50000"/>
                </a:srgbClr>
              </a:solidFill>
              <a:effectLst/>
              <a:uLnTx/>
              <a:uFillTx/>
              <a:latin typeface="Arial" charset="0"/>
              <a:ea typeface="ＭＳ Ｐゴシック" pitchFamily="1" charset="-128"/>
            </a:endParaRPr>
          </a:p>
        </p:txBody>
      </p:sp>
      <p:sp>
        <p:nvSpPr>
          <p:cNvPr id="3" name="Rectangle 5"/>
          <p:cNvSpPr>
            <a:spLocks noGrp="1" noChangeArrowheads="1"/>
          </p:cNvSpPr>
          <p:nvPr>
            <p:ph type="ftr" sz="quarter" idx="3"/>
          </p:nvPr>
        </p:nvSpPr>
        <p:spPr bwMode="auto">
          <a:xfrm>
            <a:off x="1732547" y="6453188"/>
            <a:ext cx="9068804"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solidFill>
                  <a:schemeClr val="bg1">
                    <a:lumMod val="50000"/>
                  </a:schemeClr>
                </a:solidFill>
                <a:latin typeface="Arial"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lumMod val="50000"/>
                </a:srgbClr>
              </a:solidFill>
              <a:effectLst/>
              <a:uLnTx/>
              <a:uFillTx/>
              <a:latin typeface="Arial" charset="0"/>
              <a:ea typeface="ＭＳ Ｐゴシック" pitchFamily="1" charset="-128"/>
            </a:endParaRPr>
          </a:p>
        </p:txBody>
      </p:sp>
      <p:sp>
        <p:nvSpPr>
          <p:cNvPr id="1030" name="Rectangle 6"/>
          <p:cNvSpPr>
            <a:spLocks noGrp="1" noChangeArrowheads="1"/>
          </p:cNvSpPr>
          <p:nvPr>
            <p:ph type="sldNum" sz="quarter" idx="4"/>
          </p:nvPr>
        </p:nvSpPr>
        <p:spPr bwMode="auto">
          <a:xfrm>
            <a:off x="10991851" y="6453188"/>
            <a:ext cx="865716"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solidFill>
                  <a:schemeClr val="bg1">
                    <a:lumMod val="50000"/>
                  </a:schemeClr>
                </a:solidFill>
                <a:latin typeface="Arial"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B0895F4-1E1F-4DBB-AD3D-655666BD427B}" type="slidenum">
              <a:rPr kumimoji="0" lang="sv-SE" sz="1200" b="0" i="0" u="none" strike="noStrike" kern="1200" cap="none" spc="0" normalizeH="0" baseline="0" noProof="0" smtClean="0">
                <a:ln>
                  <a:noFill/>
                </a:ln>
                <a:solidFill>
                  <a:srgbClr val="FFFFFF">
                    <a:lumMod val="50000"/>
                  </a:srgbClr>
                </a:solidFill>
                <a:effectLst/>
                <a:uLnTx/>
                <a:uFillTx/>
                <a:latin typeface="Arial" charset="0"/>
                <a:ea typeface="ＭＳ Ｐゴシック" pitchFamily="1" charset="-128"/>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sv-SE" sz="1200" b="0" i="0" u="none" strike="noStrike" kern="1200" cap="none" spc="0" normalizeH="0" baseline="0" noProof="0" dirty="0">
              <a:ln>
                <a:noFill/>
              </a:ln>
              <a:solidFill>
                <a:srgbClr val="FFFFFF">
                  <a:lumMod val="50000"/>
                </a:srgbClr>
              </a:solidFill>
              <a:effectLst/>
              <a:uLnTx/>
              <a:uFillTx/>
              <a:latin typeface="Arial" charset="0"/>
              <a:ea typeface="ＭＳ Ｐゴシック" pitchFamily="1" charset="-128"/>
            </a:endParaRPr>
          </a:p>
        </p:txBody>
      </p:sp>
      <p:sp>
        <p:nvSpPr>
          <p:cNvPr id="1036" name="Rectangle 12"/>
          <p:cNvSpPr>
            <a:spLocks noChangeArrowheads="1"/>
          </p:cNvSpPr>
          <p:nvPr/>
        </p:nvSpPr>
        <p:spPr bwMode="auto">
          <a:xfrm>
            <a:off x="0" y="0"/>
            <a:ext cx="12192000" cy="6858000"/>
          </a:xfrm>
          <a:prstGeom prst="rect">
            <a:avLst/>
          </a:prstGeom>
          <a:no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 charset="-128"/>
            </a:endParaRPr>
          </a:p>
        </p:txBody>
      </p:sp>
    </p:spTree>
    <p:extLst>
      <p:ext uri="{BB962C8B-B14F-4D97-AF65-F5344CB8AC3E}">
        <p14:creationId xmlns:p14="http://schemas.microsoft.com/office/powerpoint/2010/main" val="1487033353"/>
      </p:ext>
    </p:extLst>
  </p:cSld>
  <p:clrMap bg1="lt1" tx1="dk1" bg2="lt2" tx2="dk2" accent1="accent1" accent2="accent2" accent3="accent3" accent4="accent4" accent5="accent5" accent6="accent6" hlink="hlink" folHlink="folHlink"/>
  <p:sldLayoutIdLst>
    <p:sldLayoutId id="2147492162" r:id="rId1"/>
    <p:sldLayoutId id="2147492163" r:id="rId2"/>
  </p:sldLayoutIdLst>
  <p:hf hdr="0" ftr="0" dt="0"/>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Arial"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Arial"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Arial"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Arial" charset="0"/>
          <a:ea typeface="ＭＳ Ｐゴシック" charset="-128"/>
          <a:cs typeface="ＭＳ Ｐゴシック" charset="-128"/>
        </a:defRPr>
      </a:lvl9pPr>
    </p:titleStyle>
    <p:bodyStyle>
      <a:lvl1pPr marL="176213" indent="-176213" algn="l" rtl="0" eaLnBrk="0" fontAlgn="base" hangingPunct="0">
        <a:spcBef>
          <a:spcPct val="35000"/>
        </a:spcBef>
        <a:spcAft>
          <a:spcPct val="0"/>
        </a:spcAft>
        <a:buChar char="•"/>
        <a:defRPr sz="2000">
          <a:solidFill>
            <a:schemeClr val="tx1"/>
          </a:solidFill>
          <a:latin typeface="+mn-lt"/>
          <a:ea typeface="+mn-ea"/>
          <a:cs typeface="+mn-cs"/>
        </a:defRPr>
      </a:lvl1pPr>
      <a:lvl2pPr marL="357188" indent="-179388" algn="l" rtl="0" eaLnBrk="0" fontAlgn="base" hangingPunct="0">
        <a:spcBef>
          <a:spcPct val="20000"/>
        </a:spcBef>
        <a:spcAft>
          <a:spcPct val="0"/>
        </a:spcAft>
        <a:buChar char="–"/>
        <a:defRPr sz="1800">
          <a:solidFill>
            <a:schemeClr val="tx1"/>
          </a:solidFill>
          <a:latin typeface="+mn-lt"/>
          <a:ea typeface="+mn-ea"/>
        </a:defRPr>
      </a:lvl2pPr>
      <a:lvl3pPr marL="534988" indent="-177800" algn="l" rtl="0" eaLnBrk="0" fontAlgn="base" hangingPunct="0">
        <a:spcBef>
          <a:spcPct val="20000"/>
        </a:spcBef>
        <a:spcAft>
          <a:spcPct val="0"/>
        </a:spcAft>
        <a:buChar char="•"/>
        <a:defRPr sz="1800">
          <a:solidFill>
            <a:schemeClr val="tx1"/>
          </a:solidFill>
          <a:latin typeface="+mn-lt"/>
          <a:ea typeface="+mn-ea"/>
        </a:defRPr>
      </a:lvl3pPr>
      <a:lvl4pPr marL="720725" indent="-185738" algn="l" rtl="0" eaLnBrk="0" fontAlgn="base" hangingPunct="0">
        <a:spcBef>
          <a:spcPct val="20000"/>
        </a:spcBef>
        <a:spcAft>
          <a:spcPct val="0"/>
        </a:spcAft>
        <a:buChar char="–"/>
        <a:defRPr sz="1600">
          <a:solidFill>
            <a:schemeClr val="tx1"/>
          </a:solidFill>
          <a:latin typeface="+mn-lt"/>
          <a:ea typeface="+mn-ea"/>
        </a:defRPr>
      </a:lvl4pPr>
      <a:lvl5pPr marL="898525" indent="-1778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6583191"/>
            <a:ext cx="12192000" cy="279417"/>
          </a:xfrm>
          <a:prstGeom prst="rect">
            <a:avLst/>
          </a:prstGeom>
          <a:solidFill>
            <a:srgbClr val="2252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bg1"/>
              </a:solidFill>
            </a:endParaRPr>
          </a:p>
        </p:txBody>
      </p:sp>
      <p:sp>
        <p:nvSpPr>
          <p:cNvPr id="2" name="Title Placeholder 1"/>
          <p:cNvSpPr>
            <a:spLocks noGrp="1"/>
          </p:cNvSpPr>
          <p:nvPr>
            <p:ph type="title"/>
          </p:nvPr>
        </p:nvSpPr>
        <p:spPr>
          <a:xfrm>
            <a:off x="838200" y="287488"/>
            <a:ext cx="10515600" cy="750434"/>
          </a:xfrm>
          <a:prstGeom prst="rect">
            <a:avLst/>
          </a:prstGeom>
        </p:spPr>
        <p:txBody>
          <a:bodyPr vert="horz" lIns="91440" tIns="45720" rIns="91440" bIns="45720" rtlCol="0" anchor="ctr">
            <a:noAutofit/>
          </a:bodyPr>
          <a:lstStyle/>
          <a:p>
            <a:r>
              <a:rPr lang="en-US" dirty="0"/>
              <a:t>Title</a:t>
            </a:r>
          </a:p>
        </p:txBody>
      </p:sp>
      <p:sp>
        <p:nvSpPr>
          <p:cNvPr id="5" name="Footer Placeholder 4"/>
          <p:cNvSpPr>
            <a:spLocks noGrp="1"/>
          </p:cNvSpPr>
          <p:nvPr>
            <p:ph type="ftr" sz="quarter" idx="3"/>
          </p:nvPr>
        </p:nvSpPr>
        <p:spPr>
          <a:xfrm>
            <a:off x="3926072" y="6551048"/>
            <a:ext cx="4339856" cy="365125"/>
          </a:xfrm>
          <a:prstGeom prst="rect">
            <a:avLst/>
          </a:prstGeom>
        </p:spPr>
        <p:txBody>
          <a:bodyPr vert="horz" lIns="91440" tIns="45720" rIns="91440" bIns="45720" rtlCol="0" anchor="ctr" anchorCtr="0"/>
          <a:lstStyle>
            <a:lvl1pPr algn="ctr">
              <a:defRPr sz="1200" b="0" i="0">
                <a:solidFill>
                  <a:schemeClr val="bg1"/>
                </a:solidFill>
                <a:latin typeface="Avenir Book" charset="0"/>
                <a:ea typeface="Avenir Book" charset="0"/>
                <a:cs typeface="Avenir Book" charset="0"/>
              </a:defRPr>
            </a:lvl1pPr>
          </a:lstStyle>
          <a:p>
            <a:r>
              <a:rPr lang="en-US"/>
              <a:t>IDT </a:t>
            </a:r>
            <a:endParaRPr lang="en-US" dirty="0"/>
          </a:p>
        </p:txBody>
      </p:sp>
      <p:sp>
        <p:nvSpPr>
          <p:cNvPr id="6" name="Slide Number Placeholder 5"/>
          <p:cNvSpPr>
            <a:spLocks noGrp="1"/>
          </p:cNvSpPr>
          <p:nvPr>
            <p:ph type="sldNum" sz="quarter" idx="4"/>
          </p:nvPr>
        </p:nvSpPr>
        <p:spPr>
          <a:xfrm>
            <a:off x="9460992" y="6538857"/>
            <a:ext cx="2743200" cy="365125"/>
          </a:xfrm>
          <a:prstGeom prst="rect">
            <a:avLst/>
          </a:prstGeom>
        </p:spPr>
        <p:txBody>
          <a:bodyPr vert="horz" lIns="91440" tIns="45720" rIns="91440" bIns="45720" rtlCol="0" anchor="ctr"/>
          <a:lstStyle>
            <a:lvl1pPr algn="r">
              <a:defRPr sz="1200" b="0" i="0">
                <a:solidFill>
                  <a:schemeClr val="bg1"/>
                </a:solidFill>
                <a:latin typeface="Avenir Book" charset="0"/>
                <a:ea typeface="Avenir Book" charset="0"/>
                <a:cs typeface="Avenir Book" charset="0"/>
              </a:defRPr>
            </a:lvl1pPr>
          </a:lstStyle>
          <a:p>
            <a:fld id="{DEF62AA5-A9F9-344C-9738-C68EB5A8EDFF}" type="slidenum">
              <a:rPr lang="en-US" smtClean="0"/>
              <a:pPr/>
              <a:t>‹#›</a:t>
            </a:fld>
            <a:endParaRPr lang="en-US" dirty="0"/>
          </a:p>
        </p:txBody>
      </p:sp>
      <p:sp>
        <p:nvSpPr>
          <p:cNvPr id="20" name="Date Placeholder 19"/>
          <p:cNvSpPr>
            <a:spLocks noGrp="1"/>
          </p:cNvSpPr>
          <p:nvPr>
            <p:ph type="dt" sz="half" idx="2"/>
          </p:nvPr>
        </p:nvSpPr>
        <p:spPr>
          <a:xfrm>
            <a:off x="21336" y="6539232"/>
            <a:ext cx="2743200" cy="365125"/>
          </a:xfrm>
          <a:prstGeom prst="rect">
            <a:avLst/>
          </a:prstGeom>
        </p:spPr>
        <p:txBody>
          <a:bodyPr vert="horz" lIns="91440" tIns="45720" rIns="91440" bIns="45720" rtlCol="0" anchor="ctr"/>
          <a:lstStyle>
            <a:lvl1pPr algn="l">
              <a:defRPr sz="1200" b="0" i="0">
                <a:solidFill>
                  <a:schemeClr val="bg1"/>
                </a:solidFill>
                <a:latin typeface="Avenir Book" charset="0"/>
                <a:ea typeface="Avenir Book" charset="0"/>
                <a:cs typeface="Avenir Book" charset="0"/>
              </a:defRPr>
            </a:lvl1pPr>
          </a:lstStyle>
          <a:p>
            <a:fld id="{F7BE4347-7A6E-3646-9958-E71351AB9577}" type="datetime3">
              <a:rPr lang="en-US" smtClean="0"/>
              <a:t>7 November 2021</a:t>
            </a:fld>
            <a:endParaRPr lang="en-US" dirty="0"/>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209020" y="234946"/>
            <a:ext cx="721946" cy="721946"/>
          </a:xfrm>
          <a:prstGeom prst="rect">
            <a:avLst/>
          </a:prstGeom>
        </p:spPr>
      </p:pic>
      <p:pic>
        <p:nvPicPr>
          <p:cNvPr id="1025" name="Picture 1" descr="page4image2766581152">
            <a:extLst>
              <a:ext uri="{FF2B5EF4-FFF2-40B4-BE49-F238E27FC236}">
                <a16:creationId xmlns:a16="http://schemas.microsoft.com/office/drawing/2014/main" id="{EED8DA56-D733-6E4A-86A9-E5D0667970C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1336" y="245739"/>
            <a:ext cx="816864" cy="74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090306"/>
      </p:ext>
    </p:extLst>
  </p:cSld>
  <p:clrMap bg1="lt1" tx1="dk1" bg2="lt2" tx2="dk2" accent1="accent1" accent2="accent2" accent3="accent3" accent4="accent4" accent5="accent5" accent6="accent6" hlink="hlink" folHlink="folHlink"/>
  <p:sldLayoutIdLst>
    <p:sldLayoutId id="2147492179" r:id="rId1"/>
    <p:sldLayoutId id="2147492181" r:id="rId2"/>
    <p:sldLayoutId id="2147492182" r:id="rId3"/>
  </p:sldLayoutIdLst>
  <p:hf hdr="0" ftr="0"/>
  <p:txStyles>
    <p:titleStyle>
      <a:lvl1pPr algn="ctr" defTabSz="685800" rtl="0" eaLnBrk="1" latinLnBrk="0" hangingPunct="1">
        <a:lnSpc>
          <a:spcPct val="90000"/>
        </a:lnSpc>
        <a:spcBef>
          <a:spcPct val="0"/>
        </a:spcBef>
        <a:buNone/>
        <a:defRPr sz="4000" b="0" i="0" kern="1200">
          <a:solidFill>
            <a:schemeClr val="tx1"/>
          </a:solidFill>
          <a:latin typeface="Avenir Book" charset="0"/>
          <a:ea typeface="Avenir Book" charset="0"/>
          <a:cs typeface="Avenir Book" charset="0"/>
        </a:defRPr>
      </a:lvl1pPr>
    </p:titleStyle>
    <p:bodyStyle>
      <a:lvl1pPr marL="0" indent="0" algn="ctr" defTabSz="685800" rtl="0" eaLnBrk="1" latinLnBrk="0" hangingPunct="1">
        <a:lnSpc>
          <a:spcPct val="90000"/>
        </a:lnSpc>
        <a:spcBef>
          <a:spcPts val="750"/>
        </a:spcBef>
        <a:buFont typeface="Arial"/>
        <a:buNone/>
        <a:defRPr sz="1875" i="0" kern="1200" baseline="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8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6583191"/>
            <a:ext cx="12192000" cy="279417"/>
          </a:xfrm>
          <a:prstGeom prst="rect">
            <a:avLst/>
          </a:prstGeom>
          <a:solidFill>
            <a:srgbClr val="2252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bg1"/>
              </a:solidFill>
            </a:endParaRPr>
          </a:p>
        </p:txBody>
      </p:sp>
      <p:sp>
        <p:nvSpPr>
          <p:cNvPr id="2" name="Title Placeholder 1"/>
          <p:cNvSpPr>
            <a:spLocks noGrp="1"/>
          </p:cNvSpPr>
          <p:nvPr>
            <p:ph type="title"/>
          </p:nvPr>
        </p:nvSpPr>
        <p:spPr>
          <a:xfrm>
            <a:off x="838200" y="287488"/>
            <a:ext cx="10515600" cy="750434"/>
          </a:xfrm>
          <a:prstGeom prst="rect">
            <a:avLst/>
          </a:prstGeom>
        </p:spPr>
        <p:txBody>
          <a:bodyPr vert="horz" lIns="91440" tIns="45720" rIns="91440" bIns="45720" rtlCol="0" anchor="ctr">
            <a:noAutofit/>
          </a:bodyPr>
          <a:lstStyle/>
          <a:p>
            <a:r>
              <a:rPr lang="en-US" dirty="0"/>
              <a:t>Title</a:t>
            </a:r>
          </a:p>
        </p:txBody>
      </p:sp>
      <p:sp>
        <p:nvSpPr>
          <p:cNvPr id="5" name="Footer Placeholder 4"/>
          <p:cNvSpPr>
            <a:spLocks noGrp="1"/>
          </p:cNvSpPr>
          <p:nvPr>
            <p:ph type="ftr" sz="quarter" idx="3"/>
          </p:nvPr>
        </p:nvSpPr>
        <p:spPr>
          <a:xfrm>
            <a:off x="3926072" y="6551048"/>
            <a:ext cx="4339856" cy="365125"/>
          </a:xfrm>
          <a:prstGeom prst="rect">
            <a:avLst/>
          </a:prstGeom>
        </p:spPr>
        <p:txBody>
          <a:bodyPr vert="horz" lIns="91440" tIns="45720" rIns="91440" bIns="45720" rtlCol="0" anchor="ctr" anchorCtr="0"/>
          <a:lstStyle>
            <a:lvl1pPr algn="ctr">
              <a:defRPr sz="1200" b="0" i="0">
                <a:solidFill>
                  <a:schemeClr val="bg1"/>
                </a:solidFill>
                <a:latin typeface="Avenir Book" charset="0"/>
                <a:ea typeface="Avenir Book" charset="0"/>
                <a:cs typeface="Avenir Book" charset="0"/>
              </a:defRPr>
            </a:lvl1pPr>
          </a:lstStyle>
          <a:p>
            <a:r>
              <a:rPr lang="en-US"/>
              <a:t>IDT </a:t>
            </a:r>
            <a:endParaRPr lang="en-US" dirty="0"/>
          </a:p>
        </p:txBody>
      </p:sp>
      <p:sp>
        <p:nvSpPr>
          <p:cNvPr id="6" name="Slide Number Placeholder 5"/>
          <p:cNvSpPr>
            <a:spLocks noGrp="1"/>
          </p:cNvSpPr>
          <p:nvPr>
            <p:ph type="sldNum" sz="quarter" idx="4"/>
          </p:nvPr>
        </p:nvSpPr>
        <p:spPr>
          <a:xfrm>
            <a:off x="9460992" y="6538857"/>
            <a:ext cx="2743200" cy="365125"/>
          </a:xfrm>
          <a:prstGeom prst="rect">
            <a:avLst/>
          </a:prstGeom>
        </p:spPr>
        <p:txBody>
          <a:bodyPr vert="horz" lIns="91440" tIns="45720" rIns="91440" bIns="45720" rtlCol="0" anchor="ctr"/>
          <a:lstStyle>
            <a:lvl1pPr algn="r">
              <a:defRPr sz="1200" b="0" i="0">
                <a:solidFill>
                  <a:schemeClr val="bg1"/>
                </a:solidFill>
                <a:latin typeface="Avenir Book" charset="0"/>
                <a:ea typeface="Avenir Book" charset="0"/>
                <a:cs typeface="Avenir Book" charset="0"/>
              </a:defRPr>
            </a:lvl1pPr>
          </a:lstStyle>
          <a:p>
            <a:fld id="{DEF62AA5-A9F9-344C-9738-C68EB5A8EDFF}" type="slidenum">
              <a:rPr lang="en-US" smtClean="0"/>
              <a:pPr/>
              <a:t>‹#›</a:t>
            </a:fld>
            <a:endParaRPr lang="en-US" dirty="0"/>
          </a:p>
        </p:txBody>
      </p:sp>
      <p:sp>
        <p:nvSpPr>
          <p:cNvPr id="20" name="Date Placeholder 19"/>
          <p:cNvSpPr>
            <a:spLocks noGrp="1"/>
          </p:cNvSpPr>
          <p:nvPr>
            <p:ph type="dt" sz="half" idx="2"/>
          </p:nvPr>
        </p:nvSpPr>
        <p:spPr>
          <a:xfrm>
            <a:off x="21336" y="6539232"/>
            <a:ext cx="2743200" cy="365125"/>
          </a:xfrm>
          <a:prstGeom prst="rect">
            <a:avLst/>
          </a:prstGeom>
        </p:spPr>
        <p:txBody>
          <a:bodyPr vert="horz" lIns="91440" tIns="45720" rIns="91440" bIns="45720" rtlCol="0" anchor="ctr"/>
          <a:lstStyle>
            <a:lvl1pPr algn="l">
              <a:defRPr sz="1200" b="0" i="0">
                <a:solidFill>
                  <a:schemeClr val="bg1"/>
                </a:solidFill>
                <a:latin typeface="Avenir Book" charset="0"/>
                <a:ea typeface="Avenir Book" charset="0"/>
                <a:cs typeface="Avenir Book" charset="0"/>
              </a:defRPr>
            </a:lvl1pPr>
          </a:lstStyle>
          <a:p>
            <a:fld id="{F7BE4347-7A6E-3646-9958-E71351AB9577}" type="datetime3">
              <a:rPr lang="en-US" smtClean="0"/>
              <a:t>7 November 2021</a:t>
            </a:fld>
            <a:endParaRPr lang="en-US" dirty="0"/>
          </a:p>
        </p:txBody>
      </p:sp>
      <p:pic>
        <p:nvPicPr>
          <p:cNvPr id="7" name="Picture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09020" y="234946"/>
            <a:ext cx="721946" cy="721946"/>
          </a:xfrm>
          <a:prstGeom prst="rect">
            <a:avLst/>
          </a:prstGeom>
        </p:spPr>
      </p:pic>
      <p:pic>
        <p:nvPicPr>
          <p:cNvPr id="1025" name="Picture 1" descr="page4image2766581152">
            <a:extLst>
              <a:ext uri="{FF2B5EF4-FFF2-40B4-BE49-F238E27FC236}">
                <a16:creationId xmlns:a16="http://schemas.microsoft.com/office/drawing/2014/main" id="{EED8DA56-D733-6E4A-86A9-E5D0667970C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336" y="245739"/>
            <a:ext cx="816864" cy="74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011946"/>
      </p:ext>
    </p:extLst>
  </p:cSld>
  <p:clrMap bg1="lt1" tx1="dk1" bg2="lt2" tx2="dk2" accent1="accent1" accent2="accent2" accent3="accent3" accent4="accent4" accent5="accent5" accent6="accent6" hlink="hlink" folHlink="folHlink"/>
  <p:sldLayoutIdLst>
    <p:sldLayoutId id="2147492184" r:id="rId1"/>
    <p:sldLayoutId id="2147492185" r:id="rId2"/>
    <p:sldLayoutId id="2147492187" r:id="rId3"/>
    <p:sldLayoutId id="2147492188" r:id="rId4"/>
  </p:sldLayoutIdLst>
  <p:hf hdr="0" ftr="0"/>
  <p:txStyles>
    <p:titleStyle>
      <a:lvl1pPr algn="ctr" defTabSz="685800" rtl="0" eaLnBrk="1" latinLnBrk="0" hangingPunct="1">
        <a:lnSpc>
          <a:spcPct val="90000"/>
        </a:lnSpc>
        <a:spcBef>
          <a:spcPct val="0"/>
        </a:spcBef>
        <a:buNone/>
        <a:defRPr sz="4000" b="0" i="0" kern="1200">
          <a:solidFill>
            <a:schemeClr val="tx1"/>
          </a:solidFill>
          <a:latin typeface="Avenir Book" charset="0"/>
          <a:ea typeface="Avenir Book" charset="0"/>
          <a:cs typeface="Avenir Book" charset="0"/>
        </a:defRPr>
      </a:lvl1pPr>
    </p:titleStyle>
    <p:bodyStyle>
      <a:lvl1pPr marL="0" indent="0" algn="ctr" defTabSz="685800" rtl="0" eaLnBrk="1" latinLnBrk="0" hangingPunct="1">
        <a:lnSpc>
          <a:spcPct val="90000"/>
        </a:lnSpc>
        <a:spcBef>
          <a:spcPts val="750"/>
        </a:spcBef>
        <a:buFont typeface="Arial"/>
        <a:buNone/>
        <a:defRPr sz="1875" i="0" kern="1200" baseline="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8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1787" y="6580774"/>
            <a:ext cx="12195573" cy="279661"/>
          </a:xfrm>
          <a:prstGeom prst="rect">
            <a:avLst/>
          </a:prstGeom>
          <a:solidFill>
            <a:srgbClr val="0053A1"/>
          </a:solidFill>
          <a:ln w="12700">
            <a:miter lim="400000"/>
          </a:ln>
          <a:effectLst>
            <a:outerShdw blurRad="50800" dist="25400" dir="5400000" rotWithShape="0">
              <a:srgbClr val="000000">
                <a:alpha val="50000"/>
              </a:srgbClr>
            </a:outerShdw>
          </a:effectLst>
        </p:spPr>
        <p:txBody>
          <a:bodyPr lIns="35719" tIns="35719" rIns="35719" bIns="35719"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2800"/>
          </a:p>
        </p:txBody>
      </p:sp>
      <p:pic>
        <p:nvPicPr>
          <p:cNvPr id="3" name="LogoBadge-01.jpg" descr="LogoBadge-01.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147516" y="261275"/>
            <a:ext cx="784638" cy="784638"/>
          </a:xfrm>
          <a:prstGeom prst="rect">
            <a:avLst/>
          </a:prstGeom>
          <a:ln w="12700">
            <a:miter lim="400000"/>
          </a:ln>
        </p:spPr>
      </p:pic>
      <p:pic>
        <p:nvPicPr>
          <p:cNvPr id="4" name="CLIC-Logo-Color-72.png" descr="CLIC-Logo-Color-72.png"/>
          <p:cNvPicPr>
            <a:picLocks noChangeAspect="1"/>
          </p:cNvPicPr>
          <p:nvPr/>
        </p:nvPicPr>
        <p:blipFill>
          <a:blip r:embed="rId10">
            <a:extLst/>
          </a:blip>
          <a:stretch>
            <a:fillRect/>
          </a:stretch>
        </p:blipFill>
        <p:spPr>
          <a:xfrm>
            <a:off x="9893594" y="60056"/>
            <a:ext cx="1189776" cy="1189776"/>
          </a:xfrm>
          <a:prstGeom prst="rect">
            <a:avLst/>
          </a:prstGeom>
          <a:ln w="12700">
            <a:miter lim="400000"/>
          </a:ln>
        </p:spPr>
      </p:pic>
      <p:sp>
        <p:nvSpPr>
          <p:cNvPr id="5" name="Slide Number"/>
          <p:cNvSpPr>
            <a:spLocks noGrp="1"/>
          </p:cNvSpPr>
          <p:nvPr>
            <p:ph type="sldNum" sz="quarter" idx="2"/>
          </p:nvPr>
        </p:nvSpPr>
        <p:spPr>
          <a:xfrm>
            <a:off x="11869281" y="6580110"/>
            <a:ext cx="339836" cy="336630"/>
          </a:xfrm>
          <a:prstGeom prst="rect">
            <a:avLst/>
          </a:prstGeom>
          <a:ln w="12700">
            <a:miter lim="400000"/>
          </a:ln>
        </p:spPr>
        <p:txBody>
          <a:bodyPr wrap="none" lIns="71437" tIns="71437" rIns="71437" bIns="71437">
            <a:spAutoFit/>
          </a:bodyPr>
          <a:lstStyle>
            <a:lvl1pPr algn="ctr">
              <a:defRPr sz="1250">
                <a:solidFill>
                  <a:srgbClr val="FFFFFF"/>
                </a:solidFill>
              </a:defRPr>
            </a:lvl1pPr>
          </a:lstStyle>
          <a:p>
            <a:fld id="{86CB4B4D-7CA3-9044-876B-883B54F8677D}" type="slidenum">
              <a:t>‹#›</a:t>
            </a:fld>
            <a:endParaRPr/>
          </a:p>
        </p:txBody>
      </p:sp>
      <p:sp>
        <p:nvSpPr>
          <p:cNvPr id="6" name="Title Text"/>
          <p:cNvSpPr>
            <a:spLocks noGrp="1"/>
          </p:cNvSpPr>
          <p:nvPr>
            <p:ph type="title"/>
          </p:nvPr>
        </p:nvSpPr>
        <p:spPr>
          <a:xfrm>
            <a:off x="2416969" y="2319001"/>
            <a:ext cx="7358063" cy="949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p>
            <a:r>
              <a:t>Title Text</a:t>
            </a:r>
          </a:p>
        </p:txBody>
      </p:sp>
      <p:sp>
        <p:nvSpPr>
          <p:cNvPr id="7" name="Spåtind 2020 / Rickard Ström lars.rickard.stroem@cern.ch"/>
          <p:cNvSpPr txBox="1"/>
          <p:nvPr/>
        </p:nvSpPr>
        <p:spPr>
          <a:xfrm>
            <a:off x="5187907" y="6584508"/>
            <a:ext cx="1816203" cy="272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a:defRPr sz="2600">
                <a:solidFill>
                  <a:srgbClr val="FFFFFF"/>
                </a:solidFill>
              </a:defRPr>
            </a:pPr>
            <a:r>
              <a:rPr lang="en-US" sz="1300" dirty="0"/>
              <a:t>CEPC, November 2021</a:t>
            </a:r>
            <a:endParaRPr lang="en-US" sz="1300" dirty="0">
              <a:hlinkClick r:id="rId11"/>
            </a:endParaRPr>
          </a:p>
        </p:txBody>
      </p:sp>
      <p:sp>
        <p:nvSpPr>
          <p:cNvPr id="8" name="Body Level One…"/>
          <p:cNvSpPr>
            <a:spLocks noGrp="1"/>
          </p:cNvSpPr>
          <p:nvPr>
            <p:ph type="body" idx="1"/>
          </p:nvPr>
        </p:nvSpPr>
        <p:spPr>
          <a:xfrm>
            <a:off x="904438" y="1568469"/>
            <a:ext cx="10383124" cy="44897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2pPr marL="1117600" indent="-355600">
              <a:buSzPct val="100000"/>
              <a:defRPr sz="4000"/>
            </a:lvl2pPr>
            <a:lvl3pPr marL="1574800" indent="-368300">
              <a:buSzPct val="100000"/>
              <a:defRPr sz="3200"/>
            </a:lvl3pPr>
            <a:lvl4pPr marL="2006600" indent="-355600">
              <a:buSzPct val="100000"/>
              <a:defRPr sz="2500"/>
            </a:lvl4pPr>
            <a:lvl5pPr marL="2451100" indent="-355600">
              <a:buSzPct val="100000"/>
              <a:defRPr sz="2200"/>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591287878"/>
      </p:ext>
    </p:extLst>
  </p:cSld>
  <p:clrMap bg1="lt1" tx1="dk1" bg2="lt2" tx2="dk2" accent1="accent1" accent2="accent2" accent3="accent3" accent4="accent4" accent5="accent5" accent6="accent6" hlink="hlink" folHlink="folHlink"/>
  <p:sldLayoutIdLst>
    <p:sldLayoutId id="2147492190" r:id="rId1"/>
    <p:sldLayoutId id="2147492191" r:id="rId2"/>
    <p:sldLayoutId id="2147492192" r:id="rId3"/>
    <p:sldLayoutId id="2147492193" r:id="rId4"/>
    <p:sldLayoutId id="2147492194" r:id="rId5"/>
    <p:sldLayoutId id="2147492195" r:id="rId6"/>
    <p:sldLayoutId id="2147492196" r:id="rId7"/>
  </p:sldLayoutIdLst>
  <p:txStyles>
    <p:titleStyle>
      <a:lvl1pPr marL="0" marR="0" indent="0" algn="ctr" defTabSz="410766" latinLnBrk="0">
        <a:lnSpc>
          <a:spcPct val="100000"/>
        </a:lnSpc>
        <a:spcBef>
          <a:spcPts val="0"/>
        </a:spcBef>
        <a:spcAft>
          <a:spcPts val="0"/>
        </a:spcAft>
        <a:buClrTx/>
        <a:buSzTx/>
        <a:buFontTx/>
        <a:buNone/>
        <a:tabLst/>
        <a:defRPr sz="4250" b="0" i="0" u="none" strike="noStrike" cap="none" spc="0" baseline="0">
          <a:solidFill>
            <a:srgbClr val="000000"/>
          </a:solidFill>
          <a:uFillTx/>
          <a:latin typeface="Avenir Book"/>
          <a:ea typeface="Avenir Book"/>
          <a:cs typeface="Avenir Book"/>
          <a:sym typeface="Avenir Book"/>
        </a:defRPr>
      </a:lvl1pPr>
      <a:lvl2pPr marL="0" marR="0" indent="114300" algn="ctr" defTabSz="410766" latinLnBrk="0">
        <a:lnSpc>
          <a:spcPct val="100000"/>
        </a:lnSpc>
        <a:spcBef>
          <a:spcPts val="0"/>
        </a:spcBef>
        <a:spcAft>
          <a:spcPts val="0"/>
        </a:spcAft>
        <a:buClrTx/>
        <a:buSzTx/>
        <a:buFontTx/>
        <a:buNone/>
        <a:tabLst/>
        <a:defRPr sz="4250" b="0" i="0" u="none" strike="noStrike" cap="none" spc="0" baseline="0">
          <a:solidFill>
            <a:srgbClr val="000000"/>
          </a:solidFill>
          <a:uFillTx/>
          <a:latin typeface="Avenir Book"/>
          <a:ea typeface="Avenir Book"/>
          <a:cs typeface="Avenir Book"/>
          <a:sym typeface="Avenir Book"/>
        </a:defRPr>
      </a:lvl2pPr>
      <a:lvl3pPr marL="0" marR="0" indent="228600" algn="ctr" defTabSz="410766" latinLnBrk="0">
        <a:lnSpc>
          <a:spcPct val="100000"/>
        </a:lnSpc>
        <a:spcBef>
          <a:spcPts val="0"/>
        </a:spcBef>
        <a:spcAft>
          <a:spcPts val="0"/>
        </a:spcAft>
        <a:buClrTx/>
        <a:buSzTx/>
        <a:buFontTx/>
        <a:buNone/>
        <a:tabLst/>
        <a:defRPr sz="4250" b="0" i="0" u="none" strike="noStrike" cap="none" spc="0" baseline="0">
          <a:solidFill>
            <a:srgbClr val="000000"/>
          </a:solidFill>
          <a:uFillTx/>
          <a:latin typeface="Avenir Book"/>
          <a:ea typeface="Avenir Book"/>
          <a:cs typeface="Avenir Book"/>
          <a:sym typeface="Avenir Book"/>
        </a:defRPr>
      </a:lvl3pPr>
      <a:lvl4pPr marL="0" marR="0" indent="342900" algn="ctr" defTabSz="410766" latinLnBrk="0">
        <a:lnSpc>
          <a:spcPct val="100000"/>
        </a:lnSpc>
        <a:spcBef>
          <a:spcPts val="0"/>
        </a:spcBef>
        <a:spcAft>
          <a:spcPts val="0"/>
        </a:spcAft>
        <a:buClrTx/>
        <a:buSzTx/>
        <a:buFontTx/>
        <a:buNone/>
        <a:tabLst/>
        <a:defRPr sz="4250" b="0" i="0" u="none" strike="noStrike" cap="none" spc="0" baseline="0">
          <a:solidFill>
            <a:srgbClr val="000000"/>
          </a:solidFill>
          <a:uFillTx/>
          <a:latin typeface="Avenir Book"/>
          <a:ea typeface="Avenir Book"/>
          <a:cs typeface="Avenir Book"/>
          <a:sym typeface="Avenir Book"/>
        </a:defRPr>
      </a:lvl4pPr>
      <a:lvl5pPr marL="0" marR="0" indent="457200" algn="ctr" defTabSz="410766" latinLnBrk="0">
        <a:lnSpc>
          <a:spcPct val="100000"/>
        </a:lnSpc>
        <a:spcBef>
          <a:spcPts val="0"/>
        </a:spcBef>
        <a:spcAft>
          <a:spcPts val="0"/>
        </a:spcAft>
        <a:buClrTx/>
        <a:buSzTx/>
        <a:buFontTx/>
        <a:buNone/>
        <a:tabLst/>
        <a:defRPr sz="4250" b="0" i="0" u="none" strike="noStrike" cap="none" spc="0" baseline="0">
          <a:solidFill>
            <a:srgbClr val="000000"/>
          </a:solidFill>
          <a:uFillTx/>
          <a:latin typeface="Avenir Book"/>
          <a:ea typeface="Avenir Book"/>
          <a:cs typeface="Avenir Book"/>
          <a:sym typeface="Avenir Book"/>
        </a:defRPr>
      </a:lvl5pPr>
      <a:lvl6pPr marL="0" marR="0" indent="571500" algn="ctr" defTabSz="410766" latinLnBrk="0">
        <a:lnSpc>
          <a:spcPct val="100000"/>
        </a:lnSpc>
        <a:spcBef>
          <a:spcPts val="0"/>
        </a:spcBef>
        <a:spcAft>
          <a:spcPts val="0"/>
        </a:spcAft>
        <a:buClrTx/>
        <a:buSzTx/>
        <a:buFontTx/>
        <a:buNone/>
        <a:tabLst/>
        <a:defRPr sz="4250" b="0" i="0" u="none" strike="noStrike" cap="none" spc="0" baseline="0">
          <a:solidFill>
            <a:srgbClr val="000000"/>
          </a:solidFill>
          <a:uFillTx/>
          <a:latin typeface="Avenir Book"/>
          <a:ea typeface="Avenir Book"/>
          <a:cs typeface="Avenir Book"/>
          <a:sym typeface="Avenir Book"/>
        </a:defRPr>
      </a:lvl6pPr>
      <a:lvl7pPr marL="0" marR="0" indent="685800" algn="ctr" defTabSz="410766" latinLnBrk="0">
        <a:lnSpc>
          <a:spcPct val="100000"/>
        </a:lnSpc>
        <a:spcBef>
          <a:spcPts val="0"/>
        </a:spcBef>
        <a:spcAft>
          <a:spcPts val="0"/>
        </a:spcAft>
        <a:buClrTx/>
        <a:buSzTx/>
        <a:buFontTx/>
        <a:buNone/>
        <a:tabLst/>
        <a:defRPr sz="4250" b="0" i="0" u="none" strike="noStrike" cap="none" spc="0" baseline="0">
          <a:solidFill>
            <a:srgbClr val="000000"/>
          </a:solidFill>
          <a:uFillTx/>
          <a:latin typeface="Avenir Book"/>
          <a:ea typeface="Avenir Book"/>
          <a:cs typeface="Avenir Book"/>
          <a:sym typeface="Avenir Book"/>
        </a:defRPr>
      </a:lvl7pPr>
      <a:lvl8pPr marL="0" marR="0" indent="800100" algn="ctr" defTabSz="410766" latinLnBrk="0">
        <a:lnSpc>
          <a:spcPct val="100000"/>
        </a:lnSpc>
        <a:spcBef>
          <a:spcPts val="0"/>
        </a:spcBef>
        <a:spcAft>
          <a:spcPts val="0"/>
        </a:spcAft>
        <a:buClrTx/>
        <a:buSzTx/>
        <a:buFontTx/>
        <a:buNone/>
        <a:tabLst/>
        <a:defRPr sz="4250" b="0" i="0" u="none" strike="noStrike" cap="none" spc="0" baseline="0">
          <a:solidFill>
            <a:srgbClr val="000000"/>
          </a:solidFill>
          <a:uFillTx/>
          <a:latin typeface="Avenir Book"/>
          <a:ea typeface="Avenir Book"/>
          <a:cs typeface="Avenir Book"/>
          <a:sym typeface="Avenir Book"/>
        </a:defRPr>
      </a:lvl8pPr>
      <a:lvl9pPr marL="0" marR="0" indent="914400" algn="ctr" defTabSz="410766" latinLnBrk="0">
        <a:lnSpc>
          <a:spcPct val="100000"/>
        </a:lnSpc>
        <a:spcBef>
          <a:spcPts val="0"/>
        </a:spcBef>
        <a:spcAft>
          <a:spcPts val="0"/>
        </a:spcAft>
        <a:buClrTx/>
        <a:buSzTx/>
        <a:buFontTx/>
        <a:buNone/>
        <a:tabLst/>
        <a:defRPr sz="4250" b="0" i="0" u="none" strike="noStrike" cap="none" spc="0" baseline="0">
          <a:solidFill>
            <a:srgbClr val="000000"/>
          </a:solidFill>
          <a:uFillTx/>
          <a:latin typeface="Avenir Book"/>
          <a:ea typeface="Avenir Book"/>
          <a:cs typeface="Avenir Book"/>
          <a:sym typeface="Avenir Book"/>
        </a:defRPr>
      </a:lvl9pPr>
    </p:titleStyle>
    <p:bodyStyle>
      <a:lvl1pPr marL="336550" marR="0" indent="-177800" algn="l" defTabSz="410766" latinLnBrk="0">
        <a:lnSpc>
          <a:spcPct val="100000"/>
        </a:lnSpc>
        <a:spcBef>
          <a:spcPts val="1650"/>
        </a:spcBef>
        <a:spcAft>
          <a:spcPts val="0"/>
        </a:spcAft>
        <a:buClrTx/>
        <a:buSzPct val="100000"/>
        <a:buFontTx/>
        <a:buChar char="•"/>
        <a:tabLst/>
        <a:defRPr sz="2600" b="0" i="0" u="none" strike="noStrike" cap="none" spc="0" baseline="0">
          <a:solidFill>
            <a:srgbClr val="000000"/>
          </a:solidFill>
          <a:uFillTx/>
          <a:latin typeface="Avenir Book"/>
          <a:ea typeface="Avenir Book"/>
          <a:cs typeface="Avenir Book"/>
          <a:sym typeface="Avenir Book"/>
        </a:defRPr>
      </a:lvl1pPr>
      <a:lvl2pPr marL="772026" marR="0" indent="-391026" algn="l" defTabSz="410766" latinLnBrk="0">
        <a:lnSpc>
          <a:spcPct val="100000"/>
        </a:lnSpc>
        <a:spcBef>
          <a:spcPts val="1650"/>
        </a:spcBef>
        <a:spcAft>
          <a:spcPts val="0"/>
        </a:spcAft>
        <a:buClrTx/>
        <a:buSzPct val="171000"/>
        <a:buFontTx/>
        <a:buChar char="•"/>
        <a:tabLst/>
        <a:defRPr sz="2600" b="0" i="0" u="none" strike="noStrike" cap="none" spc="0" baseline="0">
          <a:solidFill>
            <a:srgbClr val="000000"/>
          </a:solidFill>
          <a:uFillTx/>
          <a:latin typeface="Avenir Book"/>
          <a:ea typeface="Avenir Book"/>
          <a:cs typeface="Avenir Book"/>
          <a:sym typeface="Avenir Book"/>
        </a:defRPr>
      </a:lvl2pPr>
      <a:lvl3pPr marL="994276" marR="0" indent="-391026" algn="l" defTabSz="410766" latinLnBrk="0">
        <a:lnSpc>
          <a:spcPct val="100000"/>
        </a:lnSpc>
        <a:spcBef>
          <a:spcPts val="1650"/>
        </a:spcBef>
        <a:spcAft>
          <a:spcPts val="0"/>
        </a:spcAft>
        <a:buClrTx/>
        <a:buSzPct val="171000"/>
        <a:buFontTx/>
        <a:buChar char="•"/>
        <a:tabLst/>
        <a:defRPr sz="2600" b="0" i="0" u="none" strike="noStrike" cap="none" spc="0" baseline="0">
          <a:solidFill>
            <a:srgbClr val="000000"/>
          </a:solidFill>
          <a:uFillTx/>
          <a:latin typeface="Avenir Book"/>
          <a:ea typeface="Avenir Book"/>
          <a:cs typeface="Avenir Book"/>
          <a:sym typeface="Avenir Book"/>
        </a:defRPr>
      </a:lvl3pPr>
      <a:lvl4pPr marL="1216526" marR="0" indent="-391026" algn="l" defTabSz="410766" latinLnBrk="0">
        <a:lnSpc>
          <a:spcPct val="100000"/>
        </a:lnSpc>
        <a:spcBef>
          <a:spcPts val="1650"/>
        </a:spcBef>
        <a:spcAft>
          <a:spcPts val="0"/>
        </a:spcAft>
        <a:buClrTx/>
        <a:buSzPct val="171000"/>
        <a:buFontTx/>
        <a:buChar char="•"/>
        <a:tabLst/>
        <a:defRPr sz="2600" b="0" i="0" u="none" strike="noStrike" cap="none" spc="0" baseline="0">
          <a:solidFill>
            <a:srgbClr val="000000"/>
          </a:solidFill>
          <a:uFillTx/>
          <a:latin typeface="Avenir Book"/>
          <a:ea typeface="Avenir Book"/>
          <a:cs typeface="Avenir Book"/>
          <a:sym typeface="Avenir Book"/>
        </a:defRPr>
      </a:lvl4pPr>
      <a:lvl5pPr marL="1438776" marR="0" indent="-391026" algn="l" defTabSz="410766" latinLnBrk="0">
        <a:lnSpc>
          <a:spcPct val="100000"/>
        </a:lnSpc>
        <a:spcBef>
          <a:spcPts val="1650"/>
        </a:spcBef>
        <a:spcAft>
          <a:spcPts val="0"/>
        </a:spcAft>
        <a:buClrTx/>
        <a:buSzPct val="171000"/>
        <a:buFontTx/>
        <a:buChar char="•"/>
        <a:tabLst/>
        <a:defRPr sz="2600" b="0" i="0" u="none" strike="noStrike" cap="none" spc="0" baseline="0">
          <a:solidFill>
            <a:srgbClr val="000000"/>
          </a:solidFill>
          <a:uFillTx/>
          <a:latin typeface="Avenir Book"/>
          <a:ea typeface="Avenir Book"/>
          <a:cs typeface="Avenir Book"/>
          <a:sym typeface="Avenir Book"/>
        </a:defRPr>
      </a:lvl5pPr>
      <a:lvl6pPr marL="1616576" marR="0" indent="-391026" algn="l" defTabSz="410766" latinLnBrk="0">
        <a:lnSpc>
          <a:spcPct val="100000"/>
        </a:lnSpc>
        <a:spcBef>
          <a:spcPts val="1650"/>
        </a:spcBef>
        <a:spcAft>
          <a:spcPts val="0"/>
        </a:spcAft>
        <a:buClrTx/>
        <a:buSzPct val="171000"/>
        <a:buFontTx/>
        <a:buChar char="•"/>
        <a:tabLst/>
        <a:defRPr sz="2600" b="0" i="0" u="none" strike="noStrike" cap="none" spc="0" baseline="0">
          <a:solidFill>
            <a:srgbClr val="000000"/>
          </a:solidFill>
          <a:uFillTx/>
          <a:latin typeface="Avenir Book"/>
          <a:ea typeface="Avenir Book"/>
          <a:cs typeface="Avenir Book"/>
          <a:sym typeface="Avenir Book"/>
        </a:defRPr>
      </a:lvl6pPr>
      <a:lvl7pPr marL="1794376" marR="0" indent="-391026" algn="l" defTabSz="410766" latinLnBrk="0">
        <a:lnSpc>
          <a:spcPct val="100000"/>
        </a:lnSpc>
        <a:spcBef>
          <a:spcPts val="1650"/>
        </a:spcBef>
        <a:spcAft>
          <a:spcPts val="0"/>
        </a:spcAft>
        <a:buClrTx/>
        <a:buSzPct val="171000"/>
        <a:buFontTx/>
        <a:buChar char="•"/>
        <a:tabLst/>
        <a:defRPr sz="2600" b="0" i="0" u="none" strike="noStrike" cap="none" spc="0" baseline="0">
          <a:solidFill>
            <a:srgbClr val="000000"/>
          </a:solidFill>
          <a:uFillTx/>
          <a:latin typeface="Avenir Book"/>
          <a:ea typeface="Avenir Book"/>
          <a:cs typeface="Avenir Book"/>
          <a:sym typeface="Avenir Book"/>
        </a:defRPr>
      </a:lvl7pPr>
      <a:lvl8pPr marL="1972176" marR="0" indent="-391026" algn="l" defTabSz="410766" latinLnBrk="0">
        <a:lnSpc>
          <a:spcPct val="100000"/>
        </a:lnSpc>
        <a:spcBef>
          <a:spcPts val="1650"/>
        </a:spcBef>
        <a:spcAft>
          <a:spcPts val="0"/>
        </a:spcAft>
        <a:buClrTx/>
        <a:buSzPct val="171000"/>
        <a:buFontTx/>
        <a:buChar char="•"/>
        <a:tabLst/>
        <a:defRPr sz="2600" b="0" i="0" u="none" strike="noStrike" cap="none" spc="0" baseline="0">
          <a:solidFill>
            <a:srgbClr val="000000"/>
          </a:solidFill>
          <a:uFillTx/>
          <a:latin typeface="Avenir Book"/>
          <a:ea typeface="Avenir Book"/>
          <a:cs typeface="Avenir Book"/>
          <a:sym typeface="Avenir Book"/>
        </a:defRPr>
      </a:lvl8pPr>
      <a:lvl9pPr marL="2149976" marR="0" indent="-391026" algn="l" defTabSz="410766" latinLnBrk="0">
        <a:lnSpc>
          <a:spcPct val="100000"/>
        </a:lnSpc>
        <a:spcBef>
          <a:spcPts val="1650"/>
        </a:spcBef>
        <a:spcAft>
          <a:spcPts val="0"/>
        </a:spcAft>
        <a:buClrTx/>
        <a:buSzPct val="171000"/>
        <a:buFontTx/>
        <a:buChar char="•"/>
        <a:tabLst/>
        <a:defRPr sz="2600" b="0" i="0" u="none" strike="noStrike" cap="none" spc="0" baseline="0">
          <a:solidFill>
            <a:srgbClr val="000000"/>
          </a:solidFill>
          <a:uFillTx/>
          <a:latin typeface="Avenir Book"/>
          <a:ea typeface="Avenir Book"/>
          <a:cs typeface="Avenir Book"/>
          <a:sym typeface="Avenir Book"/>
        </a:defRPr>
      </a:lvl9pPr>
    </p:bodyStyle>
    <p:otherStyle>
      <a:lvl1pPr marL="0" marR="0" indent="0" algn="ctr" defTabSz="410766"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Avenir Book"/>
        </a:defRPr>
      </a:lvl1pPr>
      <a:lvl2pPr marL="0" marR="0" indent="114300" algn="ctr" defTabSz="410766"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Avenir Book"/>
        </a:defRPr>
      </a:lvl2pPr>
      <a:lvl3pPr marL="0" marR="0" indent="228600" algn="ctr" defTabSz="410766"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Avenir Book"/>
        </a:defRPr>
      </a:lvl3pPr>
      <a:lvl4pPr marL="0" marR="0" indent="342900" algn="ctr" defTabSz="410766"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Avenir Book"/>
        </a:defRPr>
      </a:lvl4pPr>
      <a:lvl5pPr marL="0" marR="0" indent="457200" algn="ctr" defTabSz="410766"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Avenir Book"/>
        </a:defRPr>
      </a:lvl5pPr>
      <a:lvl6pPr marL="0" marR="0" indent="571500" algn="ctr" defTabSz="410766"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Avenir Book"/>
        </a:defRPr>
      </a:lvl6pPr>
      <a:lvl7pPr marL="0" marR="0" indent="685800" algn="ctr" defTabSz="410766"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Avenir Book"/>
        </a:defRPr>
      </a:lvl7pPr>
      <a:lvl8pPr marL="0" marR="0" indent="800100" algn="ctr" defTabSz="410766"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Avenir Book"/>
        </a:defRPr>
      </a:lvl8pPr>
      <a:lvl9pPr marL="0" marR="0" indent="914400" algn="ctr" defTabSz="410766"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Avenir Boo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5.emf"/><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8.xml"/><Relationship Id="rId4" Type="http://schemas.openxmlformats.org/officeDocument/2006/relationships/hyperlink" Target="https://cernbox.cern.ch/index.php/s/97GulC6RNLPMjF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ieeexplore.ieee.org/document/9115885" TargetMode="External"/><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6.xml"/><Relationship Id="rId4" Type="http://schemas.openxmlformats.org/officeDocument/2006/relationships/image" Target="../media/image45.emf"/></Relationships>
</file>

<file path=ppt/slides/_rels/slide13.xml.rels><?xml version="1.0" encoding="UTF-8" standalone="yes"?>
<Relationships xmlns="http://schemas.openxmlformats.org/package/2006/relationships"><Relationship Id="rId3" Type="http://schemas.openxmlformats.org/officeDocument/2006/relationships/hyperlink" Target="https://www.snowmass21.org/docs/files/summaries/AF/SNOWMASS21-AF4_AF3-EF0_EF0-177.pdf" TargetMode="External"/><Relationship Id="rId2" Type="http://schemas.openxmlformats.org/officeDocument/2006/relationships/image" Target="../media/image46.png"/><Relationship Id="rId1" Type="http://schemas.openxmlformats.org/officeDocument/2006/relationships/slideLayout" Target="../slideLayouts/slideLayout76.xml"/><Relationship Id="rId6" Type="http://schemas.openxmlformats.org/officeDocument/2006/relationships/hyperlink" Target="https://www.snowmass21.org/docs/files/summaries/IF/SNOWMASS21-IF3_IF6_Mathieu_Benoit-188.pdf" TargetMode="External"/><Relationship Id="rId5" Type="http://schemas.openxmlformats.org/officeDocument/2006/relationships/hyperlink" Target="https://www.snowmass21.org/docs/files/summaries/EF/SNOWMASS21-EF0_EF0_CLICphysics-170.pdf" TargetMode="External"/><Relationship Id="rId4" Type="http://schemas.openxmlformats.org/officeDocument/2006/relationships/hyperlink" Target="https://www.snowmass21.org/docs/files/summaries/AF/SNOWMASS21-AF1_AF4-161.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47.emf"/><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image" Target="../media/image48.jpg"/><Relationship Id="rId1" Type="http://schemas.openxmlformats.org/officeDocument/2006/relationships/slideLayout" Target="../slideLayouts/slideLayout62.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57.png"/><Relationship Id="rId4" Type="http://schemas.openxmlformats.org/officeDocument/2006/relationships/image" Target="../media/image56.emf"/></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10.xml"/><Relationship Id="rId4" Type="http://schemas.openxmlformats.org/officeDocument/2006/relationships/hyperlink" Target="https://arxiv.org/abs/2106.0060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6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5.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e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62.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emf"/><Relationship Id="rId9" Type="http://schemas.openxmlformats.org/officeDocument/2006/relationships/image" Target="../media/image67.jpeg"/><Relationship Id="rId1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53.png"/><Relationship Id="rId3" Type="http://schemas.openxmlformats.org/officeDocument/2006/relationships/image" Target="../media/image73.tiff"/><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image" Target="../media/image72.png"/><Relationship Id="rId1" Type="http://schemas.openxmlformats.org/officeDocument/2006/relationships/slideLayout" Target="../slideLayouts/slideLayout62.xml"/><Relationship Id="rId6" Type="http://schemas.openxmlformats.org/officeDocument/2006/relationships/image" Target="../media/image76.pn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png"/><Relationship Id="rId4" Type="http://schemas.openxmlformats.org/officeDocument/2006/relationships/image" Target="../media/image74.emf"/><Relationship Id="rId9" Type="http://schemas.openxmlformats.org/officeDocument/2006/relationships/image" Target="../media/image79.emf"/></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53.png"/><Relationship Id="rId2" Type="http://schemas.openxmlformats.org/officeDocument/2006/relationships/image" Target="../media/image83.png"/><Relationship Id="rId1" Type="http://schemas.openxmlformats.org/officeDocument/2006/relationships/slideLayout" Target="../slideLayouts/slideLayout6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92.png"/><Relationship Id="rId12" Type="http://schemas.openxmlformats.org/officeDocument/2006/relationships/image" Target="../media/image53.png"/><Relationship Id="rId2" Type="http://schemas.openxmlformats.org/officeDocument/2006/relationships/image" Target="../media/image88.png"/><Relationship Id="rId1" Type="http://schemas.openxmlformats.org/officeDocument/2006/relationships/slideLayout" Target="../slideLayouts/slideLayout62.xml"/><Relationship Id="rId6" Type="http://schemas.openxmlformats.org/officeDocument/2006/relationships/image" Target="../media/image91.jpeg"/><Relationship Id="rId11" Type="http://schemas.openxmlformats.org/officeDocument/2006/relationships/image" Target="../media/image96.jpeg"/><Relationship Id="rId5" Type="http://schemas.openxmlformats.org/officeDocument/2006/relationships/image" Target="../media/image65.png"/><Relationship Id="rId10" Type="http://schemas.openxmlformats.org/officeDocument/2006/relationships/image" Target="../media/image95.jpeg"/><Relationship Id="rId4" Type="http://schemas.openxmlformats.org/officeDocument/2006/relationships/image" Target="../media/image90.png"/><Relationship Id="rId9" Type="http://schemas.openxmlformats.org/officeDocument/2006/relationships/image" Target="../media/image94.jpeg"/></Relationships>
</file>

<file path=ppt/slides/_rels/slide24.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18.xml"/><Relationship Id="rId1" Type="http://schemas.openxmlformats.org/officeDocument/2006/relationships/slideLayout" Target="../slideLayouts/slideLayout62.xml"/><Relationship Id="rId6" Type="http://schemas.openxmlformats.org/officeDocument/2006/relationships/image" Target="../media/image100.jpeg"/><Relationship Id="rId11" Type="http://schemas.openxmlformats.org/officeDocument/2006/relationships/image" Target="../media/image53.png"/><Relationship Id="rId5" Type="http://schemas.openxmlformats.org/officeDocument/2006/relationships/image" Target="../media/image99.jpeg"/><Relationship Id="rId10" Type="http://schemas.openxmlformats.org/officeDocument/2006/relationships/image" Target="../media/image104.jpeg"/><Relationship Id="rId4" Type="http://schemas.openxmlformats.org/officeDocument/2006/relationships/image" Target="../media/image98.tiff"/><Relationship Id="rId9" Type="http://schemas.openxmlformats.org/officeDocument/2006/relationships/image" Target="../media/image103.jpeg"/></Relationships>
</file>

<file path=ppt/slides/_rels/slide25.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jpeg"/><Relationship Id="rId18" Type="http://schemas.openxmlformats.org/officeDocument/2006/relationships/image" Target="../media/image121.jpeg"/><Relationship Id="rId3" Type="http://schemas.openxmlformats.org/officeDocument/2006/relationships/image" Target="../media/image106.png"/><Relationship Id="rId21" Type="http://schemas.openxmlformats.org/officeDocument/2006/relationships/image" Target="../media/image124.png"/><Relationship Id="rId7" Type="http://schemas.openxmlformats.org/officeDocument/2006/relationships/image" Target="../media/image110.tiff"/><Relationship Id="rId12" Type="http://schemas.openxmlformats.org/officeDocument/2006/relationships/image" Target="../media/image115.png"/><Relationship Id="rId17" Type="http://schemas.openxmlformats.org/officeDocument/2006/relationships/image" Target="../media/image120.png"/><Relationship Id="rId2" Type="http://schemas.openxmlformats.org/officeDocument/2006/relationships/image" Target="../media/image105.png"/><Relationship Id="rId16" Type="http://schemas.openxmlformats.org/officeDocument/2006/relationships/image" Target="../media/image119.png"/><Relationship Id="rId20" Type="http://schemas.openxmlformats.org/officeDocument/2006/relationships/image" Target="../media/image123.png"/><Relationship Id="rId1" Type="http://schemas.openxmlformats.org/officeDocument/2006/relationships/slideLayout" Target="../slideLayouts/slideLayout62.xml"/><Relationship Id="rId6" Type="http://schemas.openxmlformats.org/officeDocument/2006/relationships/image" Target="../media/image109.emf"/><Relationship Id="rId11" Type="http://schemas.openxmlformats.org/officeDocument/2006/relationships/image" Target="../media/image114.emf"/><Relationship Id="rId5" Type="http://schemas.openxmlformats.org/officeDocument/2006/relationships/image" Target="../media/image108.emf"/><Relationship Id="rId15" Type="http://schemas.openxmlformats.org/officeDocument/2006/relationships/image" Target="../media/image118.png"/><Relationship Id="rId10" Type="http://schemas.openxmlformats.org/officeDocument/2006/relationships/image" Target="../media/image113.tiff"/><Relationship Id="rId19" Type="http://schemas.openxmlformats.org/officeDocument/2006/relationships/image" Target="../media/image122.emf"/><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 Id="rId22"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131.jpeg"/><Relationship Id="rId13" Type="http://schemas.openxmlformats.org/officeDocument/2006/relationships/image" Target="../media/image136.png"/><Relationship Id="rId3" Type="http://schemas.openxmlformats.org/officeDocument/2006/relationships/image" Target="../media/image126.emf"/><Relationship Id="rId7" Type="http://schemas.openxmlformats.org/officeDocument/2006/relationships/image" Target="../media/image130.jpeg"/><Relationship Id="rId12" Type="http://schemas.openxmlformats.org/officeDocument/2006/relationships/image" Target="../media/image135.png"/><Relationship Id="rId2" Type="http://schemas.openxmlformats.org/officeDocument/2006/relationships/image" Target="../media/image125.emf"/><Relationship Id="rId1" Type="http://schemas.openxmlformats.org/officeDocument/2006/relationships/slideLayout" Target="../slideLayouts/slideLayout62.xml"/><Relationship Id="rId6" Type="http://schemas.openxmlformats.org/officeDocument/2006/relationships/image" Target="../media/image129.png"/><Relationship Id="rId11" Type="http://schemas.openxmlformats.org/officeDocument/2006/relationships/image" Target="../media/image134.emf"/><Relationship Id="rId5" Type="http://schemas.openxmlformats.org/officeDocument/2006/relationships/image" Target="../media/image128.emf"/><Relationship Id="rId10" Type="http://schemas.openxmlformats.org/officeDocument/2006/relationships/image" Target="../media/image133.png"/><Relationship Id="rId4" Type="http://schemas.openxmlformats.org/officeDocument/2006/relationships/image" Target="../media/image127.emf"/><Relationship Id="rId9" Type="http://schemas.openxmlformats.org/officeDocument/2006/relationships/image" Target="../media/image132.emf"/><Relationship Id="rId1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png"/><Relationship Id="rId7" Type="http://schemas.openxmlformats.org/officeDocument/2006/relationships/image" Target="../media/image142.jpeg"/><Relationship Id="rId2" Type="http://schemas.openxmlformats.org/officeDocument/2006/relationships/image" Target="../media/image137.jpeg"/><Relationship Id="rId1" Type="http://schemas.openxmlformats.org/officeDocument/2006/relationships/slideLayout" Target="../slideLayouts/slideLayout62.xml"/><Relationship Id="rId6" Type="http://schemas.openxmlformats.org/officeDocument/2006/relationships/image" Target="../media/image141.tiff"/><Relationship Id="rId5" Type="http://schemas.openxmlformats.org/officeDocument/2006/relationships/image" Target="../media/image140.png"/><Relationship Id="rId4" Type="http://schemas.openxmlformats.org/officeDocument/2006/relationships/image" Target="../media/image139.jpeg"/><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53.png"/><Relationship Id="rId3" Type="http://schemas.openxmlformats.org/officeDocument/2006/relationships/image" Target="../media/image145.png"/><Relationship Id="rId7" Type="http://schemas.openxmlformats.org/officeDocument/2006/relationships/image" Target="../media/image149.png"/><Relationship Id="rId12" Type="http://schemas.openxmlformats.org/officeDocument/2006/relationships/image" Target="../media/image154.png"/><Relationship Id="rId2" Type="http://schemas.openxmlformats.org/officeDocument/2006/relationships/image" Target="../media/image144.png"/><Relationship Id="rId1" Type="http://schemas.openxmlformats.org/officeDocument/2006/relationships/slideLayout" Target="../slideLayouts/slideLayout62.xml"/><Relationship Id="rId6" Type="http://schemas.openxmlformats.org/officeDocument/2006/relationships/image" Target="../media/image148.jpeg"/><Relationship Id="rId11" Type="http://schemas.openxmlformats.org/officeDocument/2006/relationships/image" Target="../media/image153.png"/><Relationship Id="rId5" Type="http://schemas.openxmlformats.org/officeDocument/2006/relationships/image" Target="../media/image147.jpeg"/><Relationship Id="rId10" Type="http://schemas.openxmlformats.org/officeDocument/2006/relationships/image" Target="../media/image152.png"/><Relationship Id="rId4" Type="http://schemas.openxmlformats.org/officeDocument/2006/relationships/image" Target="../media/image146.jpeg"/><Relationship Id="rId9" Type="http://schemas.openxmlformats.org/officeDocument/2006/relationships/image" Target="../media/image151.emf"/></Relationships>
</file>

<file path=ppt/slides/_rels/slide29.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9.xml"/><Relationship Id="rId1" Type="http://schemas.openxmlformats.org/officeDocument/2006/relationships/slideLayout" Target="../slideLayouts/slideLayout6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5.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56.png"/><Relationship Id="rId7" Type="http://schemas.openxmlformats.org/officeDocument/2006/relationships/image" Target="../media/image159.png"/><Relationship Id="rId2" Type="http://schemas.openxmlformats.org/officeDocument/2006/relationships/notesSlide" Target="../notesSlides/notesSlide20.xml"/><Relationship Id="rId1" Type="http://schemas.openxmlformats.org/officeDocument/2006/relationships/slideLayout" Target="../slideLayouts/slideLayout62.xml"/><Relationship Id="rId6" Type="http://schemas.openxmlformats.org/officeDocument/2006/relationships/image" Target="../media/image158.png"/><Relationship Id="rId5" Type="http://schemas.openxmlformats.org/officeDocument/2006/relationships/image" Target="../media/image157.jpg"/><Relationship Id="rId4" Type="http://schemas.openxmlformats.org/officeDocument/2006/relationships/hyperlink" Target="https://tipdc.org/inquiries#qa"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tipdc.org/assets/uploads/2020/12/guideline03.pdf" TargetMode="External"/><Relationship Id="rId2" Type="http://schemas.openxmlformats.org/officeDocument/2006/relationships/notesSlide" Target="../notesSlides/notesSlide21.xml"/><Relationship Id="rId1" Type="http://schemas.openxmlformats.org/officeDocument/2006/relationships/slideLayout" Target="../slideLayouts/slideLayout62.xml"/><Relationship Id="rId6" Type="http://schemas.openxmlformats.org/officeDocument/2006/relationships/image" Target="../media/image53.png"/><Relationship Id="rId5" Type="http://schemas.openxmlformats.org/officeDocument/2006/relationships/image" Target="../media/image160.png"/><Relationship Id="rId4" Type="http://schemas.openxmlformats.org/officeDocument/2006/relationships/hyperlink" Target="https://tipdc.org/assets/uploads/2020/12/guideline04.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arxiv.org/abs/2106.00602"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hyperlink" Target="https://zenodo.org/record/4742019#.YLfkLi0RrqY" TargetMode="External"/><Relationship Id="rId4" Type="http://schemas.openxmlformats.org/officeDocument/2006/relationships/hyperlink" Target="http://newsline.linearcollider.org/2021/06/01/ilc-preparatory-laboratory-proposal-release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5.xml"/><Relationship Id="rId4" Type="http://schemas.openxmlformats.org/officeDocument/2006/relationships/image" Target="../media/image163.png"/></Relationships>
</file>

<file path=ppt/slides/_rels/slide3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5.xml"/><Relationship Id="rId5" Type="http://schemas.openxmlformats.org/officeDocument/2006/relationships/image" Target="../media/image167.png"/><Relationship Id="rId4" Type="http://schemas.openxmlformats.org/officeDocument/2006/relationships/image" Target="../media/image166.png"/></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55.xml"/><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8.xml"/><Relationship Id="rId6" Type="http://schemas.openxmlformats.org/officeDocument/2006/relationships/image" Target="../media/image30.emf"/><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hyperlink" Target="https://indico.cern.ch/event/952778/contributions/4013808/attachments/2113655/3555697/20201001_GdA_Mini-CLIC_WS.pdf" TargetMode="External"/><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8.xml"/><Relationship Id="rId5" Type="http://schemas.openxmlformats.org/officeDocument/2006/relationships/image" Target="../media/image38.emf"/><Relationship Id="rId4" Type="http://schemas.openxmlformats.org/officeDocument/2006/relationships/image" Target="../media/image3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606BFE-440E-4247-B794-A321C7562C7B}"/>
              </a:ext>
            </a:extLst>
          </p:cNvPr>
          <p:cNvPicPr>
            <a:picLocks noChangeAspect="1"/>
          </p:cNvPicPr>
          <p:nvPr/>
        </p:nvPicPr>
        <p:blipFill>
          <a:blip r:embed="rId3"/>
          <a:stretch>
            <a:fillRect/>
          </a:stretch>
        </p:blipFill>
        <p:spPr>
          <a:xfrm>
            <a:off x="2567608" y="1124744"/>
            <a:ext cx="7620000" cy="1066800"/>
          </a:xfrm>
          <a:prstGeom prst="rect">
            <a:avLst/>
          </a:prstGeom>
        </p:spPr>
      </p:pic>
      <p:pic>
        <p:nvPicPr>
          <p:cNvPr id="9" name="derniere.pdf" descr="derniere.pdf">
            <a:extLst>
              <a:ext uri="{FF2B5EF4-FFF2-40B4-BE49-F238E27FC236}">
                <a16:creationId xmlns:a16="http://schemas.microsoft.com/office/drawing/2014/main" id="{E3B4256A-2B29-EC4C-8A95-85B5E9FCDADB}"/>
              </a:ext>
            </a:extLst>
          </p:cNvPr>
          <p:cNvPicPr>
            <a:picLocks noChangeAspect="1"/>
          </p:cNvPicPr>
          <p:nvPr/>
        </p:nvPicPr>
        <p:blipFill>
          <a:blip r:embed="rId4">
            <a:extLst/>
          </a:blip>
          <a:stretch>
            <a:fillRect/>
          </a:stretch>
        </p:blipFill>
        <p:spPr>
          <a:xfrm>
            <a:off x="6600056" y="2967236"/>
            <a:ext cx="4690472" cy="3316833"/>
          </a:xfrm>
          <a:prstGeom prst="rect">
            <a:avLst/>
          </a:prstGeom>
          <a:ln w="12700">
            <a:miter lim="400000"/>
          </a:ln>
        </p:spPr>
      </p:pic>
      <p:pic>
        <p:nvPicPr>
          <p:cNvPr id="25" name="Picture 24">
            <a:extLst>
              <a:ext uri="{FF2B5EF4-FFF2-40B4-BE49-F238E27FC236}">
                <a16:creationId xmlns:a16="http://schemas.microsoft.com/office/drawing/2014/main" id="{041A675A-F1E5-E145-96CA-A1F5196C4A05}"/>
              </a:ext>
            </a:extLst>
          </p:cNvPr>
          <p:cNvPicPr>
            <a:picLocks noChangeAspect="1"/>
          </p:cNvPicPr>
          <p:nvPr/>
        </p:nvPicPr>
        <p:blipFill>
          <a:blip r:embed="rId5"/>
          <a:stretch>
            <a:fillRect/>
          </a:stretch>
        </p:blipFill>
        <p:spPr>
          <a:xfrm>
            <a:off x="623392" y="2996952"/>
            <a:ext cx="5183092" cy="2034406"/>
          </a:xfrm>
          <a:prstGeom prst="rect">
            <a:avLst/>
          </a:prstGeom>
        </p:spPr>
      </p:pic>
      <p:sp>
        <p:nvSpPr>
          <p:cNvPr id="26" name="TextBox 25">
            <a:extLst>
              <a:ext uri="{FF2B5EF4-FFF2-40B4-BE49-F238E27FC236}">
                <a16:creationId xmlns:a16="http://schemas.microsoft.com/office/drawing/2014/main" id="{B16C972A-FB17-4B4C-8019-C87F407A72FC}"/>
              </a:ext>
            </a:extLst>
          </p:cNvPr>
          <p:cNvSpPr txBox="1"/>
          <p:nvPr/>
        </p:nvSpPr>
        <p:spPr>
          <a:xfrm>
            <a:off x="9408368" y="207825"/>
            <a:ext cx="2608406" cy="369332"/>
          </a:xfrm>
          <a:prstGeom prst="rect">
            <a:avLst/>
          </a:prstGeom>
          <a:noFill/>
        </p:spPr>
        <p:txBody>
          <a:bodyPr wrap="none" rtlCol="0">
            <a:spAutoFit/>
          </a:bodyPr>
          <a:lstStyle/>
          <a:p>
            <a:r>
              <a:rPr lang="en-US" dirty="0"/>
              <a:t>Steinar Stapnes, CERN</a:t>
            </a:r>
          </a:p>
        </p:txBody>
      </p:sp>
    </p:spTree>
    <p:extLst>
      <p:ext uri="{BB962C8B-B14F-4D97-AF65-F5344CB8AC3E}">
        <p14:creationId xmlns:p14="http://schemas.microsoft.com/office/powerpoint/2010/main" val="1141002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6A82F-E8FC-084D-B27F-59288C8A1E56}"/>
              </a:ext>
            </a:extLst>
          </p:cNvPr>
          <p:cNvSpPr>
            <a:spLocks noGrp="1"/>
          </p:cNvSpPr>
          <p:nvPr>
            <p:ph type="title"/>
          </p:nvPr>
        </p:nvSpPr>
        <p:spPr>
          <a:xfrm>
            <a:off x="1373605" y="246934"/>
            <a:ext cx="9346532" cy="950000"/>
          </a:xfrm>
        </p:spPr>
        <p:txBody>
          <a:bodyPr/>
          <a:lstStyle/>
          <a:p>
            <a:pPr algn="ctr"/>
            <a:r>
              <a:rPr lang="en-US" sz="3200" dirty="0"/>
              <a:t>CLIC acc. studies – luminosity </a:t>
            </a:r>
          </a:p>
        </p:txBody>
      </p:sp>
      <p:pic>
        <p:nvPicPr>
          <p:cNvPr id="4" name="Picture 3">
            <a:extLst>
              <a:ext uri="{FF2B5EF4-FFF2-40B4-BE49-F238E27FC236}">
                <a16:creationId xmlns:a16="http://schemas.microsoft.com/office/drawing/2014/main" id="{51B09BE9-5A16-FE4D-AEE2-12AD823F7E52}"/>
              </a:ext>
            </a:extLst>
          </p:cNvPr>
          <p:cNvPicPr>
            <a:picLocks noChangeAspect="1"/>
          </p:cNvPicPr>
          <p:nvPr/>
        </p:nvPicPr>
        <p:blipFill>
          <a:blip r:embed="rId3"/>
          <a:stretch>
            <a:fillRect/>
          </a:stretch>
        </p:blipFill>
        <p:spPr>
          <a:xfrm>
            <a:off x="8256240" y="1772816"/>
            <a:ext cx="3541521" cy="2543634"/>
          </a:xfrm>
          <a:prstGeom prst="rect">
            <a:avLst/>
          </a:prstGeom>
        </p:spPr>
      </p:pic>
      <p:sp>
        <p:nvSpPr>
          <p:cNvPr id="7" name="TextBox 6">
            <a:extLst>
              <a:ext uri="{FF2B5EF4-FFF2-40B4-BE49-F238E27FC236}">
                <a16:creationId xmlns:a16="http://schemas.microsoft.com/office/drawing/2014/main" id="{B246A8AD-AC60-B44E-BA9F-AAEE3D2B8618}"/>
              </a:ext>
            </a:extLst>
          </p:cNvPr>
          <p:cNvSpPr txBox="1"/>
          <p:nvPr/>
        </p:nvSpPr>
        <p:spPr>
          <a:xfrm>
            <a:off x="983432" y="1700808"/>
            <a:ext cx="6927497" cy="2905924"/>
          </a:xfrm>
          <a:prstGeom prst="rect">
            <a:avLst/>
          </a:prstGeom>
          <a:noFill/>
        </p:spPr>
        <p:txBody>
          <a:bodyPr wrap="square" rtlCol="0">
            <a:spAutoFit/>
          </a:bodyPr>
          <a:lstStyle/>
          <a:p>
            <a:pPr defTabSz="410766" eaLnBrk="1" fontAlgn="auto">
              <a:spcBef>
                <a:spcPts val="100"/>
              </a:spcBef>
              <a:spcAft>
                <a:spcPts val="0"/>
              </a:spcAft>
            </a:pPr>
            <a:r>
              <a:rPr lang="en-US" sz="1400" kern="0" dirty="0">
                <a:solidFill>
                  <a:srgbClr val="000000"/>
                </a:solidFill>
                <a:latin typeface="Avenir Book" panose="02000503020000020003" pitchFamily="2" charset="0"/>
                <a:sym typeface="Avenir Book"/>
              </a:rPr>
              <a:t>Further work on luminosity performance, possible improvements and margins, operation at the Z-pole and gamma-gamma</a:t>
            </a:r>
          </a:p>
          <a:p>
            <a:pPr marL="285750" lvl="2" indent="-285750" defTabSz="410766" eaLnBrk="1" fontAlgn="auto">
              <a:spcBef>
                <a:spcPts val="100"/>
              </a:spcBef>
              <a:spcAft>
                <a:spcPts val="0"/>
              </a:spcAft>
              <a:buFont typeface="Arial" panose="020B0604020202020204" pitchFamily="34" charset="0"/>
              <a:buChar char="•"/>
            </a:pPr>
            <a:r>
              <a:rPr lang="en-US" sz="1400" kern="0" dirty="0">
                <a:solidFill>
                  <a:srgbClr val="000000"/>
                </a:solidFill>
                <a:latin typeface="Avenir Book" panose="02000503020000020003" pitchFamily="2" charset="0"/>
                <a:sym typeface="Avenir Book"/>
              </a:rPr>
              <a:t>Z pole performance, 2.3x10</a:t>
            </a:r>
            <a:r>
              <a:rPr lang="en-US" sz="1400" kern="0" baseline="30000" dirty="0">
                <a:solidFill>
                  <a:srgbClr val="000000"/>
                </a:solidFill>
                <a:latin typeface="Avenir Book" panose="02000503020000020003" pitchFamily="2" charset="0"/>
                <a:sym typeface="Avenir Book"/>
              </a:rPr>
              <a:t>32</a:t>
            </a:r>
            <a:r>
              <a:rPr lang="en-US" sz="1400" kern="0" dirty="0">
                <a:solidFill>
                  <a:srgbClr val="000000"/>
                </a:solidFill>
                <a:latin typeface="Avenir Book" panose="02000503020000020003" pitchFamily="2" charset="0"/>
                <a:sym typeface="Avenir Book"/>
              </a:rPr>
              <a:t> – 0.4x10</a:t>
            </a:r>
            <a:r>
              <a:rPr lang="en-US" sz="1400" kern="0" baseline="30000" dirty="0">
                <a:solidFill>
                  <a:srgbClr val="000000"/>
                </a:solidFill>
                <a:latin typeface="Avenir Book" panose="02000503020000020003" pitchFamily="2" charset="0"/>
                <a:sym typeface="Avenir Book"/>
              </a:rPr>
              <a:t>34 </a:t>
            </a:r>
            <a:r>
              <a:rPr lang="en-US" sz="1400" kern="0" dirty="0">
                <a:solidFill>
                  <a:srgbClr val="000000"/>
                </a:solidFill>
                <a:latin typeface="Avenir Book" panose="02000503020000020003" pitchFamily="2" charset="0"/>
                <a:sym typeface="Avenir Book"/>
              </a:rPr>
              <a:t>cm</a:t>
            </a:r>
            <a:r>
              <a:rPr lang="en-US" sz="1400" kern="0" baseline="30000" dirty="0">
                <a:solidFill>
                  <a:srgbClr val="000000"/>
                </a:solidFill>
                <a:latin typeface="Avenir Book" panose="02000503020000020003" pitchFamily="2" charset="0"/>
                <a:sym typeface="Avenir Book"/>
              </a:rPr>
              <a:t>-2</a:t>
            </a:r>
            <a:r>
              <a:rPr lang="en-US" sz="1400" kern="0" dirty="0">
                <a:solidFill>
                  <a:srgbClr val="000000"/>
                </a:solidFill>
                <a:latin typeface="Avenir Book" panose="02000503020000020003" pitchFamily="2" charset="0"/>
                <a:sym typeface="Avenir Book"/>
              </a:rPr>
              <a:t> s</a:t>
            </a:r>
            <a:r>
              <a:rPr lang="en-US" sz="1400" kern="0" baseline="30000" dirty="0">
                <a:solidFill>
                  <a:srgbClr val="000000"/>
                </a:solidFill>
                <a:latin typeface="Avenir Book" panose="02000503020000020003" pitchFamily="2" charset="0"/>
                <a:sym typeface="Avenir Book"/>
              </a:rPr>
              <a:t>-1</a:t>
            </a:r>
          </a:p>
          <a:p>
            <a:pPr marL="715963" lvl="3" indent="-260350" defTabSz="410766" eaLnBrk="1" fontAlgn="auto">
              <a:spcBef>
                <a:spcPts val="0"/>
              </a:spcBef>
              <a:spcAft>
                <a:spcPts val="0"/>
              </a:spcAft>
              <a:buFont typeface="Arial" panose="020B0604020202020204" pitchFamily="34" charset="0"/>
              <a:buChar char="•"/>
            </a:pPr>
            <a:r>
              <a:rPr lang="en-US" sz="1400" kern="0" dirty="0">
                <a:solidFill>
                  <a:srgbClr val="000000"/>
                </a:solidFill>
                <a:latin typeface="Avenir Book" panose="02000503020000020003" pitchFamily="2" charset="0"/>
                <a:sym typeface="Avenir Book"/>
              </a:rPr>
              <a:t>The latter number when accelerator configured for Z running (e.g. early or end of first stage) </a:t>
            </a:r>
          </a:p>
          <a:p>
            <a:pPr marL="279400" lvl="3" indent="-279400" defTabSz="410766" eaLnBrk="1" fontAlgn="auto">
              <a:spcBef>
                <a:spcPts val="0"/>
              </a:spcBef>
              <a:spcAft>
                <a:spcPts val="0"/>
              </a:spcAft>
              <a:buFont typeface="Arial" panose="020B0604020202020204" pitchFamily="34" charset="0"/>
              <a:buChar char="•"/>
            </a:pPr>
            <a:r>
              <a:rPr lang="en-US" sz="1400" kern="0" dirty="0">
                <a:solidFill>
                  <a:srgbClr val="000000"/>
                </a:solidFill>
                <a:latin typeface="Avenir Book" panose="02000503020000020003" pitchFamily="2" charset="0"/>
                <a:sym typeface="Avenir Book"/>
              </a:rPr>
              <a:t>Gamma – Gamma spectrum (example) </a:t>
            </a:r>
          </a:p>
          <a:p>
            <a:pPr marL="279400" lvl="3" indent="-279400" defTabSz="410766" eaLnBrk="1" fontAlgn="auto">
              <a:spcBef>
                <a:spcPts val="0"/>
              </a:spcBef>
              <a:spcAft>
                <a:spcPts val="0"/>
              </a:spcAft>
              <a:buFont typeface="Arial" panose="020B0604020202020204" pitchFamily="34" charset="0"/>
              <a:buChar char="•"/>
            </a:pPr>
            <a:r>
              <a:rPr lang="en-US" sz="1400" kern="0" dirty="0">
                <a:solidFill>
                  <a:srgbClr val="000000"/>
                </a:solidFill>
                <a:latin typeface="Avenir Book" panose="02000503020000020003" pitchFamily="2" charset="0"/>
                <a:sym typeface="Avenir Book"/>
              </a:rPr>
              <a:t>Luminosity margins and increases</a:t>
            </a:r>
          </a:p>
          <a:p>
            <a:pPr marL="719138" lvl="3" indent="-263525" defTabSz="410766" eaLnBrk="1" fontAlgn="auto">
              <a:spcBef>
                <a:spcPts val="0"/>
              </a:spcBef>
              <a:spcAft>
                <a:spcPts val="0"/>
              </a:spcAft>
              <a:buFont typeface="Arial" panose="020B0604020202020204" pitchFamily="34" charset="0"/>
              <a:buChar char="•"/>
            </a:pPr>
            <a:r>
              <a:rPr lang="en-US" sz="1400" kern="0" dirty="0">
                <a:solidFill>
                  <a:srgbClr val="000000"/>
                </a:solidFill>
                <a:latin typeface="Avenir Book" panose="02000503020000020003" pitchFamily="2" charset="0"/>
                <a:sym typeface="Avenir Book"/>
              </a:rPr>
              <a:t>Baseline includes estimates static and dynamic degradations from damping ring to IP: 1.5 x 10</a:t>
            </a:r>
            <a:r>
              <a:rPr lang="en-US" sz="1400" kern="0" baseline="30000" dirty="0">
                <a:solidFill>
                  <a:srgbClr val="000000"/>
                </a:solidFill>
                <a:latin typeface="Avenir Book" panose="02000503020000020003" pitchFamily="2" charset="0"/>
                <a:sym typeface="Avenir Book"/>
              </a:rPr>
              <a:t>34 </a:t>
            </a:r>
            <a:r>
              <a:rPr lang="en-US" sz="1400" kern="0" dirty="0">
                <a:solidFill>
                  <a:srgbClr val="000000"/>
                </a:solidFill>
                <a:latin typeface="Avenir Book" panose="02000503020000020003" pitchFamily="2" charset="0"/>
                <a:sym typeface="Avenir Book"/>
              </a:rPr>
              <a:t>cm</a:t>
            </a:r>
            <a:r>
              <a:rPr lang="en-US" sz="1400" kern="0" baseline="30000" dirty="0">
                <a:solidFill>
                  <a:srgbClr val="000000"/>
                </a:solidFill>
                <a:latin typeface="Avenir Book" panose="02000503020000020003" pitchFamily="2" charset="0"/>
                <a:sym typeface="Avenir Book"/>
              </a:rPr>
              <a:t>-2</a:t>
            </a:r>
            <a:r>
              <a:rPr lang="en-US" sz="1400" kern="0" dirty="0">
                <a:solidFill>
                  <a:srgbClr val="000000"/>
                </a:solidFill>
                <a:latin typeface="Avenir Book" panose="02000503020000020003" pitchFamily="2" charset="0"/>
                <a:sym typeface="Avenir Book"/>
              </a:rPr>
              <a:t> s</a:t>
            </a:r>
            <a:r>
              <a:rPr lang="en-US" sz="1400" kern="0" baseline="30000" dirty="0">
                <a:solidFill>
                  <a:srgbClr val="000000"/>
                </a:solidFill>
                <a:latin typeface="Avenir Book" panose="02000503020000020003" pitchFamily="2" charset="0"/>
                <a:sym typeface="Avenir Book"/>
              </a:rPr>
              <a:t>-1</a:t>
            </a:r>
            <a:r>
              <a:rPr lang="en-US" sz="1400" kern="0" dirty="0">
                <a:solidFill>
                  <a:srgbClr val="000000"/>
                </a:solidFill>
                <a:latin typeface="Avenir Book" panose="02000503020000020003" pitchFamily="2" charset="0"/>
                <a:sym typeface="Avenir Book"/>
              </a:rPr>
              <a:t>, a “perfect” machine will give : 4.3 x 10</a:t>
            </a:r>
            <a:r>
              <a:rPr lang="en-US" sz="1400" kern="0" baseline="30000" dirty="0">
                <a:solidFill>
                  <a:srgbClr val="000000"/>
                </a:solidFill>
                <a:latin typeface="Avenir Book" panose="02000503020000020003" pitchFamily="2" charset="0"/>
                <a:sym typeface="Avenir Book"/>
              </a:rPr>
              <a:t>34 </a:t>
            </a:r>
            <a:r>
              <a:rPr lang="en-US" sz="1400" kern="0" dirty="0">
                <a:solidFill>
                  <a:srgbClr val="000000"/>
                </a:solidFill>
                <a:latin typeface="Avenir Book" panose="02000503020000020003" pitchFamily="2" charset="0"/>
                <a:sym typeface="Avenir Book"/>
              </a:rPr>
              <a:t>cm</a:t>
            </a:r>
            <a:r>
              <a:rPr lang="en-US" sz="1400" kern="0" baseline="30000" dirty="0">
                <a:solidFill>
                  <a:srgbClr val="000000"/>
                </a:solidFill>
                <a:latin typeface="Avenir Book" panose="02000503020000020003" pitchFamily="2" charset="0"/>
                <a:sym typeface="Avenir Book"/>
              </a:rPr>
              <a:t>-2</a:t>
            </a:r>
            <a:r>
              <a:rPr lang="en-US" sz="1400" kern="0" dirty="0">
                <a:solidFill>
                  <a:srgbClr val="000000"/>
                </a:solidFill>
                <a:latin typeface="Avenir Book" panose="02000503020000020003" pitchFamily="2" charset="0"/>
                <a:sym typeface="Avenir Book"/>
              </a:rPr>
              <a:t> s</a:t>
            </a:r>
            <a:r>
              <a:rPr lang="en-US" sz="1400" kern="0" baseline="30000" dirty="0">
                <a:solidFill>
                  <a:srgbClr val="000000"/>
                </a:solidFill>
                <a:latin typeface="Avenir Book" panose="02000503020000020003" pitchFamily="2" charset="0"/>
                <a:sym typeface="Avenir Book"/>
              </a:rPr>
              <a:t>-1</a:t>
            </a:r>
            <a:r>
              <a:rPr lang="en-US" sz="1400" kern="0" dirty="0">
                <a:solidFill>
                  <a:srgbClr val="000000"/>
                </a:solidFill>
                <a:latin typeface="Avenir Book" panose="02000503020000020003" pitchFamily="2" charset="0"/>
                <a:sym typeface="Avenir Book"/>
              </a:rPr>
              <a:t>, so significant upside </a:t>
            </a:r>
          </a:p>
          <a:p>
            <a:pPr marL="719138" lvl="3" indent="-263525" defTabSz="410766" eaLnBrk="1" fontAlgn="auto">
              <a:spcBef>
                <a:spcPts val="0"/>
              </a:spcBef>
              <a:spcAft>
                <a:spcPts val="0"/>
              </a:spcAft>
              <a:buFont typeface="Arial" panose="020B0604020202020204" pitchFamily="34" charset="0"/>
              <a:buChar char="•"/>
            </a:pPr>
            <a:r>
              <a:rPr lang="en-US" sz="1400" kern="0" dirty="0">
                <a:solidFill>
                  <a:srgbClr val="000000"/>
                </a:solidFill>
                <a:latin typeface="Avenir Book" panose="02000503020000020003" pitchFamily="2" charset="0"/>
                <a:sym typeface="Avenir Book"/>
              </a:rPr>
              <a:t>In addition: doubling the frequency (50 Hz to 100 Hz) would double the luminosity, at a cost of +50 MW and ~5% cost increase  </a:t>
            </a:r>
          </a:p>
          <a:p>
            <a:pPr marL="284301" lvl="2" indent="-285750" defTabSz="410766" eaLnBrk="1" fontAlgn="auto">
              <a:spcBef>
                <a:spcPts val="0"/>
              </a:spcBef>
              <a:spcAft>
                <a:spcPts val="0"/>
              </a:spcAft>
              <a:buFont typeface="Arial" panose="020B0604020202020204" pitchFamily="34" charset="0"/>
              <a:buChar char="•"/>
            </a:pPr>
            <a:r>
              <a:rPr lang="en-US" sz="1400" kern="0" dirty="0">
                <a:solidFill>
                  <a:srgbClr val="000000"/>
                </a:solidFill>
                <a:latin typeface="Avenir Book" panose="02000503020000020003" pitchFamily="2" charset="0"/>
                <a:sym typeface="Avenir Book"/>
                <a:hlinkClick r:id="rId4"/>
              </a:rPr>
              <a:t>CLIC note</a:t>
            </a:r>
            <a:r>
              <a:rPr lang="en-US" sz="1400" kern="0" dirty="0">
                <a:solidFill>
                  <a:srgbClr val="000000"/>
                </a:solidFill>
                <a:latin typeface="Avenir Book" panose="02000503020000020003" pitchFamily="2" charset="0"/>
                <a:sym typeface="Avenir Book"/>
              </a:rPr>
              <a:t> about these studies</a:t>
            </a:r>
          </a:p>
        </p:txBody>
      </p:sp>
    </p:spTree>
    <p:extLst>
      <p:ext uri="{BB962C8B-B14F-4D97-AF65-F5344CB8AC3E}">
        <p14:creationId xmlns:p14="http://schemas.microsoft.com/office/powerpoint/2010/main" val="1863484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36A4269-3358-A842-8B53-485FD3B08C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6040" y="3894803"/>
            <a:ext cx="4032448" cy="2686818"/>
          </a:xfrm>
          <a:prstGeom prst="rect">
            <a:avLst/>
          </a:prstGeom>
        </p:spPr>
      </p:pic>
      <p:sp>
        <p:nvSpPr>
          <p:cNvPr id="16" name="Title 1">
            <a:extLst>
              <a:ext uri="{FF2B5EF4-FFF2-40B4-BE49-F238E27FC236}">
                <a16:creationId xmlns:a16="http://schemas.microsoft.com/office/drawing/2014/main" id="{EB2264E9-B333-5F45-A528-C271CB4AA7A1}"/>
              </a:ext>
            </a:extLst>
          </p:cNvPr>
          <p:cNvSpPr txBox="1">
            <a:spLocks/>
          </p:cNvSpPr>
          <p:nvPr/>
        </p:nvSpPr>
        <p:spPr>
          <a:xfrm>
            <a:off x="6399856" y="259033"/>
            <a:ext cx="4794617" cy="2267599"/>
          </a:xfrm>
          <a:prstGeom prst="rect">
            <a:avLst/>
          </a:prstGeom>
        </p:spPr>
        <p:txBody>
          <a:bodyPr/>
          <a:lstStyle>
            <a:lvl1pPr marL="0" marR="0" indent="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1pPr>
            <a:lvl2pPr marL="0" marR="0" indent="2286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2pPr>
            <a:lvl3pPr marL="0" marR="0" indent="4572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3pPr>
            <a:lvl4pPr marL="0" marR="0" indent="6858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4pPr>
            <a:lvl5pPr marL="0" marR="0" indent="9144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5pPr>
            <a:lvl6pPr marL="0" marR="0" indent="11430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6pPr>
            <a:lvl7pPr marL="0" marR="0" indent="13716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7pPr>
            <a:lvl8pPr marL="0" marR="0" indent="16002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8pPr>
            <a:lvl9pPr marL="0" marR="0" indent="18288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9pPr>
          </a:lstStyle>
          <a:p>
            <a:pPr defTabSz="410766" eaLnBrk="1" fontAlgn="auto" hangingPunct="1"/>
            <a:r>
              <a:rPr lang="en-US" sz="3300" kern="0" dirty="0"/>
              <a:t>High Eff. Klystrons</a:t>
            </a:r>
          </a:p>
          <a:p>
            <a:pPr defTabSz="410766" eaLnBrk="1" fontAlgn="auto" hangingPunct="1"/>
            <a:r>
              <a:rPr lang="en-US" sz="2400" kern="0" dirty="0"/>
              <a:t>L-band, X-band (for applications/collaborators and Xboxes)</a:t>
            </a:r>
          </a:p>
        </p:txBody>
      </p:sp>
      <p:pic>
        <p:nvPicPr>
          <p:cNvPr id="4" name="Picture 3">
            <a:extLst>
              <a:ext uri="{FF2B5EF4-FFF2-40B4-BE49-F238E27FC236}">
                <a16:creationId xmlns:a16="http://schemas.microsoft.com/office/drawing/2014/main" id="{C6280F77-2175-3D40-80FE-CF0753BABDF9}"/>
              </a:ext>
            </a:extLst>
          </p:cNvPr>
          <p:cNvPicPr>
            <a:picLocks noChangeAspect="1"/>
          </p:cNvPicPr>
          <p:nvPr/>
        </p:nvPicPr>
        <p:blipFill>
          <a:blip r:embed="rId4"/>
          <a:stretch>
            <a:fillRect/>
          </a:stretch>
        </p:blipFill>
        <p:spPr>
          <a:xfrm>
            <a:off x="630585" y="3356992"/>
            <a:ext cx="2940012" cy="3068960"/>
          </a:xfrm>
          <a:prstGeom prst="rect">
            <a:avLst/>
          </a:prstGeom>
        </p:spPr>
      </p:pic>
      <p:sp>
        <p:nvSpPr>
          <p:cNvPr id="3" name="TextBox 2">
            <a:extLst>
              <a:ext uri="{FF2B5EF4-FFF2-40B4-BE49-F238E27FC236}">
                <a16:creationId xmlns:a16="http://schemas.microsoft.com/office/drawing/2014/main" id="{52562807-E894-1A40-AF60-500788669585}"/>
              </a:ext>
            </a:extLst>
          </p:cNvPr>
          <p:cNvSpPr txBox="1"/>
          <p:nvPr/>
        </p:nvSpPr>
        <p:spPr>
          <a:xfrm>
            <a:off x="6023992" y="2060848"/>
            <a:ext cx="5792144" cy="17956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66" eaLnBrk="1" fontAlgn="auto">
              <a:spcBef>
                <a:spcPts val="0"/>
              </a:spcBef>
              <a:spcAft>
                <a:spcPts val="0"/>
              </a:spcAft>
            </a:pPr>
            <a:r>
              <a:rPr lang="en-US" sz="1600" kern="0" dirty="0">
                <a:solidFill>
                  <a:srgbClr val="000000"/>
                </a:solidFill>
                <a:latin typeface="Avenir Book"/>
                <a:ea typeface="Avenir Book"/>
                <a:cs typeface="Avenir Book"/>
                <a:sym typeface="Avenir Book"/>
              </a:rPr>
              <a:t>HE implementations:</a:t>
            </a:r>
          </a:p>
          <a:p>
            <a:pPr marL="285750" indent="-285750" defTabSz="410766" eaLnBrk="1" fontAlgn="auto">
              <a:spcBef>
                <a:spcPts val="0"/>
              </a:spcBef>
              <a:spcAft>
                <a:spcPts val="0"/>
              </a:spcAft>
              <a:buFont typeface="Arial" panose="020B0604020202020204" pitchFamily="34" charset="0"/>
              <a:buChar char="•"/>
            </a:pPr>
            <a:r>
              <a:rPr lang="en-US" sz="1600" kern="0" dirty="0">
                <a:solidFill>
                  <a:srgbClr val="000000"/>
                </a:solidFill>
                <a:latin typeface="Avenir Book"/>
                <a:ea typeface="Avenir Book"/>
                <a:cs typeface="Avenir Book"/>
                <a:sym typeface="Avenir Book"/>
              </a:rPr>
              <a:t>New small X-band klystron,</a:t>
            </a:r>
            <a:r>
              <a:rPr lang="en-US" sz="1600" kern="0" dirty="0">
                <a:solidFill>
                  <a:srgbClr val="000000"/>
                </a:solidFill>
                <a:latin typeface="Avenir Book"/>
                <a:sym typeface="Avenir Book"/>
              </a:rPr>
              <a:t> ordered</a:t>
            </a:r>
          </a:p>
          <a:p>
            <a:pPr marL="285750" indent="-285750" defTabSz="410766" eaLnBrk="1" fontAlgn="auto">
              <a:spcBef>
                <a:spcPts val="0"/>
              </a:spcBef>
              <a:spcAft>
                <a:spcPts val="0"/>
              </a:spcAft>
              <a:buFont typeface="Arial" panose="020B0604020202020204" pitchFamily="34" charset="0"/>
              <a:buChar char="•"/>
            </a:pPr>
            <a:r>
              <a:rPr lang="en-US" sz="1600" kern="0" dirty="0">
                <a:solidFill>
                  <a:srgbClr val="000000"/>
                </a:solidFill>
                <a:latin typeface="Avenir Book"/>
                <a:sym typeface="Avenir Book"/>
              </a:rPr>
              <a:t>Large with CPI, work with INFN</a:t>
            </a:r>
          </a:p>
          <a:p>
            <a:pPr marL="285750" indent="-285750" defTabSz="410766" eaLnBrk="1" fontAlgn="auto">
              <a:spcBef>
                <a:spcPts val="0"/>
              </a:spcBef>
              <a:spcAft>
                <a:spcPts val="0"/>
              </a:spcAft>
              <a:buFont typeface="Arial" panose="020B0604020202020204" pitchFamily="34" charset="0"/>
              <a:buChar char="•"/>
            </a:pPr>
            <a:r>
              <a:rPr lang="en-US" sz="1600" kern="0" dirty="0">
                <a:solidFill>
                  <a:srgbClr val="000000"/>
                </a:solidFill>
                <a:latin typeface="Avenir Book"/>
                <a:sym typeface="Avenir Book"/>
              </a:rPr>
              <a:t>L-band two stage, design done, prototyping for FCC</a:t>
            </a:r>
          </a:p>
          <a:p>
            <a:pPr defTabSz="410766" eaLnBrk="1" fontAlgn="auto">
              <a:spcBef>
                <a:spcPts val="0"/>
              </a:spcBef>
              <a:spcAft>
                <a:spcPts val="0"/>
              </a:spcAft>
            </a:pPr>
            <a:r>
              <a:rPr lang="en-US" sz="1600" kern="0" dirty="0">
                <a:solidFill>
                  <a:srgbClr val="000000"/>
                </a:solidFill>
                <a:latin typeface="Avenir Book"/>
                <a:sym typeface="Avenir Book"/>
              </a:rPr>
              <a:t> </a:t>
            </a:r>
          </a:p>
          <a:p>
            <a:pPr defTabSz="410766" eaLnBrk="1" fontAlgn="auto">
              <a:spcBef>
                <a:spcPts val="0"/>
              </a:spcBef>
              <a:spcAft>
                <a:spcPts val="0"/>
              </a:spcAft>
            </a:pPr>
            <a:r>
              <a:rPr lang="en-US" sz="1600" kern="0" dirty="0">
                <a:solidFill>
                  <a:srgbClr val="000000"/>
                </a:solidFill>
                <a:latin typeface="Avenir Book"/>
                <a:ea typeface="Avenir Book"/>
                <a:cs typeface="Avenir Book"/>
                <a:sym typeface="Avenir Book"/>
              </a:rPr>
              <a:t>Also important, redesign of damping ring RF system (well underway) – no klystron</a:t>
            </a:r>
            <a:r>
              <a:rPr lang="en-US" sz="1600" kern="0" dirty="0">
                <a:solidFill>
                  <a:srgbClr val="000000"/>
                </a:solidFill>
                <a:latin typeface="Avenir Book"/>
                <a:sym typeface="Avenir Book"/>
              </a:rPr>
              <a:t> development foreseen </a:t>
            </a:r>
            <a:endParaRPr lang="en-US" sz="1600" kern="0" dirty="0">
              <a:solidFill>
                <a:srgbClr val="000000"/>
              </a:solidFill>
              <a:latin typeface="Avenir Book"/>
              <a:ea typeface="Avenir Book"/>
              <a:cs typeface="Avenir Book"/>
              <a:sym typeface="Avenir Book"/>
            </a:endParaRPr>
          </a:p>
        </p:txBody>
      </p:sp>
      <p:pic>
        <p:nvPicPr>
          <p:cNvPr id="6" name="Picture 5">
            <a:extLst>
              <a:ext uri="{FF2B5EF4-FFF2-40B4-BE49-F238E27FC236}">
                <a16:creationId xmlns:a16="http://schemas.microsoft.com/office/drawing/2014/main" id="{F94ADE68-3293-DB4C-8E41-42D91205CB38}"/>
              </a:ext>
            </a:extLst>
          </p:cNvPr>
          <p:cNvPicPr>
            <a:picLocks noChangeAspect="1"/>
          </p:cNvPicPr>
          <p:nvPr/>
        </p:nvPicPr>
        <p:blipFill>
          <a:blip r:embed="rId5"/>
          <a:stretch>
            <a:fillRect/>
          </a:stretch>
        </p:blipFill>
        <p:spPr>
          <a:xfrm>
            <a:off x="206313" y="212013"/>
            <a:ext cx="3788556" cy="1909897"/>
          </a:xfrm>
          <a:prstGeom prst="rect">
            <a:avLst/>
          </a:prstGeom>
        </p:spPr>
      </p:pic>
      <p:pic>
        <p:nvPicPr>
          <p:cNvPr id="7" name="Picture 6">
            <a:extLst>
              <a:ext uri="{FF2B5EF4-FFF2-40B4-BE49-F238E27FC236}">
                <a16:creationId xmlns:a16="http://schemas.microsoft.com/office/drawing/2014/main" id="{6B3D9EC8-CCCA-894A-B40F-AF5837584152}"/>
              </a:ext>
            </a:extLst>
          </p:cNvPr>
          <p:cNvPicPr/>
          <p:nvPr/>
        </p:nvPicPr>
        <p:blipFill>
          <a:blip r:embed="rId6" cstate="screen">
            <a:extLst>
              <a:ext uri="{28A0092B-C50C-407E-A947-70E740481C1C}">
                <a14:useLocalDpi xmlns:a14="http://schemas.microsoft.com/office/drawing/2010/main"/>
              </a:ext>
            </a:extLst>
          </a:blip>
          <a:stretch>
            <a:fillRect/>
          </a:stretch>
        </p:blipFill>
        <p:spPr>
          <a:xfrm>
            <a:off x="3071664" y="259033"/>
            <a:ext cx="2271554" cy="1369060"/>
          </a:xfrm>
          <a:prstGeom prst="rect">
            <a:avLst/>
          </a:prstGeom>
        </p:spPr>
      </p:pic>
      <p:sp>
        <p:nvSpPr>
          <p:cNvPr id="8" name="Rectangle 7">
            <a:extLst>
              <a:ext uri="{FF2B5EF4-FFF2-40B4-BE49-F238E27FC236}">
                <a16:creationId xmlns:a16="http://schemas.microsoft.com/office/drawing/2014/main" id="{3DBF75A0-719C-2542-8B08-1475C75F1085}"/>
              </a:ext>
            </a:extLst>
          </p:cNvPr>
          <p:cNvSpPr/>
          <p:nvPr/>
        </p:nvSpPr>
        <p:spPr>
          <a:xfrm>
            <a:off x="172405" y="2168930"/>
            <a:ext cx="5347531" cy="1131592"/>
          </a:xfrm>
          <a:prstGeom prst="rect">
            <a:avLst/>
          </a:prstGeom>
        </p:spPr>
        <p:txBody>
          <a:bodyPr wrap="square">
            <a:spAutoFit/>
          </a:bodyPr>
          <a:lstStyle/>
          <a:p>
            <a:pPr algn="just" defTabSz="410766" eaLnBrk="1" fontAlgn="auto">
              <a:lnSpc>
                <a:spcPct val="107000"/>
              </a:lnSpc>
              <a:spcBef>
                <a:spcPts val="0"/>
              </a:spcBef>
              <a:spcAft>
                <a:spcPts val="0"/>
              </a:spcAft>
            </a:pPr>
            <a:r>
              <a:rPr lang="en-GB" sz="1100" kern="0" dirty="0" err="1">
                <a:solidFill>
                  <a:srgbClr val="000000"/>
                </a:solidFill>
                <a:latin typeface="Avenir Roman" panose="02000503020000020003" pitchFamily="2" charset="0"/>
                <a:ea typeface="Calibri" panose="020F0502020204030204" pitchFamily="34" charset="0"/>
                <a:cs typeface="Times New Roman" panose="02020603050405020304" pitchFamily="18" charset="0"/>
                <a:sym typeface="Avenir Book"/>
              </a:rPr>
              <a:t>Drivebeam</a:t>
            </a:r>
            <a:r>
              <a:rPr lang="en-GB" sz="1100" kern="0" dirty="0">
                <a:solidFill>
                  <a:srgbClr val="000000"/>
                </a:solidFill>
                <a:latin typeface="Avenir Roman" panose="02000503020000020003" pitchFamily="2" charset="0"/>
                <a:ea typeface="Calibri" panose="020F0502020204030204" pitchFamily="34" charset="0"/>
                <a:cs typeface="Times New Roman" panose="02020603050405020304" pitchFamily="18" charset="0"/>
                <a:sym typeface="Avenir Book"/>
              </a:rPr>
              <a:t> klystron: The klystron efficiency (circles) and the peak RF power (squares) simulated for the CLIC TS MBK (solid lines) and measured for the Canon MBK E37503 (dashed lines) vs total beam power. See more later. </a:t>
            </a:r>
          </a:p>
          <a:p>
            <a:pPr algn="just" defTabSz="410766" eaLnBrk="1" fontAlgn="auto">
              <a:lnSpc>
                <a:spcPct val="107000"/>
              </a:lnSpc>
              <a:spcBef>
                <a:spcPts val="0"/>
              </a:spcBef>
              <a:spcAft>
                <a:spcPts val="0"/>
              </a:spcAft>
            </a:pPr>
            <a:r>
              <a:rPr lang="en-GB" sz="1100" kern="0" dirty="0">
                <a:solidFill>
                  <a:srgbClr val="000000"/>
                </a:solidFill>
                <a:latin typeface="Avenir Roman" panose="02000503020000020003" pitchFamily="2" charset="0"/>
                <a:ea typeface="Calibri" panose="020F0502020204030204" pitchFamily="34" charset="0"/>
                <a:cs typeface="Times New Roman" panose="02020603050405020304" pitchFamily="18" charset="0"/>
                <a:sym typeface="Avenir Book"/>
              </a:rPr>
              <a:t>Publication: </a:t>
            </a:r>
            <a:r>
              <a:rPr lang="en-US" sz="1100" kern="0" dirty="0">
                <a:solidFill>
                  <a:srgbClr val="000000"/>
                </a:solidFill>
                <a:latin typeface="Avenir Roman" panose="02000503020000020003" pitchFamily="2" charset="0"/>
                <a:sym typeface="Avenir Book"/>
                <a:hlinkClick r:id="rId7"/>
              </a:rPr>
              <a:t>https://</a:t>
            </a:r>
            <a:r>
              <a:rPr lang="en-US" sz="1100" kern="0" dirty="0" err="1">
                <a:solidFill>
                  <a:srgbClr val="000000"/>
                </a:solidFill>
                <a:latin typeface="Avenir Roman" panose="02000503020000020003" pitchFamily="2" charset="0"/>
                <a:sym typeface="Avenir Book"/>
                <a:hlinkClick r:id="rId7"/>
              </a:rPr>
              <a:t>ieeexplore.ieee.org</a:t>
            </a:r>
            <a:r>
              <a:rPr lang="en-US" sz="1100" kern="0" dirty="0">
                <a:solidFill>
                  <a:srgbClr val="000000"/>
                </a:solidFill>
                <a:latin typeface="Avenir Roman" panose="02000503020000020003" pitchFamily="2" charset="0"/>
                <a:sym typeface="Avenir Book"/>
                <a:hlinkClick r:id="rId7"/>
              </a:rPr>
              <a:t>/document/9115885</a:t>
            </a:r>
            <a:endParaRPr lang="en-GB" sz="1100" kern="0" dirty="0">
              <a:solidFill>
                <a:srgbClr val="000000"/>
              </a:solidFill>
              <a:latin typeface="Avenir Roman" panose="02000503020000020003" pitchFamily="2" charset="0"/>
              <a:ea typeface="Calibri" panose="020F0502020204030204" pitchFamily="34" charset="0"/>
              <a:cs typeface="Times New Roman" panose="02020603050405020304" pitchFamily="18" charset="0"/>
              <a:sym typeface="Avenir Book"/>
            </a:endParaRPr>
          </a:p>
          <a:p>
            <a:pPr algn="just" defTabSz="410766" eaLnBrk="1" fontAlgn="auto">
              <a:lnSpc>
                <a:spcPct val="107000"/>
              </a:lnSpc>
              <a:spcBef>
                <a:spcPts val="0"/>
              </a:spcBef>
              <a:spcAft>
                <a:spcPts val="0"/>
              </a:spcAft>
            </a:pPr>
            <a:endParaRPr lang="en-US" sz="20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venir Book"/>
            </a:endParaRPr>
          </a:p>
        </p:txBody>
      </p:sp>
    </p:spTree>
    <p:extLst>
      <p:ext uri="{BB962C8B-B14F-4D97-AF65-F5344CB8AC3E}">
        <p14:creationId xmlns:p14="http://schemas.microsoft.com/office/powerpoint/2010/main" val="1476608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C68F61-31C7-1C44-BA7E-A02AF8642432}"/>
              </a:ext>
            </a:extLst>
          </p:cNvPr>
          <p:cNvPicPr>
            <a:picLocks noChangeAspect="1"/>
          </p:cNvPicPr>
          <p:nvPr/>
        </p:nvPicPr>
        <p:blipFill>
          <a:blip r:embed="rId3"/>
          <a:stretch>
            <a:fillRect/>
          </a:stretch>
        </p:blipFill>
        <p:spPr>
          <a:xfrm>
            <a:off x="719386" y="1566971"/>
            <a:ext cx="5204012" cy="1987461"/>
          </a:xfrm>
          <a:prstGeom prst="rect">
            <a:avLst/>
          </a:prstGeom>
          <a:solidFill>
            <a:schemeClr val="bg1"/>
          </a:solidFill>
        </p:spPr>
      </p:pic>
      <p:sp>
        <p:nvSpPr>
          <p:cNvPr id="7" name="TextBox 6">
            <a:extLst>
              <a:ext uri="{FF2B5EF4-FFF2-40B4-BE49-F238E27FC236}">
                <a16:creationId xmlns:a16="http://schemas.microsoft.com/office/drawing/2014/main" id="{765B7F26-743C-EF4C-9437-C5C89CF06EAB}"/>
              </a:ext>
            </a:extLst>
          </p:cNvPr>
          <p:cNvSpPr txBox="1"/>
          <p:nvPr/>
        </p:nvSpPr>
        <p:spPr>
          <a:xfrm>
            <a:off x="3688080" y="1615440"/>
            <a:ext cx="2407920" cy="1938992"/>
          </a:xfrm>
          <a:prstGeom prst="rect">
            <a:avLst/>
          </a:prstGeom>
          <a:solidFill>
            <a:schemeClr val="bg1"/>
          </a:solidFill>
        </p:spPr>
        <p:txBody>
          <a:bodyPr wrap="square" rtlCol="0">
            <a:spAutoFit/>
          </a:bodyPr>
          <a:lstStyle/>
          <a:p>
            <a:pPr defTabSz="410766" eaLnBrk="1" fontAlgn="auto">
              <a:spcBef>
                <a:spcPts val="0"/>
              </a:spcBef>
              <a:spcAft>
                <a:spcPts val="0"/>
              </a:spcAft>
            </a:pPr>
            <a:endParaRPr lang="en-US" sz="2000" kern="0" dirty="0">
              <a:solidFill>
                <a:srgbClr val="000000"/>
              </a:solidFill>
              <a:latin typeface="Avenir Book"/>
              <a:sym typeface="Avenir Book"/>
            </a:endParaRPr>
          </a:p>
          <a:p>
            <a:pPr defTabSz="410766" eaLnBrk="1" fontAlgn="auto">
              <a:spcBef>
                <a:spcPts val="0"/>
              </a:spcBef>
              <a:spcAft>
                <a:spcPts val="0"/>
              </a:spcAft>
            </a:pPr>
            <a:endParaRPr lang="en-US" sz="2000" kern="0" dirty="0">
              <a:solidFill>
                <a:srgbClr val="000000"/>
              </a:solidFill>
              <a:latin typeface="Avenir Book"/>
              <a:sym typeface="Avenir Book"/>
            </a:endParaRPr>
          </a:p>
          <a:p>
            <a:pPr defTabSz="410766" eaLnBrk="1" fontAlgn="auto">
              <a:spcBef>
                <a:spcPts val="0"/>
              </a:spcBef>
              <a:spcAft>
                <a:spcPts val="0"/>
              </a:spcAft>
            </a:pPr>
            <a:endParaRPr lang="en-US" sz="2000" kern="0" dirty="0">
              <a:solidFill>
                <a:srgbClr val="000000"/>
              </a:solidFill>
              <a:latin typeface="Avenir Book"/>
              <a:sym typeface="Avenir Book"/>
            </a:endParaRPr>
          </a:p>
          <a:p>
            <a:pPr defTabSz="410766" eaLnBrk="1" fontAlgn="auto">
              <a:spcBef>
                <a:spcPts val="0"/>
              </a:spcBef>
              <a:spcAft>
                <a:spcPts val="0"/>
              </a:spcAft>
            </a:pPr>
            <a:endParaRPr lang="en-US" sz="2000" kern="0" dirty="0">
              <a:solidFill>
                <a:srgbClr val="000000"/>
              </a:solidFill>
              <a:latin typeface="Avenir Book"/>
              <a:sym typeface="Avenir Book"/>
            </a:endParaRPr>
          </a:p>
          <a:p>
            <a:pPr defTabSz="410766" eaLnBrk="1" fontAlgn="auto">
              <a:spcBef>
                <a:spcPts val="0"/>
              </a:spcBef>
              <a:spcAft>
                <a:spcPts val="0"/>
              </a:spcAft>
            </a:pPr>
            <a:endParaRPr lang="en-US" sz="2000" kern="0" dirty="0">
              <a:solidFill>
                <a:srgbClr val="000000"/>
              </a:solidFill>
              <a:latin typeface="Avenir Book"/>
              <a:sym typeface="Avenir Book"/>
            </a:endParaRPr>
          </a:p>
          <a:p>
            <a:pPr defTabSz="410766" eaLnBrk="1" fontAlgn="auto">
              <a:spcBef>
                <a:spcPts val="0"/>
              </a:spcBef>
              <a:spcAft>
                <a:spcPts val="0"/>
              </a:spcAft>
            </a:pPr>
            <a:r>
              <a:rPr lang="en-US" sz="2000" kern="0" dirty="0">
                <a:solidFill>
                  <a:srgbClr val="000000"/>
                </a:solidFill>
                <a:latin typeface="Avenir Book"/>
                <a:sym typeface="Avenir Book"/>
              </a:rPr>
              <a:t>       </a:t>
            </a:r>
          </a:p>
        </p:txBody>
      </p:sp>
      <p:sp>
        <p:nvSpPr>
          <p:cNvPr id="2" name="Title 1">
            <a:extLst>
              <a:ext uri="{FF2B5EF4-FFF2-40B4-BE49-F238E27FC236}">
                <a16:creationId xmlns:a16="http://schemas.microsoft.com/office/drawing/2014/main" id="{DB916C84-9F24-4B4A-8DED-BF9C899C6545}"/>
              </a:ext>
            </a:extLst>
          </p:cNvPr>
          <p:cNvSpPr>
            <a:spLocks noGrp="1"/>
          </p:cNvSpPr>
          <p:nvPr>
            <p:ph type="title"/>
          </p:nvPr>
        </p:nvSpPr>
        <p:spPr>
          <a:xfrm>
            <a:off x="911424" y="359311"/>
            <a:ext cx="10235144" cy="616022"/>
          </a:xfrm>
        </p:spPr>
        <p:txBody>
          <a:bodyPr>
            <a:normAutofit fontScale="90000"/>
          </a:bodyPr>
          <a:lstStyle/>
          <a:p>
            <a:r>
              <a:rPr lang="en-US" sz="3600" dirty="0"/>
              <a:t>Power and Energy</a:t>
            </a:r>
            <a:endParaRPr lang="en-US" dirty="0"/>
          </a:p>
        </p:txBody>
      </p:sp>
      <p:sp>
        <p:nvSpPr>
          <p:cNvPr id="3" name="Content Placeholder 2">
            <a:extLst>
              <a:ext uri="{FF2B5EF4-FFF2-40B4-BE49-F238E27FC236}">
                <a16:creationId xmlns:a16="http://schemas.microsoft.com/office/drawing/2014/main" id="{7F16CAEB-F101-0D49-BDE7-D46603ED566B}"/>
              </a:ext>
            </a:extLst>
          </p:cNvPr>
          <p:cNvSpPr>
            <a:spLocks noGrp="1"/>
          </p:cNvSpPr>
          <p:nvPr>
            <p:ph sz="quarter" idx="10"/>
          </p:nvPr>
        </p:nvSpPr>
        <p:spPr>
          <a:xfrm>
            <a:off x="3695056" y="5394926"/>
            <a:ext cx="8496944" cy="1440160"/>
          </a:xfrm>
          <a:solidFill>
            <a:schemeClr val="bg1"/>
          </a:solidFill>
        </p:spPr>
        <p:txBody>
          <a:bodyPr>
            <a:normAutofit lnSpcReduction="10000"/>
          </a:bodyPr>
          <a:lstStyle/>
          <a:p>
            <a:pPr marL="0" indent="0">
              <a:buNone/>
            </a:pPr>
            <a:r>
              <a:rPr lang="en-US" sz="1100" b="1" dirty="0"/>
              <a:t>Topic 1 Running when energy is cheap </a:t>
            </a:r>
          </a:p>
          <a:p>
            <a:pPr marL="0" indent="0">
              <a:buNone/>
            </a:pPr>
            <a:r>
              <a:rPr lang="en-US" sz="1100" dirty="0"/>
              <a:t>CLIC is normal conduction, single pass, can change off-on-off quickly, at low power when not pulsed. Specify state-change (off-standby-on) times and power uses for each – see if clever scheduling using low cost periods, can reduce the energy bill</a:t>
            </a:r>
          </a:p>
          <a:p>
            <a:pPr marL="0" indent="0">
              <a:buNone/>
            </a:pPr>
            <a:endParaRPr lang="en-US" sz="1100" dirty="0"/>
          </a:p>
          <a:p>
            <a:pPr marL="0" indent="0">
              <a:lnSpc>
                <a:spcPct val="110000"/>
              </a:lnSpc>
              <a:buNone/>
            </a:pPr>
            <a:r>
              <a:rPr lang="en-US" sz="1100" b="1" dirty="0"/>
              <a:t>Topic 2: Renewable energy (carbon footprint)</a:t>
            </a:r>
          </a:p>
          <a:p>
            <a:pPr marL="0" indent="0">
              <a:lnSpc>
                <a:spcPct val="110000"/>
              </a:lnSpc>
              <a:buNone/>
            </a:pPr>
            <a:r>
              <a:rPr lang="en-US" sz="1100" dirty="0"/>
              <a:t>Is it possible to fully supply the annual electricity demand of the CLIC-380 by installing local wind and PV generators (this could be e.g. achieved by 330 MW-peak PV and 220 MW-peak wind generators, at a cost of slightly more than 10% of the CLIC 380 GeV cost)</a:t>
            </a:r>
          </a:p>
        </p:txBody>
      </p:sp>
      <p:sp>
        <p:nvSpPr>
          <p:cNvPr id="6" name="TextBox 5">
            <a:extLst>
              <a:ext uri="{FF2B5EF4-FFF2-40B4-BE49-F238E27FC236}">
                <a16:creationId xmlns:a16="http://schemas.microsoft.com/office/drawing/2014/main" id="{277C67A8-4C10-DD41-BC47-2E8194EC0174}"/>
              </a:ext>
            </a:extLst>
          </p:cNvPr>
          <p:cNvSpPr txBox="1"/>
          <p:nvPr/>
        </p:nvSpPr>
        <p:spPr>
          <a:xfrm>
            <a:off x="479376" y="3602901"/>
            <a:ext cx="3530532" cy="1800493"/>
          </a:xfrm>
          <a:prstGeom prst="rect">
            <a:avLst/>
          </a:prstGeom>
          <a:noFill/>
        </p:spPr>
        <p:txBody>
          <a:bodyPr wrap="square" rtlCol="0">
            <a:spAutoFit/>
          </a:bodyPr>
          <a:lstStyle/>
          <a:p>
            <a:pPr defTabSz="410766" eaLnBrk="1" fontAlgn="auto">
              <a:spcBef>
                <a:spcPts val="0"/>
              </a:spcBef>
              <a:spcAft>
                <a:spcPts val="0"/>
              </a:spcAft>
            </a:pPr>
            <a:r>
              <a:rPr lang="en-US" sz="1100" kern="0" dirty="0">
                <a:solidFill>
                  <a:srgbClr val="000000"/>
                </a:solidFill>
                <a:latin typeface="Avenir Book" charset="0"/>
                <a:ea typeface="Avenir Book" charset="0"/>
                <a:cs typeface="Avenir Book" charset="0"/>
                <a:sym typeface="Avenir Book"/>
              </a:rPr>
              <a:t>Power estimate bottom up (concentrating on 380 GeV systems)</a:t>
            </a:r>
          </a:p>
          <a:p>
            <a:pPr marL="285750" indent="-285750" defTabSz="410766" eaLnBrk="1" fontAlgn="auto">
              <a:spcBef>
                <a:spcPts val="0"/>
              </a:spcBef>
              <a:spcAft>
                <a:spcPts val="0"/>
              </a:spcAft>
              <a:buFont typeface="Arial" charset="0"/>
              <a:buChar char="•"/>
            </a:pPr>
            <a:r>
              <a:rPr lang="en-US" sz="1100" kern="0" dirty="0">
                <a:solidFill>
                  <a:srgbClr val="000000"/>
                </a:solidFill>
                <a:latin typeface="Avenir Book" charset="0"/>
                <a:ea typeface="Avenir Book" charset="0"/>
                <a:cs typeface="Avenir Book" charset="0"/>
                <a:sym typeface="Avenir Book"/>
              </a:rPr>
              <a:t>Very large reductions since CDR, better estimates of nominal settings, much more </a:t>
            </a:r>
            <a:r>
              <a:rPr lang="en-US" sz="1100" kern="0" dirty="0" err="1">
                <a:solidFill>
                  <a:srgbClr val="000000"/>
                </a:solidFill>
                <a:latin typeface="Avenir Book" charset="0"/>
                <a:ea typeface="Avenir Book" charset="0"/>
                <a:cs typeface="Avenir Book" charset="0"/>
                <a:sym typeface="Avenir Book"/>
              </a:rPr>
              <a:t>optimised</a:t>
            </a:r>
            <a:r>
              <a:rPr lang="en-US" sz="1100" kern="0" dirty="0">
                <a:solidFill>
                  <a:srgbClr val="000000"/>
                </a:solidFill>
                <a:latin typeface="Avenir Book" charset="0"/>
                <a:ea typeface="Avenir Book" charset="0"/>
                <a:cs typeface="Avenir Book" charset="0"/>
                <a:sym typeface="Avenir Book"/>
              </a:rPr>
              <a:t> </a:t>
            </a:r>
            <a:r>
              <a:rPr lang="en-US" sz="1100" kern="0" dirty="0" err="1">
                <a:solidFill>
                  <a:srgbClr val="000000"/>
                </a:solidFill>
                <a:latin typeface="Avenir Book" charset="0"/>
                <a:ea typeface="Avenir Book" charset="0"/>
                <a:cs typeface="Avenir Book" charset="0"/>
                <a:sym typeface="Avenir Book"/>
              </a:rPr>
              <a:t>drivebeam</a:t>
            </a:r>
            <a:r>
              <a:rPr lang="en-US" sz="1100" kern="0" dirty="0">
                <a:solidFill>
                  <a:srgbClr val="000000"/>
                </a:solidFill>
                <a:latin typeface="Avenir Book" charset="0"/>
                <a:ea typeface="Avenir Book" charset="0"/>
                <a:cs typeface="Avenir Book" charset="0"/>
                <a:sym typeface="Avenir Book"/>
              </a:rPr>
              <a:t> complex </a:t>
            </a:r>
            <a:r>
              <a:rPr lang="en-US" sz="1050" kern="0" dirty="0">
                <a:solidFill>
                  <a:srgbClr val="000000"/>
                </a:solidFill>
                <a:latin typeface="Avenir Book" charset="0"/>
                <a:ea typeface="Avenir Book" charset="0"/>
                <a:cs typeface="Avenir Book" charset="0"/>
                <a:sym typeface="Avenir Book"/>
              </a:rPr>
              <a:t>and</a:t>
            </a:r>
            <a:r>
              <a:rPr lang="en-US" sz="1100" kern="0" dirty="0">
                <a:solidFill>
                  <a:srgbClr val="000000"/>
                </a:solidFill>
                <a:latin typeface="Avenir Book" charset="0"/>
                <a:ea typeface="Avenir Book" charset="0"/>
                <a:cs typeface="Avenir Book" charset="0"/>
                <a:sym typeface="Avenir Book"/>
              </a:rPr>
              <a:t> more efficient klystrons, injectors more optimized, </a:t>
            </a:r>
            <a:r>
              <a:rPr lang="en-US" sz="1100" kern="0" dirty="0" err="1">
                <a:solidFill>
                  <a:srgbClr val="000000"/>
                </a:solidFill>
                <a:latin typeface="Avenir Book" charset="0"/>
                <a:ea typeface="Avenir Book" charset="0"/>
                <a:cs typeface="Avenir Book" charset="0"/>
                <a:sym typeface="Avenir Book"/>
              </a:rPr>
              <a:t>etc</a:t>
            </a:r>
            <a:r>
              <a:rPr lang="en-US" sz="1100" kern="0" dirty="0">
                <a:solidFill>
                  <a:srgbClr val="000000"/>
                </a:solidFill>
                <a:latin typeface="Avenir Book" charset="0"/>
                <a:ea typeface="Avenir Book" charset="0"/>
                <a:cs typeface="Avenir Book" charset="0"/>
                <a:sym typeface="Avenir Book"/>
              </a:rPr>
              <a:t> </a:t>
            </a:r>
          </a:p>
          <a:p>
            <a:pPr defTabSz="410766" eaLnBrk="1" fontAlgn="auto">
              <a:spcBef>
                <a:spcPts val="0"/>
              </a:spcBef>
              <a:spcAft>
                <a:spcPts val="0"/>
              </a:spcAft>
            </a:pPr>
            <a:endParaRPr lang="en-US" sz="1100" kern="0" dirty="0">
              <a:solidFill>
                <a:srgbClr val="000000"/>
              </a:solidFill>
              <a:latin typeface="Avenir Book" charset="0"/>
              <a:ea typeface="Avenir Book" charset="0"/>
              <a:cs typeface="Avenir Book" charset="0"/>
              <a:sym typeface="Avenir Book"/>
            </a:endParaRPr>
          </a:p>
          <a:p>
            <a:pPr defTabSz="410766" eaLnBrk="1" fontAlgn="auto">
              <a:spcBef>
                <a:spcPts val="0"/>
              </a:spcBef>
              <a:spcAft>
                <a:spcPts val="0"/>
              </a:spcAft>
            </a:pPr>
            <a:r>
              <a:rPr lang="en-US" sz="1100" kern="0" dirty="0">
                <a:solidFill>
                  <a:srgbClr val="000000"/>
                </a:solidFill>
                <a:latin typeface="Avenir Book" charset="0"/>
                <a:ea typeface="Avenir Book" charset="0"/>
                <a:cs typeface="Avenir Book" charset="0"/>
                <a:sym typeface="Avenir Book"/>
              </a:rPr>
              <a:t>Further savings possible, main target damping ring RF, L-band klystron </a:t>
            </a:r>
            <a:endParaRPr lang="en-US" sz="1050" kern="0" dirty="0">
              <a:solidFill>
                <a:srgbClr val="000000"/>
              </a:solidFill>
              <a:latin typeface="Avenir Book" charset="0"/>
              <a:ea typeface="Avenir Book" charset="0"/>
              <a:cs typeface="Avenir Book" charset="0"/>
              <a:sym typeface="Avenir Book"/>
            </a:endParaRPr>
          </a:p>
          <a:p>
            <a:pPr defTabSz="410766" eaLnBrk="1" fontAlgn="auto">
              <a:spcBef>
                <a:spcPts val="0"/>
              </a:spcBef>
              <a:spcAft>
                <a:spcPts val="0"/>
              </a:spcAft>
            </a:pPr>
            <a:endParaRPr lang="en-US" sz="1200" kern="0" dirty="0">
              <a:solidFill>
                <a:srgbClr val="000000"/>
              </a:solidFill>
              <a:latin typeface="Avenir Book" charset="0"/>
              <a:ea typeface="Avenir Book" charset="0"/>
              <a:cs typeface="Avenir Book" charset="0"/>
              <a:sym typeface="Avenir Book"/>
            </a:endParaRPr>
          </a:p>
        </p:txBody>
      </p:sp>
      <p:pic>
        <p:nvPicPr>
          <p:cNvPr id="12" name="Picture 11">
            <a:extLst>
              <a:ext uri="{FF2B5EF4-FFF2-40B4-BE49-F238E27FC236}">
                <a16:creationId xmlns:a16="http://schemas.microsoft.com/office/drawing/2014/main" id="{49E75C92-E44B-C94B-8FE1-CC3321B52C09}"/>
              </a:ext>
            </a:extLst>
          </p:cNvPr>
          <p:cNvPicPr>
            <a:picLocks noChangeAspect="1"/>
          </p:cNvPicPr>
          <p:nvPr/>
        </p:nvPicPr>
        <p:blipFill>
          <a:blip r:embed="rId4"/>
          <a:stretch>
            <a:fillRect/>
          </a:stretch>
        </p:blipFill>
        <p:spPr>
          <a:xfrm>
            <a:off x="6312024" y="1273107"/>
            <a:ext cx="4894998" cy="4119600"/>
          </a:xfrm>
          <a:prstGeom prst="rect">
            <a:avLst/>
          </a:prstGeom>
        </p:spPr>
      </p:pic>
    </p:spTree>
    <p:extLst>
      <p:ext uri="{BB962C8B-B14F-4D97-AF65-F5344CB8AC3E}">
        <p14:creationId xmlns:p14="http://schemas.microsoft.com/office/powerpoint/2010/main" val="2277800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A4AA-93B5-0B40-9474-7089A8F2C933}"/>
              </a:ext>
            </a:extLst>
          </p:cNvPr>
          <p:cNvSpPr>
            <a:spLocks noGrp="1"/>
          </p:cNvSpPr>
          <p:nvPr>
            <p:ph type="title"/>
          </p:nvPr>
        </p:nvSpPr>
        <p:spPr/>
        <p:txBody>
          <a:bodyPr>
            <a:normAutofit fontScale="90000"/>
          </a:bodyPr>
          <a:lstStyle/>
          <a:p>
            <a:r>
              <a:rPr lang="en-US" dirty="0"/>
              <a:t>Resources </a:t>
            </a:r>
          </a:p>
        </p:txBody>
      </p:sp>
      <p:pic>
        <p:nvPicPr>
          <p:cNvPr id="4" name="Picture 3">
            <a:extLst>
              <a:ext uri="{FF2B5EF4-FFF2-40B4-BE49-F238E27FC236}">
                <a16:creationId xmlns:a16="http://schemas.microsoft.com/office/drawing/2014/main" id="{A8FEF3B4-4956-BF42-8696-EBC2DA41FF72}"/>
              </a:ext>
            </a:extLst>
          </p:cNvPr>
          <p:cNvPicPr>
            <a:picLocks noChangeAspect="1"/>
          </p:cNvPicPr>
          <p:nvPr/>
        </p:nvPicPr>
        <p:blipFill>
          <a:blip r:embed="rId2"/>
          <a:stretch>
            <a:fillRect/>
          </a:stretch>
        </p:blipFill>
        <p:spPr>
          <a:xfrm>
            <a:off x="918792" y="908720"/>
            <a:ext cx="8760296" cy="4049511"/>
          </a:xfrm>
          <a:prstGeom prst="rect">
            <a:avLst/>
          </a:prstGeom>
        </p:spPr>
      </p:pic>
      <p:sp>
        <p:nvSpPr>
          <p:cNvPr id="6" name="Text Placeholder 2">
            <a:extLst>
              <a:ext uri="{FF2B5EF4-FFF2-40B4-BE49-F238E27FC236}">
                <a16:creationId xmlns:a16="http://schemas.microsoft.com/office/drawing/2014/main" id="{B0BBFAD4-B8A7-9F40-B865-18AE4D304FAB}"/>
              </a:ext>
            </a:extLst>
          </p:cNvPr>
          <p:cNvSpPr txBox="1">
            <a:spLocks/>
          </p:cNvSpPr>
          <p:nvPr/>
        </p:nvSpPr>
        <p:spPr>
          <a:xfrm>
            <a:off x="4384276" y="4869160"/>
            <a:ext cx="7807724" cy="2086789"/>
          </a:xfrm>
          <a:prstGeom prst="rect">
            <a:avLst/>
          </a:prstGeom>
        </p:spPr>
        <p:txBody>
          <a:bodyPr/>
          <a:lstStyle>
            <a:lvl1pPr marL="342524" indent="-342524" algn="l" defTabSz="456697" rtl="0" eaLnBrk="1" latinLnBrk="0" hangingPunct="1">
              <a:spcBef>
                <a:spcPct val="20000"/>
              </a:spcBef>
              <a:buFont typeface="Arial"/>
              <a:buChar char="•"/>
              <a:defRPr sz="3200" kern="1200">
                <a:solidFill>
                  <a:schemeClr val="tx1"/>
                </a:solidFill>
                <a:latin typeface="+mn-lt"/>
                <a:ea typeface="+mn-ea"/>
                <a:cs typeface="+mn-cs"/>
              </a:defRPr>
            </a:lvl1pPr>
            <a:lvl2pPr marL="742134" indent="-285434" algn="l" defTabSz="456697" rtl="0" eaLnBrk="1" latinLnBrk="0" hangingPunct="1">
              <a:spcBef>
                <a:spcPct val="20000"/>
              </a:spcBef>
              <a:buFont typeface="Arial"/>
              <a:buChar char="–"/>
              <a:defRPr sz="2800" kern="1200">
                <a:solidFill>
                  <a:schemeClr val="tx1"/>
                </a:solidFill>
                <a:latin typeface="+mn-lt"/>
                <a:ea typeface="+mn-ea"/>
                <a:cs typeface="+mn-cs"/>
              </a:defRPr>
            </a:lvl2pPr>
            <a:lvl3pPr marL="1141745" indent="-228348" algn="l" defTabSz="456697" rtl="0" eaLnBrk="1" latinLnBrk="0" hangingPunct="1">
              <a:spcBef>
                <a:spcPct val="20000"/>
              </a:spcBef>
              <a:buFont typeface="Arial"/>
              <a:buChar char="•"/>
              <a:defRPr sz="2400" kern="1200">
                <a:solidFill>
                  <a:schemeClr val="tx1"/>
                </a:solidFill>
                <a:latin typeface="+mn-lt"/>
                <a:ea typeface="+mn-ea"/>
                <a:cs typeface="+mn-cs"/>
              </a:defRPr>
            </a:lvl3pPr>
            <a:lvl4pPr marL="1598440" indent="-228348" algn="l" defTabSz="456697" rtl="0" eaLnBrk="1" latinLnBrk="0" hangingPunct="1">
              <a:spcBef>
                <a:spcPct val="20000"/>
              </a:spcBef>
              <a:buFont typeface="Arial"/>
              <a:buChar char="–"/>
              <a:defRPr sz="2000" kern="1200">
                <a:solidFill>
                  <a:schemeClr val="tx1"/>
                </a:solidFill>
                <a:latin typeface="+mn-lt"/>
                <a:ea typeface="+mn-ea"/>
                <a:cs typeface="+mn-cs"/>
              </a:defRPr>
            </a:lvl4pPr>
            <a:lvl5pPr marL="2055137" indent="-228348" algn="l" defTabSz="456697" rtl="0" eaLnBrk="1" latinLnBrk="0" hangingPunct="1">
              <a:spcBef>
                <a:spcPct val="20000"/>
              </a:spcBef>
              <a:buFont typeface="Arial"/>
              <a:buChar char="»"/>
              <a:defRPr sz="2000" kern="1200">
                <a:solidFill>
                  <a:schemeClr val="tx1"/>
                </a:solidFill>
                <a:latin typeface="+mn-lt"/>
                <a:ea typeface="+mn-ea"/>
                <a:cs typeface="+mn-cs"/>
              </a:defRPr>
            </a:lvl5pPr>
            <a:lvl6pPr marL="2511838" indent="-228348" algn="l" defTabSz="456697" rtl="0" eaLnBrk="1" latinLnBrk="0" hangingPunct="1">
              <a:spcBef>
                <a:spcPct val="20000"/>
              </a:spcBef>
              <a:buFont typeface="Arial"/>
              <a:buChar char="•"/>
              <a:defRPr sz="2000" kern="1200">
                <a:solidFill>
                  <a:schemeClr val="tx1"/>
                </a:solidFill>
                <a:latin typeface="+mn-lt"/>
                <a:ea typeface="+mn-ea"/>
                <a:cs typeface="+mn-cs"/>
              </a:defRPr>
            </a:lvl6pPr>
            <a:lvl7pPr marL="2968533" indent="-228348" algn="l" defTabSz="456697" rtl="0" eaLnBrk="1" latinLnBrk="0" hangingPunct="1">
              <a:spcBef>
                <a:spcPct val="20000"/>
              </a:spcBef>
              <a:buFont typeface="Arial"/>
              <a:buChar char="•"/>
              <a:defRPr sz="2000" kern="1200">
                <a:solidFill>
                  <a:schemeClr val="tx1"/>
                </a:solidFill>
                <a:latin typeface="+mn-lt"/>
                <a:ea typeface="+mn-ea"/>
                <a:cs typeface="+mn-cs"/>
              </a:defRPr>
            </a:lvl7pPr>
            <a:lvl8pPr marL="3425230" indent="-228348" algn="l" defTabSz="456697" rtl="0" eaLnBrk="1" latinLnBrk="0" hangingPunct="1">
              <a:spcBef>
                <a:spcPct val="20000"/>
              </a:spcBef>
              <a:buFont typeface="Arial"/>
              <a:buChar char="•"/>
              <a:defRPr sz="2000" kern="1200">
                <a:solidFill>
                  <a:schemeClr val="tx1"/>
                </a:solidFill>
                <a:latin typeface="+mn-lt"/>
                <a:ea typeface="+mn-ea"/>
                <a:cs typeface="+mn-cs"/>
              </a:defRPr>
            </a:lvl8pPr>
            <a:lvl9pPr marL="3881925" indent="-228348" algn="l" defTabSz="456697" rtl="0" eaLnBrk="1" latinLnBrk="0" hangingPunct="1">
              <a:spcBef>
                <a:spcPct val="20000"/>
              </a:spcBef>
              <a:buFont typeface="Arial"/>
              <a:buChar char="•"/>
              <a:defRPr sz="2000" kern="1200">
                <a:solidFill>
                  <a:schemeClr val="tx1"/>
                </a:solidFill>
                <a:latin typeface="+mn-lt"/>
                <a:ea typeface="+mn-ea"/>
                <a:cs typeface="+mn-cs"/>
              </a:defRPr>
            </a:lvl9pPr>
          </a:lstStyle>
          <a:p>
            <a:pPr marL="158750" indent="0" algn="ctr" fontAlgn="auto">
              <a:spcAft>
                <a:spcPts val="0"/>
              </a:spcAft>
              <a:buFont typeface="Arial"/>
              <a:buNone/>
            </a:pPr>
            <a:endParaRPr lang="en-US" sz="1600" dirty="0"/>
          </a:p>
          <a:p>
            <a:pPr marL="158750" indent="0" algn="ctr" fontAlgn="auto">
              <a:spcAft>
                <a:spcPts val="0"/>
              </a:spcAft>
              <a:buFont typeface="Arial"/>
              <a:buNone/>
            </a:pPr>
            <a:r>
              <a:rPr lang="en-US" sz="1600" dirty="0"/>
              <a:t>Several </a:t>
            </a:r>
            <a:r>
              <a:rPr lang="en-US" sz="1600" dirty="0" err="1"/>
              <a:t>LoIs</a:t>
            </a:r>
            <a:r>
              <a:rPr lang="en-US" sz="1600" dirty="0"/>
              <a:t> have been submitted on behalf of CLIC and </a:t>
            </a:r>
            <a:r>
              <a:rPr lang="en-US" sz="1600" dirty="0" err="1"/>
              <a:t>CLICdp</a:t>
            </a:r>
            <a:r>
              <a:rPr lang="en-US" sz="1600" dirty="0"/>
              <a:t> to the Snowmass process: </a:t>
            </a:r>
          </a:p>
          <a:p>
            <a:pPr marL="158750" indent="0" algn="ctr" fontAlgn="auto">
              <a:spcAft>
                <a:spcPts val="0"/>
              </a:spcAft>
              <a:buFont typeface="Arial"/>
              <a:buNone/>
            </a:pPr>
            <a:br>
              <a:rPr lang="en-US" sz="1600" dirty="0"/>
            </a:br>
            <a:r>
              <a:rPr lang="en-US" sz="1600" dirty="0"/>
              <a:t>The CLIC accelerator study: </a:t>
            </a:r>
            <a:r>
              <a:rPr lang="en-US" sz="1600" dirty="0">
                <a:hlinkClick r:id="rId3"/>
              </a:rPr>
              <a:t>Link</a:t>
            </a:r>
            <a:r>
              <a:rPr lang="en-US" sz="1600" dirty="0"/>
              <a:t> </a:t>
            </a:r>
          </a:p>
          <a:p>
            <a:pPr marL="158750" indent="0" algn="ctr" fontAlgn="auto">
              <a:spcBef>
                <a:spcPts val="0"/>
              </a:spcBef>
              <a:spcAft>
                <a:spcPts val="0"/>
              </a:spcAft>
              <a:buFont typeface="Arial"/>
              <a:buNone/>
            </a:pPr>
            <a:r>
              <a:rPr lang="en-US" sz="1600" dirty="0"/>
              <a:t>Beam-dynamics focused on very high energies: </a:t>
            </a:r>
            <a:r>
              <a:rPr lang="en-US" sz="1600" dirty="0">
                <a:hlinkClick r:id="rId4"/>
              </a:rPr>
              <a:t>Link</a:t>
            </a:r>
            <a:r>
              <a:rPr lang="en-US" sz="1600" dirty="0"/>
              <a:t> </a:t>
            </a:r>
            <a:br>
              <a:rPr lang="en-US" sz="1600" dirty="0"/>
            </a:br>
            <a:r>
              <a:rPr lang="en-US" sz="1600" dirty="0"/>
              <a:t>The physics potential: </a:t>
            </a:r>
            <a:r>
              <a:rPr lang="en-US" sz="1600" dirty="0">
                <a:hlinkClick r:id="rId5"/>
              </a:rPr>
              <a:t>Link</a:t>
            </a:r>
            <a:br>
              <a:rPr lang="en-US" sz="1600" dirty="0"/>
            </a:br>
            <a:r>
              <a:rPr lang="en-US" sz="1600" dirty="0"/>
              <a:t>The detector: </a:t>
            </a:r>
            <a:r>
              <a:rPr lang="en-US" sz="1600" dirty="0">
                <a:hlinkClick r:id="rId6"/>
              </a:rPr>
              <a:t>Link</a:t>
            </a:r>
            <a:br>
              <a:rPr lang="en-US" sz="1600" dirty="0"/>
            </a:br>
            <a:endParaRPr lang="en-US" sz="1600" dirty="0"/>
          </a:p>
        </p:txBody>
      </p:sp>
    </p:spTree>
    <p:extLst>
      <p:ext uri="{BB962C8B-B14F-4D97-AF65-F5344CB8AC3E}">
        <p14:creationId xmlns:p14="http://schemas.microsoft.com/office/powerpoint/2010/main" val="1551364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606BFE-440E-4247-B794-A321C7562C7B}"/>
              </a:ext>
            </a:extLst>
          </p:cNvPr>
          <p:cNvPicPr>
            <a:picLocks noChangeAspect="1"/>
          </p:cNvPicPr>
          <p:nvPr/>
        </p:nvPicPr>
        <p:blipFill>
          <a:blip r:embed="rId3"/>
          <a:stretch>
            <a:fillRect/>
          </a:stretch>
        </p:blipFill>
        <p:spPr>
          <a:xfrm>
            <a:off x="2567608" y="1124744"/>
            <a:ext cx="7620000" cy="1066800"/>
          </a:xfrm>
          <a:prstGeom prst="rect">
            <a:avLst/>
          </a:prstGeom>
        </p:spPr>
      </p:pic>
      <p:pic>
        <p:nvPicPr>
          <p:cNvPr id="9" name="derniere.pdf" descr="derniere.pdf">
            <a:extLst>
              <a:ext uri="{FF2B5EF4-FFF2-40B4-BE49-F238E27FC236}">
                <a16:creationId xmlns:a16="http://schemas.microsoft.com/office/drawing/2014/main" id="{E3B4256A-2B29-EC4C-8A95-85B5E9FCDADB}"/>
              </a:ext>
            </a:extLst>
          </p:cNvPr>
          <p:cNvPicPr>
            <a:picLocks noChangeAspect="1"/>
          </p:cNvPicPr>
          <p:nvPr/>
        </p:nvPicPr>
        <p:blipFill>
          <a:blip r:embed="rId4">
            <a:extLst/>
          </a:blip>
          <a:stretch>
            <a:fillRect/>
          </a:stretch>
        </p:blipFill>
        <p:spPr>
          <a:xfrm>
            <a:off x="9570836" y="5373216"/>
            <a:ext cx="2458224" cy="1738315"/>
          </a:xfrm>
          <a:prstGeom prst="rect">
            <a:avLst/>
          </a:prstGeom>
          <a:ln w="12700">
            <a:miter lim="400000"/>
          </a:ln>
        </p:spPr>
      </p:pic>
      <p:pic>
        <p:nvPicPr>
          <p:cNvPr id="25" name="Picture 24">
            <a:extLst>
              <a:ext uri="{FF2B5EF4-FFF2-40B4-BE49-F238E27FC236}">
                <a16:creationId xmlns:a16="http://schemas.microsoft.com/office/drawing/2014/main" id="{041A675A-F1E5-E145-96CA-A1F5196C4A05}"/>
              </a:ext>
            </a:extLst>
          </p:cNvPr>
          <p:cNvPicPr>
            <a:picLocks noChangeAspect="1"/>
          </p:cNvPicPr>
          <p:nvPr/>
        </p:nvPicPr>
        <p:blipFill>
          <a:blip r:embed="rId5"/>
          <a:stretch>
            <a:fillRect/>
          </a:stretch>
        </p:blipFill>
        <p:spPr>
          <a:xfrm>
            <a:off x="3786062" y="2765177"/>
            <a:ext cx="5183092" cy="2034406"/>
          </a:xfrm>
          <a:prstGeom prst="rect">
            <a:avLst/>
          </a:prstGeom>
        </p:spPr>
      </p:pic>
      <p:sp>
        <p:nvSpPr>
          <p:cNvPr id="26" name="TextBox 25">
            <a:extLst>
              <a:ext uri="{FF2B5EF4-FFF2-40B4-BE49-F238E27FC236}">
                <a16:creationId xmlns:a16="http://schemas.microsoft.com/office/drawing/2014/main" id="{B16C972A-FB17-4B4C-8019-C87F407A72FC}"/>
              </a:ext>
            </a:extLst>
          </p:cNvPr>
          <p:cNvSpPr txBox="1"/>
          <p:nvPr/>
        </p:nvSpPr>
        <p:spPr>
          <a:xfrm>
            <a:off x="9408368" y="207825"/>
            <a:ext cx="2608406" cy="369332"/>
          </a:xfrm>
          <a:prstGeom prst="rect">
            <a:avLst/>
          </a:prstGeom>
          <a:noFill/>
        </p:spPr>
        <p:txBody>
          <a:bodyPr wrap="none" rtlCol="0">
            <a:spAutoFit/>
          </a:bodyPr>
          <a:lstStyle/>
          <a:p>
            <a:r>
              <a:rPr lang="en-US" dirty="0"/>
              <a:t>Steinar Stapnes, CERN</a:t>
            </a:r>
          </a:p>
        </p:txBody>
      </p:sp>
    </p:spTree>
    <p:extLst>
      <p:ext uri="{BB962C8B-B14F-4D97-AF65-F5344CB8AC3E}">
        <p14:creationId xmlns:p14="http://schemas.microsoft.com/office/powerpoint/2010/main" val="3910051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roposed e+e– linear colliders – CLIC">
            <a:extLst>
              <a:ext uri="{FF2B5EF4-FFF2-40B4-BE49-F238E27FC236}">
                <a16:creationId xmlns:a16="http://schemas.microsoft.com/office/drawing/2014/main" id="{63FC358E-1AE1-7844-92D6-C754881B4A6A}"/>
              </a:ext>
            </a:extLst>
          </p:cNvPr>
          <p:cNvSpPr txBox="1">
            <a:spLocks/>
          </p:cNvSpPr>
          <p:nvPr/>
        </p:nvSpPr>
        <p:spPr>
          <a:xfrm>
            <a:off x="-11324" y="2659"/>
            <a:ext cx="12191999" cy="598440"/>
          </a:xfrm>
          <a:prstGeom prst="rect">
            <a:avLst/>
          </a:prstGeom>
          <a:solidFill>
            <a:srgbClr val="92D05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Arial Unicode MS" panose="020B0604020202020204" pitchFamily="50" charset="-128"/>
                <a:ea typeface="Arial Unicode MS" panose="020B0604020202020204" pitchFamily="50" charset="-128"/>
                <a:cs typeface="+mj-cs"/>
              </a:defRPr>
            </a:lvl1pPr>
          </a:lstStyle>
          <a:p>
            <a:pPr fontAlgn="auto">
              <a:spcAft>
                <a:spcPts val="0"/>
              </a:spcAft>
              <a:defRPr>
                <a:latin typeface="Avenir Light"/>
                <a:ea typeface="Avenir Light"/>
                <a:cs typeface="Avenir Light"/>
                <a:sym typeface="Avenir Light"/>
              </a:defRPr>
            </a:pPr>
            <a:r>
              <a:rPr lang="en-US" dirty="0">
                <a:latin typeface="Avenir Light"/>
                <a:ea typeface="Avenir Light"/>
                <a:cs typeface="Avenir Light"/>
                <a:sym typeface="Avenir Light"/>
              </a:rPr>
              <a:t>Proposed </a:t>
            </a:r>
            <a:r>
              <a:rPr lang="en-US" dirty="0" err="1">
                <a:latin typeface="Avenir Light"/>
                <a:ea typeface="Avenir Light"/>
                <a:cs typeface="Avenir Light"/>
                <a:sym typeface="Avenir Light"/>
              </a:rPr>
              <a:t>e</a:t>
            </a:r>
            <a:r>
              <a:rPr lang="en-US" baseline="31999" dirty="0" err="1">
                <a:latin typeface="Avenir Light"/>
                <a:ea typeface="Avenir Light"/>
                <a:cs typeface="Avenir Light"/>
                <a:sym typeface="Avenir Light"/>
              </a:rPr>
              <a:t>+</a:t>
            </a:r>
            <a:r>
              <a:rPr lang="en-US" dirty="0" err="1">
                <a:latin typeface="Avenir Light"/>
                <a:ea typeface="Avenir Light"/>
                <a:cs typeface="Avenir Light"/>
                <a:sym typeface="Avenir Light"/>
              </a:rPr>
              <a:t>e</a:t>
            </a:r>
            <a:r>
              <a:rPr lang="en-US" baseline="31999" dirty="0">
                <a:latin typeface="Avenir Light"/>
                <a:ea typeface="Avenir Light"/>
                <a:cs typeface="Avenir Light"/>
                <a:sym typeface="Avenir Light"/>
              </a:rPr>
              <a:t>–</a:t>
            </a:r>
            <a:r>
              <a:rPr lang="en-US" dirty="0">
                <a:latin typeface="Avenir Light"/>
                <a:ea typeface="Avenir Light"/>
                <a:cs typeface="Avenir Light"/>
                <a:sym typeface="Avenir Light"/>
              </a:rPr>
              <a:t> linear colliders – ILC</a:t>
            </a:r>
          </a:p>
        </p:txBody>
      </p:sp>
      <p:pic>
        <p:nvPicPr>
          <p:cNvPr id="34" name="図 33">
            <a:extLst>
              <a:ext uri="{FF2B5EF4-FFF2-40B4-BE49-F238E27FC236}">
                <a16:creationId xmlns:a16="http://schemas.microsoft.com/office/drawing/2014/main" id="{B30E246A-F2F4-4A14-88B8-57CEE441793F}"/>
              </a:ext>
            </a:extLst>
          </p:cNvPr>
          <p:cNvPicPr>
            <a:picLocks noChangeAspect="1"/>
          </p:cNvPicPr>
          <p:nvPr/>
        </p:nvPicPr>
        <p:blipFill>
          <a:blip r:embed="rId2"/>
          <a:stretch>
            <a:fillRect/>
          </a:stretch>
        </p:blipFill>
        <p:spPr>
          <a:xfrm>
            <a:off x="2080660" y="620688"/>
            <a:ext cx="7025523" cy="3060520"/>
          </a:xfrm>
          <a:prstGeom prst="rect">
            <a:avLst/>
          </a:prstGeom>
        </p:spPr>
      </p:pic>
      <p:sp>
        <p:nvSpPr>
          <p:cNvPr id="35" name="TextBox 9">
            <a:extLst>
              <a:ext uri="{FF2B5EF4-FFF2-40B4-BE49-F238E27FC236}">
                <a16:creationId xmlns:a16="http://schemas.microsoft.com/office/drawing/2014/main" id="{04C5BD00-9B62-4EAB-87E9-83333D40147B}"/>
              </a:ext>
            </a:extLst>
          </p:cNvPr>
          <p:cNvSpPr txBox="1">
            <a:spLocks noChangeArrowheads="1"/>
          </p:cNvSpPr>
          <p:nvPr/>
        </p:nvSpPr>
        <p:spPr bwMode="auto">
          <a:xfrm>
            <a:off x="6031592" y="1924367"/>
            <a:ext cx="1023118" cy="307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defTabSz="457016" eaLnBrk="1" fontAlgn="auto" hangingPunct="1">
              <a:spcBef>
                <a:spcPts val="0"/>
              </a:spcBef>
              <a:spcAft>
                <a:spcPts val="0"/>
              </a:spcAft>
            </a:pPr>
            <a:r>
              <a:rPr lang="en-US" sz="1400" dirty="0">
                <a:solidFill>
                  <a:prstClr val="black"/>
                </a:solidFill>
                <a:latin typeface="+mn-lt"/>
                <a:ea typeface="Arial Unicode MS" panose="020B0604020202020204" pitchFamily="50" charset="-128"/>
                <a:cs typeface="+mn-cs"/>
              </a:rPr>
              <a:t>e- Source</a:t>
            </a:r>
            <a:endParaRPr lang="en-GB" sz="1400" dirty="0">
              <a:solidFill>
                <a:prstClr val="black"/>
              </a:solidFill>
              <a:latin typeface="+mn-lt"/>
              <a:ea typeface="Arial Unicode MS" panose="020B0604020202020204" pitchFamily="50" charset="-128"/>
              <a:cs typeface="+mn-cs"/>
            </a:endParaRPr>
          </a:p>
        </p:txBody>
      </p:sp>
      <p:sp>
        <p:nvSpPr>
          <p:cNvPr id="36" name="TextBox 32">
            <a:extLst>
              <a:ext uri="{FF2B5EF4-FFF2-40B4-BE49-F238E27FC236}">
                <a16:creationId xmlns:a16="http://schemas.microsoft.com/office/drawing/2014/main" id="{6840AA6E-C052-437C-B3F8-583AFF6DACB5}"/>
              </a:ext>
            </a:extLst>
          </p:cNvPr>
          <p:cNvSpPr txBox="1">
            <a:spLocks noChangeArrowheads="1"/>
          </p:cNvSpPr>
          <p:nvPr/>
        </p:nvSpPr>
        <p:spPr bwMode="auto">
          <a:xfrm>
            <a:off x="7606650" y="2405151"/>
            <a:ext cx="1636663" cy="307766"/>
          </a:xfrm>
          <a:prstGeom prst="rect">
            <a:avLst/>
          </a:prstGeom>
          <a:solidFill>
            <a:srgbClr val="FFFFFF"/>
          </a:solidFill>
          <a:ln>
            <a:noFill/>
          </a:ln>
        </p:spPr>
        <p:txBody>
          <a:bodyPr wrap="squar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defTabSz="457016" eaLnBrk="1" fontAlgn="auto" hangingPunct="1">
              <a:spcBef>
                <a:spcPts val="0"/>
              </a:spcBef>
              <a:spcAft>
                <a:spcPts val="0"/>
              </a:spcAft>
            </a:pPr>
            <a:r>
              <a:rPr lang="en-US" sz="1400" dirty="0">
                <a:solidFill>
                  <a:srgbClr val="000000"/>
                </a:solidFill>
                <a:latin typeface="+mn-lt"/>
                <a:ea typeface="Arial Unicode MS" panose="020B0604020202020204" pitchFamily="50" charset="-128"/>
                <a:cs typeface="+mn-cs"/>
              </a:rPr>
              <a:t>e+ Main Linac</a:t>
            </a:r>
            <a:endParaRPr lang="en-GB" sz="1400" dirty="0">
              <a:solidFill>
                <a:srgbClr val="000000"/>
              </a:solidFill>
              <a:latin typeface="+mn-lt"/>
              <a:ea typeface="Arial Unicode MS" panose="020B0604020202020204" pitchFamily="50" charset="-128"/>
              <a:cs typeface="+mn-cs"/>
            </a:endParaRPr>
          </a:p>
        </p:txBody>
      </p:sp>
      <p:sp>
        <p:nvSpPr>
          <p:cNvPr id="39" name="TextBox 15">
            <a:extLst>
              <a:ext uri="{FF2B5EF4-FFF2-40B4-BE49-F238E27FC236}">
                <a16:creationId xmlns:a16="http://schemas.microsoft.com/office/drawing/2014/main" id="{310975FF-81E7-4423-974F-9F5AF20CB7FC}"/>
              </a:ext>
            </a:extLst>
          </p:cNvPr>
          <p:cNvSpPr txBox="1">
            <a:spLocks noChangeArrowheads="1"/>
          </p:cNvSpPr>
          <p:nvPr/>
        </p:nvSpPr>
        <p:spPr bwMode="auto">
          <a:xfrm>
            <a:off x="4607176" y="1167975"/>
            <a:ext cx="1059613" cy="307766"/>
          </a:xfrm>
          <a:prstGeom prst="rect">
            <a:avLst/>
          </a:prstGeom>
          <a:solidFill>
            <a:srgbClr val="FFFFFF"/>
          </a:solidFill>
          <a:ln>
            <a:noFill/>
          </a:ln>
        </p:spPr>
        <p:txBody>
          <a:bodyPr wrap="squar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defTabSz="457016" eaLnBrk="1" fontAlgn="auto" hangingPunct="1">
              <a:spcBef>
                <a:spcPts val="0"/>
              </a:spcBef>
              <a:spcAft>
                <a:spcPts val="0"/>
              </a:spcAft>
            </a:pPr>
            <a:r>
              <a:rPr lang="en-US" sz="1400" dirty="0">
                <a:solidFill>
                  <a:prstClr val="black"/>
                </a:solidFill>
                <a:latin typeface="+mn-lt"/>
                <a:ea typeface="Arial Unicode MS" panose="020B0604020202020204" pitchFamily="50" charset="-128"/>
                <a:cs typeface="+mn-cs"/>
              </a:rPr>
              <a:t>e+ Source</a:t>
            </a:r>
            <a:endParaRPr lang="en-GB" sz="1400" dirty="0">
              <a:solidFill>
                <a:prstClr val="black"/>
              </a:solidFill>
              <a:latin typeface="+mn-lt"/>
              <a:ea typeface="Arial Unicode MS" panose="020B0604020202020204" pitchFamily="50" charset="-128"/>
              <a:cs typeface="+mn-cs"/>
            </a:endParaRPr>
          </a:p>
        </p:txBody>
      </p:sp>
      <p:sp>
        <p:nvSpPr>
          <p:cNvPr id="46" name="TextBox 25">
            <a:extLst>
              <a:ext uri="{FF2B5EF4-FFF2-40B4-BE49-F238E27FC236}">
                <a16:creationId xmlns:a16="http://schemas.microsoft.com/office/drawing/2014/main" id="{26DD86BB-971D-4467-A17D-02F737AE2BF6}"/>
              </a:ext>
            </a:extLst>
          </p:cNvPr>
          <p:cNvSpPr txBox="1">
            <a:spLocks noChangeArrowheads="1"/>
          </p:cNvSpPr>
          <p:nvPr/>
        </p:nvSpPr>
        <p:spPr bwMode="auto">
          <a:xfrm>
            <a:off x="2919846" y="688011"/>
            <a:ext cx="1723293" cy="307766"/>
          </a:xfrm>
          <a:prstGeom prst="rect">
            <a:avLst/>
          </a:prstGeom>
          <a:solidFill>
            <a:srgbClr val="FFFFFF"/>
          </a:solidFill>
          <a:ln>
            <a:noFill/>
          </a:ln>
        </p:spPr>
        <p:txBody>
          <a:bodyPr wrap="squar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defTabSz="457016" eaLnBrk="1" fontAlgn="auto" hangingPunct="1">
              <a:spcBef>
                <a:spcPts val="0"/>
              </a:spcBef>
              <a:spcAft>
                <a:spcPts val="0"/>
              </a:spcAft>
            </a:pPr>
            <a:r>
              <a:rPr lang="en-US" sz="1400" dirty="0">
                <a:solidFill>
                  <a:prstClr val="black"/>
                </a:solidFill>
                <a:latin typeface="+mn-lt"/>
                <a:ea typeface="Arial Unicode MS" panose="020B0604020202020204" pitchFamily="50" charset="-128"/>
                <a:cs typeface="+mn-cs"/>
              </a:rPr>
              <a:t>e- Main </a:t>
            </a:r>
            <a:r>
              <a:rPr lang="en-US" sz="1400" dirty="0" err="1">
                <a:solidFill>
                  <a:prstClr val="black"/>
                </a:solidFill>
                <a:latin typeface="+mn-lt"/>
                <a:ea typeface="Arial Unicode MS" panose="020B0604020202020204" pitchFamily="50" charset="-128"/>
                <a:cs typeface="+mn-cs"/>
              </a:rPr>
              <a:t>Linac</a:t>
            </a:r>
            <a:endParaRPr lang="en-GB" sz="1400" dirty="0">
              <a:solidFill>
                <a:prstClr val="black"/>
              </a:solidFill>
              <a:latin typeface="+mn-lt"/>
              <a:ea typeface="Arial Unicode MS" panose="020B0604020202020204" pitchFamily="50" charset="-128"/>
              <a:cs typeface="+mn-cs"/>
            </a:endParaRPr>
          </a:p>
        </p:txBody>
      </p:sp>
      <p:sp>
        <p:nvSpPr>
          <p:cNvPr id="48" name="TextBox 6">
            <a:extLst>
              <a:ext uri="{FF2B5EF4-FFF2-40B4-BE49-F238E27FC236}">
                <a16:creationId xmlns:a16="http://schemas.microsoft.com/office/drawing/2014/main" id="{4DA6BD08-86C0-4651-BD3A-4F2E06BC1156}"/>
              </a:ext>
            </a:extLst>
          </p:cNvPr>
          <p:cNvSpPr txBox="1">
            <a:spLocks noChangeArrowheads="1"/>
          </p:cNvSpPr>
          <p:nvPr/>
        </p:nvSpPr>
        <p:spPr bwMode="auto">
          <a:xfrm>
            <a:off x="3427865" y="2118694"/>
            <a:ext cx="1095008" cy="523210"/>
          </a:xfrm>
          <a:prstGeom prst="rect">
            <a:avLst/>
          </a:prstGeom>
          <a:noFill/>
          <a:ln>
            <a:noFill/>
          </a:ln>
        </p:spPr>
        <p:txBody>
          <a:bodyPr wrap="squar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defTabSz="457016" eaLnBrk="1" fontAlgn="auto" hangingPunct="1">
              <a:spcBef>
                <a:spcPts val="0"/>
              </a:spcBef>
              <a:spcAft>
                <a:spcPts val="0"/>
              </a:spcAft>
            </a:pPr>
            <a:r>
              <a:rPr lang="en-US" sz="1400" dirty="0">
                <a:solidFill>
                  <a:prstClr val="black"/>
                </a:solidFill>
                <a:latin typeface="+mn-lt"/>
                <a:ea typeface="Arial Unicode MS" panose="020B0604020202020204" pitchFamily="50" charset="-128"/>
                <a:cs typeface="+mn-cs"/>
              </a:rPr>
              <a:t>Damping Ring</a:t>
            </a:r>
            <a:endParaRPr lang="en-GB" sz="1400" dirty="0">
              <a:solidFill>
                <a:prstClr val="black"/>
              </a:solidFill>
              <a:latin typeface="+mn-lt"/>
              <a:ea typeface="Arial Unicode MS" panose="020B0604020202020204" pitchFamily="50" charset="-128"/>
              <a:cs typeface="+mn-cs"/>
            </a:endParaRPr>
          </a:p>
        </p:txBody>
      </p:sp>
      <p:sp>
        <p:nvSpPr>
          <p:cNvPr id="50" name="テキスト ボックス 49">
            <a:extLst>
              <a:ext uri="{FF2B5EF4-FFF2-40B4-BE49-F238E27FC236}">
                <a16:creationId xmlns:a16="http://schemas.microsoft.com/office/drawing/2014/main" id="{7EDB35C2-E61A-4960-8777-E1F5253DA081}"/>
              </a:ext>
            </a:extLst>
          </p:cNvPr>
          <p:cNvSpPr txBox="1"/>
          <p:nvPr/>
        </p:nvSpPr>
        <p:spPr>
          <a:xfrm rot="1102477">
            <a:off x="6337080" y="2875751"/>
            <a:ext cx="1192789" cy="276999"/>
          </a:xfrm>
          <a:prstGeom prst="rect">
            <a:avLst/>
          </a:prstGeom>
          <a:solidFill>
            <a:schemeClr val="bg1"/>
          </a:solidFill>
        </p:spPr>
        <p:txBody>
          <a:bodyPr wrap="square" rtlCol="0">
            <a:spAutoFit/>
          </a:bodyPr>
          <a:lstStyle/>
          <a:p>
            <a:pPr eaLnBrk="1" fontAlgn="auto" hangingPunct="1">
              <a:spcBef>
                <a:spcPts val="0"/>
              </a:spcBef>
              <a:spcAft>
                <a:spcPts val="0"/>
              </a:spcAft>
            </a:pPr>
            <a:r>
              <a:rPr lang="en-US" altLang="ja-JP" sz="1200" b="1" dirty="0">
                <a:solidFill>
                  <a:srgbClr val="5B9BD5">
                    <a:lumMod val="75000"/>
                  </a:srgbClr>
                </a:solidFill>
                <a:latin typeface="+mn-lt"/>
                <a:ea typeface="Arial Unicode MS" panose="020B0604020202020204" pitchFamily="50" charset="-128"/>
                <a:cs typeface="+mn-cs"/>
              </a:rPr>
              <a:t>Total 20.5 km</a:t>
            </a:r>
            <a:endParaRPr lang="ja-JP" altLang="en-US" sz="1200" b="1" dirty="0">
              <a:solidFill>
                <a:srgbClr val="5B9BD5">
                  <a:lumMod val="75000"/>
                </a:srgbClr>
              </a:solidFill>
              <a:latin typeface="+mn-lt"/>
              <a:ea typeface="Arial Unicode MS" panose="020B0604020202020204" pitchFamily="50" charset="-128"/>
              <a:cs typeface="+mn-cs"/>
            </a:endParaRPr>
          </a:p>
        </p:txBody>
      </p:sp>
      <p:sp>
        <p:nvSpPr>
          <p:cNvPr id="51" name="テキスト ボックス 50">
            <a:extLst>
              <a:ext uri="{FF2B5EF4-FFF2-40B4-BE49-F238E27FC236}">
                <a16:creationId xmlns:a16="http://schemas.microsoft.com/office/drawing/2014/main" id="{38E623BE-891B-4BB4-979B-F74773FAD790}"/>
              </a:ext>
            </a:extLst>
          </p:cNvPr>
          <p:cNvSpPr txBox="1"/>
          <p:nvPr/>
        </p:nvSpPr>
        <p:spPr>
          <a:xfrm>
            <a:off x="5334118" y="1691051"/>
            <a:ext cx="1779109" cy="461665"/>
          </a:xfrm>
          <a:prstGeom prst="rect">
            <a:avLst/>
          </a:prstGeom>
          <a:noFill/>
        </p:spPr>
        <p:txBody>
          <a:bodyPr wrap="square" rtlCol="0">
            <a:spAutoFit/>
          </a:bodyPr>
          <a:lstStyle/>
          <a:p>
            <a:pPr eaLnBrk="1" fontAlgn="auto" hangingPunct="1">
              <a:spcBef>
                <a:spcPts val="0"/>
              </a:spcBef>
              <a:spcAft>
                <a:spcPts val="0"/>
              </a:spcAft>
            </a:pPr>
            <a:r>
              <a:rPr kumimoji="1" lang="en-US" altLang="ja-JP" sz="1200" dirty="0">
                <a:solidFill>
                  <a:prstClr val="black"/>
                </a:solidFill>
                <a:latin typeface="+mn-lt"/>
                <a:ea typeface="Arial Unicode MS" panose="020B0604020202020204" pitchFamily="50" charset="-128"/>
                <a:cs typeface="Arial" panose="020B0604020202020204" pitchFamily="34" charset="0"/>
              </a:rPr>
              <a:t>Beam delivery system (BDS)</a:t>
            </a:r>
            <a:endParaRPr kumimoji="1" lang="ja-JP" altLang="en-US" sz="1200" dirty="0">
              <a:solidFill>
                <a:prstClr val="black"/>
              </a:solidFill>
              <a:latin typeface="+mn-lt"/>
              <a:ea typeface="Arial Unicode MS" panose="020B0604020202020204" pitchFamily="50" charset="-128"/>
              <a:cs typeface="Arial" panose="020B0604020202020204" pitchFamily="34" charset="0"/>
            </a:endParaRPr>
          </a:p>
        </p:txBody>
      </p:sp>
      <p:sp>
        <p:nvSpPr>
          <p:cNvPr id="4" name="フッター プレースホルダー 3">
            <a:extLst>
              <a:ext uri="{FF2B5EF4-FFF2-40B4-BE49-F238E27FC236}">
                <a16:creationId xmlns:a16="http://schemas.microsoft.com/office/drawing/2014/main" id="{8B23A345-4AD7-4F62-8392-889FB248BB90}"/>
              </a:ext>
            </a:extLst>
          </p:cNvPr>
          <p:cNvSpPr>
            <a:spLocks noGrp="1"/>
          </p:cNvSpPr>
          <p:nvPr>
            <p:ph type="ftr" sz="quarter" idx="11"/>
          </p:nvPr>
        </p:nvSpPr>
        <p:spPr>
          <a:xfrm>
            <a:off x="10352433" y="888739"/>
            <a:ext cx="1302887" cy="365125"/>
          </a:xfrm>
        </p:spPr>
        <p:txBody>
          <a:bodyPr/>
          <a:lstStyle/>
          <a:p>
            <a:pPr eaLnBrk="1" fontAlgn="auto" hangingPunct="1">
              <a:spcBef>
                <a:spcPts val="0"/>
              </a:spcBef>
              <a:spcAft>
                <a:spcPts val="0"/>
              </a:spcAft>
            </a:pPr>
            <a:r>
              <a:rPr kumimoji="1" lang="ja-JP" altLang="en-US">
                <a:solidFill>
                  <a:prstClr val="black">
                    <a:tint val="75000"/>
                  </a:prstClr>
                </a:solidFill>
                <a:cs typeface="+mn-cs"/>
              </a:rPr>
              <a:t>ILCX2021 (Shin MICHIZONO)</a:t>
            </a:r>
          </a:p>
        </p:txBody>
      </p:sp>
      <p:sp>
        <p:nvSpPr>
          <p:cNvPr id="5" name="スライド番号プレースホルダー 4"/>
          <p:cNvSpPr>
            <a:spLocks noGrp="1"/>
          </p:cNvSpPr>
          <p:nvPr>
            <p:ph type="sldNum" sz="quarter" idx="12"/>
          </p:nvPr>
        </p:nvSpPr>
        <p:spPr/>
        <p:txBody>
          <a:bodyPr/>
          <a:lstStyle/>
          <a:p>
            <a:pPr eaLnBrk="1" fontAlgn="auto" hangingPunct="1">
              <a:spcBef>
                <a:spcPts val="0"/>
              </a:spcBef>
              <a:spcAft>
                <a:spcPts val="0"/>
              </a:spcAft>
            </a:pPr>
            <a:fld id="{DC0A8B60-5C01-C045-B858-59631D469114}" type="slidenum">
              <a:rPr lang="ja-JP" altLang="en-US">
                <a:solidFill>
                  <a:prstClr val="black">
                    <a:tint val="75000"/>
                  </a:prstClr>
                </a:solidFill>
                <a:cs typeface="+mn-cs"/>
              </a:rPr>
              <a:pPr eaLnBrk="1" fontAlgn="auto" hangingPunct="1">
                <a:spcBef>
                  <a:spcPts val="0"/>
                </a:spcBef>
                <a:spcAft>
                  <a:spcPts val="0"/>
                </a:spcAft>
              </a:pPr>
              <a:t>15</a:t>
            </a:fld>
            <a:endParaRPr lang="ja-JP" altLang="en-US" dirty="0">
              <a:solidFill>
                <a:prstClr val="black">
                  <a:tint val="75000"/>
                </a:prstClr>
              </a:solidFill>
              <a:cs typeface="+mn-cs"/>
            </a:endParaRPr>
          </a:p>
        </p:txBody>
      </p:sp>
      <p:sp>
        <p:nvSpPr>
          <p:cNvPr id="41" name="テキスト ボックス 40"/>
          <p:cNvSpPr txBox="1"/>
          <p:nvPr/>
        </p:nvSpPr>
        <p:spPr>
          <a:xfrm>
            <a:off x="1724370" y="2380299"/>
            <a:ext cx="1315296" cy="307777"/>
          </a:xfrm>
          <a:prstGeom prst="rect">
            <a:avLst/>
          </a:prstGeom>
          <a:noFill/>
        </p:spPr>
        <p:txBody>
          <a:bodyPr wrap="none" rtlCol="0">
            <a:spAutoFit/>
          </a:bodyPr>
          <a:lstStyle/>
          <a:p>
            <a:pPr eaLnBrk="1" fontAlgn="auto" hangingPunct="1">
              <a:spcBef>
                <a:spcPts val="0"/>
              </a:spcBef>
              <a:spcAft>
                <a:spcPts val="0"/>
              </a:spcAft>
            </a:pPr>
            <a:r>
              <a:rPr kumimoji="1" lang="en-US" altLang="ja-JP" sz="1400" dirty="0">
                <a:solidFill>
                  <a:schemeClr val="tx1"/>
                </a:solidFill>
                <a:latin typeface="Calibri" panose="020F0502020204030204" pitchFamily="34" charset="0"/>
                <a:ea typeface="Arial Unicode MS" panose="020B0604020202020204" pitchFamily="50" charset="-128"/>
                <a:cs typeface="Calibri" panose="020F0502020204030204" pitchFamily="34" charset="0"/>
              </a:rPr>
              <a:t>Positron source</a:t>
            </a:r>
            <a:endParaRPr kumimoji="1" lang="ja-JP" altLang="en-US" sz="1400" dirty="0">
              <a:solidFill>
                <a:schemeClr val="tx1"/>
              </a:solidFill>
              <a:latin typeface="Calibri" panose="020F0502020204030204" pitchFamily="34" charset="0"/>
              <a:ea typeface="Arial Unicode MS" panose="020B0604020202020204" pitchFamily="50" charset="-128"/>
              <a:cs typeface="Calibri" panose="020F0502020204030204" pitchFamily="34" charset="0"/>
            </a:endParaRPr>
          </a:p>
        </p:txBody>
      </p:sp>
      <p:pic>
        <p:nvPicPr>
          <p:cNvPr id="27" name="Picture 4" descr="tesla9cell.pdf">
            <a:extLst>
              <a:ext uri="{FF2B5EF4-FFF2-40B4-BE49-F238E27FC236}">
                <a16:creationId xmlns:a16="http://schemas.microsoft.com/office/drawing/2014/main" id="{15D4F2AF-14D9-4578-B7E7-687791182E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1490" y="3590428"/>
            <a:ext cx="3083655" cy="948906"/>
          </a:xfrm>
          <a:prstGeom prst="rect">
            <a:avLst/>
          </a:prstGeom>
        </p:spPr>
      </p:pic>
      <p:pic>
        <p:nvPicPr>
          <p:cNvPr id="43" name="図 42" descr="壁, 室内, 座っている が含まれている画像&#10;&#10;自動的に生成された説明">
            <a:extLst>
              <a:ext uri="{FF2B5EF4-FFF2-40B4-BE49-F238E27FC236}">
                <a16:creationId xmlns:a16="http://schemas.microsoft.com/office/drawing/2014/main" id="{BD38386B-76BC-4D51-89E5-F3797C0350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5810" y="736157"/>
            <a:ext cx="2464121" cy="1743344"/>
          </a:xfrm>
          <a:prstGeom prst="rect">
            <a:avLst/>
          </a:prstGeom>
        </p:spPr>
      </p:pic>
      <p:pic>
        <p:nvPicPr>
          <p:cNvPr id="44" name="図 43">
            <a:extLst>
              <a:ext uri="{FF2B5EF4-FFF2-40B4-BE49-F238E27FC236}">
                <a16:creationId xmlns:a16="http://schemas.microsoft.com/office/drawing/2014/main" id="{2CE80684-B98C-4C30-B3F8-2E677AE784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43692" y="1508365"/>
            <a:ext cx="1135353" cy="903620"/>
          </a:xfrm>
          <a:prstGeom prst="rect">
            <a:avLst/>
          </a:prstGeom>
        </p:spPr>
      </p:pic>
      <p:graphicFrame>
        <p:nvGraphicFramePr>
          <p:cNvPr id="22" name="コンテンツ プレースホルダ 9">
            <a:extLst>
              <a:ext uri="{FF2B5EF4-FFF2-40B4-BE49-F238E27FC236}">
                <a16:creationId xmlns:a16="http://schemas.microsoft.com/office/drawing/2014/main" id="{E55CE61A-7DAD-4928-8ACF-141BE8E87404}"/>
              </a:ext>
            </a:extLst>
          </p:cNvPr>
          <p:cNvGraphicFramePr>
            <a:graphicFrameLocks/>
          </p:cNvGraphicFramePr>
          <p:nvPr>
            <p:extLst>
              <p:ext uri="{D42A27DB-BD31-4B8C-83A1-F6EECF244321}">
                <p14:modId xmlns:p14="http://schemas.microsoft.com/office/powerpoint/2010/main" val="1174391416"/>
              </p:ext>
            </p:extLst>
          </p:nvPr>
        </p:nvGraphicFramePr>
        <p:xfrm>
          <a:off x="7678591" y="3705256"/>
          <a:ext cx="2969601" cy="2966190"/>
        </p:xfrm>
        <a:graphic>
          <a:graphicData uri="http://schemas.openxmlformats.org/drawingml/2006/table">
            <a:tbl>
              <a:tblPr firstRow="1">
                <a:tableStyleId>{93296810-A885-4BE3-A3E7-6D5BEEA58F35}</a:tableStyleId>
              </a:tblPr>
              <a:tblGrid>
                <a:gridCol w="1603768">
                  <a:extLst>
                    <a:ext uri="{9D8B030D-6E8A-4147-A177-3AD203B41FA5}">
                      <a16:colId xmlns:a16="http://schemas.microsoft.com/office/drawing/2014/main" val="20000"/>
                    </a:ext>
                  </a:extLst>
                </a:gridCol>
                <a:gridCol w="1365833">
                  <a:extLst>
                    <a:ext uri="{9D8B030D-6E8A-4147-A177-3AD203B41FA5}">
                      <a16:colId xmlns:a16="http://schemas.microsoft.com/office/drawing/2014/main" val="20001"/>
                    </a:ext>
                  </a:extLst>
                </a:gridCol>
              </a:tblGrid>
              <a:tr h="28577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a:ln>
                            <a:noFill/>
                          </a:ln>
                          <a:solidFill>
                            <a:schemeClr val="bg1"/>
                          </a:solidFill>
                          <a:effectLst/>
                          <a:latin typeface="Arial Unicode MS" panose="020B0604020202020204" pitchFamily="50" charset="-128"/>
                          <a:ea typeface="Arial Unicode MS" panose="020B0604020202020204" pitchFamily="50" charset="-128"/>
                          <a:cs typeface="+mn-cs"/>
                        </a:rPr>
                        <a:t>Item</a:t>
                      </a:r>
                      <a:endParaRPr kumimoji="1" lang="ja-JP" altLang="en-US" sz="1200" b="1" i="0" u="none" strike="noStrike" cap="none" normalizeH="0" baseline="0" dirty="0">
                        <a:ln>
                          <a:noFill/>
                        </a:ln>
                        <a:solidFill>
                          <a:schemeClr val="bg1"/>
                        </a:solidFill>
                        <a:effectLst/>
                        <a:latin typeface="Arial Unicode MS" panose="020B0604020202020204" pitchFamily="50" charset="-128"/>
                        <a:ea typeface="Osaka" pitchFamily="-108" charset="-128"/>
                        <a:cs typeface="Osaka" pitchFamily="-108" charset="-128"/>
                      </a:endParaRPr>
                    </a:p>
                  </a:txBody>
                  <a:tcPr marL="76200" marR="76200" horzOverflow="overflow">
                    <a:solidFill>
                      <a:schemeClr val="accent6">
                        <a:lumMod val="7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a:ln>
                            <a:noFill/>
                          </a:ln>
                          <a:solidFill>
                            <a:schemeClr val="bg1"/>
                          </a:solidFill>
                          <a:effectLst/>
                          <a:latin typeface="Arial Unicode MS" panose="020B0604020202020204" pitchFamily="50" charset="-128"/>
                          <a:ea typeface="Osaka" pitchFamily="-108" charset="-128"/>
                          <a:cs typeface="Osaka" pitchFamily="-108" charset="-128"/>
                        </a:rPr>
                        <a:t>Parameters</a:t>
                      </a:r>
                      <a:endParaRPr kumimoji="1" lang="ja-JP" altLang="en-US" sz="1200" b="1" i="0" u="none" strike="noStrike" cap="none" normalizeH="0" baseline="0" dirty="0">
                        <a:ln>
                          <a:noFill/>
                        </a:ln>
                        <a:solidFill>
                          <a:schemeClr val="bg1"/>
                        </a:solidFill>
                        <a:effectLst/>
                        <a:latin typeface="Arial Unicode MS" panose="020B0604020202020204" pitchFamily="50" charset="-128"/>
                        <a:ea typeface="Osaka" pitchFamily="-108" charset="-128"/>
                        <a:cs typeface="Osaka" pitchFamily="-108" charset="-128"/>
                      </a:endParaRPr>
                    </a:p>
                  </a:txBody>
                  <a:tcPr marL="76200" marR="76200" horzOverflow="overflow">
                    <a:solidFill>
                      <a:schemeClr val="accent6">
                        <a:lumMod val="75000"/>
                      </a:schemeClr>
                    </a:solidFill>
                  </a:tcPr>
                </a:tc>
                <a:extLst>
                  <a:ext uri="{0D108BD9-81ED-4DB2-BD59-A6C34878D82A}">
                    <a16:rowId xmlns:a16="http://schemas.microsoft.com/office/drawing/2014/main" val="10000"/>
                  </a:ext>
                </a:extLst>
              </a:tr>
              <a:tr h="28577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dk1"/>
                          </a:solidFill>
                          <a:effectLst/>
                          <a:latin typeface="+mn-lt"/>
                          <a:ea typeface="Arial Unicode MS" panose="020B0604020202020204" pitchFamily="50" charset="-128"/>
                          <a:cs typeface="+mn-cs"/>
                        </a:rPr>
                        <a:t>C.M. Energy</a:t>
                      </a:r>
                      <a:endParaRPr kumimoji="1" lang="ja-JP" altLang="en-US" sz="1200" b="0"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a:ln>
                            <a:noFill/>
                          </a:ln>
                          <a:effectLst/>
                          <a:latin typeface="+mn-lt"/>
                          <a:ea typeface="Arial Unicode MS" panose="020B0604020202020204" pitchFamily="50" charset="-128"/>
                        </a:rPr>
                        <a:t>250 GeV*</a:t>
                      </a:r>
                      <a:endParaRPr kumimoji="1" lang="ja-JP" altLang="en-US" sz="1200" b="0"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extLst>
                  <a:ext uri="{0D108BD9-81ED-4DB2-BD59-A6C34878D82A}">
                    <a16:rowId xmlns:a16="http://schemas.microsoft.com/office/drawing/2014/main" val="10001"/>
                  </a:ext>
                </a:extLst>
              </a:tr>
              <a:tr h="28577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000514"/>
                          </a:solidFill>
                          <a:effectLst/>
                          <a:latin typeface="+mn-lt"/>
                          <a:ea typeface="Osaka" pitchFamily="-108" charset="-128"/>
                          <a:cs typeface="Osaka" pitchFamily="-108" charset="-128"/>
                        </a:rPr>
                        <a:t>Length</a:t>
                      </a:r>
                      <a:endParaRPr kumimoji="1" lang="ja-JP" altLang="en-US" sz="1200" b="0"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000514"/>
                          </a:solidFill>
                          <a:effectLst/>
                          <a:latin typeface="+mn-lt"/>
                          <a:ea typeface="Osaka" pitchFamily="-108" charset="-128"/>
                          <a:cs typeface="Osaka" pitchFamily="-108" charset="-128"/>
                        </a:rPr>
                        <a:t>20km</a:t>
                      </a:r>
                      <a:endParaRPr kumimoji="1" lang="ja-JP" altLang="en-US" sz="1200" b="0"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extLst>
                  <a:ext uri="{0D108BD9-81ED-4DB2-BD59-A6C34878D82A}">
                    <a16:rowId xmlns:a16="http://schemas.microsoft.com/office/drawing/2014/main" val="10002"/>
                  </a:ext>
                </a:extLst>
              </a:tr>
              <a:tr h="28577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dk1"/>
                          </a:solidFill>
                          <a:effectLst/>
                          <a:latin typeface="+mn-lt"/>
                          <a:ea typeface="Arial Unicode MS" panose="020B0604020202020204" pitchFamily="50" charset="-128"/>
                          <a:cs typeface="+mn-cs"/>
                        </a:rPr>
                        <a:t>Luminosity</a:t>
                      </a:r>
                      <a:endParaRPr kumimoji="1" lang="ja-JP" altLang="en-US" sz="1200" b="0"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a:ln>
                            <a:noFill/>
                          </a:ln>
                          <a:effectLst/>
                          <a:latin typeface="+mn-lt"/>
                          <a:ea typeface="Arial Unicode MS" panose="020B0604020202020204" pitchFamily="50" charset="-128"/>
                        </a:rPr>
                        <a:t>1.35 x10</a:t>
                      </a:r>
                      <a:r>
                        <a:rPr kumimoji="1" lang="en-US" altLang="ja-JP" sz="1200" u="none" strike="noStrike" cap="none" normalizeH="0" baseline="30000" dirty="0">
                          <a:ln>
                            <a:noFill/>
                          </a:ln>
                          <a:effectLst/>
                          <a:latin typeface="+mn-lt"/>
                        </a:rPr>
                        <a:t>34</a:t>
                      </a:r>
                      <a:r>
                        <a:rPr kumimoji="1" lang="en-US" altLang="ja-JP" sz="1200" u="none" strike="noStrike" cap="none" normalizeH="0" baseline="0" dirty="0">
                          <a:ln>
                            <a:noFill/>
                          </a:ln>
                          <a:effectLst/>
                          <a:latin typeface="+mn-lt"/>
                        </a:rPr>
                        <a:t> cm</a:t>
                      </a:r>
                      <a:r>
                        <a:rPr kumimoji="1" lang="en-US" altLang="ja-JP" sz="1200" u="none" strike="noStrike" cap="none" normalizeH="0" baseline="30000" dirty="0">
                          <a:ln>
                            <a:noFill/>
                          </a:ln>
                          <a:effectLst/>
                          <a:latin typeface="+mn-lt"/>
                        </a:rPr>
                        <a:t>-2</a:t>
                      </a:r>
                      <a:r>
                        <a:rPr kumimoji="1" lang="en-US" altLang="ja-JP" sz="1200" u="none" strike="noStrike" cap="none" normalizeH="0" baseline="0" dirty="0">
                          <a:ln>
                            <a:noFill/>
                          </a:ln>
                          <a:effectLst/>
                          <a:latin typeface="+mn-lt"/>
                        </a:rPr>
                        <a:t>s</a:t>
                      </a:r>
                      <a:r>
                        <a:rPr kumimoji="1" lang="en-US" altLang="ja-JP" sz="1200" u="none" strike="noStrike" cap="none" normalizeH="0" baseline="30000" dirty="0">
                          <a:ln>
                            <a:noFill/>
                          </a:ln>
                          <a:effectLst/>
                          <a:latin typeface="+mn-lt"/>
                        </a:rPr>
                        <a:t>-1</a:t>
                      </a:r>
                      <a:endParaRPr kumimoji="1" lang="ja-JP" altLang="en-US" sz="1200" b="0" i="0" u="none" strike="noStrike" cap="none" normalizeH="0" baseline="30000" dirty="0">
                        <a:ln>
                          <a:noFill/>
                        </a:ln>
                        <a:solidFill>
                          <a:srgbClr val="000514"/>
                        </a:solidFill>
                        <a:effectLst/>
                        <a:latin typeface="+mn-lt"/>
                        <a:ea typeface="Osaka" pitchFamily="-108" charset="-128"/>
                        <a:cs typeface="Osaka" pitchFamily="-108" charset="-128"/>
                      </a:endParaRPr>
                    </a:p>
                  </a:txBody>
                  <a:tcPr marL="76200" marR="76200" horzOverflow="overflow"/>
                </a:tc>
                <a:extLst>
                  <a:ext uri="{0D108BD9-81ED-4DB2-BD59-A6C34878D82A}">
                    <a16:rowId xmlns:a16="http://schemas.microsoft.com/office/drawing/2014/main" val="10003"/>
                  </a:ext>
                </a:extLst>
              </a:tr>
              <a:tr h="3244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dk1"/>
                          </a:solidFill>
                          <a:effectLst/>
                          <a:latin typeface="+mn-lt"/>
                          <a:ea typeface="Arial Unicode MS" panose="020B0604020202020204" pitchFamily="50" charset="-128"/>
                          <a:cs typeface="+mn-cs"/>
                        </a:rPr>
                        <a:t>Repetition</a:t>
                      </a:r>
                      <a:endParaRPr kumimoji="1" lang="ja-JP" altLang="en-US" sz="1200" b="0"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a:ln>
                            <a:noFill/>
                          </a:ln>
                          <a:effectLst/>
                          <a:latin typeface="+mn-lt"/>
                          <a:ea typeface="Arial Unicode MS" panose="020B0604020202020204" pitchFamily="50" charset="-128"/>
                        </a:rPr>
                        <a:t>5 Hz</a:t>
                      </a:r>
                      <a:endParaRPr kumimoji="1" lang="ja-JP" altLang="en-US" sz="1200" b="0"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extLst>
                  <a:ext uri="{0D108BD9-81ED-4DB2-BD59-A6C34878D82A}">
                    <a16:rowId xmlns:a16="http://schemas.microsoft.com/office/drawing/2014/main" val="10004"/>
                  </a:ext>
                </a:extLst>
              </a:tr>
              <a:tr h="26680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dk1"/>
                          </a:solidFill>
                          <a:effectLst/>
                          <a:latin typeface="+mn-lt"/>
                          <a:ea typeface="Arial Unicode MS" panose="020B0604020202020204" pitchFamily="50" charset="-128"/>
                          <a:cs typeface="+mn-cs"/>
                        </a:rPr>
                        <a:t>Beam Pulse  Period</a:t>
                      </a:r>
                      <a:endParaRPr kumimoji="1" lang="ja-JP" altLang="en-US" sz="1200" b="0"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a:ln>
                            <a:noFill/>
                          </a:ln>
                          <a:effectLst/>
                          <a:latin typeface="+mn-lt"/>
                          <a:ea typeface="Arial Unicode MS" panose="020B0604020202020204" pitchFamily="50" charset="-128"/>
                        </a:rPr>
                        <a:t>0.73 </a:t>
                      </a:r>
                      <a:r>
                        <a:rPr kumimoji="1" lang="en-US" altLang="ja-JP" sz="1200" u="none" strike="noStrike" cap="none" normalizeH="0" baseline="0" dirty="0" err="1">
                          <a:ln>
                            <a:noFill/>
                          </a:ln>
                          <a:effectLst/>
                          <a:latin typeface="+mn-lt"/>
                        </a:rPr>
                        <a:t>ms</a:t>
                      </a:r>
                      <a:endParaRPr kumimoji="1" lang="ja-JP" altLang="en-US" sz="1200" b="0" i="0" u="none" strike="noStrike" cap="none" normalizeH="0" baseline="0" dirty="0">
                        <a:ln>
                          <a:noFill/>
                        </a:ln>
                        <a:solidFill>
                          <a:srgbClr val="FF0000"/>
                        </a:solidFill>
                        <a:effectLst/>
                        <a:latin typeface="+mn-lt"/>
                        <a:ea typeface="Osaka" pitchFamily="-108" charset="-128"/>
                        <a:cs typeface="Osaka" pitchFamily="-108" charset="-128"/>
                      </a:endParaRPr>
                    </a:p>
                  </a:txBody>
                  <a:tcPr marL="76200" marR="76200" horzOverflow="overflow"/>
                </a:tc>
                <a:extLst>
                  <a:ext uri="{0D108BD9-81ED-4DB2-BD59-A6C34878D82A}">
                    <a16:rowId xmlns:a16="http://schemas.microsoft.com/office/drawing/2014/main" val="10005"/>
                  </a:ext>
                </a:extLst>
              </a:tr>
              <a:tr h="29212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dk1"/>
                          </a:solidFill>
                          <a:effectLst/>
                          <a:latin typeface="+mn-lt"/>
                          <a:ea typeface="Arial Unicode MS" panose="020B0604020202020204" pitchFamily="50" charset="-128"/>
                          <a:cs typeface="+mn-cs"/>
                        </a:rPr>
                        <a:t>Beam Current</a:t>
                      </a:r>
                      <a:endParaRPr kumimoji="1" lang="ja-JP" altLang="en-US" sz="1200" b="0"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a:ln>
                            <a:noFill/>
                          </a:ln>
                          <a:effectLst/>
                          <a:latin typeface="+mn-lt"/>
                          <a:ea typeface="Arial Unicode MS" panose="020B0604020202020204" pitchFamily="50" charset="-128"/>
                        </a:rPr>
                        <a:t> 5.8 mA (in pulse)</a:t>
                      </a:r>
                      <a:endParaRPr kumimoji="1" lang="ja-JP" altLang="en-US" sz="1200" b="0"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extLst>
                  <a:ext uri="{0D108BD9-81ED-4DB2-BD59-A6C34878D82A}">
                    <a16:rowId xmlns:a16="http://schemas.microsoft.com/office/drawing/2014/main" val="10006"/>
                  </a:ext>
                </a:extLst>
              </a:tr>
              <a:tr h="29212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000514"/>
                          </a:solidFill>
                          <a:effectLst/>
                          <a:latin typeface="+mn-lt"/>
                          <a:ea typeface="Osaka" pitchFamily="-108" charset="-128"/>
                          <a:cs typeface="Osaka" pitchFamily="-108" charset="-128"/>
                        </a:rPr>
                        <a:t>Beam size (y) at FF</a:t>
                      </a:r>
                      <a:endParaRPr kumimoji="1" lang="ja-JP" altLang="en-US" sz="1200" b="0"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a:ln>
                            <a:noFill/>
                          </a:ln>
                          <a:solidFill>
                            <a:srgbClr val="FF0000"/>
                          </a:solidFill>
                          <a:effectLst/>
                          <a:latin typeface="+mn-lt"/>
                          <a:ea typeface="Osaka" pitchFamily="-108" charset="-128"/>
                          <a:cs typeface="Osaka" pitchFamily="-108" charset="-128"/>
                        </a:rPr>
                        <a:t>7.7</a:t>
                      </a:r>
                      <a:r>
                        <a:rPr kumimoji="1" lang="en-US" altLang="ja-JP" sz="1200" b="0" i="0" u="none" strike="noStrike" cap="none" normalizeH="0" baseline="0" dirty="0">
                          <a:ln>
                            <a:noFill/>
                          </a:ln>
                          <a:solidFill>
                            <a:srgbClr val="000514"/>
                          </a:solidFill>
                          <a:effectLst/>
                          <a:latin typeface="+mn-lt"/>
                          <a:ea typeface="Osaka" pitchFamily="-108" charset="-128"/>
                          <a:cs typeface="Osaka" pitchFamily="-108" charset="-128"/>
                        </a:rPr>
                        <a:t> nm</a:t>
                      </a:r>
                      <a:r>
                        <a:rPr kumimoji="1" lang="ja-JP" altLang="en-US" sz="1200" b="0" i="0" u="none" strike="noStrike" cap="none" normalizeH="0" baseline="0" dirty="0">
                          <a:ln>
                            <a:noFill/>
                          </a:ln>
                          <a:solidFill>
                            <a:srgbClr val="000514"/>
                          </a:solidFill>
                          <a:effectLst/>
                          <a:latin typeface="+mn-lt"/>
                          <a:ea typeface="Osaka" pitchFamily="-108" charset="-128"/>
                          <a:cs typeface="Osaka" pitchFamily="-108" charset="-128"/>
                        </a:rPr>
                        <a:t>＠</a:t>
                      </a:r>
                      <a:r>
                        <a:rPr kumimoji="1" lang="en-US" altLang="ja-JP" sz="1200" b="0" i="0" u="none" strike="noStrike" cap="none" normalizeH="0" baseline="0" dirty="0">
                          <a:ln>
                            <a:noFill/>
                          </a:ln>
                          <a:solidFill>
                            <a:srgbClr val="000514"/>
                          </a:solidFill>
                          <a:effectLst/>
                          <a:latin typeface="+mn-lt"/>
                          <a:ea typeface="Osaka" pitchFamily="-108" charset="-128"/>
                          <a:cs typeface="Osaka" pitchFamily="-108" charset="-128"/>
                        </a:rPr>
                        <a:t>250GeV</a:t>
                      </a:r>
                      <a:endParaRPr kumimoji="1" lang="ja-JP" altLang="en-US" sz="1200" b="0"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extLst>
                  <a:ext uri="{0D108BD9-81ED-4DB2-BD59-A6C34878D82A}">
                    <a16:rowId xmlns:a16="http://schemas.microsoft.com/office/drawing/2014/main" val="10007"/>
                  </a:ext>
                </a:extLst>
              </a:tr>
              <a:tr h="44194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dk1"/>
                          </a:solidFill>
                          <a:effectLst/>
                          <a:latin typeface="+mn-lt"/>
                          <a:ea typeface="Arial Unicode MS" panose="020B0604020202020204" pitchFamily="50" charset="-128"/>
                          <a:cs typeface="+mn-cs"/>
                        </a:rPr>
                        <a:t>SRF Cavity G. </a:t>
                      </a:r>
                    </a:p>
                    <a:p>
                      <a:pPr marL="0" marR="0" lvl="0" indent="0" algn="l" defTabSz="457200" rtl="0" eaLnBrk="1" fontAlgn="base" latinLnBrk="0" hangingPunct="1">
                        <a:lnSpc>
                          <a:spcPct val="100000"/>
                        </a:lnSpc>
                        <a:spcBef>
                          <a:spcPct val="0"/>
                        </a:spcBef>
                        <a:spcAft>
                          <a:spcPct val="0"/>
                        </a:spcAft>
                        <a:buClrTx/>
                        <a:buSzTx/>
                        <a:buFontTx/>
                        <a:buNone/>
                        <a:tabLst/>
                      </a:pPr>
                      <a:endParaRPr kumimoji="1" lang="en-US" altLang="ja-JP" sz="1200" b="0" i="0" u="none" strike="noStrike" cap="none" normalizeH="0" baseline="0" dirty="0">
                        <a:ln>
                          <a:noFill/>
                        </a:ln>
                        <a:solidFill>
                          <a:schemeClr val="dk1"/>
                        </a:solidFill>
                        <a:effectLst/>
                        <a:latin typeface="+mn-lt"/>
                        <a:ea typeface="Arial Unicode MS" panose="020B0604020202020204" pitchFamily="50"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dk1"/>
                          </a:solidFill>
                          <a:effectLst/>
                          <a:latin typeface="+mn-lt"/>
                          <a:ea typeface="Arial Unicode MS" panose="020B0604020202020204" pitchFamily="50" charset="-128"/>
                          <a:cs typeface="+mn-cs"/>
                        </a:rPr>
                        <a:t>Q</a:t>
                      </a:r>
                      <a:r>
                        <a:rPr kumimoji="1" lang="en-US" altLang="ja-JP" sz="1200" b="0" i="0" u="none" strike="noStrike" cap="none" normalizeH="0" baseline="-25000" dirty="0">
                          <a:ln>
                            <a:noFill/>
                          </a:ln>
                          <a:solidFill>
                            <a:schemeClr val="dk1"/>
                          </a:solidFill>
                          <a:effectLst/>
                          <a:latin typeface="+mn-lt"/>
                          <a:ea typeface="Arial Unicode MS" panose="020B0604020202020204" pitchFamily="50" charset="-128"/>
                          <a:cs typeface="+mn-cs"/>
                        </a:rPr>
                        <a:t>0</a:t>
                      </a:r>
                      <a:endParaRPr kumimoji="1" lang="ja-JP" altLang="en-US" sz="1200" b="1" i="0" u="none" strike="noStrike" cap="none" normalizeH="0" baseline="-25000" dirty="0">
                        <a:ln>
                          <a:noFill/>
                        </a:ln>
                        <a:solidFill>
                          <a:srgbClr val="3366FF"/>
                        </a:solidFill>
                        <a:effectLst/>
                        <a:latin typeface="+mn-lt"/>
                        <a:ea typeface="Osaka" pitchFamily="-108" charset="-128"/>
                        <a:cs typeface="Osaka" pitchFamily="-108" charset="-128"/>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200" b="1" u="none" strike="noStrike" cap="none" normalizeH="0" baseline="0" dirty="0">
                          <a:ln>
                            <a:noFill/>
                          </a:ln>
                          <a:solidFill>
                            <a:srgbClr val="FF0000"/>
                          </a:solidFill>
                          <a:effectLst/>
                          <a:latin typeface="+mn-lt"/>
                          <a:ea typeface="Arial Unicode MS" panose="020B0604020202020204" pitchFamily="50" charset="-128"/>
                        </a:rPr>
                        <a:t>31.5</a:t>
                      </a:r>
                      <a:r>
                        <a:rPr kumimoji="1" lang="en-US" altLang="ja-JP" sz="1200" u="none" strike="noStrike" cap="none" normalizeH="0" baseline="0" dirty="0">
                          <a:ln>
                            <a:noFill/>
                          </a:ln>
                          <a:effectLst/>
                          <a:latin typeface="+mn-lt"/>
                        </a:rPr>
                        <a:t> MV/m</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a:ln>
                            <a:noFill/>
                          </a:ln>
                          <a:effectLst/>
                          <a:latin typeface="+mn-lt"/>
                        </a:rPr>
                        <a:t>(</a:t>
                      </a:r>
                      <a:r>
                        <a:rPr kumimoji="1" lang="en-US" altLang="ja-JP" sz="1200" b="1" u="none" strike="noStrike" cap="none" normalizeH="0" baseline="0" dirty="0">
                          <a:ln>
                            <a:noFill/>
                          </a:ln>
                          <a:solidFill>
                            <a:srgbClr val="FF0000"/>
                          </a:solidFill>
                          <a:effectLst/>
                          <a:latin typeface="+mn-lt"/>
                        </a:rPr>
                        <a:t>35 </a:t>
                      </a:r>
                      <a:r>
                        <a:rPr kumimoji="1" lang="en-US" altLang="ja-JP" sz="1200" u="none" strike="noStrike" cap="none" normalizeH="0" baseline="0" dirty="0">
                          <a:ln>
                            <a:noFill/>
                          </a:ln>
                          <a:effectLst/>
                          <a:latin typeface="+mn-lt"/>
                        </a:rPr>
                        <a:t>MV/m)</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a:ln>
                            <a:noFill/>
                          </a:ln>
                          <a:effectLst/>
                          <a:latin typeface="+mn-lt"/>
                        </a:rPr>
                        <a:t>Q</a:t>
                      </a:r>
                      <a:r>
                        <a:rPr kumimoji="1" lang="en-US" altLang="ja-JP" sz="1200" u="none" strike="noStrike" cap="none" normalizeH="0" baseline="-25000" dirty="0">
                          <a:ln>
                            <a:noFill/>
                          </a:ln>
                          <a:effectLst/>
                          <a:latin typeface="+mn-lt"/>
                        </a:rPr>
                        <a:t>0</a:t>
                      </a:r>
                      <a:r>
                        <a:rPr kumimoji="1" lang="en-US" altLang="ja-JP" sz="1200" u="none" strike="noStrike" cap="none" normalizeH="0" baseline="0" dirty="0">
                          <a:ln>
                            <a:noFill/>
                          </a:ln>
                          <a:effectLst/>
                          <a:latin typeface="+mn-lt"/>
                        </a:rPr>
                        <a:t> = 1x10 </a:t>
                      </a:r>
                      <a:r>
                        <a:rPr kumimoji="1" lang="en-US" altLang="ja-JP" sz="1200" u="none" strike="noStrike" cap="none" normalizeH="0" baseline="30000" dirty="0">
                          <a:ln>
                            <a:noFill/>
                          </a:ln>
                          <a:effectLst/>
                          <a:latin typeface="+mn-lt"/>
                        </a:rPr>
                        <a:t>10</a:t>
                      </a:r>
                      <a:endParaRPr kumimoji="1" lang="ja-JP" altLang="en-US" sz="1200" b="1" i="0" u="none" strike="noStrike" cap="none" normalizeH="0" baseline="30000" dirty="0">
                        <a:ln>
                          <a:noFill/>
                        </a:ln>
                        <a:solidFill>
                          <a:srgbClr val="3366FF"/>
                        </a:solidFill>
                        <a:effectLst/>
                        <a:latin typeface="+mn-lt"/>
                        <a:ea typeface="Osaka" pitchFamily="-108" charset="-128"/>
                        <a:cs typeface="Osaka" pitchFamily="-108" charset="-128"/>
                      </a:endParaRPr>
                    </a:p>
                  </a:txBody>
                  <a:tcPr marL="76200" marR="76200" horzOverflow="overflow"/>
                </a:tc>
                <a:extLst>
                  <a:ext uri="{0D108BD9-81ED-4DB2-BD59-A6C34878D82A}">
                    <a16:rowId xmlns:a16="http://schemas.microsoft.com/office/drawing/2014/main" val="10008"/>
                  </a:ext>
                </a:extLst>
              </a:tr>
            </a:tbl>
          </a:graphicData>
        </a:graphic>
      </p:graphicFrame>
      <p:pic>
        <p:nvPicPr>
          <p:cNvPr id="23" name="Picture 2">
            <a:extLst>
              <a:ext uri="{FF2B5EF4-FFF2-40B4-BE49-F238E27FC236}">
                <a16:creationId xmlns:a16="http://schemas.microsoft.com/office/drawing/2014/main" id="{7443A49D-6B71-4B50-8B2F-0477D21F8C19}"/>
              </a:ext>
            </a:extLst>
          </p:cNvPr>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05548" y="4806866"/>
            <a:ext cx="6043112" cy="1873325"/>
          </a:xfrm>
          <a:prstGeom prst="rect">
            <a:avLst/>
          </a:prstGeom>
          <a:solidFill>
            <a:schemeClr val="tx1"/>
          </a:solidFill>
          <a:ln w="9525">
            <a:noFill/>
            <a:miter lim="800000"/>
            <a:headEnd/>
            <a:tailEnd/>
          </a:ln>
        </p:spPr>
      </p:pic>
      <p:sp>
        <p:nvSpPr>
          <p:cNvPr id="24" name="テキスト ボックス 23">
            <a:extLst>
              <a:ext uri="{FF2B5EF4-FFF2-40B4-BE49-F238E27FC236}">
                <a16:creationId xmlns:a16="http://schemas.microsoft.com/office/drawing/2014/main" id="{C93DE53C-26C0-4E7C-B2D2-C2FCD36C0037}"/>
              </a:ext>
            </a:extLst>
          </p:cNvPr>
          <p:cNvSpPr txBox="1"/>
          <p:nvPr/>
        </p:nvSpPr>
        <p:spPr>
          <a:xfrm>
            <a:off x="1599762" y="4276502"/>
            <a:ext cx="2225289" cy="400110"/>
          </a:xfrm>
          <a:prstGeom prst="rect">
            <a:avLst/>
          </a:prstGeom>
          <a:solidFill>
            <a:srgbClr val="3366FF"/>
          </a:solidFill>
          <a:ln>
            <a:solidFill>
              <a:srgbClr val="3366FF"/>
            </a:solidFill>
          </a:ln>
        </p:spPr>
        <p:txBody>
          <a:bodyPr wrap="none" rtlCol="0">
            <a:spAutoFit/>
          </a:bodyPr>
          <a:lstStyle/>
          <a:p>
            <a:pPr eaLnBrk="1" fontAlgn="auto" hangingPunct="1">
              <a:spcBef>
                <a:spcPts val="0"/>
              </a:spcBef>
              <a:spcAft>
                <a:spcPts val="0"/>
              </a:spcAft>
            </a:pPr>
            <a:r>
              <a:rPr lang="en-US" altLang="ja-JP" sz="2000" dirty="0">
                <a:solidFill>
                  <a:srgbClr val="FFFF00"/>
                </a:solidFill>
                <a:latin typeface="Arial Unicode MS" panose="020B0604020202020204" pitchFamily="50" charset="-128"/>
                <a:ea typeface="Arial Unicode MS" panose="020B0604020202020204" pitchFamily="50" charset="-128"/>
                <a:cs typeface="+mn-cs"/>
              </a:rPr>
              <a:t>Key Technologies</a:t>
            </a:r>
            <a:endParaRPr lang="ja-JP" altLang="en-US" sz="2000" dirty="0">
              <a:solidFill>
                <a:srgbClr val="FFFF00"/>
              </a:solidFill>
              <a:latin typeface="Arial Unicode MS" panose="020B0604020202020204" pitchFamily="50" charset="-128"/>
              <a:ea typeface="Arial Unicode MS" panose="020B0604020202020204" pitchFamily="50" charset="-128"/>
              <a:cs typeface="+mn-cs"/>
            </a:endParaRPr>
          </a:p>
        </p:txBody>
      </p:sp>
      <p:sp>
        <p:nvSpPr>
          <p:cNvPr id="26" name="テキスト ボックス 25">
            <a:extLst>
              <a:ext uri="{FF2B5EF4-FFF2-40B4-BE49-F238E27FC236}">
                <a16:creationId xmlns:a16="http://schemas.microsoft.com/office/drawing/2014/main" id="{C0FD5E4B-32E5-4D47-988B-76AFF84BE8D9}"/>
              </a:ext>
            </a:extLst>
          </p:cNvPr>
          <p:cNvSpPr txBox="1"/>
          <p:nvPr/>
        </p:nvSpPr>
        <p:spPr>
          <a:xfrm>
            <a:off x="4916119" y="5123394"/>
            <a:ext cx="2371162" cy="338554"/>
          </a:xfrm>
          <a:prstGeom prst="rect">
            <a:avLst/>
          </a:prstGeom>
          <a:solidFill>
            <a:srgbClr val="3366FF"/>
          </a:solidFill>
          <a:ln>
            <a:solidFill>
              <a:srgbClr val="3366FF"/>
            </a:solidFill>
          </a:ln>
        </p:spPr>
        <p:txBody>
          <a:bodyPr wrap="none" rtlCol="0">
            <a:spAutoFit/>
          </a:bodyPr>
          <a:lstStyle/>
          <a:p>
            <a:pPr eaLnBrk="1" fontAlgn="auto" hangingPunct="1">
              <a:spcBef>
                <a:spcPts val="0"/>
              </a:spcBef>
              <a:spcAft>
                <a:spcPts val="0"/>
              </a:spcAft>
            </a:pPr>
            <a:r>
              <a:rPr lang="en-US" altLang="ja-JP" sz="1600" dirty="0">
                <a:solidFill>
                  <a:prstClr val="white"/>
                </a:solidFill>
                <a:latin typeface="Arial Unicode MS" panose="020B0604020202020204" pitchFamily="50" charset="-128"/>
                <a:ea typeface="Arial Unicode MS" panose="020B0604020202020204" pitchFamily="50" charset="-128"/>
                <a:cs typeface="+mn-cs"/>
              </a:rPr>
              <a:t>Nano-beam Technology</a:t>
            </a:r>
            <a:endParaRPr lang="ja-JP" altLang="en-US" sz="1600" dirty="0">
              <a:solidFill>
                <a:prstClr val="white"/>
              </a:solidFill>
              <a:latin typeface="Arial Unicode MS" panose="020B0604020202020204" pitchFamily="50" charset="-128"/>
              <a:ea typeface="Arial Unicode MS" panose="020B0604020202020204" pitchFamily="50" charset="-128"/>
              <a:cs typeface="+mn-cs"/>
            </a:endParaRPr>
          </a:p>
        </p:txBody>
      </p:sp>
      <p:sp>
        <p:nvSpPr>
          <p:cNvPr id="29" name="テキスト ボックス 28">
            <a:extLst>
              <a:ext uri="{FF2B5EF4-FFF2-40B4-BE49-F238E27FC236}">
                <a16:creationId xmlns:a16="http://schemas.microsoft.com/office/drawing/2014/main" id="{B9D184FC-F5CC-4FF6-8F1E-D5541AEE8ED8}"/>
              </a:ext>
            </a:extLst>
          </p:cNvPr>
          <p:cNvSpPr txBox="1"/>
          <p:nvPr/>
        </p:nvSpPr>
        <p:spPr>
          <a:xfrm>
            <a:off x="3532960" y="5651401"/>
            <a:ext cx="2893741" cy="338554"/>
          </a:xfrm>
          <a:prstGeom prst="rect">
            <a:avLst/>
          </a:prstGeom>
          <a:solidFill>
            <a:srgbClr val="3366FF"/>
          </a:solidFill>
          <a:ln>
            <a:solidFill>
              <a:srgbClr val="3366FF"/>
            </a:solidFill>
          </a:ln>
        </p:spPr>
        <p:txBody>
          <a:bodyPr wrap="none" rtlCol="0">
            <a:spAutoFit/>
          </a:bodyPr>
          <a:lstStyle/>
          <a:p>
            <a:pPr eaLnBrk="1" fontAlgn="auto" hangingPunct="1">
              <a:spcBef>
                <a:spcPts val="0"/>
              </a:spcBef>
              <a:spcAft>
                <a:spcPts val="0"/>
              </a:spcAft>
            </a:pPr>
            <a:r>
              <a:rPr lang="en-US" altLang="ja-JP" sz="1600" dirty="0">
                <a:solidFill>
                  <a:prstClr val="white"/>
                </a:solidFill>
                <a:latin typeface="Arial Unicode MS" panose="020B0604020202020204" pitchFamily="50" charset="-128"/>
                <a:ea typeface="Arial Unicode MS" panose="020B0604020202020204" pitchFamily="50" charset="-128"/>
                <a:cs typeface="+mn-cs"/>
              </a:rPr>
              <a:t>SRF Accelerating Technology</a:t>
            </a:r>
            <a:endParaRPr lang="ja-JP" altLang="en-US" sz="1600" dirty="0">
              <a:solidFill>
                <a:prstClr val="white"/>
              </a:solidFill>
              <a:latin typeface="Arial Unicode MS" panose="020B0604020202020204" pitchFamily="50" charset="-128"/>
              <a:ea typeface="Arial Unicode MS" panose="020B0604020202020204" pitchFamily="50" charset="-128"/>
              <a:cs typeface="+mn-cs"/>
            </a:endParaRPr>
          </a:p>
        </p:txBody>
      </p:sp>
      <p:cxnSp>
        <p:nvCxnSpPr>
          <p:cNvPr id="30" name="直線矢印コネクタ 29">
            <a:extLst>
              <a:ext uri="{FF2B5EF4-FFF2-40B4-BE49-F238E27FC236}">
                <a16:creationId xmlns:a16="http://schemas.microsoft.com/office/drawing/2014/main" id="{68A83D32-33A5-4BA6-BCA3-061938FBF511}"/>
              </a:ext>
            </a:extLst>
          </p:cNvPr>
          <p:cNvCxnSpPr>
            <a:stCxn id="26" idx="1"/>
          </p:cNvCxnSpPr>
          <p:nvPr/>
        </p:nvCxnSpPr>
        <p:spPr>
          <a:xfrm flipH="1">
            <a:off x="2728311" y="5292671"/>
            <a:ext cx="2187808" cy="353944"/>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03081F49-1433-431E-8E66-FEEB6F737EE4}"/>
              </a:ext>
            </a:extLst>
          </p:cNvPr>
          <p:cNvCxnSpPr/>
          <p:nvPr/>
        </p:nvCxnSpPr>
        <p:spPr>
          <a:xfrm>
            <a:off x="5998256" y="5431171"/>
            <a:ext cx="682952" cy="664038"/>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pic>
        <p:nvPicPr>
          <p:cNvPr id="28" name="図 27" descr="食品 が含まれている画像&#10;&#10;自動的に生成された説明">
            <a:extLst>
              <a:ext uri="{FF2B5EF4-FFF2-40B4-BE49-F238E27FC236}">
                <a16:creationId xmlns:a16="http://schemas.microsoft.com/office/drawing/2014/main" id="{D4367C28-D9FE-4468-8CCE-14CFCF25CE61}"/>
              </a:ext>
            </a:extLst>
          </p:cNvPr>
          <p:cNvPicPr>
            <a:picLocks noChangeAspect="1"/>
          </p:cNvPicPr>
          <p:nvPr/>
        </p:nvPicPr>
        <p:blipFill rotWithShape="1">
          <a:blip r:embed="rId7"/>
          <a:srcRect l="10844" t="14667" r="13253" b="23140"/>
          <a:stretch/>
        </p:blipFill>
        <p:spPr>
          <a:xfrm>
            <a:off x="11141413" y="0"/>
            <a:ext cx="1050587" cy="717067"/>
          </a:xfrm>
          <a:prstGeom prst="rect">
            <a:avLst/>
          </a:prstGeom>
        </p:spPr>
      </p:pic>
      <p:sp>
        <p:nvSpPr>
          <p:cNvPr id="7" name="TextBox 6">
            <a:extLst>
              <a:ext uri="{FF2B5EF4-FFF2-40B4-BE49-F238E27FC236}">
                <a16:creationId xmlns:a16="http://schemas.microsoft.com/office/drawing/2014/main" id="{060AA487-E842-EB46-8037-FF7EA6AFAFA0}"/>
              </a:ext>
            </a:extLst>
          </p:cNvPr>
          <p:cNvSpPr txBox="1"/>
          <p:nvPr/>
        </p:nvSpPr>
        <p:spPr>
          <a:xfrm>
            <a:off x="10844032" y="3834505"/>
            <a:ext cx="1228632" cy="900246"/>
          </a:xfrm>
          <a:prstGeom prst="rect">
            <a:avLst/>
          </a:prstGeom>
          <a:noFill/>
        </p:spPr>
        <p:txBody>
          <a:bodyPr wrap="square" rtlCol="0">
            <a:spAutoFit/>
          </a:bodyPr>
          <a:lstStyle/>
          <a:p>
            <a:r>
              <a:rPr lang="en-US" sz="1050" dirty="0">
                <a:solidFill>
                  <a:schemeClr val="tx1"/>
                </a:solidFill>
              </a:rPr>
              <a:t>*ILC is foreseen to be upgraded in luminosity and energy (towards ~ 1 </a:t>
            </a:r>
            <a:r>
              <a:rPr lang="en-US" sz="1050" dirty="0" err="1">
                <a:solidFill>
                  <a:schemeClr val="tx1"/>
                </a:solidFill>
              </a:rPr>
              <a:t>TeV</a:t>
            </a:r>
            <a:r>
              <a:rPr lang="en-US" sz="1050" dirty="0">
                <a:solidFill>
                  <a:schemeClr val="tx1"/>
                </a:solidFill>
              </a:rPr>
              <a:t>) </a:t>
            </a:r>
          </a:p>
        </p:txBody>
      </p:sp>
    </p:spTree>
    <p:extLst>
      <p:ext uri="{BB962C8B-B14F-4D97-AF65-F5344CB8AC3E}">
        <p14:creationId xmlns:p14="http://schemas.microsoft.com/office/powerpoint/2010/main" val="2232367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a:extLst>
              <a:ext uri="{FF2B5EF4-FFF2-40B4-BE49-F238E27FC236}">
                <a16:creationId xmlns:a16="http://schemas.microsoft.com/office/drawing/2014/main" id="{2531ACD5-3D41-AB4E-AA46-1BCFC048A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632" y="1340768"/>
            <a:ext cx="6714256" cy="37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2">
            <a:extLst>
              <a:ext uri="{FF2B5EF4-FFF2-40B4-BE49-F238E27FC236}">
                <a16:creationId xmlns:a16="http://schemas.microsoft.com/office/drawing/2014/main" id="{B869802C-FC24-1B4B-A5B9-DDF21EF8E797}"/>
              </a:ext>
            </a:extLst>
          </p:cNvPr>
          <p:cNvSpPr txBox="1">
            <a:spLocks noChangeArrowheads="1"/>
          </p:cNvSpPr>
          <p:nvPr/>
        </p:nvSpPr>
        <p:spPr bwMode="auto">
          <a:xfrm>
            <a:off x="2855640" y="116632"/>
            <a:ext cx="62084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oot" altLang="root" sz="3200" dirty="0">
                <a:latin typeface="Avenir Roman" panose="02000503020000020003" pitchFamily="2" charset="0"/>
              </a:rPr>
              <a:t>IDT structure from Summer 2020</a:t>
            </a:r>
          </a:p>
        </p:txBody>
      </p:sp>
    </p:spTree>
    <p:extLst>
      <p:ext uri="{BB962C8B-B14F-4D97-AF65-F5344CB8AC3E}">
        <p14:creationId xmlns:p14="http://schemas.microsoft.com/office/powerpoint/2010/main" val="2314178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2">
            <a:extLst>
              <a:ext uri="{FF2B5EF4-FFF2-40B4-BE49-F238E27FC236}">
                <a16:creationId xmlns:a16="http://schemas.microsoft.com/office/drawing/2014/main" id="{AEF311A7-20B9-604B-9693-CE7886219153}"/>
              </a:ext>
            </a:extLst>
          </p:cNvPr>
          <p:cNvSpPr txBox="1">
            <a:spLocks noChangeArrowheads="1"/>
          </p:cNvSpPr>
          <p:nvPr/>
        </p:nvSpPr>
        <p:spPr bwMode="auto">
          <a:xfrm>
            <a:off x="4722813" y="115888"/>
            <a:ext cx="37060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oot" altLang="root" sz="3200" dirty="0">
                <a:latin typeface="Avenir Roman" panose="02000503020000020003" pitchFamily="2" charset="0"/>
              </a:rPr>
              <a:t>ILC overall timeline</a:t>
            </a:r>
          </a:p>
        </p:txBody>
      </p:sp>
      <p:grpSp>
        <p:nvGrpSpPr>
          <p:cNvPr id="32770" name="Group 1">
            <a:extLst>
              <a:ext uri="{FF2B5EF4-FFF2-40B4-BE49-F238E27FC236}">
                <a16:creationId xmlns:a16="http://schemas.microsoft.com/office/drawing/2014/main" id="{FA08555E-1BED-1045-9D7B-66F865503704}"/>
              </a:ext>
            </a:extLst>
          </p:cNvPr>
          <p:cNvGrpSpPr>
            <a:grpSpLocks/>
          </p:cNvGrpSpPr>
          <p:nvPr/>
        </p:nvGrpSpPr>
        <p:grpSpPr bwMode="auto">
          <a:xfrm>
            <a:off x="1487489" y="764704"/>
            <a:ext cx="9510048" cy="3364102"/>
            <a:chOff x="35496" y="1556792"/>
            <a:chExt cx="9013652" cy="3364488"/>
          </a:xfrm>
        </p:grpSpPr>
        <p:pic>
          <p:nvPicPr>
            <p:cNvPr id="32772" name="図 3">
              <a:extLst>
                <a:ext uri="{FF2B5EF4-FFF2-40B4-BE49-F238E27FC236}">
                  <a16:creationId xmlns:a16="http://schemas.microsoft.com/office/drawing/2014/main" id="{7BE63E26-74C2-444A-979D-7D84A20489C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556792"/>
              <a:ext cx="8615134" cy="12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ILC Pre-laboratory (~4 years)…">
              <a:extLst>
                <a:ext uri="{FF2B5EF4-FFF2-40B4-BE49-F238E27FC236}">
                  <a16:creationId xmlns:a16="http://schemas.microsoft.com/office/drawing/2014/main" id="{F36A0EDB-A57C-2846-95C7-68A3E6294262}"/>
                </a:ext>
              </a:extLst>
            </p:cNvPr>
            <p:cNvSpPr txBox="1"/>
            <p:nvPr/>
          </p:nvSpPr>
          <p:spPr>
            <a:xfrm>
              <a:off x="3059626" y="3114308"/>
              <a:ext cx="3025717" cy="1713110"/>
            </a:xfrm>
            <a:prstGeom prst="rect">
              <a:avLst/>
            </a:prstGeom>
            <a:ln w="12700">
              <a:miter lim="400000"/>
            </a:ln>
          </p:spPr>
          <p:txBody>
            <a:bodyPr lIns="25400" tIns="25400" rIns="25400" bIns="25400" anchor="ctr">
              <a:spAutoFit/>
            </a:bodyPr>
            <a:lstStyle/>
            <a:p>
              <a:pPr defTabSz="412750">
                <a:defRPr sz="4000" b="0">
                  <a:latin typeface="+mj-lt"/>
                  <a:ea typeface="+mj-ea"/>
                  <a:cs typeface="+mj-cs"/>
                  <a:sym typeface="Times Roman"/>
                </a:defRPr>
              </a:pPr>
              <a:r>
                <a:rPr lang="en-GB" sz="1200" kern="0" dirty="0">
                  <a:solidFill>
                    <a:srgbClr val="008000"/>
                  </a:solidFill>
                  <a:latin typeface="Avenir Roman" panose="02000503020000020003" pitchFamily="2" charset="0"/>
                  <a:ea typeface="+mj-ea"/>
                  <a:cs typeface="+mj-cs"/>
                  <a:sym typeface="Times Roman"/>
                </a:rPr>
                <a:t>ILC Pre-Laboratory (~4 years)</a:t>
              </a:r>
            </a:p>
            <a:p>
              <a:pPr marL="273050" lvl="1" indent="-266700" defTabSz="412750">
                <a:buSzPct val="125000"/>
                <a:buFontTx/>
                <a:buChar char="-"/>
                <a:defRPr sz="4000" b="0">
                  <a:latin typeface="+mj-lt"/>
                  <a:ea typeface="+mj-ea"/>
                  <a:cs typeface="+mj-cs"/>
                  <a:sym typeface="Times Roman"/>
                </a:defRPr>
              </a:pPr>
              <a:r>
                <a:rPr lang="en-GB" sz="1200" kern="0" dirty="0">
                  <a:solidFill>
                    <a:srgbClr val="000000"/>
                  </a:solidFill>
                  <a:latin typeface="Avenir Roman" panose="02000503020000020003" pitchFamily="2" charset="0"/>
                  <a:ea typeface="+mj-ea"/>
                  <a:cs typeface="+mj-cs"/>
                  <a:sym typeface="Times Roman"/>
                </a:rPr>
                <a:t>Complete all the technical preparation necessary to start the ILC project (infrastructure, environmental impact</a:t>
              </a:r>
              <a:br>
                <a:rPr lang="en-GB" sz="1200" kern="0" dirty="0">
                  <a:solidFill>
                    <a:srgbClr val="000000"/>
                  </a:solidFill>
                  <a:latin typeface="Avenir Roman" panose="02000503020000020003" pitchFamily="2" charset="0"/>
                  <a:ea typeface="+mj-ea"/>
                  <a:cs typeface="+mj-cs"/>
                  <a:sym typeface="Times Roman"/>
                </a:rPr>
              </a:br>
              <a:r>
                <a:rPr lang="en-GB" sz="1200" kern="0" dirty="0">
                  <a:solidFill>
                    <a:srgbClr val="000000"/>
                  </a:solidFill>
                  <a:latin typeface="Avenir Roman" panose="02000503020000020003" pitchFamily="2" charset="0"/>
                  <a:ea typeface="+mj-ea"/>
                  <a:cs typeface="+mj-cs"/>
                  <a:sym typeface="Times Roman"/>
                </a:rPr>
                <a:t>and accelerator facility) </a:t>
              </a:r>
            </a:p>
            <a:p>
              <a:pPr marL="273050" lvl="1" indent="-266700" defTabSz="412750">
                <a:buSzPct val="125000"/>
                <a:buFontTx/>
                <a:buChar char="-"/>
                <a:defRPr sz="4000" b="0">
                  <a:latin typeface="+mj-lt"/>
                  <a:ea typeface="+mj-ea"/>
                  <a:cs typeface="+mj-cs"/>
                  <a:sym typeface="Times Roman"/>
                </a:defRPr>
              </a:pPr>
              <a:r>
                <a:rPr lang="en-GB" sz="1200" kern="0" dirty="0">
                  <a:solidFill>
                    <a:srgbClr val="000000"/>
                  </a:solidFill>
                  <a:latin typeface="Avenir Roman" panose="02000503020000020003" pitchFamily="2" charset="0"/>
                  <a:ea typeface="+mj-ea"/>
                  <a:cs typeface="+mj-cs"/>
                  <a:sym typeface="Times Roman"/>
                </a:rPr>
                <a:t>Prepare scenarios for the regional contributions to and organisation for the ILC.</a:t>
              </a:r>
            </a:p>
            <a:p>
              <a:pPr marL="615156" lvl="1" indent="-297656" defTabSz="412750">
                <a:buSzPct val="125000"/>
                <a:buFontTx/>
                <a:buChar char="-"/>
                <a:defRPr sz="4000" b="0">
                  <a:latin typeface="+mj-lt"/>
                  <a:ea typeface="+mj-ea"/>
                  <a:cs typeface="+mj-cs"/>
                  <a:sym typeface="Times Roman"/>
                </a:defRPr>
              </a:pPr>
              <a:endParaRPr lang="en-GB" sz="1200" kern="0" dirty="0">
                <a:solidFill>
                  <a:srgbClr val="000000"/>
                </a:solidFill>
                <a:latin typeface="Avenir Roman" panose="02000503020000020003" pitchFamily="2" charset="0"/>
                <a:ea typeface="+mj-ea"/>
                <a:cs typeface="+mj-cs"/>
                <a:sym typeface="Times Roman"/>
              </a:endParaRPr>
            </a:p>
          </p:txBody>
        </p:sp>
        <p:sp>
          <p:nvSpPr>
            <p:cNvPr id="5" name="ILC laboratory (many many years)…">
              <a:extLst>
                <a:ext uri="{FF2B5EF4-FFF2-40B4-BE49-F238E27FC236}">
                  <a16:creationId xmlns:a16="http://schemas.microsoft.com/office/drawing/2014/main" id="{1C7CCF84-2759-1D45-A77D-60942951A59F}"/>
                </a:ext>
              </a:extLst>
            </p:cNvPr>
            <p:cNvSpPr txBox="1"/>
            <p:nvPr/>
          </p:nvSpPr>
          <p:spPr>
            <a:xfrm>
              <a:off x="6156779" y="3114308"/>
              <a:ext cx="2892369" cy="1159008"/>
            </a:xfrm>
            <a:prstGeom prst="rect">
              <a:avLst/>
            </a:prstGeom>
            <a:ln w="12700">
              <a:miter lim="400000"/>
            </a:ln>
          </p:spPr>
          <p:txBody>
            <a:bodyPr lIns="25400" tIns="25400" rIns="25400" bIns="25400" anchor="ctr">
              <a:spAutoFit/>
            </a:bodyPr>
            <a:lstStyle/>
            <a:p>
              <a:pPr defTabSz="412750">
                <a:defRPr sz="4000" b="0">
                  <a:latin typeface="+mj-lt"/>
                  <a:ea typeface="+mj-ea"/>
                  <a:cs typeface="+mj-cs"/>
                  <a:sym typeface="Times Roman"/>
                </a:defRPr>
              </a:pPr>
              <a:r>
                <a:rPr lang="en-GB" sz="1200" kern="0" dirty="0">
                  <a:solidFill>
                    <a:srgbClr val="008000"/>
                  </a:solidFill>
                  <a:latin typeface="Avenir Roman" panose="02000503020000020003" pitchFamily="2" charset="0"/>
                  <a:ea typeface="+mj-ea"/>
                  <a:cs typeface="+mj-cs"/>
                  <a:sym typeface="Times Roman"/>
                </a:rPr>
                <a:t>ILC laboratory </a:t>
              </a:r>
            </a:p>
            <a:p>
              <a:pPr marL="273050" lvl="1" indent="-266700" defTabSz="412750">
                <a:buSzPct val="125000"/>
                <a:buFontTx/>
                <a:buChar char="-"/>
                <a:defRPr sz="4000" b="0">
                  <a:latin typeface="+mj-lt"/>
                  <a:ea typeface="+mj-ea"/>
                  <a:cs typeface="+mj-cs"/>
                  <a:sym typeface="Times Roman"/>
                </a:defRPr>
              </a:pPr>
              <a:r>
                <a:rPr lang="en-GB" sz="1200" kern="0" dirty="0">
                  <a:solidFill>
                    <a:schemeClr val="tx1"/>
                  </a:solidFill>
                  <a:latin typeface="Avenir Roman" panose="02000503020000020003" pitchFamily="2" charset="0"/>
                  <a:ea typeface="+mj-ea"/>
                  <a:cs typeface="+mj-cs"/>
                  <a:sym typeface="Times Roman"/>
                </a:rPr>
                <a:t>Construction and commissioning of the ILC (~9-10 years)</a:t>
              </a:r>
            </a:p>
            <a:p>
              <a:pPr marL="273050" lvl="1" indent="-266700" defTabSz="412750">
                <a:buSzPct val="125000"/>
                <a:buFontTx/>
                <a:buChar char="-"/>
                <a:defRPr sz="4000" b="0">
                  <a:latin typeface="+mj-lt"/>
                  <a:ea typeface="+mj-ea"/>
                  <a:cs typeface="+mj-cs"/>
                  <a:sym typeface="Times Roman"/>
                </a:defRPr>
              </a:pPr>
              <a:r>
                <a:rPr lang="en-GB" sz="1200" kern="0" dirty="0">
                  <a:solidFill>
                    <a:schemeClr val="tx1"/>
                  </a:solidFill>
                  <a:latin typeface="Avenir Roman" panose="02000503020000020003" pitchFamily="2" charset="0"/>
                  <a:ea typeface="+mj-ea"/>
                  <a:cs typeface="+mj-cs"/>
                  <a:sym typeface="Times Roman"/>
                </a:rPr>
                <a:t>Followed by the operation of the ILC </a:t>
              </a:r>
            </a:p>
            <a:p>
              <a:pPr marL="273050" lvl="1" indent="-266700" defTabSz="412750">
                <a:buSzPct val="125000"/>
                <a:buFontTx/>
                <a:buChar char="-"/>
                <a:defRPr sz="4000" b="0">
                  <a:latin typeface="+mj-lt"/>
                  <a:ea typeface="+mj-ea"/>
                  <a:cs typeface="+mj-cs"/>
                  <a:sym typeface="Times Roman"/>
                </a:defRPr>
              </a:pPr>
              <a:r>
                <a:rPr lang="en-GB" sz="1200" kern="0" dirty="0">
                  <a:solidFill>
                    <a:schemeClr val="tx1"/>
                  </a:solidFill>
                  <a:latin typeface="Avenir Roman" panose="02000503020000020003" pitchFamily="2" charset="0"/>
                  <a:ea typeface="+mj-ea"/>
                  <a:cs typeface="+mj-cs"/>
                  <a:sym typeface="Times Roman"/>
                </a:rPr>
                <a:t>Managing the scientific programme of the ILC</a:t>
              </a:r>
            </a:p>
          </p:txBody>
        </p:sp>
        <p:sp>
          <p:nvSpPr>
            <p:cNvPr id="6" name="ILC IDT (1.5 to ~2 years)…">
              <a:extLst>
                <a:ext uri="{FF2B5EF4-FFF2-40B4-BE49-F238E27FC236}">
                  <a16:creationId xmlns:a16="http://schemas.microsoft.com/office/drawing/2014/main" id="{1974CAC3-C308-7C4F-BE05-11CE086A0DF1}"/>
                </a:ext>
              </a:extLst>
            </p:cNvPr>
            <p:cNvSpPr txBox="1"/>
            <p:nvPr/>
          </p:nvSpPr>
          <p:spPr>
            <a:xfrm>
              <a:off x="35496" y="3207793"/>
              <a:ext cx="2924119" cy="1713487"/>
            </a:xfrm>
            <a:prstGeom prst="rect">
              <a:avLst/>
            </a:prstGeom>
            <a:ln w="12700">
              <a:miter lim="400000"/>
            </a:ln>
          </p:spPr>
          <p:txBody>
            <a:bodyPr lIns="25400" tIns="25400" rIns="25400" bIns="25400" anchor="ctr">
              <a:spAutoFit/>
            </a:bodyPr>
            <a:lstStyle/>
            <a:p>
              <a:pPr defTabSz="412750">
                <a:defRPr sz="4000" b="0">
                  <a:latin typeface="+mj-lt"/>
                  <a:ea typeface="+mj-ea"/>
                  <a:cs typeface="+mj-cs"/>
                  <a:sym typeface="Times Roman"/>
                </a:defRPr>
              </a:pPr>
              <a:r>
                <a:rPr lang="en-GB" sz="1200" kern="0" dirty="0">
                  <a:solidFill>
                    <a:srgbClr val="008000"/>
                  </a:solidFill>
                  <a:latin typeface="Avenir Roman" panose="02000503020000020003" pitchFamily="2" charset="0"/>
                  <a:ea typeface="+mj-ea"/>
                  <a:cs typeface="Times Bold"/>
                  <a:sym typeface="Times Roman"/>
                </a:rPr>
                <a:t>IDT (~1.5 years)</a:t>
              </a:r>
            </a:p>
            <a:p>
              <a:pPr marL="227013" lvl="1" indent="-220663" defTabSz="412750">
                <a:buSzPct val="125000"/>
                <a:buFontTx/>
                <a:buChar char="-"/>
                <a:defRPr sz="4000" b="0">
                  <a:latin typeface="+mj-lt"/>
                  <a:ea typeface="+mj-ea"/>
                  <a:cs typeface="+mj-cs"/>
                  <a:sym typeface="Times Roman"/>
                </a:defRPr>
              </a:pPr>
              <a:r>
                <a:rPr lang="en-GB" sz="1200" kern="0" dirty="0">
                  <a:solidFill>
                    <a:srgbClr val="000000"/>
                  </a:solidFill>
                  <a:latin typeface="Avenir Roman" panose="02000503020000020003" pitchFamily="2" charset="0"/>
                  <a:ea typeface="+mj-ea"/>
                  <a:cs typeface="+mj-cs"/>
                  <a:sym typeface="Times Roman"/>
                </a:rPr>
                <a:t>Prepare the work and deliverables of the ILC Pre-Laboratory and work out, with national and regional laboratories, a scenario for their contributions</a:t>
              </a:r>
            </a:p>
            <a:p>
              <a:pPr marL="227013" lvl="1" indent="-220663" defTabSz="412750">
                <a:buSzPct val="125000"/>
                <a:buFontTx/>
                <a:buChar char="-"/>
                <a:defRPr sz="4000" b="0">
                  <a:latin typeface="+mj-lt"/>
                  <a:ea typeface="+mj-ea"/>
                  <a:cs typeface="+mj-cs"/>
                  <a:sym typeface="Times Roman"/>
                </a:defRPr>
              </a:pPr>
              <a:r>
                <a:rPr lang="en-GB" sz="1200" kern="0" dirty="0">
                  <a:solidFill>
                    <a:srgbClr val="000000"/>
                  </a:solidFill>
                  <a:latin typeface="Avenir Roman" panose="02000503020000020003" pitchFamily="2" charset="0"/>
                  <a:ea typeface="+mj-ea"/>
                  <a:cs typeface="+mj-cs"/>
                  <a:sym typeface="Times Roman"/>
                </a:rPr>
                <a:t>Prepare a proposal for the organisation and governance </a:t>
              </a:r>
              <a:br>
                <a:rPr lang="en-GB" sz="1200" kern="0" dirty="0">
                  <a:solidFill>
                    <a:srgbClr val="000000"/>
                  </a:solidFill>
                  <a:latin typeface="Avenir Roman" panose="02000503020000020003" pitchFamily="2" charset="0"/>
                  <a:ea typeface="+mj-ea"/>
                  <a:cs typeface="+mj-cs"/>
                  <a:sym typeface="Times Roman"/>
                </a:rPr>
              </a:br>
              <a:r>
                <a:rPr lang="en-GB" sz="1200" kern="0" dirty="0">
                  <a:solidFill>
                    <a:srgbClr val="000000"/>
                  </a:solidFill>
                  <a:latin typeface="Avenir Roman" panose="02000503020000020003" pitchFamily="2" charset="0"/>
                  <a:ea typeface="+mj-ea"/>
                  <a:cs typeface="+mj-cs"/>
                  <a:sym typeface="Times Roman"/>
                </a:rPr>
                <a:t>of the ILC Pre-Laboratory</a:t>
              </a:r>
            </a:p>
            <a:p>
              <a:pPr marL="615156" lvl="1" indent="-297656" defTabSz="412750">
                <a:buSzPct val="125000"/>
                <a:buFontTx/>
                <a:buChar char="-"/>
                <a:defRPr sz="4000" b="0">
                  <a:latin typeface="+mj-lt"/>
                  <a:ea typeface="+mj-ea"/>
                  <a:cs typeface="+mj-cs"/>
                  <a:sym typeface="Times Roman"/>
                </a:defRPr>
              </a:pPr>
              <a:endParaRPr lang="en-GB" sz="1200" kern="0" dirty="0">
                <a:solidFill>
                  <a:srgbClr val="000000"/>
                </a:solidFill>
                <a:latin typeface="Avenir Roman" panose="02000503020000020003" pitchFamily="2" charset="0"/>
                <a:ea typeface="+mj-ea"/>
                <a:cs typeface="+mj-cs"/>
                <a:sym typeface="Times Roman"/>
              </a:endParaRPr>
            </a:p>
          </p:txBody>
        </p:sp>
      </p:grpSp>
      <p:pic>
        <p:nvPicPr>
          <p:cNvPr id="9" name="Picture 8">
            <a:extLst>
              <a:ext uri="{FF2B5EF4-FFF2-40B4-BE49-F238E27FC236}">
                <a16:creationId xmlns:a16="http://schemas.microsoft.com/office/drawing/2014/main" id="{FE8DA038-8B15-2A44-B8F9-6A99303B96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6458" y="3975272"/>
            <a:ext cx="3125732" cy="1375322"/>
          </a:xfrm>
          <a:prstGeom prst="rect">
            <a:avLst/>
          </a:prstGeom>
        </p:spPr>
      </p:pic>
      <p:pic>
        <p:nvPicPr>
          <p:cNvPr id="11" name="Picture 10">
            <a:extLst>
              <a:ext uri="{FF2B5EF4-FFF2-40B4-BE49-F238E27FC236}">
                <a16:creationId xmlns:a16="http://schemas.microsoft.com/office/drawing/2014/main" id="{BAF89D82-01E4-BE4B-8C81-096D43B30B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4269" y="3888458"/>
            <a:ext cx="2887279" cy="1758890"/>
          </a:xfrm>
          <a:prstGeom prst="rect">
            <a:avLst/>
          </a:prstGeom>
        </p:spPr>
      </p:pic>
      <p:sp>
        <p:nvSpPr>
          <p:cNvPr id="3" name="TextBox 2">
            <a:extLst>
              <a:ext uri="{FF2B5EF4-FFF2-40B4-BE49-F238E27FC236}">
                <a16:creationId xmlns:a16="http://schemas.microsoft.com/office/drawing/2014/main" id="{4BF643DA-D4F5-AA43-8BFF-E5020C345146}"/>
              </a:ext>
            </a:extLst>
          </p:cNvPr>
          <p:cNvSpPr txBox="1"/>
          <p:nvPr/>
        </p:nvSpPr>
        <p:spPr>
          <a:xfrm>
            <a:off x="4934269" y="5733256"/>
            <a:ext cx="2382199" cy="523220"/>
          </a:xfrm>
          <a:prstGeom prst="rect">
            <a:avLst/>
          </a:prstGeom>
          <a:noFill/>
        </p:spPr>
        <p:txBody>
          <a:bodyPr wrap="square" rtlCol="0">
            <a:spAutoFit/>
          </a:bodyPr>
          <a:lstStyle/>
          <a:p>
            <a:r>
              <a:rPr lang="en-US" sz="1400" dirty="0">
                <a:solidFill>
                  <a:srgbClr val="0070C0"/>
                </a:solidFill>
                <a:latin typeface="Avenir Roman" panose="02000503020000020003" pitchFamily="2" charset="0"/>
              </a:rPr>
              <a:t>Planning, except to start in 2022 at the earliest </a:t>
            </a:r>
          </a:p>
        </p:txBody>
      </p:sp>
    </p:spTree>
    <p:extLst>
      <p:ext uri="{BB962C8B-B14F-4D97-AF65-F5344CB8AC3E}">
        <p14:creationId xmlns:p14="http://schemas.microsoft.com/office/powerpoint/2010/main" val="744990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B66192-DFA9-2540-9FA9-C9617BF88054}"/>
              </a:ext>
            </a:extLst>
          </p:cNvPr>
          <p:cNvSpPr>
            <a:spLocks noGrp="1"/>
          </p:cNvSpPr>
          <p:nvPr>
            <p:ph type="sldNum" idx="12"/>
          </p:nvPr>
        </p:nvSpPr>
        <p:spPr/>
        <p:txBody>
          <a:bodyPr/>
          <a:lstStyle/>
          <a:p>
            <a:fld id="{D4E4BB4A-B592-224D-BBF2-D9BAE9C1CE94}" type="slidenum">
              <a:rPr lang="en-US" smtClean="0"/>
              <a:t>18</a:t>
            </a:fld>
            <a:endParaRPr lang="en-US"/>
          </a:p>
        </p:txBody>
      </p:sp>
      <p:pic>
        <p:nvPicPr>
          <p:cNvPr id="5" name="Picture 4">
            <a:extLst>
              <a:ext uri="{FF2B5EF4-FFF2-40B4-BE49-F238E27FC236}">
                <a16:creationId xmlns:a16="http://schemas.microsoft.com/office/drawing/2014/main" id="{E34D82EB-4297-3248-BD92-89E0ECF86FD4}"/>
              </a:ext>
            </a:extLst>
          </p:cNvPr>
          <p:cNvPicPr>
            <a:picLocks noChangeAspect="1"/>
          </p:cNvPicPr>
          <p:nvPr/>
        </p:nvPicPr>
        <p:blipFill>
          <a:blip r:embed="rId2"/>
          <a:stretch>
            <a:fillRect/>
          </a:stretch>
        </p:blipFill>
        <p:spPr>
          <a:xfrm>
            <a:off x="0" y="1124744"/>
            <a:ext cx="7376143" cy="4149080"/>
          </a:xfrm>
          <a:prstGeom prst="rect">
            <a:avLst/>
          </a:prstGeom>
        </p:spPr>
      </p:pic>
      <p:pic>
        <p:nvPicPr>
          <p:cNvPr id="6" name="Picture 5">
            <a:extLst>
              <a:ext uri="{FF2B5EF4-FFF2-40B4-BE49-F238E27FC236}">
                <a16:creationId xmlns:a16="http://schemas.microsoft.com/office/drawing/2014/main" id="{61631C12-A572-8D4D-9988-287014F14C03}"/>
              </a:ext>
            </a:extLst>
          </p:cNvPr>
          <p:cNvPicPr>
            <a:picLocks noChangeAspect="1"/>
          </p:cNvPicPr>
          <p:nvPr/>
        </p:nvPicPr>
        <p:blipFill>
          <a:blip r:embed="rId3"/>
          <a:stretch>
            <a:fillRect/>
          </a:stretch>
        </p:blipFill>
        <p:spPr>
          <a:xfrm>
            <a:off x="7608168" y="1988840"/>
            <a:ext cx="4378733" cy="2297248"/>
          </a:xfrm>
          <a:prstGeom prst="rect">
            <a:avLst/>
          </a:prstGeom>
        </p:spPr>
      </p:pic>
      <p:sp>
        <p:nvSpPr>
          <p:cNvPr id="10" name="TextBox 2">
            <a:extLst>
              <a:ext uri="{FF2B5EF4-FFF2-40B4-BE49-F238E27FC236}">
                <a16:creationId xmlns:a16="http://schemas.microsoft.com/office/drawing/2014/main" id="{B09DEAF6-0D01-9145-9F70-AA53BD10ED0F}"/>
              </a:ext>
            </a:extLst>
          </p:cNvPr>
          <p:cNvSpPr txBox="1">
            <a:spLocks noChangeArrowheads="1"/>
          </p:cNvSpPr>
          <p:nvPr/>
        </p:nvSpPr>
        <p:spPr bwMode="auto">
          <a:xfrm>
            <a:off x="4722813" y="115888"/>
            <a:ext cx="37744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oot" altLang="root" sz="3200" dirty="0">
                <a:latin typeface="Avenir Roman" panose="02000503020000020003" pitchFamily="2" charset="0"/>
              </a:rPr>
              <a:t>ILC Prelab planning</a:t>
            </a:r>
          </a:p>
        </p:txBody>
      </p:sp>
      <p:sp>
        <p:nvSpPr>
          <p:cNvPr id="11" name="Rectangle 10">
            <a:extLst>
              <a:ext uri="{FF2B5EF4-FFF2-40B4-BE49-F238E27FC236}">
                <a16:creationId xmlns:a16="http://schemas.microsoft.com/office/drawing/2014/main" id="{B317BFBC-B0DE-F142-8C2A-2AA75D0C40E4}"/>
              </a:ext>
            </a:extLst>
          </p:cNvPr>
          <p:cNvSpPr/>
          <p:nvPr/>
        </p:nvSpPr>
        <p:spPr>
          <a:xfrm>
            <a:off x="8040216" y="5733256"/>
            <a:ext cx="3777509" cy="369332"/>
          </a:xfrm>
          <a:prstGeom prst="rect">
            <a:avLst/>
          </a:prstGeom>
        </p:spPr>
        <p:txBody>
          <a:bodyPr wrap="none">
            <a:spAutoFit/>
          </a:bodyPr>
          <a:lstStyle/>
          <a:p>
            <a:pPr marL="0" indent="0">
              <a:buNone/>
            </a:pPr>
            <a:r>
              <a:rPr lang="en-US" b="1" dirty="0">
                <a:latin typeface="Avenir Roman" panose="02000503020000020003" pitchFamily="2" charset="0"/>
                <a:hlinkClick r:id="rId4"/>
              </a:rPr>
              <a:t>https://arxiv.org/abs/2106.00602</a:t>
            </a:r>
            <a:endParaRPr lang="en-US" sz="800" b="1" dirty="0">
              <a:latin typeface="Avenir Roman" panose="02000503020000020003" pitchFamily="2" charset="0"/>
            </a:endParaRPr>
          </a:p>
        </p:txBody>
      </p:sp>
    </p:spTree>
    <p:extLst>
      <p:ext uri="{BB962C8B-B14F-4D97-AF65-F5344CB8AC3E}">
        <p14:creationId xmlns:p14="http://schemas.microsoft.com/office/powerpoint/2010/main" val="2811931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11264E81-4BFF-4A38-B80C-40422A748E6B}"/>
              </a:ext>
            </a:extLst>
          </p:cNvPr>
          <p:cNvSpPr>
            <a:spLocks noChangeArrowheads="1"/>
          </p:cNvSpPr>
          <p:nvPr/>
        </p:nvSpPr>
        <p:spPr bwMode="auto">
          <a:xfrm>
            <a:off x="0" y="5706"/>
            <a:ext cx="12192000" cy="561692"/>
          </a:xfrm>
          <a:prstGeom prst="rect">
            <a:avLst/>
          </a:prstGeom>
          <a:solidFill>
            <a:srgbClr val="92D050"/>
          </a:solidFill>
          <a:ln>
            <a:noFill/>
          </a:ln>
          <a:effectLst/>
        </p:spPr>
        <p:txBody>
          <a:bodyPr vert="horz" wrap="square" lIns="68580" tIns="34290" rIns="68580" bIns="34290" numCol="1" anchor="ctr" anchorCtr="0" compatLnSpc="1">
            <a:prstTxWarp prst="textNoShape">
              <a:avLst/>
            </a:prstTxWarp>
            <a:spAutoFit/>
          </a:bodyPr>
          <a:lstStyle/>
          <a:p>
            <a:pPr algn="ctr" defTabSz="685800"/>
            <a:r>
              <a:rPr lang="en-US" altLang="ja-JP" sz="3200" dirty="0">
                <a:solidFill>
                  <a:prstClr val="black"/>
                </a:solidFill>
                <a:latin typeface="Arial Unicode MS" panose="020B0604020202020204" pitchFamily="50" charset="-128"/>
                <a:ea typeface="Arial Unicode MS" panose="020B0604020202020204" pitchFamily="50" charset="-128"/>
                <a:cs typeface="+mn-cs"/>
              </a:rPr>
              <a:t>Technical preparation</a:t>
            </a:r>
            <a:endParaRPr lang="ja-JP" altLang="ja-JP" sz="3200" dirty="0">
              <a:solidFill>
                <a:prstClr val="black"/>
              </a:solidFill>
              <a:latin typeface="Arial Unicode MS" panose="020B0604020202020204" pitchFamily="50" charset="-128"/>
              <a:ea typeface="Arial Unicode MS" panose="020B0604020202020204" pitchFamily="50" charset="-128"/>
              <a:cs typeface="+mn-cs"/>
            </a:endParaRPr>
          </a:p>
        </p:txBody>
      </p:sp>
      <p:sp>
        <p:nvSpPr>
          <p:cNvPr id="69" name="テキスト ボックス 68">
            <a:extLst>
              <a:ext uri="{FF2B5EF4-FFF2-40B4-BE49-F238E27FC236}">
                <a16:creationId xmlns:a16="http://schemas.microsoft.com/office/drawing/2014/main" id="{DDB848F8-CCD4-4335-8AF8-C149926F0FE7}"/>
              </a:ext>
            </a:extLst>
          </p:cNvPr>
          <p:cNvSpPr txBox="1"/>
          <p:nvPr/>
        </p:nvSpPr>
        <p:spPr>
          <a:xfrm>
            <a:off x="5476854" y="4752210"/>
            <a:ext cx="5015892" cy="1815882"/>
          </a:xfrm>
          <a:prstGeom prst="rect">
            <a:avLst/>
          </a:prstGeom>
          <a:solidFill>
            <a:schemeClr val="tx2">
              <a:lumMod val="20000"/>
              <a:lumOff val="80000"/>
            </a:schemeClr>
          </a:solidFill>
        </p:spPr>
        <p:txBody>
          <a:bodyPr wrap="square" rtlCol="0">
            <a:spAutoFit/>
          </a:bodyPr>
          <a:lstStyle/>
          <a:p>
            <a:pPr marL="65485" indent="-65485" eaLnBrk="1" fontAlgn="auto" hangingPunct="1">
              <a:spcBef>
                <a:spcPts val="0"/>
              </a:spcBef>
              <a:spcAft>
                <a:spcPts val="0"/>
              </a:spcAft>
              <a:buFont typeface="Wingdings" panose="05000000000000000000" pitchFamily="2" charset="2"/>
              <a:buChar char="l"/>
            </a:pPr>
            <a:r>
              <a:rPr lang="en-US" altLang="ja-JP" sz="14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The technical preparation document was </a:t>
            </a:r>
            <a:r>
              <a:rPr lang="en-US" altLang="ja-JP" sz="14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reviewed by the international review committee </a:t>
            </a:r>
            <a:r>
              <a:rPr lang="en-US" altLang="ja-JP" sz="14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a:t>
            </a:r>
            <a:r>
              <a:rPr lang="en-US" altLang="ja-JP" sz="1400" dirty="0" err="1">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chair:Tor</a:t>
            </a:r>
            <a:r>
              <a:rPr lang="en-US" altLang="ja-JP" sz="14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400" dirty="0" err="1">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Raubenheimer</a:t>
            </a:r>
            <a:r>
              <a:rPr lang="en-US" altLang="ja-JP" sz="14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4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(SLAC)).</a:t>
            </a:r>
          </a:p>
          <a:p>
            <a:pPr marL="65485" indent="-65485" eaLnBrk="1" fontAlgn="auto" hangingPunct="1">
              <a:spcBef>
                <a:spcPts val="0"/>
              </a:spcBef>
              <a:spcAft>
                <a:spcPts val="0"/>
              </a:spcAft>
              <a:buFont typeface="Wingdings" panose="05000000000000000000" pitchFamily="2" charset="2"/>
              <a:buChar char="l"/>
            </a:pPr>
            <a:r>
              <a:rPr lang="en-US" altLang="ja-JP" sz="14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The total global cost of the Prelab project is about </a:t>
            </a:r>
            <a:r>
              <a:rPr lang="en-US" altLang="ja-JP" sz="14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60 MILCU and about 360 FTE-year. </a:t>
            </a:r>
            <a:r>
              <a:rPr lang="en-US" altLang="ja-JP" sz="14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(This does not include the cost of the infrastructure for the WPs.)</a:t>
            </a:r>
          </a:p>
          <a:p>
            <a:pPr marL="65485" indent="-65485" eaLnBrk="1" fontAlgn="auto" hangingPunct="1">
              <a:spcBef>
                <a:spcPts val="0"/>
              </a:spcBef>
              <a:spcAft>
                <a:spcPts val="0"/>
              </a:spcAft>
              <a:buFont typeface="Wingdings" panose="05000000000000000000" pitchFamily="2" charset="2"/>
              <a:buChar char="l"/>
            </a:pPr>
            <a:r>
              <a:rPr lang="en-US" altLang="ja-JP" sz="14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The cost will be </a:t>
            </a:r>
            <a:r>
              <a:rPr lang="en-US" altLang="ja-JP" sz="14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shared internationally </a:t>
            </a:r>
            <a:r>
              <a:rPr lang="en-US" altLang="ja-JP" sz="14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as in-kind contribution.</a:t>
            </a:r>
          </a:p>
        </p:txBody>
      </p:sp>
      <p:sp>
        <p:nvSpPr>
          <p:cNvPr id="2" name="フッター プレースホルダー 1">
            <a:extLst>
              <a:ext uri="{FF2B5EF4-FFF2-40B4-BE49-F238E27FC236}">
                <a16:creationId xmlns:a16="http://schemas.microsoft.com/office/drawing/2014/main" id="{DE08A9FA-7C42-4E44-9638-8E300BFF8960}"/>
              </a:ext>
            </a:extLst>
          </p:cNvPr>
          <p:cNvSpPr>
            <a:spLocks noGrp="1"/>
          </p:cNvSpPr>
          <p:nvPr>
            <p:ph type="ftr" sz="quarter" idx="11"/>
          </p:nvPr>
        </p:nvSpPr>
        <p:spPr>
          <a:xfrm>
            <a:off x="10920536" y="834743"/>
            <a:ext cx="1173265" cy="365125"/>
          </a:xfrm>
        </p:spPr>
        <p:txBody>
          <a:bodyPr/>
          <a:lstStyle/>
          <a:p>
            <a:pPr eaLnBrk="1" fontAlgn="auto" hangingPunct="1">
              <a:spcBef>
                <a:spcPts val="0"/>
              </a:spcBef>
              <a:spcAft>
                <a:spcPts val="0"/>
              </a:spcAft>
            </a:pPr>
            <a:r>
              <a:rPr kumimoji="1" lang="ja-JP" altLang="en-US">
                <a:solidFill>
                  <a:prstClr val="black">
                    <a:tint val="75000"/>
                  </a:prstClr>
                </a:solidFill>
                <a:cs typeface="+mn-cs"/>
              </a:rPr>
              <a:t>ILCX2021 (Shin MICHIZONO)</a:t>
            </a:r>
          </a:p>
        </p:txBody>
      </p:sp>
      <p:sp>
        <p:nvSpPr>
          <p:cNvPr id="4" name="スライド番号プレースホルダー 3">
            <a:extLst>
              <a:ext uri="{FF2B5EF4-FFF2-40B4-BE49-F238E27FC236}">
                <a16:creationId xmlns:a16="http://schemas.microsoft.com/office/drawing/2014/main" id="{609A22CD-2DB9-4FDD-844F-62CC1A915B24}"/>
              </a:ext>
            </a:extLst>
          </p:cNvPr>
          <p:cNvSpPr>
            <a:spLocks noGrp="1"/>
          </p:cNvSpPr>
          <p:nvPr>
            <p:ph type="sldNum" sz="quarter" idx="12"/>
          </p:nvPr>
        </p:nvSpPr>
        <p:spPr/>
        <p:txBody>
          <a:bodyPr/>
          <a:lstStyle/>
          <a:p>
            <a:pPr eaLnBrk="1" fontAlgn="auto" hangingPunct="1">
              <a:spcBef>
                <a:spcPts val="0"/>
              </a:spcBef>
              <a:spcAft>
                <a:spcPts val="0"/>
              </a:spcAft>
            </a:pPr>
            <a:fld id="{48F63A3B-78C7-47BE-AE5E-E10140E04643}" type="slidenum">
              <a:rPr lang="en-US">
                <a:solidFill>
                  <a:prstClr val="black">
                    <a:tint val="75000"/>
                  </a:prstClr>
                </a:solidFill>
                <a:cs typeface="+mn-cs"/>
              </a:rPr>
              <a:pPr eaLnBrk="1" fontAlgn="auto" hangingPunct="1">
                <a:spcBef>
                  <a:spcPts val="0"/>
                </a:spcBef>
                <a:spcAft>
                  <a:spcPts val="0"/>
                </a:spcAft>
              </a:pPr>
              <a:t>19</a:t>
            </a:fld>
            <a:endParaRPr lang="en-US" dirty="0">
              <a:solidFill>
                <a:prstClr val="black">
                  <a:tint val="75000"/>
                </a:prstClr>
              </a:solidFill>
              <a:cs typeface="+mn-cs"/>
            </a:endParaRPr>
          </a:p>
        </p:txBody>
      </p:sp>
      <p:sp>
        <p:nvSpPr>
          <p:cNvPr id="80" name="テキスト ボックス 79">
            <a:extLst>
              <a:ext uri="{FF2B5EF4-FFF2-40B4-BE49-F238E27FC236}">
                <a16:creationId xmlns:a16="http://schemas.microsoft.com/office/drawing/2014/main" id="{C1F67A20-B648-4EB2-825E-8B4554EAEA9C}"/>
              </a:ext>
            </a:extLst>
          </p:cNvPr>
          <p:cNvSpPr txBox="1"/>
          <p:nvPr/>
        </p:nvSpPr>
        <p:spPr>
          <a:xfrm>
            <a:off x="2512928" y="1988894"/>
            <a:ext cx="889987" cy="577081"/>
          </a:xfrm>
          <a:prstGeom prst="rect">
            <a:avLst/>
          </a:prstGeom>
          <a:noFill/>
        </p:spPr>
        <p:txBody>
          <a:bodyPr wrap="none" rtlCol="0">
            <a:spAutoFit/>
          </a:bodyPr>
          <a:lstStyle/>
          <a:p>
            <a:pPr eaLnBrk="1" fontAlgn="auto" hangingPunct="1">
              <a:spcBef>
                <a:spcPts val="0"/>
              </a:spcBef>
              <a:spcAft>
                <a:spcPts val="0"/>
              </a:spcAft>
            </a:pPr>
            <a:r>
              <a:rPr lang="en-US" altLang="ja-JP" sz="1050" b="1" i="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SRF</a:t>
            </a:r>
          </a:p>
          <a:p>
            <a:pPr eaLnBrk="1" fontAlgn="auto" hangingPunct="1">
              <a:spcBef>
                <a:spcPts val="0"/>
              </a:spcBef>
              <a:spcAft>
                <a:spcPts val="0"/>
              </a:spcAft>
            </a:pPr>
            <a:r>
              <a:rPr lang="ja-JP" altLang="en-US" sz="1050" kern="0" dirty="0">
                <a:solidFill>
                  <a:prstClr val="black"/>
                </a:solidFill>
                <a:latin typeface="Arial Unicode MS" panose="020B0604020202020204" pitchFamily="50" charset="-128"/>
                <a:ea typeface="Arial Unicode MS" panose="020B0604020202020204" pitchFamily="50" charset="-128"/>
                <a:cs typeface="+mn-cs"/>
              </a:rPr>
              <a:t>～</a:t>
            </a:r>
            <a:r>
              <a:rPr lang="en-US" altLang="ja-JP" sz="1050" kern="0" dirty="0">
                <a:solidFill>
                  <a:prstClr val="black"/>
                </a:solidFill>
                <a:latin typeface="Arial Unicode MS" panose="020B0604020202020204" pitchFamily="50" charset="-128"/>
                <a:ea typeface="Arial Unicode MS" panose="020B0604020202020204" pitchFamily="50" charset="-128"/>
                <a:cs typeface="+mn-cs"/>
              </a:rPr>
              <a:t>41MILCU</a:t>
            </a:r>
          </a:p>
          <a:p>
            <a:pPr eaLnBrk="1" fontAlgn="auto" hangingPunct="1">
              <a:spcBef>
                <a:spcPts val="0"/>
              </a:spcBef>
              <a:spcAft>
                <a:spcPts val="0"/>
              </a:spcAft>
            </a:pPr>
            <a:r>
              <a:rPr lang="en-US" altLang="ja-JP" sz="1050" kern="0" dirty="0">
                <a:solidFill>
                  <a:prstClr val="black"/>
                </a:solidFill>
                <a:latin typeface="Arial Unicode MS" panose="020B0604020202020204" pitchFamily="50" charset="-128"/>
                <a:ea typeface="Arial Unicode MS" panose="020B0604020202020204" pitchFamily="50" charset="-128"/>
                <a:cs typeface="+mn-cs"/>
              </a:rPr>
              <a:t>285 FTE-</a:t>
            </a:r>
            <a:r>
              <a:rPr lang="en-US" altLang="ja-JP" sz="1050" kern="0" dirty="0" err="1">
                <a:solidFill>
                  <a:prstClr val="black"/>
                </a:solidFill>
                <a:latin typeface="Arial Unicode MS" panose="020B0604020202020204" pitchFamily="50" charset="-128"/>
                <a:ea typeface="Arial Unicode MS" panose="020B0604020202020204" pitchFamily="50" charset="-128"/>
                <a:cs typeface="+mn-cs"/>
              </a:rPr>
              <a:t>yr</a:t>
            </a:r>
            <a:endParaRPr lang="ja-JP" altLang="en-US" sz="1050" dirty="0">
              <a:solidFill>
                <a:prstClr val="black"/>
              </a:solidFill>
              <a:latin typeface="Arial Unicode MS" panose="020B0604020202020204" pitchFamily="50" charset="-128"/>
              <a:ea typeface="Arial Unicode MS" panose="020B0604020202020204" pitchFamily="50" charset="-128"/>
              <a:cs typeface="+mn-cs"/>
            </a:endParaRPr>
          </a:p>
        </p:txBody>
      </p:sp>
      <p:sp>
        <p:nvSpPr>
          <p:cNvPr id="81" name="テキスト ボックス 80">
            <a:extLst>
              <a:ext uri="{FF2B5EF4-FFF2-40B4-BE49-F238E27FC236}">
                <a16:creationId xmlns:a16="http://schemas.microsoft.com/office/drawing/2014/main" id="{7BFA6F4A-9C93-436D-A6BF-C9CF588D81AF}"/>
              </a:ext>
            </a:extLst>
          </p:cNvPr>
          <p:cNvSpPr txBox="1"/>
          <p:nvPr/>
        </p:nvSpPr>
        <p:spPr>
          <a:xfrm>
            <a:off x="2372830" y="2511491"/>
            <a:ext cx="1317307" cy="365100"/>
          </a:xfrm>
          <a:prstGeom prst="rect">
            <a:avLst/>
          </a:prstGeom>
          <a:solidFill>
            <a:schemeClr val="accent4">
              <a:lumMod val="40000"/>
              <a:lumOff val="60000"/>
            </a:schemeClr>
          </a:solidFill>
        </p:spPr>
        <p:txBody>
          <a:bodyPr wrap="square" rtlCol="0">
            <a:spAutoFit/>
          </a:bodyPr>
          <a:lstStyle/>
          <a:p>
            <a:pPr algn="ctr" eaLnBrk="1" fontAlgn="auto" hangingPunct="1">
              <a:lnSpc>
                <a:spcPts val="788"/>
              </a:lnSpc>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WP-1</a:t>
            </a:r>
          </a:p>
          <a:p>
            <a:pPr algn="ctr" eaLnBrk="1" fontAlgn="auto" hangingPunct="1">
              <a:lnSpc>
                <a:spcPts val="1400"/>
              </a:lnSpc>
              <a:spcBef>
                <a:spcPts val="0"/>
              </a:spcBef>
              <a:spcAft>
                <a:spcPts val="0"/>
              </a:spcAft>
            </a:pPr>
            <a:r>
              <a:rPr kumimoji="1"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Cavity</a:t>
            </a:r>
            <a:r>
              <a:rPr kumimoji="1"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kumimoji="1"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production</a:t>
            </a:r>
            <a:endParaRPr kumimoji="1"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83" name="テキスト ボックス 82">
            <a:extLst>
              <a:ext uri="{FF2B5EF4-FFF2-40B4-BE49-F238E27FC236}">
                <a16:creationId xmlns:a16="http://schemas.microsoft.com/office/drawing/2014/main" id="{E2ACCCA9-870D-4279-8539-D9E23B50499F}"/>
              </a:ext>
            </a:extLst>
          </p:cNvPr>
          <p:cNvSpPr txBox="1"/>
          <p:nvPr/>
        </p:nvSpPr>
        <p:spPr>
          <a:xfrm>
            <a:off x="2364366" y="2917242"/>
            <a:ext cx="1317310" cy="360035"/>
          </a:xfrm>
          <a:prstGeom prst="rect">
            <a:avLst/>
          </a:prstGeom>
          <a:solidFill>
            <a:schemeClr val="accent4">
              <a:lumMod val="40000"/>
              <a:lumOff val="60000"/>
            </a:schemeClr>
          </a:solidFill>
        </p:spPr>
        <p:txBody>
          <a:bodyPr wrap="square" rtlCol="0">
            <a:spAutoFit/>
          </a:bodyPr>
          <a:lstStyle/>
          <a:p>
            <a:pPr algn="ctr" eaLnBrk="1" fontAlgn="auto" hangingPunct="1">
              <a:lnSpc>
                <a:spcPts val="788"/>
              </a:lnSpc>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WP-2</a:t>
            </a:r>
          </a:p>
          <a:p>
            <a:pPr algn="ctr" eaLnBrk="1" fontAlgn="auto" hangingPunct="1">
              <a:lnSpc>
                <a:spcPts val="1400"/>
              </a:lnSpc>
              <a:spcBef>
                <a:spcPts val="0"/>
              </a:spcBef>
              <a:spcAft>
                <a:spcPts val="0"/>
              </a:spcAft>
            </a:pPr>
            <a:r>
              <a:rPr kumimoji="1" lang="en-US" altLang="ja-JP" sz="9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Cryomodule</a:t>
            </a:r>
            <a:r>
              <a:rPr kumimoji="1" lang="ja-JP" altLang="en-US" sz="9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kumimoji="1" lang="en-US" altLang="ja-JP" sz="9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assembly</a:t>
            </a:r>
            <a:endParaRPr kumimoji="1" lang="ja-JP" altLang="en-US" sz="9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84" name="テキスト ボックス 83">
            <a:extLst>
              <a:ext uri="{FF2B5EF4-FFF2-40B4-BE49-F238E27FC236}">
                <a16:creationId xmlns:a16="http://schemas.microsoft.com/office/drawing/2014/main" id="{4629F967-4493-4E5A-9071-9AAF7FA53160}"/>
              </a:ext>
            </a:extLst>
          </p:cNvPr>
          <p:cNvSpPr txBox="1"/>
          <p:nvPr/>
        </p:nvSpPr>
        <p:spPr>
          <a:xfrm>
            <a:off x="2372831" y="3319771"/>
            <a:ext cx="1317307" cy="365100"/>
          </a:xfrm>
          <a:prstGeom prst="rect">
            <a:avLst/>
          </a:prstGeom>
          <a:solidFill>
            <a:schemeClr val="accent4">
              <a:lumMod val="40000"/>
              <a:lumOff val="60000"/>
            </a:schemeClr>
          </a:solidFill>
        </p:spPr>
        <p:txBody>
          <a:bodyPr wrap="square" rtlCol="0">
            <a:spAutoFit/>
          </a:bodyPr>
          <a:lstStyle/>
          <a:p>
            <a:pPr algn="ctr" eaLnBrk="1" fontAlgn="auto" hangingPunct="1">
              <a:lnSpc>
                <a:spcPts val="788"/>
              </a:lnSpc>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WP-3</a:t>
            </a:r>
          </a:p>
          <a:p>
            <a:pPr algn="ctr" eaLnBrk="1" fontAlgn="auto" hangingPunct="1">
              <a:lnSpc>
                <a:spcPts val="1400"/>
              </a:lnSpc>
              <a:spcBef>
                <a:spcPts val="0"/>
              </a:spcBef>
              <a:spcAft>
                <a:spcPts val="0"/>
              </a:spcAft>
            </a:pPr>
            <a:r>
              <a:rPr kumimoji="1"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Crab cavity</a:t>
            </a:r>
            <a:endParaRPr kumimoji="1"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85" name="テキスト ボックス 84">
            <a:extLst>
              <a:ext uri="{FF2B5EF4-FFF2-40B4-BE49-F238E27FC236}">
                <a16:creationId xmlns:a16="http://schemas.microsoft.com/office/drawing/2014/main" id="{9B9AEDA3-927C-4EDC-8E4C-7A0DB5058EAD}"/>
              </a:ext>
            </a:extLst>
          </p:cNvPr>
          <p:cNvSpPr txBox="1"/>
          <p:nvPr/>
        </p:nvSpPr>
        <p:spPr>
          <a:xfrm>
            <a:off x="3937567" y="2349899"/>
            <a:ext cx="1359525" cy="365100"/>
          </a:xfrm>
          <a:prstGeom prst="rect">
            <a:avLst/>
          </a:prstGeom>
          <a:solidFill>
            <a:schemeClr val="accent6">
              <a:lumMod val="20000"/>
              <a:lumOff val="80000"/>
            </a:schemeClr>
          </a:solidFill>
        </p:spPr>
        <p:txBody>
          <a:bodyPr wrap="square" rtlCol="0">
            <a:spAutoFit/>
          </a:bodyPr>
          <a:lstStyle/>
          <a:p>
            <a:pPr algn="ctr" eaLnBrk="1" fontAlgn="auto" hangingPunct="1">
              <a:lnSpc>
                <a:spcPts val="788"/>
              </a:lnSpc>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WP-4</a:t>
            </a:r>
          </a:p>
          <a:p>
            <a:pPr algn="ctr" eaLnBrk="1" fontAlgn="auto" hangingPunct="1">
              <a:lnSpc>
                <a:spcPts val="1400"/>
              </a:lnSpc>
              <a:spcBef>
                <a:spcPts val="0"/>
              </a:spcBef>
              <a:spcAft>
                <a:spcPts val="0"/>
              </a:spcAft>
            </a:pPr>
            <a:r>
              <a:rPr kumimoji="1"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Electron source</a:t>
            </a:r>
            <a:endParaRPr kumimoji="1"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86" name="テキスト ボックス 85">
            <a:extLst>
              <a:ext uri="{FF2B5EF4-FFF2-40B4-BE49-F238E27FC236}">
                <a16:creationId xmlns:a16="http://schemas.microsoft.com/office/drawing/2014/main" id="{39C5B1C8-8EF8-46B3-B22F-0023BCE5DD77}"/>
              </a:ext>
            </a:extLst>
          </p:cNvPr>
          <p:cNvSpPr txBox="1"/>
          <p:nvPr/>
        </p:nvSpPr>
        <p:spPr>
          <a:xfrm>
            <a:off x="3890729" y="1966291"/>
            <a:ext cx="1547218" cy="415498"/>
          </a:xfrm>
          <a:prstGeom prst="rect">
            <a:avLst/>
          </a:prstGeom>
          <a:noFill/>
        </p:spPr>
        <p:txBody>
          <a:bodyPr wrap="none" rtlCol="0">
            <a:spAutoFit/>
          </a:bodyPr>
          <a:lstStyle/>
          <a:p>
            <a:pPr eaLnBrk="1" fontAlgn="auto" hangingPunct="1">
              <a:spcBef>
                <a:spcPts val="0"/>
              </a:spcBef>
              <a:spcAft>
                <a:spcPts val="0"/>
              </a:spcAft>
            </a:pPr>
            <a:r>
              <a:rPr lang="en-US" altLang="ja-JP" sz="1050" b="1" i="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e- source</a:t>
            </a:r>
            <a:r>
              <a:rPr lang="ja-JP" altLang="en-US" sz="1050" b="1" i="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lang="en-US" altLang="ja-JP" sz="1050" b="1" i="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a:p>
            <a:pPr eaLnBrk="1" fontAlgn="auto" hangingPunct="1">
              <a:spcBef>
                <a:spcPts val="0"/>
              </a:spcBef>
              <a:spcAft>
                <a:spcPts val="0"/>
              </a:spcAft>
            </a:pP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a:t>
            </a: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2.5MILCU</a:t>
            </a: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6 </a:t>
            </a: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FTE-</a:t>
            </a:r>
            <a:r>
              <a:rPr lang="en-US" altLang="ja-JP" sz="1050" dirty="0" err="1">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yr</a:t>
            </a:r>
            <a:endPar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87" name="テキスト ボックス 86">
            <a:extLst>
              <a:ext uri="{FF2B5EF4-FFF2-40B4-BE49-F238E27FC236}">
                <a16:creationId xmlns:a16="http://schemas.microsoft.com/office/drawing/2014/main" id="{A697832B-9683-43A8-8345-EAAF2B2B9F41}"/>
              </a:ext>
            </a:extLst>
          </p:cNvPr>
          <p:cNvSpPr txBox="1"/>
          <p:nvPr/>
        </p:nvSpPr>
        <p:spPr>
          <a:xfrm>
            <a:off x="3990784" y="3142865"/>
            <a:ext cx="1324583" cy="309828"/>
          </a:xfrm>
          <a:prstGeom prst="rect">
            <a:avLst/>
          </a:prstGeom>
          <a:solidFill>
            <a:schemeClr val="accent6">
              <a:lumMod val="20000"/>
              <a:lumOff val="80000"/>
            </a:schemeClr>
          </a:solidFill>
        </p:spPr>
        <p:txBody>
          <a:bodyPr wrap="square" rtlCol="0">
            <a:spAutoFit/>
          </a:bodyPr>
          <a:lstStyle/>
          <a:p>
            <a:pPr algn="ctr" eaLnBrk="1" fontAlgn="auto" hangingPunct="1">
              <a:lnSpc>
                <a:spcPts val="788"/>
              </a:lnSpc>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WP-5</a:t>
            </a:r>
          </a:p>
          <a:p>
            <a:pPr algn="ctr" eaLnBrk="1" fontAlgn="auto" hangingPunct="1">
              <a:lnSpc>
                <a:spcPts val="788"/>
              </a:lnSpc>
              <a:spcBef>
                <a:spcPts val="0"/>
              </a:spcBef>
              <a:spcAft>
                <a:spcPts val="0"/>
              </a:spcAft>
            </a:pP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Undulator</a:t>
            </a:r>
          </a:p>
        </p:txBody>
      </p:sp>
      <p:sp>
        <p:nvSpPr>
          <p:cNvPr id="88" name="テキスト ボックス 87">
            <a:extLst>
              <a:ext uri="{FF2B5EF4-FFF2-40B4-BE49-F238E27FC236}">
                <a16:creationId xmlns:a16="http://schemas.microsoft.com/office/drawing/2014/main" id="{BC1A8C0A-88FB-430D-8E94-D122A6091BE2}"/>
              </a:ext>
            </a:extLst>
          </p:cNvPr>
          <p:cNvSpPr txBox="1"/>
          <p:nvPr/>
        </p:nvSpPr>
        <p:spPr>
          <a:xfrm>
            <a:off x="3742063" y="2599120"/>
            <a:ext cx="1478290" cy="577081"/>
          </a:xfrm>
          <a:prstGeom prst="rect">
            <a:avLst/>
          </a:prstGeom>
          <a:noFill/>
        </p:spPr>
        <p:txBody>
          <a:bodyPr wrap="none" rtlCol="0">
            <a:spAutoFit/>
          </a:bodyPr>
          <a:lstStyle/>
          <a:p>
            <a:pPr eaLnBrk="1" fontAlgn="auto" hangingPunct="1">
              <a:spcBef>
                <a:spcPts val="0"/>
              </a:spcBef>
              <a:spcAft>
                <a:spcPts val="0"/>
              </a:spcAft>
            </a:pPr>
            <a:r>
              <a:rPr lang="en-US" altLang="ja-JP" sz="1050" b="1" i="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e+</a:t>
            </a:r>
            <a:r>
              <a:rPr lang="ja-JP" altLang="en-US" sz="1050" b="1" i="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050" b="1" i="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source</a:t>
            </a:r>
          </a:p>
          <a:p>
            <a:pPr eaLnBrk="1" fontAlgn="auto" hangingPunct="1">
              <a:spcBef>
                <a:spcPts val="0"/>
              </a:spcBef>
              <a:spcAft>
                <a:spcPts val="0"/>
              </a:spcAft>
            </a:pP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a:t>
            </a: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6MILCU</a:t>
            </a: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15</a:t>
            </a: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FTE-</a:t>
            </a:r>
            <a:r>
              <a:rPr lang="en-US" altLang="ja-JP" sz="1050" dirty="0" err="1">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yr</a:t>
            </a:r>
            <a:endPar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a:p>
            <a:pPr eaLnBrk="1" fontAlgn="auto" hangingPunct="1">
              <a:spcBef>
                <a:spcPts val="0"/>
              </a:spcBef>
              <a:spcAft>
                <a:spcPts val="0"/>
              </a:spcAft>
            </a:pPr>
            <a:r>
              <a:rPr lang="en-US" altLang="ja-JP" sz="1050" b="1" i="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Undulator</a:t>
            </a:r>
            <a:r>
              <a:rPr lang="ja-JP" altLang="en-US" sz="1050" b="1" i="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050" b="1" i="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scheme</a:t>
            </a:r>
          </a:p>
        </p:txBody>
      </p:sp>
      <p:sp>
        <p:nvSpPr>
          <p:cNvPr id="89" name="テキスト ボックス 88">
            <a:extLst>
              <a:ext uri="{FF2B5EF4-FFF2-40B4-BE49-F238E27FC236}">
                <a16:creationId xmlns:a16="http://schemas.microsoft.com/office/drawing/2014/main" id="{E2F6E233-6D76-4FD4-A994-BEBC78E983AA}"/>
              </a:ext>
            </a:extLst>
          </p:cNvPr>
          <p:cNvSpPr txBox="1"/>
          <p:nvPr/>
        </p:nvSpPr>
        <p:spPr>
          <a:xfrm>
            <a:off x="3714240" y="4284730"/>
            <a:ext cx="1244251" cy="253916"/>
          </a:xfrm>
          <a:prstGeom prst="rect">
            <a:avLst/>
          </a:prstGeom>
          <a:noFill/>
        </p:spPr>
        <p:txBody>
          <a:bodyPr wrap="none" rtlCol="0">
            <a:spAutoFit/>
          </a:bodyPr>
          <a:lstStyle/>
          <a:p>
            <a:pPr eaLnBrk="1" fontAlgn="auto" hangingPunct="1">
              <a:spcBef>
                <a:spcPts val="0"/>
              </a:spcBef>
              <a:spcAft>
                <a:spcPts val="0"/>
              </a:spcAft>
            </a:pPr>
            <a:r>
              <a:rPr lang="en-US" altLang="ja-JP" sz="1050" b="1" i="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e-Driven</a:t>
            </a:r>
            <a:r>
              <a:rPr lang="ja-JP" altLang="en-US" sz="1050" b="1" i="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050" b="1" i="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scheme</a:t>
            </a:r>
          </a:p>
        </p:txBody>
      </p:sp>
      <p:sp>
        <p:nvSpPr>
          <p:cNvPr id="90" name="テキスト ボックス 89">
            <a:extLst>
              <a:ext uri="{FF2B5EF4-FFF2-40B4-BE49-F238E27FC236}">
                <a16:creationId xmlns:a16="http://schemas.microsoft.com/office/drawing/2014/main" id="{EBEFF505-369C-4400-82C3-1126B9707DBC}"/>
              </a:ext>
            </a:extLst>
          </p:cNvPr>
          <p:cNvSpPr txBox="1"/>
          <p:nvPr/>
        </p:nvSpPr>
        <p:spPr>
          <a:xfrm>
            <a:off x="5476855" y="1971292"/>
            <a:ext cx="1588897" cy="415498"/>
          </a:xfrm>
          <a:prstGeom prst="rect">
            <a:avLst/>
          </a:prstGeom>
          <a:noFill/>
        </p:spPr>
        <p:txBody>
          <a:bodyPr wrap="none" rtlCol="0">
            <a:spAutoFit/>
          </a:bodyPr>
          <a:lstStyle/>
          <a:p>
            <a:pPr eaLnBrk="1" fontAlgn="auto" hangingPunct="1">
              <a:spcBef>
                <a:spcPts val="0"/>
              </a:spcBef>
              <a:spcAft>
                <a:spcPts val="0"/>
              </a:spcAft>
            </a:pPr>
            <a:r>
              <a:rPr lang="en-US" altLang="ja-JP" sz="1050" b="1" i="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DR</a:t>
            </a:r>
          </a:p>
          <a:p>
            <a:pPr eaLnBrk="1" fontAlgn="auto" hangingPunct="1">
              <a:spcBef>
                <a:spcPts val="0"/>
              </a:spcBef>
              <a:spcAft>
                <a:spcPts val="0"/>
              </a:spcAft>
            </a:pP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～2.5</a:t>
            </a: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MILCU</a:t>
            </a: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30</a:t>
            </a: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FTE-</a:t>
            </a:r>
            <a:r>
              <a:rPr lang="en-US" altLang="ja-JP" sz="1050" dirty="0" err="1">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yr</a:t>
            </a:r>
            <a:endPar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91" name="テキスト ボックス 90">
            <a:extLst>
              <a:ext uri="{FF2B5EF4-FFF2-40B4-BE49-F238E27FC236}">
                <a16:creationId xmlns:a16="http://schemas.microsoft.com/office/drawing/2014/main" id="{8D6BE1E4-0F35-4A50-A9DE-A18E0E684733}"/>
              </a:ext>
            </a:extLst>
          </p:cNvPr>
          <p:cNvSpPr txBox="1"/>
          <p:nvPr/>
        </p:nvSpPr>
        <p:spPr>
          <a:xfrm>
            <a:off x="7016679" y="1953947"/>
            <a:ext cx="1478290" cy="415498"/>
          </a:xfrm>
          <a:prstGeom prst="rect">
            <a:avLst/>
          </a:prstGeom>
          <a:noFill/>
        </p:spPr>
        <p:txBody>
          <a:bodyPr wrap="none" rtlCol="0">
            <a:spAutoFit/>
          </a:bodyPr>
          <a:lstStyle/>
          <a:p>
            <a:pPr eaLnBrk="1" fontAlgn="auto" hangingPunct="1">
              <a:spcBef>
                <a:spcPts val="0"/>
              </a:spcBef>
              <a:spcAft>
                <a:spcPts val="0"/>
              </a:spcAft>
            </a:pPr>
            <a:r>
              <a:rPr lang="en-US" altLang="ja-JP" sz="1050" b="1" i="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BDS</a:t>
            </a:r>
          </a:p>
          <a:p>
            <a:pPr eaLnBrk="1" fontAlgn="auto" hangingPunct="1">
              <a:spcBef>
                <a:spcPts val="0"/>
              </a:spcBef>
              <a:spcAft>
                <a:spcPts val="0"/>
              </a:spcAft>
            </a:pP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～2</a:t>
            </a: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MILCU</a:t>
            </a: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16</a:t>
            </a: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FTE-</a:t>
            </a:r>
            <a:r>
              <a:rPr lang="en-US" altLang="ja-JP" sz="1050" dirty="0" err="1">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yr</a:t>
            </a:r>
            <a:endPar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92" name="テキスト ボックス 91">
            <a:extLst>
              <a:ext uri="{FF2B5EF4-FFF2-40B4-BE49-F238E27FC236}">
                <a16:creationId xmlns:a16="http://schemas.microsoft.com/office/drawing/2014/main" id="{6DB69522-692E-4883-9DD0-6B2F37D9A309}"/>
              </a:ext>
            </a:extLst>
          </p:cNvPr>
          <p:cNvSpPr txBox="1"/>
          <p:nvPr/>
        </p:nvSpPr>
        <p:spPr>
          <a:xfrm>
            <a:off x="8355263" y="1957160"/>
            <a:ext cx="1478290" cy="415498"/>
          </a:xfrm>
          <a:prstGeom prst="rect">
            <a:avLst/>
          </a:prstGeom>
          <a:noFill/>
        </p:spPr>
        <p:txBody>
          <a:bodyPr wrap="none" rtlCol="0">
            <a:spAutoFit/>
          </a:bodyPr>
          <a:lstStyle/>
          <a:p>
            <a:pPr eaLnBrk="1" fontAlgn="auto" hangingPunct="1">
              <a:spcBef>
                <a:spcPts val="0"/>
              </a:spcBef>
              <a:spcAft>
                <a:spcPts val="0"/>
              </a:spcAft>
            </a:pPr>
            <a:r>
              <a:rPr lang="en-US" altLang="ja-JP" sz="1050" b="1" i="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Dump</a:t>
            </a:r>
          </a:p>
          <a:p>
            <a:pPr eaLnBrk="1" fontAlgn="auto" hangingPunct="1">
              <a:spcBef>
                <a:spcPts val="0"/>
              </a:spcBef>
              <a:spcAft>
                <a:spcPts val="0"/>
              </a:spcAft>
            </a:pP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～3</a:t>
            </a: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MILCU</a:t>
            </a: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12</a:t>
            </a: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FTE-</a:t>
            </a:r>
            <a:r>
              <a:rPr lang="en-US" altLang="ja-JP" sz="1050" dirty="0" err="1">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yr</a:t>
            </a:r>
            <a:endPar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93" name="テキスト ボックス 92">
            <a:extLst>
              <a:ext uri="{FF2B5EF4-FFF2-40B4-BE49-F238E27FC236}">
                <a16:creationId xmlns:a16="http://schemas.microsoft.com/office/drawing/2014/main" id="{E18439AD-9CA2-493E-A670-DC121E7C3046}"/>
              </a:ext>
            </a:extLst>
          </p:cNvPr>
          <p:cNvSpPr txBox="1"/>
          <p:nvPr/>
        </p:nvSpPr>
        <p:spPr>
          <a:xfrm>
            <a:off x="3990782" y="3545657"/>
            <a:ext cx="1314910" cy="309828"/>
          </a:xfrm>
          <a:prstGeom prst="rect">
            <a:avLst/>
          </a:prstGeom>
          <a:solidFill>
            <a:schemeClr val="accent6">
              <a:lumMod val="20000"/>
              <a:lumOff val="80000"/>
            </a:schemeClr>
          </a:solidFill>
        </p:spPr>
        <p:txBody>
          <a:bodyPr wrap="square" rtlCol="0">
            <a:spAutoFit/>
          </a:bodyPr>
          <a:lstStyle/>
          <a:p>
            <a:pPr algn="ctr" eaLnBrk="1" fontAlgn="auto" hangingPunct="1">
              <a:lnSpc>
                <a:spcPts val="788"/>
              </a:lnSpc>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WP-6</a:t>
            </a:r>
          </a:p>
          <a:p>
            <a:pPr algn="ctr" eaLnBrk="1" fontAlgn="auto" hangingPunct="1">
              <a:lnSpc>
                <a:spcPts val="788"/>
              </a:lnSpc>
              <a:spcBef>
                <a:spcPts val="0"/>
              </a:spcBef>
              <a:spcAft>
                <a:spcPts val="0"/>
              </a:spcAft>
            </a:pP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Rotating target</a:t>
            </a:r>
          </a:p>
        </p:txBody>
      </p:sp>
      <p:sp>
        <p:nvSpPr>
          <p:cNvPr id="95" name="テキスト ボックス 94">
            <a:extLst>
              <a:ext uri="{FF2B5EF4-FFF2-40B4-BE49-F238E27FC236}">
                <a16:creationId xmlns:a16="http://schemas.microsoft.com/office/drawing/2014/main" id="{877E661A-B9C5-4E2C-8E92-BDE7093B92B7}"/>
              </a:ext>
            </a:extLst>
          </p:cNvPr>
          <p:cNvSpPr txBox="1"/>
          <p:nvPr/>
        </p:nvSpPr>
        <p:spPr>
          <a:xfrm>
            <a:off x="3974111" y="4551809"/>
            <a:ext cx="1324583" cy="309828"/>
          </a:xfrm>
          <a:prstGeom prst="rect">
            <a:avLst/>
          </a:prstGeom>
          <a:solidFill>
            <a:schemeClr val="accent6">
              <a:lumMod val="20000"/>
              <a:lumOff val="80000"/>
            </a:schemeClr>
          </a:solidFill>
        </p:spPr>
        <p:txBody>
          <a:bodyPr wrap="square" rtlCol="0">
            <a:spAutoFit/>
          </a:bodyPr>
          <a:lstStyle/>
          <a:p>
            <a:pPr algn="ctr" eaLnBrk="1" fontAlgn="auto" hangingPunct="1">
              <a:lnSpc>
                <a:spcPts val="788"/>
              </a:lnSpc>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WP-8</a:t>
            </a:r>
          </a:p>
          <a:p>
            <a:pPr algn="ctr" eaLnBrk="1" fontAlgn="auto" hangingPunct="1">
              <a:lnSpc>
                <a:spcPts val="788"/>
              </a:lnSpc>
              <a:spcBef>
                <a:spcPts val="0"/>
              </a:spcBef>
              <a:spcAft>
                <a:spcPts val="0"/>
              </a:spcAft>
            </a:pP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Rotating target</a:t>
            </a:r>
          </a:p>
        </p:txBody>
      </p:sp>
      <p:sp>
        <p:nvSpPr>
          <p:cNvPr id="96" name="テキスト ボックス 95">
            <a:extLst>
              <a:ext uri="{FF2B5EF4-FFF2-40B4-BE49-F238E27FC236}">
                <a16:creationId xmlns:a16="http://schemas.microsoft.com/office/drawing/2014/main" id="{EFF0492B-B23F-4149-86F6-1A5232256FE4}"/>
              </a:ext>
            </a:extLst>
          </p:cNvPr>
          <p:cNvSpPr txBox="1"/>
          <p:nvPr/>
        </p:nvSpPr>
        <p:spPr>
          <a:xfrm>
            <a:off x="3974112" y="4951066"/>
            <a:ext cx="1324583" cy="309828"/>
          </a:xfrm>
          <a:prstGeom prst="rect">
            <a:avLst/>
          </a:prstGeom>
          <a:solidFill>
            <a:schemeClr val="accent6">
              <a:lumMod val="20000"/>
              <a:lumOff val="80000"/>
            </a:schemeClr>
          </a:solidFill>
        </p:spPr>
        <p:txBody>
          <a:bodyPr wrap="square" rtlCol="0">
            <a:spAutoFit/>
          </a:bodyPr>
          <a:lstStyle/>
          <a:p>
            <a:pPr algn="ctr" eaLnBrk="1" fontAlgn="auto" hangingPunct="1">
              <a:lnSpc>
                <a:spcPts val="788"/>
              </a:lnSpc>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WP-9</a:t>
            </a:r>
          </a:p>
          <a:p>
            <a:pPr algn="ctr" eaLnBrk="1" fontAlgn="auto" hangingPunct="1">
              <a:lnSpc>
                <a:spcPts val="788"/>
              </a:lnSpc>
              <a:spcBef>
                <a:spcPts val="0"/>
              </a:spcBef>
              <a:spcAft>
                <a:spcPts val="0"/>
              </a:spcAft>
            </a:pP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Magnetic focusing</a:t>
            </a:r>
          </a:p>
        </p:txBody>
      </p:sp>
      <p:sp>
        <p:nvSpPr>
          <p:cNvPr id="97" name="テキスト ボックス 96">
            <a:extLst>
              <a:ext uri="{FF2B5EF4-FFF2-40B4-BE49-F238E27FC236}">
                <a16:creationId xmlns:a16="http://schemas.microsoft.com/office/drawing/2014/main" id="{1ED3CD89-0FEA-4F4F-BA53-62DC36A9CF9B}"/>
              </a:ext>
            </a:extLst>
          </p:cNvPr>
          <p:cNvSpPr txBox="1"/>
          <p:nvPr/>
        </p:nvSpPr>
        <p:spPr>
          <a:xfrm>
            <a:off x="3990784" y="5350323"/>
            <a:ext cx="1324583" cy="309828"/>
          </a:xfrm>
          <a:prstGeom prst="rect">
            <a:avLst/>
          </a:prstGeom>
          <a:solidFill>
            <a:schemeClr val="accent6">
              <a:lumMod val="20000"/>
              <a:lumOff val="80000"/>
            </a:schemeClr>
          </a:solidFill>
        </p:spPr>
        <p:txBody>
          <a:bodyPr wrap="square" rtlCol="0">
            <a:spAutoFit/>
          </a:bodyPr>
          <a:lstStyle/>
          <a:p>
            <a:pPr algn="ctr" eaLnBrk="1" fontAlgn="auto" hangingPunct="1">
              <a:lnSpc>
                <a:spcPts val="788"/>
              </a:lnSpc>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WP-10</a:t>
            </a:r>
          </a:p>
          <a:p>
            <a:pPr algn="ctr" eaLnBrk="1" fontAlgn="auto" hangingPunct="1">
              <a:lnSpc>
                <a:spcPts val="788"/>
              </a:lnSpc>
              <a:spcBef>
                <a:spcPts val="0"/>
              </a:spcBef>
              <a:spcAft>
                <a:spcPts val="0"/>
              </a:spcAft>
            </a:pP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Capture cavity</a:t>
            </a:r>
          </a:p>
        </p:txBody>
      </p:sp>
      <p:sp>
        <p:nvSpPr>
          <p:cNvPr id="98" name="テキスト ボックス 97">
            <a:extLst>
              <a:ext uri="{FF2B5EF4-FFF2-40B4-BE49-F238E27FC236}">
                <a16:creationId xmlns:a16="http://schemas.microsoft.com/office/drawing/2014/main" id="{BF20D66C-9090-4E2D-8B92-E4C1D0AEC581}"/>
              </a:ext>
            </a:extLst>
          </p:cNvPr>
          <p:cNvSpPr txBox="1"/>
          <p:nvPr/>
        </p:nvSpPr>
        <p:spPr>
          <a:xfrm>
            <a:off x="5509675" y="2368292"/>
            <a:ext cx="1386712" cy="309828"/>
          </a:xfrm>
          <a:prstGeom prst="rect">
            <a:avLst/>
          </a:prstGeom>
          <a:solidFill>
            <a:schemeClr val="accent2">
              <a:lumMod val="40000"/>
              <a:lumOff val="60000"/>
            </a:schemeClr>
          </a:solidFill>
        </p:spPr>
        <p:txBody>
          <a:bodyPr wrap="square" rtlCol="0">
            <a:spAutoFit/>
          </a:bodyPr>
          <a:lstStyle/>
          <a:p>
            <a:pPr algn="ctr" eaLnBrk="1" fontAlgn="auto" hangingPunct="1">
              <a:lnSpc>
                <a:spcPts val="788"/>
              </a:lnSpc>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WP-12</a:t>
            </a:r>
          </a:p>
          <a:p>
            <a:pPr algn="ctr" eaLnBrk="1" fontAlgn="auto" hangingPunct="1">
              <a:lnSpc>
                <a:spcPts val="788"/>
              </a:lnSpc>
              <a:spcBef>
                <a:spcPts val="0"/>
              </a:spcBef>
              <a:spcAft>
                <a:spcPts val="0"/>
              </a:spcAft>
            </a:pP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System design</a:t>
            </a:r>
          </a:p>
        </p:txBody>
      </p:sp>
      <p:sp>
        <p:nvSpPr>
          <p:cNvPr id="99" name="テキスト ボックス 98">
            <a:extLst>
              <a:ext uri="{FF2B5EF4-FFF2-40B4-BE49-F238E27FC236}">
                <a16:creationId xmlns:a16="http://schemas.microsoft.com/office/drawing/2014/main" id="{5DB38291-4B1B-4D77-9F9B-37D3E47CAC4B}"/>
              </a:ext>
            </a:extLst>
          </p:cNvPr>
          <p:cNvSpPr txBox="1"/>
          <p:nvPr/>
        </p:nvSpPr>
        <p:spPr>
          <a:xfrm>
            <a:off x="5509674" y="2788484"/>
            <a:ext cx="1391766" cy="309828"/>
          </a:xfrm>
          <a:prstGeom prst="rect">
            <a:avLst/>
          </a:prstGeom>
          <a:solidFill>
            <a:schemeClr val="accent2">
              <a:lumMod val="40000"/>
              <a:lumOff val="60000"/>
            </a:schemeClr>
          </a:solidFill>
        </p:spPr>
        <p:txBody>
          <a:bodyPr wrap="square" rtlCol="0">
            <a:spAutoFit/>
          </a:bodyPr>
          <a:lstStyle/>
          <a:p>
            <a:pPr algn="ctr" eaLnBrk="1" fontAlgn="auto" hangingPunct="1">
              <a:lnSpc>
                <a:spcPts val="788"/>
              </a:lnSpc>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WP-13</a:t>
            </a:r>
          </a:p>
          <a:p>
            <a:pPr algn="ctr" eaLnBrk="1" fontAlgn="auto" hangingPunct="1">
              <a:lnSpc>
                <a:spcPts val="788"/>
              </a:lnSpc>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Collective effect</a:t>
            </a:r>
            <a:endPar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00" name="テキスト ボックス 99">
            <a:extLst>
              <a:ext uri="{FF2B5EF4-FFF2-40B4-BE49-F238E27FC236}">
                <a16:creationId xmlns:a16="http://schemas.microsoft.com/office/drawing/2014/main" id="{BE9DEF8D-4505-4F19-B895-760A6652474F}"/>
              </a:ext>
            </a:extLst>
          </p:cNvPr>
          <p:cNvSpPr txBox="1"/>
          <p:nvPr/>
        </p:nvSpPr>
        <p:spPr>
          <a:xfrm>
            <a:off x="5509674" y="3189145"/>
            <a:ext cx="1386713" cy="304571"/>
          </a:xfrm>
          <a:prstGeom prst="rect">
            <a:avLst/>
          </a:prstGeom>
          <a:solidFill>
            <a:schemeClr val="accent2">
              <a:lumMod val="40000"/>
              <a:lumOff val="60000"/>
            </a:schemeClr>
          </a:solidFill>
        </p:spPr>
        <p:txBody>
          <a:bodyPr wrap="square" rtlCol="0">
            <a:spAutoFit/>
          </a:bodyPr>
          <a:lstStyle/>
          <a:p>
            <a:pPr algn="ctr" eaLnBrk="1" fontAlgn="auto" hangingPunct="1">
              <a:lnSpc>
                <a:spcPts val="788"/>
              </a:lnSpc>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WP-14</a:t>
            </a:r>
          </a:p>
          <a:p>
            <a:pPr algn="ctr" eaLnBrk="1" fontAlgn="auto" hangingPunct="1">
              <a:lnSpc>
                <a:spcPts val="788"/>
              </a:lnSpc>
              <a:spcBef>
                <a:spcPts val="0"/>
              </a:spcBef>
              <a:spcAft>
                <a:spcPts val="0"/>
              </a:spcAft>
            </a:pP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Injection/extraction</a:t>
            </a:r>
          </a:p>
        </p:txBody>
      </p:sp>
      <p:sp>
        <p:nvSpPr>
          <p:cNvPr id="102" name="テキスト ボックス 101">
            <a:extLst>
              <a:ext uri="{FF2B5EF4-FFF2-40B4-BE49-F238E27FC236}">
                <a16:creationId xmlns:a16="http://schemas.microsoft.com/office/drawing/2014/main" id="{8893CB7D-82D3-4FE7-94E6-7C79C847B22D}"/>
              </a:ext>
            </a:extLst>
          </p:cNvPr>
          <p:cNvSpPr txBox="1"/>
          <p:nvPr/>
        </p:nvSpPr>
        <p:spPr>
          <a:xfrm>
            <a:off x="8466853" y="2388987"/>
            <a:ext cx="1055295" cy="309828"/>
          </a:xfrm>
          <a:prstGeom prst="rect">
            <a:avLst/>
          </a:prstGeom>
          <a:solidFill>
            <a:schemeClr val="accent3">
              <a:lumMod val="40000"/>
              <a:lumOff val="60000"/>
            </a:schemeClr>
          </a:solidFill>
        </p:spPr>
        <p:txBody>
          <a:bodyPr wrap="square" rtlCol="0">
            <a:spAutoFit/>
          </a:bodyPr>
          <a:lstStyle/>
          <a:p>
            <a:pPr algn="ctr" eaLnBrk="1" fontAlgn="auto" hangingPunct="1">
              <a:lnSpc>
                <a:spcPts val="788"/>
              </a:lnSpc>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WP-17</a:t>
            </a:r>
          </a:p>
          <a:p>
            <a:pPr algn="ctr" eaLnBrk="1" fontAlgn="auto" hangingPunct="1">
              <a:lnSpc>
                <a:spcPts val="788"/>
              </a:lnSpc>
              <a:spcBef>
                <a:spcPts val="0"/>
              </a:spcBef>
              <a:spcAft>
                <a:spcPts val="0"/>
              </a:spcAft>
            </a:pP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Main dump</a:t>
            </a:r>
          </a:p>
        </p:txBody>
      </p:sp>
      <p:sp>
        <p:nvSpPr>
          <p:cNvPr id="103" name="テキスト ボックス 102">
            <a:extLst>
              <a:ext uri="{FF2B5EF4-FFF2-40B4-BE49-F238E27FC236}">
                <a16:creationId xmlns:a16="http://schemas.microsoft.com/office/drawing/2014/main" id="{1F8ECCA5-25DD-466B-A02B-715E773EC326}"/>
              </a:ext>
            </a:extLst>
          </p:cNvPr>
          <p:cNvSpPr txBox="1"/>
          <p:nvPr/>
        </p:nvSpPr>
        <p:spPr>
          <a:xfrm>
            <a:off x="8466851" y="2820993"/>
            <a:ext cx="1055297" cy="309828"/>
          </a:xfrm>
          <a:prstGeom prst="rect">
            <a:avLst/>
          </a:prstGeom>
          <a:solidFill>
            <a:schemeClr val="accent3">
              <a:lumMod val="40000"/>
              <a:lumOff val="60000"/>
            </a:schemeClr>
          </a:solidFill>
        </p:spPr>
        <p:txBody>
          <a:bodyPr wrap="square" rtlCol="0">
            <a:spAutoFit/>
          </a:bodyPr>
          <a:lstStyle/>
          <a:p>
            <a:pPr algn="ctr" eaLnBrk="1" fontAlgn="auto" hangingPunct="1">
              <a:lnSpc>
                <a:spcPts val="788"/>
              </a:lnSpc>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WP-18</a:t>
            </a:r>
          </a:p>
          <a:p>
            <a:pPr algn="ctr" eaLnBrk="1" fontAlgn="auto" hangingPunct="1">
              <a:lnSpc>
                <a:spcPts val="788"/>
              </a:lnSpc>
              <a:spcBef>
                <a:spcPts val="0"/>
              </a:spcBef>
              <a:spcAft>
                <a:spcPts val="0"/>
              </a:spcAft>
            </a:pP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Photon dump</a:t>
            </a:r>
          </a:p>
        </p:txBody>
      </p:sp>
      <p:sp>
        <p:nvSpPr>
          <p:cNvPr id="104" name="テキスト ボックス 103">
            <a:extLst>
              <a:ext uri="{FF2B5EF4-FFF2-40B4-BE49-F238E27FC236}">
                <a16:creationId xmlns:a16="http://schemas.microsoft.com/office/drawing/2014/main" id="{690BDAAC-0E51-40ED-AD61-1749A1692216}"/>
              </a:ext>
            </a:extLst>
          </p:cNvPr>
          <p:cNvSpPr txBox="1"/>
          <p:nvPr/>
        </p:nvSpPr>
        <p:spPr>
          <a:xfrm>
            <a:off x="3983882" y="5749582"/>
            <a:ext cx="1331486" cy="412421"/>
          </a:xfrm>
          <a:prstGeom prst="rect">
            <a:avLst/>
          </a:prstGeom>
          <a:solidFill>
            <a:schemeClr val="accent6">
              <a:lumMod val="20000"/>
              <a:lumOff val="80000"/>
            </a:schemeClr>
          </a:solidFill>
        </p:spPr>
        <p:txBody>
          <a:bodyPr wrap="square" rtlCol="0">
            <a:spAutoFit/>
          </a:bodyPr>
          <a:lstStyle/>
          <a:p>
            <a:pPr algn="ctr" eaLnBrk="1" fontAlgn="auto" hangingPunct="1">
              <a:lnSpc>
                <a:spcPts val="788"/>
              </a:lnSpc>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WP-11</a:t>
            </a:r>
          </a:p>
          <a:p>
            <a:pPr algn="ctr" eaLnBrk="1" fontAlgn="auto" hangingPunct="1">
              <a:lnSpc>
                <a:spcPts val="788"/>
              </a:lnSpc>
              <a:spcBef>
                <a:spcPts val="0"/>
              </a:spcBef>
              <a:spcAft>
                <a:spcPts val="0"/>
              </a:spcAft>
            </a:pP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Target replacement</a:t>
            </a:r>
          </a:p>
        </p:txBody>
      </p:sp>
      <p:sp>
        <p:nvSpPr>
          <p:cNvPr id="105" name="テキスト ボックス 104">
            <a:extLst>
              <a:ext uri="{FF2B5EF4-FFF2-40B4-BE49-F238E27FC236}">
                <a16:creationId xmlns:a16="http://schemas.microsoft.com/office/drawing/2014/main" id="{D49D8B0F-E287-42CB-923C-5F32CBB29E44}"/>
              </a:ext>
            </a:extLst>
          </p:cNvPr>
          <p:cNvSpPr txBox="1"/>
          <p:nvPr/>
        </p:nvSpPr>
        <p:spPr>
          <a:xfrm>
            <a:off x="5822302" y="1589289"/>
            <a:ext cx="898003" cy="253916"/>
          </a:xfrm>
          <a:prstGeom prst="rect">
            <a:avLst/>
          </a:prstGeom>
          <a:solidFill>
            <a:srgbClr val="FFFF00"/>
          </a:solidFill>
          <a:ln w="38100">
            <a:solidFill>
              <a:schemeClr val="accent6">
                <a:lumMod val="60000"/>
                <a:lumOff val="40000"/>
              </a:schemeClr>
            </a:solidFill>
          </a:ln>
        </p:spPr>
        <p:txBody>
          <a:bodyPr wrap="none" rtlCol="0">
            <a:spAutoFit/>
          </a:bodyPr>
          <a:lstStyle/>
          <a:p>
            <a:pPr eaLnBrk="1" fontAlgn="auto" hangingPunct="1">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ILC Pre-lab</a:t>
            </a:r>
            <a:endPar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106" name="直線コネクタ 105">
            <a:extLst>
              <a:ext uri="{FF2B5EF4-FFF2-40B4-BE49-F238E27FC236}">
                <a16:creationId xmlns:a16="http://schemas.microsoft.com/office/drawing/2014/main" id="{9B28264B-41B0-4E04-81E5-4B5B74FCBA4F}"/>
              </a:ext>
            </a:extLst>
          </p:cNvPr>
          <p:cNvCxnSpPr>
            <a:cxnSpLocks/>
          </p:cNvCxnSpPr>
          <p:nvPr/>
        </p:nvCxnSpPr>
        <p:spPr>
          <a:xfrm flipV="1">
            <a:off x="2227607" y="1982458"/>
            <a:ext cx="6098185" cy="1732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8A43F0AF-72ED-47F3-B455-DF15CD757A1D}"/>
              </a:ext>
            </a:extLst>
          </p:cNvPr>
          <p:cNvCxnSpPr>
            <a:cxnSpLocks/>
          </p:cNvCxnSpPr>
          <p:nvPr/>
        </p:nvCxnSpPr>
        <p:spPr>
          <a:xfrm flipH="1">
            <a:off x="2231909" y="2003655"/>
            <a:ext cx="1" cy="14634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A4664D10-7F8C-49A9-BCCD-019A1EB9593D}"/>
              </a:ext>
            </a:extLst>
          </p:cNvPr>
          <p:cNvCxnSpPr>
            <a:cxnSpLocks/>
          </p:cNvCxnSpPr>
          <p:nvPr/>
        </p:nvCxnSpPr>
        <p:spPr>
          <a:xfrm flipH="1">
            <a:off x="2208121" y="3466685"/>
            <a:ext cx="159199" cy="83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E47129E9-026F-4847-973A-7E71B71ECEEE}"/>
              </a:ext>
            </a:extLst>
          </p:cNvPr>
          <p:cNvCxnSpPr>
            <a:cxnSpLocks/>
            <a:stCxn id="83" idx="1"/>
          </p:cNvCxnSpPr>
          <p:nvPr/>
        </p:nvCxnSpPr>
        <p:spPr>
          <a:xfrm flipH="1">
            <a:off x="2235238" y="3097259"/>
            <a:ext cx="12912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09A62FED-8C5B-4B96-BA34-47705C235A84}"/>
              </a:ext>
            </a:extLst>
          </p:cNvPr>
          <p:cNvCxnSpPr>
            <a:cxnSpLocks/>
            <a:stCxn id="81" idx="1"/>
          </p:cNvCxnSpPr>
          <p:nvPr/>
        </p:nvCxnSpPr>
        <p:spPr>
          <a:xfrm flipH="1">
            <a:off x="2235239" y="2694041"/>
            <a:ext cx="13759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B600A628-62F3-4688-B59F-B576E2015E2D}"/>
              </a:ext>
            </a:extLst>
          </p:cNvPr>
          <p:cNvCxnSpPr>
            <a:cxnSpLocks/>
          </p:cNvCxnSpPr>
          <p:nvPr/>
        </p:nvCxnSpPr>
        <p:spPr>
          <a:xfrm flipH="1">
            <a:off x="3779254" y="2015210"/>
            <a:ext cx="14376" cy="38768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56FD1F53-5B2B-40AB-AC9B-E58340FFB56B}"/>
              </a:ext>
            </a:extLst>
          </p:cNvPr>
          <p:cNvCxnSpPr>
            <a:cxnSpLocks/>
          </p:cNvCxnSpPr>
          <p:nvPr/>
        </p:nvCxnSpPr>
        <p:spPr>
          <a:xfrm>
            <a:off x="5389379" y="1999786"/>
            <a:ext cx="10474" cy="14172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F487C3BA-1092-41DC-9588-8114B771A8F9}"/>
              </a:ext>
            </a:extLst>
          </p:cNvPr>
          <p:cNvCxnSpPr>
            <a:cxnSpLocks/>
          </p:cNvCxnSpPr>
          <p:nvPr/>
        </p:nvCxnSpPr>
        <p:spPr>
          <a:xfrm>
            <a:off x="6961827" y="2015214"/>
            <a:ext cx="0" cy="9385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12C2D9A9-663D-4DCF-943E-80A6A8788573}"/>
              </a:ext>
            </a:extLst>
          </p:cNvPr>
          <p:cNvCxnSpPr>
            <a:cxnSpLocks/>
          </p:cNvCxnSpPr>
          <p:nvPr/>
        </p:nvCxnSpPr>
        <p:spPr>
          <a:xfrm>
            <a:off x="8306018" y="2002310"/>
            <a:ext cx="0" cy="9514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2F98605D-DEAB-4B1D-9946-EC870DC4C267}"/>
              </a:ext>
            </a:extLst>
          </p:cNvPr>
          <p:cNvCxnSpPr>
            <a:cxnSpLocks/>
            <a:endCxn id="85" idx="1"/>
          </p:cNvCxnSpPr>
          <p:nvPr/>
        </p:nvCxnSpPr>
        <p:spPr>
          <a:xfrm>
            <a:off x="3817032" y="2532449"/>
            <a:ext cx="12053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FC6BA2D6-7E8A-423A-B0E0-B15ABA302672}"/>
              </a:ext>
            </a:extLst>
          </p:cNvPr>
          <p:cNvCxnSpPr>
            <a:cxnSpLocks/>
            <a:endCxn id="87" idx="1"/>
          </p:cNvCxnSpPr>
          <p:nvPr/>
        </p:nvCxnSpPr>
        <p:spPr>
          <a:xfrm>
            <a:off x="3808007" y="3296459"/>
            <a:ext cx="182776" cy="132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2FFC260A-49B8-477D-952C-C4C32BE64040}"/>
              </a:ext>
            </a:extLst>
          </p:cNvPr>
          <p:cNvCxnSpPr>
            <a:cxnSpLocks/>
          </p:cNvCxnSpPr>
          <p:nvPr/>
        </p:nvCxnSpPr>
        <p:spPr>
          <a:xfrm>
            <a:off x="3779255" y="3729871"/>
            <a:ext cx="22773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12273FB6-8AAB-4DBE-BB37-6DDFCD7B86DF}"/>
              </a:ext>
            </a:extLst>
          </p:cNvPr>
          <p:cNvCxnSpPr>
            <a:cxnSpLocks/>
          </p:cNvCxnSpPr>
          <p:nvPr/>
        </p:nvCxnSpPr>
        <p:spPr>
          <a:xfrm>
            <a:off x="3789477" y="4106181"/>
            <a:ext cx="217509"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39DFD784-8325-446F-AC08-69C646660612}"/>
              </a:ext>
            </a:extLst>
          </p:cNvPr>
          <p:cNvCxnSpPr>
            <a:cxnSpLocks/>
          </p:cNvCxnSpPr>
          <p:nvPr/>
        </p:nvCxnSpPr>
        <p:spPr>
          <a:xfrm flipV="1">
            <a:off x="3779254" y="4721465"/>
            <a:ext cx="209108" cy="55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31C5665F-D37F-42AB-B802-95F2814F2A38}"/>
              </a:ext>
            </a:extLst>
          </p:cNvPr>
          <p:cNvCxnSpPr>
            <a:cxnSpLocks/>
          </p:cNvCxnSpPr>
          <p:nvPr/>
        </p:nvCxnSpPr>
        <p:spPr>
          <a:xfrm flipV="1">
            <a:off x="3787654" y="5132169"/>
            <a:ext cx="209108" cy="55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89DF9473-926B-41BC-8C0D-8F2D998A2AFA}"/>
              </a:ext>
            </a:extLst>
          </p:cNvPr>
          <p:cNvCxnSpPr>
            <a:cxnSpLocks/>
          </p:cNvCxnSpPr>
          <p:nvPr/>
        </p:nvCxnSpPr>
        <p:spPr>
          <a:xfrm flipV="1">
            <a:off x="3785233" y="5525896"/>
            <a:ext cx="209108" cy="55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9714657B-A72F-4674-A4DF-4F1884459230}"/>
              </a:ext>
            </a:extLst>
          </p:cNvPr>
          <p:cNvCxnSpPr>
            <a:cxnSpLocks/>
          </p:cNvCxnSpPr>
          <p:nvPr/>
        </p:nvCxnSpPr>
        <p:spPr>
          <a:xfrm flipV="1">
            <a:off x="3766338" y="5892012"/>
            <a:ext cx="209108" cy="55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2A2B8343-739D-4245-81C9-05E41DB2DDD4}"/>
              </a:ext>
            </a:extLst>
          </p:cNvPr>
          <p:cNvCxnSpPr>
            <a:cxnSpLocks/>
            <a:stCxn id="98" idx="1"/>
          </p:cNvCxnSpPr>
          <p:nvPr/>
        </p:nvCxnSpPr>
        <p:spPr>
          <a:xfrm flipH="1" flipV="1">
            <a:off x="5399853" y="2517052"/>
            <a:ext cx="109822" cy="61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36EF46E2-D862-4488-A5CF-EB41AB86AEDF}"/>
              </a:ext>
            </a:extLst>
          </p:cNvPr>
          <p:cNvCxnSpPr>
            <a:cxnSpLocks/>
          </p:cNvCxnSpPr>
          <p:nvPr/>
        </p:nvCxnSpPr>
        <p:spPr>
          <a:xfrm flipH="1">
            <a:off x="5373745" y="3000969"/>
            <a:ext cx="158341" cy="47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E9495014-12C0-429E-BCEE-FBF50D1C717A}"/>
              </a:ext>
            </a:extLst>
          </p:cNvPr>
          <p:cNvCxnSpPr>
            <a:cxnSpLocks/>
          </p:cNvCxnSpPr>
          <p:nvPr/>
        </p:nvCxnSpPr>
        <p:spPr>
          <a:xfrm flipH="1">
            <a:off x="5386054" y="3417068"/>
            <a:ext cx="14603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C7BF9BA2-DC73-4AF2-B4C0-682C6A6173CB}"/>
              </a:ext>
            </a:extLst>
          </p:cNvPr>
          <p:cNvCxnSpPr>
            <a:cxnSpLocks/>
          </p:cNvCxnSpPr>
          <p:nvPr/>
        </p:nvCxnSpPr>
        <p:spPr>
          <a:xfrm flipH="1">
            <a:off x="6961828" y="2517051"/>
            <a:ext cx="17579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4C7D5192-38DD-440E-8823-4FE0D7A3FBC0}"/>
              </a:ext>
            </a:extLst>
          </p:cNvPr>
          <p:cNvCxnSpPr>
            <a:cxnSpLocks/>
          </p:cNvCxnSpPr>
          <p:nvPr/>
        </p:nvCxnSpPr>
        <p:spPr>
          <a:xfrm flipH="1">
            <a:off x="6946864" y="2954470"/>
            <a:ext cx="17579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1BC24124-AB23-4ED2-9DDB-A3141AAD0ECB}"/>
              </a:ext>
            </a:extLst>
          </p:cNvPr>
          <p:cNvCxnSpPr>
            <a:cxnSpLocks/>
          </p:cNvCxnSpPr>
          <p:nvPr/>
        </p:nvCxnSpPr>
        <p:spPr>
          <a:xfrm flipH="1" flipV="1">
            <a:off x="8329421" y="2514590"/>
            <a:ext cx="151843"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0B24F252-ECBB-433C-AF14-376E1C4A7812}"/>
              </a:ext>
            </a:extLst>
          </p:cNvPr>
          <p:cNvCxnSpPr>
            <a:cxnSpLocks/>
          </p:cNvCxnSpPr>
          <p:nvPr/>
        </p:nvCxnSpPr>
        <p:spPr>
          <a:xfrm flipH="1">
            <a:off x="8314455" y="2937887"/>
            <a:ext cx="1668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69608B5A-27B2-49F9-A585-FD65F2AA1C64}"/>
              </a:ext>
            </a:extLst>
          </p:cNvPr>
          <p:cNvCxnSpPr>
            <a:cxnSpLocks/>
            <a:stCxn id="105" idx="2"/>
            <a:endCxn id="90" idx="0"/>
          </p:cNvCxnSpPr>
          <p:nvPr/>
        </p:nvCxnSpPr>
        <p:spPr>
          <a:xfrm>
            <a:off x="6271303" y="1843206"/>
            <a:ext cx="0" cy="12808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46" name="正方形/長方形 145">
            <a:extLst>
              <a:ext uri="{FF2B5EF4-FFF2-40B4-BE49-F238E27FC236}">
                <a16:creationId xmlns:a16="http://schemas.microsoft.com/office/drawing/2014/main" id="{D875D2E3-D36D-4614-98EC-2FDEA7513A66}"/>
              </a:ext>
            </a:extLst>
          </p:cNvPr>
          <p:cNvSpPr/>
          <p:nvPr/>
        </p:nvSpPr>
        <p:spPr>
          <a:xfrm>
            <a:off x="3967268" y="3119087"/>
            <a:ext cx="1331314" cy="1167564"/>
          </a:xfrm>
          <a:prstGeom prst="rect">
            <a:avLst/>
          </a:prstGeom>
          <a:no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sz="1050" dirty="0">
              <a:solidFill>
                <a:prstClr val="white"/>
              </a:solidFill>
              <a:latin typeface="Arial Unicode MS" panose="020B0604020202020204" pitchFamily="50" charset="-128"/>
              <a:ea typeface="Arial Unicode MS" panose="020B0604020202020204" pitchFamily="50" charset="-128"/>
            </a:endParaRPr>
          </a:p>
        </p:txBody>
      </p:sp>
      <p:sp>
        <p:nvSpPr>
          <p:cNvPr id="147" name="正方形/長方形 146">
            <a:extLst>
              <a:ext uri="{FF2B5EF4-FFF2-40B4-BE49-F238E27FC236}">
                <a16:creationId xmlns:a16="http://schemas.microsoft.com/office/drawing/2014/main" id="{238F6E7D-896B-41D5-AC6A-9FFABB866269}"/>
              </a:ext>
            </a:extLst>
          </p:cNvPr>
          <p:cNvSpPr/>
          <p:nvPr/>
        </p:nvSpPr>
        <p:spPr>
          <a:xfrm>
            <a:off x="3967012" y="5744000"/>
            <a:ext cx="1368035" cy="348050"/>
          </a:xfrm>
          <a:prstGeom prst="rect">
            <a:avLst/>
          </a:prstGeom>
          <a:no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sz="1050" dirty="0">
              <a:solidFill>
                <a:prstClr val="white"/>
              </a:solidFill>
              <a:latin typeface="Arial Unicode MS" panose="020B0604020202020204" pitchFamily="50" charset="-128"/>
              <a:ea typeface="Arial Unicode MS" panose="020B0604020202020204" pitchFamily="50" charset="-128"/>
            </a:endParaRPr>
          </a:p>
        </p:txBody>
      </p:sp>
      <p:sp>
        <p:nvSpPr>
          <p:cNvPr id="148" name="正方形/長方形 147">
            <a:extLst>
              <a:ext uri="{FF2B5EF4-FFF2-40B4-BE49-F238E27FC236}">
                <a16:creationId xmlns:a16="http://schemas.microsoft.com/office/drawing/2014/main" id="{64715F07-89B9-4FBE-AC6B-5F83593132A3}"/>
              </a:ext>
            </a:extLst>
          </p:cNvPr>
          <p:cNvSpPr/>
          <p:nvPr/>
        </p:nvSpPr>
        <p:spPr>
          <a:xfrm>
            <a:off x="8473813" y="2800932"/>
            <a:ext cx="1048335" cy="360382"/>
          </a:xfrm>
          <a:prstGeom prst="rect">
            <a:avLst/>
          </a:prstGeom>
          <a:no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sz="1050" dirty="0">
              <a:solidFill>
                <a:prstClr val="white"/>
              </a:solidFill>
              <a:latin typeface="Arial Unicode MS" panose="020B0604020202020204" pitchFamily="50" charset="-128"/>
              <a:ea typeface="Arial Unicode MS" panose="020B0604020202020204" pitchFamily="50" charset="-128"/>
            </a:endParaRPr>
          </a:p>
        </p:txBody>
      </p:sp>
      <p:sp>
        <p:nvSpPr>
          <p:cNvPr id="149" name="正方形/長方形 148">
            <a:extLst>
              <a:ext uri="{FF2B5EF4-FFF2-40B4-BE49-F238E27FC236}">
                <a16:creationId xmlns:a16="http://schemas.microsoft.com/office/drawing/2014/main" id="{2F04B030-F66D-4CD2-B658-506C2CFE3EF0}"/>
              </a:ext>
            </a:extLst>
          </p:cNvPr>
          <p:cNvSpPr/>
          <p:nvPr/>
        </p:nvSpPr>
        <p:spPr>
          <a:xfrm>
            <a:off x="2376880" y="3301963"/>
            <a:ext cx="1313251" cy="341338"/>
          </a:xfrm>
          <a:prstGeom prst="rect">
            <a:avLst/>
          </a:prstGeom>
          <a:noFill/>
          <a:ln w="38100">
            <a:solidFill>
              <a:schemeClr val="accent5">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sz="1050" dirty="0">
              <a:solidFill>
                <a:prstClr val="white"/>
              </a:solidFill>
              <a:latin typeface="Arial Unicode MS" panose="020B0604020202020204" pitchFamily="50" charset="-128"/>
              <a:ea typeface="Arial Unicode MS" panose="020B0604020202020204" pitchFamily="50" charset="-128"/>
            </a:endParaRPr>
          </a:p>
        </p:txBody>
      </p:sp>
      <p:sp>
        <p:nvSpPr>
          <p:cNvPr id="150" name="正方形/長方形 149">
            <a:extLst>
              <a:ext uri="{FF2B5EF4-FFF2-40B4-BE49-F238E27FC236}">
                <a16:creationId xmlns:a16="http://schemas.microsoft.com/office/drawing/2014/main" id="{6B9C3F98-8E97-43E0-8390-1B51A1F834AD}"/>
              </a:ext>
            </a:extLst>
          </p:cNvPr>
          <p:cNvSpPr/>
          <p:nvPr/>
        </p:nvSpPr>
        <p:spPr>
          <a:xfrm>
            <a:off x="7064427" y="2387051"/>
            <a:ext cx="1154684" cy="726648"/>
          </a:xfrm>
          <a:prstGeom prst="rect">
            <a:avLst/>
          </a:prstGeom>
          <a:noFill/>
          <a:ln w="38100">
            <a:solidFill>
              <a:schemeClr val="accent5">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sz="1050" dirty="0">
              <a:solidFill>
                <a:prstClr val="white"/>
              </a:solidFill>
              <a:latin typeface="Arial Unicode MS" panose="020B0604020202020204" pitchFamily="50" charset="-128"/>
              <a:ea typeface="Arial Unicode MS" panose="020B0604020202020204" pitchFamily="50" charset="-128"/>
            </a:endParaRPr>
          </a:p>
        </p:txBody>
      </p:sp>
      <p:sp>
        <p:nvSpPr>
          <p:cNvPr id="151" name="左中かっこ 150">
            <a:extLst>
              <a:ext uri="{FF2B5EF4-FFF2-40B4-BE49-F238E27FC236}">
                <a16:creationId xmlns:a16="http://schemas.microsoft.com/office/drawing/2014/main" id="{B129256D-52C0-4757-8BA9-AE78B549AECF}"/>
              </a:ext>
            </a:extLst>
          </p:cNvPr>
          <p:cNvSpPr/>
          <p:nvPr/>
        </p:nvSpPr>
        <p:spPr>
          <a:xfrm>
            <a:off x="2044305" y="2491241"/>
            <a:ext cx="135746" cy="751188"/>
          </a:xfrm>
          <a:prstGeom prst="leftBrac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rtlCol="0" anchor="ctr"/>
          <a:lstStyle/>
          <a:p>
            <a:pPr algn="ctr" eaLnBrk="1" fontAlgn="auto" hangingPunct="1">
              <a:spcBef>
                <a:spcPts val="0"/>
              </a:spcBef>
              <a:spcAft>
                <a:spcPts val="0"/>
              </a:spcAft>
            </a:pPr>
            <a:endParaRPr lang="ja-JP" altLang="en-US" sz="1050" dirty="0">
              <a:solidFill>
                <a:prstClr val="black"/>
              </a:solidFill>
              <a:latin typeface="Arial Unicode MS" panose="020B0604020202020204" pitchFamily="50" charset="-128"/>
              <a:ea typeface="Arial Unicode MS" panose="020B0604020202020204" pitchFamily="50" charset="-128"/>
            </a:endParaRPr>
          </a:p>
        </p:txBody>
      </p:sp>
      <p:sp>
        <p:nvSpPr>
          <p:cNvPr id="152" name="テキスト ボックス 151">
            <a:extLst>
              <a:ext uri="{FF2B5EF4-FFF2-40B4-BE49-F238E27FC236}">
                <a16:creationId xmlns:a16="http://schemas.microsoft.com/office/drawing/2014/main" id="{9B2EA413-DDEB-4739-93DB-22B7C0F21305}"/>
              </a:ext>
            </a:extLst>
          </p:cNvPr>
          <p:cNvSpPr txBox="1"/>
          <p:nvPr/>
        </p:nvSpPr>
        <p:spPr>
          <a:xfrm>
            <a:off x="7080573" y="2386790"/>
            <a:ext cx="1167930" cy="309828"/>
          </a:xfrm>
          <a:prstGeom prst="rect">
            <a:avLst/>
          </a:prstGeom>
          <a:solidFill>
            <a:schemeClr val="accent5">
              <a:lumMod val="40000"/>
              <a:lumOff val="60000"/>
            </a:schemeClr>
          </a:solidFill>
        </p:spPr>
        <p:txBody>
          <a:bodyPr wrap="square" rtlCol="0">
            <a:spAutoFit/>
          </a:bodyPr>
          <a:lstStyle/>
          <a:p>
            <a:pPr algn="ctr" eaLnBrk="1" fontAlgn="auto" hangingPunct="1">
              <a:lnSpc>
                <a:spcPts val="788"/>
              </a:lnSpc>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WP-15</a:t>
            </a:r>
          </a:p>
          <a:p>
            <a:pPr algn="ctr" eaLnBrk="1" fontAlgn="auto" hangingPunct="1">
              <a:lnSpc>
                <a:spcPts val="788"/>
              </a:lnSpc>
              <a:spcBef>
                <a:spcPts val="0"/>
              </a:spcBef>
              <a:spcAft>
                <a:spcPts val="0"/>
              </a:spcAft>
            </a:pP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Final focus</a:t>
            </a:r>
          </a:p>
        </p:txBody>
      </p:sp>
      <p:sp>
        <p:nvSpPr>
          <p:cNvPr id="153" name="テキスト ボックス 152">
            <a:extLst>
              <a:ext uri="{FF2B5EF4-FFF2-40B4-BE49-F238E27FC236}">
                <a16:creationId xmlns:a16="http://schemas.microsoft.com/office/drawing/2014/main" id="{0A2F11AE-D1E4-4144-AF93-C31A3D0822B9}"/>
              </a:ext>
            </a:extLst>
          </p:cNvPr>
          <p:cNvSpPr txBox="1"/>
          <p:nvPr/>
        </p:nvSpPr>
        <p:spPr>
          <a:xfrm rot="16200000">
            <a:off x="639593" y="2618311"/>
            <a:ext cx="2387192" cy="276999"/>
          </a:xfrm>
          <a:prstGeom prst="rect">
            <a:avLst/>
          </a:prstGeom>
          <a:solidFill>
            <a:schemeClr val="accent4">
              <a:lumMod val="20000"/>
              <a:lumOff val="80000"/>
            </a:schemeClr>
          </a:solidFill>
        </p:spPr>
        <p:txBody>
          <a:bodyPr wrap="none" rtlCol="0">
            <a:spAutoFit/>
          </a:bodyPr>
          <a:lstStyle/>
          <a:p>
            <a:pPr eaLnBrk="1" fontAlgn="auto" hangingPunct="1">
              <a:spcBef>
                <a:spcPts val="0"/>
              </a:spcBef>
              <a:spcAft>
                <a:spcPts val="0"/>
              </a:spcAft>
            </a:pPr>
            <a:r>
              <a:rPr kumimoji="1" lang="ja-JP" altLang="en-US" sz="1200" dirty="0">
                <a:solidFill>
                  <a:prstClr val="black"/>
                </a:solidFill>
                <a:latin typeface="Arial Unicode MS" panose="020B0604020202020204" pitchFamily="50" charset="-128"/>
                <a:ea typeface="Arial Unicode MS" panose="020B0604020202020204" pitchFamily="50" charset="-128"/>
                <a:cs typeface="+mn-cs"/>
              </a:rPr>
              <a:t>Actual cavity </a:t>
            </a: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/CM</a:t>
            </a:r>
            <a:r>
              <a:rPr kumimoji="1" lang="ja-JP" altLang="en-US" sz="1200" dirty="0">
                <a:solidFill>
                  <a:prstClr val="black"/>
                </a:solidFill>
                <a:latin typeface="Arial Unicode MS" panose="020B0604020202020204" pitchFamily="50" charset="-128"/>
                <a:ea typeface="Arial Unicode MS" panose="020B0604020202020204" pitchFamily="50" charset="-128"/>
                <a:cs typeface="+mn-cs"/>
              </a:rPr>
              <a:t> manufacturing</a:t>
            </a:r>
          </a:p>
        </p:txBody>
      </p:sp>
      <p:sp>
        <p:nvSpPr>
          <p:cNvPr id="101" name="テキスト ボックス 100">
            <a:extLst>
              <a:ext uri="{FF2B5EF4-FFF2-40B4-BE49-F238E27FC236}">
                <a16:creationId xmlns:a16="http://schemas.microsoft.com/office/drawing/2014/main" id="{896FC308-6B5D-4E6A-8A60-829B7047E126}"/>
              </a:ext>
            </a:extLst>
          </p:cNvPr>
          <p:cNvSpPr txBox="1"/>
          <p:nvPr/>
        </p:nvSpPr>
        <p:spPr>
          <a:xfrm>
            <a:off x="7074454" y="2781195"/>
            <a:ext cx="1167930" cy="309828"/>
          </a:xfrm>
          <a:prstGeom prst="rect">
            <a:avLst/>
          </a:prstGeom>
          <a:solidFill>
            <a:schemeClr val="accent5">
              <a:lumMod val="40000"/>
              <a:lumOff val="60000"/>
            </a:schemeClr>
          </a:solidFill>
        </p:spPr>
        <p:txBody>
          <a:bodyPr wrap="square" rtlCol="0">
            <a:spAutoFit/>
          </a:bodyPr>
          <a:lstStyle/>
          <a:p>
            <a:pPr algn="ctr" eaLnBrk="1" fontAlgn="auto" hangingPunct="1">
              <a:lnSpc>
                <a:spcPts val="788"/>
              </a:lnSpc>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WP-16</a:t>
            </a:r>
          </a:p>
          <a:p>
            <a:pPr algn="ctr" eaLnBrk="1" fontAlgn="auto" hangingPunct="1">
              <a:lnSpc>
                <a:spcPts val="788"/>
              </a:lnSpc>
              <a:spcBef>
                <a:spcPts val="0"/>
              </a:spcBef>
              <a:spcAft>
                <a:spcPts val="0"/>
              </a:spcAft>
            </a:pP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Final doublet</a:t>
            </a:r>
          </a:p>
        </p:txBody>
      </p:sp>
      <p:sp>
        <p:nvSpPr>
          <p:cNvPr id="94" name="テキスト ボックス 93">
            <a:extLst>
              <a:ext uri="{FF2B5EF4-FFF2-40B4-BE49-F238E27FC236}">
                <a16:creationId xmlns:a16="http://schemas.microsoft.com/office/drawing/2014/main" id="{1F5F4C0C-D45C-42CF-97CF-3EE54DE4E70D}"/>
              </a:ext>
            </a:extLst>
          </p:cNvPr>
          <p:cNvSpPr txBox="1"/>
          <p:nvPr/>
        </p:nvSpPr>
        <p:spPr>
          <a:xfrm>
            <a:off x="3974110" y="3942467"/>
            <a:ext cx="1324584" cy="309828"/>
          </a:xfrm>
          <a:prstGeom prst="rect">
            <a:avLst/>
          </a:prstGeom>
          <a:solidFill>
            <a:schemeClr val="accent6">
              <a:lumMod val="20000"/>
              <a:lumOff val="80000"/>
            </a:schemeClr>
          </a:solidFill>
        </p:spPr>
        <p:txBody>
          <a:bodyPr wrap="square" rtlCol="0">
            <a:spAutoFit/>
          </a:bodyPr>
          <a:lstStyle/>
          <a:p>
            <a:pPr algn="ctr" eaLnBrk="1" fontAlgn="auto" hangingPunct="1">
              <a:lnSpc>
                <a:spcPts val="788"/>
              </a:lnSpc>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WP-7</a:t>
            </a:r>
          </a:p>
          <a:p>
            <a:pPr algn="ctr" eaLnBrk="1" fontAlgn="auto" hangingPunct="1">
              <a:lnSpc>
                <a:spcPts val="788"/>
              </a:lnSpc>
              <a:spcBef>
                <a:spcPts val="0"/>
              </a:spcBef>
              <a:spcAft>
                <a:spcPts val="0"/>
              </a:spcAft>
            </a:pPr>
            <a:r>
              <a:rPr lang="ja-JP" altLang="en-US" sz="105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Magnetic focusing</a:t>
            </a:r>
          </a:p>
        </p:txBody>
      </p:sp>
      <p:sp>
        <p:nvSpPr>
          <p:cNvPr id="154" name="テキスト ボックス 153">
            <a:extLst>
              <a:ext uri="{FF2B5EF4-FFF2-40B4-BE49-F238E27FC236}">
                <a16:creationId xmlns:a16="http://schemas.microsoft.com/office/drawing/2014/main" id="{8AD9869F-7F5B-4178-BBF8-78AE5093016C}"/>
              </a:ext>
            </a:extLst>
          </p:cNvPr>
          <p:cNvSpPr txBox="1"/>
          <p:nvPr/>
        </p:nvSpPr>
        <p:spPr>
          <a:xfrm>
            <a:off x="7543573" y="3220477"/>
            <a:ext cx="2934155" cy="461665"/>
          </a:xfrm>
          <a:prstGeom prst="rect">
            <a:avLst/>
          </a:prstGeom>
          <a:solidFill>
            <a:schemeClr val="accent5">
              <a:lumMod val="20000"/>
              <a:lumOff val="80000"/>
            </a:schemeClr>
          </a:solidFill>
        </p:spPr>
        <p:txBody>
          <a:bodyPr wrap="square" rtlCol="0">
            <a:spAutoFit/>
          </a:bodyPr>
          <a:lstStyle/>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For detail, </a:t>
            </a:r>
          </a:p>
          <a:p>
            <a:pPr eaLnBrk="1" fontAlgn="auto" hangingPunct="1">
              <a:spcBef>
                <a:spcPts val="0"/>
              </a:spcBef>
              <a:spcAft>
                <a:spcPts val="0"/>
              </a:spcAft>
            </a:pPr>
            <a:r>
              <a:rPr kumimoji="1" lang="ja-JP" altLang="en-US" sz="1200" dirty="0">
                <a:solidFill>
                  <a:prstClr val="black"/>
                </a:solidFill>
                <a:latin typeface="Arial Unicode MS" panose="020B0604020202020204" pitchFamily="50" charset="-128"/>
                <a:ea typeface="Arial Unicode MS" panose="020B0604020202020204" pitchFamily="50" charset="-128"/>
                <a:cs typeface="+mn-cs"/>
              </a:rPr>
              <a:t>http://doi.org/10.5281/ zenodo.4742018</a:t>
            </a:r>
          </a:p>
        </p:txBody>
      </p:sp>
      <p:sp>
        <p:nvSpPr>
          <p:cNvPr id="66" name="テキスト ボックス 65">
            <a:extLst>
              <a:ext uri="{FF2B5EF4-FFF2-40B4-BE49-F238E27FC236}">
                <a16:creationId xmlns:a16="http://schemas.microsoft.com/office/drawing/2014/main" id="{000B0486-DB97-4DA6-BF61-E9082CAB491A}"/>
              </a:ext>
            </a:extLst>
          </p:cNvPr>
          <p:cNvSpPr txBox="1"/>
          <p:nvPr/>
        </p:nvSpPr>
        <p:spPr>
          <a:xfrm>
            <a:off x="1547673" y="753131"/>
            <a:ext cx="9096655" cy="528350"/>
          </a:xfrm>
          <a:prstGeom prst="rect">
            <a:avLst/>
          </a:prstGeom>
          <a:solidFill>
            <a:schemeClr val="accent6">
              <a:lumMod val="20000"/>
              <a:lumOff val="80000"/>
            </a:schemeClr>
          </a:solidFill>
        </p:spPr>
        <p:txBody>
          <a:bodyPr wrap="square">
            <a:spAutoFit/>
          </a:bodyPr>
          <a:lstStyle/>
          <a:p>
            <a:pPr eaLnBrk="1" fontAlgn="auto" hangingPunct="1">
              <a:lnSpc>
                <a:spcPts val="1700"/>
              </a:lnSpc>
              <a:spcBef>
                <a:spcPts val="0"/>
              </a:spcBef>
              <a:spcAft>
                <a:spcPts val="0"/>
              </a:spcAft>
            </a:pPr>
            <a:r>
              <a:rPr lang="en-US" altLang="ja-JP" sz="16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IDT-WG2</a:t>
            </a:r>
            <a:r>
              <a:rPr lang="ja-JP" altLang="en-US" sz="16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summarized </a:t>
            </a:r>
            <a:r>
              <a:rPr lang="en-US" altLang="ja-JP" sz="16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the technical preparation </a:t>
            </a:r>
            <a:r>
              <a:rPr lang="ja-JP" altLang="en-US" sz="16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as </a:t>
            </a:r>
            <a:r>
              <a:rPr lang="ja-JP" altLang="en-US" sz="16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work package</a:t>
            </a:r>
            <a:r>
              <a:rPr lang="en-US" altLang="ja-JP" sz="16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s</a:t>
            </a:r>
            <a:r>
              <a:rPr lang="ja-JP" altLang="en-US" sz="16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(WP</a:t>
            </a:r>
            <a:r>
              <a:rPr lang="en-US" altLang="ja-JP" sz="16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s</a:t>
            </a:r>
            <a:r>
              <a:rPr lang="ja-JP" altLang="en-US" sz="16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lang="ja-JP" altLang="en-US" sz="16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in the </a:t>
            </a:r>
            <a:r>
              <a:rPr lang="en-US" altLang="ja-JP" sz="16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technical preparation document</a:t>
            </a:r>
            <a:r>
              <a:rPr lang="ja-JP" altLang="en-US" sz="16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lang="en-US" altLang="ja-JP" sz="16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68" name="図 67">
            <a:extLst>
              <a:ext uri="{FF2B5EF4-FFF2-40B4-BE49-F238E27FC236}">
                <a16:creationId xmlns:a16="http://schemas.microsoft.com/office/drawing/2014/main" id="{CBE6359C-DCC3-458C-AA27-5497DE2EF9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5098" y="3662339"/>
            <a:ext cx="2701452" cy="1082926"/>
          </a:xfrm>
          <a:prstGeom prst="rect">
            <a:avLst/>
          </a:prstGeom>
        </p:spPr>
      </p:pic>
      <p:sp>
        <p:nvSpPr>
          <p:cNvPr id="70" name="テキスト ボックス 69">
            <a:extLst>
              <a:ext uri="{FF2B5EF4-FFF2-40B4-BE49-F238E27FC236}">
                <a16:creationId xmlns:a16="http://schemas.microsoft.com/office/drawing/2014/main" id="{E3C8265F-6765-4FB7-8199-0A1C0BD24CCC}"/>
              </a:ext>
            </a:extLst>
          </p:cNvPr>
          <p:cNvSpPr txBox="1"/>
          <p:nvPr/>
        </p:nvSpPr>
        <p:spPr>
          <a:xfrm>
            <a:off x="1571345" y="4253342"/>
            <a:ext cx="2134446" cy="2246769"/>
          </a:xfrm>
          <a:prstGeom prst="rect">
            <a:avLst/>
          </a:prstGeom>
          <a:solidFill>
            <a:schemeClr val="accent4">
              <a:lumMod val="20000"/>
              <a:lumOff val="80000"/>
            </a:schemeClr>
          </a:solidFill>
        </p:spPr>
        <p:txBody>
          <a:bodyPr wrap="square" rtlCol="0">
            <a:spAutoFit/>
          </a:bodyPr>
          <a:lstStyle/>
          <a:p>
            <a:pPr eaLnBrk="1" fontAlgn="auto" hangingPunct="1">
              <a:spcBef>
                <a:spcPts val="0"/>
              </a:spcBef>
              <a:spcAft>
                <a:spcPts val="0"/>
              </a:spcAft>
            </a:pPr>
            <a:r>
              <a:rPr kumimoji="1" lang="en-US" altLang="ja-JP" sz="1400" dirty="0">
                <a:solidFill>
                  <a:srgbClr val="FF0000"/>
                </a:solidFill>
                <a:latin typeface="Arial Unicode MS" panose="020B0604020202020204" pitchFamily="50" charset="-128"/>
                <a:ea typeface="Arial Unicode MS" panose="020B0604020202020204" pitchFamily="50" charset="-128"/>
                <a:cs typeface="+mn-cs"/>
              </a:rPr>
              <a:t>SRF </a:t>
            </a:r>
            <a:r>
              <a:rPr kumimoji="1" lang="ja-JP" altLang="en-US" sz="1400" dirty="0">
                <a:solidFill>
                  <a:srgbClr val="FF0000"/>
                </a:solidFill>
                <a:latin typeface="Arial Unicode MS" panose="020B0604020202020204" pitchFamily="50" charset="-128"/>
                <a:ea typeface="Arial Unicode MS" panose="020B0604020202020204" pitchFamily="50" charset="-128"/>
                <a:cs typeface="+mn-cs"/>
              </a:rPr>
              <a:t>technology </a:t>
            </a: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is </a:t>
            </a:r>
            <a:r>
              <a:rPr kumimoji="1" lang="ja-JP" altLang="en-US" sz="1400" dirty="0">
                <a:solidFill>
                  <a:srgbClr val="FF0000"/>
                </a:solidFill>
                <a:latin typeface="Arial Unicode MS" panose="020B0604020202020204" pitchFamily="50" charset="-128"/>
                <a:ea typeface="Arial Unicode MS" panose="020B0604020202020204" pitchFamily="50" charset="-128"/>
                <a:cs typeface="+mn-cs"/>
              </a:rPr>
              <a:t>energy-efficient</a:t>
            </a: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 and its applications are increasing around the world. </a:t>
            </a:r>
            <a:endParaRPr kumimoji="1" lang="en-US" altLang="ja-JP" sz="1400" dirty="0">
              <a:solidFill>
                <a:prstClr val="black"/>
              </a:solidFill>
              <a:latin typeface="Arial Unicode MS" panose="020B0604020202020204" pitchFamily="50" charset="-128"/>
              <a:ea typeface="Arial Unicode MS" panose="020B0604020202020204" pitchFamily="50" charset="-128"/>
              <a:cs typeface="+mn-cs"/>
            </a:endParaRPr>
          </a:p>
          <a:p>
            <a:pPr eaLnBrk="1" fontAlgn="auto" hangingPunct="1">
              <a:spcBef>
                <a:spcPts val="0"/>
              </a:spcBef>
              <a:spcAft>
                <a:spcPts val="0"/>
              </a:spcAft>
            </a:pP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These WPs will contribute to the </a:t>
            </a:r>
            <a:r>
              <a:rPr kumimoji="1" lang="ja-JP" altLang="en-US" sz="1400" dirty="0">
                <a:solidFill>
                  <a:srgbClr val="FF0000"/>
                </a:solidFill>
                <a:latin typeface="Arial Unicode MS" panose="020B0604020202020204" pitchFamily="50" charset="-128"/>
                <a:ea typeface="Arial Unicode MS" panose="020B0604020202020204" pitchFamily="50" charset="-128"/>
                <a:cs typeface="+mn-cs"/>
              </a:rPr>
              <a:t>promotion of SRF accelerators</a:t>
            </a: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 </a:t>
            </a: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in each region</a:t>
            </a: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a:t>
            </a:r>
            <a:endParaRPr kumimoji="1" lang="en-US" altLang="ja-JP" sz="1400" dirty="0">
              <a:solidFill>
                <a:prstClr val="black"/>
              </a:solidFill>
              <a:latin typeface="Arial Unicode MS" panose="020B0604020202020204" pitchFamily="50" charset="-128"/>
              <a:ea typeface="Arial Unicode MS" panose="020B0604020202020204" pitchFamily="50" charset="-128"/>
              <a:cs typeface="+mn-cs"/>
            </a:endParaRPr>
          </a:p>
        </p:txBody>
      </p:sp>
      <p:sp>
        <p:nvSpPr>
          <p:cNvPr id="71" name="下矢印 1">
            <a:extLst>
              <a:ext uri="{FF2B5EF4-FFF2-40B4-BE49-F238E27FC236}">
                <a16:creationId xmlns:a16="http://schemas.microsoft.com/office/drawing/2014/main" id="{2540E727-F2B3-4F25-96D2-9AD9275AA728}"/>
              </a:ext>
            </a:extLst>
          </p:cNvPr>
          <p:cNvSpPr/>
          <p:nvPr/>
        </p:nvSpPr>
        <p:spPr>
          <a:xfrm>
            <a:off x="2657442" y="3775040"/>
            <a:ext cx="321877" cy="456237"/>
          </a:xfrm>
          <a:prstGeom prst="downArrow">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dirty="0">
              <a:solidFill>
                <a:prstClr val="white"/>
              </a:solidFill>
              <a:latin typeface="Arial Unicode MS" panose="020B0604020202020204" pitchFamily="50" charset="-128"/>
              <a:ea typeface="Arial Unicode MS" panose="020B0604020202020204" pitchFamily="50" charset="-128"/>
            </a:endParaRPr>
          </a:p>
        </p:txBody>
      </p:sp>
      <p:pic>
        <p:nvPicPr>
          <p:cNvPr id="72" name="図 71" descr="食品 が含まれている画像&#10;&#10;自動的に生成された説明">
            <a:extLst>
              <a:ext uri="{FF2B5EF4-FFF2-40B4-BE49-F238E27FC236}">
                <a16:creationId xmlns:a16="http://schemas.microsoft.com/office/drawing/2014/main" id="{8B8E2FF4-F4FF-494D-8EF0-9DE97BC4CF10}"/>
              </a:ext>
            </a:extLst>
          </p:cNvPr>
          <p:cNvPicPr>
            <a:picLocks noChangeAspect="1"/>
          </p:cNvPicPr>
          <p:nvPr/>
        </p:nvPicPr>
        <p:blipFill rotWithShape="1">
          <a:blip r:embed="rId4"/>
          <a:srcRect l="10844" t="14667" r="13253" b="23140"/>
          <a:stretch/>
        </p:blipFill>
        <p:spPr>
          <a:xfrm>
            <a:off x="11141413" y="0"/>
            <a:ext cx="1050587" cy="717067"/>
          </a:xfrm>
          <a:prstGeom prst="rect">
            <a:avLst/>
          </a:prstGeom>
        </p:spPr>
      </p:pic>
    </p:spTree>
    <p:extLst>
      <p:ext uri="{BB962C8B-B14F-4D97-AF65-F5344CB8AC3E}">
        <p14:creationId xmlns:p14="http://schemas.microsoft.com/office/powerpoint/2010/main" val="44725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derniere.pdf" descr="derniere.pdf"/>
          <p:cNvPicPr>
            <a:picLocks noChangeAspect="1"/>
          </p:cNvPicPr>
          <p:nvPr/>
        </p:nvPicPr>
        <p:blipFill>
          <a:blip r:embed="rId3">
            <a:extLst/>
          </a:blip>
          <a:stretch>
            <a:fillRect/>
          </a:stretch>
        </p:blipFill>
        <p:spPr>
          <a:xfrm>
            <a:off x="670442" y="1499630"/>
            <a:ext cx="5149374" cy="3641343"/>
          </a:xfrm>
          <a:prstGeom prst="rect">
            <a:avLst/>
          </a:prstGeom>
          <a:ln w="12700">
            <a:miter lim="400000"/>
          </a:ln>
        </p:spPr>
      </p:pic>
      <p:sp>
        <p:nvSpPr>
          <p:cNvPr id="212" name="Slide Number"/>
          <p:cNvSpPr>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410766" eaLnBrk="1" fontAlgn="auto">
              <a:spcBef>
                <a:spcPts val="0"/>
              </a:spcBef>
              <a:spcAft>
                <a:spcPts val="0"/>
              </a:spcAft>
            </a:pPr>
            <a:fld id="{86CB4B4D-7CA3-9044-876B-883B54F8677D}" type="slidenum">
              <a:rPr kern="0">
                <a:latin typeface="Avenir Book"/>
                <a:sym typeface="Avenir Book"/>
              </a:rPr>
              <a:pPr defTabSz="410766" eaLnBrk="1" fontAlgn="auto">
                <a:spcBef>
                  <a:spcPts val="0"/>
                </a:spcBef>
                <a:spcAft>
                  <a:spcPts val="0"/>
                </a:spcAft>
              </a:pPr>
              <a:t>2</a:t>
            </a:fld>
            <a:endParaRPr kern="0">
              <a:latin typeface="Avenir Book"/>
              <a:sym typeface="Avenir Book"/>
            </a:endParaRPr>
          </a:p>
        </p:txBody>
      </p:sp>
      <p:sp>
        <p:nvSpPr>
          <p:cNvPr id="216" name="Proposed e+e– linear colliders – CLIC"/>
          <p:cNvSpPr>
            <a:spLocks noGrp="1"/>
          </p:cNvSpPr>
          <p:nvPr>
            <p:ph type="title"/>
          </p:nvPr>
        </p:nvSpPr>
        <p:spPr>
          <a:prstGeom prst="rect">
            <a:avLst/>
          </a:prstGeom>
        </p:spPr>
        <p:txBody>
          <a:bodyPr/>
          <a:lstStyle/>
          <a:p>
            <a:pPr>
              <a:defRPr>
                <a:latin typeface="Avenir Light"/>
                <a:ea typeface="Avenir Light"/>
                <a:cs typeface="Avenir Light"/>
                <a:sym typeface="Avenir Light"/>
              </a:defRPr>
            </a:pPr>
            <a:r>
              <a:rPr sz="3200" dirty="0"/>
              <a:t>Proposed </a:t>
            </a:r>
            <a:r>
              <a:rPr sz="3200" dirty="0" err="1"/>
              <a:t>e</a:t>
            </a:r>
            <a:r>
              <a:rPr sz="3200" baseline="31999" dirty="0" err="1"/>
              <a:t>+</a:t>
            </a:r>
            <a:r>
              <a:rPr sz="3200" dirty="0" err="1"/>
              <a:t>e</a:t>
            </a:r>
            <a:r>
              <a:rPr sz="3200" baseline="31999" dirty="0"/>
              <a:t>–</a:t>
            </a:r>
            <a:r>
              <a:rPr sz="3200" dirty="0"/>
              <a:t> linear colliders – CLIC</a:t>
            </a:r>
          </a:p>
        </p:txBody>
      </p:sp>
      <p:sp>
        <p:nvSpPr>
          <p:cNvPr id="3" name="Text Placeholder 2">
            <a:extLst>
              <a:ext uri="{FF2B5EF4-FFF2-40B4-BE49-F238E27FC236}">
                <a16:creationId xmlns:a16="http://schemas.microsoft.com/office/drawing/2014/main" id="{F18FFC7C-0FFC-EF41-965A-D8B479BD4F6C}"/>
              </a:ext>
            </a:extLst>
          </p:cNvPr>
          <p:cNvSpPr>
            <a:spLocks noGrp="1"/>
          </p:cNvSpPr>
          <p:nvPr>
            <p:ph type="body" idx="1"/>
          </p:nvPr>
        </p:nvSpPr>
        <p:spPr/>
        <p:txBody>
          <a:bodyPr/>
          <a:lstStyle/>
          <a:p>
            <a:endParaRPr lang="en-US"/>
          </a:p>
        </p:txBody>
      </p:sp>
      <p:sp>
        <p:nvSpPr>
          <p:cNvPr id="213" name="The Compact Linear Collider (CLIC)…"/>
          <p:cNvSpPr txBox="1"/>
          <p:nvPr/>
        </p:nvSpPr>
        <p:spPr>
          <a:xfrm>
            <a:off x="6306857" y="1134943"/>
            <a:ext cx="5410634" cy="5377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t">
            <a:spAutoFit/>
          </a:bodyPr>
          <a:lstStyle/>
          <a:p>
            <a:pPr defTabSz="410766" eaLnBrk="1" fontAlgn="auto">
              <a:lnSpc>
                <a:spcPct val="120000"/>
              </a:lnSpc>
              <a:spcBef>
                <a:spcPts val="0"/>
              </a:spcBef>
              <a:spcAft>
                <a:spcPts val="0"/>
              </a:spcAft>
              <a:defRPr sz="3200">
                <a:latin typeface="Avenir Heavy"/>
                <a:ea typeface="Avenir Heavy"/>
                <a:cs typeface="Avenir Heavy"/>
                <a:sym typeface="Avenir Heavy"/>
              </a:defRPr>
            </a:pPr>
            <a:r>
              <a:rPr sz="1600" kern="0" dirty="0">
                <a:solidFill>
                  <a:srgbClr val="000000"/>
                </a:solidFill>
                <a:latin typeface="Avenir Heavy"/>
                <a:sym typeface="Avenir Heavy"/>
              </a:rPr>
              <a:t>The Compact Linear Collider (CLIC)</a:t>
            </a:r>
            <a:endParaRPr lang="en-US" sz="1600" kern="0" dirty="0">
              <a:solidFill>
                <a:srgbClr val="000000"/>
              </a:solidFill>
              <a:latin typeface="Avenir Heavy"/>
              <a:sym typeface="Avenir Heavy"/>
            </a:endParaRPr>
          </a:p>
          <a:p>
            <a:pPr marL="177800" lvl="1" indent="-177800" defTabSz="410766" eaLnBrk="1" fontAlgn="auto">
              <a:lnSpc>
                <a:spcPct val="120000"/>
              </a:lnSpc>
              <a:spcBef>
                <a:spcPts val="0"/>
              </a:spcBef>
              <a:spcAft>
                <a:spcPts val="0"/>
              </a:spcAft>
              <a:buSzPct val="100000"/>
              <a:buFontTx/>
              <a:buChar char="•"/>
              <a:defRPr sz="3200"/>
            </a:pPr>
            <a:r>
              <a:rPr lang="en-US" sz="1600" b="1" kern="0" dirty="0">
                <a:solidFill>
                  <a:srgbClr val="000000"/>
                </a:solidFill>
                <a:latin typeface="Avenir Book"/>
                <a:sym typeface="Avenir Book"/>
              </a:rPr>
              <a:t>Timeline: </a:t>
            </a:r>
            <a:r>
              <a:rPr lang="en-US" sz="1600" kern="0" dirty="0">
                <a:solidFill>
                  <a:srgbClr val="000000"/>
                </a:solidFill>
                <a:latin typeface="Avenir Book"/>
                <a:sym typeface="Avenir Book"/>
              </a:rPr>
              <a:t>Electron-positron linear collider at CERN for the era beyond HL-LHC (~2035 Technical Schedule)</a:t>
            </a:r>
          </a:p>
          <a:p>
            <a:pPr marL="177800" lvl="1" indent="-177800" defTabSz="410766" eaLnBrk="1" fontAlgn="auto">
              <a:lnSpc>
                <a:spcPct val="120000"/>
              </a:lnSpc>
              <a:spcBef>
                <a:spcPts val="0"/>
              </a:spcBef>
              <a:spcAft>
                <a:spcPts val="0"/>
              </a:spcAft>
              <a:buSzPct val="100000"/>
              <a:buFontTx/>
              <a:buChar char="•"/>
              <a:defRPr sz="3200"/>
            </a:pPr>
            <a:r>
              <a:rPr lang="en-US" sz="1600" b="1" kern="0" dirty="0">
                <a:solidFill>
                  <a:srgbClr val="000000"/>
                </a:solidFill>
                <a:latin typeface="Avenir Book"/>
                <a:sym typeface="Avenir Book"/>
              </a:rPr>
              <a:t>Compact: </a:t>
            </a:r>
            <a:r>
              <a:rPr sz="1600" kern="0" dirty="0">
                <a:solidFill>
                  <a:srgbClr val="000000"/>
                </a:solidFill>
                <a:latin typeface="Avenir Book"/>
                <a:sym typeface="Avenir Book"/>
              </a:rPr>
              <a:t>Novel and unique two-beam accelerating technique with high-gradient room temperature RF cavities (~20’500 cavities at 380 GeV)</a:t>
            </a:r>
            <a:r>
              <a:rPr lang="en-US" sz="1600" kern="0" dirty="0">
                <a:solidFill>
                  <a:srgbClr val="000000"/>
                </a:solidFill>
                <a:latin typeface="Avenir Book"/>
                <a:sym typeface="Avenir Book"/>
              </a:rPr>
              <a:t>, ~11km in its initial phase</a:t>
            </a:r>
            <a:endParaRPr sz="1600" kern="0" dirty="0">
              <a:solidFill>
                <a:srgbClr val="000000"/>
              </a:solidFill>
              <a:latin typeface="Avenir Book"/>
              <a:sym typeface="Avenir Book"/>
            </a:endParaRPr>
          </a:p>
          <a:p>
            <a:pPr marL="177800" lvl="1" indent="-177800" defTabSz="410766" eaLnBrk="1" fontAlgn="auto">
              <a:lnSpc>
                <a:spcPct val="120000"/>
              </a:lnSpc>
              <a:spcBef>
                <a:spcPts val="0"/>
              </a:spcBef>
              <a:spcAft>
                <a:spcPts val="0"/>
              </a:spcAft>
              <a:buSzPct val="100000"/>
              <a:buFontTx/>
              <a:buChar char="•"/>
              <a:defRPr sz="3200"/>
            </a:pPr>
            <a:r>
              <a:rPr lang="en-US" sz="1600" b="1" kern="0" dirty="0">
                <a:solidFill>
                  <a:srgbClr val="000000"/>
                </a:solidFill>
                <a:latin typeface="Avenir Book"/>
                <a:sym typeface="Avenir Book"/>
              </a:rPr>
              <a:t>Expandable: </a:t>
            </a:r>
            <a:r>
              <a:rPr sz="1600" kern="0" dirty="0">
                <a:solidFill>
                  <a:srgbClr val="000000"/>
                </a:solidFill>
                <a:latin typeface="Avenir Book"/>
                <a:sym typeface="Avenir Book"/>
              </a:rPr>
              <a:t>Staged </a:t>
            </a:r>
            <a:r>
              <a:rPr sz="1600" kern="0" dirty="0" err="1">
                <a:solidFill>
                  <a:srgbClr val="000000"/>
                </a:solidFill>
                <a:latin typeface="Avenir Book"/>
                <a:sym typeface="Avenir Book"/>
              </a:rPr>
              <a:t>programme</a:t>
            </a:r>
            <a:r>
              <a:rPr sz="1600" kern="0" dirty="0">
                <a:solidFill>
                  <a:srgbClr val="000000"/>
                </a:solidFill>
                <a:latin typeface="Avenir Book"/>
                <a:sym typeface="Avenir Book"/>
              </a:rPr>
              <a:t> with collision energies from 380 GeV </a:t>
            </a:r>
            <a:r>
              <a:rPr lang="en-US" sz="1600" kern="0" dirty="0">
                <a:solidFill>
                  <a:srgbClr val="000000"/>
                </a:solidFill>
                <a:latin typeface="Avenir Book"/>
                <a:sym typeface="Avenir Book"/>
              </a:rPr>
              <a:t>(Higgs/top) </a:t>
            </a:r>
            <a:r>
              <a:rPr sz="1600" kern="0" dirty="0">
                <a:solidFill>
                  <a:srgbClr val="000000"/>
                </a:solidFill>
                <a:latin typeface="Avenir Book"/>
                <a:sym typeface="Avenir Book"/>
              </a:rPr>
              <a:t>up to 3 </a:t>
            </a:r>
            <a:r>
              <a:rPr sz="1600" kern="0" dirty="0" err="1">
                <a:solidFill>
                  <a:srgbClr val="000000"/>
                </a:solidFill>
                <a:latin typeface="Avenir Book"/>
                <a:sym typeface="Avenir Book"/>
              </a:rPr>
              <a:t>TeV</a:t>
            </a:r>
            <a:r>
              <a:rPr lang="en-US" sz="1600" kern="0" dirty="0">
                <a:solidFill>
                  <a:srgbClr val="000000"/>
                </a:solidFill>
                <a:latin typeface="Avenir Book"/>
                <a:sym typeface="Avenir Book"/>
              </a:rPr>
              <a:t> (Energy Frontier)</a:t>
            </a:r>
          </a:p>
          <a:p>
            <a:pPr marL="0" lvl="1" indent="0" defTabSz="410766" eaLnBrk="1" fontAlgn="auto">
              <a:lnSpc>
                <a:spcPct val="120000"/>
              </a:lnSpc>
              <a:spcBef>
                <a:spcPts val="0"/>
              </a:spcBef>
              <a:spcAft>
                <a:spcPts val="0"/>
              </a:spcAft>
              <a:buSzPct val="100000"/>
              <a:defRPr sz="3200"/>
            </a:pPr>
            <a:endParaRPr sz="1600" kern="0" dirty="0">
              <a:solidFill>
                <a:srgbClr val="000000"/>
              </a:solidFill>
              <a:latin typeface="Avenir Book"/>
              <a:sym typeface="Avenir Book"/>
            </a:endParaRPr>
          </a:p>
          <a:p>
            <a:pPr marL="177800" lvl="1" indent="-177800" defTabSz="410766" eaLnBrk="1" fontAlgn="auto">
              <a:lnSpc>
                <a:spcPct val="120000"/>
              </a:lnSpc>
              <a:spcBef>
                <a:spcPts val="0"/>
              </a:spcBef>
              <a:spcAft>
                <a:spcPts val="0"/>
              </a:spcAft>
              <a:buSzPct val="100000"/>
              <a:buFontTx/>
              <a:buChar char="•"/>
              <a:defRPr sz="3200"/>
            </a:pPr>
            <a:r>
              <a:rPr sz="1600" kern="0" dirty="0">
                <a:solidFill>
                  <a:srgbClr val="000000"/>
                </a:solidFill>
                <a:latin typeface="Avenir Book"/>
                <a:sym typeface="Avenir Book"/>
              </a:rPr>
              <a:t>CDR in 2012</a:t>
            </a:r>
            <a:r>
              <a:rPr lang="en-US" sz="1600" kern="0" dirty="0">
                <a:solidFill>
                  <a:srgbClr val="000000"/>
                </a:solidFill>
                <a:latin typeface="Avenir Book"/>
                <a:sym typeface="Avenir Book"/>
              </a:rPr>
              <a:t>. </a:t>
            </a:r>
            <a:r>
              <a:rPr sz="1600" kern="0" dirty="0">
                <a:solidFill>
                  <a:srgbClr val="000000"/>
                </a:solidFill>
                <a:latin typeface="Avenir Book"/>
                <a:sym typeface="Avenir Book"/>
              </a:rPr>
              <a:t>Updated </a:t>
            </a:r>
            <a:r>
              <a:rPr lang="en-US" sz="1600" kern="0" dirty="0">
                <a:solidFill>
                  <a:srgbClr val="000000"/>
                </a:solidFill>
                <a:latin typeface="Avenir Book"/>
                <a:sym typeface="Avenir Book"/>
              </a:rPr>
              <a:t>project </a:t>
            </a:r>
            <a:r>
              <a:rPr sz="1600" kern="0" dirty="0">
                <a:solidFill>
                  <a:srgbClr val="000000"/>
                </a:solidFill>
                <a:latin typeface="Avenir Book"/>
                <a:sym typeface="Avenir Book"/>
              </a:rPr>
              <a:t>overview documents in 2018</a:t>
            </a:r>
            <a:r>
              <a:rPr lang="en-US" sz="1600" kern="0" dirty="0">
                <a:solidFill>
                  <a:srgbClr val="000000"/>
                </a:solidFill>
                <a:latin typeface="Avenir Book"/>
                <a:sym typeface="Avenir Book"/>
              </a:rPr>
              <a:t> (Project Implementation Plan). See resource slide.</a:t>
            </a:r>
            <a:endParaRPr lang="en-US" sz="1600" b="1" kern="0" dirty="0">
              <a:solidFill>
                <a:srgbClr val="000000"/>
              </a:solidFill>
              <a:latin typeface="Avenir Book"/>
              <a:sym typeface="Avenir Book"/>
            </a:endParaRPr>
          </a:p>
          <a:p>
            <a:pPr marL="0" lvl="1" indent="0" defTabSz="410766" eaLnBrk="1" fontAlgn="auto">
              <a:lnSpc>
                <a:spcPct val="120000"/>
              </a:lnSpc>
              <a:spcBef>
                <a:spcPts val="0"/>
              </a:spcBef>
              <a:spcAft>
                <a:spcPts val="0"/>
              </a:spcAft>
              <a:buSzPct val="100000"/>
              <a:defRPr sz="3200"/>
            </a:pPr>
            <a:endParaRPr sz="1600" kern="0" dirty="0">
              <a:solidFill>
                <a:srgbClr val="000000"/>
              </a:solidFill>
              <a:latin typeface="Avenir Book"/>
              <a:sym typeface="Avenir Book"/>
            </a:endParaRPr>
          </a:p>
          <a:p>
            <a:pPr marL="177800" lvl="1" indent="-177800" defTabSz="410766" eaLnBrk="1" fontAlgn="auto">
              <a:lnSpc>
                <a:spcPct val="120000"/>
              </a:lnSpc>
              <a:spcBef>
                <a:spcPts val="0"/>
              </a:spcBef>
              <a:spcAft>
                <a:spcPts val="0"/>
              </a:spcAft>
              <a:buSzPct val="100000"/>
              <a:buFontTx/>
              <a:buChar char="•"/>
              <a:defRPr sz="3200"/>
            </a:pPr>
            <a:r>
              <a:rPr sz="1600" b="1" kern="0" dirty="0">
                <a:solidFill>
                  <a:srgbClr val="000000"/>
                </a:solidFill>
                <a:latin typeface="Avenir Book"/>
                <a:sym typeface="Avenir Book"/>
              </a:rPr>
              <a:t>Cost</a:t>
            </a:r>
            <a:r>
              <a:rPr lang="en-US" sz="1600" b="1" kern="0" dirty="0">
                <a:solidFill>
                  <a:srgbClr val="000000"/>
                </a:solidFill>
                <a:latin typeface="Avenir Book"/>
                <a:sym typeface="Avenir Book"/>
              </a:rPr>
              <a:t>:</a:t>
            </a:r>
            <a:r>
              <a:rPr sz="1600" kern="0" dirty="0">
                <a:solidFill>
                  <a:srgbClr val="000000"/>
                </a:solidFill>
                <a:latin typeface="Avenir Book"/>
                <a:sym typeface="Avenir Book"/>
              </a:rPr>
              <a:t> 5.9 BCHF for 380 GeV</a:t>
            </a:r>
            <a:r>
              <a:rPr lang="en-US" sz="1600" kern="0" dirty="0">
                <a:solidFill>
                  <a:srgbClr val="000000"/>
                </a:solidFill>
                <a:latin typeface="Avenir Book"/>
                <a:sym typeface="Avenir Book"/>
              </a:rPr>
              <a:t> (stable </a:t>
            </a:r>
            <a:r>
              <a:rPr lang="en-US" sz="1600" kern="0" dirty="0" err="1">
                <a:solidFill>
                  <a:srgbClr val="000000"/>
                </a:solidFill>
                <a:latin typeface="Avenir Book"/>
                <a:sym typeface="Avenir Book"/>
              </a:rPr>
              <a:t>wrt</a:t>
            </a:r>
            <a:r>
              <a:rPr lang="en-US" sz="1600" kern="0" dirty="0">
                <a:solidFill>
                  <a:srgbClr val="000000"/>
                </a:solidFill>
                <a:latin typeface="Avenir Book"/>
                <a:sym typeface="Avenir Book"/>
              </a:rPr>
              <a:t> 2012)</a:t>
            </a:r>
            <a:endParaRPr sz="1600" kern="0" dirty="0">
              <a:solidFill>
                <a:srgbClr val="000000"/>
              </a:solidFill>
              <a:latin typeface="Avenir Book"/>
              <a:sym typeface="Avenir Book"/>
            </a:endParaRPr>
          </a:p>
          <a:p>
            <a:pPr marL="177800" lvl="1" indent="-177800" defTabSz="410766" eaLnBrk="1" fontAlgn="auto">
              <a:lnSpc>
                <a:spcPct val="120000"/>
              </a:lnSpc>
              <a:spcBef>
                <a:spcPts val="0"/>
              </a:spcBef>
              <a:spcAft>
                <a:spcPts val="0"/>
              </a:spcAft>
              <a:buSzPct val="100000"/>
              <a:buFontTx/>
              <a:buChar char="•"/>
              <a:defRPr sz="3200"/>
            </a:pPr>
            <a:r>
              <a:rPr sz="1600" b="1" kern="0" dirty="0">
                <a:solidFill>
                  <a:srgbClr val="000000"/>
                </a:solidFill>
                <a:latin typeface="Avenir Book"/>
                <a:sym typeface="Avenir Book"/>
              </a:rPr>
              <a:t>Power</a:t>
            </a:r>
            <a:r>
              <a:rPr lang="en-US" sz="1600" b="1" kern="0" dirty="0">
                <a:solidFill>
                  <a:srgbClr val="000000"/>
                </a:solidFill>
                <a:latin typeface="Avenir Book"/>
                <a:sym typeface="Avenir Book"/>
              </a:rPr>
              <a:t>:</a:t>
            </a:r>
            <a:r>
              <a:rPr sz="1600" kern="0" dirty="0">
                <a:solidFill>
                  <a:srgbClr val="000000"/>
                </a:solidFill>
                <a:latin typeface="Avenir Book"/>
                <a:sym typeface="Avenir Book"/>
              </a:rPr>
              <a:t> 168 MW at 380 GeV</a:t>
            </a:r>
            <a:r>
              <a:rPr lang="en-US" sz="1600" kern="0" dirty="0">
                <a:solidFill>
                  <a:srgbClr val="000000"/>
                </a:solidFill>
                <a:latin typeface="Avenir Book"/>
                <a:sym typeface="Avenir Book"/>
              </a:rPr>
              <a:t>  (reduced </a:t>
            </a:r>
            <a:r>
              <a:rPr lang="en-US" sz="1600" kern="0" dirty="0" err="1">
                <a:solidFill>
                  <a:srgbClr val="000000"/>
                </a:solidFill>
                <a:latin typeface="Avenir Book"/>
                <a:sym typeface="Avenir Book"/>
              </a:rPr>
              <a:t>wrt</a:t>
            </a:r>
            <a:r>
              <a:rPr lang="en-US" sz="1600" kern="0" dirty="0">
                <a:solidFill>
                  <a:srgbClr val="000000"/>
                </a:solidFill>
                <a:latin typeface="Avenir Book"/>
                <a:sym typeface="Avenir Book"/>
              </a:rPr>
              <a:t> 2012), </a:t>
            </a:r>
          </a:p>
          <a:p>
            <a:pPr marL="0" lvl="1" indent="0" defTabSz="410766" eaLnBrk="1" fontAlgn="auto">
              <a:lnSpc>
                <a:spcPct val="120000"/>
              </a:lnSpc>
              <a:spcBef>
                <a:spcPts val="0"/>
              </a:spcBef>
              <a:spcAft>
                <a:spcPts val="0"/>
              </a:spcAft>
              <a:buSzPct val="100000"/>
              <a:defRPr sz="3200"/>
            </a:pPr>
            <a:r>
              <a:rPr lang="en-US" sz="1600" kern="0" dirty="0">
                <a:solidFill>
                  <a:srgbClr val="000000"/>
                </a:solidFill>
                <a:latin typeface="Avenir Book"/>
                <a:sym typeface="Avenir Book"/>
              </a:rPr>
              <a:t>   some further reductions possible </a:t>
            </a:r>
          </a:p>
          <a:p>
            <a:pPr marL="0" lvl="1" indent="0" defTabSz="410766" eaLnBrk="1" fontAlgn="auto">
              <a:lnSpc>
                <a:spcPct val="120000"/>
              </a:lnSpc>
              <a:spcBef>
                <a:spcPts val="0"/>
              </a:spcBef>
              <a:spcAft>
                <a:spcPts val="0"/>
              </a:spcAft>
              <a:buSzPct val="100000"/>
              <a:defRPr sz="3200"/>
            </a:pPr>
            <a:endParaRPr lang="en-US" sz="1600" kern="0" dirty="0">
              <a:solidFill>
                <a:srgbClr val="000000"/>
              </a:solidFill>
              <a:latin typeface="Avenir Book"/>
              <a:sym typeface="Avenir Book"/>
            </a:endParaRPr>
          </a:p>
          <a:p>
            <a:pPr marL="228600" lvl="1" indent="-228600" defTabSz="410766" eaLnBrk="1" fontAlgn="auto">
              <a:lnSpc>
                <a:spcPct val="120000"/>
              </a:lnSpc>
              <a:spcBef>
                <a:spcPts val="0"/>
              </a:spcBef>
              <a:spcAft>
                <a:spcPts val="0"/>
              </a:spcAft>
              <a:buSzPct val="100000"/>
              <a:buFont typeface="Arial" panose="020B0604020202020204" pitchFamily="34" charset="0"/>
              <a:buChar char="•"/>
              <a:defRPr sz="3200"/>
            </a:pPr>
            <a:r>
              <a:rPr lang="en-US" sz="1600" kern="0" dirty="0">
                <a:solidFill>
                  <a:srgbClr val="000000"/>
                </a:solidFill>
                <a:latin typeface="Avenir Book"/>
                <a:sym typeface="Avenir Book"/>
              </a:rPr>
              <a:t>Comprehensive </a:t>
            </a:r>
            <a:r>
              <a:rPr lang="en-US" sz="1600" b="1" kern="0" dirty="0">
                <a:solidFill>
                  <a:srgbClr val="000000"/>
                </a:solidFill>
                <a:latin typeface="Avenir Book"/>
                <a:sym typeface="Avenir Book"/>
              </a:rPr>
              <a:t>Detector and Physics </a:t>
            </a:r>
            <a:r>
              <a:rPr lang="en-US" sz="1600" kern="0" dirty="0">
                <a:solidFill>
                  <a:srgbClr val="000000"/>
                </a:solidFill>
                <a:latin typeface="Avenir Book"/>
                <a:sym typeface="Avenir Book"/>
              </a:rPr>
              <a:t>studies </a:t>
            </a:r>
          </a:p>
        </p:txBody>
      </p:sp>
      <p:sp>
        <p:nvSpPr>
          <p:cNvPr id="215" name="Accelerating structure prototype for CLIC:…"/>
          <p:cNvSpPr txBox="1"/>
          <p:nvPr/>
        </p:nvSpPr>
        <p:spPr>
          <a:xfrm>
            <a:off x="910902" y="4894624"/>
            <a:ext cx="1980803" cy="718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r" defTabSz="410766" eaLnBrk="1" fontAlgn="auto">
              <a:spcBef>
                <a:spcPts val="0"/>
              </a:spcBef>
              <a:spcAft>
                <a:spcPts val="0"/>
              </a:spcAft>
              <a:defRPr sz="2800" i="1">
                <a:latin typeface="Avenir Light"/>
                <a:ea typeface="Avenir Light"/>
                <a:cs typeface="Avenir Light"/>
                <a:sym typeface="Avenir Light"/>
              </a:defRPr>
            </a:pPr>
            <a:r>
              <a:rPr sz="1400" i="1" kern="0" dirty="0">
                <a:solidFill>
                  <a:srgbClr val="000000"/>
                </a:solidFill>
                <a:latin typeface="Avenir Light" panose="020B0402020203020204" pitchFamily="34" charset="77"/>
                <a:sym typeface="Avenir Light"/>
              </a:rPr>
              <a:t>Accelerating structure prototype for </a:t>
            </a:r>
            <a:r>
              <a:rPr lang="en-US" sz="1400" i="1" kern="0" dirty="0">
                <a:solidFill>
                  <a:srgbClr val="000000"/>
                </a:solidFill>
                <a:latin typeface="Avenir Light" panose="020B0402020203020204" pitchFamily="34" charset="77"/>
                <a:sym typeface="Avenir Light"/>
              </a:rPr>
              <a:t>CLIC</a:t>
            </a:r>
            <a:r>
              <a:rPr sz="1400" i="1" kern="0" dirty="0">
                <a:solidFill>
                  <a:srgbClr val="000000"/>
                </a:solidFill>
                <a:latin typeface="Avenir Light" panose="020B0402020203020204" pitchFamily="34" charset="77"/>
                <a:sym typeface="Avenir Light"/>
              </a:rPr>
              <a:t>: </a:t>
            </a:r>
          </a:p>
          <a:p>
            <a:pPr algn="r" defTabSz="410766" eaLnBrk="1" fontAlgn="auto">
              <a:spcBef>
                <a:spcPts val="0"/>
              </a:spcBef>
              <a:spcAft>
                <a:spcPts val="0"/>
              </a:spcAft>
              <a:defRPr sz="2800" i="1">
                <a:latin typeface="Avenir Light"/>
                <a:ea typeface="Avenir Light"/>
                <a:cs typeface="Avenir Light"/>
                <a:sym typeface="Avenir Light"/>
              </a:defRPr>
            </a:pPr>
            <a:r>
              <a:rPr sz="1400" i="1" kern="0" dirty="0">
                <a:solidFill>
                  <a:srgbClr val="000000"/>
                </a:solidFill>
                <a:latin typeface="Avenir Light" panose="020B0402020203020204" pitchFamily="34" charset="77"/>
                <a:sym typeface="Avenir Light"/>
              </a:rPr>
              <a:t>12 GHz  (L~25 cm)</a:t>
            </a:r>
          </a:p>
        </p:txBody>
      </p:sp>
      <p:pic>
        <p:nvPicPr>
          <p:cNvPr id="8" name="Picture 7">
            <a:extLst>
              <a:ext uri="{FF2B5EF4-FFF2-40B4-BE49-F238E27FC236}">
                <a16:creationId xmlns:a16="http://schemas.microsoft.com/office/drawing/2014/main" id="{4E84C79A-79B3-444C-9444-F77EF68B6C3E}"/>
              </a:ext>
            </a:extLst>
          </p:cNvPr>
          <p:cNvPicPr>
            <a:picLocks noChangeAspect="1"/>
          </p:cNvPicPr>
          <p:nvPr/>
        </p:nvPicPr>
        <p:blipFill>
          <a:blip r:embed="rId4"/>
          <a:stretch>
            <a:fillRect/>
          </a:stretch>
        </p:blipFill>
        <p:spPr>
          <a:xfrm>
            <a:off x="3378745" y="3928373"/>
            <a:ext cx="2358674" cy="2425200"/>
          </a:xfrm>
          <a:prstGeom prst="rect">
            <a:avLst/>
          </a:prstGeom>
          <a:effectLst>
            <a:outerShdw blurRad="419100" dist="152400" dir="5400000" algn="ctr" rotWithShape="0">
              <a:schemeClr val="tx1">
                <a:alpha val="39000"/>
              </a:schemeClr>
            </a:outerShdw>
          </a:effectLst>
        </p:spPr>
      </p:pic>
    </p:spTree>
    <p:extLst>
      <p:ext uri="{BB962C8B-B14F-4D97-AF65-F5344CB8AC3E}">
        <p14:creationId xmlns:p14="http://schemas.microsoft.com/office/powerpoint/2010/main" val="2506760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descr="グラフ, 散布図&#10;&#10;自動的に生成された説明">
            <a:extLst>
              <a:ext uri="{FF2B5EF4-FFF2-40B4-BE49-F238E27FC236}">
                <a16:creationId xmlns:a16="http://schemas.microsoft.com/office/drawing/2014/main" id="{A00E2AC9-91FE-4CBD-BD89-7C6C1D4EB7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6309" y="2052035"/>
            <a:ext cx="2011632" cy="1562139"/>
          </a:xfrm>
          <a:prstGeom prst="rect">
            <a:avLst/>
          </a:prstGeom>
        </p:spPr>
      </p:pic>
      <p:pic>
        <p:nvPicPr>
          <p:cNvPr id="32" name="Picture 3">
            <a:extLst>
              <a:ext uri="{FF2B5EF4-FFF2-40B4-BE49-F238E27FC236}">
                <a16:creationId xmlns:a16="http://schemas.microsoft.com/office/drawing/2014/main" id="{AE044B3D-B12A-43A1-A661-823CD98A147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4905" y="2583394"/>
            <a:ext cx="1864556" cy="1555083"/>
          </a:xfrm>
          <a:prstGeom prst="rect">
            <a:avLst/>
          </a:prstGeom>
          <a:noFill/>
          <a:ln>
            <a:noFill/>
          </a:ln>
          <a:effectLst/>
        </p:spPr>
      </p:pic>
      <p:sp>
        <p:nvSpPr>
          <p:cNvPr id="23" name="矢印: 右 22">
            <a:extLst>
              <a:ext uri="{FF2B5EF4-FFF2-40B4-BE49-F238E27FC236}">
                <a16:creationId xmlns:a16="http://schemas.microsoft.com/office/drawing/2014/main" id="{C689A009-5E74-43A3-83B9-F326CE3CF4A5}"/>
              </a:ext>
            </a:extLst>
          </p:cNvPr>
          <p:cNvSpPr/>
          <p:nvPr/>
        </p:nvSpPr>
        <p:spPr>
          <a:xfrm>
            <a:off x="2487195" y="4249979"/>
            <a:ext cx="6519964" cy="269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dirty="0">
              <a:solidFill>
                <a:prstClr val="white"/>
              </a:solidFill>
              <a:latin typeface="Arial Unicode MS" panose="020B0604020202020204" pitchFamily="50" charset="-128"/>
              <a:ea typeface="Arial Unicode MS" panose="020B0604020202020204" pitchFamily="50" charset="-128"/>
            </a:endParaRPr>
          </a:p>
        </p:txBody>
      </p:sp>
      <p:sp>
        <p:nvSpPr>
          <p:cNvPr id="22" name="矢印: 右 21">
            <a:extLst>
              <a:ext uri="{FF2B5EF4-FFF2-40B4-BE49-F238E27FC236}">
                <a16:creationId xmlns:a16="http://schemas.microsoft.com/office/drawing/2014/main" id="{CC18455C-4422-4847-A39E-740729259C70}"/>
              </a:ext>
            </a:extLst>
          </p:cNvPr>
          <p:cNvSpPr/>
          <p:nvPr/>
        </p:nvSpPr>
        <p:spPr>
          <a:xfrm>
            <a:off x="2173596" y="1351680"/>
            <a:ext cx="6786453" cy="27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dirty="0">
              <a:solidFill>
                <a:prstClr val="white"/>
              </a:solidFill>
              <a:latin typeface="Arial Unicode MS" panose="020B0604020202020204" pitchFamily="50" charset="-128"/>
              <a:ea typeface="Arial Unicode MS" panose="020B0604020202020204" pitchFamily="50" charset="-128"/>
            </a:endParaRPr>
          </a:p>
        </p:txBody>
      </p:sp>
      <p:sp>
        <p:nvSpPr>
          <p:cNvPr id="2" name="Title 1"/>
          <p:cNvSpPr>
            <a:spLocks noGrp="1"/>
          </p:cNvSpPr>
          <p:nvPr>
            <p:ph type="title"/>
          </p:nvPr>
        </p:nvSpPr>
        <p:spPr>
          <a:xfrm>
            <a:off x="0" y="0"/>
            <a:ext cx="12192000" cy="670798"/>
          </a:xfrm>
          <a:solidFill>
            <a:srgbClr val="92D050"/>
          </a:solidFill>
        </p:spPr>
        <p:txBody>
          <a:bodyPr anchor="ctr">
            <a:noAutofit/>
          </a:bodyPr>
          <a:lstStyle/>
          <a:p>
            <a:pPr algn="ctr"/>
            <a:r>
              <a:rPr lang="en-US" altLang="ja-JP" dirty="0"/>
              <a:t>Progress in SRF</a:t>
            </a:r>
            <a:endParaRPr lang="en-GB" b="1" dirty="0"/>
          </a:p>
        </p:txBody>
      </p:sp>
      <p:sp>
        <p:nvSpPr>
          <p:cNvPr id="7" name="フッター プレースホルダー 6">
            <a:extLst>
              <a:ext uri="{FF2B5EF4-FFF2-40B4-BE49-F238E27FC236}">
                <a16:creationId xmlns:a16="http://schemas.microsoft.com/office/drawing/2014/main" id="{76C9B101-491A-4E15-B5B6-2ADBF239A56C}"/>
              </a:ext>
            </a:extLst>
          </p:cNvPr>
          <p:cNvSpPr>
            <a:spLocks noGrp="1"/>
          </p:cNvSpPr>
          <p:nvPr>
            <p:ph type="ftr" sz="quarter" idx="11"/>
          </p:nvPr>
        </p:nvSpPr>
        <p:spPr>
          <a:xfrm>
            <a:off x="11010511" y="678711"/>
            <a:ext cx="1214571" cy="846868"/>
          </a:xfrm>
        </p:spPr>
        <p:txBody>
          <a:bodyPr/>
          <a:lstStyle/>
          <a:p>
            <a:pPr eaLnBrk="1" fontAlgn="auto" hangingPunct="1">
              <a:spcBef>
                <a:spcPts val="0"/>
              </a:spcBef>
              <a:spcAft>
                <a:spcPts val="0"/>
              </a:spcAft>
            </a:pPr>
            <a:r>
              <a:rPr kumimoji="1" lang="en-US" altLang="ja-JP" dirty="0">
                <a:solidFill>
                  <a:prstClr val="black">
                    <a:tint val="75000"/>
                  </a:prstClr>
                </a:solidFill>
                <a:cs typeface="+mn-cs"/>
              </a:rPr>
              <a:t>From </a:t>
            </a:r>
            <a:r>
              <a:rPr kumimoji="1" lang="ja-JP" altLang="en-US">
                <a:solidFill>
                  <a:prstClr val="black">
                    <a:tint val="75000"/>
                  </a:prstClr>
                </a:solidFill>
                <a:cs typeface="+mn-cs"/>
              </a:rPr>
              <a:t>ILCX2021 (Shin MICHIZONO)</a:t>
            </a:r>
          </a:p>
        </p:txBody>
      </p:sp>
      <p:sp>
        <p:nvSpPr>
          <p:cNvPr id="11" name="スライド番号プレースホルダー 10"/>
          <p:cNvSpPr>
            <a:spLocks noGrp="1"/>
          </p:cNvSpPr>
          <p:nvPr>
            <p:ph type="sldNum" sz="quarter" idx="12"/>
          </p:nvPr>
        </p:nvSpPr>
        <p:spPr>
          <a:xfrm>
            <a:off x="8417363" y="6328339"/>
            <a:ext cx="1969477" cy="311112"/>
          </a:xfrm>
          <a:prstGeom prst="rect">
            <a:avLst/>
          </a:prstGeom>
        </p:spPr>
        <p:txBody>
          <a:bodyPr/>
          <a:lstStyle/>
          <a:p>
            <a:pPr eaLnBrk="1" fontAlgn="auto" hangingPunct="1">
              <a:spcBef>
                <a:spcPts val="0"/>
              </a:spcBef>
              <a:spcAft>
                <a:spcPts val="0"/>
              </a:spcAft>
            </a:pPr>
            <a:fld id="{DC0A8B60-5C01-C045-B858-59631D469114}" type="slidenum">
              <a:rPr kumimoji="1" lang="ja-JP" altLang="en-US">
                <a:solidFill>
                  <a:prstClr val="black">
                    <a:tint val="75000"/>
                  </a:prstClr>
                </a:solidFill>
                <a:cs typeface="+mn-cs"/>
              </a:rPr>
              <a:pPr eaLnBrk="1" fontAlgn="auto" hangingPunct="1">
                <a:spcBef>
                  <a:spcPts val="0"/>
                </a:spcBef>
                <a:spcAft>
                  <a:spcPts val="0"/>
                </a:spcAft>
              </a:pPr>
              <a:t>20</a:t>
            </a:fld>
            <a:endParaRPr kumimoji="1" lang="ja-JP" altLang="en-US" dirty="0">
              <a:solidFill>
                <a:prstClr val="black">
                  <a:tint val="75000"/>
                </a:prstClr>
              </a:solidFill>
              <a:cs typeface="+mn-cs"/>
            </a:endParaRPr>
          </a:p>
        </p:txBody>
      </p:sp>
      <p:sp>
        <p:nvSpPr>
          <p:cNvPr id="6" name="テキスト ボックス 5"/>
          <p:cNvSpPr txBox="1"/>
          <p:nvPr/>
        </p:nvSpPr>
        <p:spPr>
          <a:xfrm>
            <a:off x="3412973" y="312099"/>
            <a:ext cx="184731" cy="328423"/>
          </a:xfrm>
          <a:prstGeom prst="rect">
            <a:avLst/>
          </a:prstGeom>
          <a:noFill/>
        </p:spPr>
        <p:txBody>
          <a:bodyPr wrap="none" rtlCol="0">
            <a:spAutoFit/>
          </a:bodyPr>
          <a:lstStyle/>
          <a:p>
            <a:pPr defTabSz="389427" eaLnBrk="1" fontAlgn="auto" hangingPunct="1">
              <a:spcBef>
                <a:spcPts val="0"/>
              </a:spcBef>
              <a:spcAft>
                <a:spcPts val="0"/>
              </a:spcAft>
            </a:pPr>
            <a:endParaRPr lang="ja-JP" altLang="en-US" sz="1534" dirty="0">
              <a:solidFill>
                <a:prstClr val="black"/>
              </a:solidFill>
              <a:latin typeface="Arial Unicode MS" panose="020B0604020202020204" pitchFamily="50" charset="-128"/>
              <a:ea typeface="Arial Unicode MS" panose="020B0604020202020204" pitchFamily="50" charset="-128"/>
              <a:cs typeface="+mn-cs"/>
            </a:endParaRPr>
          </a:p>
        </p:txBody>
      </p:sp>
      <p:sp>
        <p:nvSpPr>
          <p:cNvPr id="5" name="四角形: 角を丸くする 4">
            <a:extLst>
              <a:ext uri="{FF2B5EF4-FFF2-40B4-BE49-F238E27FC236}">
                <a16:creationId xmlns:a16="http://schemas.microsoft.com/office/drawing/2014/main" id="{049E529C-D851-4372-AAF2-3CA52E02844E}"/>
              </a:ext>
            </a:extLst>
          </p:cNvPr>
          <p:cNvSpPr/>
          <p:nvPr/>
        </p:nvSpPr>
        <p:spPr>
          <a:xfrm>
            <a:off x="2347518" y="1098618"/>
            <a:ext cx="1520684" cy="7544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kumimoji="1" lang="en-US" altLang="ja-JP" sz="1400" dirty="0">
                <a:solidFill>
                  <a:srgbClr val="FF0000"/>
                </a:solidFill>
                <a:latin typeface="Arial Unicode MS" panose="020B0604020202020204" pitchFamily="50" charset="-128"/>
                <a:ea typeface="Arial Unicode MS" panose="020B0604020202020204" pitchFamily="50" charset="-128"/>
              </a:rPr>
              <a:t>Yield evaluation of cavities based on TDR</a:t>
            </a:r>
            <a:endParaRPr kumimoji="1" lang="ja-JP" altLang="en-US" sz="1400" dirty="0">
              <a:solidFill>
                <a:prstClr val="black"/>
              </a:solidFill>
              <a:latin typeface="Arial Unicode MS" panose="020B0604020202020204" pitchFamily="50" charset="-128"/>
              <a:ea typeface="Arial Unicode MS" panose="020B0604020202020204" pitchFamily="50" charset="-128"/>
            </a:endParaRPr>
          </a:p>
        </p:txBody>
      </p:sp>
      <p:sp>
        <p:nvSpPr>
          <p:cNvPr id="9" name="四角形: 角を丸くする 8">
            <a:extLst>
              <a:ext uri="{FF2B5EF4-FFF2-40B4-BE49-F238E27FC236}">
                <a16:creationId xmlns:a16="http://schemas.microsoft.com/office/drawing/2014/main" id="{5137828E-1A49-409C-9954-A481F60EF4F9}"/>
              </a:ext>
            </a:extLst>
          </p:cNvPr>
          <p:cNvSpPr/>
          <p:nvPr/>
        </p:nvSpPr>
        <p:spPr>
          <a:xfrm>
            <a:off x="2703576" y="4230745"/>
            <a:ext cx="1274840" cy="31182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rPr>
              <a:t>Eng. design</a:t>
            </a:r>
            <a:endParaRPr kumimoji="1" lang="ja-JP" altLang="en-US" sz="1400" dirty="0">
              <a:solidFill>
                <a:prstClr val="black"/>
              </a:solidFill>
              <a:latin typeface="Arial Unicode MS" panose="020B0604020202020204" pitchFamily="50" charset="-128"/>
              <a:ea typeface="Arial Unicode MS" panose="020B0604020202020204" pitchFamily="50" charset="-128"/>
            </a:endParaRPr>
          </a:p>
        </p:txBody>
      </p:sp>
      <p:sp>
        <p:nvSpPr>
          <p:cNvPr id="12" name="四角形: 角を丸くする 11">
            <a:extLst>
              <a:ext uri="{FF2B5EF4-FFF2-40B4-BE49-F238E27FC236}">
                <a16:creationId xmlns:a16="http://schemas.microsoft.com/office/drawing/2014/main" id="{CE72A041-B106-460A-BBBB-E0F050D5C1E1}"/>
              </a:ext>
            </a:extLst>
          </p:cNvPr>
          <p:cNvSpPr/>
          <p:nvPr/>
        </p:nvSpPr>
        <p:spPr>
          <a:xfrm>
            <a:off x="4076944" y="1310527"/>
            <a:ext cx="2098543" cy="40097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rPr>
              <a:t>Euro-XFEL Operation (Europe)</a:t>
            </a:r>
          </a:p>
          <a:p>
            <a:pPr algn="ct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rPr>
              <a:t>~800 cavities/</a:t>
            </a:r>
          </a:p>
          <a:p>
            <a:pPr algn="ct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rPr>
              <a:t>~100 Modules</a:t>
            </a: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rPr>
              <a:t>LCLS-II Construction (USA)</a:t>
            </a:r>
          </a:p>
          <a:p>
            <a:pPr algn="ct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rPr>
              <a:t>~280 cavities/</a:t>
            </a:r>
          </a:p>
          <a:p>
            <a:pPr algn="ct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rPr>
              <a:t>~35 Modules</a:t>
            </a: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p:txBody>
      </p:sp>
      <p:sp>
        <p:nvSpPr>
          <p:cNvPr id="13" name="四角形: 角を丸くする 12">
            <a:extLst>
              <a:ext uri="{FF2B5EF4-FFF2-40B4-BE49-F238E27FC236}">
                <a16:creationId xmlns:a16="http://schemas.microsoft.com/office/drawing/2014/main" id="{6443EB38-1192-4BA1-8D08-251F396BB02C}"/>
              </a:ext>
            </a:extLst>
          </p:cNvPr>
          <p:cNvSpPr/>
          <p:nvPr/>
        </p:nvSpPr>
        <p:spPr>
          <a:xfrm>
            <a:off x="6241748" y="1098618"/>
            <a:ext cx="2258568" cy="75446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rPr>
              <a:t>High performance and cost reduction</a:t>
            </a:r>
            <a:endParaRPr kumimoji="1" lang="ja-JP" altLang="en-US" sz="1400" dirty="0">
              <a:solidFill>
                <a:prstClr val="black"/>
              </a:solidFill>
              <a:latin typeface="Arial Unicode MS" panose="020B0604020202020204" pitchFamily="50" charset="-128"/>
              <a:ea typeface="Arial Unicode MS" panose="020B0604020202020204" pitchFamily="50" charset="-128"/>
            </a:endParaRPr>
          </a:p>
        </p:txBody>
      </p:sp>
      <p:sp>
        <p:nvSpPr>
          <p:cNvPr id="14" name="四角形: 角を丸くする 13">
            <a:extLst>
              <a:ext uri="{FF2B5EF4-FFF2-40B4-BE49-F238E27FC236}">
                <a16:creationId xmlns:a16="http://schemas.microsoft.com/office/drawing/2014/main" id="{1ADE5AE8-C6AD-4316-9EF0-4664CD14CA20}"/>
              </a:ext>
            </a:extLst>
          </p:cNvPr>
          <p:cNvSpPr/>
          <p:nvPr/>
        </p:nvSpPr>
        <p:spPr>
          <a:xfrm>
            <a:off x="9007159" y="1310528"/>
            <a:ext cx="1592256" cy="487667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r>
              <a:rPr kumimoji="1" lang="ja-JP" altLang="en-US" sz="1200" dirty="0">
                <a:solidFill>
                  <a:prstClr val="black"/>
                </a:solidFill>
                <a:latin typeface="Arial Unicode MS" panose="020B0604020202020204" pitchFamily="50" charset="-128"/>
                <a:ea typeface="Arial Unicode MS" panose="020B0604020202020204" pitchFamily="50" charset="-128"/>
              </a:rPr>
              <a:t>Cavity manufacturing, performance demonstration (Yield demonstration in three areas)</a:t>
            </a: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r>
              <a:rPr kumimoji="1" lang="ja-JP" altLang="en-US" sz="1200" dirty="0">
                <a:solidFill>
                  <a:prstClr val="black"/>
                </a:solidFill>
                <a:latin typeface="Arial Unicode MS" panose="020B0604020202020204" pitchFamily="50" charset="-128"/>
                <a:ea typeface="Arial Unicode MS" panose="020B0604020202020204" pitchFamily="50" charset="-128"/>
              </a:rPr>
              <a:t>Demonstration of cryomodule </a:t>
            </a:r>
            <a:r>
              <a:rPr kumimoji="1" lang="ja-JP" altLang="en-US" sz="1200" dirty="0">
                <a:solidFill>
                  <a:srgbClr val="FF0000"/>
                </a:solidFill>
                <a:latin typeface="Arial Unicode MS" panose="020B0604020202020204" pitchFamily="50" charset="-128"/>
                <a:ea typeface="Arial Unicode MS" panose="020B0604020202020204" pitchFamily="50" charset="-128"/>
              </a:rPr>
              <a:t>assembly, transfer, and performance</a:t>
            </a:r>
            <a:endParaRPr kumimoji="1" lang="en-US" altLang="ja-JP" sz="1200" dirty="0">
              <a:solidFill>
                <a:srgbClr val="FF0000"/>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srgbClr val="FF0000"/>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srgbClr val="FF0000"/>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srgbClr val="FF0000"/>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srgbClr val="FF0000"/>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srgbClr val="FF0000"/>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200" dirty="0">
              <a:solidFill>
                <a:srgbClr val="FF0000"/>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ja-JP" altLang="en-US" sz="1200" dirty="0">
              <a:solidFill>
                <a:srgbClr val="FF0000"/>
              </a:solidFill>
              <a:latin typeface="Arial Unicode MS" panose="020B0604020202020204" pitchFamily="50" charset="-128"/>
              <a:ea typeface="Arial Unicode MS" panose="020B0604020202020204" pitchFamily="50" charset="-128"/>
            </a:endParaRPr>
          </a:p>
        </p:txBody>
      </p:sp>
      <p:sp>
        <p:nvSpPr>
          <p:cNvPr id="10" name="テキスト ボックス 9">
            <a:extLst>
              <a:ext uri="{FF2B5EF4-FFF2-40B4-BE49-F238E27FC236}">
                <a16:creationId xmlns:a16="http://schemas.microsoft.com/office/drawing/2014/main" id="{C46D3F6F-C2CE-4D2C-A3CC-D25F3B88C172}"/>
              </a:ext>
            </a:extLst>
          </p:cNvPr>
          <p:cNvSpPr txBox="1"/>
          <p:nvPr/>
        </p:nvSpPr>
        <p:spPr>
          <a:xfrm>
            <a:off x="1685817" y="1337351"/>
            <a:ext cx="611065" cy="276999"/>
          </a:xfrm>
          <a:prstGeom prst="rect">
            <a:avLst/>
          </a:prstGeom>
          <a:solidFill>
            <a:srgbClr val="FFFF00"/>
          </a:solidFill>
        </p:spPr>
        <p:txBody>
          <a:bodyPr wrap="none" rtlCol="0">
            <a:spAutoFit/>
          </a:bodyPr>
          <a:lstStyle/>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Cavity</a:t>
            </a:r>
            <a:endParaRPr kumimoji="1" lang="ja-JP" altLang="en-US" sz="1200" dirty="0">
              <a:solidFill>
                <a:prstClr val="black"/>
              </a:solidFill>
              <a:latin typeface="Arial Unicode MS" panose="020B0604020202020204" pitchFamily="50" charset="-128"/>
              <a:ea typeface="Arial Unicode MS" panose="020B0604020202020204" pitchFamily="50" charset="-128"/>
              <a:cs typeface="+mn-cs"/>
            </a:endParaRPr>
          </a:p>
        </p:txBody>
      </p:sp>
      <p:sp>
        <p:nvSpPr>
          <p:cNvPr id="15" name="テキスト ボックス 14">
            <a:extLst>
              <a:ext uri="{FF2B5EF4-FFF2-40B4-BE49-F238E27FC236}">
                <a16:creationId xmlns:a16="http://schemas.microsoft.com/office/drawing/2014/main" id="{3EB0385C-A94B-446A-AC12-145CA608AF69}"/>
              </a:ext>
            </a:extLst>
          </p:cNvPr>
          <p:cNvSpPr txBox="1"/>
          <p:nvPr/>
        </p:nvSpPr>
        <p:spPr>
          <a:xfrm>
            <a:off x="1562729" y="4246239"/>
            <a:ext cx="1010213" cy="276999"/>
          </a:xfrm>
          <a:prstGeom prst="rect">
            <a:avLst/>
          </a:prstGeom>
          <a:solidFill>
            <a:srgbClr val="FFFF00"/>
          </a:solidFill>
        </p:spPr>
        <p:txBody>
          <a:bodyPr wrap="none" rtlCol="0">
            <a:spAutoFit/>
          </a:bodyPr>
          <a:lstStyle/>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Cryomodule</a:t>
            </a:r>
            <a:endParaRPr kumimoji="1" lang="ja-JP" altLang="en-US" sz="1200" dirty="0">
              <a:solidFill>
                <a:prstClr val="black"/>
              </a:solidFill>
              <a:latin typeface="Arial Unicode MS" panose="020B0604020202020204" pitchFamily="50" charset="-128"/>
              <a:ea typeface="Arial Unicode MS" panose="020B0604020202020204" pitchFamily="50" charset="-128"/>
              <a:cs typeface="+mn-cs"/>
            </a:endParaRPr>
          </a:p>
        </p:txBody>
      </p:sp>
      <p:sp>
        <p:nvSpPr>
          <p:cNvPr id="16" name="テキスト ボックス 15">
            <a:extLst>
              <a:ext uri="{FF2B5EF4-FFF2-40B4-BE49-F238E27FC236}">
                <a16:creationId xmlns:a16="http://schemas.microsoft.com/office/drawing/2014/main" id="{0DC9E30C-45A0-4AF0-990D-AE90FD6F0847}"/>
              </a:ext>
            </a:extLst>
          </p:cNvPr>
          <p:cNvSpPr txBox="1"/>
          <p:nvPr/>
        </p:nvSpPr>
        <p:spPr>
          <a:xfrm>
            <a:off x="1871472" y="670798"/>
            <a:ext cx="4078782" cy="369332"/>
          </a:xfrm>
          <a:prstGeom prst="rect">
            <a:avLst/>
          </a:prstGeom>
          <a:solidFill>
            <a:schemeClr val="accent4">
              <a:lumMod val="20000"/>
              <a:lumOff val="80000"/>
            </a:schemeClr>
          </a:solidFill>
        </p:spPr>
        <p:txBody>
          <a:bodyPr wrap="square" rtlCol="0">
            <a:spAutoFit/>
          </a:bodyPr>
          <a:lstStyle/>
          <a:p>
            <a:pPr algn="ctr" eaLnBrk="1" fontAlgn="auto" hangingPunct="1">
              <a:spcBef>
                <a:spcPts val="0"/>
              </a:spcBef>
              <a:spcAft>
                <a:spcPts val="0"/>
              </a:spcAft>
            </a:pPr>
            <a:r>
              <a:rPr kumimoji="1" lang="ja-JP" altLang="en-US" dirty="0">
                <a:solidFill>
                  <a:prstClr val="black"/>
                </a:solidFill>
                <a:latin typeface="Arial Unicode MS" panose="020B0604020202020204" pitchFamily="50" charset="-128"/>
                <a:ea typeface="Arial Unicode MS" panose="020B0604020202020204" pitchFamily="50" charset="-128"/>
                <a:cs typeface="+mn-cs"/>
              </a:rPr>
              <a:t>～</a:t>
            </a:r>
            <a:r>
              <a:rPr kumimoji="1" lang="en-US" altLang="ja-JP" dirty="0">
                <a:solidFill>
                  <a:prstClr val="black"/>
                </a:solidFill>
                <a:latin typeface="Arial Unicode MS" panose="020B0604020202020204" pitchFamily="50" charset="-128"/>
                <a:ea typeface="Arial Unicode MS" panose="020B0604020202020204" pitchFamily="50" charset="-128"/>
                <a:cs typeface="+mn-cs"/>
              </a:rPr>
              <a:t>2017</a:t>
            </a:r>
            <a:endParaRPr kumimoji="1" lang="ja-JP" altLang="en-US" dirty="0">
              <a:solidFill>
                <a:prstClr val="black"/>
              </a:solidFill>
              <a:latin typeface="Arial Unicode MS" panose="020B0604020202020204" pitchFamily="50" charset="-128"/>
              <a:ea typeface="Arial Unicode MS" panose="020B0604020202020204" pitchFamily="50" charset="-128"/>
              <a:cs typeface="+mn-cs"/>
            </a:endParaRPr>
          </a:p>
        </p:txBody>
      </p:sp>
      <p:sp>
        <p:nvSpPr>
          <p:cNvPr id="17" name="テキスト ボックス 16">
            <a:extLst>
              <a:ext uri="{FF2B5EF4-FFF2-40B4-BE49-F238E27FC236}">
                <a16:creationId xmlns:a16="http://schemas.microsoft.com/office/drawing/2014/main" id="{A6AC91CA-71AB-4657-A452-D06529BC8983}"/>
              </a:ext>
            </a:extLst>
          </p:cNvPr>
          <p:cNvSpPr txBox="1"/>
          <p:nvPr/>
        </p:nvSpPr>
        <p:spPr>
          <a:xfrm>
            <a:off x="5994802" y="664865"/>
            <a:ext cx="2862686" cy="369332"/>
          </a:xfrm>
          <a:prstGeom prst="rect">
            <a:avLst/>
          </a:prstGeom>
          <a:solidFill>
            <a:schemeClr val="accent6">
              <a:lumMod val="20000"/>
              <a:lumOff val="80000"/>
            </a:schemeClr>
          </a:solidFill>
        </p:spPr>
        <p:txBody>
          <a:bodyPr wrap="square" rtlCol="0">
            <a:spAutoFit/>
          </a:bodyPr>
          <a:lstStyle/>
          <a:p>
            <a:pPr algn="ctr" eaLnBrk="1" fontAlgn="auto" hangingPunct="1">
              <a:spcBef>
                <a:spcPts val="0"/>
              </a:spcBef>
              <a:spcAft>
                <a:spcPts val="0"/>
              </a:spcAft>
            </a:pPr>
            <a:r>
              <a:rPr kumimoji="1" lang="en-US" altLang="ja-JP" dirty="0">
                <a:solidFill>
                  <a:prstClr val="black"/>
                </a:solidFill>
                <a:latin typeface="Arial Unicode MS" panose="020B0604020202020204" pitchFamily="50" charset="-128"/>
                <a:ea typeface="Arial Unicode MS" panose="020B0604020202020204" pitchFamily="50" charset="-128"/>
                <a:cs typeface="+mn-cs"/>
              </a:rPr>
              <a:t>2018</a:t>
            </a:r>
            <a:r>
              <a:rPr kumimoji="1" lang="ja-JP" altLang="en-US" dirty="0">
                <a:solidFill>
                  <a:prstClr val="black"/>
                </a:solidFill>
                <a:latin typeface="Arial Unicode MS" panose="020B0604020202020204" pitchFamily="50" charset="-128"/>
                <a:ea typeface="Arial Unicode MS" panose="020B0604020202020204" pitchFamily="50" charset="-128"/>
                <a:cs typeface="+mn-cs"/>
              </a:rPr>
              <a:t>～</a:t>
            </a:r>
            <a:r>
              <a:rPr kumimoji="1" lang="en-US" altLang="ja-JP" dirty="0">
                <a:solidFill>
                  <a:prstClr val="black"/>
                </a:solidFill>
                <a:latin typeface="Arial Unicode MS" panose="020B0604020202020204" pitchFamily="50" charset="-128"/>
                <a:ea typeface="Arial Unicode MS" panose="020B0604020202020204" pitchFamily="50" charset="-128"/>
                <a:cs typeface="+mn-cs"/>
              </a:rPr>
              <a:t>2021</a:t>
            </a:r>
          </a:p>
        </p:txBody>
      </p:sp>
      <p:sp>
        <p:nvSpPr>
          <p:cNvPr id="18" name="テキスト ボックス 17">
            <a:extLst>
              <a:ext uri="{FF2B5EF4-FFF2-40B4-BE49-F238E27FC236}">
                <a16:creationId xmlns:a16="http://schemas.microsoft.com/office/drawing/2014/main" id="{F7DCA552-3377-4274-B255-E6FAB7A0D89F}"/>
              </a:ext>
            </a:extLst>
          </p:cNvPr>
          <p:cNvSpPr txBox="1"/>
          <p:nvPr/>
        </p:nvSpPr>
        <p:spPr>
          <a:xfrm>
            <a:off x="8902036" y="666788"/>
            <a:ext cx="1765964" cy="369332"/>
          </a:xfrm>
          <a:prstGeom prst="rect">
            <a:avLst/>
          </a:prstGeom>
          <a:solidFill>
            <a:schemeClr val="accent5">
              <a:lumMod val="20000"/>
              <a:lumOff val="80000"/>
            </a:schemeClr>
          </a:solidFill>
        </p:spPr>
        <p:txBody>
          <a:bodyPr wrap="square" rtlCol="0">
            <a:spAutoFit/>
          </a:bodyPr>
          <a:lstStyle/>
          <a:p>
            <a:pPr algn="ctr" eaLnBrk="1" fontAlgn="auto" hangingPunct="1">
              <a:spcBef>
                <a:spcPts val="0"/>
              </a:spcBef>
              <a:spcAft>
                <a:spcPts val="0"/>
              </a:spcAft>
            </a:pPr>
            <a:r>
              <a:rPr kumimoji="1" lang="en-US" altLang="ja-JP" dirty="0">
                <a:solidFill>
                  <a:prstClr val="black"/>
                </a:solidFill>
                <a:latin typeface="Arial Unicode MS" panose="020B0604020202020204" pitchFamily="50" charset="-128"/>
                <a:ea typeface="Arial Unicode MS" panose="020B0604020202020204" pitchFamily="50" charset="-128"/>
                <a:cs typeface="+mn-cs"/>
              </a:rPr>
              <a:t>Pre-lab</a:t>
            </a:r>
          </a:p>
        </p:txBody>
      </p:sp>
      <p:sp>
        <p:nvSpPr>
          <p:cNvPr id="19" name="四角形: 角を丸くする 18">
            <a:extLst>
              <a:ext uri="{FF2B5EF4-FFF2-40B4-BE49-F238E27FC236}">
                <a16:creationId xmlns:a16="http://schemas.microsoft.com/office/drawing/2014/main" id="{83C9B4CC-1872-4598-8E2A-782766815549}"/>
              </a:ext>
            </a:extLst>
          </p:cNvPr>
          <p:cNvSpPr/>
          <p:nvPr/>
        </p:nvSpPr>
        <p:spPr>
          <a:xfrm>
            <a:off x="6241748" y="4187868"/>
            <a:ext cx="2258568" cy="35517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rPr>
              <a:t>Module assembly</a:t>
            </a:r>
            <a:endParaRPr kumimoji="1" lang="ja-JP" altLang="en-US" sz="1400" dirty="0">
              <a:solidFill>
                <a:prstClr val="black"/>
              </a:solidFill>
              <a:latin typeface="Arial Unicode MS" panose="020B0604020202020204" pitchFamily="50" charset="-128"/>
              <a:ea typeface="Arial Unicode MS" panose="020B0604020202020204" pitchFamily="50" charset="-128"/>
            </a:endParaRPr>
          </a:p>
        </p:txBody>
      </p:sp>
      <p:pic>
        <p:nvPicPr>
          <p:cNvPr id="24" name="図 23">
            <a:extLst>
              <a:ext uri="{FF2B5EF4-FFF2-40B4-BE49-F238E27FC236}">
                <a16:creationId xmlns:a16="http://schemas.microsoft.com/office/drawing/2014/main" id="{A81FED21-9809-4C23-B538-ED1A6C8630B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51901" y="4664960"/>
            <a:ext cx="2175373" cy="1165053"/>
          </a:xfrm>
          <a:prstGeom prst="rect">
            <a:avLst/>
          </a:prstGeom>
          <a:noFill/>
          <a:ln>
            <a:solidFill>
              <a:srgbClr val="3366FF"/>
            </a:solidFill>
          </a:ln>
        </p:spPr>
      </p:pic>
      <p:pic>
        <p:nvPicPr>
          <p:cNvPr id="25" name="Picture 3">
            <a:extLst>
              <a:ext uri="{FF2B5EF4-FFF2-40B4-BE49-F238E27FC236}">
                <a16:creationId xmlns:a16="http://schemas.microsoft.com/office/drawing/2014/main" id="{C5B00A8F-2332-414D-A4F3-044AB54266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21154" y="5975475"/>
            <a:ext cx="1252728" cy="554202"/>
          </a:xfrm>
          <a:prstGeom prst="rect">
            <a:avLst/>
          </a:prstGeom>
        </p:spPr>
      </p:pic>
      <p:pic>
        <p:nvPicPr>
          <p:cNvPr id="26" name="Content Placeholder 7">
            <a:extLst>
              <a:ext uri="{FF2B5EF4-FFF2-40B4-BE49-F238E27FC236}">
                <a16:creationId xmlns:a16="http://schemas.microsoft.com/office/drawing/2014/main" id="{73BE5BAC-716D-42BF-BCEC-1DFC298317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32600" y="5917627"/>
            <a:ext cx="1077328" cy="697190"/>
          </a:xfrm>
          <a:prstGeom prst="rect">
            <a:avLst/>
          </a:prstGeom>
        </p:spPr>
      </p:pic>
      <p:pic>
        <p:nvPicPr>
          <p:cNvPr id="27" name="Picture 17" descr="TESLA cavity 20100627_top_B">
            <a:extLst>
              <a:ext uri="{FF2B5EF4-FFF2-40B4-BE49-F238E27FC236}">
                <a16:creationId xmlns:a16="http://schemas.microsoft.com/office/drawing/2014/main" id="{6A060A55-5213-4576-B163-BAD5C89B757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77060" y="1904670"/>
            <a:ext cx="2080601" cy="346767"/>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29" name="図 28">
            <a:extLst>
              <a:ext uri="{FF2B5EF4-FFF2-40B4-BE49-F238E27FC236}">
                <a16:creationId xmlns:a16="http://schemas.microsoft.com/office/drawing/2014/main" id="{17847A49-A056-445C-9F10-18261414A53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77151" y="1525579"/>
            <a:ext cx="1584362" cy="1057815"/>
          </a:xfrm>
          <a:prstGeom prst="rect">
            <a:avLst/>
          </a:prstGeom>
          <a:ln w="28575">
            <a:noFill/>
          </a:ln>
        </p:spPr>
      </p:pic>
      <p:pic>
        <p:nvPicPr>
          <p:cNvPr id="30" name="Picture 5">
            <a:extLst>
              <a:ext uri="{FF2B5EF4-FFF2-40B4-BE49-F238E27FC236}">
                <a16:creationId xmlns:a16="http://schemas.microsoft.com/office/drawing/2014/main" id="{1854ABB4-92B9-40C5-AAE0-46C04F4F990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43450" y="3372878"/>
            <a:ext cx="1558398" cy="1140837"/>
          </a:xfrm>
          <a:prstGeom prst="rect">
            <a:avLst/>
          </a:prstGeom>
          <a:ln w="28575">
            <a:noFill/>
          </a:ln>
        </p:spPr>
      </p:pic>
      <p:sp>
        <p:nvSpPr>
          <p:cNvPr id="33" name="テキスト ボックス 32">
            <a:extLst>
              <a:ext uri="{FF2B5EF4-FFF2-40B4-BE49-F238E27FC236}">
                <a16:creationId xmlns:a16="http://schemas.microsoft.com/office/drawing/2014/main" id="{7DE4DE21-BF1F-4181-AB31-6DAFDF1D0E9B}"/>
              </a:ext>
            </a:extLst>
          </p:cNvPr>
          <p:cNvSpPr txBox="1"/>
          <p:nvPr/>
        </p:nvSpPr>
        <p:spPr>
          <a:xfrm>
            <a:off x="1632416" y="2273694"/>
            <a:ext cx="2403135" cy="600164"/>
          </a:xfrm>
          <a:prstGeom prst="rect">
            <a:avLst/>
          </a:prstGeom>
          <a:solidFill>
            <a:schemeClr val="bg1"/>
          </a:solidFill>
        </p:spPr>
        <p:txBody>
          <a:bodyPr wrap="square" rtlCol="0">
            <a:spAutoFit/>
          </a:bodyPr>
          <a:lstStyle/>
          <a:p>
            <a:pPr eaLnBrk="1" fontAlgn="auto" hangingPunct="1">
              <a:spcBef>
                <a:spcPts val="0"/>
              </a:spcBef>
              <a:spcAft>
                <a:spcPts val="0"/>
              </a:spcAft>
            </a:pPr>
            <a:r>
              <a:rPr kumimoji="1" lang="en-US" altLang="ja-JP" sz="1100" dirty="0">
                <a:solidFill>
                  <a:prstClr val="black"/>
                </a:solidFill>
                <a:latin typeface="Arial Unicode MS" panose="020B0604020202020204" pitchFamily="50" charset="-128"/>
                <a:ea typeface="Arial Unicode MS" panose="020B0604020202020204" pitchFamily="50" charset="-128"/>
                <a:cs typeface="+mn-cs"/>
              </a:rPr>
              <a:t>The mass production of European XFEL has reached ≥ 83% of the ILC specification yield (90%).　</a:t>
            </a:r>
            <a:endParaRPr kumimoji="1" lang="ja-JP" altLang="en-US" sz="1100" dirty="0">
              <a:solidFill>
                <a:prstClr val="black"/>
              </a:solidFill>
              <a:latin typeface="Arial Unicode MS" panose="020B0604020202020204" pitchFamily="50" charset="-128"/>
              <a:ea typeface="Arial Unicode MS" panose="020B0604020202020204" pitchFamily="50" charset="-128"/>
              <a:cs typeface="+mn-cs"/>
            </a:endParaRPr>
          </a:p>
        </p:txBody>
      </p:sp>
      <p:sp>
        <p:nvSpPr>
          <p:cNvPr id="34" name="テキスト ボックス 33">
            <a:extLst>
              <a:ext uri="{FF2B5EF4-FFF2-40B4-BE49-F238E27FC236}">
                <a16:creationId xmlns:a16="http://schemas.microsoft.com/office/drawing/2014/main" id="{E8B44F80-76E4-4D9E-ADA7-B50ECBF573F6}"/>
              </a:ext>
            </a:extLst>
          </p:cNvPr>
          <p:cNvSpPr txBox="1"/>
          <p:nvPr/>
        </p:nvSpPr>
        <p:spPr>
          <a:xfrm>
            <a:off x="6314573" y="1881740"/>
            <a:ext cx="2542916" cy="430887"/>
          </a:xfrm>
          <a:prstGeom prst="rect">
            <a:avLst/>
          </a:prstGeom>
          <a:noFill/>
        </p:spPr>
        <p:txBody>
          <a:bodyPr wrap="square" rtlCol="0">
            <a:spAutoFit/>
          </a:bodyPr>
          <a:lstStyle/>
          <a:p>
            <a:pPr eaLnBrk="1" fontAlgn="auto" hangingPunct="1">
              <a:spcBef>
                <a:spcPts val="0"/>
              </a:spcBef>
              <a:spcAft>
                <a:spcPts val="0"/>
              </a:spcAft>
            </a:pPr>
            <a:r>
              <a:rPr kumimoji="1" lang="en-US" altLang="ja-JP" sz="1100" dirty="0">
                <a:solidFill>
                  <a:srgbClr val="FF0000"/>
                </a:solidFill>
                <a:latin typeface="Arial Unicode MS" panose="020B0604020202020204" pitchFamily="50" charset="-128"/>
                <a:ea typeface="Arial Unicode MS" panose="020B0604020202020204" pitchFamily="50" charset="-128"/>
                <a:cs typeface="+mn-cs"/>
              </a:rPr>
              <a:t>US-</a:t>
            </a:r>
            <a:r>
              <a:rPr kumimoji="1" lang="ja-JP" altLang="en-US" sz="1100" dirty="0">
                <a:solidFill>
                  <a:srgbClr val="FF0000"/>
                </a:solidFill>
                <a:latin typeface="Arial Unicode MS" panose="020B0604020202020204" pitchFamily="50" charset="-128"/>
                <a:ea typeface="Arial Unicode MS" panose="020B0604020202020204" pitchFamily="50" charset="-128"/>
                <a:cs typeface="+mn-cs"/>
              </a:rPr>
              <a:t>Japan</a:t>
            </a:r>
            <a:r>
              <a:rPr kumimoji="1" lang="ja-JP" altLang="en-US" sz="1100" dirty="0">
                <a:solidFill>
                  <a:prstClr val="black"/>
                </a:solidFill>
                <a:latin typeface="Arial Unicode MS" panose="020B0604020202020204" pitchFamily="50" charset="-128"/>
                <a:ea typeface="Arial Unicode MS" panose="020B0604020202020204" pitchFamily="50" charset="-128"/>
                <a:cs typeface="+mn-cs"/>
              </a:rPr>
              <a:t>: </a:t>
            </a:r>
            <a:r>
              <a:rPr kumimoji="1" lang="en-US" altLang="ja-JP" sz="1100" dirty="0">
                <a:solidFill>
                  <a:prstClr val="black"/>
                </a:solidFill>
                <a:latin typeface="Arial Unicode MS" panose="020B0604020202020204" pitchFamily="50" charset="-128"/>
                <a:ea typeface="Arial Unicode MS" panose="020B0604020202020204" pitchFamily="50" charset="-128"/>
                <a:cs typeface="+mn-cs"/>
              </a:rPr>
              <a:t>h</a:t>
            </a:r>
            <a:r>
              <a:rPr kumimoji="1" lang="ja-JP" altLang="en-US" sz="1100" dirty="0">
                <a:solidFill>
                  <a:prstClr val="black"/>
                </a:solidFill>
                <a:latin typeface="Arial Unicode MS" panose="020B0604020202020204" pitchFamily="50" charset="-128"/>
                <a:ea typeface="Arial Unicode MS" panose="020B0604020202020204" pitchFamily="50" charset="-128"/>
                <a:cs typeface="+mn-cs"/>
              </a:rPr>
              <a:t>igh </a:t>
            </a:r>
            <a:r>
              <a:rPr kumimoji="1" lang="en-US" altLang="ja-JP" sz="1100" dirty="0">
                <a:solidFill>
                  <a:prstClr val="black"/>
                </a:solidFill>
                <a:latin typeface="Arial Unicode MS" panose="020B0604020202020204" pitchFamily="50" charset="-128"/>
                <a:ea typeface="Arial Unicode MS" panose="020B0604020202020204" pitchFamily="50" charset="-128"/>
                <a:cs typeface="+mn-cs"/>
              </a:rPr>
              <a:t>p</a:t>
            </a:r>
            <a:r>
              <a:rPr kumimoji="1" lang="ja-JP" altLang="en-US" sz="1100" dirty="0">
                <a:solidFill>
                  <a:prstClr val="black"/>
                </a:solidFill>
                <a:latin typeface="Arial Unicode MS" panose="020B0604020202020204" pitchFamily="50" charset="-128"/>
                <a:ea typeface="Arial Unicode MS" panose="020B0604020202020204" pitchFamily="50" charset="-128"/>
                <a:cs typeface="+mn-cs"/>
              </a:rPr>
              <a:t>erformance with </a:t>
            </a:r>
            <a:r>
              <a:rPr kumimoji="1" lang="en-US" altLang="ja-JP" sz="1100" dirty="0">
                <a:solidFill>
                  <a:prstClr val="black"/>
                </a:solidFill>
                <a:latin typeface="Arial Unicode MS" panose="020B0604020202020204" pitchFamily="50" charset="-128"/>
                <a:ea typeface="Arial Unicode MS" panose="020B0604020202020204" pitchFamily="50" charset="-128"/>
                <a:cs typeface="+mn-cs"/>
              </a:rPr>
              <a:t>new surface treatment, etc.</a:t>
            </a:r>
            <a:endParaRPr kumimoji="1" lang="ja-JP" altLang="en-US" sz="1100" dirty="0">
              <a:solidFill>
                <a:prstClr val="black"/>
              </a:solidFill>
              <a:latin typeface="Arial Unicode MS" panose="020B0604020202020204" pitchFamily="50" charset="-128"/>
              <a:ea typeface="Arial Unicode MS" panose="020B0604020202020204" pitchFamily="50" charset="-128"/>
              <a:cs typeface="+mn-cs"/>
            </a:endParaRPr>
          </a:p>
        </p:txBody>
      </p:sp>
      <p:sp>
        <p:nvSpPr>
          <p:cNvPr id="36" name="テキスト ボックス 35">
            <a:extLst>
              <a:ext uri="{FF2B5EF4-FFF2-40B4-BE49-F238E27FC236}">
                <a16:creationId xmlns:a16="http://schemas.microsoft.com/office/drawing/2014/main" id="{FBA23B11-A526-4E7C-8DC1-7A712F2D1C59}"/>
              </a:ext>
            </a:extLst>
          </p:cNvPr>
          <p:cNvSpPr txBox="1"/>
          <p:nvPr/>
        </p:nvSpPr>
        <p:spPr>
          <a:xfrm>
            <a:off x="5994802" y="6360684"/>
            <a:ext cx="3672122" cy="276999"/>
          </a:xfrm>
          <a:prstGeom prst="rect">
            <a:avLst/>
          </a:prstGeom>
          <a:noFill/>
        </p:spPr>
        <p:txBody>
          <a:bodyPr wrap="square" rtlCol="0">
            <a:spAutoFit/>
          </a:bodyPr>
          <a:lstStyle/>
          <a:p>
            <a:pPr eaLnBrk="1" fontAlgn="auto" hangingPunct="1">
              <a:spcBef>
                <a:spcPts val="0"/>
              </a:spcBef>
              <a:spcAft>
                <a:spcPts val="0"/>
              </a:spcAft>
            </a:pPr>
            <a:r>
              <a:rPr kumimoji="1" lang="en-US" altLang="ja-JP" sz="1200" dirty="0">
                <a:solidFill>
                  <a:srgbClr val="FF0000"/>
                </a:solidFill>
                <a:latin typeface="Arial Unicode MS" panose="020B0604020202020204" pitchFamily="50" charset="-128"/>
                <a:ea typeface="Arial Unicode MS" panose="020B0604020202020204" pitchFamily="50" charset="-128"/>
                <a:cs typeface="+mn-cs"/>
              </a:rPr>
              <a:t>France-</a:t>
            </a:r>
            <a:r>
              <a:rPr kumimoji="1" lang="ja-JP" altLang="en-US" sz="1200" dirty="0">
                <a:solidFill>
                  <a:srgbClr val="FF0000"/>
                </a:solidFill>
                <a:latin typeface="Arial Unicode MS" panose="020B0604020202020204" pitchFamily="50" charset="-128"/>
                <a:ea typeface="Arial Unicode MS" panose="020B0604020202020204" pitchFamily="50" charset="-128"/>
                <a:cs typeface="+mn-cs"/>
              </a:rPr>
              <a:t>Japan</a:t>
            </a:r>
            <a:r>
              <a:rPr kumimoji="1" lang="ja-JP" altLang="en-US" sz="1200" dirty="0">
                <a:solidFill>
                  <a:prstClr val="black"/>
                </a:solidFill>
                <a:latin typeface="Arial Unicode MS" panose="020B0604020202020204" pitchFamily="50" charset="-128"/>
                <a:ea typeface="Arial Unicode MS" panose="020B0604020202020204" pitchFamily="50" charset="-128"/>
                <a:cs typeface="+mn-cs"/>
              </a:rPr>
              <a:t>: Automation of </a:t>
            </a: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cavity c</a:t>
            </a:r>
            <a:r>
              <a:rPr kumimoji="1" lang="ja-JP" altLang="en-US" sz="1200" dirty="0">
                <a:solidFill>
                  <a:prstClr val="black"/>
                </a:solidFill>
                <a:latin typeface="Arial Unicode MS" panose="020B0604020202020204" pitchFamily="50" charset="-128"/>
                <a:ea typeface="Arial Unicode MS" panose="020B0604020202020204" pitchFamily="50" charset="-128"/>
                <a:cs typeface="+mn-cs"/>
              </a:rPr>
              <a:t>lean</a:t>
            </a:r>
            <a:r>
              <a:rPr kumimoji="1" lang="en-US" altLang="ja-JP" sz="1200" dirty="0" err="1">
                <a:solidFill>
                  <a:prstClr val="black"/>
                </a:solidFill>
                <a:latin typeface="Arial Unicode MS" panose="020B0604020202020204" pitchFamily="50" charset="-128"/>
                <a:ea typeface="Arial Unicode MS" panose="020B0604020202020204" pitchFamily="50" charset="-128"/>
                <a:cs typeface="+mn-cs"/>
              </a:rPr>
              <a:t>ing</a:t>
            </a:r>
            <a:endParaRPr kumimoji="1" lang="ja-JP" altLang="en-US" sz="1200" dirty="0">
              <a:solidFill>
                <a:prstClr val="black"/>
              </a:solidFill>
              <a:latin typeface="Arial Unicode MS" panose="020B0604020202020204" pitchFamily="50" charset="-128"/>
              <a:ea typeface="Arial Unicode MS" panose="020B0604020202020204" pitchFamily="50" charset="-128"/>
              <a:cs typeface="+mn-cs"/>
            </a:endParaRPr>
          </a:p>
        </p:txBody>
      </p:sp>
      <p:pic>
        <p:nvPicPr>
          <p:cNvPr id="37" name="図 36">
            <a:extLst>
              <a:ext uri="{FF2B5EF4-FFF2-40B4-BE49-F238E27FC236}">
                <a16:creationId xmlns:a16="http://schemas.microsoft.com/office/drawing/2014/main" id="{287718D0-F515-4E36-B13C-FDA8F5FBA72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137503" y="5110950"/>
            <a:ext cx="2517343" cy="1115363"/>
          </a:xfrm>
          <a:prstGeom prst="rect">
            <a:avLst/>
          </a:prstGeom>
        </p:spPr>
      </p:pic>
      <p:sp>
        <p:nvSpPr>
          <p:cNvPr id="3" name="吹き出し: 角を丸めた四角形 2">
            <a:extLst>
              <a:ext uri="{FF2B5EF4-FFF2-40B4-BE49-F238E27FC236}">
                <a16:creationId xmlns:a16="http://schemas.microsoft.com/office/drawing/2014/main" id="{19B707A6-D69B-46F4-A677-84652F6BFED3}"/>
              </a:ext>
            </a:extLst>
          </p:cNvPr>
          <p:cNvSpPr/>
          <p:nvPr/>
        </p:nvSpPr>
        <p:spPr>
          <a:xfrm>
            <a:off x="4236072" y="5573316"/>
            <a:ext cx="2005676" cy="613884"/>
          </a:xfrm>
          <a:prstGeom prst="wedgeRoundRectCallout">
            <a:avLst>
              <a:gd name="adj1" fmla="val -12908"/>
              <a:gd name="adj2" fmla="val -90422"/>
              <a:gd name="adj3" fmla="val 16667"/>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kumimoji="1" lang="ja-JP" altLang="en-US" sz="1200" dirty="0">
                <a:solidFill>
                  <a:srgbClr val="FF0000"/>
                </a:solidFill>
                <a:latin typeface="Arial Unicode MS" panose="020B0604020202020204" pitchFamily="50" charset="-128"/>
                <a:ea typeface="Arial Unicode MS" panose="020B0604020202020204" pitchFamily="50" charset="-128"/>
              </a:rPr>
              <a:t>Realized through international cooperation and procurement</a:t>
            </a:r>
          </a:p>
        </p:txBody>
      </p:sp>
      <p:sp>
        <p:nvSpPr>
          <p:cNvPr id="41" name="テキスト ボックス 40">
            <a:extLst>
              <a:ext uri="{FF2B5EF4-FFF2-40B4-BE49-F238E27FC236}">
                <a16:creationId xmlns:a16="http://schemas.microsoft.com/office/drawing/2014/main" id="{3F10DF4B-6D1B-4C12-8024-CE6E920E9447}"/>
              </a:ext>
            </a:extLst>
          </p:cNvPr>
          <p:cNvSpPr txBox="1"/>
          <p:nvPr/>
        </p:nvSpPr>
        <p:spPr>
          <a:xfrm>
            <a:off x="6210660" y="5937328"/>
            <a:ext cx="1906586" cy="461665"/>
          </a:xfrm>
          <a:prstGeom prst="rect">
            <a:avLst/>
          </a:prstGeom>
          <a:noFill/>
        </p:spPr>
        <p:txBody>
          <a:bodyPr wrap="square" rtlCol="0">
            <a:spAutoFit/>
          </a:bodyPr>
          <a:lstStyle/>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Accelerator performance verification at KEK-STF2</a:t>
            </a:r>
            <a:endParaRPr kumimoji="1" lang="ja-JP" altLang="en-US" sz="1200" dirty="0">
              <a:solidFill>
                <a:prstClr val="black"/>
              </a:solidFill>
              <a:latin typeface="Arial Unicode MS" panose="020B0604020202020204" pitchFamily="50" charset="-128"/>
              <a:ea typeface="Arial Unicode MS" panose="020B0604020202020204" pitchFamily="50" charset="-128"/>
              <a:cs typeface="+mn-cs"/>
            </a:endParaRPr>
          </a:p>
        </p:txBody>
      </p:sp>
      <p:pic>
        <p:nvPicPr>
          <p:cNvPr id="4" name="図 3">
            <a:extLst>
              <a:ext uri="{FF2B5EF4-FFF2-40B4-BE49-F238E27FC236}">
                <a16:creationId xmlns:a16="http://schemas.microsoft.com/office/drawing/2014/main" id="{E58C1BD0-A758-324F-AC01-5A308AD04C5D}"/>
              </a:ext>
            </a:extLst>
          </p:cNvPr>
          <p:cNvPicPr>
            <a:picLocks noChangeAspect="1"/>
          </p:cNvPicPr>
          <p:nvPr/>
        </p:nvPicPr>
        <p:blipFill>
          <a:blip r:embed="rId12"/>
          <a:stretch>
            <a:fillRect/>
          </a:stretch>
        </p:blipFill>
        <p:spPr>
          <a:xfrm>
            <a:off x="6466159" y="4623498"/>
            <a:ext cx="1859927" cy="1361994"/>
          </a:xfrm>
          <a:prstGeom prst="rect">
            <a:avLst/>
          </a:prstGeom>
          <a:ln>
            <a:solidFill>
              <a:srgbClr val="00B050"/>
            </a:solidFill>
          </a:ln>
        </p:spPr>
      </p:pic>
      <p:sp>
        <p:nvSpPr>
          <p:cNvPr id="40" name="テキスト ボックス 39">
            <a:extLst>
              <a:ext uri="{FF2B5EF4-FFF2-40B4-BE49-F238E27FC236}">
                <a16:creationId xmlns:a16="http://schemas.microsoft.com/office/drawing/2014/main" id="{3615E6D1-173C-4294-A05D-7213BF5B1A21}"/>
              </a:ext>
            </a:extLst>
          </p:cNvPr>
          <p:cNvSpPr txBox="1"/>
          <p:nvPr/>
        </p:nvSpPr>
        <p:spPr>
          <a:xfrm>
            <a:off x="6210660" y="3837142"/>
            <a:ext cx="2838804" cy="430887"/>
          </a:xfrm>
          <a:prstGeom prst="rect">
            <a:avLst/>
          </a:prstGeom>
          <a:noFill/>
        </p:spPr>
        <p:txBody>
          <a:bodyPr wrap="square">
            <a:spAutoFit/>
          </a:bodyPr>
          <a:lstStyle/>
          <a:p>
            <a:pPr eaLnBrk="1" fontAlgn="auto" hangingPunct="1">
              <a:spcBef>
                <a:spcPts val="0"/>
              </a:spcBef>
              <a:spcAft>
                <a:spcPts val="0"/>
              </a:spcAft>
            </a:pPr>
            <a:r>
              <a:rPr lang="ja-JP" altLang="en-US" sz="1100" dirty="0">
                <a:solidFill>
                  <a:prstClr val="black"/>
                </a:solidFill>
                <a:latin typeface="Arial Unicode MS" panose="020B0604020202020204" pitchFamily="50" charset="-128"/>
                <a:ea typeface="Arial Unicode MS" panose="020B0604020202020204" pitchFamily="50" charset="-128"/>
                <a:cs typeface="+mn-cs"/>
              </a:rPr>
              <a:t>Final design is underway to comply with "High Pressure Gas Safety".</a:t>
            </a:r>
          </a:p>
        </p:txBody>
      </p:sp>
      <p:sp>
        <p:nvSpPr>
          <p:cNvPr id="44" name="テキスト ボックス 43">
            <a:extLst>
              <a:ext uri="{FF2B5EF4-FFF2-40B4-BE49-F238E27FC236}">
                <a16:creationId xmlns:a16="http://schemas.microsoft.com/office/drawing/2014/main" id="{CF91896C-7728-41B5-A3DC-FAF393ADDD0A}"/>
              </a:ext>
            </a:extLst>
          </p:cNvPr>
          <p:cNvSpPr txBox="1"/>
          <p:nvPr/>
        </p:nvSpPr>
        <p:spPr>
          <a:xfrm>
            <a:off x="6214317" y="3487245"/>
            <a:ext cx="2880065" cy="430887"/>
          </a:xfrm>
          <a:prstGeom prst="rect">
            <a:avLst/>
          </a:prstGeom>
          <a:noFill/>
        </p:spPr>
        <p:txBody>
          <a:bodyPr wrap="square">
            <a:spAutoFit/>
          </a:bodyPr>
          <a:lstStyle/>
          <a:p>
            <a:pPr eaLnBrk="1" fontAlgn="auto" hangingPunct="1">
              <a:spcBef>
                <a:spcPts val="0"/>
              </a:spcBef>
              <a:spcAft>
                <a:spcPts val="0"/>
              </a:spcAft>
            </a:pPr>
            <a:r>
              <a:rPr lang="ja-JP" altLang="en-US" sz="1100" dirty="0">
                <a:solidFill>
                  <a:srgbClr val="FF0000"/>
                </a:solidFill>
                <a:latin typeface="Arial Unicode MS" panose="020B0604020202020204" pitchFamily="50" charset="-128"/>
                <a:ea typeface="Arial Unicode MS" panose="020B0604020202020204" pitchFamily="50" charset="-128"/>
                <a:cs typeface="+mn-cs"/>
              </a:rPr>
              <a:t>German</a:t>
            </a:r>
            <a:r>
              <a:rPr lang="en-US" altLang="ja-JP" sz="1100" dirty="0">
                <a:solidFill>
                  <a:srgbClr val="FF0000"/>
                </a:solidFill>
                <a:latin typeface="Arial Unicode MS" panose="020B0604020202020204" pitchFamily="50" charset="-128"/>
                <a:ea typeface="Arial Unicode MS" panose="020B0604020202020204" pitchFamily="50" charset="-128"/>
                <a:cs typeface="+mn-cs"/>
              </a:rPr>
              <a:t>y</a:t>
            </a:r>
            <a:r>
              <a:rPr lang="ja-JP" altLang="en-US" sz="1100" dirty="0">
                <a:solidFill>
                  <a:srgbClr val="FF0000"/>
                </a:solidFill>
                <a:latin typeface="Arial Unicode MS" panose="020B0604020202020204" pitchFamily="50" charset="-128"/>
                <a:ea typeface="Arial Unicode MS" panose="020B0604020202020204" pitchFamily="50" charset="-128"/>
                <a:cs typeface="+mn-cs"/>
              </a:rPr>
              <a:t>-Japan</a:t>
            </a:r>
            <a:r>
              <a:rPr lang="ja-JP" altLang="en-US" sz="1100" dirty="0">
                <a:solidFill>
                  <a:prstClr val="black"/>
                </a:solidFill>
                <a:latin typeface="Arial Unicode MS" panose="020B0604020202020204" pitchFamily="50" charset="-128"/>
                <a:ea typeface="Arial Unicode MS" panose="020B0604020202020204" pitchFamily="50" charset="-128"/>
                <a:cs typeface="+mn-cs"/>
              </a:rPr>
              <a:t>: Improving Efficiency in Cavity Manufacturing　</a:t>
            </a:r>
          </a:p>
        </p:txBody>
      </p:sp>
      <p:sp>
        <p:nvSpPr>
          <p:cNvPr id="45" name="テキスト ボックス 44">
            <a:extLst>
              <a:ext uri="{FF2B5EF4-FFF2-40B4-BE49-F238E27FC236}">
                <a16:creationId xmlns:a16="http://schemas.microsoft.com/office/drawing/2014/main" id="{89D38062-D9C4-464D-80A0-D5ACF144B8D3}"/>
              </a:ext>
            </a:extLst>
          </p:cNvPr>
          <p:cNvSpPr txBox="1"/>
          <p:nvPr/>
        </p:nvSpPr>
        <p:spPr>
          <a:xfrm>
            <a:off x="8960047" y="1034198"/>
            <a:ext cx="1707952" cy="276999"/>
          </a:xfrm>
          <a:prstGeom prst="rect">
            <a:avLst/>
          </a:prstGeom>
          <a:noFill/>
        </p:spPr>
        <p:txBody>
          <a:bodyPr wrap="square">
            <a:spAutoFit/>
          </a:bodyPr>
          <a:lstStyle/>
          <a:p>
            <a:pPr eaLnBrk="1" fontAlgn="auto" hangingPunct="1">
              <a:spcBef>
                <a:spcPts val="0"/>
              </a:spcBef>
              <a:spcAft>
                <a:spcPts val="0"/>
              </a:spcAft>
            </a:pPr>
            <a:r>
              <a:rPr lang="en-US" altLang="ja-JP" sz="1200" dirty="0">
                <a:solidFill>
                  <a:srgbClr val="FF0000"/>
                </a:solidFill>
                <a:latin typeface="Arial Unicode MS" panose="020B0604020202020204" pitchFamily="50" charset="-128"/>
                <a:ea typeface="Arial Unicode MS" panose="020B0604020202020204" pitchFamily="50" charset="-128"/>
                <a:cs typeface="+mn-cs"/>
              </a:rPr>
              <a:t>~</a:t>
            </a:r>
            <a:r>
              <a:rPr lang="ja-JP" altLang="en-US" sz="1200" dirty="0">
                <a:solidFill>
                  <a:srgbClr val="FF0000"/>
                </a:solidFill>
                <a:latin typeface="Arial Unicode MS" panose="020B0604020202020204" pitchFamily="50" charset="-128"/>
                <a:ea typeface="Arial Unicode MS" panose="020B0604020202020204" pitchFamily="50" charset="-128"/>
                <a:cs typeface="+mn-cs"/>
              </a:rPr>
              <a:t>41 </a:t>
            </a:r>
            <a:r>
              <a:rPr lang="en-US" altLang="ja-JP" sz="1200" dirty="0">
                <a:solidFill>
                  <a:srgbClr val="FF0000"/>
                </a:solidFill>
                <a:latin typeface="Arial Unicode MS" panose="020B0604020202020204" pitchFamily="50" charset="-128"/>
                <a:ea typeface="Arial Unicode MS" panose="020B0604020202020204" pitchFamily="50" charset="-128"/>
                <a:cs typeface="+mn-cs"/>
              </a:rPr>
              <a:t>M$,</a:t>
            </a:r>
            <a:r>
              <a:rPr lang="ja-JP" altLang="en-US" sz="1200" dirty="0">
                <a:solidFill>
                  <a:srgbClr val="FF0000"/>
                </a:solidFill>
                <a:latin typeface="Arial Unicode MS" panose="020B0604020202020204" pitchFamily="50" charset="-128"/>
                <a:ea typeface="Arial Unicode MS" panose="020B0604020202020204" pitchFamily="50" charset="-128"/>
                <a:cs typeface="+mn-cs"/>
              </a:rPr>
              <a:t>285 </a:t>
            </a:r>
            <a:r>
              <a:rPr lang="en-US" altLang="ja-JP" sz="1200" dirty="0">
                <a:solidFill>
                  <a:srgbClr val="FF0000"/>
                </a:solidFill>
                <a:latin typeface="Arial Unicode MS" panose="020B0604020202020204" pitchFamily="50" charset="-128"/>
                <a:ea typeface="Arial Unicode MS" panose="020B0604020202020204" pitchFamily="50" charset="-128"/>
                <a:cs typeface="+mn-cs"/>
              </a:rPr>
              <a:t>FTE-</a:t>
            </a:r>
            <a:r>
              <a:rPr lang="ja-JP" altLang="en-US" sz="1200" dirty="0">
                <a:solidFill>
                  <a:srgbClr val="FF0000"/>
                </a:solidFill>
                <a:latin typeface="Arial Unicode MS" panose="020B0604020202020204" pitchFamily="50" charset="-128"/>
                <a:ea typeface="Arial Unicode MS" panose="020B0604020202020204" pitchFamily="50" charset="-128"/>
                <a:cs typeface="+mn-cs"/>
              </a:rPr>
              <a:t>yr</a:t>
            </a:r>
          </a:p>
        </p:txBody>
      </p:sp>
      <p:pic>
        <p:nvPicPr>
          <p:cNvPr id="46" name="Picture 2" descr="https://ilc.kek.jp/LCoffice/OfficeAdmin/Test/images/Yamanaka_CFF140509m.jpg">
            <a:extLst>
              <a:ext uri="{FF2B5EF4-FFF2-40B4-BE49-F238E27FC236}">
                <a16:creationId xmlns:a16="http://schemas.microsoft.com/office/drawing/2014/main" id="{8DBB848A-9588-48F4-A2C6-C7C6559F38E7}"/>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9130314" y="3226216"/>
            <a:ext cx="1290282" cy="311050"/>
          </a:xfrm>
          <a:prstGeom prst="rect">
            <a:avLst/>
          </a:prstGeom>
          <a:noFill/>
          <a:extLst>
            <a:ext uri="{909E8E84-426E-40DD-AFC4-6F175D3DCCD1}">
              <a14:hiddenFill xmlns:a14="http://schemas.microsoft.com/office/drawing/2010/main">
                <a:solidFill>
                  <a:srgbClr val="FFFFFF"/>
                </a:solidFill>
              </a14:hiddenFill>
            </a:ext>
          </a:extLst>
        </p:spPr>
      </p:pic>
      <p:sp>
        <p:nvSpPr>
          <p:cNvPr id="48" name="星: 5 pt 47">
            <a:extLst>
              <a:ext uri="{FF2B5EF4-FFF2-40B4-BE49-F238E27FC236}">
                <a16:creationId xmlns:a16="http://schemas.microsoft.com/office/drawing/2014/main" id="{000E5521-D5AA-4B0F-B679-7F8AC5565458}"/>
              </a:ext>
            </a:extLst>
          </p:cNvPr>
          <p:cNvSpPr/>
          <p:nvPr/>
        </p:nvSpPr>
        <p:spPr>
          <a:xfrm>
            <a:off x="7903074" y="2882135"/>
            <a:ext cx="154745" cy="201327"/>
          </a:xfrm>
          <a:prstGeom prst="star5">
            <a:avLst/>
          </a:prstGeom>
          <a:solidFill>
            <a:srgbClr val="BBA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dirty="0">
              <a:solidFill>
                <a:prstClr val="white"/>
              </a:solidFill>
              <a:latin typeface="Arial Unicode MS" panose="020B0604020202020204" pitchFamily="50" charset="-128"/>
              <a:ea typeface="Arial Unicode MS" panose="020B0604020202020204" pitchFamily="50" charset="-128"/>
            </a:endParaRPr>
          </a:p>
        </p:txBody>
      </p:sp>
      <p:sp>
        <p:nvSpPr>
          <p:cNvPr id="49" name="テキスト ボックス 48">
            <a:extLst>
              <a:ext uri="{FF2B5EF4-FFF2-40B4-BE49-F238E27FC236}">
                <a16:creationId xmlns:a16="http://schemas.microsoft.com/office/drawing/2014/main" id="{B31D6210-F11C-4313-8D74-82C264E0DA4A}"/>
              </a:ext>
            </a:extLst>
          </p:cNvPr>
          <p:cNvSpPr txBox="1"/>
          <p:nvPr/>
        </p:nvSpPr>
        <p:spPr>
          <a:xfrm>
            <a:off x="7749901" y="2998873"/>
            <a:ext cx="423514" cy="276999"/>
          </a:xfrm>
          <a:prstGeom prst="rect">
            <a:avLst/>
          </a:prstGeom>
          <a:noFill/>
        </p:spPr>
        <p:txBody>
          <a:bodyPr wrap="none" rtlCol="0">
            <a:spAutoFit/>
          </a:bodyPr>
          <a:lstStyle/>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ILC</a:t>
            </a:r>
            <a:endParaRPr kumimoji="1" lang="ja-JP" altLang="en-US" sz="1200" dirty="0">
              <a:solidFill>
                <a:prstClr val="black"/>
              </a:solidFill>
              <a:latin typeface="Arial Unicode MS" panose="020B0604020202020204" pitchFamily="50" charset="-128"/>
              <a:ea typeface="Arial Unicode MS" panose="020B0604020202020204" pitchFamily="50" charset="-128"/>
              <a:cs typeface="+mn-cs"/>
            </a:endParaRPr>
          </a:p>
        </p:txBody>
      </p:sp>
      <p:pic>
        <p:nvPicPr>
          <p:cNvPr id="42" name="図 41" descr="食品 が含まれている画像&#10;&#10;自動的に生成された説明">
            <a:extLst>
              <a:ext uri="{FF2B5EF4-FFF2-40B4-BE49-F238E27FC236}">
                <a16:creationId xmlns:a16="http://schemas.microsoft.com/office/drawing/2014/main" id="{BFED95D9-0216-4489-96CA-2A03FCCAC55F}"/>
              </a:ext>
            </a:extLst>
          </p:cNvPr>
          <p:cNvPicPr>
            <a:picLocks noChangeAspect="1"/>
          </p:cNvPicPr>
          <p:nvPr/>
        </p:nvPicPr>
        <p:blipFill rotWithShape="1">
          <a:blip r:embed="rId14"/>
          <a:srcRect l="10844" t="14667" r="13253" b="23140"/>
          <a:stretch/>
        </p:blipFill>
        <p:spPr>
          <a:xfrm>
            <a:off x="11141413" y="0"/>
            <a:ext cx="1050587" cy="717067"/>
          </a:xfrm>
          <a:prstGeom prst="rect">
            <a:avLst/>
          </a:prstGeom>
        </p:spPr>
      </p:pic>
    </p:spTree>
    <p:extLst>
      <p:ext uri="{BB962C8B-B14F-4D97-AF65-F5344CB8AC3E}">
        <p14:creationId xmlns:p14="http://schemas.microsoft.com/office/powerpoint/2010/main" val="3932531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図 51" descr="stf_generalView_A1_130830_low.png">
            <a:extLst>
              <a:ext uri="{FF2B5EF4-FFF2-40B4-BE49-F238E27FC236}">
                <a16:creationId xmlns:a16="http://schemas.microsoft.com/office/drawing/2014/main" id="{C5B273A0-2C37-4357-BC79-D0D6B6FA7E0A}"/>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03592">
            <a:off x="1742539" y="2814069"/>
            <a:ext cx="3294708" cy="2337981"/>
          </a:xfrm>
          <a:prstGeom prst="rect">
            <a:avLst/>
          </a:prstGeom>
          <a:solidFill>
            <a:schemeClr val="bg1"/>
          </a:solidFill>
        </p:spPr>
      </p:pic>
      <p:sp>
        <p:nvSpPr>
          <p:cNvPr id="2" name="Title 1"/>
          <p:cNvSpPr>
            <a:spLocks noGrp="1"/>
          </p:cNvSpPr>
          <p:nvPr>
            <p:ph type="title"/>
          </p:nvPr>
        </p:nvSpPr>
        <p:spPr>
          <a:xfrm>
            <a:off x="0" y="0"/>
            <a:ext cx="12192000" cy="670798"/>
          </a:xfrm>
          <a:solidFill>
            <a:srgbClr val="92D050"/>
          </a:solidFill>
        </p:spPr>
        <p:txBody>
          <a:bodyPr anchor="ctr">
            <a:noAutofit/>
          </a:bodyPr>
          <a:lstStyle/>
          <a:p>
            <a:pPr algn="ctr"/>
            <a:r>
              <a:rPr lang="ja-JP" altLang="en-US" dirty="0"/>
              <a:t>International Cooperation in </a:t>
            </a:r>
            <a:r>
              <a:rPr lang="en-US" altLang="ja-JP" dirty="0"/>
              <a:t>SRF</a:t>
            </a:r>
            <a:endParaRPr lang="en-GB" b="1" dirty="0"/>
          </a:p>
        </p:txBody>
      </p:sp>
      <p:sp>
        <p:nvSpPr>
          <p:cNvPr id="11" name="スライド番号プレースホルダー 10"/>
          <p:cNvSpPr>
            <a:spLocks noGrp="1"/>
          </p:cNvSpPr>
          <p:nvPr>
            <p:ph type="sldNum" sz="quarter" idx="12"/>
          </p:nvPr>
        </p:nvSpPr>
        <p:spPr>
          <a:xfrm>
            <a:off x="8417363" y="6328339"/>
            <a:ext cx="1969477" cy="311112"/>
          </a:xfrm>
          <a:prstGeom prst="rect">
            <a:avLst/>
          </a:prstGeom>
        </p:spPr>
        <p:txBody>
          <a:bodyPr/>
          <a:lstStyle/>
          <a:p>
            <a:pPr eaLnBrk="1" fontAlgn="auto" hangingPunct="1">
              <a:spcBef>
                <a:spcPts val="0"/>
              </a:spcBef>
              <a:spcAft>
                <a:spcPts val="0"/>
              </a:spcAft>
            </a:pPr>
            <a:fld id="{DC0A8B60-5C01-C045-B858-59631D469114}" type="slidenum">
              <a:rPr kumimoji="1" lang="ja-JP" altLang="en-US">
                <a:solidFill>
                  <a:prstClr val="black">
                    <a:tint val="75000"/>
                  </a:prstClr>
                </a:solidFill>
                <a:cs typeface="+mn-cs"/>
              </a:rPr>
              <a:pPr eaLnBrk="1" fontAlgn="auto" hangingPunct="1">
                <a:spcBef>
                  <a:spcPts val="0"/>
                </a:spcBef>
                <a:spcAft>
                  <a:spcPts val="0"/>
                </a:spcAft>
              </a:pPr>
              <a:t>21</a:t>
            </a:fld>
            <a:endParaRPr kumimoji="1" lang="ja-JP" altLang="en-US" dirty="0">
              <a:solidFill>
                <a:prstClr val="black">
                  <a:tint val="75000"/>
                </a:prstClr>
              </a:solidFill>
              <a:cs typeface="+mn-cs"/>
            </a:endParaRPr>
          </a:p>
        </p:txBody>
      </p:sp>
      <p:sp>
        <p:nvSpPr>
          <p:cNvPr id="6" name="テキスト ボックス 5"/>
          <p:cNvSpPr txBox="1"/>
          <p:nvPr/>
        </p:nvSpPr>
        <p:spPr>
          <a:xfrm>
            <a:off x="3412973" y="397159"/>
            <a:ext cx="184731" cy="328423"/>
          </a:xfrm>
          <a:prstGeom prst="rect">
            <a:avLst/>
          </a:prstGeom>
          <a:noFill/>
        </p:spPr>
        <p:txBody>
          <a:bodyPr wrap="none" rtlCol="0">
            <a:spAutoFit/>
          </a:bodyPr>
          <a:lstStyle/>
          <a:p>
            <a:pPr defTabSz="389427" eaLnBrk="1" fontAlgn="auto" hangingPunct="1">
              <a:spcBef>
                <a:spcPts val="0"/>
              </a:spcBef>
              <a:spcAft>
                <a:spcPts val="0"/>
              </a:spcAft>
            </a:pPr>
            <a:endParaRPr lang="ja-JP" altLang="en-US" sz="1534" dirty="0">
              <a:solidFill>
                <a:prstClr val="black"/>
              </a:solidFill>
              <a:latin typeface="Arial Unicode MS" panose="020B0604020202020204" pitchFamily="50" charset="-128"/>
              <a:ea typeface="Arial Unicode MS" panose="020B0604020202020204" pitchFamily="50" charset="-128"/>
              <a:cs typeface="+mn-cs"/>
            </a:endParaRPr>
          </a:p>
        </p:txBody>
      </p:sp>
      <p:sp>
        <p:nvSpPr>
          <p:cNvPr id="40" name="テキスト ボックス 39">
            <a:extLst>
              <a:ext uri="{FF2B5EF4-FFF2-40B4-BE49-F238E27FC236}">
                <a16:creationId xmlns:a16="http://schemas.microsoft.com/office/drawing/2014/main" id="{6EE1E186-09CB-4763-AE32-AF17A722D196}"/>
              </a:ext>
            </a:extLst>
          </p:cNvPr>
          <p:cNvSpPr txBox="1"/>
          <p:nvPr/>
        </p:nvSpPr>
        <p:spPr>
          <a:xfrm>
            <a:off x="1524000" y="670798"/>
            <a:ext cx="4439848" cy="2862322"/>
          </a:xfrm>
          <a:prstGeom prst="rect">
            <a:avLst/>
          </a:prstGeom>
          <a:noFill/>
          <a:ln>
            <a:solidFill>
              <a:srgbClr val="0070C0"/>
            </a:solidFill>
          </a:ln>
        </p:spPr>
        <p:txBody>
          <a:bodyPr wrap="square" rtlCol="0">
            <a:spAutoFit/>
          </a:bodyPr>
          <a:lstStyle/>
          <a:p>
            <a:pPr eaLnBrk="1" fontAlgn="auto" hangingPunct="1">
              <a:lnSpc>
                <a:spcPts val="1200"/>
              </a:lnSpc>
              <a:spcBef>
                <a:spcPts val="0"/>
              </a:spcBef>
              <a:spcAft>
                <a:spcPts val="0"/>
              </a:spcAft>
              <a:defRPr/>
            </a:pPr>
            <a:r>
              <a:rPr kumimoji="1" lang="en-US" altLang="ja-JP" sz="1200" b="1" u="sng" dirty="0">
                <a:solidFill>
                  <a:srgbClr val="FF0000"/>
                </a:solidFill>
                <a:latin typeface="Arial Unicode MS" panose="020B0604020202020204" pitchFamily="50" charset="-128"/>
                <a:ea typeface="Arial Unicode MS" panose="020B0604020202020204" pitchFamily="50" charset="-128"/>
                <a:cs typeface="+mn-cs"/>
              </a:rPr>
              <a:t>2018-2021:</a:t>
            </a:r>
          </a:p>
          <a:p>
            <a:pPr marL="285750" indent="-285750" eaLnBrk="1" fontAlgn="auto" hangingPunct="1">
              <a:lnSpc>
                <a:spcPts val="1200"/>
              </a:lnSpc>
              <a:spcBef>
                <a:spcPts val="0"/>
              </a:spcBef>
              <a:spcAft>
                <a:spcPts val="0"/>
              </a:spcAft>
              <a:buFont typeface="Arial" panose="020B0604020202020204" pitchFamily="34" charset="0"/>
              <a:buChar char="•"/>
              <a:defRPr/>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Achieve stable electric field E &gt; 35 MV/m through </a:t>
            </a:r>
            <a:r>
              <a:rPr kumimoji="1" lang="en-US" altLang="ja-JP" sz="1200" dirty="0">
                <a:solidFill>
                  <a:srgbClr val="FF0000"/>
                </a:solidFill>
                <a:latin typeface="Arial Unicode MS" panose="020B0604020202020204" pitchFamily="50" charset="-128"/>
                <a:ea typeface="Arial Unicode MS" panose="020B0604020202020204" pitchFamily="50" charset="-128"/>
                <a:cs typeface="+mn-cs"/>
              </a:rPr>
              <a:t>US-Japan cooperation</a:t>
            </a:r>
          </a:p>
          <a:p>
            <a:pPr lvl="1" eaLnBrk="1" fontAlgn="auto" hangingPunct="1">
              <a:lnSpc>
                <a:spcPts val="1200"/>
              </a:lnSpc>
              <a:spcBef>
                <a:spcPts val="0"/>
              </a:spcBef>
              <a:spcAft>
                <a:spcPts val="0"/>
              </a:spcAft>
              <a:buFont typeface="Arial" panose="020B0604020202020204" pitchFamily="34" charset="0"/>
              <a:buChar char="•"/>
              <a:defRPr/>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Improvement of Nb material manufacturing process and properties (FG, MG, LG)</a:t>
            </a:r>
          </a:p>
          <a:p>
            <a:pPr lvl="1" eaLnBrk="1" fontAlgn="auto" hangingPunct="1">
              <a:lnSpc>
                <a:spcPts val="1200"/>
              </a:lnSpc>
              <a:spcBef>
                <a:spcPts val="0"/>
              </a:spcBef>
              <a:spcAft>
                <a:spcPts val="0"/>
              </a:spcAft>
              <a:buFont typeface="Arial" panose="020B0604020202020204" pitchFamily="34" charset="0"/>
              <a:buChar char="•"/>
              <a:defRPr/>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Improvement of surface treatment technology</a:t>
            </a:r>
          </a:p>
          <a:p>
            <a:pPr marL="1200150" lvl="2" indent="-285750" eaLnBrk="1" fontAlgn="auto" hangingPunct="1">
              <a:lnSpc>
                <a:spcPts val="1200"/>
              </a:lnSpc>
              <a:spcBef>
                <a:spcPts val="0"/>
              </a:spcBef>
              <a:spcAft>
                <a:spcPts val="0"/>
              </a:spcAft>
              <a:buFont typeface="Arial" panose="020B0604020202020204" pitchFamily="34" charset="0"/>
              <a:buChar char="•"/>
              <a:defRPr/>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Low temperature (10-20C) EP Two-step baking (75C and 120C) Optimization of cooling speed (flux expulsion) </a:t>
            </a:r>
          </a:p>
          <a:p>
            <a:pPr marL="285750" indent="-285750" eaLnBrk="1" fontAlgn="auto" hangingPunct="1">
              <a:lnSpc>
                <a:spcPts val="1200"/>
              </a:lnSpc>
              <a:spcBef>
                <a:spcPts val="0"/>
              </a:spcBef>
              <a:spcAft>
                <a:spcPts val="0"/>
              </a:spcAft>
              <a:buFont typeface="Arial" panose="020B0604020202020204" pitchFamily="34" charset="0"/>
              <a:buChar char="•"/>
              <a:defRPr/>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Cavity manufacturing efficiency improvement and dust prevention work automation </a:t>
            </a:r>
            <a:r>
              <a:rPr kumimoji="1" lang="en-US" altLang="ja-JP" sz="1200" dirty="0">
                <a:solidFill>
                  <a:srgbClr val="FF0000"/>
                </a:solidFill>
                <a:latin typeface="Arial Unicode MS" panose="020B0604020202020204" pitchFamily="50" charset="-128"/>
                <a:ea typeface="Arial Unicode MS" panose="020B0604020202020204" pitchFamily="50" charset="-128"/>
                <a:cs typeface="+mn-cs"/>
              </a:rPr>
              <a:t>Germany/France-Japan </a:t>
            </a: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cooperation</a:t>
            </a:r>
          </a:p>
          <a:p>
            <a:pPr marL="285750" indent="-285750" eaLnBrk="1" fontAlgn="auto" hangingPunct="1">
              <a:lnSpc>
                <a:spcPts val="1200"/>
              </a:lnSpc>
              <a:spcBef>
                <a:spcPts val="0"/>
              </a:spcBef>
              <a:spcAft>
                <a:spcPts val="0"/>
              </a:spcAft>
              <a:buFont typeface="Arial" panose="020B0604020202020204" pitchFamily="34" charset="0"/>
              <a:buChar char="•"/>
              <a:defRPr/>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Beam acceleration demonstration KEK-STF, 33 MV/m</a:t>
            </a:r>
          </a:p>
          <a:p>
            <a:pPr marL="285750" indent="-285750" eaLnBrk="1" fontAlgn="auto" hangingPunct="1">
              <a:lnSpc>
                <a:spcPts val="1200"/>
              </a:lnSpc>
              <a:spcBef>
                <a:spcPts val="0"/>
              </a:spcBef>
              <a:spcAft>
                <a:spcPts val="0"/>
              </a:spcAft>
              <a:buFont typeface="Arial" panose="020B0604020202020204" pitchFamily="34" charset="0"/>
              <a:buChar char="•"/>
              <a:defRPr/>
            </a:pPr>
            <a:r>
              <a:rPr kumimoji="1" lang="en-US" altLang="ja-JP" sz="1200" dirty="0">
                <a:solidFill>
                  <a:srgbClr val="FF0000"/>
                </a:solidFill>
                <a:latin typeface="Arial Unicode MS" panose="020B0604020202020204" pitchFamily="50" charset="-128"/>
                <a:ea typeface="Arial Unicode MS" panose="020B0604020202020204" pitchFamily="50" charset="-128"/>
                <a:cs typeface="+mn-cs"/>
              </a:rPr>
              <a:t>High Gradient Cryomodule (HGC, FNAL)</a:t>
            </a: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 (in progress)</a:t>
            </a:r>
          </a:p>
          <a:p>
            <a:pPr lvl="1" eaLnBrk="1" fontAlgn="auto" hangingPunct="1">
              <a:lnSpc>
                <a:spcPts val="1200"/>
              </a:lnSpc>
              <a:spcBef>
                <a:spcPts val="0"/>
              </a:spcBef>
              <a:spcAft>
                <a:spcPts val="0"/>
              </a:spcAft>
              <a:buFont typeface="Arial" panose="020B0604020202020204" pitchFamily="34" charset="0"/>
              <a:buChar char="•"/>
              <a:defRPr/>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Aim to demonstrate 38 MV/m</a:t>
            </a:r>
          </a:p>
          <a:p>
            <a:pPr eaLnBrk="1" fontAlgn="auto" hangingPunct="1">
              <a:lnSpc>
                <a:spcPts val="1200"/>
              </a:lnSpc>
              <a:spcBef>
                <a:spcPts val="0"/>
              </a:spcBef>
              <a:spcAft>
                <a:spcPts val="0"/>
              </a:spcAft>
              <a:defRPr/>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Demonstration plan at ILC Pre-Lab (2022-)</a:t>
            </a:r>
          </a:p>
          <a:p>
            <a:pPr marL="171450" indent="-171450" eaLnBrk="1" fontAlgn="auto" hangingPunct="1">
              <a:lnSpc>
                <a:spcPts val="1200"/>
              </a:lnSpc>
              <a:spcBef>
                <a:spcPts val="0"/>
              </a:spcBef>
              <a:spcAft>
                <a:spcPts val="0"/>
              </a:spcAft>
              <a:buFont typeface="Arial" panose="020B0604020202020204" pitchFamily="34" charset="0"/>
              <a:buChar char="•"/>
              <a:defRPr/>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Preparation for mass production: Demonstration of international statistics in three region</a:t>
            </a:r>
          </a:p>
        </p:txBody>
      </p:sp>
      <p:pic>
        <p:nvPicPr>
          <p:cNvPr id="51" name="Picture 30">
            <a:extLst>
              <a:ext uri="{FF2B5EF4-FFF2-40B4-BE49-F238E27FC236}">
                <a16:creationId xmlns:a16="http://schemas.microsoft.com/office/drawing/2014/main" id="{AECB1039-2821-4F3F-8070-176B2C3C2C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1816" y="985273"/>
            <a:ext cx="2826184" cy="2310378"/>
          </a:xfrm>
          <a:prstGeom prst="rect">
            <a:avLst/>
          </a:prstGeom>
        </p:spPr>
      </p:pic>
      <p:pic>
        <p:nvPicPr>
          <p:cNvPr id="21" name="図 20">
            <a:extLst>
              <a:ext uri="{FF2B5EF4-FFF2-40B4-BE49-F238E27FC236}">
                <a16:creationId xmlns:a16="http://schemas.microsoft.com/office/drawing/2014/main" id="{F11F48CF-6AE5-4FE4-AA12-5531573EEFBB}"/>
              </a:ext>
            </a:extLst>
          </p:cNvPr>
          <p:cNvPicPr>
            <a:picLocks noChangeAspect="1"/>
          </p:cNvPicPr>
          <p:nvPr/>
        </p:nvPicPr>
        <p:blipFill>
          <a:blip r:embed="rId4"/>
          <a:stretch>
            <a:fillRect/>
          </a:stretch>
        </p:blipFill>
        <p:spPr>
          <a:xfrm>
            <a:off x="6012050" y="1228152"/>
            <a:ext cx="1787707" cy="1406991"/>
          </a:xfrm>
          <a:prstGeom prst="rect">
            <a:avLst/>
          </a:prstGeom>
        </p:spPr>
      </p:pic>
      <p:sp>
        <p:nvSpPr>
          <p:cNvPr id="28" name="テキスト ボックス 27">
            <a:extLst>
              <a:ext uri="{FF2B5EF4-FFF2-40B4-BE49-F238E27FC236}">
                <a16:creationId xmlns:a16="http://schemas.microsoft.com/office/drawing/2014/main" id="{4F141147-144D-4733-ACE7-8F165C047DEB}"/>
              </a:ext>
            </a:extLst>
          </p:cNvPr>
          <p:cNvSpPr txBox="1"/>
          <p:nvPr/>
        </p:nvSpPr>
        <p:spPr>
          <a:xfrm>
            <a:off x="5963849" y="684765"/>
            <a:ext cx="4426212" cy="461665"/>
          </a:xfrm>
          <a:prstGeom prst="rect">
            <a:avLst/>
          </a:prstGeom>
          <a:noFill/>
        </p:spPr>
        <p:txBody>
          <a:bodyPr wrap="none" rtlCol="0">
            <a:spAutoFit/>
          </a:bodyPr>
          <a:lstStyle/>
          <a:p>
            <a:pPr eaLnBrk="1" fontAlgn="auto" hangingPunct="1">
              <a:spcBef>
                <a:spcPts val="0"/>
              </a:spcBef>
              <a:spcAft>
                <a:spcPts val="0"/>
              </a:spcAft>
            </a:pPr>
            <a:r>
              <a:rPr kumimoji="1" lang="en-US" altLang="ja-JP" sz="1200" dirty="0">
                <a:solidFill>
                  <a:srgbClr val="FF0000"/>
                </a:solidFill>
                <a:latin typeface="Arial Unicode MS" panose="020B0604020202020204" pitchFamily="50" charset="-128"/>
                <a:ea typeface="Arial Unicode MS" panose="020B0604020202020204" pitchFamily="50" charset="-128"/>
                <a:cs typeface="+mn-cs"/>
              </a:rPr>
              <a:t>US-Japan: </a:t>
            </a: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Improving Performance through Surface Treatment</a:t>
            </a:r>
          </a:p>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Cost reduction by direct slicing materials</a:t>
            </a:r>
          </a:p>
        </p:txBody>
      </p:sp>
      <p:sp>
        <p:nvSpPr>
          <p:cNvPr id="31" name="テキスト ボックス 30">
            <a:extLst>
              <a:ext uri="{FF2B5EF4-FFF2-40B4-BE49-F238E27FC236}">
                <a16:creationId xmlns:a16="http://schemas.microsoft.com/office/drawing/2014/main" id="{1348371B-3A92-4BED-9F44-669922D7BA8A}"/>
              </a:ext>
            </a:extLst>
          </p:cNvPr>
          <p:cNvSpPr txBox="1"/>
          <p:nvPr/>
        </p:nvSpPr>
        <p:spPr>
          <a:xfrm>
            <a:off x="1895476" y="3543405"/>
            <a:ext cx="942887" cy="307777"/>
          </a:xfrm>
          <a:prstGeom prst="rect">
            <a:avLst/>
          </a:prstGeom>
          <a:noFill/>
        </p:spPr>
        <p:txBody>
          <a:bodyPr wrap="none" rtlCol="0">
            <a:spAutoFit/>
          </a:bodyPr>
          <a:lstStyle/>
          <a:p>
            <a:pPr eaLnBrk="1" fontAlgn="auto" hangingPunct="1">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KEK-STF</a:t>
            </a:r>
            <a:endParaRPr kumimoji="1" lang="ja-JP" altLang="en-US" sz="1400" dirty="0">
              <a:solidFill>
                <a:prstClr val="black"/>
              </a:solidFill>
              <a:latin typeface="Arial Unicode MS" panose="020B0604020202020204" pitchFamily="50" charset="-128"/>
              <a:ea typeface="Arial Unicode MS" panose="020B0604020202020204" pitchFamily="50" charset="-128"/>
              <a:cs typeface="+mn-cs"/>
            </a:endParaRPr>
          </a:p>
        </p:txBody>
      </p:sp>
      <p:sp>
        <p:nvSpPr>
          <p:cNvPr id="56" name="テキスト ボックス 55">
            <a:extLst>
              <a:ext uri="{FF2B5EF4-FFF2-40B4-BE49-F238E27FC236}">
                <a16:creationId xmlns:a16="http://schemas.microsoft.com/office/drawing/2014/main" id="{D3CAC797-66D2-4D63-8C74-E09FBAE9724F}"/>
              </a:ext>
            </a:extLst>
          </p:cNvPr>
          <p:cNvSpPr txBox="1"/>
          <p:nvPr/>
        </p:nvSpPr>
        <p:spPr>
          <a:xfrm>
            <a:off x="8312953" y="3435006"/>
            <a:ext cx="2320035" cy="461665"/>
          </a:xfrm>
          <a:prstGeom prst="rect">
            <a:avLst/>
          </a:prstGeom>
          <a:noFill/>
        </p:spPr>
        <p:txBody>
          <a:bodyPr wrap="square" rtlCol="0">
            <a:spAutoFit/>
          </a:bodyPr>
          <a:lstStyle/>
          <a:p>
            <a:pPr eaLnBrk="1" fontAlgn="auto" hangingPunct="1">
              <a:spcBef>
                <a:spcPts val="0"/>
              </a:spcBef>
              <a:spcAft>
                <a:spcPts val="0"/>
              </a:spcAft>
            </a:pPr>
            <a:r>
              <a:rPr kumimoji="1" lang="en-US" altLang="ja-JP" sz="1200" dirty="0">
                <a:solidFill>
                  <a:srgbClr val="FF0000"/>
                </a:solidFill>
                <a:latin typeface="Arial Unicode MS" panose="020B0604020202020204" pitchFamily="50" charset="-128"/>
                <a:ea typeface="Arial Unicode MS" panose="020B0604020202020204" pitchFamily="50" charset="-128"/>
                <a:cs typeface="+mn-cs"/>
              </a:rPr>
              <a:t>France-Japan</a:t>
            </a:r>
            <a:r>
              <a:rPr kumimoji="1" lang="ja-JP" altLang="en-US" sz="1200" dirty="0">
                <a:solidFill>
                  <a:prstClr val="black"/>
                </a:solidFill>
                <a:latin typeface="Arial Unicode MS" panose="020B0604020202020204" pitchFamily="50" charset="-128"/>
                <a:ea typeface="Arial Unicode MS" panose="020B0604020202020204" pitchFamily="50" charset="-128"/>
                <a:cs typeface="+mn-cs"/>
              </a:rPr>
              <a:t>：Automation of Dust Prevention Work</a:t>
            </a:r>
            <a:endParaRPr kumimoji="1" lang="en-US" altLang="ja-JP" sz="1200" dirty="0">
              <a:solidFill>
                <a:prstClr val="black"/>
              </a:solidFill>
              <a:latin typeface="Arial Unicode MS" panose="020B0604020202020204" pitchFamily="50" charset="-128"/>
              <a:ea typeface="Arial Unicode MS" panose="020B0604020202020204" pitchFamily="50" charset="-128"/>
              <a:cs typeface="+mn-cs"/>
            </a:endParaRPr>
          </a:p>
        </p:txBody>
      </p:sp>
      <p:sp>
        <p:nvSpPr>
          <p:cNvPr id="58" name="テキスト ボックス 57">
            <a:extLst>
              <a:ext uri="{FF2B5EF4-FFF2-40B4-BE49-F238E27FC236}">
                <a16:creationId xmlns:a16="http://schemas.microsoft.com/office/drawing/2014/main" id="{13C397AE-F664-4164-AC68-B7A8C351A13A}"/>
              </a:ext>
            </a:extLst>
          </p:cNvPr>
          <p:cNvSpPr txBox="1"/>
          <p:nvPr/>
        </p:nvSpPr>
        <p:spPr>
          <a:xfrm>
            <a:off x="5784941" y="3428591"/>
            <a:ext cx="2487757" cy="461665"/>
          </a:xfrm>
          <a:prstGeom prst="rect">
            <a:avLst/>
          </a:prstGeom>
          <a:noFill/>
        </p:spPr>
        <p:txBody>
          <a:bodyPr wrap="square">
            <a:spAutoFit/>
          </a:bodyPr>
          <a:lstStyle/>
          <a:p>
            <a:pPr eaLnBrk="1" fontAlgn="auto" hangingPunct="1">
              <a:spcBef>
                <a:spcPts val="0"/>
              </a:spcBef>
              <a:spcAft>
                <a:spcPts val="0"/>
              </a:spcAft>
            </a:pPr>
            <a:r>
              <a:rPr kumimoji="1" lang="en-US" altLang="ja-JP" sz="1200" dirty="0">
                <a:solidFill>
                  <a:srgbClr val="FF0000"/>
                </a:solidFill>
                <a:latin typeface="Arial Unicode MS" panose="020B0604020202020204" pitchFamily="50" charset="-128"/>
                <a:ea typeface="Arial Unicode MS" panose="020B0604020202020204" pitchFamily="50" charset="-128"/>
                <a:cs typeface="+mn-cs"/>
              </a:rPr>
              <a:t>Germany-Japan: </a:t>
            </a: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Improving efficiency in cavity manufacturing　</a:t>
            </a:r>
          </a:p>
        </p:txBody>
      </p:sp>
      <p:sp>
        <p:nvSpPr>
          <p:cNvPr id="59" name="正方形/長方形 58">
            <a:extLst>
              <a:ext uri="{FF2B5EF4-FFF2-40B4-BE49-F238E27FC236}">
                <a16:creationId xmlns:a16="http://schemas.microsoft.com/office/drawing/2014/main" id="{A4F45DC7-13D3-4107-9F0C-2280769D145D}"/>
              </a:ext>
            </a:extLst>
          </p:cNvPr>
          <p:cNvSpPr/>
          <p:nvPr/>
        </p:nvSpPr>
        <p:spPr>
          <a:xfrm>
            <a:off x="5866293" y="2440653"/>
            <a:ext cx="2356822" cy="415498"/>
          </a:xfrm>
          <a:prstGeom prst="rect">
            <a:avLst/>
          </a:prstGeom>
        </p:spPr>
        <p:txBody>
          <a:bodyPr wrap="square">
            <a:spAutoFit/>
          </a:bodyPr>
          <a:lstStyle/>
          <a:p>
            <a:pPr defTabSz="844083" eaLnBrk="1" fontAlgn="auto" hangingPunct="1">
              <a:spcBef>
                <a:spcPts val="0"/>
              </a:spcBef>
              <a:spcAft>
                <a:spcPts val="0"/>
              </a:spcAft>
              <a:defRPr/>
            </a:pPr>
            <a:r>
              <a:rPr lang="ja-JP" altLang="en-US" sz="1050" dirty="0">
                <a:solidFill>
                  <a:prstClr val="black"/>
                </a:solidFill>
                <a:latin typeface="Arial Unicode MS" panose="020B0604020202020204" pitchFamily="50" charset="-128"/>
                <a:ea typeface="Arial Unicode MS" panose="020B0604020202020204" pitchFamily="50" charset="-128"/>
                <a:cs typeface="+mn-cs"/>
              </a:rPr>
              <a:t>Direct </a:t>
            </a:r>
            <a:r>
              <a:rPr lang="en-US" altLang="ja-JP" sz="1050" dirty="0">
                <a:solidFill>
                  <a:prstClr val="black"/>
                </a:solidFill>
                <a:latin typeface="Arial Unicode MS" panose="020B0604020202020204" pitchFamily="50" charset="-128"/>
                <a:ea typeface="Arial Unicode MS" panose="020B0604020202020204" pitchFamily="50" charset="-128"/>
                <a:cs typeface="+mn-cs"/>
              </a:rPr>
              <a:t>slice from ingot</a:t>
            </a:r>
            <a:r>
              <a:rPr lang="ja-JP" altLang="en-US" sz="1050" dirty="0">
                <a:solidFill>
                  <a:prstClr val="black"/>
                </a:solidFill>
                <a:latin typeface="Arial Unicode MS" panose="020B0604020202020204" pitchFamily="50" charset="-128"/>
                <a:ea typeface="Arial Unicode MS" panose="020B0604020202020204" pitchFamily="50" charset="-128"/>
                <a:cs typeface="+mn-cs"/>
              </a:rPr>
              <a:t> (eliminates the rolling and mechanical polishing)</a:t>
            </a:r>
          </a:p>
        </p:txBody>
      </p:sp>
      <p:pic>
        <p:nvPicPr>
          <p:cNvPr id="60" name="Picture 2" descr="https://ilc.kek.jp/LCoffice/OfficeAdmin/Test/images/Yamanaka_CFF140509m.jpg">
            <a:extLst>
              <a:ext uri="{FF2B5EF4-FFF2-40B4-BE49-F238E27FC236}">
                <a16:creationId xmlns:a16="http://schemas.microsoft.com/office/drawing/2014/main" id="{DFDEBA15-072E-4552-8656-BD944B53B7D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980612" y="2928029"/>
            <a:ext cx="2069743" cy="498956"/>
          </a:xfrm>
          <a:prstGeom prst="rect">
            <a:avLst/>
          </a:prstGeom>
          <a:noFill/>
          <a:extLst>
            <a:ext uri="{909E8E84-426E-40DD-AFC4-6F175D3DCCD1}">
              <a14:hiddenFill xmlns:a14="http://schemas.microsoft.com/office/drawing/2010/main">
                <a:solidFill>
                  <a:srgbClr val="FFFFFF"/>
                </a:solidFill>
              </a14:hiddenFill>
            </a:ext>
          </a:extLst>
        </p:spPr>
      </p:pic>
      <p:pic>
        <p:nvPicPr>
          <p:cNvPr id="62" name="図 61">
            <a:extLst>
              <a:ext uri="{FF2B5EF4-FFF2-40B4-BE49-F238E27FC236}">
                <a16:creationId xmlns:a16="http://schemas.microsoft.com/office/drawing/2014/main" id="{F925F161-6F19-443A-A24A-F01E30D4B3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5235" y="5472932"/>
            <a:ext cx="1370575" cy="1100496"/>
          </a:xfrm>
          <a:prstGeom prst="rect">
            <a:avLst/>
          </a:prstGeom>
        </p:spPr>
      </p:pic>
      <p:pic>
        <p:nvPicPr>
          <p:cNvPr id="63" name="図 62">
            <a:extLst>
              <a:ext uri="{FF2B5EF4-FFF2-40B4-BE49-F238E27FC236}">
                <a16:creationId xmlns:a16="http://schemas.microsoft.com/office/drawing/2014/main" id="{6A6D2D19-F6D6-4591-8924-61357F9493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29836" y="3890168"/>
            <a:ext cx="1992272" cy="1328181"/>
          </a:xfrm>
          <a:prstGeom prst="rect">
            <a:avLst/>
          </a:prstGeom>
        </p:spPr>
      </p:pic>
      <p:pic>
        <p:nvPicPr>
          <p:cNvPr id="65" name="図 64">
            <a:extLst>
              <a:ext uri="{FF2B5EF4-FFF2-40B4-BE49-F238E27FC236}">
                <a16:creationId xmlns:a16="http://schemas.microsoft.com/office/drawing/2014/main" id="{D5F214BE-0252-448F-8896-292AE8C02C9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21914" y="5347929"/>
            <a:ext cx="2400195" cy="1350110"/>
          </a:xfrm>
          <a:prstGeom prst="rect">
            <a:avLst/>
          </a:prstGeom>
        </p:spPr>
      </p:pic>
      <p:sp>
        <p:nvSpPr>
          <p:cNvPr id="67" name="テキスト ボックス 66">
            <a:extLst>
              <a:ext uri="{FF2B5EF4-FFF2-40B4-BE49-F238E27FC236}">
                <a16:creationId xmlns:a16="http://schemas.microsoft.com/office/drawing/2014/main" id="{E16E246F-258E-48EF-9CB2-8A9D36EE2DDF}"/>
              </a:ext>
            </a:extLst>
          </p:cNvPr>
          <p:cNvSpPr txBox="1"/>
          <p:nvPr/>
        </p:nvSpPr>
        <p:spPr>
          <a:xfrm>
            <a:off x="5973122" y="4964840"/>
            <a:ext cx="2165987" cy="577081"/>
          </a:xfrm>
          <a:prstGeom prst="rect">
            <a:avLst/>
          </a:prstGeom>
          <a:noFill/>
        </p:spPr>
        <p:txBody>
          <a:bodyPr wrap="square">
            <a:spAutoFit/>
          </a:bodyPr>
          <a:lstStyle/>
          <a:p>
            <a:pPr eaLnBrk="1" fontAlgn="auto" hangingPunct="1">
              <a:spcBef>
                <a:spcPts val="0"/>
              </a:spcBef>
              <a:spcAft>
                <a:spcPts val="0"/>
              </a:spcAft>
            </a:pPr>
            <a:r>
              <a:rPr lang="ja-JP" altLang="en-US" sz="1050" dirty="0">
                <a:solidFill>
                  <a:prstClr val="black"/>
                </a:solidFill>
                <a:latin typeface="Arial Unicode MS" panose="020B0604020202020204" pitchFamily="50" charset="-128"/>
                <a:ea typeface="Arial Unicode MS" panose="020B0604020202020204" pitchFamily="50" charset="-128"/>
                <a:cs typeface="+mn-cs"/>
              </a:rPr>
              <a:t>Cavity Frequency Measurement System(Quality assurance for cavity manufacturing process) </a:t>
            </a:r>
            <a:endParaRPr lang="en-US" altLang="ja-JP" sz="1050" dirty="0">
              <a:solidFill>
                <a:prstClr val="black"/>
              </a:solidFill>
              <a:latin typeface="Arial Unicode MS" panose="020B0604020202020204" pitchFamily="50" charset="-128"/>
              <a:ea typeface="Arial Unicode MS" panose="020B0604020202020204" pitchFamily="50" charset="-128"/>
              <a:cs typeface="+mn-cs"/>
            </a:endParaRPr>
          </a:p>
        </p:txBody>
      </p:sp>
      <p:pic>
        <p:nvPicPr>
          <p:cNvPr id="68" name="図 67">
            <a:extLst>
              <a:ext uri="{FF2B5EF4-FFF2-40B4-BE49-F238E27FC236}">
                <a16:creationId xmlns:a16="http://schemas.microsoft.com/office/drawing/2014/main" id="{8A727D2A-80C3-48EE-A9DD-A53E4F6B565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84364" y="4815542"/>
            <a:ext cx="2478785" cy="1371660"/>
          </a:xfrm>
          <a:prstGeom prst="rect">
            <a:avLst/>
          </a:prstGeom>
          <a:ln w="28575">
            <a:solidFill>
              <a:srgbClr val="FF0000"/>
            </a:solidFill>
          </a:ln>
        </p:spPr>
      </p:pic>
      <p:pic>
        <p:nvPicPr>
          <p:cNvPr id="69" name="Picture 4" descr="https://td.fnal.gov/wp-content/uploads/2016/02/wide_cryomodulefly.png">
            <a:extLst>
              <a:ext uri="{FF2B5EF4-FFF2-40B4-BE49-F238E27FC236}">
                <a16:creationId xmlns:a16="http://schemas.microsoft.com/office/drawing/2014/main" id="{1657F22F-8981-480A-AAF3-519EF591C61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680960" y="5951464"/>
            <a:ext cx="2608114" cy="891663"/>
          </a:xfrm>
          <a:prstGeom prst="rect">
            <a:avLst/>
          </a:prstGeom>
          <a:noFill/>
          <a:extLst>
            <a:ext uri="{909E8E84-426E-40DD-AFC4-6F175D3DCCD1}">
              <a14:hiddenFill xmlns:a14="http://schemas.microsoft.com/office/drawing/2010/main">
                <a:solidFill>
                  <a:srgbClr val="FFFFFF"/>
                </a:solidFill>
              </a14:hiddenFill>
            </a:ext>
          </a:extLst>
        </p:spPr>
      </p:pic>
      <p:sp>
        <p:nvSpPr>
          <p:cNvPr id="72" name="テキスト ボックス 71">
            <a:extLst>
              <a:ext uri="{FF2B5EF4-FFF2-40B4-BE49-F238E27FC236}">
                <a16:creationId xmlns:a16="http://schemas.microsoft.com/office/drawing/2014/main" id="{2452E14D-E27B-490A-8D12-D1E618CDAB5C}"/>
              </a:ext>
            </a:extLst>
          </p:cNvPr>
          <p:cNvSpPr txBox="1"/>
          <p:nvPr/>
        </p:nvSpPr>
        <p:spPr>
          <a:xfrm>
            <a:off x="1748427" y="4950428"/>
            <a:ext cx="1535936" cy="938719"/>
          </a:xfrm>
          <a:prstGeom prst="rect">
            <a:avLst/>
          </a:prstGeom>
          <a:solidFill>
            <a:srgbClr val="FFFF00"/>
          </a:solidFill>
          <a:ln w="12700">
            <a:solidFill>
              <a:schemeClr val="tx1"/>
            </a:solidFill>
          </a:ln>
        </p:spPr>
        <p:txBody>
          <a:bodyPr wrap="square" rtlCol="0" anchor="ctr">
            <a:spAutoFit/>
          </a:bodyPr>
          <a:lstStyle/>
          <a:p>
            <a:pPr algn="ctr" eaLnBrk="1" fontAlgn="auto" hangingPunct="1">
              <a:spcBef>
                <a:spcPts val="0"/>
              </a:spcBef>
              <a:spcAft>
                <a:spcPts val="0"/>
              </a:spcAft>
            </a:pPr>
            <a:r>
              <a:rPr kumimoji="1" lang="en-US" altLang="ja-JP" sz="1100" dirty="0">
                <a:solidFill>
                  <a:prstClr val="black"/>
                </a:solidFill>
                <a:latin typeface="Arial Unicode MS" panose="020B0604020202020204" pitchFamily="50" charset="-128"/>
                <a:ea typeface="Arial Unicode MS" panose="020B0604020202020204" pitchFamily="50" charset="-128"/>
                <a:cs typeface="+mn-cs"/>
              </a:rPr>
              <a:t>HGC</a:t>
            </a:r>
            <a:r>
              <a:rPr kumimoji="1" lang="ja-JP" altLang="en-US" sz="1100" dirty="0">
                <a:solidFill>
                  <a:prstClr val="black"/>
                </a:solidFill>
                <a:latin typeface="Arial Unicode MS" panose="020B0604020202020204" pitchFamily="50" charset="-128"/>
                <a:ea typeface="Arial Unicode MS" panose="020B0604020202020204" pitchFamily="50" charset="-128"/>
                <a:cs typeface="+mn-cs"/>
              </a:rPr>
              <a:t>（</a:t>
            </a:r>
            <a:r>
              <a:rPr kumimoji="1" lang="en-US" altLang="ja-JP" sz="1100" dirty="0">
                <a:solidFill>
                  <a:prstClr val="black"/>
                </a:solidFill>
                <a:latin typeface="Arial Unicode MS" panose="020B0604020202020204" pitchFamily="50" charset="-128"/>
                <a:ea typeface="Arial Unicode MS" panose="020B0604020202020204" pitchFamily="50" charset="-128"/>
                <a:cs typeface="+mn-cs"/>
              </a:rPr>
              <a:t>FNAL)</a:t>
            </a:r>
          </a:p>
          <a:p>
            <a:pPr algn="ctr" eaLnBrk="1" fontAlgn="auto" hangingPunct="1">
              <a:spcBef>
                <a:spcPts val="0"/>
              </a:spcBef>
              <a:spcAft>
                <a:spcPts val="0"/>
              </a:spcAft>
            </a:pPr>
            <a:r>
              <a:rPr kumimoji="1" lang="en-US" altLang="ja-JP" sz="1100" dirty="0">
                <a:solidFill>
                  <a:prstClr val="black"/>
                </a:solidFill>
                <a:latin typeface="Arial Unicode MS" panose="020B0604020202020204" pitchFamily="50" charset="-128"/>
                <a:ea typeface="Arial Unicode MS" panose="020B0604020202020204" pitchFamily="50" charset="-128"/>
                <a:cs typeface="+mn-cs"/>
              </a:rPr>
              <a:t>aiming for performance beyond ILC specifications (in progress)</a:t>
            </a:r>
          </a:p>
        </p:txBody>
      </p:sp>
      <p:pic>
        <p:nvPicPr>
          <p:cNvPr id="76" name="コンテンツ プレースホルダー 10">
            <a:extLst>
              <a:ext uri="{FF2B5EF4-FFF2-40B4-BE49-F238E27FC236}">
                <a16:creationId xmlns:a16="http://schemas.microsoft.com/office/drawing/2014/main" id="{8A46E81C-FCEE-48B7-8DF7-E41CBF365488}"/>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4243064" y="3744063"/>
            <a:ext cx="1520085" cy="1013390"/>
          </a:xfrm>
          <a:prstGeom prst="rect">
            <a:avLst/>
          </a:prstGeom>
        </p:spPr>
      </p:pic>
      <p:pic>
        <p:nvPicPr>
          <p:cNvPr id="25" name="図 24">
            <a:extLst>
              <a:ext uri="{FF2B5EF4-FFF2-40B4-BE49-F238E27FC236}">
                <a16:creationId xmlns:a16="http://schemas.microsoft.com/office/drawing/2014/main" id="{E14D589D-F782-435C-9522-6CDCC6A99D9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087402" y="3893343"/>
            <a:ext cx="1484311" cy="1113233"/>
          </a:xfrm>
          <a:prstGeom prst="rect">
            <a:avLst/>
          </a:prstGeom>
        </p:spPr>
      </p:pic>
      <p:sp>
        <p:nvSpPr>
          <p:cNvPr id="3" name="テキスト ボックス 2">
            <a:extLst>
              <a:ext uri="{FF2B5EF4-FFF2-40B4-BE49-F238E27FC236}">
                <a16:creationId xmlns:a16="http://schemas.microsoft.com/office/drawing/2014/main" id="{C2D56DE4-E5FD-414D-8F87-A5B1D388CC3D}"/>
              </a:ext>
            </a:extLst>
          </p:cNvPr>
          <p:cNvSpPr txBox="1"/>
          <p:nvPr/>
        </p:nvSpPr>
        <p:spPr>
          <a:xfrm>
            <a:off x="6927786" y="4706604"/>
            <a:ext cx="793807" cy="307777"/>
          </a:xfrm>
          <a:prstGeom prst="rect">
            <a:avLst/>
          </a:prstGeom>
          <a:noFill/>
        </p:spPr>
        <p:txBody>
          <a:bodyPr wrap="none" rtlCol="0">
            <a:spAutoFit/>
          </a:bodyPr>
          <a:lstStyle/>
          <a:p>
            <a:pPr eaLnBrk="1" fontAlgn="auto" hangingPunct="1">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(DESY)</a:t>
            </a:r>
            <a:endParaRPr kumimoji="1" lang="ja-JP" altLang="en-US" sz="1400" dirty="0">
              <a:solidFill>
                <a:prstClr val="black"/>
              </a:solidFill>
              <a:latin typeface="Arial Unicode MS" panose="020B0604020202020204" pitchFamily="50" charset="-128"/>
              <a:ea typeface="Arial Unicode MS" panose="020B0604020202020204" pitchFamily="50" charset="-128"/>
              <a:cs typeface="+mn-cs"/>
            </a:endParaRPr>
          </a:p>
        </p:txBody>
      </p:sp>
      <p:pic>
        <p:nvPicPr>
          <p:cNvPr id="26" name="図 25" descr="食品 が含まれている画像&#10;&#10;自動的に生成された説明">
            <a:extLst>
              <a:ext uri="{FF2B5EF4-FFF2-40B4-BE49-F238E27FC236}">
                <a16:creationId xmlns:a16="http://schemas.microsoft.com/office/drawing/2014/main" id="{49658241-47C0-41AF-A395-BE3B6462F355}"/>
              </a:ext>
            </a:extLst>
          </p:cNvPr>
          <p:cNvPicPr>
            <a:picLocks noChangeAspect="1"/>
          </p:cNvPicPr>
          <p:nvPr/>
        </p:nvPicPr>
        <p:blipFill rotWithShape="1">
          <a:blip r:embed="rId13"/>
          <a:srcRect l="10844" t="14667" r="13253" b="23140"/>
          <a:stretch/>
        </p:blipFill>
        <p:spPr>
          <a:xfrm>
            <a:off x="11141413" y="-21622"/>
            <a:ext cx="1050587" cy="717067"/>
          </a:xfrm>
          <a:prstGeom prst="rect">
            <a:avLst/>
          </a:prstGeom>
        </p:spPr>
      </p:pic>
      <p:sp>
        <p:nvSpPr>
          <p:cNvPr id="27" name="フッター プレースホルダー 6">
            <a:extLst>
              <a:ext uri="{FF2B5EF4-FFF2-40B4-BE49-F238E27FC236}">
                <a16:creationId xmlns:a16="http://schemas.microsoft.com/office/drawing/2014/main" id="{72227EE2-0D34-7843-A266-F5D19C219BEF}"/>
              </a:ext>
            </a:extLst>
          </p:cNvPr>
          <p:cNvSpPr txBox="1">
            <a:spLocks/>
          </p:cNvSpPr>
          <p:nvPr/>
        </p:nvSpPr>
        <p:spPr>
          <a:xfrm>
            <a:off x="10920536" y="755516"/>
            <a:ext cx="1222755" cy="846868"/>
          </a:xfrm>
          <a:prstGeom prst="rect">
            <a:avLst/>
          </a:prstGeom>
        </p:spPr>
        <p:txBody>
          <a:bodyPr vert="horz" lIns="91440" tIns="45720" rIns="91440" bIns="45720" rtlCol="0" anchor="ctr"/>
          <a:lstStyle>
            <a:defPPr>
              <a:defRPr lang="en-GB"/>
            </a:defPPr>
            <a:lvl1pPr algn="ctr" defTabSz="457200" rtl="0" eaLnBrk="0" fontAlgn="base" hangingPunct="0">
              <a:spcBef>
                <a:spcPct val="0"/>
              </a:spcBef>
              <a:spcAft>
                <a:spcPct val="0"/>
              </a:spcAft>
              <a:defRPr sz="1200" kern="1200">
                <a:solidFill>
                  <a:schemeClr val="tx1">
                    <a:tint val="75000"/>
                  </a:schemeClr>
                </a:solidFill>
                <a:latin typeface="Arial Unicode MS" panose="020B0604020202020204" pitchFamily="50" charset="-128"/>
                <a:ea typeface="Arial Unicode MS" panose="020B0604020202020204" pitchFamily="50" charset="-128"/>
                <a:cs typeface="Droid Sans Fallback" charset="0"/>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mn-ea"/>
                <a:cs typeface="Droid Sans Fallback" charset="0"/>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Droid Sans Fallback" charset="0"/>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Droid Sans Fallback" charset="0"/>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Droid Sans Fallback" charset="0"/>
              </a:defRPr>
            </a:lvl5pPr>
            <a:lvl6pPr marL="2286000" algn="l" defTabSz="914400" rtl="0" eaLnBrk="1" latinLnBrk="0" hangingPunct="1">
              <a:defRPr kern="1200">
                <a:solidFill>
                  <a:schemeClr val="bg1"/>
                </a:solidFill>
                <a:latin typeface="Arial" panose="020B0604020202020204" pitchFamily="34" charset="0"/>
                <a:ea typeface="+mn-ea"/>
                <a:cs typeface="Droid Sans Fallback" charset="0"/>
              </a:defRPr>
            </a:lvl6pPr>
            <a:lvl7pPr marL="2743200" algn="l" defTabSz="914400" rtl="0" eaLnBrk="1" latinLnBrk="0" hangingPunct="1">
              <a:defRPr kern="1200">
                <a:solidFill>
                  <a:schemeClr val="bg1"/>
                </a:solidFill>
                <a:latin typeface="Arial" panose="020B0604020202020204" pitchFamily="34" charset="0"/>
                <a:ea typeface="+mn-ea"/>
                <a:cs typeface="Droid Sans Fallback" charset="0"/>
              </a:defRPr>
            </a:lvl7pPr>
            <a:lvl8pPr marL="3200400" algn="l" defTabSz="914400" rtl="0" eaLnBrk="1" latinLnBrk="0" hangingPunct="1">
              <a:defRPr kern="1200">
                <a:solidFill>
                  <a:schemeClr val="bg1"/>
                </a:solidFill>
                <a:latin typeface="Arial" panose="020B0604020202020204" pitchFamily="34" charset="0"/>
                <a:ea typeface="+mn-ea"/>
                <a:cs typeface="Droid Sans Fallback" charset="0"/>
              </a:defRPr>
            </a:lvl8pPr>
            <a:lvl9pPr marL="3657600" algn="l" defTabSz="914400" rtl="0" eaLnBrk="1" latinLnBrk="0" hangingPunct="1">
              <a:defRPr kern="1200">
                <a:solidFill>
                  <a:schemeClr val="bg1"/>
                </a:solidFill>
                <a:latin typeface="Arial" panose="020B0604020202020204" pitchFamily="34" charset="0"/>
                <a:ea typeface="+mn-ea"/>
                <a:cs typeface="Droid Sans Fallback" charset="0"/>
              </a:defRPr>
            </a:lvl9pPr>
          </a:lstStyle>
          <a:p>
            <a:pPr eaLnBrk="1" fontAlgn="auto" hangingPunct="1">
              <a:spcBef>
                <a:spcPts val="0"/>
              </a:spcBef>
              <a:spcAft>
                <a:spcPts val="0"/>
              </a:spcAft>
            </a:pPr>
            <a:r>
              <a:rPr kumimoji="1" lang="en-US" altLang="ja-JP" dirty="0">
                <a:solidFill>
                  <a:prstClr val="black">
                    <a:tint val="75000"/>
                  </a:prstClr>
                </a:solidFill>
                <a:cs typeface="+mn-cs"/>
              </a:rPr>
              <a:t>From </a:t>
            </a:r>
            <a:r>
              <a:rPr kumimoji="1" lang="ja-JP" altLang="en-US">
                <a:solidFill>
                  <a:prstClr val="black">
                    <a:tint val="75000"/>
                  </a:prstClr>
                </a:solidFill>
                <a:cs typeface="+mn-cs"/>
              </a:rPr>
              <a:t>ILCX2021 (Shin MICHIZONO)</a:t>
            </a:r>
          </a:p>
        </p:txBody>
      </p:sp>
    </p:spTree>
    <p:extLst>
      <p:ext uri="{BB962C8B-B14F-4D97-AF65-F5344CB8AC3E}">
        <p14:creationId xmlns:p14="http://schemas.microsoft.com/office/powerpoint/2010/main" val="3893747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9DA1DDA4-4381-429D-9BC7-436D55537EA8}"/>
              </a:ext>
            </a:extLst>
          </p:cNvPr>
          <p:cNvSpPr>
            <a:spLocks noGrp="1"/>
          </p:cNvSpPr>
          <p:nvPr>
            <p:ph type="ftr" sz="quarter" idx="11"/>
          </p:nvPr>
        </p:nvSpPr>
        <p:spPr/>
        <p:txBody>
          <a:bodyPr/>
          <a:lstStyle/>
          <a:p>
            <a:pPr eaLnBrk="1" fontAlgn="auto" hangingPunct="1">
              <a:spcBef>
                <a:spcPts val="0"/>
              </a:spcBef>
              <a:spcAft>
                <a:spcPts val="0"/>
              </a:spcAft>
            </a:pPr>
            <a:r>
              <a:rPr kumimoji="1" lang="ja-JP" altLang="en-US" sz="1050">
                <a:solidFill>
                  <a:prstClr val="black">
                    <a:tint val="75000"/>
                  </a:prstClr>
                </a:solidFill>
                <a:cs typeface="Times New Roman" panose="02020603050405020304" pitchFamily="18" charset="0"/>
              </a:rPr>
              <a:t>ILCX2021 (Shin MICHIZONO)</a:t>
            </a:r>
            <a:endParaRPr kumimoji="1" lang="ja-JP" altLang="en-US" sz="1050" dirty="0">
              <a:solidFill>
                <a:prstClr val="black">
                  <a:tint val="75000"/>
                </a:prstClr>
              </a:solidFill>
              <a:cs typeface="Times New Roman" panose="02020603050405020304" pitchFamily="18" charset="0"/>
            </a:endParaRPr>
          </a:p>
        </p:txBody>
      </p:sp>
      <p:sp>
        <p:nvSpPr>
          <p:cNvPr id="6" name="スライド番号プレースホルダー 5">
            <a:extLst>
              <a:ext uri="{FF2B5EF4-FFF2-40B4-BE49-F238E27FC236}">
                <a16:creationId xmlns:a16="http://schemas.microsoft.com/office/drawing/2014/main" id="{610D2D4D-D7E6-45C6-AC3E-ADD5E1652CBA}"/>
              </a:ext>
            </a:extLst>
          </p:cNvPr>
          <p:cNvSpPr>
            <a:spLocks noGrp="1"/>
          </p:cNvSpPr>
          <p:nvPr>
            <p:ph type="sldNum" sz="quarter" idx="12"/>
          </p:nvPr>
        </p:nvSpPr>
        <p:spPr/>
        <p:txBody>
          <a:bodyPr/>
          <a:lstStyle/>
          <a:p>
            <a:pPr eaLnBrk="1" fontAlgn="auto" hangingPunct="1">
              <a:spcBef>
                <a:spcPts val="0"/>
              </a:spcBef>
              <a:spcAft>
                <a:spcPts val="0"/>
              </a:spcAft>
            </a:pPr>
            <a:fld id="{54F8205C-53F2-4FC3-AB38-4372D95CE470}" type="slidenum">
              <a:rPr kumimoji="1" lang="ja-JP" altLang="en-US" sz="1050">
                <a:solidFill>
                  <a:prstClr val="black">
                    <a:tint val="75000"/>
                  </a:prstClr>
                </a:solidFill>
                <a:cs typeface="Times New Roman" panose="02020603050405020304" pitchFamily="18" charset="0"/>
              </a:rPr>
              <a:pPr eaLnBrk="1" fontAlgn="auto" hangingPunct="1">
                <a:spcBef>
                  <a:spcPts val="0"/>
                </a:spcBef>
                <a:spcAft>
                  <a:spcPts val="0"/>
                </a:spcAft>
              </a:pPr>
              <a:t>22</a:t>
            </a:fld>
            <a:endParaRPr kumimoji="1" lang="ja-JP" altLang="en-US" sz="1050" dirty="0">
              <a:solidFill>
                <a:prstClr val="black">
                  <a:tint val="75000"/>
                </a:prstClr>
              </a:solidFill>
              <a:cs typeface="Times New Roman" panose="02020603050405020304" pitchFamily="18" charset="0"/>
            </a:endParaRPr>
          </a:p>
        </p:txBody>
      </p:sp>
      <p:sp>
        <p:nvSpPr>
          <p:cNvPr id="7" name="タイトル 12">
            <a:extLst>
              <a:ext uri="{FF2B5EF4-FFF2-40B4-BE49-F238E27FC236}">
                <a16:creationId xmlns:a16="http://schemas.microsoft.com/office/drawing/2014/main" id="{C74639AB-4A28-48C7-925F-C4B186A9D859}"/>
              </a:ext>
            </a:extLst>
          </p:cNvPr>
          <p:cNvSpPr txBox="1">
            <a:spLocks/>
          </p:cNvSpPr>
          <p:nvPr/>
        </p:nvSpPr>
        <p:spPr>
          <a:xfrm>
            <a:off x="0" y="0"/>
            <a:ext cx="12192000" cy="660492"/>
          </a:xfrm>
          <a:prstGeom prst="rect">
            <a:avLst/>
          </a:prstGeom>
          <a:solidFill>
            <a:srgbClr val="92D050"/>
          </a:solidFill>
        </p:spPr>
        <p:txBody>
          <a:bodyPr vert="horz" lIns="68580" tIns="34290" rIns="68580" bIns="3429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fontAlgn="auto">
              <a:spcAft>
                <a:spcPts val="0"/>
              </a:spcAft>
            </a:pPr>
            <a:r>
              <a:rPr lang="en-US" altLang="ja-JP" sz="2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rPr>
              <a:t>    WP-1: Cavity</a:t>
            </a:r>
            <a:r>
              <a:rPr lang="ja-JP" altLang="en-US" sz="2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rPr>
              <a:t> </a:t>
            </a:r>
            <a:r>
              <a:rPr lang="en-US" altLang="ja-JP" sz="2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rPr>
              <a:t>industrial-production readiness</a:t>
            </a:r>
            <a:endParaRPr lang="ja-JP" altLang="en-US" sz="2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endParaRPr>
          </a:p>
        </p:txBody>
      </p:sp>
      <p:pic>
        <p:nvPicPr>
          <p:cNvPr id="3" name="図 2">
            <a:extLst>
              <a:ext uri="{FF2B5EF4-FFF2-40B4-BE49-F238E27FC236}">
                <a16:creationId xmlns:a16="http://schemas.microsoft.com/office/drawing/2014/main" id="{42C28C0F-4F47-4D01-8809-B667F18251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94411" y="3786071"/>
            <a:ext cx="4066515" cy="2570280"/>
          </a:xfrm>
          <a:prstGeom prst="rect">
            <a:avLst/>
          </a:prstGeom>
        </p:spPr>
      </p:pic>
      <p:sp>
        <p:nvSpPr>
          <p:cNvPr id="14" name="正方形/長方形 13">
            <a:extLst>
              <a:ext uri="{FF2B5EF4-FFF2-40B4-BE49-F238E27FC236}">
                <a16:creationId xmlns:a16="http://schemas.microsoft.com/office/drawing/2014/main" id="{01C688E1-6E89-4D4B-B9E6-1904651E3C08}"/>
              </a:ext>
            </a:extLst>
          </p:cNvPr>
          <p:cNvSpPr/>
          <p:nvPr/>
        </p:nvSpPr>
        <p:spPr>
          <a:xfrm>
            <a:off x="6330461" y="3739663"/>
            <a:ext cx="4208585" cy="94710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C752D685-4E92-D643-A700-96FE326A47A1}"/>
              </a:ext>
            </a:extLst>
          </p:cNvPr>
          <p:cNvSpPr txBox="1"/>
          <p:nvPr/>
        </p:nvSpPr>
        <p:spPr>
          <a:xfrm>
            <a:off x="1589725" y="1412047"/>
            <a:ext cx="5011614" cy="2785378"/>
          </a:xfrm>
          <a:prstGeom prst="rect">
            <a:avLst/>
          </a:prstGeom>
          <a:solidFill>
            <a:srgbClr val="FFFFCC"/>
          </a:solidFill>
          <a:ln w="12700">
            <a:solidFill>
              <a:schemeClr val="tx1"/>
            </a:solidFill>
          </a:ln>
        </p:spPr>
        <p:txBody>
          <a:bodyPr wrap="square" rtlCol="0">
            <a:spAutoFit/>
          </a:bodyPr>
          <a:lstStyle/>
          <a:p>
            <a:pPr marL="214313" indent="-214313" eaLnBrk="1" fontAlgn="auto" hangingPunct="1">
              <a:lnSpc>
                <a:spcPts val="1400"/>
              </a:lnSpc>
              <a:spcBef>
                <a:spcPts val="0"/>
              </a:spcBef>
              <a:spcAft>
                <a:spcPts val="0"/>
              </a:spcAft>
              <a:buFont typeface="Wingdings" panose="05000000000000000000" pitchFamily="2" charset="2"/>
              <a:buChar char="u"/>
            </a:pP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Demonstration of mass-production, 120 cavities</a:t>
            </a:r>
          </a:p>
          <a:p>
            <a:pPr marL="457200" lvl="2" indent="0" eaLnBrk="1" fontAlgn="auto" hangingPunct="1">
              <a:lnSpc>
                <a:spcPts val="1400"/>
              </a:lnSpc>
              <a:spcBef>
                <a:spcPts val="0"/>
              </a:spcBef>
              <a:spcAft>
                <a:spcPts val="0"/>
              </a:spcAft>
              <a:buFont typeface="Wingdings" panose="05000000000000000000" pitchFamily="2" charset="2"/>
              <a:buChar char="u"/>
            </a:pP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~1% (total required number) </a:t>
            </a:r>
            <a:r>
              <a:rPr kumimoji="1" lang="ja-JP" altLang="en-US" sz="1400" b="1"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40 cavities</a:t>
            </a:r>
            <a:r>
              <a:rPr lang="ja-JP" altLang="en-US"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region</a:t>
            </a:r>
          </a:p>
          <a:p>
            <a:pPr marL="0" lvl="1" indent="0" eaLnBrk="1" fontAlgn="auto" hangingPunct="1">
              <a:lnSpc>
                <a:spcPts val="1400"/>
              </a:lnSpc>
              <a:spcBef>
                <a:spcPts val="0"/>
              </a:spcBef>
              <a:spcAft>
                <a:spcPts val="0"/>
              </a:spcAft>
            </a:pPr>
            <a:r>
              <a:rPr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(Goal</a:t>
            </a:r>
            <a:r>
              <a:rPr lang="ja-JP" altLang="en-US"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a:t>
            </a:r>
            <a:endPar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endParaRPr>
          </a:p>
          <a:p>
            <a:pPr marL="214313" indent="-214313" eaLnBrk="1" fontAlgn="auto" hangingPunct="1">
              <a:lnSpc>
                <a:spcPts val="1400"/>
              </a:lnSpc>
              <a:spcBef>
                <a:spcPts val="0"/>
              </a:spcBef>
              <a:spcAft>
                <a:spcPts val="0"/>
              </a:spcAft>
              <a:buFont typeface="Wingdings" panose="05000000000000000000" pitchFamily="2" charset="2"/>
              <a:buChar char="u"/>
            </a:pPr>
            <a:r>
              <a:rPr kumimoji="1" lang="en-US" altLang="ja-JP" sz="14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Cavity performance (35MV/m), success rate (yield) 90%.</a:t>
            </a:r>
          </a:p>
          <a:p>
            <a:pPr eaLnBrk="1" fontAlgn="auto" hangingPunct="1">
              <a:lnSpc>
                <a:spcPts val="1400"/>
              </a:lnSpc>
              <a:spcBef>
                <a:spcPts val="0"/>
              </a:spcBef>
              <a:spcAft>
                <a:spcPts val="0"/>
              </a:spcAft>
            </a:pP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(Final confirmation)</a:t>
            </a:r>
          </a:p>
          <a:p>
            <a:pPr marL="214313" indent="-214313" eaLnBrk="1" fontAlgn="auto" hangingPunct="1">
              <a:lnSpc>
                <a:spcPts val="1400"/>
              </a:lnSpc>
              <a:spcBef>
                <a:spcPts val="0"/>
              </a:spcBef>
              <a:spcAft>
                <a:spcPts val="0"/>
              </a:spcAft>
              <a:buFont typeface="Wingdings" panose="05000000000000000000" pitchFamily="2" charset="2"/>
              <a:buChar char="u"/>
            </a:pP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Establishment</a:t>
            </a:r>
            <a:r>
              <a:rPr kumimoji="1" lang="ja-JP" altLang="en-US"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of</a:t>
            </a:r>
            <a:r>
              <a:rPr kumimoji="1" lang="ja-JP" altLang="en-US"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HPGS for mass-production</a:t>
            </a:r>
          </a:p>
          <a:p>
            <a:pPr marL="214313" indent="-214313" eaLnBrk="1" fontAlgn="auto" hangingPunct="1">
              <a:lnSpc>
                <a:spcPts val="1400"/>
              </a:lnSpc>
              <a:spcBef>
                <a:spcPts val="0"/>
              </a:spcBef>
              <a:spcAft>
                <a:spcPts val="0"/>
              </a:spcAft>
              <a:buFont typeface="Wingdings" panose="05000000000000000000" pitchFamily="2" charset="2"/>
              <a:buChar char="u"/>
            </a:pPr>
            <a:r>
              <a:rPr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Demonstration of performance/cost effective manufacturing method (results after TDR)</a:t>
            </a:r>
          </a:p>
          <a:p>
            <a:pPr marL="671513" lvl="1" indent="-214313" eaLnBrk="1" fontAlgn="auto" hangingPunct="1">
              <a:lnSpc>
                <a:spcPts val="1400"/>
              </a:lnSpc>
              <a:spcBef>
                <a:spcPts val="0"/>
              </a:spcBef>
              <a:spcAft>
                <a:spcPts val="0"/>
              </a:spcAft>
              <a:buFont typeface="Wingdings" panose="05000000000000000000" pitchFamily="2" charset="2"/>
              <a:buChar char="u"/>
            </a:pPr>
            <a:r>
              <a:rPr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Material (Nb) production: No impurity contamination (direct slicing) + cost reduction</a:t>
            </a:r>
          </a:p>
          <a:p>
            <a:pPr marL="671513" lvl="1" indent="-214313" eaLnBrk="1" fontAlgn="auto" hangingPunct="1">
              <a:lnSpc>
                <a:spcPts val="1400"/>
              </a:lnSpc>
              <a:spcBef>
                <a:spcPts val="0"/>
              </a:spcBef>
              <a:spcAft>
                <a:spcPts val="0"/>
              </a:spcAft>
              <a:buFont typeface="Wingdings" panose="05000000000000000000" pitchFamily="2" charset="2"/>
              <a:buChar char="u"/>
            </a:pPr>
            <a:r>
              <a:rPr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New surface treatment method: Improved performance due to high electric field and low loss in cavity</a:t>
            </a:r>
          </a:p>
          <a:p>
            <a:pPr marL="214313" indent="-214313" eaLnBrk="1" fontAlgn="auto" hangingPunct="1">
              <a:lnSpc>
                <a:spcPts val="1400"/>
              </a:lnSpc>
              <a:spcBef>
                <a:spcPts val="0"/>
              </a:spcBef>
              <a:spcAft>
                <a:spcPts val="0"/>
              </a:spcAft>
              <a:buFont typeface="Wingdings" panose="05000000000000000000" pitchFamily="2" charset="2"/>
              <a:buChar char="u"/>
            </a:pP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Reconfirmation</a:t>
            </a:r>
            <a:r>
              <a:rPr kumimoji="1" lang="ja-JP" altLang="en-US"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of</a:t>
            </a:r>
            <a:r>
              <a:rPr kumimoji="1" lang="ja-JP" altLang="en-US"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plug-compatibility: Final</a:t>
            </a:r>
            <a:r>
              <a:rPr kumimoji="1" lang="ja-JP" altLang="en-US"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design</a:t>
            </a:r>
            <a:r>
              <a:rPr kumimoji="1" lang="ja-JP" altLang="en-US"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to</a:t>
            </a:r>
            <a:r>
              <a:rPr kumimoji="1" lang="ja-JP" altLang="en-US"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be</a:t>
            </a:r>
            <a:r>
              <a:rPr kumimoji="1" lang="ja-JP" altLang="en-US"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confirmed</a:t>
            </a:r>
          </a:p>
          <a:p>
            <a:pPr marL="214313" indent="-214313" eaLnBrk="1" fontAlgn="auto" hangingPunct="1">
              <a:lnSpc>
                <a:spcPts val="1400"/>
              </a:lnSpc>
              <a:spcBef>
                <a:spcPts val="0"/>
              </a:spcBef>
              <a:spcAft>
                <a:spcPts val="0"/>
              </a:spcAft>
              <a:buFont typeface="Wingdings" panose="05000000000000000000" pitchFamily="2" charset="2"/>
              <a:buChar char="u"/>
            </a:pP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Confirmation</a:t>
            </a:r>
            <a:r>
              <a:rPr kumimoji="1" lang="ja-JP" altLang="en-US"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of</a:t>
            </a:r>
            <a:r>
              <a:rPr kumimoji="1" lang="ja-JP" altLang="en-US"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best</a:t>
            </a:r>
            <a:r>
              <a:rPr kumimoji="1" lang="ja-JP" altLang="en-US"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surface treatment</a:t>
            </a:r>
          </a:p>
        </p:txBody>
      </p:sp>
      <p:sp>
        <p:nvSpPr>
          <p:cNvPr id="2" name="テキスト ボックス 1">
            <a:extLst>
              <a:ext uri="{FF2B5EF4-FFF2-40B4-BE49-F238E27FC236}">
                <a16:creationId xmlns:a16="http://schemas.microsoft.com/office/drawing/2014/main" id="{65D890DE-CD30-4D56-A835-3982FDED2882}"/>
              </a:ext>
            </a:extLst>
          </p:cNvPr>
          <p:cNvSpPr txBox="1"/>
          <p:nvPr/>
        </p:nvSpPr>
        <p:spPr>
          <a:xfrm>
            <a:off x="7617512" y="1844053"/>
            <a:ext cx="1898277" cy="1351588"/>
          </a:xfrm>
          <a:prstGeom prst="rect">
            <a:avLst/>
          </a:prstGeom>
          <a:solidFill>
            <a:schemeClr val="bg1">
              <a:lumMod val="95000"/>
            </a:schemeClr>
          </a:solidFill>
          <a:ln w="12700">
            <a:solidFill>
              <a:schemeClr val="tx1"/>
            </a:solidFill>
          </a:ln>
        </p:spPr>
        <p:txBody>
          <a:bodyPr wrap="none" rtlCol="0">
            <a:spAutoFit/>
          </a:bodyPr>
          <a:lstStyle/>
          <a:p>
            <a:pPr algn="ctr" eaLnBrk="1" fontAlgn="auto" hangingPunct="1">
              <a:lnSpc>
                <a:spcPts val="1400"/>
              </a:lnSpc>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Cavity</a:t>
            </a: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 </a:t>
            </a: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production</a:t>
            </a:r>
          </a:p>
          <a:p>
            <a:pPr algn="ctr" eaLnBrk="1" fontAlgn="auto" hangingPunct="1">
              <a:lnSpc>
                <a:spcPts val="1400"/>
              </a:lnSpc>
              <a:spcBef>
                <a:spcPts val="0"/>
              </a:spcBef>
              <a:spcAft>
                <a:spcPts val="0"/>
              </a:spcAft>
            </a:pP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a:t>
            </a:r>
            <a:endParaRPr kumimoji="1" lang="en-US" altLang="ja-JP" sz="1400" dirty="0">
              <a:solidFill>
                <a:prstClr val="black"/>
              </a:solidFill>
              <a:latin typeface="Arial Unicode MS" panose="020B0604020202020204" pitchFamily="50" charset="-128"/>
              <a:ea typeface="Arial Unicode MS" panose="020B0604020202020204" pitchFamily="50" charset="-128"/>
              <a:cs typeface="+mn-cs"/>
            </a:endParaRPr>
          </a:p>
          <a:p>
            <a:pPr algn="ctr" eaLnBrk="1" fontAlgn="auto" hangingPunct="1">
              <a:lnSpc>
                <a:spcPts val="1400"/>
              </a:lnSpc>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Surface treatment</a:t>
            </a:r>
          </a:p>
          <a:p>
            <a:pPr algn="ctr" eaLnBrk="1" fontAlgn="auto" hangingPunct="1">
              <a:lnSpc>
                <a:spcPts val="1400"/>
              </a:lnSpc>
              <a:spcBef>
                <a:spcPts val="0"/>
              </a:spcBef>
              <a:spcAft>
                <a:spcPts val="0"/>
              </a:spcAft>
            </a:pP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a:t>
            </a:r>
            <a:endParaRPr kumimoji="1" lang="en-US" altLang="ja-JP" sz="1400" dirty="0">
              <a:solidFill>
                <a:prstClr val="black"/>
              </a:solidFill>
              <a:latin typeface="Arial Unicode MS" panose="020B0604020202020204" pitchFamily="50" charset="-128"/>
              <a:ea typeface="Arial Unicode MS" panose="020B0604020202020204" pitchFamily="50" charset="-128"/>
              <a:cs typeface="+mn-cs"/>
            </a:endParaRPr>
          </a:p>
          <a:p>
            <a:pPr algn="ctr" eaLnBrk="1" fontAlgn="auto" hangingPunct="1">
              <a:lnSpc>
                <a:spcPts val="1400"/>
              </a:lnSpc>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VT</a:t>
            </a: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 </a:t>
            </a: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incl.</a:t>
            </a: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 </a:t>
            </a: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success</a:t>
            </a: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 </a:t>
            </a: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yield</a:t>
            </a:r>
          </a:p>
          <a:p>
            <a:pPr algn="ctr" eaLnBrk="1" fontAlgn="auto" hangingPunct="1">
              <a:lnSpc>
                <a:spcPts val="1400"/>
              </a:lnSpc>
              <a:spcBef>
                <a:spcPts val="0"/>
              </a:spcBef>
              <a:spcAft>
                <a:spcPts val="0"/>
              </a:spcAft>
            </a:pP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a:t>
            </a:r>
            <a:endParaRPr kumimoji="1" lang="en-US" altLang="ja-JP" sz="1400" dirty="0">
              <a:solidFill>
                <a:prstClr val="black"/>
              </a:solidFill>
              <a:latin typeface="Arial Unicode MS" panose="020B0604020202020204" pitchFamily="50" charset="-128"/>
              <a:ea typeface="Arial Unicode MS" panose="020B0604020202020204" pitchFamily="50" charset="-128"/>
              <a:cs typeface="+mn-cs"/>
            </a:endParaRPr>
          </a:p>
          <a:p>
            <a:pPr algn="ctr" eaLnBrk="1" fontAlgn="auto" hangingPunct="1">
              <a:lnSpc>
                <a:spcPts val="1400"/>
              </a:lnSpc>
              <a:spcBef>
                <a:spcPts val="0"/>
              </a:spcBef>
              <a:spcAft>
                <a:spcPts val="0"/>
              </a:spcAft>
            </a:pPr>
            <a:r>
              <a:rPr kumimoji="1" lang="en-US" altLang="ja-JP" sz="1400" dirty="0">
                <a:solidFill>
                  <a:prstClr val="white">
                    <a:lumMod val="65000"/>
                  </a:prstClr>
                </a:solidFill>
                <a:latin typeface="Arial Unicode MS" panose="020B0604020202020204" pitchFamily="50" charset="-128"/>
                <a:ea typeface="Arial Unicode MS" panose="020B0604020202020204" pitchFamily="50" charset="-128"/>
                <a:cs typeface="+mn-cs"/>
              </a:rPr>
              <a:t>Installation into CM</a:t>
            </a:r>
            <a:endParaRPr kumimoji="1" lang="ja-JP" altLang="en-US" sz="1400" dirty="0">
              <a:solidFill>
                <a:prstClr val="white">
                  <a:lumMod val="65000"/>
                </a:prstClr>
              </a:solidFill>
              <a:latin typeface="Arial Unicode MS" panose="020B0604020202020204" pitchFamily="50" charset="-128"/>
              <a:ea typeface="Arial Unicode MS" panose="020B0604020202020204" pitchFamily="50" charset="-128"/>
              <a:cs typeface="+mn-cs"/>
            </a:endParaRPr>
          </a:p>
        </p:txBody>
      </p:sp>
      <p:sp>
        <p:nvSpPr>
          <p:cNvPr id="4" name="テキスト ボックス 3">
            <a:extLst>
              <a:ext uri="{FF2B5EF4-FFF2-40B4-BE49-F238E27FC236}">
                <a16:creationId xmlns:a16="http://schemas.microsoft.com/office/drawing/2014/main" id="{C67C1BCB-DBA4-408A-9171-C95A9FD6BF25}"/>
              </a:ext>
            </a:extLst>
          </p:cNvPr>
          <p:cNvSpPr txBox="1"/>
          <p:nvPr/>
        </p:nvSpPr>
        <p:spPr>
          <a:xfrm>
            <a:off x="7936089" y="1492244"/>
            <a:ext cx="1261121" cy="307777"/>
          </a:xfrm>
          <a:prstGeom prst="rect">
            <a:avLst/>
          </a:prstGeom>
          <a:noFill/>
          <a:ln w="12700">
            <a:solidFill>
              <a:schemeClr val="tx1"/>
            </a:solidFill>
          </a:ln>
        </p:spPr>
        <p:txBody>
          <a:bodyPr wrap="square" rtlCol="0" anchor="ctr">
            <a:spAutoFit/>
          </a:bodyPr>
          <a:lstStyle/>
          <a:p>
            <a:pPr algn="ctr" eaLnBrk="1" fontAlgn="auto" hangingPunct="1">
              <a:spcBef>
                <a:spcPts val="0"/>
              </a:spcBef>
              <a:spcAft>
                <a:spcPts val="0"/>
              </a:spcAft>
            </a:pPr>
            <a:r>
              <a:rPr kumimoji="1" lang="en-US" altLang="ja-JP" sz="1400" b="1" dirty="0">
                <a:solidFill>
                  <a:prstClr val="black"/>
                </a:solidFill>
                <a:latin typeface="Arial Unicode MS" panose="020B0604020202020204" pitchFamily="50" charset="-128"/>
                <a:ea typeface="Arial Unicode MS" panose="020B0604020202020204" pitchFamily="50" charset="-128"/>
                <a:cs typeface="+mn-cs"/>
              </a:rPr>
              <a:t>40</a:t>
            </a:r>
            <a:r>
              <a:rPr kumimoji="1" lang="ja-JP" altLang="en-US" sz="1400" b="1" dirty="0">
                <a:solidFill>
                  <a:prstClr val="black"/>
                </a:solidFill>
                <a:latin typeface="Arial Unicode MS" panose="020B0604020202020204" pitchFamily="50" charset="-128"/>
                <a:ea typeface="Arial Unicode MS" panose="020B0604020202020204" pitchFamily="50" charset="-128"/>
                <a:cs typeface="+mn-cs"/>
              </a:rPr>
              <a:t> </a:t>
            </a:r>
            <a:r>
              <a:rPr kumimoji="1" lang="en-US" altLang="ja-JP" sz="1400" b="1" dirty="0">
                <a:solidFill>
                  <a:prstClr val="black"/>
                </a:solidFill>
                <a:latin typeface="Arial Unicode MS" panose="020B0604020202020204" pitchFamily="50" charset="-128"/>
                <a:ea typeface="Arial Unicode MS" panose="020B0604020202020204" pitchFamily="50" charset="-128"/>
                <a:cs typeface="+mn-cs"/>
              </a:rPr>
              <a:t>cavities</a:t>
            </a:r>
            <a:endParaRPr kumimoji="1" lang="ja-JP" altLang="en-US" sz="1400" b="1" dirty="0">
              <a:solidFill>
                <a:prstClr val="black"/>
              </a:solidFill>
              <a:latin typeface="Arial Unicode MS" panose="020B0604020202020204" pitchFamily="50" charset="-128"/>
              <a:ea typeface="Arial Unicode MS" panose="020B0604020202020204" pitchFamily="50" charset="-128"/>
              <a:cs typeface="+mn-cs"/>
            </a:endParaRPr>
          </a:p>
        </p:txBody>
      </p:sp>
      <p:sp>
        <p:nvSpPr>
          <p:cNvPr id="16" name="テキスト ボックス 15">
            <a:extLst>
              <a:ext uri="{FF2B5EF4-FFF2-40B4-BE49-F238E27FC236}">
                <a16:creationId xmlns:a16="http://schemas.microsoft.com/office/drawing/2014/main" id="{6A20DD12-EA4B-448C-B866-D30E1A25B7D8}"/>
              </a:ext>
            </a:extLst>
          </p:cNvPr>
          <p:cNvSpPr txBox="1"/>
          <p:nvPr/>
        </p:nvSpPr>
        <p:spPr>
          <a:xfrm>
            <a:off x="6323375" y="3239675"/>
            <a:ext cx="4208585" cy="461665"/>
          </a:xfrm>
          <a:prstGeom prst="rect">
            <a:avLst/>
          </a:prstGeom>
          <a:solidFill>
            <a:srgbClr val="FFFF00"/>
          </a:solidFill>
          <a:ln w="12700">
            <a:solidFill>
              <a:schemeClr val="tx1"/>
            </a:solidFill>
          </a:ln>
        </p:spPr>
        <p:txBody>
          <a:bodyPr wrap="square" rtlCol="0" anchor="ctr">
            <a:spAutoFit/>
          </a:bodyPr>
          <a:lstStyle/>
          <a:p>
            <a:pPr eaLnBrk="1" fontAlgn="auto" hangingPunct="1">
              <a:spcBef>
                <a:spcPts val="0"/>
              </a:spcBef>
              <a:spcAft>
                <a:spcPts val="0"/>
              </a:spcAft>
            </a:pPr>
            <a:r>
              <a:rPr lang="en-US" altLang="ja-JP" sz="12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Of the 40 cavities, about half will be used for CM assembly and the rest will be used for cost reduction evaluation</a:t>
            </a:r>
            <a:endParaRPr kumimoji="1" lang="en-US" altLang="ja-JP" sz="12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pic>
        <p:nvPicPr>
          <p:cNvPr id="17" name="Content Placeholder 7" descr="A picture containing text, line&#10;&#10;Description automatically generated">
            <a:extLst>
              <a:ext uri="{FF2B5EF4-FFF2-40B4-BE49-F238E27FC236}">
                <a16:creationId xmlns:a16="http://schemas.microsoft.com/office/drawing/2014/main" id="{985CE8CC-FF66-49AD-920D-77A46F374C05}"/>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2452942" y="4267777"/>
            <a:ext cx="2986096" cy="1094902"/>
          </a:xfrm>
          <a:prstGeom prst="rect">
            <a:avLst/>
          </a:prstGeom>
        </p:spPr>
      </p:pic>
      <p:sp>
        <p:nvSpPr>
          <p:cNvPr id="18" name="テキスト ボックス 17">
            <a:extLst>
              <a:ext uri="{FF2B5EF4-FFF2-40B4-BE49-F238E27FC236}">
                <a16:creationId xmlns:a16="http://schemas.microsoft.com/office/drawing/2014/main" id="{1C6068DB-6EBA-44A0-9E01-84D25DFAE37D}"/>
              </a:ext>
            </a:extLst>
          </p:cNvPr>
          <p:cNvSpPr txBox="1"/>
          <p:nvPr/>
        </p:nvSpPr>
        <p:spPr>
          <a:xfrm>
            <a:off x="3206937" y="4191522"/>
            <a:ext cx="1518364" cy="246221"/>
          </a:xfrm>
          <a:prstGeom prst="rect">
            <a:avLst/>
          </a:prstGeom>
          <a:solidFill>
            <a:srgbClr val="FFFF00"/>
          </a:solidFill>
          <a:ln w="12700">
            <a:solidFill>
              <a:schemeClr val="tx1"/>
            </a:solidFill>
          </a:ln>
        </p:spPr>
        <p:txBody>
          <a:bodyPr wrap="none" rtlCol="0" anchor="ctr">
            <a:spAutoFit/>
          </a:bodyPr>
          <a:lstStyle/>
          <a:p>
            <a:pPr algn="ctr" eaLnBrk="1" fontAlgn="auto" hangingPunct="1">
              <a:spcBef>
                <a:spcPts val="0"/>
              </a:spcBef>
              <a:spcAft>
                <a:spcPts val="0"/>
              </a:spcAft>
            </a:pPr>
            <a:r>
              <a:rPr kumimoji="1" lang="en-US" altLang="ja-JP" sz="1000" dirty="0">
                <a:solidFill>
                  <a:prstClr val="black"/>
                </a:solidFill>
                <a:latin typeface="Arial Unicode MS" panose="020B0604020202020204" pitchFamily="50" charset="-128"/>
                <a:ea typeface="Arial Unicode MS" panose="020B0604020202020204" pitchFamily="50" charset="-128"/>
                <a:cs typeface="+mn-cs"/>
              </a:rPr>
              <a:t>Baseline design in TDR</a:t>
            </a:r>
          </a:p>
        </p:txBody>
      </p:sp>
      <p:pic>
        <p:nvPicPr>
          <p:cNvPr id="19" name="Picture 8" descr="DSC00014aa">
            <a:extLst>
              <a:ext uri="{FF2B5EF4-FFF2-40B4-BE49-F238E27FC236}">
                <a16:creationId xmlns:a16="http://schemas.microsoft.com/office/drawing/2014/main" id="{30352E25-0186-4263-8981-50487AEB86A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9725" y="5465407"/>
            <a:ext cx="1358612" cy="1018171"/>
          </a:xfrm>
          <a:prstGeom prst="rect">
            <a:avLst/>
          </a:prstGeom>
          <a:noFill/>
          <a:ln w="12700">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72B86536-7A23-4392-A596-6AAE161CBF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12300" y="5388350"/>
            <a:ext cx="1758431" cy="1172287"/>
          </a:xfrm>
          <a:prstGeom prst="rect">
            <a:avLst/>
          </a:prstGeom>
          <a:ln w="12700">
            <a:solidFill>
              <a:srgbClr val="00B0F0"/>
            </a:solidFill>
          </a:ln>
        </p:spPr>
      </p:pic>
      <p:pic>
        <p:nvPicPr>
          <p:cNvPr id="20" name="図 19">
            <a:extLst>
              <a:ext uri="{FF2B5EF4-FFF2-40B4-BE49-F238E27FC236}">
                <a16:creationId xmlns:a16="http://schemas.microsoft.com/office/drawing/2014/main" id="{35E58342-EE13-4629-8F91-E62EE87654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34693" y="5443354"/>
            <a:ext cx="1416365" cy="1062274"/>
          </a:xfrm>
          <a:prstGeom prst="rect">
            <a:avLst/>
          </a:prstGeom>
          <a:ln w="12700">
            <a:solidFill>
              <a:srgbClr val="00B0F0"/>
            </a:solidFill>
          </a:ln>
        </p:spPr>
      </p:pic>
      <p:sp>
        <p:nvSpPr>
          <p:cNvPr id="23" name="テキスト ボックス 22">
            <a:extLst>
              <a:ext uri="{FF2B5EF4-FFF2-40B4-BE49-F238E27FC236}">
                <a16:creationId xmlns:a16="http://schemas.microsoft.com/office/drawing/2014/main" id="{1641619E-D14A-43A4-877C-6C57AFE32FB6}"/>
              </a:ext>
            </a:extLst>
          </p:cNvPr>
          <p:cNvSpPr txBox="1"/>
          <p:nvPr/>
        </p:nvSpPr>
        <p:spPr>
          <a:xfrm>
            <a:off x="1885224" y="5327777"/>
            <a:ext cx="694422" cy="246221"/>
          </a:xfrm>
          <a:prstGeom prst="rect">
            <a:avLst/>
          </a:prstGeom>
          <a:solidFill>
            <a:srgbClr val="FFFF00"/>
          </a:solidFill>
          <a:ln w="12700">
            <a:solidFill>
              <a:schemeClr val="tx1"/>
            </a:solidFill>
          </a:ln>
        </p:spPr>
        <p:txBody>
          <a:bodyPr wrap="none" rtlCol="0" anchor="ctr">
            <a:spAutoFit/>
          </a:bodyPr>
          <a:lstStyle/>
          <a:p>
            <a:pPr algn="ctr" eaLnBrk="1" fontAlgn="auto" hangingPunct="1">
              <a:spcBef>
                <a:spcPts val="0"/>
              </a:spcBef>
              <a:spcAft>
                <a:spcPts val="0"/>
              </a:spcAft>
            </a:pPr>
            <a:r>
              <a:rPr kumimoji="1" lang="en-US" altLang="ja-JP" sz="1000" dirty="0">
                <a:solidFill>
                  <a:prstClr val="black"/>
                </a:solidFill>
                <a:latin typeface="Arial Unicode MS" panose="020B0604020202020204" pitchFamily="50" charset="-128"/>
                <a:ea typeface="Arial Unicode MS" panose="020B0604020202020204" pitchFamily="50" charset="-128"/>
                <a:cs typeface="+mn-cs"/>
              </a:rPr>
              <a:t>Nb</a:t>
            </a:r>
            <a:r>
              <a:rPr kumimoji="1" lang="ja-JP" altLang="en-US" sz="1000" dirty="0">
                <a:solidFill>
                  <a:prstClr val="black"/>
                </a:solidFill>
                <a:latin typeface="Arial Unicode MS" panose="020B0604020202020204" pitchFamily="50" charset="-128"/>
                <a:ea typeface="Arial Unicode MS" panose="020B0604020202020204" pitchFamily="50" charset="-128"/>
                <a:cs typeface="+mn-cs"/>
              </a:rPr>
              <a:t> </a:t>
            </a:r>
            <a:r>
              <a:rPr kumimoji="1" lang="en-US" altLang="ja-JP" sz="1000" dirty="0">
                <a:solidFill>
                  <a:prstClr val="black"/>
                </a:solidFill>
                <a:latin typeface="Arial Unicode MS" panose="020B0604020202020204" pitchFamily="50" charset="-128"/>
                <a:ea typeface="Arial Unicode MS" panose="020B0604020202020204" pitchFamily="50" charset="-128"/>
                <a:cs typeface="+mn-cs"/>
              </a:rPr>
              <a:t>sheet</a:t>
            </a:r>
          </a:p>
        </p:txBody>
      </p:sp>
      <p:sp>
        <p:nvSpPr>
          <p:cNvPr id="24" name="テキスト ボックス 23">
            <a:extLst>
              <a:ext uri="{FF2B5EF4-FFF2-40B4-BE49-F238E27FC236}">
                <a16:creationId xmlns:a16="http://schemas.microsoft.com/office/drawing/2014/main" id="{0848970E-9F56-408A-9CC9-5599FB22A39D}"/>
              </a:ext>
            </a:extLst>
          </p:cNvPr>
          <p:cNvSpPr txBox="1"/>
          <p:nvPr/>
        </p:nvSpPr>
        <p:spPr>
          <a:xfrm>
            <a:off x="3739500" y="5277432"/>
            <a:ext cx="354584" cy="246221"/>
          </a:xfrm>
          <a:prstGeom prst="rect">
            <a:avLst/>
          </a:prstGeom>
          <a:solidFill>
            <a:srgbClr val="FFFF00"/>
          </a:solidFill>
          <a:ln w="12700">
            <a:solidFill>
              <a:schemeClr val="tx1"/>
            </a:solidFill>
          </a:ln>
        </p:spPr>
        <p:txBody>
          <a:bodyPr wrap="none" rtlCol="0" anchor="ctr">
            <a:spAutoFit/>
          </a:bodyPr>
          <a:lstStyle/>
          <a:p>
            <a:pPr algn="ctr" eaLnBrk="1" fontAlgn="auto" hangingPunct="1">
              <a:spcBef>
                <a:spcPts val="0"/>
              </a:spcBef>
              <a:spcAft>
                <a:spcPts val="0"/>
              </a:spcAft>
            </a:pPr>
            <a:r>
              <a:rPr kumimoji="1" lang="en-US" altLang="ja-JP" sz="1000" dirty="0">
                <a:solidFill>
                  <a:prstClr val="black"/>
                </a:solidFill>
                <a:latin typeface="Arial Unicode MS" panose="020B0604020202020204" pitchFamily="50" charset="-128"/>
                <a:ea typeface="Arial Unicode MS" panose="020B0604020202020204" pitchFamily="50" charset="-128"/>
                <a:cs typeface="+mn-cs"/>
              </a:rPr>
              <a:t>EP</a:t>
            </a:r>
          </a:p>
        </p:txBody>
      </p:sp>
      <p:sp>
        <p:nvSpPr>
          <p:cNvPr id="25" name="テキスト ボックス 24">
            <a:extLst>
              <a:ext uri="{FF2B5EF4-FFF2-40B4-BE49-F238E27FC236}">
                <a16:creationId xmlns:a16="http://schemas.microsoft.com/office/drawing/2014/main" id="{B1DA57B9-EC60-46A9-B980-52896FDE5E0A}"/>
              </a:ext>
            </a:extLst>
          </p:cNvPr>
          <p:cNvSpPr txBox="1"/>
          <p:nvPr/>
        </p:nvSpPr>
        <p:spPr>
          <a:xfrm>
            <a:off x="5401445" y="5327777"/>
            <a:ext cx="356188" cy="246221"/>
          </a:xfrm>
          <a:prstGeom prst="rect">
            <a:avLst/>
          </a:prstGeom>
          <a:solidFill>
            <a:srgbClr val="FFFF00"/>
          </a:solidFill>
          <a:ln w="12700">
            <a:solidFill>
              <a:schemeClr val="tx1"/>
            </a:solidFill>
          </a:ln>
        </p:spPr>
        <p:txBody>
          <a:bodyPr wrap="none" rtlCol="0" anchor="ctr">
            <a:spAutoFit/>
          </a:bodyPr>
          <a:lstStyle/>
          <a:p>
            <a:pPr algn="ctr" eaLnBrk="1" fontAlgn="auto" hangingPunct="1">
              <a:spcBef>
                <a:spcPts val="0"/>
              </a:spcBef>
              <a:spcAft>
                <a:spcPts val="0"/>
              </a:spcAft>
            </a:pPr>
            <a:r>
              <a:rPr kumimoji="1" lang="en-US" altLang="ja-JP" sz="1000" dirty="0">
                <a:solidFill>
                  <a:prstClr val="black"/>
                </a:solidFill>
                <a:latin typeface="Arial Unicode MS" panose="020B0604020202020204" pitchFamily="50" charset="-128"/>
                <a:ea typeface="Arial Unicode MS" panose="020B0604020202020204" pitchFamily="50" charset="-128"/>
                <a:cs typeface="+mn-cs"/>
              </a:rPr>
              <a:t>HT</a:t>
            </a:r>
          </a:p>
        </p:txBody>
      </p:sp>
      <p:sp>
        <p:nvSpPr>
          <p:cNvPr id="26" name="テキスト ボックス 25">
            <a:extLst>
              <a:ext uri="{FF2B5EF4-FFF2-40B4-BE49-F238E27FC236}">
                <a16:creationId xmlns:a16="http://schemas.microsoft.com/office/drawing/2014/main" id="{0C23B8E0-C69A-47B5-9210-F252D33FEC8E}"/>
              </a:ext>
            </a:extLst>
          </p:cNvPr>
          <p:cNvSpPr txBox="1"/>
          <p:nvPr/>
        </p:nvSpPr>
        <p:spPr>
          <a:xfrm>
            <a:off x="2240220" y="6507211"/>
            <a:ext cx="3217547" cy="246221"/>
          </a:xfrm>
          <a:prstGeom prst="rect">
            <a:avLst/>
          </a:prstGeom>
          <a:solidFill>
            <a:srgbClr val="FFFF00"/>
          </a:solidFill>
          <a:ln w="12700">
            <a:solidFill>
              <a:schemeClr val="tx1"/>
            </a:solidFill>
          </a:ln>
        </p:spPr>
        <p:txBody>
          <a:bodyPr wrap="none" rtlCol="0" anchor="ctr">
            <a:spAutoFit/>
          </a:bodyPr>
          <a:lstStyle/>
          <a:p>
            <a:pPr algn="ctr" eaLnBrk="1" fontAlgn="auto" hangingPunct="1">
              <a:spcBef>
                <a:spcPts val="0"/>
              </a:spcBef>
              <a:spcAft>
                <a:spcPts val="0"/>
              </a:spcAft>
            </a:pPr>
            <a:r>
              <a:rPr kumimoji="1" lang="en-US" altLang="ja-JP" sz="1000" dirty="0">
                <a:solidFill>
                  <a:srgbClr val="0070C0"/>
                </a:solidFill>
                <a:latin typeface="Arial Unicode MS" panose="020B0604020202020204" pitchFamily="50" charset="-128"/>
                <a:ea typeface="Arial Unicode MS" panose="020B0604020202020204" pitchFamily="50" charset="-128"/>
                <a:cs typeface="+mn-cs"/>
              </a:rPr>
              <a:t>To be confirmed the best method for mass-production</a:t>
            </a:r>
          </a:p>
        </p:txBody>
      </p:sp>
      <p:sp>
        <p:nvSpPr>
          <p:cNvPr id="27" name="正方形/長方形 26">
            <a:extLst>
              <a:ext uri="{FF2B5EF4-FFF2-40B4-BE49-F238E27FC236}">
                <a16:creationId xmlns:a16="http://schemas.microsoft.com/office/drawing/2014/main" id="{2E270AE3-7646-4077-9AD1-5EEA95CF9812}"/>
              </a:ext>
            </a:extLst>
          </p:cNvPr>
          <p:cNvSpPr/>
          <p:nvPr/>
        </p:nvSpPr>
        <p:spPr>
          <a:xfrm>
            <a:off x="6330461" y="4730224"/>
            <a:ext cx="4208585" cy="110251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endParaRPr>
          </a:p>
        </p:txBody>
      </p:sp>
      <p:sp>
        <p:nvSpPr>
          <p:cNvPr id="21" name="吹き出し: 角を丸めた四角形 20">
            <a:extLst>
              <a:ext uri="{FF2B5EF4-FFF2-40B4-BE49-F238E27FC236}">
                <a16:creationId xmlns:a16="http://schemas.microsoft.com/office/drawing/2014/main" id="{4415E210-A74A-40BD-BC6A-FD2747BFBA56}"/>
              </a:ext>
            </a:extLst>
          </p:cNvPr>
          <p:cNvSpPr/>
          <p:nvPr/>
        </p:nvSpPr>
        <p:spPr>
          <a:xfrm>
            <a:off x="6394411" y="6125028"/>
            <a:ext cx="4208585" cy="365126"/>
          </a:xfrm>
          <a:prstGeom prst="wedgeRoundRectCallout">
            <a:avLst>
              <a:gd name="adj1" fmla="val -26080"/>
              <a:gd name="adj2" fmla="val -111121"/>
              <a:gd name="adj3" fmla="val 16667"/>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Items</a:t>
            </a:r>
            <a:r>
              <a:rPr kumimoji="1" lang="ja-JP" altLang="en-US"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in</a:t>
            </a:r>
            <a:r>
              <a:rPr kumimoji="1" lang="ja-JP" altLang="en-US"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green</a:t>
            </a:r>
            <a:r>
              <a:rPr kumimoji="1" lang="ja-JP" altLang="en-US"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frame is related to WP-2 (next page)</a:t>
            </a:r>
            <a:endParaRPr kumimoji="1" lang="ja-JP" altLang="en-US" sz="14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9" name="テキスト ボックス 28">
            <a:extLst>
              <a:ext uri="{FF2B5EF4-FFF2-40B4-BE49-F238E27FC236}">
                <a16:creationId xmlns:a16="http://schemas.microsoft.com/office/drawing/2014/main" id="{3522A39D-B98A-4CD1-94BD-CC8A2DFB5A19}"/>
              </a:ext>
            </a:extLst>
          </p:cNvPr>
          <p:cNvSpPr txBox="1"/>
          <p:nvPr/>
        </p:nvSpPr>
        <p:spPr>
          <a:xfrm>
            <a:off x="1524000" y="743882"/>
            <a:ext cx="9144000" cy="584775"/>
          </a:xfrm>
          <a:prstGeom prst="rect">
            <a:avLst/>
          </a:prstGeom>
          <a:solidFill>
            <a:schemeClr val="accent6">
              <a:lumMod val="20000"/>
              <a:lumOff val="80000"/>
            </a:schemeClr>
          </a:solidFill>
        </p:spPr>
        <p:txBody>
          <a:bodyPr wrap="square" rtlCol="0">
            <a:spAutoFit/>
          </a:bodyPr>
          <a:lstStyle/>
          <a:p>
            <a:pPr eaLnBrk="1" fontAlgn="auto" hangingPunct="1">
              <a:spcBef>
                <a:spcPts val="0"/>
              </a:spcBef>
              <a:spcAft>
                <a:spcPts val="0"/>
              </a:spcAft>
            </a:pPr>
            <a:r>
              <a:rPr kumimoji="1" lang="ja-JP" altLang="en-US" sz="1600" dirty="0">
                <a:solidFill>
                  <a:prstClr val="black"/>
                </a:solidFill>
                <a:latin typeface="Arial Unicode MS" panose="020B0604020202020204" pitchFamily="50" charset="-128"/>
                <a:ea typeface="Arial Unicode MS" panose="020B0604020202020204" pitchFamily="50" charset="-128"/>
                <a:cs typeface="+mn-cs"/>
              </a:rPr>
              <a:t>In recent years, U.S.</a:t>
            </a:r>
            <a:r>
              <a:rPr kumimoji="1" lang="en-US" altLang="ja-JP" sz="1600" dirty="0">
                <a:solidFill>
                  <a:prstClr val="black"/>
                </a:solidFill>
                <a:latin typeface="Arial Unicode MS" panose="020B0604020202020204" pitchFamily="50" charset="-128"/>
                <a:ea typeface="Arial Unicode MS" panose="020B0604020202020204" pitchFamily="50" charset="-128"/>
                <a:cs typeface="+mn-cs"/>
              </a:rPr>
              <a:t>-Japan</a:t>
            </a:r>
            <a:r>
              <a:rPr kumimoji="1" lang="ja-JP" altLang="en-US" sz="1600" dirty="0">
                <a:solidFill>
                  <a:prstClr val="black"/>
                </a:solidFill>
                <a:latin typeface="Arial Unicode MS" panose="020B0604020202020204" pitchFamily="50" charset="-128"/>
                <a:ea typeface="Arial Unicode MS" panose="020B0604020202020204" pitchFamily="50" charset="-128"/>
                <a:cs typeface="+mn-cs"/>
              </a:rPr>
              <a:t>/</a:t>
            </a:r>
            <a:r>
              <a:rPr kumimoji="1" lang="en-US" altLang="ja-JP" sz="1600" dirty="0">
                <a:solidFill>
                  <a:prstClr val="black"/>
                </a:solidFill>
                <a:latin typeface="Arial Unicode MS" panose="020B0604020202020204" pitchFamily="50" charset="-128"/>
                <a:ea typeface="Arial Unicode MS" panose="020B0604020202020204" pitchFamily="50" charset="-128"/>
                <a:cs typeface="+mn-cs"/>
              </a:rPr>
              <a:t>Europe-</a:t>
            </a:r>
            <a:r>
              <a:rPr kumimoji="1" lang="ja-JP" altLang="en-US" sz="1600" dirty="0">
                <a:solidFill>
                  <a:prstClr val="black"/>
                </a:solidFill>
                <a:latin typeface="Arial Unicode MS" panose="020B0604020202020204" pitchFamily="50" charset="-128"/>
                <a:ea typeface="Arial Unicode MS" panose="020B0604020202020204" pitchFamily="50" charset="-128"/>
                <a:cs typeface="+mn-cs"/>
              </a:rPr>
              <a:t>Japan cooperation is working on cavity performance improvemen </a:t>
            </a:r>
            <a:r>
              <a:rPr kumimoji="1" lang="en-US" altLang="ja-JP" sz="1600" dirty="0">
                <a:solidFill>
                  <a:prstClr val="black"/>
                </a:solidFill>
                <a:latin typeface="Arial Unicode MS" panose="020B0604020202020204" pitchFamily="50" charset="-128"/>
                <a:ea typeface="Arial Unicode MS" panose="020B0604020202020204" pitchFamily="50" charset="-128"/>
                <a:cs typeface="+mn-cs"/>
              </a:rPr>
              <a:t>and </a:t>
            </a:r>
            <a:r>
              <a:rPr kumimoji="1" lang="ja-JP" altLang="en-US" sz="1600" dirty="0">
                <a:solidFill>
                  <a:prstClr val="black"/>
                </a:solidFill>
                <a:latin typeface="Arial Unicode MS" panose="020B0604020202020204" pitchFamily="50" charset="-128"/>
                <a:ea typeface="Arial Unicode MS" panose="020B0604020202020204" pitchFamily="50" charset="-128"/>
                <a:cs typeface="+mn-cs"/>
              </a:rPr>
              <a:t>cost reduction. The yield </a:t>
            </a:r>
            <a:r>
              <a:rPr kumimoji="1" lang="en-US" altLang="ja-JP" sz="1600" dirty="0">
                <a:solidFill>
                  <a:prstClr val="black"/>
                </a:solidFill>
                <a:latin typeface="Arial Unicode MS" panose="020B0604020202020204" pitchFamily="50" charset="-128"/>
                <a:ea typeface="Arial Unicode MS" panose="020B0604020202020204" pitchFamily="50" charset="-128"/>
                <a:cs typeface="+mn-cs"/>
              </a:rPr>
              <a:t>will be </a:t>
            </a:r>
            <a:r>
              <a:rPr kumimoji="1" lang="ja-JP" altLang="en-US" sz="1600" dirty="0">
                <a:solidFill>
                  <a:prstClr val="black"/>
                </a:solidFill>
                <a:latin typeface="Arial Unicode MS" panose="020B0604020202020204" pitchFamily="50" charset="-128"/>
                <a:ea typeface="Arial Unicode MS" panose="020B0604020202020204" pitchFamily="50" charset="-128"/>
                <a:cs typeface="+mn-cs"/>
              </a:rPr>
              <a:t>evaluated.</a:t>
            </a:r>
          </a:p>
        </p:txBody>
      </p:sp>
      <p:pic>
        <p:nvPicPr>
          <p:cNvPr id="28" name="図 27" descr="食品 が含まれている画像&#10;&#10;自動的に生成された説明">
            <a:extLst>
              <a:ext uri="{FF2B5EF4-FFF2-40B4-BE49-F238E27FC236}">
                <a16:creationId xmlns:a16="http://schemas.microsoft.com/office/drawing/2014/main" id="{1C95D0A2-DA97-48EA-99CA-4A692A2F56D0}"/>
              </a:ext>
            </a:extLst>
          </p:cNvPr>
          <p:cNvPicPr>
            <a:picLocks noChangeAspect="1"/>
          </p:cNvPicPr>
          <p:nvPr/>
        </p:nvPicPr>
        <p:blipFill rotWithShape="1">
          <a:blip r:embed="rId7"/>
          <a:srcRect l="10844" t="14667" r="13253" b="23140"/>
          <a:stretch/>
        </p:blipFill>
        <p:spPr>
          <a:xfrm>
            <a:off x="11141413" y="-22375"/>
            <a:ext cx="1050587" cy="717067"/>
          </a:xfrm>
          <a:prstGeom prst="rect">
            <a:avLst/>
          </a:prstGeom>
        </p:spPr>
      </p:pic>
    </p:spTree>
    <p:extLst>
      <p:ext uri="{BB962C8B-B14F-4D97-AF65-F5344CB8AC3E}">
        <p14:creationId xmlns:p14="http://schemas.microsoft.com/office/powerpoint/2010/main" val="1440978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3CC77177-0F9C-4F6D-8D01-3D1A72E23CC2}"/>
              </a:ext>
            </a:extLst>
          </p:cNvPr>
          <p:cNvSpPr txBox="1"/>
          <p:nvPr/>
        </p:nvSpPr>
        <p:spPr>
          <a:xfrm>
            <a:off x="4552950" y="694254"/>
            <a:ext cx="5748228" cy="2308324"/>
          </a:xfrm>
          <a:prstGeom prst="rect">
            <a:avLst/>
          </a:prstGeom>
          <a:solidFill>
            <a:srgbClr val="FFFFCC"/>
          </a:solidFill>
          <a:ln w="12700">
            <a:solidFill>
              <a:schemeClr val="tx1"/>
            </a:solidFill>
          </a:ln>
        </p:spPr>
        <p:txBody>
          <a:bodyPr wrap="square" rtlCol="0">
            <a:spAutoFit/>
          </a:bodyPr>
          <a:lstStyle/>
          <a:p>
            <a:pPr marL="214313" indent="-214313" eaLnBrk="1" fontAlgn="auto" hangingPunct="1">
              <a:spcBef>
                <a:spcPts val="0"/>
              </a:spcBef>
              <a:spcAft>
                <a:spcPts val="0"/>
              </a:spcAft>
              <a:buFont typeface="Wingdings" panose="05000000000000000000" pitchFamily="2" charset="2"/>
              <a:buChar char="u"/>
            </a:pPr>
            <a:r>
              <a:rPr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Two</a:t>
            </a:r>
            <a:r>
              <a:rPr lang="ja-JP" altLang="en-US"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CM</a:t>
            </a:r>
            <a:r>
              <a:rPr lang="ja-JP" altLang="en-US"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production</a:t>
            </a:r>
            <a:r>
              <a:rPr lang="ja-JP" altLang="en-US"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per</a:t>
            </a:r>
            <a:r>
              <a:rPr lang="ja-JP" altLang="en-US"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region</a:t>
            </a:r>
          </a:p>
          <a:p>
            <a:pPr marL="214313" indent="-214313" eaLnBrk="1" fontAlgn="auto" hangingPunct="1">
              <a:spcBef>
                <a:spcPts val="0"/>
              </a:spcBef>
              <a:spcAft>
                <a:spcPts val="0"/>
              </a:spcAft>
              <a:buFont typeface="Wingdings" panose="05000000000000000000" pitchFamily="2" charset="2"/>
              <a:buChar char="u"/>
            </a:pPr>
            <a:r>
              <a:rPr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48 cavities produced in WP-1 will be installed</a:t>
            </a:r>
          </a:p>
          <a:p>
            <a:pPr marL="214313" indent="-214313" eaLnBrk="1" fontAlgn="auto" hangingPunct="1">
              <a:spcBef>
                <a:spcPts val="0"/>
              </a:spcBef>
              <a:spcAft>
                <a:spcPts val="0"/>
              </a:spcAft>
              <a:buFont typeface="Wingdings" panose="05000000000000000000" pitchFamily="2" charset="2"/>
              <a:buChar char="u"/>
            </a:pPr>
            <a:r>
              <a:rPr kumimoji="1"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Satisfied</a:t>
            </a:r>
            <a:r>
              <a:rPr kumimoji="1" lang="ja-JP" altLang="en-US"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with</a:t>
            </a:r>
            <a:r>
              <a:rPr kumimoji="1" lang="ja-JP" altLang="en-US"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HPGS</a:t>
            </a:r>
          </a:p>
          <a:p>
            <a:pPr eaLnBrk="1" fontAlgn="auto" hangingPunct="1">
              <a:spcBef>
                <a:spcPts val="0"/>
              </a:spcBef>
              <a:spcAft>
                <a:spcPts val="0"/>
              </a:spcAft>
            </a:pPr>
            <a:r>
              <a:rPr kumimoji="1"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(Final confirmation)</a:t>
            </a:r>
          </a:p>
          <a:p>
            <a:pPr marL="214313" indent="-214313" eaLnBrk="1" fontAlgn="auto" hangingPunct="1">
              <a:spcBef>
                <a:spcPts val="0"/>
              </a:spcBef>
              <a:spcAft>
                <a:spcPts val="0"/>
              </a:spcAft>
              <a:buFont typeface="Wingdings" panose="05000000000000000000" pitchFamily="2" charset="2"/>
              <a:buChar char="u"/>
            </a:pPr>
            <a:r>
              <a:rPr kumimoji="1"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Incl.</a:t>
            </a:r>
            <a:r>
              <a:rPr kumimoji="1" lang="ja-JP" altLang="en-US"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ancillaries (coupler, tuner, SC-Magnet)</a:t>
            </a:r>
          </a:p>
          <a:p>
            <a:pPr marL="214313" indent="-214313" eaLnBrk="1" fontAlgn="auto" hangingPunct="1">
              <a:spcBef>
                <a:spcPts val="0"/>
              </a:spcBef>
              <a:spcAft>
                <a:spcPts val="0"/>
              </a:spcAft>
              <a:buFont typeface="Wingdings" panose="05000000000000000000" pitchFamily="2" charset="2"/>
              <a:buChar char="u"/>
            </a:pPr>
            <a:r>
              <a:rPr lang="en-US" altLang="ja-JP" sz="16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CM</a:t>
            </a:r>
            <a:r>
              <a:rPr lang="ja-JP" altLang="en-US" sz="16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16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global</a:t>
            </a:r>
            <a:r>
              <a:rPr lang="ja-JP" altLang="en-US" sz="16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16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transfer (as first case in SRF)</a:t>
            </a:r>
          </a:p>
          <a:p>
            <a:pPr marL="557213" lvl="1" indent="-214313" eaLnBrk="1" fontAlgn="auto" hangingPunct="1">
              <a:spcBef>
                <a:spcPts val="0"/>
              </a:spcBef>
              <a:spcAft>
                <a:spcPts val="0"/>
              </a:spcAft>
              <a:buFont typeface="Wingdings" panose="05000000000000000000" pitchFamily="2" charset="2"/>
              <a:buChar char="u"/>
            </a:pPr>
            <a:r>
              <a:rPr kumimoji="1"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CM</a:t>
            </a:r>
            <a:r>
              <a:rPr kumimoji="1" lang="ja-JP" altLang="en-US"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transfer</a:t>
            </a:r>
            <a:r>
              <a:rPr kumimoji="1" lang="ja-JP" altLang="en-US"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from</a:t>
            </a:r>
            <a:r>
              <a:rPr kumimoji="1" lang="ja-JP" altLang="en-US"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each</a:t>
            </a:r>
            <a:r>
              <a:rPr kumimoji="1" lang="ja-JP" altLang="en-US"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region</a:t>
            </a:r>
          </a:p>
          <a:p>
            <a:pPr marL="557213" lvl="1" indent="-214313" eaLnBrk="1" fontAlgn="auto" hangingPunct="1">
              <a:spcBef>
                <a:spcPts val="0"/>
              </a:spcBef>
              <a:spcAft>
                <a:spcPts val="0"/>
              </a:spcAft>
              <a:buFont typeface="Wingdings" panose="05000000000000000000" pitchFamily="2" charset="2"/>
              <a:buChar char="u"/>
            </a:pPr>
            <a:r>
              <a:rPr kumimoji="1"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Preparation</a:t>
            </a:r>
            <a:r>
              <a:rPr kumimoji="1" lang="ja-JP" altLang="en-US"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for</a:t>
            </a:r>
            <a:r>
              <a:rPr kumimoji="1" lang="ja-JP" altLang="en-US"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shock</a:t>
            </a:r>
            <a:r>
              <a:rPr kumimoji="1" lang="ja-JP" altLang="en-US"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absorber, vacuum monitoring system</a:t>
            </a:r>
          </a:p>
          <a:p>
            <a:pPr marL="557213" lvl="1" indent="-214313" eaLnBrk="1" fontAlgn="auto" hangingPunct="1">
              <a:spcBef>
                <a:spcPts val="0"/>
              </a:spcBef>
              <a:spcAft>
                <a:spcPts val="0"/>
              </a:spcAft>
              <a:buFont typeface="Wingdings" panose="05000000000000000000" pitchFamily="2" charset="2"/>
              <a:buChar char="u"/>
            </a:pPr>
            <a:r>
              <a:rPr lang="en-US" altLang="ja-JP" sz="16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To be evaluated performance assurance in Japan</a:t>
            </a:r>
          </a:p>
        </p:txBody>
      </p:sp>
      <p:sp>
        <p:nvSpPr>
          <p:cNvPr id="5" name="フッター プレースホルダー 4">
            <a:extLst>
              <a:ext uri="{FF2B5EF4-FFF2-40B4-BE49-F238E27FC236}">
                <a16:creationId xmlns:a16="http://schemas.microsoft.com/office/drawing/2014/main" id="{9DA1DDA4-4381-429D-9BC7-436D55537EA8}"/>
              </a:ext>
            </a:extLst>
          </p:cNvPr>
          <p:cNvSpPr>
            <a:spLocks noGrp="1"/>
          </p:cNvSpPr>
          <p:nvPr>
            <p:ph type="ftr" sz="quarter" idx="11"/>
          </p:nvPr>
        </p:nvSpPr>
        <p:spPr/>
        <p:txBody>
          <a:bodyPr/>
          <a:lstStyle/>
          <a:p>
            <a:pPr eaLnBrk="1" fontAlgn="auto" hangingPunct="1">
              <a:spcBef>
                <a:spcPts val="0"/>
              </a:spcBef>
              <a:spcAft>
                <a:spcPts val="0"/>
              </a:spcAft>
            </a:pPr>
            <a:r>
              <a:rPr kumimoji="1" lang="ja-JP" altLang="en-US" sz="1050">
                <a:solidFill>
                  <a:prstClr val="black">
                    <a:tint val="75000"/>
                  </a:prstClr>
                </a:solidFill>
                <a:cs typeface="Times New Roman" panose="02020603050405020304" pitchFamily="18" charset="0"/>
              </a:rPr>
              <a:t>ILCX2021 (Shin MICHIZONO)</a:t>
            </a:r>
            <a:endParaRPr kumimoji="1" lang="ja-JP" altLang="en-US" sz="1050" dirty="0">
              <a:solidFill>
                <a:prstClr val="black">
                  <a:tint val="75000"/>
                </a:prstClr>
              </a:solidFill>
              <a:cs typeface="Times New Roman" panose="02020603050405020304" pitchFamily="18" charset="0"/>
            </a:endParaRPr>
          </a:p>
        </p:txBody>
      </p:sp>
      <p:sp>
        <p:nvSpPr>
          <p:cNvPr id="6" name="スライド番号プレースホルダー 5">
            <a:extLst>
              <a:ext uri="{FF2B5EF4-FFF2-40B4-BE49-F238E27FC236}">
                <a16:creationId xmlns:a16="http://schemas.microsoft.com/office/drawing/2014/main" id="{610D2D4D-D7E6-45C6-AC3E-ADD5E1652CBA}"/>
              </a:ext>
            </a:extLst>
          </p:cNvPr>
          <p:cNvSpPr>
            <a:spLocks noGrp="1"/>
          </p:cNvSpPr>
          <p:nvPr>
            <p:ph type="sldNum" sz="quarter" idx="12"/>
          </p:nvPr>
        </p:nvSpPr>
        <p:spPr/>
        <p:txBody>
          <a:bodyPr/>
          <a:lstStyle/>
          <a:p>
            <a:pPr eaLnBrk="1" fontAlgn="auto" hangingPunct="1">
              <a:spcBef>
                <a:spcPts val="0"/>
              </a:spcBef>
              <a:spcAft>
                <a:spcPts val="0"/>
              </a:spcAft>
            </a:pPr>
            <a:fld id="{54F8205C-53F2-4FC3-AB38-4372D95CE470}" type="slidenum">
              <a:rPr kumimoji="1" lang="ja-JP" altLang="en-US" sz="1050">
                <a:solidFill>
                  <a:prstClr val="black">
                    <a:tint val="75000"/>
                  </a:prstClr>
                </a:solidFill>
                <a:cs typeface="Times New Roman" panose="02020603050405020304" pitchFamily="18" charset="0"/>
              </a:rPr>
              <a:pPr eaLnBrk="1" fontAlgn="auto" hangingPunct="1">
                <a:spcBef>
                  <a:spcPts val="0"/>
                </a:spcBef>
                <a:spcAft>
                  <a:spcPts val="0"/>
                </a:spcAft>
              </a:pPr>
              <a:t>23</a:t>
            </a:fld>
            <a:endParaRPr kumimoji="1" lang="ja-JP" altLang="en-US" sz="1050" dirty="0">
              <a:solidFill>
                <a:prstClr val="black">
                  <a:tint val="75000"/>
                </a:prstClr>
              </a:solidFill>
              <a:cs typeface="Times New Roman" panose="02020603050405020304" pitchFamily="18" charset="0"/>
            </a:endParaRPr>
          </a:p>
        </p:txBody>
      </p:sp>
      <p:sp>
        <p:nvSpPr>
          <p:cNvPr id="7" name="タイトル 12">
            <a:extLst>
              <a:ext uri="{FF2B5EF4-FFF2-40B4-BE49-F238E27FC236}">
                <a16:creationId xmlns:a16="http://schemas.microsoft.com/office/drawing/2014/main" id="{C74639AB-4A28-48C7-925F-C4B186A9D859}"/>
              </a:ext>
            </a:extLst>
          </p:cNvPr>
          <p:cNvSpPr txBox="1">
            <a:spLocks/>
          </p:cNvSpPr>
          <p:nvPr/>
        </p:nvSpPr>
        <p:spPr>
          <a:xfrm>
            <a:off x="0" y="-13744"/>
            <a:ext cx="12191999" cy="592200"/>
          </a:xfrm>
          <a:prstGeom prst="rect">
            <a:avLst/>
          </a:prstGeom>
          <a:solidFill>
            <a:srgbClr val="92D050"/>
          </a:solidFill>
        </p:spPr>
        <p:txBody>
          <a:bodyPr vert="horz" lIns="68580" tIns="34290" rIns="68580" bIns="3429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fontAlgn="auto">
              <a:spcAft>
                <a:spcPts val="0"/>
              </a:spcAft>
            </a:pPr>
            <a:r>
              <a:rPr lang="en-US" altLang="ja-JP" sz="2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rPr>
              <a:t>  WP-2: CM</a:t>
            </a:r>
            <a:r>
              <a:rPr lang="ja-JP" altLang="en-US" sz="2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rPr>
              <a:t> </a:t>
            </a:r>
            <a:r>
              <a:rPr lang="en-US" altLang="ja-JP" sz="2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rPr>
              <a:t>Assembly,</a:t>
            </a:r>
            <a:r>
              <a:rPr lang="ja-JP" altLang="en-US" sz="2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rPr>
              <a:t> </a:t>
            </a:r>
            <a:r>
              <a:rPr lang="en-US" altLang="ja-JP" sz="2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rPr>
              <a:t>Global transfer</a:t>
            </a:r>
            <a:r>
              <a:rPr lang="ja-JP" altLang="en-US" sz="2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rPr>
              <a:t> </a:t>
            </a:r>
            <a:r>
              <a:rPr lang="en-US" altLang="ja-JP" sz="2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rPr>
              <a:t>and</a:t>
            </a:r>
            <a:r>
              <a:rPr lang="ja-JP" altLang="en-US" sz="2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rPr>
              <a:t> </a:t>
            </a:r>
            <a:r>
              <a:rPr lang="en-US" altLang="ja-JP" sz="2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rPr>
              <a:t>Performance</a:t>
            </a:r>
            <a:r>
              <a:rPr lang="ja-JP" altLang="en-US" sz="2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rPr>
              <a:t> </a:t>
            </a:r>
            <a:r>
              <a:rPr lang="en-US" altLang="ja-JP" sz="2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rPr>
              <a:t>assurance</a:t>
            </a:r>
            <a:endParaRPr lang="ja-JP" altLang="en-US" sz="2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endParaRPr>
          </a:p>
        </p:txBody>
      </p:sp>
      <p:pic>
        <p:nvPicPr>
          <p:cNvPr id="14" name="Content Placeholder 7" descr="A picture containing LEGO, toy&#10;&#10;Description automatically generated">
            <a:extLst>
              <a:ext uri="{FF2B5EF4-FFF2-40B4-BE49-F238E27FC236}">
                <a16:creationId xmlns:a16="http://schemas.microsoft.com/office/drawing/2014/main" id="{9C6EA2EA-1F67-9149-8166-4D89EB9D07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49856" y="5822067"/>
            <a:ext cx="947757" cy="779441"/>
          </a:xfrm>
          <a:prstGeom prst="rect">
            <a:avLst/>
          </a:prstGeom>
          <a:ln w="12700">
            <a:solidFill>
              <a:schemeClr val="tx2"/>
            </a:solidFill>
          </a:ln>
        </p:spPr>
      </p:pic>
      <p:pic>
        <p:nvPicPr>
          <p:cNvPr id="16" name="Picture 11">
            <a:extLst>
              <a:ext uri="{FF2B5EF4-FFF2-40B4-BE49-F238E27FC236}">
                <a16:creationId xmlns:a16="http://schemas.microsoft.com/office/drawing/2014/main" id="{2AB2958F-CDE7-0B42-9C1F-137402722A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0986" y="5871863"/>
            <a:ext cx="888970" cy="779441"/>
          </a:xfrm>
          <a:prstGeom prst="rect">
            <a:avLst/>
          </a:prstGeom>
          <a:ln w="12700">
            <a:solidFill>
              <a:schemeClr val="tx2"/>
            </a:solidFill>
          </a:ln>
        </p:spPr>
      </p:pic>
      <p:sp>
        <p:nvSpPr>
          <p:cNvPr id="17" name="テキスト ボックス 16">
            <a:extLst>
              <a:ext uri="{FF2B5EF4-FFF2-40B4-BE49-F238E27FC236}">
                <a16:creationId xmlns:a16="http://schemas.microsoft.com/office/drawing/2014/main" id="{42A8B410-7E8C-4E4F-9B26-938A3C2B739C}"/>
              </a:ext>
            </a:extLst>
          </p:cNvPr>
          <p:cNvSpPr txBox="1"/>
          <p:nvPr/>
        </p:nvSpPr>
        <p:spPr>
          <a:xfrm>
            <a:off x="2914522" y="6538158"/>
            <a:ext cx="1523961" cy="261610"/>
          </a:xfrm>
          <a:prstGeom prst="rect">
            <a:avLst/>
          </a:prstGeom>
          <a:solidFill>
            <a:schemeClr val="accent6">
              <a:lumMod val="20000"/>
              <a:lumOff val="80000"/>
            </a:schemeClr>
          </a:solidFill>
          <a:ln w="12700">
            <a:solidFill>
              <a:schemeClr val="bg1">
                <a:lumMod val="65000"/>
              </a:schemeClr>
            </a:solidFill>
          </a:ln>
        </p:spPr>
        <p:txBody>
          <a:bodyPr wrap="square" rtlCol="0" anchor="ctr">
            <a:spAutoFit/>
          </a:bodyPr>
          <a:lstStyle/>
          <a:p>
            <a:pPr algn="ctr" eaLnBrk="1" fontAlgn="auto" hangingPunct="1">
              <a:spcBef>
                <a:spcPts val="0"/>
              </a:spcBef>
              <a:spcAft>
                <a:spcPts val="0"/>
              </a:spcAft>
            </a:pPr>
            <a:r>
              <a:rPr kumimoji="1" lang="en-US" altLang="ja-JP"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Improved</a:t>
            </a:r>
            <a:r>
              <a:rPr kumimoji="1" lang="ja-JP" altLang="en-US"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tuner</a:t>
            </a:r>
          </a:p>
        </p:txBody>
      </p:sp>
      <p:sp>
        <p:nvSpPr>
          <p:cNvPr id="18" name="テキスト ボックス 17">
            <a:extLst>
              <a:ext uri="{FF2B5EF4-FFF2-40B4-BE49-F238E27FC236}">
                <a16:creationId xmlns:a16="http://schemas.microsoft.com/office/drawing/2014/main" id="{54D89D3C-561C-5D40-9AC8-F97466CFD4AF}"/>
              </a:ext>
            </a:extLst>
          </p:cNvPr>
          <p:cNvSpPr txBox="1"/>
          <p:nvPr/>
        </p:nvSpPr>
        <p:spPr>
          <a:xfrm>
            <a:off x="1524001" y="5621378"/>
            <a:ext cx="1451045" cy="261610"/>
          </a:xfrm>
          <a:prstGeom prst="rect">
            <a:avLst/>
          </a:prstGeom>
          <a:solidFill>
            <a:schemeClr val="accent4">
              <a:lumMod val="20000"/>
              <a:lumOff val="80000"/>
            </a:schemeClr>
          </a:solidFill>
          <a:ln w="12700">
            <a:solidFill>
              <a:schemeClr val="bg1">
                <a:lumMod val="65000"/>
              </a:schemeClr>
            </a:solidFill>
          </a:ln>
        </p:spPr>
        <p:txBody>
          <a:bodyPr wrap="square" rtlCol="0" anchor="ctr">
            <a:spAutoFit/>
          </a:bodyPr>
          <a:lstStyle/>
          <a:p>
            <a:pPr algn="ctr" eaLnBrk="1" fontAlgn="auto" hangingPunct="1">
              <a:spcBef>
                <a:spcPts val="0"/>
              </a:spcBef>
              <a:spcAft>
                <a:spcPts val="0"/>
              </a:spcAft>
            </a:pPr>
            <a:r>
              <a:rPr kumimoji="1" lang="en-US" altLang="ja-JP" sz="1100" dirty="0">
                <a:solidFill>
                  <a:srgbClr val="0070C0"/>
                </a:solidFill>
                <a:latin typeface="Times New Roman" panose="02020603050405020304" pitchFamily="18" charset="0"/>
                <a:ea typeface="Arial Unicode MS" panose="020B0604020202020204" pitchFamily="50" charset="-128"/>
                <a:cs typeface="Times New Roman" panose="02020603050405020304" pitchFamily="18" charset="0"/>
              </a:rPr>
              <a:t>Tuner (TDR baseline)</a:t>
            </a:r>
            <a:endParaRPr kumimoji="1" lang="ja-JP" altLang="en-US"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 name="右矢印 1">
            <a:extLst>
              <a:ext uri="{FF2B5EF4-FFF2-40B4-BE49-F238E27FC236}">
                <a16:creationId xmlns:a16="http://schemas.microsoft.com/office/drawing/2014/main" id="{E8C47030-E676-F146-815D-BA19FAB7E004}"/>
              </a:ext>
            </a:extLst>
          </p:cNvPr>
          <p:cNvSpPr/>
          <p:nvPr/>
        </p:nvSpPr>
        <p:spPr>
          <a:xfrm>
            <a:off x="6319217" y="3965693"/>
            <a:ext cx="568712" cy="4014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dirty="0">
              <a:solidFill>
                <a:prstClr val="white"/>
              </a:solidFill>
              <a:latin typeface="Arial Unicode MS" panose="020B0604020202020204" pitchFamily="50" charset="-128"/>
              <a:ea typeface="Arial Unicode MS" panose="020B0604020202020204" pitchFamily="50" charset="-128"/>
            </a:endParaRPr>
          </a:p>
        </p:txBody>
      </p:sp>
      <p:sp>
        <p:nvSpPr>
          <p:cNvPr id="19" name="テキスト ボックス 18">
            <a:extLst>
              <a:ext uri="{FF2B5EF4-FFF2-40B4-BE49-F238E27FC236}">
                <a16:creationId xmlns:a16="http://schemas.microsoft.com/office/drawing/2014/main" id="{6299A29B-4F01-42AB-B69C-7C455C0B06E4}"/>
              </a:ext>
            </a:extLst>
          </p:cNvPr>
          <p:cNvSpPr txBox="1"/>
          <p:nvPr/>
        </p:nvSpPr>
        <p:spPr>
          <a:xfrm>
            <a:off x="1634818" y="948727"/>
            <a:ext cx="2680454" cy="2031325"/>
          </a:xfrm>
          <a:prstGeom prst="rect">
            <a:avLst/>
          </a:prstGeom>
          <a:solidFill>
            <a:schemeClr val="bg1">
              <a:lumMod val="95000"/>
            </a:schemeClr>
          </a:solidFill>
          <a:ln w="12700">
            <a:solidFill>
              <a:schemeClr val="tx1"/>
            </a:solidFill>
          </a:ln>
        </p:spPr>
        <p:txBody>
          <a:bodyPr wrap="square" rtlCol="0">
            <a:spAutoFit/>
          </a:bodyPr>
          <a:lstStyle/>
          <a:p>
            <a:pPr algn="ctr" eaLnBrk="1" fontAlgn="auto" hangingPunct="1">
              <a:spcBef>
                <a:spcPts val="0"/>
              </a:spcBef>
              <a:spcAft>
                <a:spcPts val="0"/>
              </a:spcAft>
            </a:pPr>
            <a:r>
              <a:rPr kumimoji="1" lang="en-US" altLang="ja-JP" sz="1400" b="1" dirty="0">
                <a:solidFill>
                  <a:srgbClr val="ED7D31"/>
                </a:solidFill>
                <a:latin typeface="Arial Unicode MS" panose="020B0604020202020204" pitchFamily="50" charset="-128"/>
                <a:ea typeface="Arial Unicode MS" panose="020B0604020202020204" pitchFamily="50" charset="-128"/>
                <a:cs typeface="+mn-cs"/>
              </a:rPr>
              <a:t>Work flow of WP-2</a:t>
            </a:r>
          </a:p>
          <a:p>
            <a:pPr algn="ctr" eaLnBrk="1" fontAlgn="auto" hangingPunct="1">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CM</a:t>
            </a: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 </a:t>
            </a: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production</a:t>
            </a:r>
          </a:p>
          <a:p>
            <a:pPr algn="ctr" eaLnBrk="1" fontAlgn="auto" hangingPunct="1">
              <a:spcBef>
                <a:spcPts val="0"/>
              </a:spcBef>
              <a:spcAft>
                <a:spcPts val="0"/>
              </a:spcAft>
            </a:pP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a:t>
            </a:r>
            <a:endParaRPr kumimoji="1" lang="en-US" altLang="ja-JP" sz="1400" dirty="0">
              <a:solidFill>
                <a:prstClr val="black"/>
              </a:solidFill>
              <a:latin typeface="Arial Unicode MS" panose="020B0604020202020204" pitchFamily="50" charset="-128"/>
              <a:ea typeface="Arial Unicode MS" panose="020B0604020202020204" pitchFamily="50" charset="-128"/>
              <a:cs typeface="+mn-cs"/>
            </a:endParaRPr>
          </a:p>
          <a:p>
            <a:pPr algn="ctr" eaLnBrk="1" fontAlgn="auto" hangingPunct="1">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Performance</a:t>
            </a: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 </a:t>
            </a: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test</a:t>
            </a: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 </a:t>
            </a: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@region</a:t>
            </a:r>
          </a:p>
          <a:p>
            <a:pPr algn="ctr" eaLnBrk="1" fontAlgn="auto" hangingPunct="1">
              <a:spcBef>
                <a:spcPts val="0"/>
              </a:spcBef>
              <a:spcAft>
                <a:spcPts val="0"/>
              </a:spcAft>
            </a:pP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a:t>
            </a:r>
            <a:endParaRPr kumimoji="1" lang="en-US" altLang="ja-JP" sz="1400" dirty="0">
              <a:solidFill>
                <a:prstClr val="black"/>
              </a:solidFill>
              <a:latin typeface="Arial Unicode MS" panose="020B0604020202020204" pitchFamily="50" charset="-128"/>
              <a:ea typeface="Arial Unicode MS" panose="020B0604020202020204" pitchFamily="50" charset="-128"/>
              <a:cs typeface="+mn-cs"/>
            </a:endParaRPr>
          </a:p>
          <a:p>
            <a:pPr algn="ctr" eaLnBrk="1" fontAlgn="auto" hangingPunct="1">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CM</a:t>
            </a: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 </a:t>
            </a: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global transfer</a:t>
            </a:r>
          </a:p>
          <a:p>
            <a:pPr algn="ctr" eaLnBrk="1" fontAlgn="auto" hangingPunct="1">
              <a:spcBef>
                <a:spcPts val="0"/>
              </a:spcBef>
              <a:spcAft>
                <a:spcPts val="0"/>
              </a:spcAft>
            </a:pP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a:t>
            </a:r>
            <a:endParaRPr kumimoji="1" lang="en-US" altLang="ja-JP" sz="1400" dirty="0">
              <a:solidFill>
                <a:prstClr val="black"/>
              </a:solidFill>
              <a:latin typeface="Arial Unicode MS" panose="020B0604020202020204" pitchFamily="50" charset="-128"/>
              <a:ea typeface="Arial Unicode MS" panose="020B0604020202020204" pitchFamily="50" charset="-128"/>
              <a:cs typeface="+mn-cs"/>
            </a:endParaRPr>
          </a:p>
          <a:p>
            <a:pPr algn="ctr" eaLnBrk="1" fontAlgn="auto" hangingPunct="1">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Performance assurance in Japan</a:t>
            </a:r>
            <a:endParaRPr kumimoji="1" lang="ja-JP" altLang="en-US" sz="1400" dirty="0">
              <a:solidFill>
                <a:prstClr val="black"/>
              </a:solidFill>
              <a:latin typeface="Arial Unicode MS" panose="020B0604020202020204" pitchFamily="50" charset="-128"/>
              <a:ea typeface="Arial Unicode MS" panose="020B0604020202020204" pitchFamily="50" charset="-128"/>
              <a:cs typeface="+mn-cs"/>
            </a:endParaRPr>
          </a:p>
        </p:txBody>
      </p:sp>
      <p:sp>
        <p:nvSpPr>
          <p:cNvPr id="20" name="テキスト ボックス 19">
            <a:extLst>
              <a:ext uri="{FF2B5EF4-FFF2-40B4-BE49-F238E27FC236}">
                <a16:creationId xmlns:a16="http://schemas.microsoft.com/office/drawing/2014/main" id="{85152CFB-61E8-4E77-B093-494676F10466}"/>
              </a:ext>
            </a:extLst>
          </p:cNvPr>
          <p:cNvSpPr txBox="1"/>
          <p:nvPr/>
        </p:nvSpPr>
        <p:spPr>
          <a:xfrm>
            <a:off x="1858577" y="669010"/>
            <a:ext cx="1909497" cy="253916"/>
          </a:xfrm>
          <a:prstGeom prst="rect">
            <a:avLst/>
          </a:prstGeom>
          <a:noFill/>
          <a:ln w="12700">
            <a:solidFill>
              <a:schemeClr val="tx1"/>
            </a:solidFill>
          </a:ln>
        </p:spPr>
        <p:txBody>
          <a:bodyPr wrap="none" rtlCol="0" anchor="ctr">
            <a:spAutoFit/>
          </a:bodyPr>
          <a:lstStyle/>
          <a:p>
            <a:pPr algn="ctr" eaLnBrk="1" fontAlgn="auto" hangingPunct="1">
              <a:spcBef>
                <a:spcPts val="0"/>
              </a:spcBef>
              <a:spcAft>
                <a:spcPts val="0"/>
              </a:spcAft>
            </a:pPr>
            <a:r>
              <a:rPr kumimoji="1" lang="en-US" altLang="ja-JP" sz="1050" b="1" dirty="0">
                <a:solidFill>
                  <a:prstClr val="black"/>
                </a:solidFill>
                <a:latin typeface="Arial Unicode MS" panose="020B0604020202020204" pitchFamily="50" charset="-128"/>
                <a:ea typeface="Arial Unicode MS" panose="020B0604020202020204" pitchFamily="50" charset="-128"/>
                <a:cs typeface="+mn-cs"/>
              </a:rPr>
              <a:t>Two CMs</a:t>
            </a:r>
            <a:r>
              <a:rPr kumimoji="1" lang="ja-JP" altLang="en-US" sz="1050" b="1" dirty="0">
                <a:solidFill>
                  <a:prstClr val="black"/>
                </a:solidFill>
                <a:latin typeface="Arial Unicode MS" panose="020B0604020202020204" pitchFamily="50" charset="-128"/>
                <a:ea typeface="Arial Unicode MS" panose="020B0604020202020204" pitchFamily="50" charset="-128"/>
                <a:cs typeface="+mn-cs"/>
              </a:rPr>
              <a:t> </a:t>
            </a:r>
            <a:r>
              <a:rPr kumimoji="1" lang="en-US" altLang="ja-JP" sz="1050" b="1" dirty="0">
                <a:solidFill>
                  <a:prstClr val="black"/>
                </a:solidFill>
                <a:latin typeface="Arial Unicode MS" panose="020B0604020202020204" pitchFamily="50" charset="-128"/>
                <a:ea typeface="Arial Unicode MS" panose="020B0604020202020204" pitchFamily="50" charset="-128"/>
                <a:cs typeface="+mn-cs"/>
              </a:rPr>
              <a:t>production / region</a:t>
            </a:r>
            <a:endParaRPr kumimoji="1" lang="ja-JP" altLang="en-US" sz="1050" b="1" dirty="0">
              <a:solidFill>
                <a:prstClr val="black"/>
              </a:solidFill>
              <a:latin typeface="Arial Unicode MS" panose="020B0604020202020204" pitchFamily="50" charset="-128"/>
              <a:ea typeface="Arial Unicode MS" panose="020B0604020202020204" pitchFamily="50" charset="-128"/>
              <a:cs typeface="+mn-cs"/>
            </a:endParaRPr>
          </a:p>
        </p:txBody>
      </p:sp>
      <p:pic>
        <p:nvPicPr>
          <p:cNvPr id="21" name="Content Placeholder 7" descr="A picture containing text, line&#10;&#10;Description automatically generated">
            <a:extLst>
              <a:ext uri="{FF2B5EF4-FFF2-40B4-BE49-F238E27FC236}">
                <a16:creationId xmlns:a16="http://schemas.microsoft.com/office/drawing/2014/main" id="{0DDB8B88-EAE9-48E6-9F9E-A07DFCE784F5}"/>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1681365" y="3028536"/>
            <a:ext cx="1498481" cy="549443"/>
          </a:xfrm>
          <a:prstGeom prst="rect">
            <a:avLst/>
          </a:prstGeom>
        </p:spPr>
      </p:pic>
      <p:pic>
        <p:nvPicPr>
          <p:cNvPr id="22" name="Content Placeholder 7">
            <a:extLst>
              <a:ext uri="{FF2B5EF4-FFF2-40B4-BE49-F238E27FC236}">
                <a16:creationId xmlns:a16="http://schemas.microsoft.com/office/drawing/2014/main" id="{26D139FD-8C68-495F-BDF5-C9F08179D5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35996" y="4802793"/>
            <a:ext cx="1077328" cy="697190"/>
          </a:xfrm>
          <a:prstGeom prst="rect">
            <a:avLst/>
          </a:prstGeom>
        </p:spPr>
      </p:pic>
      <p:pic>
        <p:nvPicPr>
          <p:cNvPr id="23" name="Picture 3">
            <a:extLst>
              <a:ext uri="{FF2B5EF4-FFF2-40B4-BE49-F238E27FC236}">
                <a16:creationId xmlns:a16="http://schemas.microsoft.com/office/drawing/2014/main" id="{201D1414-7DB9-4791-BD62-DF0D8EF14B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81365" y="3849573"/>
            <a:ext cx="1498481" cy="662922"/>
          </a:xfrm>
          <a:prstGeom prst="rect">
            <a:avLst/>
          </a:prstGeom>
        </p:spPr>
      </p:pic>
      <p:pic>
        <p:nvPicPr>
          <p:cNvPr id="24" name="図 23">
            <a:extLst>
              <a:ext uri="{FF2B5EF4-FFF2-40B4-BE49-F238E27FC236}">
                <a16:creationId xmlns:a16="http://schemas.microsoft.com/office/drawing/2014/main" id="{EEA2D426-1030-42D6-91DA-ABBC58FC90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99684" y="3077622"/>
            <a:ext cx="3410953" cy="2064225"/>
          </a:xfrm>
          <a:prstGeom prst="rect">
            <a:avLst/>
          </a:prstGeom>
        </p:spPr>
      </p:pic>
      <p:pic>
        <p:nvPicPr>
          <p:cNvPr id="3" name="図 2">
            <a:extLst>
              <a:ext uri="{FF2B5EF4-FFF2-40B4-BE49-F238E27FC236}">
                <a16:creationId xmlns:a16="http://schemas.microsoft.com/office/drawing/2014/main" id="{19195269-1304-4A4C-B8C4-3DCDC9109A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8818" y="3693964"/>
            <a:ext cx="2175373" cy="1165053"/>
          </a:xfrm>
          <a:prstGeom prst="rect">
            <a:avLst/>
          </a:prstGeom>
          <a:noFill/>
          <a:ln>
            <a:solidFill>
              <a:srgbClr val="3366FF"/>
            </a:solidFill>
          </a:ln>
        </p:spPr>
      </p:pic>
      <p:pic>
        <p:nvPicPr>
          <p:cNvPr id="27" name="図 26">
            <a:extLst>
              <a:ext uri="{FF2B5EF4-FFF2-40B4-BE49-F238E27FC236}">
                <a16:creationId xmlns:a16="http://schemas.microsoft.com/office/drawing/2014/main" id="{373E4AD7-2B7F-4FF5-9DB2-FCCBA41CF58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51688" y="5821237"/>
            <a:ext cx="1960961" cy="1036762"/>
          </a:xfrm>
          <a:prstGeom prst="rect">
            <a:avLst/>
          </a:prstGeom>
          <a:ln>
            <a:solidFill>
              <a:srgbClr val="0070C0"/>
            </a:solidFill>
          </a:ln>
        </p:spPr>
      </p:pic>
      <p:sp>
        <p:nvSpPr>
          <p:cNvPr id="29" name="テキスト ボックス 28">
            <a:extLst>
              <a:ext uri="{FF2B5EF4-FFF2-40B4-BE49-F238E27FC236}">
                <a16:creationId xmlns:a16="http://schemas.microsoft.com/office/drawing/2014/main" id="{059A4360-3A97-4AC7-9139-0DEA37733F96}"/>
              </a:ext>
            </a:extLst>
          </p:cNvPr>
          <p:cNvSpPr txBox="1"/>
          <p:nvPr/>
        </p:nvSpPr>
        <p:spPr>
          <a:xfrm>
            <a:off x="1822541" y="4592805"/>
            <a:ext cx="1091980" cy="261610"/>
          </a:xfrm>
          <a:prstGeom prst="rect">
            <a:avLst/>
          </a:prstGeom>
          <a:solidFill>
            <a:schemeClr val="accent4">
              <a:lumMod val="20000"/>
              <a:lumOff val="80000"/>
            </a:schemeClr>
          </a:solidFill>
          <a:ln w="12700">
            <a:solidFill>
              <a:schemeClr val="bg1">
                <a:lumMod val="65000"/>
              </a:schemeClr>
            </a:solidFill>
          </a:ln>
        </p:spPr>
        <p:txBody>
          <a:bodyPr wrap="square" rtlCol="0" anchor="ctr">
            <a:spAutoFit/>
          </a:bodyPr>
          <a:lstStyle/>
          <a:p>
            <a:pPr algn="ctr" eaLnBrk="1" fontAlgn="auto" hangingPunct="1">
              <a:spcBef>
                <a:spcPts val="0"/>
              </a:spcBef>
              <a:spcAft>
                <a:spcPts val="0"/>
              </a:spcAft>
            </a:pPr>
            <a:r>
              <a:rPr kumimoji="1" lang="en-US" altLang="ja-JP"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SC-Magnet</a:t>
            </a:r>
            <a:endParaRPr kumimoji="1" lang="ja-JP" altLang="en-US"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0" name="テキスト ボックス 29">
            <a:extLst>
              <a:ext uri="{FF2B5EF4-FFF2-40B4-BE49-F238E27FC236}">
                <a16:creationId xmlns:a16="http://schemas.microsoft.com/office/drawing/2014/main" id="{063E1A8D-3B7C-4564-8DD6-DCC38BD7E2D5}"/>
              </a:ext>
            </a:extLst>
          </p:cNvPr>
          <p:cNvSpPr txBox="1"/>
          <p:nvPr/>
        </p:nvSpPr>
        <p:spPr>
          <a:xfrm>
            <a:off x="2131648" y="3642739"/>
            <a:ext cx="1204904" cy="261610"/>
          </a:xfrm>
          <a:prstGeom prst="rect">
            <a:avLst/>
          </a:prstGeom>
          <a:solidFill>
            <a:schemeClr val="accent4">
              <a:lumMod val="20000"/>
              <a:lumOff val="80000"/>
            </a:schemeClr>
          </a:solidFill>
          <a:ln w="12700">
            <a:solidFill>
              <a:schemeClr val="bg1">
                <a:lumMod val="65000"/>
              </a:schemeClr>
            </a:solidFill>
          </a:ln>
        </p:spPr>
        <p:txBody>
          <a:bodyPr wrap="square" rtlCol="0" anchor="ctr">
            <a:spAutoFit/>
          </a:bodyPr>
          <a:lstStyle/>
          <a:p>
            <a:pPr algn="ctr" eaLnBrk="1" fontAlgn="auto" hangingPunct="1">
              <a:spcBef>
                <a:spcPts val="0"/>
              </a:spcBef>
              <a:spcAft>
                <a:spcPts val="0"/>
              </a:spcAft>
            </a:pPr>
            <a:r>
              <a:rPr kumimoji="1" lang="en-US" altLang="ja-JP"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Power coupler</a:t>
            </a:r>
            <a:endParaRPr kumimoji="1" lang="ja-JP" altLang="en-US"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1" name="テキスト ボックス 30">
            <a:extLst>
              <a:ext uri="{FF2B5EF4-FFF2-40B4-BE49-F238E27FC236}">
                <a16:creationId xmlns:a16="http://schemas.microsoft.com/office/drawing/2014/main" id="{934DB2BA-188D-4C35-8896-78F6C7D14308}"/>
              </a:ext>
            </a:extLst>
          </p:cNvPr>
          <p:cNvSpPr txBox="1"/>
          <p:nvPr/>
        </p:nvSpPr>
        <p:spPr>
          <a:xfrm>
            <a:off x="1578695" y="2857575"/>
            <a:ext cx="588106" cy="261610"/>
          </a:xfrm>
          <a:prstGeom prst="rect">
            <a:avLst/>
          </a:prstGeom>
          <a:solidFill>
            <a:schemeClr val="accent4">
              <a:lumMod val="20000"/>
              <a:lumOff val="80000"/>
            </a:schemeClr>
          </a:solidFill>
          <a:ln w="12700">
            <a:solidFill>
              <a:schemeClr val="bg1">
                <a:lumMod val="65000"/>
              </a:schemeClr>
            </a:solidFill>
          </a:ln>
        </p:spPr>
        <p:txBody>
          <a:bodyPr wrap="square" rtlCol="0" anchor="ctr">
            <a:spAutoFit/>
          </a:bodyPr>
          <a:lstStyle/>
          <a:p>
            <a:pPr algn="ctr" eaLnBrk="1" fontAlgn="auto" hangingPunct="1">
              <a:spcBef>
                <a:spcPts val="0"/>
              </a:spcBef>
              <a:spcAft>
                <a:spcPts val="0"/>
              </a:spcAft>
            </a:pPr>
            <a:r>
              <a:rPr kumimoji="1" lang="en-US" altLang="ja-JP"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cavity</a:t>
            </a:r>
            <a:endParaRPr kumimoji="1" lang="ja-JP" altLang="en-US"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cxnSp>
        <p:nvCxnSpPr>
          <p:cNvPr id="4" name="直線矢印コネクタ 3">
            <a:extLst>
              <a:ext uri="{FF2B5EF4-FFF2-40B4-BE49-F238E27FC236}">
                <a16:creationId xmlns:a16="http://schemas.microsoft.com/office/drawing/2014/main" id="{34429C94-6790-4CEE-9B4E-BB5B28673423}"/>
              </a:ext>
            </a:extLst>
          </p:cNvPr>
          <p:cNvCxnSpPr>
            <a:stCxn id="21" idx="3"/>
          </p:cNvCxnSpPr>
          <p:nvPr/>
        </p:nvCxnSpPr>
        <p:spPr>
          <a:xfrm>
            <a:off x="3179845" y="3303258"/>
            <a:ext cx="688972" cy="47028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2FA3C9BA-25CE-4CB4-87F6-F5213D6632CB}"/>
              </a:ext>
            </a:extLst>
          </p:cNvPr>
          <p:cNvCxnSpPr>
            <a:cxnSpLocks/>
            <a:stCxn id="23" idx="3"/>
          </p:cNvCxnSpPr>
          <p:nvPr/>
        </p:nvCxnSpPr>
        <p:spPr>
          <a:xfrm>
            <a:off x="3179845" y="4181035"/>
            <a:ext cx="688972" cy="9545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B0B5913B-093F-4DF9-ABD5-8C690D5D5B67}"/>
              </a:ext>
            </a:extLst>
          </p:cNvPr>
          <p:cNvCxnSpPr>
            <a:cxnSpLocks/>
            <a:stCxn id="22" idx="3"/>
          </p:cNvCxnSpPr>
          <p:nvPr/>
        </p:nvCxnSpPr>
        <p:spPr>
          <a:xfrm flipV="1">
            <a:off x="2813325" y="4553174"/>
            <a:ext cx="1055493" cy="59821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141F3511-C58A-4EA7-BA75-09A78D2320D6}"/>
              </a:ext>
            </a:extLst>
          </p:cNvPr>
          <p:cNvCxnSpPr>
            <a:cxnSpLocks/>
          </p:cNvCxnSpPr>
          <p:nvPr/>
        </p:nvCxnSpPr>
        <p:spPr>
          <a:xfrm flipV="1">
            <a:off x="3166056" y="4846844"/>
            <a:ext cx="724597" cy="72826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C3C6FD0E-C4ED-4A4E-9890-7396180BEF8B}"/>
              </a:ext>
            </a:extLst>
          </p:cNvPr>
          <p:cNvSpPr txBox="1"/>
          <p:nvPr/>
        </p:nvSpPr>
        <p:spPr>
          <a:xfrm>
            <a:off x="3496816" y="3145887"/>
            <a:ext cx="2919389" cy="338554"/>
          </a:xfrm>
          <a:prstGeom prst="rect">
            <a:avLst/>
          </a:prstGeom>
          <a:solidFill>
            <a:srgbClr val="FFFFCC"/>
          </a:solidFill>
          <a:ln w="12700">
            <a:solidFill>
              <a:schemeClr val="tx1"/>
            </a:solidFill>
          </a:ln>
        </p:spPr>
        <p:txBody>
          <a:bodyPr wrap="none" rtlCol="0">
            <a:spAutoFit/>
          </a:bodyPr>
          <a:lstStyle/>
          <a:p>
            <a:pPr algn="ctr" eaLnBrk="1" fontAlgn="auto" hangingPunct="1">
              <a:spcBef>
                <a:spcPts val="0"/>
              </a:spcBef>
              <a:spcAft>
                <a:spcPts val="0"/>
              </a:spcAft>
            </a:pPr>
            <a:r>
              <a:rPr kumimoji="1" lang="en-US" altLang="ja-JP" sz="1600" dirty="0">
                <a:solidFill>
                  <a:srgbClr val="FF0000"/>
                </a:solidFill>
                <a:latin typeface="Arial Unicode MS" panose="020B0604020202020204" pitchFamily="50" charset="-128"/>
                <a:ea typeface="Arial Unicode MS" panose="020B0604020202020204" pitchFamily="50" charset="-128"/>
                <a:cs typeface="+mn-cs"/>
              </a:rPr>
              <a:t>Completion of CM final design</a:t>
            </a:r>
          </a:p>
        </p:txBody>
      </p:sp>
      <p:sp>
        <p:nvSpPr>
          <p:cNvPr id="37" name="テキスト ボックス 36">
            <a:extLst>
              <a:ext uri="{FF2B5EF4-FFF2-40B4-BE49-F238E27FC236}">
                <a16:creationId xmlns:a16="http://schemas.microsoft.com/office/drawing/2014/main" id="{3A985E34-7542-4C30-B6E5-041BC6A3EEC5}"/>
              </a:ext>
            </a:extLst>
          </p:cNvPr>
          <p:cNvSpPr txBox="1"/>
          <p:nvPr/>
        </p:nvSpPr>
        <p:spPr>
          <a:xfrm>
            <a:off x="3570347" y="4962818"/>
            <a:ext cx="3043943" cy="646331"/>
          </a:xfrm>
          <a:prstGeom prst="rect">
            <a:avLst/>
          </a:prstGeom>
          <a:noFill/>
        </p:spPr>
        <p:txBody>
          <a:bodyPr wrap="square" rtlCol="0">
            <a:spAutoFit/>
          </a:bodyPr>
          <a:lstStyle/>
          <a:p>
            <a:pPr eaLnBrk="1" fontAlgn="auto" hangingPunct="1">
              <a:spcBef>
                <a:spcPts val="0"/>
              </a:spcBef>
              <a:spcAft>
                <a:spcPts val="0"/>
              </a:spcAft>
            </a:pPr>
            <a:r>
              <a:rPr lang="en-US" altLang="ja-JP" sz="1200" dirty="0">
                <a:solidFill>
                  <a:prstClr val="black"/>
                </a:solidFill>
                <a:latin typeface="Arial Unicode MS" panose="020B0604020202020204" pitchFamily="50" charset="-128"/>
                <a:ea typeface="Arial Unicode MS" panose="020B0604020202020204" pitchFamily="50" charset="-128"/>
                <a:cs typeface="+mn-cs"/>
              </a:rPr>
              <a:t>For the components that have progressed after TDR, evaluate the performance before deciding whether to use it</a:t>
            </a:r>
          </a:p>
        </p:txBody>
      </p:sp>
      <p:sp>
        <p:nvSpPr>
          <p:cNvPr id="38" name="テキスト ボックス 37">
            <a:extLst>
              <a:ext uri="{FF2B5EF4-FFF2-40B4-BE49-F238E27FC236}">
                <a16:creationId xmlns:a16="http://schemas.microsoft.com/office/drawing/2014/main" id="{1CC7C544-6C9F-467E-820B-1AEEEAB2C8F1}"/>
              </a:ext>
            </a:extLst>
          </p:cNvPr>
          <p:cNvSpPr txBox="1"/>
          <p:nvPr/>
        </p:nvSpPr>
        <p:spPr>
          <a:xfrm>
            <a:off x="7029236" y="4512495"/>
            <a:ext cx="3569442" cy="600164"/>
          </a:xfrm>
          <a:prstGeom prst="rect">
            <a:avLst/>
          </a:prstGeom>
          <a:solidFill>
            <a:schemeClr val="bg1"/>
          </a:solidFill>
          <a:ln w="12700">
            <a:solidFill>
              <a:schemeClr val="tx1"/>
            </a:solidFill>
          </a:ln>
        </p:spPr>
        <p:txBody>
          <a:bodyPr wrap="square" rtlCol="0">
            <a:spAutoFit/>
          </a:bodyPr>
          <a:lstStyle/>
          <a:p>
            <a:pPr eaLnBrk="1" fontAlgn="auto" hangingPunct="1">
              <a:spcBef>
                <a:spcPts val="0"/>
              </a:spcBef>
              <a:spcAft>
                <a:spcPts val="0"/>
              </a:spcAft>
            </a:pPr>
            <a:r>
              <a:rPr lang="en-US" altLang="ja-JP"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After the performance tests in each area, they will be transported to Japan via sea. The performance tests will be done again in Japan.</a:t>
            </a:r>
            <a:endParaRPr kumimoji="1" lang="en-US" altLang="ja-JP"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pic>
        <p:nvPicPr>
          <p:cNvPr id="39" name="図 38">
            <a:extLst>
              <a:ext uri="{FF2B5EF4-FFF2-40B4-BE49-F238E27FC236}">
                <a16:creationId xmlns:a16="http://schemas.microsoft.com/office/drawing/2014/main" id="{BEF5CEBC-AB44-4939-80CE-E3B3747DDA1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03362" y="5929126"/>
            <a:ext cx="1249845" cy="937384"/>
          </a:xfrm>
          <a:prstGeom prst="rect">
            <a:avLst/>
          </a:prstGeom>
        </p:spPr>
      </p:pic>
      <p:pic>
        <p:nvPicPr>
          <p:cNvPr id="40" name="図 39">
            <a:extLst>
              <a:ext uri="{FF2B5EF4-FFF2-40B4-BE49-F238E27FC236}">
                <a16:creationId xmlns:a16="http://schemas.microsoft.com/office/drawing/2014/main" id="{33601301-6787-46A6-9174-40CD9FBEC4C5}"/>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7620762" y="5916432"/>
            <a:ext cx="1249845" cy="937383"/>
          </a:xfrm>
          <a:prstGeom prst="rect">
            <a:avLst/>
          </a:prstGeom>
        </p:spPr>
      </p:pic>
      <p:sp>
        <p:nvSpPr>
          <p:cNvPr id="41" name="テキスト ボックス 40">
            <a:extLst>
              <a:ext uri="{FF2B5EF4-FFF2-40B4-BE49-F238E27FC236}">
                <a16:creationId xmlns:a16="http://schemas.microsoft.com/office/drawing/2014/main" id="{462FEBB4-B38F-4880-9110-21679B5DBF4B}"/>
              </a:ext>
            </a:extLst>
          </p:cNvPr>
          <p:cNvSpPr txBox="1"/>
          <p:nvPr/>
        </p:nvSpPr>
        <p:spPr>
          <a:xfrm>
            <a:off x="5729703" y="5638484"/>
            <a:ext cx="1369980" cy="261610"/>
          </a:xfrm>
          <a:prstGeom prst="rect">
            <a:avLst/>
          </a:prstGeom>
          <a:solidFill>
            <a:schemeClr val="accent4">
              <a:lumMod val="20000"/>
              <a:lumOff val="80000"/>
            </a:schemeClr>
          </a:solidFill>
          <a:ln w="12700">
            <a:solidFill>
              <a:schemeClr val="bg1">
                <a:lumMod val="65000"/>
              </a:schemeClr>
            </a:solidFill>
          </a:ln>
        </p:spPr>
        <p:txBody>
          <a:bodyPr wrap="square" rtlCol="0" anchor="ctr">
            <a:spAutoFit/>
          </a:bodyPr>
          <a:lstStyle/>
          <a:p>
            <a:pPr algn="ctr" eaLnBrk="1" fontAlgn="auto" hangingPunct="1">
              <a:spcBef>
                <a:spcPts val="0"/>
              </a:spcBef>
              <a:spcAft>
                <a:spcPts val="0"/>
              </a:spcAft>
            </a:pPr>
            <a:r>
              <a:rPr kumimoji="1" lang="en-US" altLang="ja-JP"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Cage for transfer</a:t>
            </a:r>
            <a:endParaRPr kumimoji="1" lang="ja-JP" altLang="en-US"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42" name="テキスト ボックス 41">
            <a:extLst>
              <a:ext uri="{FF2B5EF4-FFF2-40B4-BE49-F238E27FC236}">
                <a16:creationId xmlns:a16="http://schemas.microsoft.com/office/drawing/2014/main" id="{EA97E4BB-431D-45E8-BE08-531F941E0A6F}"/>
              </a:ext>
            </a:extLst>
          </p:cNvPr>
          <p:cNvSpPr txBox="1"/>
          <p:nvPr/>
        </p:nvSpPr>
        <p:spPr>
          <a:xfrm>
            <a:off x="7717515" y="5536740"/>
            <a:ext cx="1087645" cy="430887"/>
          </a:xfrm>
          <a:prstGeom prst="rect">
            <a:avLst/>
          </a:prstGeom>
          <a:solidFill>
            <a:schemeClr val="accent4">
              <a:lumMod val="20000"/>
              <a:lumOff val="80000"/>
            </a:schemeClr>
          </a:solidFill>
          <a:ln w="12700">
            <a:solidFill>
              <a:schemeClr val="bg1">
                <a:lumMod val="65000"/>
              </a:schemeClr>
            </a:solidFill>
          </a:ln>
        </p:spPr>
        <p:txBody>
          <a:bodyPr wrap="square" rtlCol="0" anchor="ctr">
            <a:spAutoFit/>
          </a:bodyPr>
          <a:lstStyle/>
          <a:p>
            <a:pPr algn="ctr" eaLnBrk="1" fontAlgn="auto" hangingPunct="1">
              <a:spcBef>
                <a:spcPts val="0"/>
              </a:spcBef>
              <a:spcAft>
                <a:spcPts val="0"/>
              </a:spcAft>
            </a:pPr>
            <a:r>
              <a:rPr kumimoji="1" lang="en-US" altLang="ja-JP"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Shock absorber and logger</a:t>
            </a:r>
            <a:endParaRPr kumimoji="1" lang="ja-JP" altLang="en-US"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43" name="テキスト ボックス 42">
            <a:extLst>
              <a:ext uri="{FF2B5EF4-FFF2-40B4-BE49-F238E27FC236}">
                <a16:creationId xmlns:a16="http://schemas.microsoft.com/office/drawing/2014/main" id="{AFAF23F5-D80D-4860-8964-A651016158ED}"/>
              </a:ext>
            </a:extLst>
          </p:cNvPr>
          <p:cNvSpPr txBox="1"/>
          <p:nvPr/>
        </p:nvSpPr>
        <p:spPr>
          <a:xfrm>
            <a:off x="8973572" y="5553847"/>
            <a:ext cx="1309422" cy="430887"/>
          </a:xfrm>
          <a:prstGeom prst="rect">
            <a:avLst/>
          </a:prstGeom>
          <a:solidFill>
            <a:schemeClr val="accent4">
              <a:lumMod val="20000"/>
              <a:lumOff val="80000"/>
            </a:schemeClr>
          </a:solidFill>
          <a:ln w="12700">
            <a:solidFill>
              <a:schemeClr val="bg1">
                <a:lumMod val="65000"/>
              </a:schemeClr>
            </a:solidFill>
          </a:ln>
        </p:spPr>
        <p:txBody>
          <a:bodyPr wrap="square" rtlCol="0" anchor="ctr">
            <a:spAutoFit/>
          </a:bodyPr>
          <a:lstStyle/>
          <a:p>
            <a:pPr algn="ctr" eaLnBrk="1" fontAlgn="auto" hangingPunct="1">
              <a:spcBef>
                <a:spcPts val="0"/>
              </a:spcBef>
              <a:spcAft>
                <a:spcPts val="0"/>
              </a:spcAft>
            </a:pPr>
            <a:r>
              <a:rPr kumimoji="1" lang="en-US" altLang="ja-JP"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Vacuum</a:t>
            </a:r>
            <a:r>
              <a:rPr kumimoji="1" lang="ja-JP" altLang="en-US"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monitoring</a:t>
            </a:r>
            <a:r>
              <a:rPr kumimoji="1" lang="ja-JP" altLang="en-US"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1" lang="en-US" altLang="ja-JP"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rPr>
              <a:t>system</a:t>
            </a:r>
            <a:endParaRPr kumimoji="1" lang="ja-JP" altLang="en-US" sz="1100" dirty="0">
              <a:solidFill>
                <a:prstClr val="black"/>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pic>
        <p:nvPicPr>
          <p:cNvPr id="35" name="図 34" descr="食品 が含まれている画像&#10;&#10;自動的に生成された説明">
            <a:extLst>
              <a:ext uri="{FF2B5EF4-FFF2-40B4-BE49-F238E27FC236}">
                <a16:creationId xmlns:a16="http://schemas.microsoft.com/office/drawing/2014/main" id="{B0A4AD1F-927C-4775-89F5-FE99C0643A8A}"/>
              </a:ext>
            </a:extLst>
          </p:cNvPr>
          <p:cNvPicPr>
            <a:picLocks noChangeAspect="1"/>
          </p:cNvPicPr>
          <p:nvPr/>
        </p:nvPicPr>
        <p:blipFill rotWithShape="1">
          <a:blip r:embed="rId12"/>
          <a:srcRect l="10844" t="14667" r="13253" b="23140"/>
          <a:stretch/>
        </p:blipFill>
        <p:spPr>
          <a:xfrm>
            <a:off x="11151582" y="-18627"/>
            <a:ext cx="1050587" cy="717067"/>
          </a:xfrm>
          <a:prstGeom prst="rect">
            <a:avLst/>
          </a:prstGeom>
        </p:spPr>
      </p:pic>
    </p:spTree>
    <p:extLst>
      <p:ext uri="{BB962C8B-B14F-4D97-AF65-F5344CB8AC3E}">
        <p14:creationId xmlns:p14="http://schemas.microsoft.com/office/powerpoint/2010/main" val="1507862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自然, 丘 が含まれている画像&#10;&#10;自動的に生成された説明">
            <a:extLst>
              <a:ext uri="{FF2B5EF4-FFF2-40B4-BE49-F238E27FC236}">
                <a16:creationId xmlns:a16="http://schemas.microsoft.com/office/drawing/2014/main" id="{1AB50411-20D0-4D77-8002-D6F3A00E0D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92301" y="1283731"/>
            <a:ext cx="8809673" cy="5574268"/>
          </a:xfrm>
          <a:prstGeom prst="rect">
            <a:avLst/>
          </a:prstGeom>
        </p:spPr>
      </p:pic>
      <p:sp>
        <p:nvSpPr>
          <p:cNvPr id="12" name="フッター プレースホルダー 11"/>
          <p:cNvSpPr>
            <a:spLocks noGrp="1"/>
          </p:cNvSpPr>
          <p:nvPr>
            <p:ph type="ftr" sz="quarter" idx="11"/>
          </p:nvPr>
        </p:nvSpPr>
        <p:spPr>
          <a:prstGeom prst="rect">
            <a:avLst/>
          </a:prstGeom>
        </p:spPr>
        <p:txBody>
          <a:bodyPr/>
          <a:lstStyle/>
          <a:p>
            <a:pPr eaLnBrk="1" fontAlgn="auto" hangingPunct="1">
              <a:spcBef>
                <a:spcPts val="0"/>
              </a:spcBef>
              <a:spcAft>
                <a:spcPts val="0"/>
              </a:spcAft>
            </a:pPr>
            <a:r>
              <a:rPr lang="ja-JP" altLang="en-US" dirty="0">
                <a:solidFill>
                  <a:prstClr val="black">
                    <a:tint val="75000"/>
                  </a:prstClr>
                </a:solidFill>
                <a:cs typeface="+mn-cs"/>
              </a:rPr>
              <a:t>ILCX2021 (Shin MICHIZONO)</a:t>
            </a:r>
          </a:p>
        </p:txBody>
      </p:sp>
      <p:sp>
        <p:nvSpPr>
          <p:cNvPr id="2" name="スライド番号プレースホルダー 1"/>
          <p:cNvSpPr>
            <a:spLocks noGrp="1"/>
          </p:cNvSpPr>
          <p:nvPr>
            <p:ph type="sldNum" sz="quarter" idx="12"/>
          </p:nvPr>
        </p:nvSpPr>
        <p:spPr/>
        <p:txBody>
          <a:bodyPr/>
          <a:lstStyle/>
          <a:p>
            <a:pPr eaLnBrk="1" fontAlgn="auto" hangingPunct="1">
              <a:spcBef>
                <a:spcPts val="0"/>
              </a:spcBef>
              <a:spcAft>
                <a:spcPts val="0"/>
              </a:spcAft>
            </a:pPr>
            <a:fld id="{1DFE116D-C1C0-4DEA-83A0-C26F13406AA3}" type="slidenum">
              <a:rPr lang="ja-JP" altLang="en-US">
                <a:solidFill>
                  <a:prstClr val="black">
                    <a:tint val="75000"/>
                  </a:prstClr>
                </a:solidFill>
                <a:cs typeface="+mn-cs"/>
              </a:rPr>
              <a:pPr eaLnBrk="1" fontAlgn="auto" hangingPunct="1">
                <a:spcBef>
                  <a:spcPts val="0"/>
                </a:spcBef>
                <a:spcAft>
                  <a:spcPts val="0"/>
                </a:spcAft>
              </a:pPr>
              <a:t>24</a:t>
            </a:fld>
            <a:endParaRPr lang="ja-JP" altLang="en-US">
              <a:solidFill>
                <a:prstClr val="black">
                  <a:tint val="75000"/>
                </a:prstClr>
              </a:solidFill>
              <a:cs typeface="+mn-cs"/>
            </a:endParaRPr>
          </a:p>
        </p:txBody>
      </p:sp>
      <p:pic>
        <p:nvPicPr>
          <p:cNvPr id="13" name="図 12" descr="KEK#0-repair.tif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57416" y="3349522"/>
            <a:ext cx="1790622" cy="2100997"/>
          </a:xfrm>
          <a:prstGeom prst="rect">
            <a:avLst/>
          </a:prstGeom>
          <a:ln w="28575">
            <a:solidFill>
              <a:schemeClr val="bg1"/>
            </a:solidFill>
          </a:ln>
        </p:spPr>
      </p:pic>
      <p:sp>
        <p:nvSpPr>
          <p:cNvPr id="15" name="テキスト ボックス 14"/>
          <p:cNvSpPr txBox="1"/>
          <p:nvPr/>
        </p:nvSpPr>
        <p:spPr>
          <a:xfrm>
            <a:off x="7302923" y="5450518"/>
            <a:ext cx="3116559" cy="400110"/>
          </a:xfrm>
          <a:prstGeom prst="rect">
            <a:avLst/>
          </a:prstGeom>
          <a:noFill/>
        </p:spPr>
        <p:txBody>
          <a:bodyPr wrap="none" rtlCol="0">
            <a:spAutoFit/>
          </a:bodyPr>
          <a:lstStyle/>
          <a:p>
            <a:pPr eaLnBrk="1" fontAlgn="auto" hangingPunct="1">
              <a:spcBef>
                <a:spcPts val="0"/>
              </a:spcBef>
              <a:spcAft>
                <a:spcPts val="0"/>
              </a:spcAft>
            </a:pPr>
            <a:r>
              <a:rPr lang="en-US" altLang="ja-JP" sz="2000" b="1" dirty="0">
                <a:solidFill>
                  <a:srgbClr val="FFFF00"/>
                </a:solidFill>
                <a:latin typeface="Arial Unicode MS" panose="020B0604020202020204" pitchFamily="50" charset="-128"/>
                <a:ea typeface="Arial Unicode MS" panose="020B0604020202020204" pitchFamily="50" charset="-128"/>
                <a:cs typeface="+mn-cs"/>
              </a:rPr>
              <a:t>Cavity Fabrication Facility</a:t>
            </a:r>
            <a:endParaRPr kumimoji="1" lang="ja-JP" altLang="en-US" sz="2000" b="1" dirty="0">
              <a:solidFill>
                <a:srgbClr val="FFFF00"/>
              </a:solidFill>
              <a:latin typeface="Arial Unicode MS" panose="020B0604020202020204" pitchFamily="50" charset="-128"/>
              <a:ea typeface="Arial Unicode MS" panose="020B0604020202020204" pitchFamily="50" charset="-128"/>
              <a:cs typeface="+mn-cs"/>
            </a:endParaRPr>
          </a:p>
        </p:txBody>
      </p:sp>
      <p:sp>
        <p:nvSpPr>
          <p:cNvPr id="17" name="テキスト ボックス 16">
            <a:extLst>
              <a:ext uri="{FF2B5EF4-FFF2-40B4-BE49-F238E27FC236}">
                <a16:creationId xmlns:a16="http://schemas.microsoft.com/office/drawing/2014/main" id="{BA3C8F90-D523-481E-8A1C-48AE257A1F3F}"/>
              </a:ext>
            </a:extLst>
          </p:cNvPr>
          <p:cNvSpPr txBox="1"/>
          <p:nvPr/>
        </p:nvSpPr>
        <p:spPr>
          <a:xfrm>
            <a:off x="2201717" y="3557276"/>
            <a:ext cx="731290" cy="461665"/>
          </a:xfrm>
          <a:prstGeom prst="rect">
            <a:avLst/>
          </a:prstGeom>
          <a:noFill/>
        </p:spPr>
        <p:txBody>
          <a:bodyPr wrap="none" rtlCol="0">
            <a:spAutoFit/>
          </a:bodyPr>
          <a:lstStyle/>
          <a:p>
            <a:pPr algn="ctr" eaLnBrk="1" fontAlgn="auto" hangingPunct="1">
              <a:spcBef>
                <a:spcPts val="0"/>
              </a:spcBef>
              <a:spcAft>
                <a:spcPts val="0"/>
              </a:spcAft>
            </a:pPr>
            <a:r>
              <a:rPr lang="en-US" altLang="ja-JP" sz="2400" b="1" dirty="0">
                <a:solidFill>
                  <a:srgbClr val="FFFF00"/>
                </a:solidFill>
                <a:latin typeface="Arial Unicode MS" panose="020B0604020202020204" pitchFamily="50" charset="-128"/>
                <a:ea typeface="Arial Unicode MS" panose="020B0604020202020204" pitchFamily="50" charset="-128"/>
                <a:cs typeface="+mn-cs"/>
              </a:rPr>
              <a:t>COI</a:t>
            </a:r>
          </a:p>
        </p:txBody>
      </p:sp>
      <p:pic>
        <p:nvPicPr>
          <p:cNvPr id="21" name="Picture 5" descr="D:\DOCs\主幹\COI\COI-outside.jpg">
            <a:extLst>
              <a:ext uri="{FF2B5EF4-FFF2-40B4-BE49-F238E27FC236}">
                <a16:creationId xmlns:a16="http://schemas.microsoft.com/office/drawing/2014/main" id="{B5878948-D13C-4657-836B-3CD4A667B41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590010" y="1445066"/>
            <a:ext cx="2343249" cy="113717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9" name="図 18" descr="空港のターミナル&#10;&#10;中程度の精度で自動的に生成された説明">
            <a:extLst>
              <a:ext uri="{FF2B5EF4-FFF2-40B4-BE49-F238E27FC236}">
                <a16:creationId xmlns:a16="http://schemas.microsoft.com/office/drawing/2014/main" id="{729EEEE9-E165-A243-8C0A-9D9F1367D18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42272" y="2603768"/>
            <a:ext cx="1298563" cy="973923"/>
          </a:xfrm>
          <a:prstGeom prst="rect">
            <a:avLst/>
          </a:prstGeom>
          <a:ln>
            <a:solidFill>
              <a:schemeClr val="bg1"/>
            </a:solidFill>
          </a:ln>
        </p:spPr>
      </p:pic>
      <p:sp>
        <p:nvSpPr>
          <p:cNvPr id="18" name="テキスト ボックス 17">
            <a:extLst>
              <a:ext uri="{FF2B5EF4-FFF2-40B4-BE49-F238E27FC236}">
                <a16:creationId xmlns:a16="http://schemas.microsoft.com/office/drawing/2014/main" id="{525E53C5-697B-4E05-A22A-DEA21FECC364}"/>
              </a:ext>
            </a:extLst>
          </p:cNvPr>
          <p:cNvSpPr txBox="1"/>
          <p:nvPr/>
        </p:nvSpPr>
        <p:spPr>
          <a:xfrm>
            <a:off x="1533141" y="678903"/>
            <a:ext cx="9142961" cy="923330"/>
          </a:xfrm>
          <a:prstGeom prst="rect">
            <a:avLst/>
          </a:prstGeom>
          <a:solidFill>
            <a:schemeClr val="accent6">
              <a:lumMod val="20000"/>
              <a:lumOff val="80000"/>
            </a:schemeClr>
          </a:solidFill>
        </p:spPr>
        <p:txBody>
          <a:bodyPr wrap="square" rtlCol="0">
            <a:spAutoFit/>
          </a:bodyPr>
          <a:lstStyle/>
          <a:p>
            <a:pPr eaLnBrk="1" fontAlgn="auto" hangingPunct="1">
              <a:spcBef>
                <a:spcPts val="0"/>
              </a:spcBef>
              <a:spcAft>
                <a:spcPts val="0"/>
              </a:spcAft>
            </a:pPr>
            <a:r>
              <a:rPr kumimoji="1" lang="ja-JP" altLang="en-US" dirty="0">
                <a:solidFill>
                  <a:prstClr val="black"/>
                </a:solidFill>
                <a:latin typeface="Arial Unicode MS" panose="020B0604020202020204" pitchFamily="50" charset="-128"/>
                <a:ea typeface="Arial Unicode MS" panose="020B0604020202020204" pitchFamily="50" charset="-128"/>
                <a:cs typeface="+mn-cs"/>
              </a:rPr>
              <a:t>In Europe and the U.S., basic facilities for the evaluation of the superconducting accelerator at the European XFEL and LCLS-II are in place, but in Japan, </a:t>
            </a:r>
            <a:r>
              <a:rPr kumimoji="1" lang="ja-JP" altLang="en-US" dirty="0">
                <a:solidFill>
                  <a:srgbClr val="FF0000"/>
                </a:solidFill>
                <a:latin typeface="Arial Unicode MS" panose="020B0604020202020204" pitchFamily="50" charset="-128"/>
                <a:ea typeface="Arial Unicode MS" panose="020B0604020202020204" pitchFamily="50" charset="-128"/>
                <a:cs typeface="+mn-cs"/>
              </a:rPr>
              <a:t>additional basic facilities </a:t>
            </a:r>
            <a:r>
              <a:rPr kumimoji="1" lang="ja-JP" altLang="en-US" dirty="0">
                <a:solidFill>
                  <a:prstClr val="black"/>
                </a:solidFill>
                <a:latin typeface="Arial Unicode MS" panose="020B0604020202020204" pitchFamily="50" charset="-128"/>
                <a:ea typeface="Arial Unicode MS" panose="020B0604020202020204" pitchFamily="50" charset="-128"/>
                <a:cs typeface="+mn-cs"/>
              </a:rPr>
              <a:t>are needed.</a:t>
            </a:r>
          </a:p>
        </p:txBody>
      </p:sp>
      <p:pic>
        <p:nvPicPr>
          <p:cNvPr id="23" name="Picture 23">
            <a:extLst>
              <a:ext uri="{FF2B5EF4-FFF2-40B4-BE49-F238E27FC236}">
                <a16:creationId xmlns:a16="http://schemas.microsoft.com/office/drawing/2014/main" id="{63C6108E-A34A-4C69-ACC2-CC58C440470C}"/>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660547" y="4517031"/>
            <a:ext cx="2964037" cy="1723707"/>
          </a:xfrm>
          <a:prstGeom prst="rect">
            <a:avLst/>
          </a:prstGeom>
          <a:noFill/>
          <a:ln w="38100">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テキスト ボックス 23">
            <a:extLst>
              <a:ext uri="{FF2B5EF4-FFF2-40B4-BE49-F238E27FC236}">
                <a16:creationId xmlns:a16="http://schemas.microsoft.com/office/drawing/2014/main" id="{DBE9EAC0-B6BF-4BAC-9AC0-9DE6DD4CE187}"/>
              </a:ext>
            </a:extLst>
          </p:cNvPr>
          <p:cNvSpPr txBox="1"/>
          <p:nvPr/>
        </p:nvSpPr>
        <p:spPr>
          <a:xfrm>
            <a:off x="1650558" y="6297695"/>
            <a:ext cx="3086100" cy="369332"/>
          </a:xfrm>
          <a:prstGeom prst="rect">
            <a:avLst/>
          </a:prstGeom>
          <a:noFill/>
        </p:spPr>
        <p:txBody>
          <a:bodyPr wrap="square" rtlCol="0">
            <a:spAutoFit/>
          </a:bodyPr>
          <a:lstStyle/>
          <a:p>
            <a:pPr algn="ctr" eaLnBrk="1" fontAlgn="auto" hangingPunct="1">
              <a:spcBef>
                <a:spcPts val="0"/>
              </a:spcBef>
              <a:spcAft>
                <a:spcPts val="0"/>
              </a:spcAft>
            </a:pPr>
            <a:r>
              <a:rPr kumimoji="1" lang="en-US" altLang="ja-JP" b="1" dirty="0">
                <a:solidFill>
                  <a:prstClr val="white"/>
                </a:solidFill>
                <a:latin typeface="Arial Unicode MS" panose="020B0604020202020204" pitchFamily="50" charset="-128"/>
                <a:ea typeface="Arial Unicode MS" panose="020B0604020202020204" pitchFamily="50" charset="-128"/>
                <a:cs typeface="+mn-cs"/>
              </a:rPr>
              <a:t>Nano beam R&amp;D (ATF)</a:t>
            </a:r>
            <a:endParaRPr kumimoji="1" lang="ja-JP" altLang="en-US" b="1" dirty="0">
              <a:solidFill>
                <a:prstClr val="white"/>
              </a:solidFill>
              <a:latin typeface="Arial Unicode MS" panose="020B0604020202020204" pitchFamily="50" charset="-128"/>
              <a:ea typeface="Arial Unicode MS" panose="020B0604020202020204" pitchFamily="50" charset="-128"/>
              <a:cs typeface="+mn-cs"/>
            </a:endParaRPr>
          </a:p>
        </p:txBody>
      </p:sp>
      <p:sp>
        <p:nvSpPr>
          <p:cNvPr id="25" name="正方形/長方形 24">
            <a:extLst>
              <a:ext uri="{FF2B5EF4-FFF2-40B4-BE49-F238E27FC236}">
                <a16:creationId xmlns:a16="http://schemas.microsoft.com/office/drawing/2014/main" id="{687E3A1D-E53F-4706-A517-6D4CB67D2372}"/>
              </a:ext>
            </a:extLst>
          </p:cNvPr>
          <p:cNvSpPr/>
          <p:nvPr/>
        </p:nvSpPr>
        <p:spPr>
          <a:xfrm>
            <a:off x="0" y="38156"/>
            <a:ext cx="12191999" cy="582532"/>
          </a:xfrm>
          <a:prstGeom prst="rect">
            <a:avLst/>
          </a:prstGeom>
          <a:solidFill>
            <a:srgbClr val="92D050"/>
          </a:solidFill>
        </p:spPr>
        <p:txBody>
          <a:bodyPr wrap="square" anchor="ctr">
            <a:spAutoFit/>
          </a:bodyPr>
          <a:lstStyle/>
          <a:p>
            <a:pPr indent="-742950" algn="ctr" eaLnBrk="1" fontAlgn="auto" hangingPunct="1">
              <a:lnSpc>
                <a:spcPct val="150000"/>
              </a:lnSpc>
              <a:spcBef>
                <a:spcPts val="0"/>
              </a:spcBef>
              <a:spcAft>
                <a:spcPts val="0"/>
              </a:spcAft>
              <a:buSzPts val="1800"/>
            </a:pPr>
            <a:r>
              <a:rPr lang="en-US" altLang="ja-JP" sz="2400" dirty="0">
                <a:solidFill>
                  <a:prstClr val="black"/>
                </a:solidFill>
                <a:latin typeface="Arial Unicode MS" panose="020B0604020202020204" pitchFamily="50" charset="-128"/>
                <a:ea typeface="Arial Unicode MS" panose="020B0604020202020204" pitchFamily="50" charset="-128"/>
                <a:cs typeface="+mn-cs"/>
              </a:rPr>
              <a:t>ILC R&amp;D facilities in KEK</a:t>
            </a:r>
          </a:p>
        </p:txBody>
      </p:sp>
      <p:pic>
        <p:nvPicPr>
          <p:cNvPr id="33" name="図 32" descr="屋内, レゴ, キッチン, 座る が含まれている画像&#10;&#10;自動的に生成された説明">
            <a:extLst>
              <a:ext uri="{FF2B5EF4-FFF2-40B4-BE49-F238E27FC236}">
                <a16:creationId xmlns:a16="http://schemas.microsoft.com/office/drawing/2014/main" id="{47C54C86-882F-4BCC-BA76-56CFE541C3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43528" y="1587403"/>
            <a:ext cx="1630395" cy="1086930"/>
          </a:xfrm>
          <a:prstGeom prst="rect">
            <a:avLst/>
          </a:prstGeom>
          <a:ln w="28575">
            <a:solidFill>
              <a:schemeClr val="bg1"/>
            </a:solidFill>
          </a:ln>
        </p:spPr>
      </p:pic>
      <p:pic>
        <p:nvPicPr>
          <p:cNvPr id="35" name="図 34" descr="建物, 屋内, 電車, 大きい が含まれている画像&#10;&#10;自動的に生成された説明">
            <a:extLst>
              <a:ext uri="{FF2B5EF4-FFF2-40B4-BE49-F238E27FC236}">
                <a16:creationId xmlns:a16="http://schemas.microsoft.com/office/drawing/2014/main" id="{7D6F0F98-46E8-4064-AC04-11D0F8D29AA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06509" y="2779900"/>
            <a:ext cx="2328954" cy="987476"/>
          </a:xfrm>
          <a:prstGeom prst="rect">
            <a:avLst/>
          </a:prstGeom>
          <a:ln w="28575">
            <a:solidFill>
              <a:schemeClr val="bg1"/>
            </a:solidFill>
          </a:ln>
        </p:spPr>
      </p:pic>
      <p:pic>
        <p:nvPicPr>
          <p:cNvPr id="31" name="図 30" descr="輸送, エンジン が含まれている画像&#10;&#10;自動的に生成された説明">
            <a:extLst>
              <a:ext uri="{FF2B5EF4-FFF2-40B4-BE49-F238E27FC236}">
                <a16:creationId xmlns:a16="http://schemas.microsoft.com/office/drawing/2014/main" id="{6DB71B50-D022-49ED-9AB4-D7562DB0709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04621" y="1346527"/>
            <a:ext cx="540140" cy="1577808"/>
          </a:xfrm>
          <a:prstGeom prst="rect">
            <a:avLst/>
          </a:prstGeom>
          <a:ln w="28575">
            <a:solidFill>
              <a:schemeClr val="bg1"/>
            </a:solidFill>
          </a:ln>
        </p:spPr>
      </p:pic>
      <p:sp>
        <p:nvSpPr>
          <p:cNvPr id="14" name="テキスト ボックス 13"/>
          <p:cNvSpPr txBox="1"/>
          <p:nvPr/>
        </p:nvSpPr>
        <p:spPr>
          <a:xfrm>
            <a:off x="4276857" y="3792759"/>
            <a:ext cx="3429144" cy="369332"/>
          </a:xfrm>
          <a:prstGeom prst="rect">
            <a:avLst/>
          </a:prstGeom>
          <a:noFill/>
        </p:spPr>
        <p:txBody>
          <a:bodyPr wrap="none" rtlCol="0">
            <a:spAutoFit/>
          </a:bodyPr>
          <a:lstStyle/>
          <a:p>
            <a:pPr eaLnBrk="1" fontAlgn="auto" hangingPunct="1">
              <a:spcBef>
                <a:spcPts val="0"/>
              </a:spcBef>
              <a:spcAft>
                <a:spcPts val="0"/>
              </a:spcAft>
            </a:pPr>
            <a:r>
              <a:rPr kumimoji="1" lang="en-US" altLang="ja-JP" b="1" dirty="0">
                <a:solidFill>
                  <a:srgbClr val="FFFF00"/>
                </a:solidFill>
                <a:latin typeface="Arial Unicode MS" panose="020B0604020202020204" pitchFamily="50" charset="-128"/>
                <a:ea typeface="Arial Unicode MS" panose="020B0604020202020204" pitchFamily="50" charset="-128"/>
                <a:cs typeface="+mn-cs"/>
              </a:rPr>
              <a:t>Superconducting RF test facility</a:t>
            </a:r>
            <a:endParaRPr kumimoji="1" lang="ja-JP" altLang="en-US" b="1" dirty="0">
              <a:solidFill>
                <a:srgbClr val="FFFF00"/>
              </a:solidFill>
              <a:latin typeface="Arial Unicode MS" panose="020B0604020202020204" pitchFamily="50" charset="-128"/>
              <a:ea typeface="Arial Unicode MS" panose="020B0604020202020204" pitchFamily="50" charset="-128"/>
              <a:cs typeface="+mn-cs"/>
            </a:endParaRPr>
          </a:p>
        </p:txBody>
      </p:sp>
      <p:cxnSp>
        <p:nvCxnSpPr>
          <p:cNvPr id="4" name="直線矢印コネクタ 3">
            <a:extLst>
              <a:ext uri="{FF2B5EF4-FFF2-40B4-BE49-F238E27FC236}">
                <a16:creationId xmlns:a16="http://schemas.microsoft.com/office/drawing/2014/main" id="{E479E2A2-C2A9-7F42-B315-911CD76333ED}"/>
              </a:ext>
            </a:extLst>
          </p:cNvPr>
          <p:cNvCxnSpPr>
            <a:cxnSpLocks/>
            <a:stCxn id="13" idx="0"/>
          </p:cNvCxnSpPr>
          <p:nvPr/>
        </p:nvCxnSpPr>
        <p:spPr>
          <a:xfrm flipH="1" flipV="1">
            <a:off x="8433395" y="3069193"/>
            <a:ext cx="619333" cy="280328"/>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A887182E-4748-F542-B2BF-C4009A8EF417}"/>
              </a:ext>
            </a:extLst>
          </p:cNvPr>
          <p:cNvCxnSpPr>
            <a:cxnSpLocks/>
            <a:stCxn id="35" idx="1"/>
          </p:cNvCxnSpPr>
          <p:nvPr/>
        </p:nvCxnSpPr>
        <p:spPr>
          <a:xfrm flipH="1">
            <a:off x="4478109" y="3273638"/>
            <a:ext cx="628401" cy="260408"/>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6290BEDE-F311-6E4A-97C4-BE2F7CA81707}"/>
              </a:ext>
            </a:extLst>
          </p:cNvPr>
          <p:cNvCxnSpPr>
            <a:cxnSpLocks/>
            <a:stCxn id="23" idx="3"/>
          </p:cNvCxnSpPr>
          <p:nvPr/>
        </p:nvCxnSpPr>
        <p:spPr>
          <a:xfrm flipV="1">
            <a:off x="4624584" y="4451094"/>
            <a:ext cx="345441" cy="927790"/>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802C54A1-1AA5-914D-B195-842CF57898B7}"/>
              </a:ext>
            </a:extLst>
          </p:cNvPr>
          <p:cNvCxnSpPr>
            <a:cxnSpLocks/>
          </p:cNvCxnSpPr>
          <p:nvPr/>
        </p:nvCxnSpPr>
        <p:spPr>
          <a:xfrm>
            <a:off x="2990364" y="3098125"/>
            <a:ext cx="343261" cy="565876"/>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8" name="図 27" descr="食品 が含まれている画像&#10;&#10;自動的に生成された説明">
            <a:extLst>
              <a:ext uri="{FF2B5EF4-FFF2-40B4-BE49-F238E27FC236}">
                <a16:creationId xmlns:a16="http://schemas.microsoft.com/office/drawing/2014/main" id="{F930E4AD-39BD-487D-98EB-E8938469C5EA}"/>
              </a:ext>
            </a:extLst>
          </p:cNvPr>
          <p:cNvPicPr>
            <a:picLocks noChangeAspect="1"/>
          </p:cNvPicPr>
          <p:nvPr/>
        </p:nvPicPr>
        <p:blipFill rotWithShape="1">
          <a:blip r:embed="rId11"/>
          <a:srcRect l="10844" t="14667" r="13253" b="23140"/>
          <a:stretch/>
        </p:blipFill>
        <p:spPr>
          <a:xfrm>
            <a:off x="11141412" y="36807"/>
            <a:ext cx="1050587" cy="717067"/>
          </a:xfrm>
          <a:prstGeom prst="rect">
            <a:avLst/>
          </a:prstGeom>
        </p:spPr>
      </p:pic>
    </p:spTree>
    <p:extLst>
      <p:ext uri="{BB962C8B-B14F-4D97-AF65-F5344CB8AC3E}">
        <p14:creationId xmlns:p14="http://schemas.microsoft.com/office/powerpoint/2010/main" val="3098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正方形/長方形 92"/>
          <p:cNvSpPr/>
          <p:nvPr/>
        </p:nvSpPr>
        <p:spPr>
          <a:xfrm>
            <a:off x="5281873" y="681004"/>
            <a:ext cx="3343583" cy="6177262"/>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dirty="0">
              <a:solidFill>
                <a:prstClr val="white"/>
              </a:solidFill>
              <a:latin typeface="Arial Unicode MS" panose="020B0604020202020204" pitchFamily="50" charset="-128"/>
              <a:ea typeface="Arial Unicode MS" panose="020B0604020202020204" pitchFamily="50" charset="-128"/>
            </a:endParaRPr>
          </a:p>
        </p:txBody>
      </p:sp>
      <p:sp>
        <p:nvSpPr>
          <p:cNvPr id="3" name="正方形/長方形 2"/>
          <p:cNvSpPr/>
          <p:nvPr/>
        </p:nvSpPr>
        <p:spPr>
          <a:xfrm>
            <a:off x="1519794" y="684786"/>
            <a:ext cx="3685615" cy="6120614"/>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dirty="0">
              <a:solidFill>
                <a:prstClr val="white"/>
              </a:solidFill>
              <a:latin typeface="Arial Unicode MS" panose="020B0604020202020204" pitchFamily="50" charset="-128"/>
              <a:ea typeface="Arial Unicode MS" panose="020B0604020202020204" pitchFamily="50" charset="-128"/>
            </a:endParaRPr>
          </a:p>
        </p:txBody>
      </p:sp>
      <p:sp>
        <p:nvSpPr>
          <p:cNvPr id="99" name="四角形: 角を丸くする 98">
            <a:extLst>
              <a:ext uri="{FF2B5EF4-FFF2-40B4-BE49-F238E27FC236}">
                <a16:creationId xmlns:a16="http://schemas.microsoft.com/office/drawing/2014/main" id="{666E71E6-05D0-4C6B-BD52-B025B2675F13}"/>
              </a:ext>
            </a:extLst>
          </p:cNvPr>
          <p:cNvSpPr/>
          <p:nvPr/>
        </p:nvSpPr>
        <p:spPr>
          <a:xfrm>
            <a:off x="8594731" y="747406"/>
            <a:ext cx="2041489" cy="6110595"/>
          </a:xfrm>
          <a:prstGeom prst="roundRect">
            <a:avLst/>
          </a:prstGeom>
          <a:solidFill>
            <a:schemeClr val="accent5">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p:txBody>
      </p:sp>
      <p:sp>
        <p:nvSpPr>
          <p:cNvPr id="2" name="Title 1"/>
          <p:cNvSpPr>
            <a:spLocks noGrp="1"/>
          </p:cNvSpPr>
          <p:nvPr>
            <p:ph type="title"/>
          </p:nvPr>
        </p:nvSpPr>
        <p:spPr>
          <a:xfrm>
            <a:off x="3750" y="8722"/>
            <a:ext cx="12188250" cy="670798"/>
          </a:xfrm>
          <a:solidFill>
            <a:srgbClr val="92D050"/>
          </a:solidFill>
        </p:spPr>
        <p:txBody>
          <a:bodyPr anchor="ctr">
            <a:noAutofit/>
          </a:bodyPr>
          <a:lstStyle/>
          <a:p>
            <a:pPr algn="l"/>
            <a:r>
              <a:rPr lang="en-US" altLang="ja-JP" dirty="0"/>
              <a:t>                                     Progress for positron source</a:t>
            </a:r>
            <a:r>
              <a:rPr lang="ja-JP" altLang="en-US" dirty="0"/>
              <a:t>　　　　</a:t>
            </a:r>
            <a:endParaRPr lang="en-GB" b="1" dirty="0"/>
          </a:p>
        </p:txBody>
      </p:sp>
      <p:sp>
        <p:nvSpPr>
          <p:cNvPr id="5" name="フッター プレースホルダー 4">
            <a:extLst>
              <a:ext uri="{FF2B5EF4-FFF2-40B4-BE49-F238E27FC236}">
                <a16:creationId xmlns:a16="http://schemas.microsoft.com/office/drawing/2014/main" id="{E1319026-BFE0-411E-9D0D-A74F337838EB}"/>
              </a:ext>
            </a:extLst>
          </p:cNvPr>
          <p:cNvSpPr>
            <a:spLocks noGrp="1"/>
          </p:cNvSpPr>
          <p:nvPr>
            <p:ph type="ftr" sz="quarter" idx="11"/>
          </p:nvPr>
        </p:nvSpPr>
        <p:spPr>
          <a:xfrm>
            <a:off x="10930177" y="936585"/>
            <a:ext cx="1218621" cy="365125"/>
          </a:xfrm>
        </p:spPr>
        <p:txBody>
          <a:bodyPr/>
          <a:lstStyle/>
          <a:p>
            <a:pPr eaLnBrk="1" fontAlgn="auto" hangingPunct="1">
              <a:spcBef>
                <a:spcPts val="0"/>
              </a:spcBef>
              <a:spcAft>
                <a:spcPts val="0"/>
              </a:spcAft>
            </a:pPr>
            <a:r>
              <a:rPr kumimoji="1" lang="ja-JP" altLang="en-US">
                <a:solidFill>
                  <a:prstClr val="black">
                    <a:tint val="75000"/>
                  </a:prstClr>
                </a:solidFill>
                <a:cs typeface="+mn-cs"/>
              </a:rPr>
              <a:t>ILCX2021 (Shin MICHIZONO)</a:t>
            </a:r>
          </a:p>
        </p:txBody>
      </p:sp>
      <p:sp>
        <p:nvSpPr>
          <p:cNvPr id="11" name="スライド番号プレースホルダー 10"/>
          <p:cNvSpPr>
            <a:spLocks noGrp="1"/>
          </p:cNvSpPr>
          <p:nvPr>
            <p:ph type="sldNum" sz="quarter" idx="12"/>
          </p:nvPr>
        </p:nvSpPr>
        <p:spPr>
          <a:xfrm>
            <a:off x="8587327" y="6431627"/>
            <a:ext cx="1969477" cy="311112"/>
          </a:xfrm>
          <a:prstGeom prst="rect">
            <a:avLst/>
          </a:prstGeom>
        </p:spPr>
        <p:txBody>
          <a:bodyPr/>
          <a:lstStyle/>
          <a:p>
            <a:pPr eaLnBrk="1" fontAlgn="auto" hangingPunct="1">
              <a:spcBef>
                <a:spcPts val="0"/>
              </a:spcBef>
              <a:spcAft>
                <a:spcPts val="0"/>
              </a:spcAft>
            </a:pPr>
            <a:fld id="{DC0A8B60-5C01-C045-B858-59631D469114}" type="slidenum">
              <a:rPr kumimoji="1" lang="ja-JP" altLang="en-US">
                <a:solidFill>
                  <a:prstClr val="black">
                    <a:tint val="75000"/>
                  </a:prstClr>
                </a:solidFill>
                <a:cs typeface="+mn-cs"/>
              </a:rPr>
              <a:pPr eaLnBrk="1" fontAlgn="auto" hangingPunct="1">
                <a:spcBef>
                  <a:spcPts val="0"/>
                </a:spcBef>
                <a:spcAft>
                  <a:spcPts val="0"/>
                </a:spcAft>
              </a:pPr>
              <a:t>25</a:t>
            </a:fld>
            <a:endParaRPr kumimoji="1" lang="ja-JP" altLang="en-US" dirty="0">
              <a:solidFill>
                <a:prstClr val="black">
                  <a:tint val="75000"/>
                </a:prstClr>
              </a:solidFill>
              <a:cs typeface="+mn-cs"/>
            </a:endParaRPr>
          </a:p>
        </p:txBody>
      </p:sp>
      <p:sp>
        <p:nvSpPr>
          <p:cNvPr id="6" name="テキスト ボックス 5"/>
          <p:cNvSpPr txBox="1"/>
          <p:nvPr/>
        </p:nvSpPr>
        <p:spPr>
          <a:xfrm>
            <a:off x="3412973" y="312099"/>
            <a:ext cx="184731" cy="328423"/>
          </a:xfrm>
          <a:prstGeom prst="rect">
            <a:avLst/>
          </a:prstGeom>
          <a:noFill/>
        </p:spPr>
        <p:txBody>
          <a:bodyPr wrap="none" rtlCol="0">
            <a:spAutoFit/>
          </a:bodyPr>
          <a:lstStyle/>
          <a:p>
            <a:pPr defTabSz="389427" eaLnBrk="1" fontAlgn="auto" hangingPunct="1">
              <a:spcBef>
                <a:spcPts val="0"/>
              </a:spcBef>
              <a:spcAft>
                <a:spcPts val="0"/>
              </a:spcAft>
            </a:pPr>
            <a:endParaRPr lang="ja-JP" altLang="en-US" sz="1534" dirty="0">
              <a:solidFill>
                <a:prstClr val="black"/>
              </a:solidFill>
              <a:latin typeface="Arial Unicode MS" panose="020B0604020202020204" pitchFamily="50" charset="-128"/>
              <a:ea typeface="Arial Unicode MS" panose="020B0604020202020204" pitchFamily="50" charset="-128"/>
              <a:cs typeface="+mn-cs"/>
            </a:endParaRPr>
          </a:p>
        </p:txBody>
      </p:sp>
      <p:sp>
        <p:nvSpPr>
          <p:cNvPr id="16" name="テキスト ボックス 15">
            <a:extLst>
              <a:ext uri="{FF2B5EF4-FFF2-40B4-BE49-F238E27FC236}">
                <a16:creationId xmlns:a16="http://schemas.microsoft.com/office/drawing/2014/main" id="{0DC9E30C-45A0-4AF0-990D-AE90FD6F0847}"/>
              </a:ext>
            </a:extLst>
          </p:cNvPr>
          <p:cNvSpPr txBox="1"/>
          <p:nvPr/>
        </p:nvSpPr>
        <p:spPr>
          <a:xfrm>
            <a:off x="1806666" y="679204"/>
            <a:ext cx="3357370" cy="646331"/>
          </a:xfrm>
          <a:prstGeom prst="rect">
            <a:avLst/>
          </a:prstGeom>
          <a:solidFill>
            <a:schemeClr val="accent4">
              <a:lumMod val="20000"/>
              <a:lumOff val="80000"/>
            </a:schemeClr>
          </a:solidFill>
        </p:spPr>
        <p:txBody>
          <a:bodyPr wrap="square" rtlCol="0">
            <a:spAutoFit/>
          </a:bodyPr>
          <a:lstStyle/>
          <a:p>
            <a:pPr algn="ctr" eaLnBrk="1" fontAlgn="auto" hangingPunct="1">
              <a:spcBef>
                <a:spcPts val="0"/>
              </a:spcBef>
              <a:spcAft>
                <a:spcPts val="0"/>
              </a:spcAft>
            </a:pPr>
            <a:r>
              <a:rPr kumimoji="1" lang="ja-JP" altLang="en-US"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a:t>
            </a:r>
            <a:r>
              <a:rPr kumimoji="1" lang="en-US" altLang="ja-JP"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2017</a:t>
            </a:r>
            <a:r>
              <a:rPr kumimoji="1" lang="ja-JP" altLang="en-US"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kumimoji="1" lang="en-US" altLang="ja-JP" sz="1600" b="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tech. design</a:t>
            </a:r>
          </a:p>
          <a:p>
            <a:pPr algn="ctr" eaLnBrk="1" fontAlgn="auto" hangingPunct="1">
              <a:spcBef>
                <a:spcPts val="0"/>
              </a:spcBef>
              <a:spcAft>
                <a:spcPts val="0"/>
              </a:spcAft>
            </a:pPr>
            <a:endParaRPr kumimoji="1" lang="ja-JP" altLang="en-US"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7" name="テキスト ボックス 16">
            <a:extLst>
              <a:ext uri="{FF2B5EF4-FFF2-40B4-BE49-F238E27FC236}">
                <a16:creationId xmlns:a16="http://schemas.microsoft.com/office/drawing/2014/main" id="{A6AC91CA-71AB-4657-A452-D06529BC8983}"/>
              </a:ext>
            </a:extLst>
          </p:cNvPr>
          <p:cNvSpPr txBox="1"/>
          <p:nvPr/>
        </p:nvSpPr>
        <p:spPr>
          <a:xfrm>
            <a:off x="5329521" y="690539"/>
            <a:ext cx="3234477" cy="369332"/>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pPr algn="ctr" eaLnBrk="1" fontAlgn="auto" hangingPunct="1">
              <a:spcBef>
                <a:spcPts val="0"/>
              </a:spcBef>
              <a:spcAft>
                <a:spcPts val="0"/>
              </a:spcAft>
            </a:pPr>
            <a:r>
              <a:rPr kumimoji="1" lang="en-US" altLang="ja-JP"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2018</a:t>
            </a:r>
            <a:r>
              <a:rPr kumimoji="1" lang="ja-JP" altLang="en-US"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a:t>
            </a:r>
            <a:r>
              <a:rPr kumimoji="1" lang="en-US" altLang="ja-JP"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2021</a:t>
            </a:r>
            <a:r>
              <a:rPr kumimoji="1" lang="ja-JP" altLang="en-US"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kumimoji="1" lang="en-US" altLang="ja-JP" sz="1600" b="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tech. verification</a:t>
            </a:r>
          </a:p>
        </p:txBody>
      </p:sp>
      <p:sp>
        <p:nvSpPr>
          <p:cNvPr id="18" name="テキスト ボックス 17">
            <a:extLst>
              <a:ext uri="{FF2B5EF4-FFF2-40B4-BE49-F238E27FC236}">
                <a16:creationId xmlns:a16="http://schemas.microsoft.com/office/drawing/2014/main" id="{F7DCA552-3377-4274-B255-E6FAB7A0D89F}"/>
              </a:ext>
            </a:extLst>
          </p:cNvPr>
          <p:cNvSpPr txBox="1"/>
          <p:nvPr/>
        </p:nvSpPr>
        <p:spPr>
          <a:xfrm>
            <a:off x="8814755" y="670619"/>
            <a:ext cx="1834487" cy="369332"/>
          </a:xfrm>
          <a:prstGeom prst="rect">
            <a:avLst/>
          </a:prstGeom>
          <a:noFill/>
        </p:spPr>
        <p:txBody>
          <a:bodyPr wrap="square" rtlCol="0">
            <a:spAutoFit/>
          </a:bodyPr>
          <a:lstStyle/>
          <a:p>
            <a:pPr algn="ctr" eaLnBrk="1" fontAlgn="auto" hangingPunct="1">
              <a:spcBef>
                <a:spcPts val="0"/>
              </a:spcBef>
              <a:spcAft>
                <a:spcPts val="0"/>
              </a:spcAft>
            </a:pPr>
            <a:r>
              <a:rPr kumimoji="1" lang="en-US" altLang="ja-JP"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Pre-lab</a:t>
            </a:r>
            <a:endParaRPr kumimoji="1" lang="en-US" altLang="ja-JP" sz="1600" b="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54" name="テキスト ボックス 53">
            <a:extLst>
              <a:ext uri="{FF2B5EF4-FFF2-40B4-BE49-F238E27FC236}">
                <a16:creationId xmlns:a16="http://schemas.microsoft.com/office/drawing/2014/main" id="{33B69287-7C8B-4D7F-AC74-469EBFD835F0}"/>
              </a:ext>
            </a:extLst>
          </p:cNvPr>
          <p:cNvSpPr txBox="1"/>
          <p:nvPr/>
        </p:nvSpPr>
        <p:spPr>
          <a:xfrm>
            <a:off x="1524819" y="1079934"/>
            <a:ext cx="7879866" cy="338554"/>
          </a:xfrm>
          <a:prstGeom prst="rect">
            <a:avLst/>
          </a:prstGeom>
          <a:solidFill>
            <a:srgbClr val="4472C4"/>
          </a:solidFill>
          <a:ln>
            <a:solidFill>
              <a:srgbClr val="4472C4"/>
            </a:solidFill>
          </a:ln>
        </p:spPr>
        <p:txBody>
          <a:bodyPr wrap="square" rtlCol="0">
            <a:spAutoFit/>
          </a:bodyPr>
          <a:lstStyle/>
          <a:p>
            <a:pPr algn="ctr" eaLnBrk="1" fontAlgn="auto" hangingPunct="1">
              <a:spcBef>
                <a:spcPts val="0"/>
              </a:spcBef>
              <a:spcAft>
                <a:spcPts val="0"/>
              </a:spcAft>
            </a:pPr>
            <a:r>
              <a:rPr kumimoji="1" lang="ja-JP" altLang="en-US" sz="1600" b="1" dirty="0">
                <a:solidFill>
                  <a:prstClr val="white"/>
                </a:solidFill>
                <a:latin typeface="Arial Unicode MS" panose="020B0604020202020204" pitchFamily="50" charset="-128"/>
                <a:ea typeface="Arial Unicode MS" panose="020B0604020202020204" pitchFamily="50" charset="-128"/>
                <a:cs typeface="Arial Unicode MS" panose="020B0604020202020204" pitchFamily="50" charset="-128"/>
              </a:rPr>
              <a:t>Undulator </a:t>
            </a:r>
            <a:r>
              <a:rPr kumimoji="1" lang="en-US" altLang="ja-JP" sz="1600" b="1" dirty="0">
                <a:solidFill>
                  <a:prstClr val="white"/>
                </a:solidFill>
                <a:latin typeface="Arial Unicode MS" panose="020B0604020202020204" pitchFamily="50" charset="-128"/>
                <a:ea typeface="Arial Unicode MS" panose="020B0604020202020204" pitchFamily="50" charset="-128"/>
                <a:cs typeface="Arial Unicode MS" panose="020B0604020202020204" pitchFamily="50" charset="-128"/>
              </a:rPr>
              <a:t>scheme</a:t>
            </a:r>
            <a:r>
              <a:rPr kumimoji="1" lang="ja-JP" altLang="en-US" sz="1600" b="1" dirty="0">
                <a:solidFill>
                  <a:prstClr val="white"/>
                </a:solidFill>
                <a:latin typeface="Arial Unicode MS" panose="020B0604020202020204" pitchFamily="50" charset="-128"/>
                <a:ea typeface="Arial Unicode MS" panose="020B0604020202020204" pitchFamily="50" charset="-128"/>
                <a:cs typeface="Arial Unicode MS" panose="020B0604020202020204" pitchFamily="50" charset="-128"/>
              </a:rPr>
              <a:t> to obtain polarization</a:t>
            </a:r>
          </a:p>
        </p:txBody>
      </p:sp>
      <p:pic>
        <p:nvPicPr>
          <p:cNvPr id="55" name="図 54">
            <a:extLst>
              <a:ext uri="{FF2B5EF4-FFF2-40B4-BE49-F238E27FC236}">
                <a16:creationId xmlns:a16="http://schemas.microsoft.com/office/drawing/2014/main" id="{5150A5F5-58C9-4679-91DF-C7B3C0882E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92277" y="4495982"/>
            <a:ext cx="3377307" cy="917277"/>
          </a:xfrm>
          <a:prstGeom prst="rect">
            <a:avLst/>
          </a:prstGeom>
        </p:spPr>
      </p:pic>
      <p:pic>
        <p:nvPicPr>
          <p:cNvPr id="56" name="図 55">
            <a:extLst>
              <a:ext uri="{FF2B5EF4-FFF2-40B4-BE49-F238E27FC236}">
                <a16:creationId xmlns:a16="http://schemas.microsoft.com/office/drawing/2014/main" id="{30B07ABC-E796-42F6-9A53-A30A492CE7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7518" y="1475065"/>
            <a:ext cx="3466883" cy="1038618"/>
          </a:xfrm>
          <a:prstGeom prst="rect">
            <a:avLst/>
          </a:prstGeom>
        </p:spPr>
      </p:pic>
      <p:sp>
        <p:nvSpPr>
          <p:cNvPr id="59" name="矢印: 右 58">
            <a:extLst>
              <a:ext uri="{FF2B5EF4-FFF2-40B4-BE49-F238E27FC236}">
                <a16:creationId xmlns:a16="http://schemas.microsoft.com/office/drawing/2014/main" id="{93CD6CAA-CDA9-4D97-B300-F560C297D172}"/>
              </a:ext>
            </a:extLst>
          </p:cNvPr>
          <p:cNvSpPr/>
          <p:nvPr/>
        </p:nvSpPr>
        <p:spPr>
          <a:xfrm>
            <a:off x="8977745" y="3990185"/>
            <a:ext cx="1148832" cy="6375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dirty="0">
              <a:solidFill>
                <a:prstClr val="white"/>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60" name="テキスト ボックス 59">
            <a:extLst>
              <a:ext uri="{FF2B5EF4-FFF2-40B4-BE49-F238E27FC236}">
                <a16:creationId xmlns:a16="http://schemas.microsoft.com/office/drawing/2014/main" id="{D1667583-A220-426E-AE67-8747DBDF323C}"/>
              </a:ext>
            </a:extLst>
          </p:cNvPr>
          <p:cNvSpPr txBox="1"/>
          <p:nvPr/>
        </p:nvSpPr>
        <p:spPr>
          <a:xfrm>
            <a:off x="1517756" y="4140809"/>
            <a:ext cx="8241475" cy="338554"/>
          </a:xfrm>
          <a:prstGeom prst="rect">
            <a:avLst/>
          </a:prstGeom>
          <a:solidFill>
            <a:srgbClr val="4472C4"/>
          </a:solidFill>
          <a:ln>
            <a:solidFill>
              <a:srgbClr val="4472C4"/>
            </a:solidFill>
          </a:ln>
        </p:spPr>
        <p:txBody>
          <a:bodyPr wrap="square" rtlCol="0">
            <a:spAutoFit/>
          </a:bodyPr>
          <a:lstStyle/>
          <a:p>
            <a:pPr algn="ctr" eaLnBrk="1" fontAlgn="auto" hangingPunct="1">
              <a:spcBef>
                <a:spcPts val="0"/>
              </a:spcBef>
              <a:spcAft>
                <a:spcPts val="0"/>
              </a:spcAft>
            </a:pPr>
            <a:r>
              <a:rPr kumimoji="1" lang="en-US" altLang="ja-JP" sz="1600" b="1" dirty="0">
                <a:solidFill>
                  <a:prstClr val="white"/>
                </a:solidFill>
                <a:latin typeface="Arial Unicode MS" panose="020B0604020202020204" pitchFamily="50" charset="-128"/>
                <a:ea typeface="Arial Unicode MS" panose="020B0604020202020204" pitchFamily="50" charset="-128"/>
                <a:cs typeface="Arial Unicode MS" panose="020B0604020202020204" pitchFamily="50" charset="-128"/>
              </a:rPr>
              <a:t>Conventional e-Driven</a:t>
            </a:r>
            <a:endParaRPr kumimoji="1" lang="ja-JP" altLang="en-US" sz="1600" b="1" dirty="0">
              <a:solidFill>
                <a:prstClr val="white"/>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62" name="テキスト ボックス 61">
            <a:extLst>
              <a:ext uri="{FF2B5EF4-FFF2-40B4-BE49-F238E27FC236}">
                <a16:creationId xmlns:a16="http://schemas.microsoft.com/office/drawing/2014/main" id="{407850F1-A29B-46F5-9FEF-2A5250A0BCE1}"/>
              </a:ext>
            </a:extLst>
          </p:cNvPr>
          <p:cNvSpPr txBox="1"/>
          <p:nvPr/>
        </p:nvSpPr>
        <p:spPr>
          <a:xfrm>
            <a:off x="8234977" y="4169696"/>
            <a:ext cx="1863086" cy="338554"/>
          </a:xfrm>
          <a:prstGeom prst="rect">
            <a:avLst/>
          </a:prstGeom>
          <a:noFill/>
        </p:spPr>
        <p:txBody>
          <a:bodyPr wrap="square" rtlCol="0">
            <a:spAutoFit/>
          </a:bodyPr>
          <a:lstStyle/>
          <a:p>
            <a:pPr algn="ctr" eaLnBrk="1" fontAlgn="auto" hangingPunct="1">
              <a:spcBef>
                <a:spcPts val="0"/>
              </a:spcBef>
              <a:spcAft>
                <a:spcPts val="0"/>
              </a:spcAft>
            </a:pPr>
            <a:r>
              <a:rPr kumimoji="1" lang="en-US" altLang="ja-JP" sz="1600" b="1" dirty="0">
                <a:solidFill>
                  <a:prstClr val="white"/>
                </a:solidFill>
                <a:latin typeface="Arial Unicode MS" panose="020B0604020202020204" pitchFamily="50" charset="-128"/>
                <a:ea typeface="Arial Unicode MS" panose="020B0604020202020204" pitchFamily="50" charset="-128"/>
                <a:cs typeface="Arial Unicode MS" panose="020B0604020202020204" pitchFamily="50" charset="-128"/>
              </a:rPr>
              <a:t>4.4 M$, 5FTE-yr </a:t>
            </a:r>
            <a:endParaRPr kumimoji="1" lang="ja-JP" altLang="en-US" sz="1600" b="1" dirty="0">
              <a:solidFill>
                <a:prstClr val="white"/>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63" name="図 62">
            <a:extLst>
              <a:ext uri="{FF2B5EF4-FFF2-40B4-BE49-F238E27FC236}">
                <a16:creationId xmlns:a16="http://schemas.microsoft.com/office/drawing/2014/main" id="{3D88E43A-A8DE-418D-A418-FD360E36A7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59482" y="3453417"/>
            <a:ext cx="1895487" cy="534150"/>
          </a:xfrm>
          <a:prstGeom prst="rect">
            <a:avLst/>
          </a:prstGeom>
        </p:spPr>
      </p:pic>
      <p:sp>
        <p:nvSpPr>
          <p:cNvPr id="65" name="テキスト ボックス 64">
            <a:extLst>
              <a:ext uri="{FF2B5EF4-FFF2-40B4-BE49-F238E27FC236}">
                <a16:creationId xmlns:a16="http://schemas.microsoft.com/office/drawing/2014/main" id="{1F1B35AC-E690-4C12-AFED-3BF315C7350D}"/>
              </a:ext>
            </a:extLst>
          </p:cNvPr>
          <p:cNvSpPr txBox="1"/>
          <p:nvPr/>
        </p:nvSpPr>
        <p:spPr>
          <a:xfrm>
            <a:off x="3877846" y="2526976"/>
            <a:ext cx="1313206" cy="461665"/>
          </a:xfrm>
          <a:prstGeom prst="rect">
            <a:avLst/>
          </a:prstGeom>
          <a:noFill/>
        </p:spPr>
        <p:txBody>
          <a:bodyPr wrap="square" rtlCol="0">
            <a:spAutoFit/>
          </a:bodyPr>
          <a:lstStyle/>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Undulator </a:t>
            </a:r>
            <a:r>
              <a:rPr kumimoji="1" lang="en-US" altLang="ja-JP" sz="12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prototype</a:t>
            </a:r>
          </a:p>
        </p:txBody>
      </p:sp>
      <p:sp>
        <p:nvSpPr>
          <p:cNvPr id="66" name="テキスト ボックス 65">
            <a:extLst>
              <a:ext uri="{FF2B5EF4-FFF2-40B4-BE49-F238E27FC236}">
                <a16:creationId xmlns:a16="http://schemas.microsoft.com/office/drawing/2014/main" id="{1777E788-B452-4307-99D5-088A128E2B74}"/>
              </a:ext>
            </a:extLst>
          </p:cNvPr>
          <p:cNvSpPr txBox="1"/>
          <p:nvPr/>
        </p:nvSpPr>
        <p:spPr>
          <a:xfrm>
            <a:off x="3916987" y="3135279"/>
            <a:ext cx="1834487" cy="276999"/>
          </a:xfrm>
          <a:prstGeom prst="rect">
            <a:avLst/>
          </a:prstGeom>
          <a:noFill/>
        </p:spPr>
        <p:txBody>
          <a:bodyPr wrap="square" rtlCol="0">
            <a:spAutoFit/>
          </a:bodyPr>
          <a:lstStyle/>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Photon dump design</a:t>
            </a:r>
          </a:p>
        </p:txBody>
      </p:sp>
      <p:pic>
        <p:nvPicPr>
          <p:cNvPr id="67" name="図 66">
            <a:extLst>
              <a:ext uri="{FF2B5EF4-FFF2-40B4-BE49-F238E27FC236}">
                <a16:creationId xmlns:a16="http://schemas.microsoft.com/office/drawing/2014/main" id="{B8A4C44B-0B6B-47B7-AF9C-E84D82EA0CF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2111"/>
          <a:stretch/>
        </p:blipFill>
        <p:spPr>
          <a:xfrm>
            <a:off x="2717665" y="5685798"/>
            <a:ext cx="995557" cy="1063835"/>
          </a:xfrm>
          <a:prstGeom prst="rect">
            <a:avLst/>
          </a:prstGeom>
        </p:spPr>
      </p:pic>
      <p:sp>
        <p:nvSpPr>
          <p:cNvPr id="68" name="テキスト ボックス 67">
            <a:extLst>
              <a:ext uri="{FF2B5EF4-FFF2-40B4-BE49-F238E27FC236}">
                <a16:creationId xmlns:a16="http://schemas.microsoft.com/office/drawing/2014/main" id="{6FB58030-B407-4231-B0B1-23ED330411AF}"/>
              </a:ext>
            </a:extLst>
          </p:cNvPr>
          <p:cNvSpPr txBox="1"/>
          <p:nvPr/>
        </p:nvSpPr>
        <p:spPr>
          <a:xfrm>
            <a:off x="2615822" y="5433790"/>
            <a:ext cx="1354617" cy="276999"/>
          </a:xfrm>
          <a:prstGeom prst="rect">
            <a:avLst/>
          </a:prstGeom>
          <a:noFill/>
        </p:spPr>
        <p:txBody>
          <a:bodyPr wrap="square" rtlCol="0">
            <a:spAutoFit/>
          </a:bodyPr>
          <a:lstStyle/>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Mag. focusing</a:t>
            </a:r>
            <a:endParaRPr kumimoji="1" lang="ja-JP" altLang="en-US"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70" name="テキスト ボックス 69">
            <a:extLst>
              <a:ext uri="{FF2B5EF4-FFF2-40B4-BE49-F238E27FC236}">
                <a16:creationId xmlns:a16="http://schemas.microsoft.com/office/drawing/2014/main" id="{F292B1F5-6B48-4338-BC9F-37C0F2B58DB8}"/>
              </a:ext>
            </a:extLst>
          </p:cNvPr>
          <p:cNvSpPr txBox="1"/>
          <p:nvPr/>
        </p:nvSpPr>
        <p:spPr>
          <a:xfrm>
            <a:off x="3733154" y="5433789"/>
            <a:ext cx="1640540" cy="276999"/>
          </a:xfrm>
          <a:prstGeom prst="rect">
            <a:avLst/>
          </a:prstGeom>
          <a:noFill/>
        </p:spPr>
        <p:txBody>
          <a:bodyPr wrap="square" rtlCol="0">
            <a:spAutoFit/>
          </a:bodyPr>
          <a:lstStyle/>
          <a:p>
            <a:pPr eaLnBrk="1" fontAlgn="auto" hangingPunct="1">
              <a:spcBef>
                <a:spcPts val="0"/>
              </a:spcBef>
              <a:spcAft>
                <a:spcPts val="0"/>
              </a:spcAft>
            </a:pPr>
            <a:r>
              <a:rPr kumimoji="1" lang="en-US" altLang="ja-JP" sz="1200" dirty="0" err="1">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Paricle</a:t>
            </a:r>
            <a:r>
              <a:rPr kumimoji="1" lang="en-US" altLang="ja-JP"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simulation</a:t>
            </a:r>
            <a:endParaRPr kumimoji="1" lang="ja-JP" altLang="en-US"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73" name="図 72">
            <a:extLst>
              <a:ext uri="{FF2B5EF4-FFF2-40B4-BE49-F238E27FC236}">
                <a16:creationId xmlns:a16="http://schemas.microsoft.com/office/drawing/2014/main" id="{82F60142-EAF8-43EF-B6CD-9FC04D4B54F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474" b="27250"/>
          <a:stretch/>
        </p:blipFill>
        <p:spPr>
          <a:xfrm>
            <a:off x="1548151" y="6002665"/>
            <a:ext cx="1063596" cy="697152"/>
          </a:xfrm>
          <a:prstGeom prst="rect">
            <a:avLst/>
          </a:prstGeom>
        </p:spPr>
      </p:pic>
      <p:sp>
        <p:nvSpPr>
          <p:cNvPr id="74" name="テキスト ボックス 73">
            <a:extLst>
              <a:ext uri="{FF2B5EF4-FFF2-40B4-BE49-F238E27FC236}">
                <a16:creationId xmlns:a16="http://schemas.microsoft.com/office/drawing/2014/main" id="{E8C2478A-51CF-45FE-9C53-18A544C26C7B}"/>
              </a:ext>
            </a:extLst>
          </p:cNvPr>
          <p:cNvSpPr txBox="1"/>
          <p:nvPr/>
        </p:nvSpPr>
        <p:spPr>
          <a:xfrm>
            <a:off x="1574046" y="5514485"/>
            <a:ext cx="1059370" cy="646331"/>
          </a:xfrm>
          <a:prstGeom prst="rect">
            <a:avLst/>
          </a:prstGeom>
          <a:noFill/>
        </p:spPr>
        <p:txBody>
          <a:bodyPr wrap="square" rtlCol="0">
            <a:spAutoFit/>
          </a:bodyPr>
          <a:lstStyle/>
          <a:p>
            <a:pPr eaLnBrk="1" fontAlgn="auto" hangingPunct="1">
              <a:spcBef>
                <a:spcPts val="0"/>
              </a:spcBef>
              <a:spcAft>
                <a:spcPts val="0"/>
              </a:spcAft>
            </a:pPr>
            <a:r>
              <a:rPr kumimoji="1" lang="ja-JP" altLang="en-US" sz="12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Target</a:t>
            </a:r>
            <a:r>
              <a:rPr kumimoji="1" lang="ja-JP" altLang="en-US"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thermal simulation</a:t>
            </a:r>
          </a:p>
        </p:txBody>
      </p:sp>
      <p:pic>
        <p:nvPicPr>
          <p:cNvPr id="75" name="図 74">
            <a:extLst>
              <a:ext uri="{FF2B5EF4-FFF2-40B4-BE49-F238E27FC236}">
                <a16:creationId xmlns:a16="http://schemas.microsoft.com/office/drawing/2014/main" id="{B61CDC74-E6CB-4D3D-B966-5636BC14871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893"/>
          <a:stretch/>
        </p:blipFill>
        <p:spPr>
          <a:xfrm>
            <a:off x="5354058" y="4522901"/>
            <a:ext cx="2160365" cy="1065906"/>
          </a:xfrm>
          <a:prstGeom prst="rect">
            <a:avLst/>
          </a:prstGeom>
        </p:spPr>
      </p:pic>
      <p:pic>
        <p:nvPicPr>
          <p:cNvPr id="76" name="図 75">
            <a:extLst>
              <a:ext uri="{FF2B5EF4-FFF2-40B4-BE49-F238E27FC236}">
                <a16:creationId xmlns:a16="http://schemas.microsoft.com/office/drawing/2014/main" id="{098BB6B9-BEDB-4090-8238-A4E6CAA35D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99649" y="5477251"/>
            <a:ext cx="1812708" cy="1113872"/>
          </a:xfrm>
          <a:prstGeom prst="rect">
            <a:avLst/>
          </a:prstGeom>
        </p:spPr>
      </p:pic>
      <p:sp>
        <p:nvSpPr>
          <p:cNvPr id="77" name="テキスト ボックス 76">
            <a:extLst>
              <a:ext uri="{FF2B5EF4-FFF2-40B4-BE49-F238E27FC236}">
                <a16:creationId xmlns:a16="http://schemas.microsoft.com/office/drawing/2014/main" id="{5029AC7A-E46D-4C83-8FBB-55BC6F280C03}"/>
              </a:ext>
            </a:extLst>
          </p:cNvPr>
          <p:cNvSpPr txBox="1"/>
          <p:nvPr/>
        </p:nvSpPr>
        <p:spPr>
          <a:xfrm>
            <a:off x="7504865" y="4500111"/>
            <a:ext cx="1047921" cy="1015663"/>
          </a:xfrm>
          <a:prstGeom prst="rect">
            <a:avLst/>
          </a:prstGeom>
          <a:noFill/>
        </p:spPr>
        <p:txBody>
          <a:bodyPr wrap="square" rtlCol="0">
            <a:spAutoFit/>
          </a:bodyPr>
          <a:lstStyle/>
          <a:p>
            <a:pPr eaLnBrk="1" fontAlgn="auto" hangingPunct="1">
              <a:spcBef>
                <a:spcPts val="0"/>
              </a:spcBef>
              <a:spcAft>
                <a:spcPts val="0"/>
              </a:spcAft>
            </a:pPr>
            <a:r>
              <a:rPr kumimoji="1" lang="ja-JP" altLang="en-US"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Target </a:t>
            </a:r>
            <a:r>
              <a:rPr kumimoji="1" lang="ja-JP" altLang="en-US" sz="12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Prototyping</a:t>
            </a:r>
          </a:p>
          <a:p>
            <a:pPr eaLnBrk="1" fontAlgn="auto" hangingPunct="1">
              <a:spcBef>
                <a:spcPts val="0"/>
              </a:spcBef>
              <a:spcAft>
                <a:spcPts val="0"/>
              </a:spcAft>
            </a:pPr>
            <a:r>
              <a:rPr kumimoji="1" lang="ja-JP" altLang="en-US"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Vacuum characteristics Testing</a:t>
            </a:r>
          </a:p>
        </p:txBody>
      </p:sp>
      <p:pic>
        <p:nvPicPr>
          <p:cNvPr id="78" name="図 77">
            <a:extLst>
              <a:ext uri="{FF2B5EF4-FFF2-40B4-BE49-F238E27FC236}">
                <a16:creationId xmlns:a16="http://schemas.microsoft.com/office/drawing/2014/main" id="{C686A94E-FD5F-4127-ADB4-BC87FB4FC74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262589" y="5629181"/>
            <a:ext cx="1269260" cy="1194349"/>
          </a:xfrm>
          <a:prstGeom prst="rect">
            <a:avLst/>
          </a:prstGeom>
        </p:spPr>
      </p:pic>
      <p:sp>
        <p:nvSpPr>
          <p:cNvPr id="81" name="テキスト ボックス 80">
            <a:extLst>
              <a:ext uri="{FF2B5EF4-FFF2-40B4-BE49-F238E27FC236}">
                <a16:creationId xmlns:a16="http://schemas.microsoft.com/office/drawing/2014/main" id="{D0A02300-6B4E-4F40-BDE9-BC4E9A1897B5}"/>
              </a:ext>
            </a:extLst>
          </p:cNvPr>
          <p:cNvSpPr txBox="1"/>
          <p:nvPr/>
        </p:nvSpPr>
        <p:spPr>
          <a:xfrm>
            <a:off x="6951601" y="3014847"/>
            <a:ext cx="1719156" cy="830997"/>
          </a:xfrm>
          <a:prstGeom prst="rect">
            <a:avLst/>
          </a:prstGeom>
          <a:noFill/>
        </p:spPr>
        <p:txBody>
          <a:bodyPr wrap="square" rtlCol="0">
            <a:spAutoFit/>
          </a:bodyPr>
          <a:lstStyle/>
          <a:p>
            <a:pPr eaLnBrk="1" fontAlgn="auto" hangingPunct="1">
              <a:spcBef>
                <a:spcPts val="0"/>
              </a:spcBef>
              <a:spcAft>
                <a:spcPts val="0"/>
              </a:spcAft>
            </a:pPr>
            <a:r>
              <a:rPr kumimoji="1" lang="ja-JP" altLang="en-US"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Practical Operation of Superconducting </a:t>
            </a:r>
            <a:r>
              <a:rPr kumimoji="1" lang="ja-JP" altLang="en-US" sz="12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Helical Undulator  (APS)</a:t>
            </a:r>
            <a:endParaRPr kumimoji="1" lang="en-US" altLang="ja-JP" sz="12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82" name="Image" descr="Image">
            <a:extLst>
              <a:ext uri="{FF2B5EF4-FFF2-40B4-BE49-F238E27FC236}">
                <a16:creationId xmlns:a16="http://schemas.microsoft.com/office/drawing/2014/main" id="{26A272AE-AC14-4789-BCC9-49D56A06E05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344669" y="1549291"/>
            <a:ext cx="1959809" cy="1069202"/>
          </a:xfrm>
          <a:prstGeom prst="rect">
            <a:avLst/>
          </a:prstGeom>
          <a:ln w="12700">
            <a:miter lim="400000"/>
          </a:ln>
        </p:spPr>
      </p:pic>
      <p:sp>
        <p:nvSpPr>
          <p:cNvPr id="83" name="テキスト ボックス 82">
            <a:extLst>
              <a:ext uri="{FF2B5EF4-FFF2-40B4-BE49-F238E27FC236}">
                <a16:creationId xmlns:a16="http://schemas.microsoft.com/office/drawing/2014/main" id="{BA598E35-9DCE-4B96-8398-A87BC5079296}"/>
              </a:ext>
            </a:extLst>
          </p:cNvPr>
          <p:cNvSpPr txBox="1"/>
          <p:nvPr/>
        </p:nvSpPr>
        <p:spPr>
          <a:xfrm>
            <a:off x="5349592" y="1867188"/>
            <a:ext cx="1834487" cy="276999"/>
          </a:xfrm>
          <a:prstGeom prst="rect">
            <a:avLst/>
          </a:prstGeom>
          <a:noFill/>
        </p:spPr>
        <p:txBody>
          <a:bodyPr wrap="square" rtlCol="0">
            <a:spAutoFit/>
          </a:bodyPr>
          <a:lstStyle/>
          <a:p>
            <a:pPr eaLnBrk="1" fontAlgn="auto" hangingPunct="1">
              <a:spcBef>
                <a:spcPts val="0"/>
              </a:spcBef>
              <a:spcAft>
                <a:spcPts val="0"/>
              </a:spcAft>
            </a:pPr>
            <a:r>
              <a:rPr kumimoji="1" lang="en-US" altLang="ja-JP" sz="1200" dirty="0" err="1">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Ti</a:t>
            </a:r>
            <a:r>
              <a:rPr kumimoji="1" lang="en-US" altLang="ja-JP"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target </a:t>
            </a:r>
            <a:r>
              <a:rPr kumimoji="1" lang="en-US" altLang="ja-JP" sz="12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beam test</a:t>
            </a:r>
            <a:endParaRPr kumimoji="1" lang="ja-JP" altLang="en-US" sz="12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85" name="図 84">
            <a:extLst>
              <a:ext uri="{FF2B5EF4-FFF2-40B4-BE49-F238E27FC236}">
                <a16:creationId xmlns:a16="http://schemas.microsoft.com/office/drawing/2014/main" id="{083AC974-ACBE-401C-9444-D236BB237F3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28417" y="2701919"/>
            <a:ext cx="1872603" cy="371245"/>
          </a:xfrm>
          <a:prstGeom prst="rect">
            <a:avLst/>
          </a:prstGeom>
        </p:spPr>
      </p:pic>
      <p:sp>
        <p:nvSpPr>
          <p:cNvPr id="86" name="テキスト ボックス 85">
            <a:extLst>
              <a:ext uri="{FF2B5EF4-FFF2-40B4-BE49-F238E27FC236}">
                <a16:creationId xmlns:a16="http://schemas.microsoft.com/office/drawing/2014/main" id="{3C069BCC-9586-453A-B2B7-76536F6E1254}"/>
              </a:ext>
            </a:extLst>
          </p:cNvPr>
          <p:cNvSpPr txBox="1"/>
          <p:nvPr/>
        </p:nvSpPr>
        <p:spPr>
          <a:xfrm>
            <a:off x="5283764" y="3802922"/>
            <a:ext cx="3188484" cy="276999"/>
          </a:xfrm>
          <a:prstGeom prst="rect">
            <a:avLst/>
          </a:prstGeom>
          <a:noFill/>
        </p:spPr>
        <p:txBody>
          <a:bodyPr wrap="square">
            <a:spAutoFit/>
          </a:bodyPr>
          <a:lstStyle/>
          <a:p>
            <a:pPr eaLnBrk="1" fontAlgn="auto" hangingPunct="1">
              <a:spcBef>
                <a:spcPts val="0"/>
              </a:spcBef>
              <a:spcAft>
                <a:spcPts val="0"/>
              </a:spcAft>
            </a:pPr>
            <a:r>
              <a:rPr lang="en-US" altLang="ja-JP" sz="12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Long undulator</a:t>
            </a:r>
            <a:r>
              <a:rPr lang="en-US" altLang="ja-JP"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operation at European XFEL</a:t>
            </a:r>
            <a:endParaRPr lang="ja-JP" altLang="en-US"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87" name="図 86">
            <a:extLst>
              <a:ext uri="{FF2B5EF4-FFF2-40B4-BE49-F238E27FC236}">
                <a16:creationId xmlns:a16="http://schemas.microsoft.com/office/drawing/2014/main" id="{D5B45D16-73E3-41FC-9AD0-4212349C2295}"/>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730583" y="4685492"/>
            <a:ext cx="1277818" cy="1010637"/>
          </a:xfrm>
          <a:prstGeom prst="rect">
            <a:avLst/>
          </a:prstGeom>
        </p:spPr>
      </p:pic>
      <p:pic>
        <p:nvPicPr>
          <p:cNvPr id="89" name="Picture 2">
            <a:extLst>
              <a:ext uri="{FF2B5EF4-FFF2-40B4-BE49-F238E27FC236}">
                <a16:creationId xmlns:a16="http://schemas.microsoft.com/office/drawing/2014/main" id="{6B64CAE4-6CFA-48B6-9DCE-A1AE117DFAC2}"/>
              </a:ext>
            </a:extLst>
          </p:cNvPr>
          <p:cNvPicPr/>
          <p:nvPr/>
        </p:nvPicPr>
        <p:blipFill>
          <a:blip r:embed="rId13" cstate="screen">
            <a:lum/>
            <a:alphaModFix/>
            <a:extLst>
              <a:ext uri="{28A0092B-C50C-407E-A947-70E740481C1C}">
                <a14:useLocalDpi xmlns:a14="http://schemas.microsoft.com/office/drawing/2010/main"/>
              </a:ext>
            </a:extLst>
          </a:blip>
          <a:srcRect/>
          <a:stretch>
            <a:fillRect/>
          </a:stretch>
        </p:blipFill>
        <p:spPr>
          <a:xfrm>
            <a:off x="8695323" y="6024483"/>
            <a:ext cx="1116100" cy="739615"/>
          </a:xfrm>
          <a:prstGeom prst="rect">
            <a:avLst/>
          </a:prstGeom>
          <a:noFill/>
          <a:ln>
            <a:noFill/>
          </a:ln>
        </p:spPr>
      </p:pic>
      <p:pic>
        <p:nvPicPr>
          <p:cNvPr id="91" name="Picture 4" descr="Picture 4">
            <a:extLst>
              <a:ext uri="{FF2B5EF4-FFF2-40B4-BE49-F238E27FC236}">
                <a16:creationId xmlns:a16="http://schemas.microsoft.com/office/drawing/2014/main" id="{61AB1416-F201-40FF-9BB9-B38F221745C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709473" y="1391355"/>
            <a:ext cx="1220406" cy="869010"/>
          </a:xfrm>
          <a:prstGeom prst="rect">
            <a:avLst/>
          </a:prstGeom>
          <a:ln w="12700">
            <a:miter lim="400000"/>
          </a:ln>
        </p:spPr>
      </p:pic>
      <p:pic>
        <p:nvPicPr>
          <p:cNvPr id="96" name="コンテンツ プレースホルダー 3">
            <a:extLst>
              <a:ext uri="{FF2B5EF4-FFF2-40B4-BE49-F238E27FC236}">
                <a16:creationId xmlns:a16="http://schemas.microsoft.com/office/drawing/2014/main" id="{5EE320ED-CE36-48BD-B16C-B7B36769D05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057201" y="3084780"/>
            <a:ext cx="823031" cy="731907"/>
          </a:xfrm>
          <a:prstGeom prst="rect">
            <a:avLst/>
          </a:prstGeom>
        </p:spPr>
      </p:pic>
      <p:pic>
        <p:nvPicPr>
          <p:cNvPr id="97" name="図 96">
            <a:extLst>
              <a:ext uri="{FF2B5EF4-FFF2-40B4-BE49-F238E27FC236}">
                <a16:creationId xmlns:a16="http://schemas.microsoft.com/office/drawing/2014/main" id="{E0BA8E6D-E6D7-4406-9B16-80C72EC9003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747888" y="3147539"/>
            <a:ext cx="155242" cy="633245"/>
          </a:xfrm>
          <a:prstGeom prst="rect">
            <a:avLst/>
          </a:prstGeom>
          <a:solidFill>
            <a:schemeClr val="bg1"/>
          </a:solidFill>
        </p:spPr>
      </p:pic>
      <p:sp>
        <p:nvSpPr>
          <p:cNvPr id="10" name="テキスト ボックス 9">
            <a:extLst>
              <a:ext uri="{FF2B5EF4-FFF2-40B4-BE49-F238E27FC236}">
                <a16:creationId xmlns:a16="http://schemas.microsoft.com/office/drawing/2014/main" id="{5FF9070D-2F58-4775-98D3-F8AA70C1D1AE}"/>
              </a:ext>
            </a:extLst>
          </p:cNvPr>
          <p:cNvSpPr txBox="1"/>
          <p:nvPr/>
        </p:nvSpPr>
        <p:spPr>
          <a:xfrm>
            <a:off x="1514045" y="52832"/>
            <a:ext cx="2581156" cy="600164"/>
          </a:xfrm>
          <a:prstGeom prst="rect">
            <a:avLst/>
          </a:prstGeom>
          <a:noFill/>
          <a:ln>
            <a:noFill/>
          </a:ln>
        </p:spPr>
        <p:txBody>
          <a:bodyPr wrap="none" rtlCol="0">
            <a:spAutoFit/>
          </a:bodyPr>
          <a:lstStyle/>
          <a:p>
            <a:pPr eaLnBrk="1" fontAlgn="auto" hangingPunct="1">
              <a:spcBef>
                <a:spcPts val="0"/>
              </a:spcBef>
              <a:spcAft>
                <a:spcPts val="0"/>
              </a:spcAft>
            </a:pPr>
            <a:r>
              <a:rPr kumimoji="1" lang="en-US" altLang="ja-JP" sz="1100" dirty="0">
                <a:solidFill>
                  <a:prstClr val="black"/>
                </a:solidFill>
                <a:latin typeface="Arial Unicode MS" panose="020B0604020202020204" pitchFamily="50" charset="-128"/>
                <a:ea typeface="Arial Unicode MS" panose="020B0604020202020204" pitchFamily="50" charset="-128"/>
                <a:cs typeface="+mn-cs"/>
              </a:rPr>
              <a:t>Plan</a:t>
            </a:r>
            <a:r>
              <a:rPr kumimoji="1" lang="ja-JP" altLang="en-US" sz="1100" dirty="0">
                <a:solidFill>
                  <a:prstClr val="black"/>
                </a:solidFill>
                <a:latin typeface="Arial Unicode MS" panose="020B0604020202020204" pitchFamily="50" charset="-128"/>
                <a:ea typeface="Arial Unicode MS" panose="020B0604020202020204" pitchFamily="50" charset="-128"/>
                <a:cs typeface="+mn-cs"/>
              </a:rPr>
              <a:t> </a:t>
            </a:r>
            <a:r>
              <a:rPr kumimoji="1" lang="en-US" altLang="ja-JP" sz="1100" dirty="0">
                <a:solidFill>
                  <a:prstClr val="black"/>
                </a:solidFill>
                <a:latin typeface="Arial Unicode MS" panose="020B0604020202020204" pitchFamily="50" charset="-128"/>
                <a:ea typeface="Arial Unicode MS" panose="020B0604020202020204" pitchFamily="50" charset="-128"/>
                <a:cs typeface="+mn-cs"/>
              </a:rPr>
              <a:t>A:Undulator scheme</a:t>
            </a:r>
          </a:p>
          <a:p>
            <a:pPr eaLnBrk="1" fontAlgn="auto" hangingPunct="1">
              <a:spcBef>
                <a:spcPts val="0"/>
              </a:spcBef>
              <a:spcAft>
                <a:spcPts val="0"/>
              </a:spcAft>
            </a:pPr>
            <a:r>
              <a:rPr kumimoji="1" lang="en-US" altLang="ja-JP" sz="1100" dirty="0">
                <a:solidFill>
                  <a:prstClr val="black"/>
                </a:solidFill>
                <a:latin typeface="Arial Unicode MS" panose="020B0604020202020204" pitchFamily="50" charset="-128"/>
                <a:ea typeface="Arial Unicode MS" panose="020B0604020202020204" pitchFamily="50" charset="-128"/>
                <a:cs typeface="+mn-cs"/>
              </a:rPr>
              <a:t>Plan B:e-driven scheme (same tunnel)</a:t>
            </a:r>
          </a:p>
          <a:p>
            <a:pPr eaLnBrk="1" fontAlgn="auto" hangingPunct="1">
              <a:spcBef>
                <a:spcPts val="0"/>
              </a:spcBef>
              <a:spcAft>
                <a:spcPts val="0"/>
              </a:spcAft>
            </a:pPr>
            <a:r>
              <a:rPr kumimoji="1" lang="en-US" altLang="ja-JP" sz="1100" dirty="0">
                <a:solidFill>
                  <a:prstClr val="black"/>
                </a:solidFill>
                <a:latin typeface="Arial Unicode MS" panose="020B0604020202020204" pitchFamily="50" charset="-128"/>
                <a:ea typeface="Arial Unicode MS" panose="020B0604020202020204" pitchFamily="50" charset="-128"/>
                <a:cs typeface="+mn-cs"/>
              </a:rPr>
              <a:t>Plan C:e-driven scheme (extra tunnel)</a:t>
            </a:r>
          </a:p>
        </p:txBody>
      </p:sp>
      <p:pic>
        <p:nvPicPr>
          <p:cNvPr id="69" name="図 68">
            <a:extLst>
              <a:ext uri="{FF2B5EF4-FFF2-40B4-BE49-F238E27FC236}">
                <a16:creationId xmlns:a16="http://schemas.microsoft.com/office/drawing/2014/main" id="{92B56232-912A-45E3-9B8A-A6D9D242B5A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867575" y="5658144"/>
            <a:ext cx="1181613" cy="1139643"/>
          </a:xfrm>
          <a:prstGeom prst="rect">
            <a:avLst/>
          </a:prstGeom>
        </p:spPr>
      </p:pic>
      <p:pic>
        <p:nvPicPr>
          <p:cNvPr id="64" name="図 63">
            <a:extLst>
              <a:ext uri="{FF2B5EF4-FFF2-40B4-BE49-F238E27FC236}">
                <a16:creationId xmlns:a16="http://schemas.microsoft.com/office/drawing/2014/main" id="{37C5B63C-229F-4654-81AE-01CFA73BAE2D}"/>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rot="5400000">
            <a:off x="3137057" y="2529206"/>
            <a:ext cx="938172" cy="735823"/>
          </a:xfrm>
          <a:prstGeom prst="rect">
            <a:avLst/>
          </a:prstGeom>
        </p:spPr>
      </p:pic>
      <p:pic>
        <p:nvPicPr>
          <p:cNvPr id="84" name="図 83">
            <a:extLst>
              <a:ext uri="{FF2B5EF4-FFF2-40B4-BE49-F238E27FC236}">
                <a16:creationId xmlns:a16="http://schemas.microsoft.com/office/drawing/2014/main" id="{4DB84752-B960-4FE2-A723-703F4FC75086}"/>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l="39373" t="25162" b="43557"/>
          <a:stretch/>
        </p:blipFill>
        <p:spPr>
          <a:xfrm>
            <a:off x="5493283" y="2706074"/>
            <a:ext cx="1503286" cy="830997"/>
          </a:xfrm>
          <a:prstGeom prst="rect">
            <a:avLst/>
          </a:prstGeom>
        </p:spPr>
      </p:pic>
      <p:sp>
        <p:nvSpPr>
          <p:cNvPr id="94" name="テキスト ボックス 93">
            <a:extLst>
              <a:ext uri="{FF2B5EF4-FFF2-40B4-BE49-F238E27FC236}">
                <a16:creationId xmlns:a16="http://schemas.microsoft.com/office/drawing/2014/main" id="{1777E788-B452-4307-99D5-088A128E2B74}"/>
              </a:ext>
            </a:extLst>
          </p:cNvPr>
          <p:cNvSpPr txBox="1"/>
          <p:nvPr/>
        </p:nvSpPr>
        <p:spPr>
          <a:xfrm>
            <a:off x="3933834" y="2175885"/>
            <a:ext cx="1834487" cy="276999"/>
          </a:xfrm>
          <a:prstGeom prst="rect">
            <a:avLst/>
          </a:prstGeom>
          <a:noFill/>
        </p:spPr>
        <p:txBody>
          <a:bodyPr wrap="square" rtlCol="0">
            <a:spAutoFit/>
          </a:bodyPr>
          <a:lstStyle/>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Optics design</a:t>
            </a:r>
          </a:p>
        </p:txBody>
      </p:sp>
      <p:sp>
        <p:nvSpPr>
          <p:cNvPr id="95" name="テキスト ボックス 94">
            <a:extLst>
              <a:ext uri="{FF2B5EF4-FFF2-40B4-BE49-F238E27FC236}">
                <a16:creationId xmlns:a16="http://schemas.microsoft.com/office/drawing/2014/main" id="{1777E788-B452-4307-99D5-088A128E2B74}"/>
              </a:ext>
            </a:extLst>
          </p:cNvPr>
          <p:cNvSpPr txBox="1"/>
          <p:nvPr/>
        </p:nvSpPr>
        <p:spPr>
          <a:xfrm>
            <a:off x="3322408" y="5117611"/>
            <a:ext cx="1834487" cy="276999"/>
          </a:xfrm>
          <a:prstGeom prst="rect">
            <a:avLst/>
          </a:prstGeom>
          <a:noFill/>
        </p:spPr>
        <p:txBody>
          <a:bodyPr wrap="square" rtlCol="0">
            <a:spAutoFit/>
          </a:bodyPr>
          <a:lstStyle/>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Optics design</a:t>
            </a:r>
          </a:p>
        </p:txBody>
      </p:sp>
      <p:sp>
        <p:nvSpPr>
          <p:cNvPr id="58" name="矢印: 右 57">
            <a:extLst>
              <a:ext uri="{FF2B5EF4-FFF2-40B4-BE49-F238E27FC236}">
                <a16:creationId xmlns:a16="http://schemas.microsoft.com/office/drawing/2014/main" id="{B15BD176-2F3A-4827-A0BD-B4461B00F192}"/>
              </a:ext>
            </a:extLst>
          </p:cNvPr>
          <p:cNvSpPr/>
          <p:nvPr/>
        </p:nvSpPr>
        <p:spPr>
          <a:xfrm>
            <a:off x="8942910" y="927575"/>
            <a:ext cx="1148832" cy="64418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dirty="0">
              <a:solidFill>
                <a:prstClr val="white"/>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61" name="テキスト ボックス 60">
            <a:extLst>
              <a:ext uri="{FF2B5EF4-FFF2-40B4-BE49-F238E27FC236}">
                <a16:creationId xmlns:a16="http://schemas.microsoft.com/office/drawing/2014/main" id="{38CD2B77-BEAB-4F02-88C1-F9B76CEA767C}"/>
              </a:ext>
            </a:extLst>
          </p:cNvPr>
          <p:cNvSpPr txBox="1"/>
          <p:nvPr/>
        </p:nvSpPr>
        <p:spPr>
          <a:xfrm>
            <a:off x="8081927" y="1037084"/>
            <a:ext cx="1897590" cy="338554"/>
          </a:xfrm>
          <a:prstGeom prst="rect">
            <a:avLst/>
          </a:prstGeom>
          <a:noFill/>
        </p:spPr>
        <p:txBody>
          <a:bodyPr wrap="square" rtlCol="0">
            <a:spAutoFit/>
          </a:bodyPr>
          <a:lstStyle/>
          <a:p>
            <a:pPr algn="ctr" eaLnBrk="1" fontAlgn="auto" hangingPunct="1">
              <a:spcBef>
                <a:spcPts val="0"/>
              </a:spcBef>
              <a:spcAft>
                <a:spcPts val="0"/>
              </a:spcAft>
            </a:pPr>
            <a:r>
              <a:rPr kumimoji="1" lang="en-US" altLang="ja-JP" sz="1600" b="1" dirty="0">
                <a:solidFill>
                  <a:prstClr val="white"/>
                </a:solidFill>
                <a:latin typeface="Arial Unicode MS" panose="020B0604020202020204" pitchFamily="50" charset="-128"/>
                <a:ea typeface="Arial Unicode MS" panose="020B0604020202020204" pitchFamily="50" charset="-128"/>
                <a:cs typeface="Arial Unicode MS" panose="020B0604020202020204" pitchFamily="50" charset="-128"/>
              </a:rPr>
              <a:t>1.5 M$ 10FTE-yr</a:t>
            </a:r>
          </a:p>
        </p:txBody>
      </p:sp>
      <p:sp>
        <p:nvSpPr>
          <p:cNvPr id="8" name="正方形/長方形 7">
            <a:extLst>
              <a:ext uri="{FF2B5EF4-FFF2-40B4-BE49-F238E27FC236}">
                <a16:creationId xmlns:a16="http://schemas.microsoft.com/office/drawing/2014/main" id="{32EF1048-1378-4173-858A-FEEC15231664}"/>
              </a:ext>
            </a:extLst>
          </p:cNvPr>
          <p:cNvSpPr/>
          <p:nvPr/>
        </p:nvSpPr>
        <p:spPr>
          <a:xfrm>
            <a:off x="10151043" y="1048998"/>
            <a:ext cx="445285" cy="439383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dirty="0">
              <a:solidFill>
                <a:prstClr val="white"/>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57" name="テキスト ボックス 56">
            <a:extLst>
              <a:ext uri="{FF2B5EF4-FFF2-40B4-BE49-F238E27FC236}">
                <a16:creationId xmlns:a16="http://schemas.microsoft.com/office/drawing/2014/main" id="{17A89F81-1F0E-4189-8DD2-04F60C1E8BA5}"/>
              </a:ext>
            </a:extLst>
          </p:cNvPr>
          <p:cNvSpPr txBox="1"/>
          <p:nvPr/>
        </p:nvSpPr>
        <p:spPr>
          <a:xfrm>
            <a:off x="8286427" y="2385681"/>
            <a:ext cx="2038066" cy="646331"/>
          </a:xfrm>
          <a:prstGeom prst="rect">
            <a:avLst/>
          </a:prstGeom>
          <a:solidFill>
            <a:schemeClr val="accent5">
              <a:lumMod val="60000"/>
              <a:lumOff val="40000"/>
            </a:schemeClr>
          </a:solidFill>
        </p:spPr>
        <p:txBody>
          <a:bodyPr wrap="square">
            <a:spAutoFit/>
          </a:bodyPr>
          <a:lstStyle/>
          <a:p>
            <a:pPr eaLnBrk="1" fontAlgn="auto" hangingPunct="1">
              <a:spcBef>
                <a:spcPts val="0"/>
              </a:spcBef>
              <a:spcAft>
                <a:spcPts val="0"/>
              </a:spcAft>
            </a:pPr>
            <a:r>
              <a:rPr kumimoji="1" lang="ja-JP" altLang="en-US"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Next Steps</a:t>
            </a:r>
            <a:r>
              <a:rPr kumimoji="1" lang="en-US" altLang="ja-JP"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a:t>
            </a:r>
            <a:endParaRPr kumimoji="1" lang="ja-JP" altLang="en-US"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a:p>
            <a:pPr eaLnBrk="1" fontAlgn="auto" hangingPunct="1">
              <a:spcBef>
                <a:spcPts val="0"/>
              </a:spcBef>
              <a:spcAft>
                <a:spcPts val="0"/>
              </a:spcAft>
            </a:pPr>
            <a:r>
              <a:rPr kumimoji="1" lang="ja-JP" altLang="en-US"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evaluate both </a:t>
            </a:r>
            <a:r>
              <a:rPr kumimoji="1" lang="en-US" altLang="ja-JP"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schemes by </a:t>
            </a:r>
            <a:r>
              <a:rPr kumimoji="1" lang="ja-JP" altLang="en-US" sz="12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international cooperation</a:t>
            </a:r>
            <a:endParaRPr kumimoji="1" lang="en-US" altLang="ja-JP" sz="12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01" name="テキスト ボックス 100">
            <a:extLst>
              <a:ext uri="{FF2B5EF4-FFF2-40B4-BE49-F238E27FC236}">
                <a16:creationId xmlns:a16="http://schemas.microsoft.com/office/drawing/2014/main" id="{6EAE5A42-46A7-4EF1-B1AE-0E68A3CF6BB5}"/>
              </a:ext>
            </a:extLst>
          </p:cNvPr>
          <p:cNvSpPr txBox="1"/>
          <p:nvPr/>
        </p:nvSpPr>
        <p:spPr>
          <a:xfrm>
            <a:off x="7264571" y="5613562"/>
            <a:ext cx="949787" cy="461665"/>
          </a:xfrm>
          <a:prstGeom prst="rect">
            <a:avLst/>
          </a:prstGeom>
          <a:noFill/>
        </p:spPr>
        <p:txBody>
          <a:bodyPr wrap="square" rtlCol="0">
            <a:spAutoFit/>
          </a:bodyPr>
          <a:lstStyle/>
          <a:p>
            <a:pPr eaLnBrk="1" fontAlgn="auto" hangingPunct="1">
              <a:spcBef>
                <a:spcPts val="0"/>
              </a:spcBef>
              <a:spcAft>
                <a:spcPts val="0"/>
              </a:spcAft>
            </a:pPr>
            <a:r>
              <a:rPr kumimoji="1" lang="en-US" altLang="ja-JP" sz="12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Thermal analysis</a:t>
            </a:r>
            <a:endParaRPr kumimoji="1" lang="ja-JP" altLang="en-US" sz="12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02" name="テキスト ボックス 101">
            <a:extLst>
              <a:ext uri="{FF2B5EF4-FFF2-40B4-BE49-F238E27FC236}">
                <a16:creationId xmlns:a16="http://schemas.microsoft.com/office/drawing/2014/main" id="{45367FA1-BB56-4A8B-B2A4-D6A6DBF6693F}"/>
              </a:ext>
            </a:extLst>
          </p:cNvPr>
          <p:cNvSpPr txBox="1"/>
          <p:nvPr/>
        </p:nvSpPr>
        <p:spPr>
          <a:xfrm>
            <a:off x="5768320" y="5572523"/>
            <a:ext cx="1149744" cy="461665"/>
          </a:xfrm>
          <a:prstGeom prst="rect">
            <a:avLst/>
          </a:prstGeom>
          <a:noFill/>
        </p:spPr>
        <p:txBody>
          <a:bodyPr wrap="square" rtlCol="0">
            <a:spAutoFit/>
          </a:bodyPr>
          <a:lstStyle/>
          <a:p>
            <a:pPr eaLnBrk="1" fontAlgn="auto" hangingPunct="1">
              <a:spcBef>
                <a:spcPts val="0"/>
              </a:spcBef>
              <a:spcAft>
                <a:spcPts val="0"/>
              </a:spcAft>
            </a:pPr>
            <a:r>
              <a:rPr kumimoji="1" lang="en-US" altLang="ja-JP" sz="12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Loading</a:t>
            </a:r>
            <a:r>
              <a:rPr kumimoji="1" lang="en-US" altLang="ja-JP"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compensation</a:t>
            </a:r>
            <a:endParaRPr kumimoji="1" lang="ja-JP" altLang="en-US"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03" name="テキスト ボックス 102">
            <a:extLst>
              <a:ext uri="{FF2B5EF4-FFF2-40B4-BE49-F238E27FC236}">
                <a16:creationId xmlns:a16="http://schemas.microsoft.com/office/drawing/2014/main" id="{1FB85635-0872-4754-A24A-889FB2260265}"/>
              </a:ext>
            </a:extLst>
          </p:cNvPr>
          <p:cNvSpPr txBox="1"/>
          <p:nvPr/>
        </p:nvSpPr>
        <p:spPr>
          <a:xfrm>
            <a:off x="8551587" y="2065084"/>
            <a:ext cx="1850256" cy="276999"/>
          </a:xfrm>
          <a:prstGeom prst="rect">
            <a:avLst/>
          </a:prstGeom>
          <a:noFill/>
        </p:spPr>
        <p:txBody>
          <a:bodyPr wrap="square" rtlCol="0">
            <a:spAutoFit/>
          </a:bodyPr>
          <a:lstStyle/>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Pulse solenoid design</a:t>
            </a:r>
            <a:endParaRPr kumimoji="1" lang="ja-JP" altLang="en-US"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04" name="テキスト ボックス 103">
            <a:extLst>
              <a:ext uri="{FF2B5EF4-FFF2-40B4-BE49-F238E27FC236}">
                <a16:creationId xmlns:a16="http://schemas.microsoft.com/office/drawing/2014/main" id="{8A4D873D-3B8A-47CB-B8CC-7005850AD183}"/>
              </a:ext>
            </a:extLst>
          </p:cNvPr>
          <p:cNvSpPr txBox="1"/>
          <p:nvPr/>
        </p:nvSpPr>
        <p:spPr>
          <a:xfrm>
            <a:off x="8594731" y="4661696"/>
            <a:ext cx="1834487" cy="276999"/>
          </a:xfrm>
          <a:prstGeom prst="rect">
            <a:avLst/>
          </a:prstGeom>
          <a:noFill/>
        </p:spPr>
        <p:txBody>
          <a:bodyPr wrap="square" rtlCol="0">
            <a:spAutoFit/>
          </a:bodyPr>
          <a:lstStyle/>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APS cavity </a:t>
            </a:r>
          </a:p>
        </p:txBody>
      </p:sp>
      <p:sp>
        <p:nvSpPr>
          <p:cNvPr id="105" name="テキスト ボックス 104">
            <a:extLst>
              <a:ext uri="{FF2B5EF4-FFF2-40B4-BE49-F238E27FC236}">
                <a16:creationId xmlns:a16="http://schemas.microsoft.com/office/drawing/2014/main" id="{AB3716EC-C243-4E54-9EA4-560C690CC381}"/>
              </a:ext>
            </a:extLst>
          </p:cNvPr>
          <p:cNvSpPr txBox="1"/>
          <p:nvPr/>
        </p:nvSpPr>
        <p:spPr>
          <a:xfrm>
            <a:off x="8639379" y="3757249"/>
            <a:ext cx="1634208" cy="276999"/>
          </a:xfrm>
          <a:prstGeom prst="rect">
            <a:avLst/>
          </a:prstGeom>
          <a:noFill/>
        </p:spPr>
        <p:txBody>
          <a:bodyPr wrap="square" rtlCol="0">
            <a:spAutoFit/>
          </a:bodyPr>
          <a:lstStyle/>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Target maintenance </a:t>
            </a:r>
          </a:p>
        </p:txBody>
      </p:sp>
      <p:sp>
        <p:nvSpPr>
          <p:cNvPr id="106" name="テキスト ボックス 105">
            <a:extLst>
              <a:ext uri="{FF2B5EF4-FFF2-40B4-BE49-F238E27FC236}">
                <a16:creationId xmlns:a16="http://schemas.microsoft.com/office/drawing/2014/main" id="{181CDC05-87AD-4A19-88AE-559AA52E061F}"/>
              </a:ext>
            </a:extLst>
          </p:cNvPr>
          <p:cNvSpPr txBox="1"/>
          <p:nvPr/>
        </p:nvSpPr>
        <p:spPr>
          <a:xfrm>
            <a:off x="8748759" y="5740064"/>
            <a:ext cx="1752166" cy="276999"/>
          </a:xfrm>
          <a:prstGeom prst="rect">
            <a:avLst/>
          </a:prstGeom>
          <a:noFill/>
        </p:spPr>
        <p:txBody>
          <a:bodyPr wrap="square" rtlCol="0">
            <a:spAutoFit/>
          </a:bodyPr>
          <a:lstStyle/>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RF</a:t>
            </a:r>
            <a:r>
              <a:rPr kumimoji="1" lang="ja-JP" altLang="en-US"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kumimoji="1" lang="en-US" altLang="ja-JP"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stability test</a:t>
            </a:r>
          </a:p>
        </p:txBody>
      </p:sp>
      <p:sp>
        <p:nvSpPr>
          <p:cNvPr id="4" name="テキスト ボックス 3">
            <a:extLst>
              <a:ext uri="{FF2B5EF4-FFF2-40B4-BE49-F238E27FC236}">
                <a16:creationId xmlns:a16="http://schemas.microsoft.com/office/drawing/2014/main" id="{2D1B80F5-7E79-4BDA-AF3E-4C4AA4A6BF25}"/>
              </a:ext>
            </a:extLst>
          </p:cNvPr>
          <p:cNvSpPr txBox="1"/>
          <p:nvPr/>
        </p:nvSpPr>
        <p:spPr>
          <a:xfrm rot="16200000">
            <a:off x="9212354" y="3186692"/>
            <a:ext cx="2351926" cy="369332"/>
          </a:xfrm>
          <a:prstGeom prst="rect">
            <a:avLst/>
          </a:prstGeom>
          <a:noFill/>
        </p:spPr>
        <p:txBody>
          <a:bodyPr wrap="none" rtlCol="0">
            <a:spAutoFit/>
          </a:bodyPr>
          <a:lstStyle/>
          <a:p>
            <a:pPr eaLnBrk="1" fontAlgn="auto" hangingPunct="1">
              <a:spcBef>
                <a:spcPts val="0"/>
              </a:spcBef>
              <a:spcAft>
                <a:spcPts val="0"/>
              </a:spcAft>
            </a:pPr>
            <a:r>
              <a:rPr kumimoji="1" lang="en-US" altLang="ja-JP"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Technology selection</a:t>
            </a:r>
            <a:endParaRPr kumimoji="1" lang="ja-JP" altLang="en-US"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79" name="Picture 18">
            <a:extLst>
              <a:ext uri="{FF2B5EF4-FFF2-40B4-BE49-F238E27FC236}">
                <a16:creationId xmlns:a16="http://schemas.microsoft.com/office/drawing/2014/main" id="{E7306129-4C18-4BEF-8D64-46DEDE69BE0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27084" y="2961175"/>
            <a:ext cx="1842242" cy="790808"/>
          </a:xfrm>
          <a:prstGeom prst="rect">
            <a:avLst/>
          </a:prstGeom>
          <a:noFill/>
          <a:ln>
            <a:noFill/>
          </a:ln>
          <a:effectLst>
            <a:outerShdw blurRad="50800" dist="50800" dir="54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3">
            <a:extLst>
              <a:ext uri="{FF2B5EF4-FFF2-40B4-BE49-F238E27FC236}">
                <a16:creationId xmlns:a16="http://schemas.microsoft.com/office/drawing/2014/main" id="{68734EEB-B43F-439B-BFCF-D864279139B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29159" y="2383053"/>
            <a:ext cx="1114512" cy="749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図 70" descr="食品 が含まれている画像&#10;&#10;自動的に生成された説明">
            <a:extLst>
              <a:ext uri="{FF2B5EF4-FFF2-40B4-BE49-F238E27FC236}">
                <a16:creationId xmlns:a16="http://schemas.microsoft.com/office/drawing/2014/main" id="{020F1358-2B5A-45C3-9E61-21863F7FB215}"/>
              </a:ext>
            </a:extLst>
          </p:cNvPr>
          <p:cNvPicPr>
            <a:picLocks noChangeAspect="1"/>
          </p:cNvPicPr>
          <p:nvPr/>
        </p:nvPicPr>
        <p:blipFill rotWithShape="1">
          <a:blip r:embed="rId22"/>
          <a:srcRect l="10844" t="14667" r="13253" b="23140"/>
          <a:stretch/>
        </p:blipFill>
        <p:spPr>
          <a:xfrm>
            <a:off x="11122757" y="8722"/>
            <a:ext cx="1050587" cy="717067"/>
          </a:xfrm>
          <a:prstGeom prst="rect">
            <a:avLst/>
          </a:prstGeom>
        </p:spPr>
      </p:pic>
      <p:sp>
        <p:nvSpPr>
          <p:cNvPr id="72" name="テキスト ボックス 71">
            <a:extLst>
              <a:ext uri="{FF2B5EF4-FFF2-40B4-BE49-F238E27FC236}">
                <a16:creationId xmlns:a16="http://schemas.microsoft.com/office/drawing/2014/main" id="{CCB08F39-9ED9-4BF1-9D29-07B7A8FB04E5}"/>
              </a:ext>
            </a:extLst>
          </p:cNvPr>
          <p:cNvSpPr txBox="1"/>
          <p:nvPr/>
        </p:nvSpPr>
        <p:spPr>
          <a:xfrm>
            <a:off x="1493991" y="3529649"/>
            <a:ext cx="1566029" cy="646331"/>
          </a:xfrm>
          <a:prstGeom prst="rect">
            <a:avLst/>
          </a:prstGeom>
          <a:noFill/>
        </p:spPr>
        <p:txBody>
          <a:bodyPr wrap="square" rtlCol="0">
            <a:spAutoFit/>
          </a:bodyPr>
          <a:lstStyle/>
          <a:p>
            <a:pPr eaLnBrk="1" fontAlgn="auto" hangingPunct="1">
              <a:spcBef>
                <a:spcPts val="0"/>
              </a:spcBef>
              <a:spcAft>
                <a:spcPts val="0"/>
              </a:spcAft>
            </a:pPr>
            <a:r>
              <a:rPr kumimoji="1" lang="ja-JP" altLang="en-US"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High-speed rotating positron target</a:t>
            </a:r>
            <a:r>
              <a:rPr kumimoji="1" lang="en-US" altLang="ja-JP" sz="12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kumimoji="1" lang="ja-JP" altLang="en-US" sz="12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Technology Design</a:t>
            </a:r>
          </a:p>
        </p:txBody>
      </p:sp>
    </p:spTree>
    <p:extLst>
      <p:ext uri="{BB962C8B-B14F-4D97-AF65-F5344CB8AC3E}">
        <p14:creationId xmlns:p14="http://schemas.microsoft.com/office/powerpoint/2010/main" val="1609103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BD0CF395-11D3-4950-A576-D3539E2B2A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0780" y="2243383"/>
            <a:ext cx="2471754" cy="1541787"/>
          </a:xfrm>
          <a:prstGeom prst="rect">
            <a:avLst/>
          </a:prstGeom>
        </p:spPr>
      </p:pic>
      <p:pic>
        <p:nvPicPr>
          <p:cNvPr id="43" name="図 42">
            <a:extLst>
              <a:ext uri="{FF2B5EF4-FFF2-40B4-BE49-F238E27FC236}">
                <a16:creationId xmlns:a16="http://schemas.microsoft.com/office/drawing/2014/main" id="{3E0635A7-9C75-4EB4-A589-78CD202F58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3698" y="2873623"/>
            <a:ext cx="2541388" cy="1064858"/>
          </a:xfrm>
          <a:prstGeom prst="rect">
            <a:avLst/>
          </a:prstGeom>
        </p:spPr>
      </p:pic>
      <p:pic>
        <p:nvPicPr>
          <p:cNvPr id="45" name="図 44">
            <a:extLst>
              <a:ext uri="{FF2B5EF4-FFF2-40B4-BE49-F238E27FC236}">
                <a16:creationId xmlns:a16="http://schemas.microsoft.com/office/drawing/2014/main" id="{56B6E1E8-DDD6-4AE0-836E-20C3F7C391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7613" y="1679878"/>
            <a:ext cx="1138612" cy="1424478"/>
          </a:xfrm>
          <a:prstGeom prst="rect">
            <a:avLst/>
          </a:prstGeom>
        </p:spPr>
      </p:pic>
      <p:sp>
        <p:nvSpPr>
          <p:cNvPr id="23" name="矢印: 右 22">
            <a:extLst>
              <a:ext uri="{FF2B5EF4-FFF2-40B4-BE49-F238E27FC236}">
                <a16:creationId xmlns:a16="http://schemas.microsoft.com/office/drawing/2014/main" id="{C689A009-5E74-43A3-83B9-F326CE3CF4A5}"/>
              </a:ext>
            </a:extLst>
          </p:cNvPr>
          <p:cNvSpPr/>
          <p:nvPr/>
        </p:nvSpPr>
        <p:spPr>
          <a:xfrm>
            <a:off x="2441298" y="3941996"/>
            <a:ext cx="6817376" cy="276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dirty="0">
              <a:solidFill>
                <a:prstClr val="white"/>
              </a:solidFill>
              <a:latin typeface="Arial Unicode MS" panose="020B0604020202020204" pitchFamily="50" charset="-128"/>
              <a:ea typeface="Arial Unicode MS" panose="020B0604020202020204" pitchFamily="50" charset="-128"/>
            </a:endParaRPr>
          </a:p>
        </p:txBody>
      </p:sp>
      <p:sp>
        <p:nvSpPr>
          <p:cNvPr id="22" name="矢印: 右 21">
            <a:extLst>
              <a:ext uri="{FF2B5EF4-FFF2-40B4-BE49-F238E27FC236}">
                <a16:creationId xmlns:a16="http://schemas.microsoft.com/office/drawing/2014/main" id="{CC18455C-4422-4847-A39E-740729259C70}"/>
              </a:ext>
            </a:extLst>
          </p:cNvPr>
          <p:cNvSpPr/>
          <p:nvPr/>
        </p:nvSpPr>
        <p:spPr>
          <a:xfrm>
            <a:off x="2456761" y="1409610"/>
            <a:ext cx="6786453" cy="27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dirty="0">
              <a:solidFill>
                <a:prstClr val="white"/>
              </a:solidFill>
              <a:latin typeface="Arial Unicode MS" panose="020B0604020202020204" pitchFamily="50" charset="-128"/>
              <a:ea typeface="Arial Unicode MS" panose="020B0604020202020204" pitchFamily="50" charset="-128"/>
            </a:endParaRPr>
          </a:p>
        </p:txBody>
      </p:sp>
      <p:sp>
        <p:nvSpPr>
          <p:cNvPr id="2" name="Title 1"/>
          <p:cNvSpPr>
            <a:spLocks noGrp="1"/>
          </p:cNvSpPr>
          <p:nvPr>
            <p:ph type="title"/>
          </p:nvPr>
        </p:nvSpPr>
        <p:spPr>
          <a:xfrm>
            <a:off x="0" y="0"/>
            <a:ext cx="12192000" cy="670798"/>
          </a:xfrm>
          <a:solidFill>
            <a:srgbClr val="92D050"/>
          </a:solidFill>
        </p:spPr>
        <p:txBody>
          <a:bodyPr anchor="ctr">
            <a:noAutofit/>
          </a:bodyPr>
          <a:lstStyle/>
          <a:p>
            <a:pPr algn="ctr"/>
            <a:r>
              <a:rPr lang="en-US" altLang="ja-JP" dirty="0"/>
              <a:t>Progress for DR</a:t>
            </a:r>
            <a:endParaRPr lang="en-GB" b="1" dirty="0"/>
          </a:p>
        </p:txBody>
      </p:sp>
      <p:sp>
        <p:nvSpPr>
          <p:cNvPr id="3" name="フッター プレースホルダー 2">
            <a:extLst>
              <a:ext uri="{FF2B5EF4-FFF2-40B4-BE49-F238E27FC236}">
                <a16:creationId xmlns:a16="http://schemas.microsoft.com/office/drawing/2014/main" id="{956F4028-AE4E-4420-9FC6-00D9EC8FD979}"/>
              </a:ext>
            </a:extLst>
          </p:cNvPr>
          <p:cNvSpPr>
            <a:spLocks noGrp="1"/>
          </p:cNvSpPr>
          <p:nvPr>
            <p:ph type="ftr" sz="quarter" idx="11"/>
          </p:nvPr>
        </p:nvSpPr>
        <p:spPr/>
        <p:txBody>
          <a:bodyPr/>
          <a:lstStyle/>
          <a:p>
            <a:pPr eaLnBrk="1" fontAlgn="auto" hangingPunct="1">
              <a:spcBef>
                <a:spcPts val="0"/>
              </a:spcBef>
              <a:spcAft>
                <a:spcPts val="0"/>
              </a:spcAft>
            </a:pPr>
            <a:r>
              <a:rPr kumimoji="1" lang="ja-JP" altLang="en-US">
                <a:solidFill>
                  <a:prstClr val="black">
                    <a:tint val="75000"/>
                  </a:prstClr>
                </a:solidFill>
                <a:cs typeface="+mn-cs"/>
              </a:rPr>
              <a:t>ILCX2021 (Shin MICHIZONO)</a:t>
            </a:r>
          </a:p>
        </p:txBody>
      </p:sp>
      <p:sp>
        <p:nvSpPr>
          <p:cNvPr id="11" name="スライド番号プレースホルダー 10"/>
          <p:cNvSpPr>
            <a:spLocks noGrp="1"/>
          </p:cNvSpPr>
          <p:nvPr>
            <p:ph type="sldNum" sz="quarter" idx="12"/>
          </p:nvPr>
        </p:nvSpPr>
        <p:spPr>
          <a:xfrm>
            <a:off x="8507969" y="6349149"/>
            <a:ext cx="1969477" cy="311112"/>
          </a:xfrm>
          <a:prstGeom prst="rect">
            <a:avLst/>
          </a:prstGeom>
        </p:spPr>
        <p:txBody>
          <a:bodyPr/>
          <a:lstStyle/>
          <a:p>
            <a:pPr eaLnBrk="1" fontAlgn="auto" hangingPunct="1">
              <a:spcBef>
                <a:spcPts val="0"/>
              </a:spcBef>
              <a:spcAft>
                <a:spcPts val="0"/>
              </a:spcAft>
            </a:pPr>
            <a:fld id="{DC0A8B60-5C01-C045-B858-59631D469114}" type="slidenum">
              <a:rPr kumimoji="1" lang="ja-JP" altLang="en-US">
                <a:solidFill>
                  <a:prstClr val="black">
                    <a:tint val="75000"/>
                  </a:prstClr>
                </a:solidFill>
                <a:cs typeface="+mn-cs"/>
              </a:rPr>
              <a:pPr eaLnBrk="1" fontAlgn="auto" hangingPunct="1">
                <a:spcBef>
                  <a:spcPts val="0"/>
                </a:spcBef>
                <a:spcAft>
                  <a:spcPts val="0"/>
                </a:spcAft>
              </a:pPr>
              <a:t>26</a:t>
            </a:fld>
            <a:endParaRPr kumimoji="1" lang="ja-JP" altLang="en-US" dirty="0">
              <a:solidFill>
                <a:prstClr val="black">
                  <a:tint val="75000"/>
                </a:prstClr>
              </a:solidFill>
              <a:cs typeface="+mn-cs"/>
            </a:endParaRPr>
          </a:p>
        </p:txBody>
      </p:sp>
      <p:sp>
        <p:nvSpPr>
          <p:cNvPr id="6" name="テキスト ボックス 5"/>
          <p:cNvSpPr txBox="1"/>
          <p:nvPr/>
        </p:nvSpPr>
        <p:spPr>
          <a:xfrm>
            <a:off x="3412973" y="312099"/>
            <a:ext cx="184731" cy="328423"/>
          </a:xfrm>
          <a:prstGeom prst="rect">
            <a:avLst/>
          </a:prstGeom>
          <a:noFill/>
        </p:spPr>
        <p:txBody>
          <a:bodyPr wrap="none" rtlCol="0">
            <a:spAutoFit/>
          </a:bodyPr>
          <a:lstStyle/>
          <a:p>
            <a:pPr defTabSz="389427" eaLnBrk="1" fontAlgn="auto" hangingPunct="1">
              <a:spcBef>
                <a:spcPts val="0"/>
              </a:spcBef>
              <a:spcAft>
                <a:spcPts val="0"/>
              </a:spcAft>
            </a:pPr>
            <a:endParaRPr lang="ja-JP" altLang="en-US" sz="1534" dirty="0">
              <a:solidFill>
                <a:prstClr val="black"/>
              </a:solidFill>
              <a:latin typeface="Arial Unicode MS" panose="020B0604020202020204" pitchFamily="50" charset="-128"/>
              <a:ea typeface="Arial Unicode MS" panose="020B0604020202020204" pitchFamily="50" charset="-128"/>
              <a:cs typeface="+mn-cs"/>
            </a:endParaRPr>
          </a:p>
        </p:txBody>
      </p:sp>
      <p:sp>
        <p:nvSpPr>
          <p:cNvPr id="5" name="四角形: 角を丸くする 4">
            <a:extLst>
              <a:ext uri="{FF2B5EF4-FFF2-40B4-BE49-F238E27FC236}">
                <a16:creationId xmlns:a16="http://schemas.microsoft.com/office/drawing/2014/main" id="{049E529C-D851-4372-AAF2-3CA52E02844E}"/>
              </a:ext>
            </a:extLst>
          </p:cNvPr>
          <p:cNvSpPr/>
          <p:nvPr/>
        </p:nvSpPr>
        <p:spPr>
          <a:xfrm>
            <a:off x="3221238" y="1318022"/>
            <a:ext cx="1759195" cy="36933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rPr>
              <a:t>Eng. design</a:t>
            </a:r>
            <a:endParaRPr kumimoji="1" lang="ja-JP" altLang="en-US" sz="1400" dirty="0">
              <a:solidFill>
                <a:prstClr val="black"/>
              </a:solidFill>
              <a:latin typeface="Arial Unicode MS" panose="020B0604020202020204" pitchFamily="50" charset="-128"/>
              <a:ea typeface="Arial Unicode MS" panose="020B0604020202020204" pitchFamily="50" charset="-128"/>
            </a:endParaRPr>
          </a:p>
        </p:txBody>
      </p:sp>
      <p:sp>
        <p:nvSpPr>
          <p:cNvPr id="9" name="四角形: 角を丸くする 8">
            <a:extLst>
              <a:ext uri="{FF2B5EF4-FFF2-40B4-BE49-F238E27FC236}">
                <a16:creationId xmlns:a16="http://schemas.microsoft.com/office/drawing/2014/main" id="{5137828E-1A49-409C-9954-A481F60EF4F9}"/>
              </a:ext>
            </a:extLst>
          </p:cNvPr>
          <p:cNvSpPr/>
          <p:nvPr/>
        </p:nvSpPr>
        <p:spPr>
          <a:xfrm>
            <a:off x="2723659" y="3740960"/>
            <a:ext cx="2055865" cy="60262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kumimoji="1" lang="ja-JP" altLang="en-US" sz="1400" dirty="0">
                <a:solidFill>
                  <a:prstClr val="black"/>
                </a:solidFill>
                <a:latin typeface="Arial Unicode MS" panose="020B0604020202020204" pitchFamily="50" charset="-128"/>
                <a:ea typeface="Arial Unicode MS" panose="020B0604020202020204" pitchFamily="50" charset="-128"/>
              </a:rPr>
              <a:t>Eng</a:t>
            </a:r>
            <a:r>
              <a:rPr kumimoji="1" lang="en-US" altLang="ja-JP" sz="1400" dirty="0">
                <a:solidFill>
                  <a:prstClr val="black"/>
                </a:solidFill>
                <a:latin typeface="Arial Unicode MS" panose="020B0604020202020204" pitchFamily="50" charset="-128"/>
                <a:ea typeface="Arial Unicode MS" panose="020B0604020202020204" pitchFamily="50" charset="-128"/>
              </a:rPr>
              <a:t>.</a:t>
            </a:r>
            <a:r>
              <a:rPr kumimoji="1" lang="ja-JP" altLang="en-US" sz="1400" dirty="0">
                <a:solidFill>
                  <a:prstClr val="black"/>
                </a:solidFill>
                <a:latin typeface="Arial Unicode MS" panose="020B0604020202020204" pitchFamily="50" charset="-128"/>
                <a:ea typeface="Arial Unicode MS" panose="020B0604020202020204" pitchFamily="50" charset="-128"/>
              </a:rPr>
              <a:t> Design</a:t>
            </a:r>
          </a:p>
          <a:p>
            <a:pPr algn="ctr" eaLnBrk="1" fontAlgn="auto" hangingPunct="1">
              <a:spcBef>
                <a:spcPts val="0"/>
              </a:spcBef>
              <a:spcAft>
                <a:spcPts val="0"/>
              </a:spcAft>
            </a:pPr>
            <a:r>
              <a:rPr kumimoji="1" lang="ja-JP" altLang="en-US" sz="1400" dirty="0">
                <a:solidFill>
                  <a:prstClr val="black"/>
                </a:solidFill>
                <a:latin typeface="Arial Unicode MS" panose="020B0604020202020204" pitchFamily="50" charset="-128"/>
                <a:ea typeface="Arial Unicode MS" panose="020B0604020202020204" pitchFamily="50" charset="-128"/>
              </a:rPr>
              <a:t>Equipment verification</a:t>
            </a:r>
          </a:p>
        </p:txBody>
      </p:sp>
      <p:sp>
        <p:nvSpPr>
          <p:cNvPr id="14" name="四角形: 角を丸くする 13">
            <a:extLst>
              <a:ext uri="{FF2B5EF4-FFF2-40B4-BE49-F238E27FC236}">
                <a16:creationId xmlns:a16="http://schemas.microsoft.com/office/drawing/2014/main" id="{1ADE5AE8-C6AD-4316-9EF0-4664CD14CA20}"/>
              </a:ext>
            </a:extLst>
          </p:cNvPr>
          <p:cNvSpPr/>
          <p:nvPr/>
        </p:nvSpPr>
        <p:spPr>
          <a:xfrm>
            <a:off x="9288877" y="1165776"/>
            <a:ext cx="1285037" cy="510622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rPr>
              <a:t>Final design</a:t>
            </a: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rPr>
              <a:t>Stable op.</a:t>
            </a:r>
            <a:endParaRPr kumimoji="1" lang="ja-JP" altLang="en-US" sz="1400" dirty="0">
              <a:solidFill>
                <a:prstClr val="black"/>
              </a:solidFill>
              <a:latin typeface="Arial Unicode MS" panose="020B0604020202020204" pitchFamily="50" charset="-128"/>
              <a:ea typeface="Arial Unicode MS" panose="020B0604020202020204" pitchFamily="50" charset="-128"/>
            </a:endParaRPr>
          </a:p>
        </p:txBody>
      </p:sp>
      <p:sp>
        <p:nvSpPr>
          <p:cNvPr id="10" name="テキスト ボックス 9">
            <a:extLst>
              <a:ext uri="{FF2B5EF4-FFF2-40B4-BE49-F238E27FC236}">
                <a16:creationId xmlns:a16="http://schemas.microsoft.com/office/drawing/2014/main" id="{C46D3F6F-C2CE-4D2C-A3CC-D25F3B88C172}"/>
              </a:ext>
            </a:extLst>
          </p:cNvPr>
          <p:cNvSpPr txBox="1"/>
          <p:nvPr/>
        </p:nvSpPr>
        <p:spPr>
          <a:xfrm>
            <a:off x="1816033" y="1341597"/>
            <a:ext cx="405880" cy="276999"/>
          </a:xfrm>
          <a:prstGeom prst="rect">
            <a:avLst/>
          </a:prstGeom>
          <a:noFill/>
        </p:spPr>
        <p:txBody>
          <a:bodyPr wrap="none" rtlCol="0">
            <a:spAutoFit/>
          </a:bodyPr>
          <a:lstStyle/>
          <a:p>
            <a:pPr algn="ct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DR</a:t>
            </a:r>
            <a:endParaRPr kumimoji="1" lang="ja-JP" altLang="en-US" sz="1200" dirty="0">
              <a:solidFill>
                <a:prstClr val="black"/>
              </a:solidFill>
              <a:latin typeface="Arial Unicode MS" panose="020B0604020202020204" pitchFamily="50" charset="-128"/>
              <a:ea typeface="Arial Unicode MS" panose="020B0604020202020204" pitchFamily="50" charset="-128"/>
              <a:cs typeface="+mn-cs"/>
            </a:endParaRPr>
          </a:p>
        </p:txBody>
      </p:sp>
      <p:sp>
        <p:nvSpPr>
          <p:cNvPr id="16" name="テキスト ボックス 15">
            <a:extLst>
              <a:ext uri="{FF2B5EF4-FFF2-40B4-BE49-F238E27FC236}">
                <a16:creationId xmlns:a16="http://schemas.microsoft.com/office/drawing/2014/main" id="{0DC9E30C-45A0-4AF0-990D-AE90FD6F0847}"/>
              </a:ext>
            </a:extLst>
          </p:cNvPr>
          <p:cNvSpPr txBox="1"/>
          <p:nvPr/>
        </p:nvSpPr>
        <p:spPr>
          <a:xfrm>
            <a:off x="1524000" y="670798"/>
            <a:ext cx="4426254" cy="369332"/>
          </a:xfrm>
          <a:prstGeom prst="rect">
            <a:avLst/>
          </a:prstGeom>
          <a:solidFill>
            <a:schemeClr val="accent4">
              <a:lumMod val="20000"/>
              <a:lumOff val="80000"/>
            </a:schemeClr>
          </a:solidFill>
        </p:spPr>
        <p:txBody>
          <a:bodyPr wrap="square" rtlCol="0">
            <a:spAutoFit/>
          </a:bodyPr>
          <a:lstStyle/>
          <a:p>
            <a:pPr algn="ctr" eaLnBrk="1" fontAlgn="auto" hangingPunct="1">
              <a:spcBef>
                <a:spcPts val="0"/>
              </a:spcBef>
              <a:spcAft>
                <a:spcPts val="0"/>
              </a:spcAft>
            </a:pPr>
            <a:r>
              <a:rPr kumimoji="1" lang="ja-JP" altLang="en-US" dirty="0">
                <a:solidFill>
                  <a:prstClr val="black"/>
                </a:solidFill>
                <a:latin typeface="Arial Unicode MS" panose="020B0604020202020204" pitchFamily="50" charset="-128"/>
                <a:ea typeface="Arial Unicode MS" panose="020B0604020202020204" pitchFamily="50" charset="-128"/>
                <a:cs typeface="+mn-cs"/>
              </a:rPr>
              <a:t>～</a:t>
            </a:r>
            <a:r>
              <a:rPr kumimoji="1" lang="en-US" altLang="ja-JP" dirty="0">
                <a:solidFill>
                  <a:prstClr val="black"/>
                </a:solidFill>
                <a:latin typeface="Arial Unicode MS" panose="020B0604020202020204" pitchFamily="50" charset="-128"/>
                <a:ea typeface="Arial Unicode MS" panose="020B0604020202020204" pitchFamily="50" charset="-128"/>
                <a:cs typeface="+mn-cs"/>
              </a:rPr>
              <a:t>2017</a:t>
            </a:r>
            <a:endParaRPr kumimoji="1" lang="ja-JP" altLang="en-US" dirty="0">
              <a:solidFill>
                <a:prstClr val="black"/>
              </a:solidFill>
              <a:latin typeface="Arial Unicode MS" panose="020B0604020202020204" pitchFamily="50" charset="-128"/>
              <a:ea typeface="Arial Unicode MS" panose="020B0604020202020204" pitchFamily="50" charset="-128"/>
              <a:cs typeface="+mn-cs"/>
            </a:endParaRPr>
          </a:p>
        </p:txBody>
      </p:sp>
      <p:sp>
        <p:nvSpPr>
          <p:cNvPr id="17" name="テキスト ボックス 16">
            <a:extLst>
              <a:ext uri="{FF2B5EF4-FFF2-40B4-BE49-F238E27FC236}">
                <a16:creationId xmlns:a16="http://schemas.microsoft.com/office/drawing/2014/main" id="{A6AC91CA-71AB-4657-A452-D06529BC8983}"/>
              </a:ext>
            </a:extLst>
          </p:cNvPr>
          <p:cNvSpPr txBox="1"/>
          <p:nvPr/>
        </p:nvSpPr>
        <p:spPr>
          <a:xfrm>
            <a:off x="5994802" y="664865"/>
            <a:ext cx="2862686" cy="369332"/>
          </a:xfrm>
          <a:prstGeom prst="rect">
            <a:avLst/>
          </a:prstGeom>
          <a:solidFill>
            <a:schemeClr val="accent6">
              <a:lumMod val="20000"/>
              <a:lumOff val="80000"/>
            </a:schemeClr>
          </a:solidFill>
        </p:spPr>
        <p:txBody>
          <a:bodyPr wrap="square" rtlCol="0">
            <a:spAutoFit/>
          </a:bodyPr>
          <a:lstStyle/>
          <a:p>
            <a:pPr algn="ctr" eaLnBrk="1" fontAlgn="auto" hangingPunct="1">
              <a:spcBef>
                <a:spcPts val="0"/>
              </a:spcBef>
              <a:spcAft>
                <a:spcPts val="0"/>
              </a:spcAft>
            </a:pPr>
            <a:r>
              <a:rPr kumimoji="1" lang="en-US" altLang="ja-JP" dirty="0">
                <a:solidFill>
                  <a:prstClr val="black"/>
                </a:solidFill>
                <a:latin typeface="Arial Unicode MS" panose="020B0604020202020204" pitchFamily="50" charset="-128"/>
                <a:ea typeface="Arial Unicode MS" panose="020B0604020202020204" pitchFamily="50" charset="-128"/>
                <a:cs typeface="+mn-cs"/>
              </a:rPr>
              <a:t>2018</a:t>
            </a:r>
            <a:r>
              <a:rPr kumimoji="1" lang="ja-JP" altLang="en-US" dirty="0">
                <a:solidFill>
                  <a:prstClr val="black"/>
                </a:solidFill>
                <a:latin typeface="Arial Unicode MS" panose="020B0604020202020204" pitchFamily="50" charset="-128"/>
                <a:ea typeface="Arial Unicode MS" panose="020B0604020202020204" pitchFamily="50" charset="-128"/>
                <a:cs typeface="+mn-cs"/>
              </a:rPr>
              <a:t>～</a:t>
            </a:r>
            <a:r>
              <a:rPr kumimoji="1" lang="en-US" altLang="ja-JP" dirty="0">
                <a:solidFill>
                  <a:prstClr val="black"/>
                </a:solidFill>
                <a:latin typeface="Arial Unicode MS" panose="020B0604020202020204" pitchFamily="50" charset="-128"/>
                <a:ea typeface="Arial Unicode MS" panose="020B0604020202020204" pitchFamily="50" charset="-128"/>
                <a:cs typeface="+mn-cs"/>
              </a:rPr>
              <a:t>2021</a:t>
            </a:r>
          </a:p>
        </p:txBody>
      </p:sp>
      <p:sp>
        <p:nvSpPr>
          <p:cNvPr id="18" name="テキスト ボックス 17">
            <a:extLst>
              <a:ext uri="{FF2B5EF4-FFF2-40B4-BE49-F238E27FC236}">
                <a16:creationId xmlns:a16="http://schemas.microsoft.com/office/drawing/2014/main" id="{F7DCA552-3377-4274-B255-E6FAB7A0D89F}"/>
              </a:ext>
            </a:extLst>
          </p:cNvPr>
          <p:cNvSpPr txBox="1"/>
          <p:nvPr/>
        </p:nvSpPr>
        <p:spPr>
          <a:xfrm>
            <a:off x="8902036" y="666788"/>
            <a:ext cx="1765964" cy="369332"/>
          </a:xfrm>
          <a:prstGeom prst="rect">
            <a:avLst/>
          </a:prstGeom>
          <a:solidFill>
            <a:schemeClr val="accent5">
              <a:lumMod val="20000"/>
              <a:lumOff val="80000"/>
            </a:schemeClr>
          </a:solidFill>
        </p:spPr>
        <p:txBody>
          <a:bodyPr wrap="square" rtlCol="0">
            <a:spAutoFit/>
          </a:bodyPr>
          <a:lstStyle/>
          <a:p>
            <a:pPr algn="ctr" eaLnBrk="1" fontAlgn="auto" hangingPunct="1">
              <a:spcBef>
                <a:spcPts val="0"/>
              </a:spcBef>
              <a:spcAft>
                <a:spcPts val="0"/>
              </a:spcAft>
            </a:pPr>
            <a:r>
              <a:rPr kumimoji="1" lang="en-US" altLang="ja-JP" dirty="0">
                <a:solidFill>
                  <a:prstClr val="black"/>
                </a:solidFill>
                <a:latin typeface="Arial Unicode MS" panose="020B0604020202020204" pitchFamily="50" charset="-128"/>
                <a:ea typeface="Arial Unicode MS" panose="020B0604020202020204" pitchFamily="50" charset="-128"/>
                <a:cs typeface="+mn-cs"/>
              </a:rPr>
              <a:t>Pre-lab</a:t>
            </a:r>
          </a:p>
        </p:txBody>
      </p:sp>
      <p:sp>
        <p:nvSpPr>
          <p:cNvPr id="39" name="テキスト ボックス 38">
            <a:extLst>
              <a:ext uri="{FF2B5EF4-FFF2-40B4-BE49-F238E27FC236}">
                <a16:creationId xmlns:a16="http://schemas.microsoft.com/office/drawing/2014/main" id="{23ED27A9-F0DE-4354-AE29-FA6CE93E417E}"/>
              </a:ext>
            </a:extLst>
          </p:cNvPr>
          <p:cNvSpPr txBox="1"/>
          <p:nvPr/>
        </p:nvSpPr>
        <p:spPr>
          <a:xfrm>
            <a:off x="1744105" y="3941996"/>
            <a:ext cx="699230" cy="276999"/>
          </a:xfrm>
          <a:prstGeom prst="rect">
            <a:avLst/>
          </a:prstGeom>
          <a:noFill/>
        </p:spPr>
        <p:txBody>
          <a:bodyPr wrap="none" rtlCol="0">
            <a:spAutoFit/>
          </a:bodyPr>
          <a:lstStyle/>
          <a:p>
            <a:pPr algn="ct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Inj./Ext.</a:t>
            </a:r>
            <a:endParaRPr kumimoji="1" lang="ja-JP" altLang="en-US" sz="1200" dirty="0">
              <a:solidFill>
                <a:prstClr val="black"/>
              </a:solidFill>
              <a:latin typeface="Arial Unicode MS" panose="020B0604020202020204" pitchFamily="50" charset="-128"/>
              <a:ea typeface="Arial Unicode MS" panose="020B0604020202020204" pitchFamily="50" charset="-128"/>
              <a:cs typeface="+mn-cs"/>
            </a:endParaRPr>
          </a:p>
        </p:txBody>
      </p:sp>
      <p:pic>
        <p:nvPicPr>
          <p:cNvPr id="7" name="図 6">
            <a:extLst>
              <a:ext uri="{FF2B5EF4-FFF2-40B4-BE49-F238E27FC236}">
                <a16:creationId xmlns:a16="http://schemas.microsoft.com/office/drawing/2014/main" id="{2379E711-7D23-40D7-A127-57EF98335F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3584" y="4729885"/>
            <a:ext cx="1520933" cy="850828"/>
          </a:xfrm>
          <a:prstGeom prst="rect">
            <a:avLst/>
          </a:prstGeom>
        </p:spPr>
      </p:pic>
      <p:pic>
        <p:nvPicPr>
          <p:cNvPr id="40" name="図 39">
            <a:extLst>
              <a:ext uri="{FF2B5EF4-FFF2-40B4-BE49-F238E27FC236}">
                <a16:creationId xmlns:a16="http://schemas.microsoft.com/office/drawing/2014/main" id="{A4F00125-DFBF-47F4-8390-14C55B59A7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93009" y="4392944"/>
            <a:ext cx="2157772" cy="2079814"/>
          </a:xfrm>
          <a:prstGeom prst="rect">
            <a:avLst/>
          </a:prstGeom>
        </p:spPr>
      </p:pic>
      <p:sp>
        <p:nvSpPr>
          <p:cNvPr id="46" name="矢印: 折線 45">
            <a:extLst>
              <a:ext uri="{FF2B5EF4-FFF2-40B4-BE49-F238E27FC236}">
                <a16:creationId xmlns:a16="http://schemas.microsoft.com/office/drawing/2014/main" id="{97903BE5-9BA4-400D-B746-2CA42E3947DA}"/>
              </a:ext>
            </a:extLst>
          </p:cNvPr>
          <p:cNvSpPr/>
          <p:nvPr/>
        </p:nvSpPr>
        <p:spPr>
          <a:xfrm rot="16200000" flipV="1">
            <a:off x="6819786" y="4337007"/>
            <a:ext cx="2367407" cy="1904094"/>
          </a:xfrm>
          <a:prstGeom prst="bentArrow">
            <a:avLst>
              <a:gd name="adj1" fmla="val 25000"/>
              <a:gd name="adj2" fmla="val 3645"/>
              <a:gd name="adj3" fmla="val 0"/>
              <a:gd name="adj4" fmla="val 285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dirty="0">
              <a:solidFill>
                <a:prstClr val="black"/>
              </a:solidFill>
              <a:latin typeface="Arial Unicode MS" panose="020B0604020202020204" pitchFamily="50" charset="-128"/>
              <a:ea typeface="Arial Unicode MS" panose="020B0604020202020204" pitchFamily="50" charset="-128"/>
            </a:endParaRPr>
          </a:p>
        </p:txBody>
      </p:sp>
      <p:pic>
        <p:nvPicPr>
          <p:cNvPr id="47" name="図 46">
            <a:extLst>
              <a:ext uri="{FF2B5EF4-FFF2-40B4-BE49-F238E27FC236}">
                <a16:creationId xmlns:a16="http://schemas.microsoft.com/office/drawing/2014/main" id="{BA3B9290-5B3B-4B70-B3AD-D3206EBA1D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69275" y="5281888"/>
            <a:ext cx="2701355" cy="990111"/>
          </a:xfrm>
          <a:prstGeom prst="rect">
            <a:avLst/>
          </a:prstGeom>
        </p:spPr>
      </p:pic>
      <p:sp>
        <p:nvSpPr>
          <p:cNvPr id="48" name="四角形: 角を丸くする 47">
            <a:extLst>
              <a:ext uri="{FF2B5EF4-FFF2-40B4-BE49-F238E27FC236}">
                <a16:creationId xmlns:a16="http://schemas.microsoft.com/office/drawing/2014/main" id="{50E53195-53F9-471E-96EB-2FB7710C9446}"/>
              </a:ext>
            </a:extLst>
          </p:cNvPr>
          <p:cNvSpPr/>
          <p:nvPr/>
        </p:nvSpPr>
        <p:spPr>
          <a:xfrm>
            <a:off x="6090667" y="6257561"/>
            <a:ext cx="2258568" cy="2837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kumimoji="1" lang="ja-JP" altLang="en-US" sz="1400" dirty="0">
                <a:solidFill>
                  <a:prstClr val="black"/>
                </a:solidFill>
                <a:latin typeface="Arial Unicode MS" panose="020B0604020202020204" pitchFamily="50" charset="-128"/>
                <a:ea typeface="Arial Unicode MS" panose="020B0604020202020204" pitchFamily="50" charset="-128"/>
              </a:rPr>
              <a:t>Fast kicker technology</a:t>
            </a:r>
          </a:p>
        </p:txBody>
      </p:sp>
      <p:pic>
        <p:nvPicPr>
          <p:cNvPr id="49" name="図 48">
            <a:extLst>
              <a:ext uri="{FF2B5EF4-FFF2-40B4-BE49-F238E27FC236}">
                <a16:creationId xmlns:a16="http://schemas.microsoft.com/office/drawing/2014/main" id="{9F6079DB-9CB4-4F26-ABD4-87AE0D9FD9C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18101" y="4262592"/>
            <a:ext cx="1674934" cy="1009237"/>
          </a:xfrm>
          <a:prstGeom prst="rect">
            <a:avLst/>
          </a:prstGeom>
        </p:spPr>
      </p:pic>
      <p:sp>
        <p:nvSpPr>
          <p:cNvPr id="50" name="テキスト ボックス 49">
            <a:extLst>
              <a:ext uri="{FF2B5EF4-FFF2-40B4-BE49-F238E27FC236}">
                <a16:creationId xmlns:a16="http://schemas.microsoft.com/office/drawing/2014/main" id="{7392BDFE-6022-4AC3-9FB4-94B8CB630920}"/>
              </a:ext>
            </a:extLst>
          </p:cNvPr>
          <p:cNvSpPr txBox="1"/>
          <p:nvPr/>
        </p:nvSpPr>
        <p:spPr>
          <a:xfrm>
            <a:off x="6404569" y="4528307"/>
            <a:ext cx="633507" cy="307777"/>
          </a:xfrm>
          <a:prstGeom prst="rect">
            <a:avLst/>
          </a:prstGeom>
          <a:noFill/>
        </p:spPr>
        <p:txBody>
          <a:bodyPr wrap="none" rtlCol="0">
            <a:spAutoFit/>
          </a:bodyPr>
          <a:lstStyle/>
          <a:p>
            <a:pPr eaLnBrk="1" fontAlgn="auto" hangingPunct="1">
              <a:spcBef>
                <a:spcPts val="0"/>
              </a:spcBef>
              <a:spcAft>
                <a:spcPts val="0"/>
              </a:spcAft>
            </a:pPr>
            <a:r>
              <a:rPr kumimoji="1" lang="en-US" altLang="ja-JP" sz="1400" dirty="0">
                <a:solidFill>
                  <a:srgbClr val="FF0000"/>
                </a:solidFill>
                <a:latin typeface="Arial Unicode MS" panose="020B0604020202020204" pitchFamily="50" charset="-128"/>
                <a:ea typeface="Arial Unicode MS" panose="020B0604020202020204" pitchFamily="50" charset="-128"/>
                <a:cs typeface="+mn-cs"/>
              </a:rPr>
              <a:t>LBNL</a:t>
            </a:r>
            <a:endParaRPr kumimoji="1" lang="ja-JP" altLang="en-US" sz="1400" dirty="0">
              <a:solidFill>
                <a:srgbClr val="FF0000"/>
              </a:solidFill>
              <a:latin typeface="Arial Unicode MS" panose="020B0604020202020204" pitchFamily="50" charset="-128"/>
              <a:ea typeface="Arial Unicode MS" panose="020B0604020202020204" pitchFamily="50" charset="-128"/>
              <a:cs typeface="+mn-cs"/>
            </a:endParaRPr>
          </a:p>
        </p:txBody>
      </p:sp>
      <p:sp>
        <p:nvSpPr>
          <p:cNvPr id="51" name="テキスト ボックス 50">
            <a:extLst>
              <a:ext uri="{FF2B5EF4-FFF2-40B4-BE49-F238E27FC236}">
                <a16:creationId xmlns:a16="http://schemas.microsoft.com/office/drawing/2014/main" id="{7C86CE2D-56C0-43BA-9C1A-5D34E98231C2}"/>
              </a:ext>
            </a:extLst>
          </p:cNvPr>
          <p:cNvSpPr txBox="1"/>
          <p:nvPr/>
        </p:nvSpPr>
        <p:spPr>
          <a:xfrm>
            <a:off x="5762658" y="5077650"/>
            <a:ext cx="1162498" cy="307777"/>
          </a:xfrm>
          <a:prstGeom prst="rect">
            <a:avLst/>
          </a:prstGeom>
          <a:noFill/>
        </p:spPr>
        <p:txBody>
          <a:bodyPr wrap="none" rtlCol="0">
            <a:spAutoFit/>
          </a:bodyPr>
          <a:lstStyle/>
          <a:p>
            <a:pPr eaLnBrk="1" fontAlgn="auto" hangingPunct="1">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CERN-</a:t>
            </a:r>
            <a:r>
              <a:rPr kumimoji="1" lang="en-US" altLang="ja-JP" sz="1400" dirty="0">
                <a:solidFill>
                  <a:srgbClr val="FF0000"/>
                </a:solidFill>
                <a:latin typeface="Arial Unicode MS" panose="020B0604020202020204" pitchFamily="50" charset="-128"/>
                <a:ea typeface="Arial Unicode MS" panose="020B0604020202020204" pitchFamily="50" charset="-128"/>
                <a:cs typeface="+mn-cs"/>
              </a:rPr>
              <a:t>CLIC</a:t>
            </a:r>
            <a:endParaRPr kumimoji="1" lang="ja-JP" altLang="en-US" sz="1400" dirty="0">
              <a:solidFill>
                <a:srgbClr val="FF0000"/>
              </a:solidFill>
              <a:latin typeface="Arial Unicode MS" panose="020B0604020202020204" pitchFamily="50" charset="-128"/>
              <a:ea typeface="Arial Unicode MS" panose="020B0604020202020204" pitchFamily="50" charset="-128"/>
              <a:cs typeface="+mn-cs"/>
            </a:endParaRPr>
          </a:p>
        </p:txBody>
      </p:sp>
      <p:pic>
        <p:nvPicPr>
          <p:cNvPr id="52" name="図 51">
            <a:extLst>
              <a:ext uri="{FF2B5EF4-FFF2-40B4-BE49-F238E27FC236}">
                <a16:creationId xmlns:a16="http://schemas.microsoft.com/office/drawing/2014/main" id="{75E3FFAE-AFBE-44E6-9CFD-DB90CE448FF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263" r="48553"/>
          <a:stretch/>
        </p:blipFill>
        <p:spPr>
          <a:xfrm>
            <a:off x="9071322" y="4311817"/>
            <a:ext cx="1689977" cy="1312561"/>
          </a:xfrm>
          <a:prstGeom prst="rect">
            <a:avLst/>
          </a:prstGeom>
        </p:spPr>
      </p:pic>
      <p:pic>
        <p:nvPicPr>
          <p:cNvPr id="53" name="図 52">
            <a:extLst>
              <a:ext uri="{FF2B5EF4-FFF2-40B4-BE49-F238E27FC236}">
                <a16:creationId xmlns:a16="http://schemas.microsoft.com/office/drawing/2014/main" id="{B656B67B-0EAE-4DF7-B155-B9C9B425D56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366518" y="1478540"/>
            <a:ext cx="1232897" cy="986212"/>
          </a:xfrm>
          <a:prstGeom prst="rect">
            <a:avLst/>
          </a:prstGeom>
        </p:spPr>
      </p:pic>
      <p:pic>
        <p:nvPicPr>
          <p:cNvPr id="54" name="図 53">
            <a:extLst>
              <a:ext uri="{FF2B5EF4-FFF2-40B4-BE49-F238E27FC236}">
                <a16:creationId xmlns:a16="http://schemas.microsoft.com/office/drawing/2014/main" id="{C097351E-9E83-4A96-AAFE-0C6E5EBA955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57167" r="55513"/>
          <a:stretch/>
        </p:blipFill>
        <p:spPr>
          <a:xfrm>
            <a:off x="9387683" y="2567323"/>
            <a:ext cx="1232897" cy="1042913"/>
          </a:xfrm>
          <a:prstGeom prst="rect">
            <a:avLst/>
          </a:prstGeom>
        </p:spPr>
      </p:pic>
      <p:pic>
        <p:nvPicPr>
          <p:cNvPr id="32" name="図 31">
            <a:extLst>
              <a:ext uri="{FF2B5EF4-FFF2-40B4-BE49-F238E27FC236}">
                <a16:creationId xmlns:a16="http://schemas.microsoft.com/office/drawing/2014/main" id="{5D145C51-3CB3-4DB6-A46B-FCDD2E04975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24001" y="5539979"/>
            <a:ext cx="2180261" cy="780043"/>
          </a:xfrm>
          <a:prstGeom prst="rect">
            <a:avLst/>
          </a:prstGeom>
        </p:spPr>
      </p:pic>
      <p:sp>
        <p:nvSpPr>
          <p:cNvPr id="35" name="テキスト ボックス 34">
            <a:extLst>
              <a:ext uri="{FF2B5EF4-FFF2-40B4-BE49-F238E27FC236}">
                <a16:creationId xmlns:a16="http://schemas.microsoft.com/office/drawing/2014/main" id="{E8C2F853-91C8-444A-974A-72FBBBB1E4F2}"/>
              </a:ext>
            </a:extLst>
          </p:cNvPr>
          <p:cNvSpPr txBox="1"/>
          <p:nvPr/>
        </p:nvSpPr>
        <p:spPr>
          <a:xfrm>
            <a:off x="1655399" y="1709835"/>
            <a:ext cx="3012215" cy="738664"/>
          </a:xfrm>
          <a:prstGeom prst="rect">
            <a:avLst/>
          </a:prstGeom>
          <a:noFill/>
        </p:spPr>
        <p:txBody>
          <a:bodyPr wrap="square">
            <a:spAutoFit/>
          </a:bodyPr>
          <a:lstStyle/>
          <a:p>
            <a:pPr eaLnBrk="1" fontAlgn="auto" hangingPunct="1">
              <a:spcBef>
                <a:spcPts val="0"/>
              </a:spcBef>
              <a:spcAft>
                <a:spcPts val="0"/>
              </a:spcAft>
            </a:pPr>
            <a:r>
              <a:rPr lang="en-US" altLang="ja-JP" sz="1400" dirty="0">
                <a:solidFill>
                  <a:srgbClr val="FF0000"/>
                </a:solidFill>
                <a:latin typeface="Arial Unicode MS" panose="020B0604020202020204" pitchFamily="50" charset="-128"/>
                <a:ea typeface="Arial Unicode MS" panose="020B0604020202020204" pitchFamily="50" charset="-128"/>
                <a:cs typeface="+mn-cs"/>
              </a:rPr>
              <a:t>Design </a:t>
            </a:r>
            <a:r>
              <a:rPr lang="ja-JP" altLang="en-US" sz="1400" dirty="0">
                <a:solidFill>
                  <a:srgbClr val="FF0000"/>
                </a:solidFill>
                <a:latin typeface="Arial Unicode MS" panose="020B0604020202020204" pitchFamily="50" charset="-128"/>
                <a:ea typeface="Arial Unicode MS" panose="020B0604020202020204" pitchFamily="50" charset="-128"/>
                <a:cs typeface="+mn-cs"/>
              </a:rPr>
              <a:t>based on experience </a:t>
            </a:r>
            <a:r>
              <a:rPr lang="ja-JP" altLang="en-US" sz="1400" dirty="0">
                <a:solidFill>
                  <a:prstClr val="black"/>
                </a:solidFill>
                <a:latin typeface="Arial Unicode MS" panose="020B0604020202020204" pitchFamily="50" charset="-128"/>
                <a:ea typeface="Arial Unicode MS" panose="020B0604020202020204" pitchFamily="50" charset="-128"/>
                <a:cs typeface="+mn-cs"/>
              </a:rPr>
              <a:t>with </a:t>
            </a:r>
            <a:r>
              <a:rPr lang="en-US" altLang="ja-JP" sz="1400" dirty="0">
                <a:solidFill>
                  <a:prstClr val="black"/>
                </a:solidFill>
                <a:latin typeface="Arial Unicode MS" panose="020B0604020202020204" pitchFamily="50" charset="-128"/>
                <a:ea typeface="Arial Unicode MS" panose="020B0604020202020204" pitchFamily="50" charset="-128"/>
                <a:cs typeface="+mn-cs"/>
              </a:rPr>
              <a:t>circular</a:t>
            </a:r>
            <a:r>
              <a:rPr lang="ja-JP" altLang="en-US" sz="1400" dirty="0">
                <a:solidFill>
                  <a:prstClr val="black"/>
                </a:solidFill>
                <a:latin typeface="Arial Unicode MS" panose="020B0604020202020204" pitchFamily="50" charset="-128"/>
                <a:ea typeface="Arial Unicode MS" panose="020B0604020202020204" pitchFamily="50" charset="-128"/>
                <a:cs typeface="+mn-cs"/>
              </a:rPr>
              <a:t> accelerators </a:t>
            </a:r>
            <a:r>
              <a:rPr lang="en-US" altLang="ja-JP" sz="1400" dirty="0">
                <a:solidFill>
                  <a:prstClr val="black"/>
                </a:solidFill>
                <a:latin typeface="Arial Unicode MS" panose="020B0604020202020204" pitchFamily="50" charset="-128"/>
                <a:ea typeface="Arial Unicode MS" panose="020B0604020202020204" pitchFamily="50" charset="-128"/>
                <a:cs typeface="+mn-cs"/>
              </a:rPr>
              <a:t>around the world.</a:t>
            </a:r>
            <a:endParaRPr lang="ja-JP" altLang="en-US" sz="1400" dirty="0">
              <a:solidFill>
                <a:prstClr val="black"/>
              </a:solidFill>
              <a:latin typeface="Arial Unicode MS" panose="020B0604020202020204" pitchFamily="50" charset="-128"/>
              <a:ea typeface="Arial Unicode MS" panose="020B0604020202020204" pitchFamily="50" charset="-128"/>
              <a:cs typeface="+mn-cs"/>
            </a:endParaRPr>
          </a:p>
        </p:txBody>
      </p:sp>
      <p:sp>
        <p:nvSpPr>
          <p:cNvPr id="37" name="テキスト ボックス 36">
            <a:extLst>
              <a:ext uri="{FF2B5EF4-FFF2-40B4-BE49-F238E27FC236}">
                <a16:creationId xmlns:a16="http://schemas.microsoft.com/office/drawing/2014/main" id="{99CA7487-87E0-4CEA-B57E-4ACA8D610984}"/>
              </a:ext>
            </a:extLst>
          </p:cNvPr>
          <p:cNvSpPr txBox="1"/>
          <p:nvPr/>
        </p:nvSpPr>
        <p:spPr>
          <a:xfrm>
            <a:off x="6076136" y="1541451"/>
            <a:ext cx="3256201" cy="738664"/>
          </a:xfrm>
          <a:prstGeom prst="rect">
            <a:avLst/>
          </a:prstGeom>
          <a:noFill/>
        </p:spPr>
        <p:txBody>
          <a:bodyPr wrap="square">
            <a:spAutoFit/>
          </a:bodyPr>
          <a:lstStyle/>
          <a:p>
            <a:pPr defTabSz="914400"/>
            <a:r>
              <a:rPr lang="en-US" altLang="ja-JP" sz="1400" dirty="0">
                <a:solidFill>
                  <a:prstClr val="black"/>
                </a:solidFill>
                <a:latin typeface="Arial Unicode MS" panose="020B0604020202020204" pitchFamily="50" charset="-128"/>
                <a:ea typeface="Arial Unicode MS" panose="020B0604020202020204" pitchFamily="50" charset="-128"/>
                <a:cs typeface="+mn-cs"/>
              </a:rPr>
              <a:t>Maturing technology for beams in the </a:t>
            </a:r>
            <a:r>
              <a:rPr lang="en-US" altLang="ja-JP" sz="1400" dirty="0">
                <a:solidFill>
                  <a:srgbClr val="FF0000"/>
                </a:solidFill>
                <a:latin typeface="Arial Unicode MS" panose="020B0604020202020204" pitchFamily="50" charset="-128"/>
                <a:ea typeface="Arial Unicode MS" panose="020B0604020202020204" pitchFamily="50" charset="-128"/>
                <a:cs typeface="+mn-cs"/>
              </a:rPr>
              <a:t>latest ring accelerators </a:t>
            </a:r>
            <a:r>
              <a:rPr lang="en-US" altLang="ja-JP" sz="1400" dirty="0">
                <a:solidFill>
                  <a:prstClr val="black"/>
                </a:solidFill>
                <a:latin typeface="Arial Unicode MS" panose="020B0604020202020204" pitchFamily="50" charset="-128"/>
                <a:ea typeface="Arial Unicode MS" panose="020B0604020202020204" pitchFamily="50" charset="-128"/>
                <a:cs typeface="+mn-cs"/>
              </a:rPr>
              <a:t>such as </a:t>
            </a:r>
            <a:r>
              <a:rPr lang="en-US" altLang="ja-JP" sz="1400" dirty="0" err="1">
                <a:solidFill>
                  <a:prstClr val="black"/>
                </a:solidFill>
                <a:latin typeface="Arial Unicode MS" panose="020B0604020202020204" pitchFamily="50" charset="-128"/>
                <a:ea typeface="Arial Unicode MS" panose="020B0604020202020204" pitchFamily="50" charset="-128"/>
                <a:cs typeface="+mn-cs"/>
              </a:rPr>
              <a:t>SuperKEKB</a:t>
            </a:r>
            <a:endParaRPr lang="ja-JP" altLang="ja-JP" sz="1400" dirty="0">
              <a:solidFill>
                <a:prstClr val="black"/>
              </a:solidFill>
              <a:latin typeface="Arial Unicode MS" panose="020B0604020202020204" pitchFamily="50" charset="-128"/>
              <a:ea typeface="Arial Unicode MS" panose="020B0604020202020204" pitchFamily="50" charset="-128"/>
              <a:cs typeface="+mn-cs"/>
            </a:endParaRPr>
          </a:p>
        </p:txBody>
      </p:sp>
      <p:pic>
        <p:nvPicPr>
          <p:cNvPr id="12" name="図 11" descr="ダイアグラム&#10;&#10;自動的に生成された説明">
            <a:extLst>
              <a:ext uri="{FF2B5EF4-FFF2-40B4-BE49-F238E27FC236}">
                <a16:creationId xmlns:a16="http://schemas.microsoft.com/office/drawing/2014/main" id="{BD4FE4B8-6001-48F0-A37B-801C73629C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22356" y="2221780"/>
            <a:ext cx="2340864" cy="1755648"/>
          </a:xfrm>
          <a:prstGeom prst="rect">
            <a:avLst/>
          </a:prstGeom>
        </p:spPr>
      </p:pic>
      <p:sp>
        <p:nvSpPr>
          <p:cNvPr id="36" name="テキスト ボックス 35">
            <a:extLst>
              <a:ext uri="{FF2B5EF4-FFF2-40B4-BE49-F238E27FC236}">
                <a16:creationId xmlns:a16="http://schemas.microsoft.com/office/drawing/2014/main" id="{737D8D92-F6AA-42C2-98EA-1AA8F677D0D7}"/>
              </a:ext>
            </a:extLst>
          </p:cNvPr>
          <p:cNvSpPr txBox="1"/>
          <p:nvPr/>
        </p:nvSpPr>
        <p:spPr>
          <a:xfrm>
            <a:off x="9063220" y="1181963"/>
            <a:ext cx="1734348" cy="276999"/>
          </a:xfrm>
          <a:prstGeom prst="rect">
            <a:avLst/>
          </a:prstGeom>
          <a:noFill/>
        </p:spPr>
        <p:txBody>
          <a:bodyPr wrap="square">
            <a:spAutoFit/>
          </a:bodyPr>
          <a:lstStyle/>
          <a:p>
            <a:pPr eaLnBrk="1" fontAlgn="auto" hangingPunct="1">
              <a:spcBef>
                <a:spcPts val="0"/>
              </a:spcBef>
              <a:spcAft>
                <a:spcPts val="0"/>
              </a:spcAft>
            </a:pPr>
            <a:r>
              <a:rPr lang="en-US" altLang="ja-JP" sz="1200" dirty="0">
                <a:solidFill>
                  <a:prstClr val="black"/>
                </a:solidFill>
                <a:latin typeface="Arial Unicode MS" panose="020B0604020202020204" pitchFamily="50" charset="-128"/>
                <a:ea typeface="Arial Unicode MS" panose="020B0604020202020204" pitchFamily="50" charset="-128"/>
                <a:cs typeface="+mn-cs"/>
              </a:rPr>
              <a:t>~2.5 M$,3</a:t>
            </a:r>
            <a:r>
              <a:rPr lang="ja-JP" altLang="en-US" sz="1200" dirty="0">
                <a:solidFill>
                  <a:prstClr val="black"/>
                </a:solidFill>
                <a:latin typeface="Arial Unicode MS" panose="020B0604020202020204" pitchFamily="50" charset="-128"/>
                <a:ea typeface="Arial Unicode MS" panose="020B0604020202020204" pitchFamily="50" charset="-128"/>
                <a:cs typeface="+mn-cs"/>
              </a:rPr>
              <a:t>0 </a:t>
            </a:r>
            <a:r>
              <a:rPr lang="en-US" altLang="ja-JP" sz="1200" dirty="0">
                <a:solidFill>
                  <a:prstClr val="black"/>
                </a:solidFill>
                <a:latin typeface="Arial Unicode MS" panose="020B0604020202020204" pitchFamily="50" charset="-128"/>
                <a:ea typeface="Arial Unicode MS" panose="020B0604020202020204" pitchFamily="50" charset="-128"/>
                <a:cs typeface="+mn-cs"/>
              </a:rPr>
              <a:t>FTE-</a:t>
            </a:r>
            <a:r>
              <a:rPr lang="en-US" altLang="ja-JP" sz="1200" dirty="0" err="1">
                <a:solidFill>
                  <a:prstClr val="black"/>
                </a:solidFill>
                <a:latin typeface="Arial Unicode MS" panose="020B0604020202020204" pitchFamily="50" charset="-128"/>
                <a:ea typeface="Arial Unicode MS" panose="020B0604020202020204" pitchFamily="50" charset="-128"/>
                <a:cs typeface="+mn-cs"/>
              </a:rPr>
              <a:t>yr</a:t>
            </a:r>
            <a:endParaRPr lang="ja-JP" altLang="en-US" sz="1200" dirty="0">
              <a:solidFill>
                <a:prstClr val="black"/>
              </a:solidFill>
              <a:latin typeface="Arial Unicode MS" panose="020B0604020202020204" pitchFamily="50" charset="-128"/>
              <a:ea typeface="Arial Unicode MS" panose="020B0604020202020204" pitchFamily="50" charset="-128"/>
              <a:cs typeface="+mn-cs"/>
            </a:endParaRPr>
          </a:p>
        </p:txBody>
      </p:sp>
      <p:pic>
        <p:nvPicPr>
          <p:cNvPr id="38" name="図 37" descr="食品 が含まれている画像&#10;&#10;自動的に生成された説明">
            <a:extLst>
              <a:ext uri="{FF2B5EF4-FFF2-40B4-BE49-F238E27FC236}">
                <a16:creationId xmlns:a16="http://schemas.microsoft.com/office/drawing/2014/main" id="{FD1B27CA-8A7D-46F2-BD9F-DD381D2C7347}"/>
              </a:ext>
            </a:extLst>
          </p:cNvPr>
          <p:cNvPicPr>
            <a:picLocks noChangeAspect="1"/>
          </p:cNvPicPr>
          <p:nvPr/>
        </p:nvPicPr>
        <p:blipFill rotWithShape="1">
          <a:blip r:embed="rId14"/>
          <a:srcRect l="10844" t="14667" r="13253" b="23140"/>
          <a:stretch/>
        </p:blipFill>
        <p:spPr>
          <a:xfrm>
            <a:off x="11141413" y="-19423"/>
            <a:ext cx="1050587" cy="717067"/>
          </a:xfrm>
          <a:prstGeom prst="rect">
            <a:avLst/>
          </a:prstGeom>
        </p:spPr>
      </p:pic>
      <p:sp>
        <p:nvSpPr>
          <p:cNvPr id="33" name="テキスト ボックス 32">
            <a:extLst>
              <a:ext uri="{FF2B5EF4-FFF2-40B4-BE49-F238E27FC236}">
                <a16:creationId xmlns:a16="http://schemas.microsoft.com/office/drawing/2014/main" id="{7DE4DE21-BF1F-4181-AB31-6DAFDF1D0E9B}"/>
              </a:ext>
            </a:extLst>
          </p:cNvPr>
          <p:cNvSpPr txBox="1"/>
          <p:nvPr/>
        </p:nvSpPr>
        <p:spPr>
          <a:xfrm>
            <a:off x="1485128" y="4414810"/>
            <a:ext cx="2666114" cy="307777"/>
          </a:xfrm>
          <a:prstGeom prst="rect">
            <a:avLst/>
          </a:prstGeom>
          <a:solidFill>
            <a:schemeClr val="bg1"/>
          </a:solidFill>
        </p:spPr>
        <p:txBody>
          <a:bodyPr wrap="none" rtlCol="0">
            <a:spAutoFit/>
          </a:bodyPr>
          <a:lstStyle/>
          <a:p>
            <a:pPr eaLnBrk="1" fontAlgn="auto" hangingPunct="1">
              <a:spcBef>
                <a:spcPts val="0"/>
              </a:spcBef>
              <a:spcAft>
                <a:spcPts val="0"/>
              </a:spcAft>
            </a:pP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Beam extraction </a:t>
            </a:r>
            <a:r>
              <a:rPr kumimoji="1" lang="en-US" altLang="ja-JP" sz="1400" dirty="0">
                <a:solidFill>
                  <a:srgbClr val="FF0000"/>
                </a:solidFill>
                <a:latin typeface="Arial Unicode MS" panose="020B0604020202020204" pitchFamily="50" charset="-128"/>
                <a:ea typeface="Arial Unicode MS" panose="020B0604020202020204" pitchFamily="50" charset="-128"/>
                <a:cs typeface="+mn-cs"/>
              </a:rPr>
              <a:t>demonstrated</a:t>
            </a: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a:t>
            </a:r>
          </a:p>
        </p:txBody>
      </p:sp>
    </p:spTree>
    <p:extLst>
      <p:ext uri="{BB962C8B-B14F-4D97-AF65-F5344CB8AC3E}">
        <p14:creationId xmlns:p14="http://schemas.microsoft.com/office/powerpoint/2010/main" val="1852312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矢印: 右 21">
            <a:extLst>
              <a:ext uri="{FF2B5EF4-FFF2-40B4-BE49-F238E27FC236}">
                <a16:creationId xmlns:a16="http://schemas.microsoft.com/office/drawing/2014/main" id="{CC18455C-4422-4847-A39E-740729259C70}"/>
              </a:ext>
            </a:extLst>
          </p:cNvPr>
          <p:cNvSpPr/>
          <p:nvPr/>
        </p:nvSpPr>
        <p:spPr>
          <a:xfrm>
            <a:off x="1617121" y="1350451"/>
            <a:ext cx="7224645" cy="3932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dirty="0">
              <a:solidFill>
                <a:prstClr val="white"/>
              </a:solidFill>
              <a:latin typeface="Arial Unicode MS" panose="020B0604020202020204" pitchFamily="50" charset="-128"/>
              <a:ea typeface="Arial Unicode MS" panose="020B0604020202020204" pitchFamily="50" charset="-128"/>
            </a:endParaRPr>
          </a:p>
        </p:txBody>
      </p:sp>
      <p:sp>
        <p:nvSpPr>
          <p:cNvPr id="2" name="Title 1"/>
          <p:cNvSpPr>
            <a:spLocks noGrp="1"/>
          </p:cNvSpPr>
          <p:nvPr>
            <p:ph type="title"/>
          </p:nvPr>
        </p:nvSpPr>
        <p:spPr>
          <a:xfrm>
            <a:off x="0" y="2367"/>
            <a:ext cx="12192000" cy="670798"/>
          </a:xfrm>
          <a:solidFill>
            <a:srgbClr val="92D050"/>
          </a:solidFill>
        </p:spPr>
        <p:txBody>
          <a:bodyPr anchor="ctr">
            <a:noAutofit/>
          </a:bodyPr>
          <a:lstStyle/>
          <a:p>
            <a:pPr algn="ctr"/>
            <a:r>
              <a:rPr lang="en-US" altLang="ja-JP" dirty="0"/>
              <a:t>Progress for final focus</a:t>
            </a:r>
            <a:endParaRPr lang="en-GB" b="1" dirty="0"/>
          </a:p>
        </p:txBody>
      </p:sp>
      <p:sp>
        <p:nvSpPr>
          <p:cNvPr id="3" name="フッター プレースホルダー 2">
            <a:extLst>
              <a:ext uri="{FF2B5EF4-FFF2-40B4-BE49-F238E27FC236}">
                <a16:creationId xmlns:a16="http://schemas.microsoft.com/office/drawing/2014/main" id="{4AFDDB70-B144-4EC5-A169-40700FC28C31}"/>
              </a:ext>
            </a:extLst>
          </p:cNvPr>
          <p:cNvSpPr>
            <a:spLocks noGrp="1"/>
          </p:cNvSpPr>
          <p:nvPr>
            <p:ph type="ftr" sz="quarter" idx="11"/>
          </p:nvPr>
        </p:nvSpPr>
        <p:spPr/>
        <p:txBody>
          <a:bodyPr/>
          <a:lstStyle/>
          <a:p>
            <a:pPr eaLnBrk="1" fontAlgn="auto" hangingPunct="1">
              <a:spcBef>
                <a:spcPts val="0"/>
              </a:spcBef>
              <a:spcAft>
                <a:spcPts val="0"/>
              </a:spcAft>
            </a:pPr>
            <a:r>
              <a:rPr kumimoji="1" lang="ja-JP" altLang="en-US">
                <a:solidFill>
                  <a:prstClr val="black">
                    <a:tint val="75000"/>
                  </a:prstClr>
                </a:solidFill>
                <a:cs typeface="+mn-cs"/>
              </a:rPr>
              <a:t>ILCX2021 (Shin MICHIZONO)</a:t>
            </a:r>
          </a:p>
        </p:txBody>
      </p:sp>
      <p:sp>
        <p:nvSpPr>
          <p:cNvPr id="11" name="スライド番号プレースホルダー 10"/>
          <p:cNvSpPr>
            <a:spLocks noGrp="1"/>
          </p:cNvSpPr>
          <p:nvPr>
            <p:ph type="sldNum" sz="quarter" idx="12"/>
          </p:nvPr>
        </p:nvSpPr>
        <p:spPr>
          <a:xfrm>
            <a:off x="8473030" y="6542614"/>
            <a:ext cx="1969477" cy="311112"/>
          </a:xfrm>
          <a:prstGeom prst="rect">
            <a:avLst/>
          </a:prstGeom>
        </p:spPr>
        <p:txBody>
          <a:bodyPr/>
          <a:lstStyle/>
          <a:p>
            <a:pPr eaLnBrk="1" fontAlgn="auto" hangingPunct="1">
              <a:spcBef>
                <a:spcPts val="0"/>
              </a:spcBef>
              <a:spcAft>
                <a:spcPts val="0"/>
              </a:spcAft>
            </a:pPr>
            <a:fld id="{DC0A8B60-5C01-C045-B858-59631D469114}" type="slidenum">
              <a:rPr kumimoji="1" lang="ja-JP" altLang="en-US">
                <a:solidFill>
                  <a:prstClr val="black">
                    <a:tint val="75000"/>
                  </a:prstClr>
                </a:solidFill>
                <a:cs typeface="+mn-cs"/>
              </a:rPr>
              <a:pPr eaLnBrk="1" fontAlgn="auto" hangingPunct="1">
                <a:spcBef>
                  <a:spcPts val="0"/>
                </a:spcBef>
                <a:spcAft>
                  <a:spcPts val="0"/>
                </a:spcAft>
              </a:pPr>
              <a:t>27</a:t>
            </a:fld>
            <a:endParaRPr kumimoji="1" lang="ja-JP" altLang="en-US" dirty="0">
              <a:solidFill>
                <a:prstClr val="black">
                  <a:tint val="75000"/>
                </a:prstClr>
              </a:solidFill>
              <a:cs typeface="+mn-cs"/>
            </a:endParaRPr>
          </a:p>
        </p:txBody>
      </p:sp>
      <p:sp>
        <p:nvSpPr>
          <p:cNvPr id="6" name="テキスト ボックス 5"/>
          <p:cNvSpPr txBox="1"/>
          <p:nvPr/>
        </p:nvSpPr>
        <p:spPr>
          <a:xfrm>
            <a:off x="3412973" y="312099"/>
            <a:ext cx="184731" cy="328423"/>
          </a:xfrm>
          <a:prstGeom prst="rect">
            <a:avLst/>
          </a:prstGeom>
          <a:noFill/>
        </p:spPr>
        <p:txBody>
          <a:bodyPr wrap="none" rtlCol="0">
            <a:spAutoFit/>
          </a:bodyPr>
          <a:lstStyle/>
          <a:p>
            <a:pPr defTabSz="389427" eaLnBrk="1" fontAlgn="auto" hangingPunct="1">
              <a:spcBef>
                <a:spcPts val="0"/>
              </a:spcBef>
              <a:spcAft>
                <a:spcPts val="0"/>
              </a:spcAft>
            </a:pPr>
            <a:endParaRPr lang="ja-JP" altLang="en-US" sz="1534" dirty="0">
              <a:solidFill>
                <a:prstClr val="black"/>
              </a:solidFill>
              <a:latin typeface="Arial Unicode MS" panose="020B0604020202020204" pitchFamily="50" charset="-128"/>
              <a:ea typeface="Arial Unicode MS" panose="020B0604020202020204" pitchFamily="50" charset="-128"/>
              <a:cs typeface="+mn-cs"/>
            </a:endParaRPr>
          </a:p>
        </p:txBody>
      </p:sp>
      <p:sp>
        <p:nvSpPr>
          <p:cNvPr id="5" name="四角形: 角を丸くする 4">
            <a:extLst>
              <a:ext uri="{FF2B5EF4-FFF2-40B4-BE49-F238E27FC236}">
                <a16:creationId xmlns:a16="http://schemas.microsoft.com/office/drawing/2014/main" id="{049E529C-D851-4372-AAF2-3CA52E02844E}"/>
              </a:ext>
            </a:extLst>
          </p:cNvPr>
          <p:cNvSpPr/>
          <p:nvPr/>
        </p:nvSpPr>
        <p:spPr>
          <a:xfrm>
            <a:off x="2357980" y="1165776"/>
            <a:ext cx="2426672" cy="59839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kumimoji="1" lang="ja-JP" altLang="en-US" sz="1400" dirty="0">
                <a:solidFill>
                  <a:prstClr val="black"/>
                </a:solidFill>
                <a:latin typeface="Arial Unicode MS" panose="020B0604020202020204" pitchFamily="50" charset="-128"/>
                <a:ea typeface="Arial Unicode MS" panose="020B0604020202020204" pitchFamily="50" charset="-128"/>
              </a:rPr>
              <a:t>Tech</a:t>
            </a:r>
            <a:r>
              <a:rPr kumimoji="1" lang="en-US" altLang="ja-JP" sz="1400" dirty="0">
                <a:solidFill>
                  <a:prstClr val="black"/>
                </a:solidFill>
                <a:latin typeface="Arial Unicode MS" panose="020B0604020202020204" pitchFamily="50" charset="-128"/>
                <a:ea typeface="Arial Unicode MS" panose="020B0604020202020204" pitchFamily="50" charset="-128"/>
              </a:rPr>
              <a:t>.</a:t>
            </a:r>
            <a:r>
              <a:rPr kumimoji="1" lang="ja-JP" altLang="en-US" sz="1400" dirty="0">
                <a:solidFill>
                  <a:prstClr val="black"/>
                </a:solidFill>
                <a:latin typeface="Arial Unicode MS" panose="020B0604020202020204" pitchFamily="50" charset="-128"/>
                <a:ea typeface="Arial Unicode MS" panose="020B0604020202020204" pitchFamily="50" charset="-128"/>
              </a:rPr>
              <a:t> design completed</a:t>
            </a:r>
          </a:p>
          <a:p>
            <a:pPr algn="ctr" eaLnBrk="1" fontAlgn="auto" hangingPunct="1">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rPr>
              <a:t>Spec. </a:t>
            </a:r>
            <a:r>
              <a:rPr kumimoji="1" lang="ja-JP" altLang="en-US" sz="1400" dirty="0">
                <a:solidFill>
                  <a:prstClr val="black"/>
                </a:solidFill>
                <a:latin typeface="Arial Unicode MS" panose="020B0604020202020204" pitchFamily="50" charset="-128"/>
                <a:ea typeface="Arial Unicode MS" panose="020B0604020202020204" pitchFamily="50" charset="-128"/>
              </a:rPr>
              <a:t>almost achieved</a:t>
            </a:r>
          </a:p>
        </p:txBody>
      </p:sp>
      <p:sp>
        <p:nvSpPr>
          <p:cNvPr id="14" name="四角形: 角を丸くする 13">
            <a:extLst>
              <a:ext uri="{FF2B5EF4-FFF2-40B4-BE49-F238E27FC236}">
                <a16:creationId xmlns:a16="http://schemas.microsoft.com/office/drawing/2014/main" id="{1ADE5AE8-C6AD-4316-9EF0-4664CD14CA20}"/>
              </a:ext>
            </a:extLst>
          </p:cNvPr>
          <p:cNvSpPr/>
          <p:nvPr/>
        </p:nvSpPr>
        <p:spPr>
          <a:xfrm>
            <a:off x="8849974" y="1184490"/>
            <a:ext cx="1697379" cy="109812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en-US" altLang="ja-JP" sz="12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r>
              <a:rPr kumimoji="1" lang="ja-JP" altLang="en-US" sz="1200" dirty="0">
                <a:solidFill>
                  <a:prstClr val="black"/>
                </a:solidFill>
                <a:latin typeface="Arial Unicode MS" panose="020B0604020202020204" pitchFamily="50" charset="-128"/>
                <a:ea typeface="Arial Unicode MS" panose="020B0604020202020204" pitchFamily="50" charset="-128"/>
              </a:rPr>
              <a:t>Detailed design</a:t>
            </a:r>
          </a:p>
          <a:p>
            <a:pPr algn="ctr" eaLnBrk="1" fontAlgn="auto" hangingPunct="1">
              <a:spcBef>
                <a:spcPts val="0"/>
              </a:spcBef>
              <a:spcAft>
                <a:spcPts val="0"/>
              </a:spcAft>
            </a:pPr>
            <a:r>
              <a:rPr kumimoji="1" lang="ja-JP" altLang="en-US" sz="1200" dirty="0">
                <a:solidFill>
                  <a:prstClr val="black"/>
                </a:solidFill>
                <a:latin typeface="Arial Unicode MS" panose="020B0604020202020204" pitchFamily="50" charset="-128"/>
                <a:ea typeface="Arial Unicode MS" panose="020B0604020202020204" pitchFamily="50" charset="-128"/>
              </a:rPr>
              <a:t>Stable operation demonstration</a:t>
            </a:r>
          </a:p>
        </p:txBody>
      </p:sp>
      <p:sp>
        <p:nvSpPr>
          <p:cNvPr id="16" name="テキスト ボックス 15">
            <a:extLst>
              <a:ext uri="{FF2B5EF4-FFF2-40B4-BE49-F238E27FC236}">
                <a16:creationId xmlns:a16="http://schemas.microsoft.com/office/drawing/2014/main" id="{0DC9E30C-45A0-4AF0-990D-AE90FD6F0847}"/>
              </a:ext>
            </a:extLst>
          </p:cNvPr>
          <p:cNvSpPr txBox="1"/>
          <p:nvPr/>
        </p:nvSpPr>
        <p:spPr>
          <a:xfrm>
            <a:off x="1617120" y="670798"/>
            <a:ext cx="4333135" cy="369332"/>
          </a:xfrm>
          <a:prstGeom prst="rect">
            <a:avLst/>
          </a:prstGeom>
          <a:solidFill>
            <a:schemeClr val="accent4">
              <a:lumMod val="20000"/>
              <a:lumOff val="80000"/>
            </a:schemeClr>
          </a:solidFill>
        </p:spPr>
        <p:txBody>
          <a:bodyPr wrap="square" rtlCol="0">
            <a:spAutoFit/>
          </a:bodyPr>
          <a:lstStyle/>
          <a:p>
            <a:pPr algn="ctr" eaLnBrk="1" fontAlgn="auto" hangingPunct="1">
              <a:spcBef>
                <a:spcPts val="0"/>
              </a:spcBef>
              <a:spcAft>
                <a:spcPts val="0"/>
              </a:spcAft>
            </a:pPr>
            <a:r>
              <a:rPr kumimoji="1" lang="ja-JP" altLang="en-US" dirty="0">
                <a:solidFill>
                  <a:prstClr val="black"/>
                </a:solidFill>
                <a:latin typeface="Arial Unicode MS" panose="020B0604020202020204" pitchFamily="50" charset="-128"/>
                <a:ea typeface="Arial Unicode MS" panose="020B0604020202020204" pitchFamily="50" charset="-128"/>
                <a:cs typeface="+mn-cs"/>
              </a:rPr>
              <a:t>～</a:t>
            </a:r>
            <a:r>
              <a:rPr kumimoji="1" lang="en-US" altLang="ja-JP" dirty="0">
                <a:solidFill>
                  <a:prstClr val="black"/>
                </a:solidFill>
                <a:latin typeface="Arial Unicode MS" panose="020B0604020202020204" pitchFamily="50" charset="-128"/>
                <a:ea typeface="Arial Unicode MS" panose="020B0604020202020204" pitchFamily="50" charset="-128"/>
                <a:cs typeface="+mn-cs"/>
              </a:rPr>
              <a:t>2017</a:t>
            </a:r>
            <a:endParaRPr kumimoji="1" lang="ja-JP" altLang="en-US" dirty="0">
              <a:solidFill>
                <a:prstClr val="black"/>
              </a:solidFill>
              <a:latin typeface="Arial Unicode MS" panose="020B0604020202020204" pitchFamily="50" charset="-128"/>
              <a:ea typeface="Arial Unicode MS" panose="020B0604020202020204" pitchFamily="50" charset="-128"/>
              <a:cs typeface="+mn-cs"/>
            </a:endParaRPr>
          </a:p>
        </p:txBody>
      </p:sp>
      <p:sp>
        <p:nvSpPr>
          <p:cNvPr id="17" name="テキスト ボックス 16">
            <a:extLst>
              <a:ext uri="{FF2B5EF4-FFF2-40B4-BE49-F238E27FC236}">
                <a16:creationId xmlns:a16="http://schemas.microsoft.com/office/drawing/2014/main" id="{A6AC91CA-71AB-4657-A452-D06529BC8983}"/>
              </a:ext>
            </a:extLst>
          </p:cNvPr>
          <p:cNvSpPr txBox="1"/>
          <p:nvPr/>
        </p:nvSpPr>
        <p:spPr>
          <a:xfrm>
            <a:off x="5994803" y="664865"/>
            <a:ext cx="2790663" cy="369332"/>
          </a:xfrm>
          <a:prstGeom prst="rect">
            <a:avLst/>
          </a:prstGeom>
          <a:solidFill>
            <a:schemeClr val="accent6">
              <a:lumMod val="20000"/>
              <a:lumOff val="80000"/>
            </a:schemeClr>
          </a:solidFill>
        </p:spPr>
        <p:txBody>
          <a:bodyPr wrap="square" rtlCol="0">
            <a:spAutoFit/>
          </a:bodyPr>
          <a:lstStyle/>
          <a:p>
            <a:pPr algn="ctr" eaLnBrk="1" fontAlgn="auto" hangingPunct="1">
              <a:spcBef>
                <a:spcPts val="0"/>
              </a:spcBef>
              <a:spcAft>
                <a:spcPts val="0"/>
              </a:spcAft>
            </a:pPr>
            <a:r>
              <a:rPr kumimoji="1" lang="en-US" altLang="ja-JP" dirty="0">
                <a:solidFill>
                  <a:prstClr val="black"/>
                </a:solidFill>
                <a:latin typeface="Arial Unicode MS" panose="020B0604020202020204" pitchFamily="50" charset="-128"/>
                <a:ea typeface="Arial Unicode MS" panose="020B0604020202020204" pitchFamily="50" charset="-128"/>
                <a:cs typeface="+mn-cs"/>
              </a:rPr>
              <a:t>2018</a:t>
            </a:r>
            <a:r>
              <a:rPr kumimoji="1" lang="ja-JP" altLang="en-US" dirty="0">
                <a:solidFill>
                  <a:prstClr val="black"/>
                </a:solidFill>
                <a:latin typeface="Arial Unicode MS" panose="020B0604020202020204" pitchFamily="50" charset="-128"/>
                <a:ea typeface="Arial Unicode MS" panose="020B0604020202020204" pitchFamily="50" charset="-128"/>
                <a:cs typeface="+mn-cs"/>
              </a:rPr>
              <a:t>～</a:t>
            </a:r>
            <a:r>
              <a:rPr kumimoji="1" lang="en-US" altLang="ja-JP" dirty="0">
                <a:solidFill>
                  <a:prstClr val="black"/>
                </a:solidFill>
                <a:latin typeface="Arial Unicode MS" panose="020B0604020202020204" pitchFamily="50" charset="-128"/>
                <a:ea typeface="Arial Unicode MS" panose="020B0604020202020204" pitchFamily="50" charset="-128"/>
                <a:cs typeface="+mn-cs"/>
              </a:rPr>
              <a:t>2021</a:t>
            </a:r>
          </a:p>
        </p:txBody>
      </p:sp>
      <p:sp>
        <p:nvSpPr>
          <p:cNvPr id="18" name="テキスト ボックス 17">
            <a:extLst>
              <a:ext uri="{FF2B5EF4-FFF2-40B4-BE49-F238E27FC236}">
                <a16:creationId xmlns:a16="http://schemas.microsoft.com/office/drawing/2014/main" id="{F7DCA552-3377-4274-B255-E6FAB7A0D89F}"/>
              </a:ext>
            </a:extLst>
          </p:cNvPr>
          <p:cNvSpPr txBox="1"/>
          <p:nvPr/>
        </p:nvSpPr>
        <p:spPr>
          <a:xfrm>
            <a:off x="8819846" y="666788"/>
            <a:ext cx="1848154" cy="369332"/>
          </a:xfrm>
          <a:prstGeom prst="rect">
            <a:avLst/>
          </a:prstGeom>
          <a:solidFill>
            <a:schemeClr val="accent5">
              <a:lumMod val="20000"/>
              <a:lumOff val="80000"/>
            </a:schemeClr>
          </a:solidFill>
        </p:spPr>
        <p:txBody>
          <a:bodyPr wrap="square" rtlCol="0">
            <a:spAutoFit/>
          </a:bodyPr>
          <a:lstStyle/>
          <a:p>
            <a:pPr algn="ctr" eaLnBrk="1" fontAlgn="auto" hangingPunct="1">
              <a:spcBef>
                <a:spcPts val="0"/>
              </a:spcBef>
              <a:spcAft>
                <a:spcPts val="0"/>
              </a:spcAft>
            </a:pPr>
            <a:r>
              <a:rPr kumimoji="1" lang="en-US" altLang="ja-JP" dirty="0">
                <a:solidFill>
                  <a:prstClr val="black"/>
                </a:solidFill>
                <a:latin typeface="Arial Unicode MS" panose="020B0604020202020204" pitchFamily="50" charset="-128"/>
                <a:ea typeface="Arial Unicode MS" panose="020B0604020202020204" pitchFamily="50" charset="-128"/>
                <a:cs typeface="+mn-cs"/>
              </a:rPr>
              <a:t>Pre-lab</a:t>
            </a:r>
          </a:p>
        </p:txBody>
      </p:sp>
      <p:sp>
        <p:nvSpPr>
          <p:cNvPr id="48" name="四角形: 角を丸くする 47">
            <a:extLst>
              <a:ext uri="{FF2B5EF4-FFF2-40B4-BE49-F238E27FC236}">
                <a16:creationId xmlns:a16="http://schemas.microsoft.com/office/drawing/2014/main" id="{50E53195-53F9-471E-96EB-2FB7710C9446}"/>
              </a:ext>
            </a:extLst>
          </p:cNvPr>
          <p:cNvSpPr/>
          <p:nvPr/>
        </p:nvSpPr>
        <p:spPr>
          <a:xfrm>
            <a:off x="6203575" y="1287383"/>
            <a:ext cx="2258568" cy="45629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rPr>
              <a:t>Wakefield effect</a:t>
            </a:r>
            <a:endParaRPr kumimoji="1" lang="ja-JP" altLang="en-US" sz="1400" dirty="0">
              <a:solidFill>
                <a:prstClr val="black"/>
              </a:solidFill>
              <a:latin typeface="Arial Unicode MS" panose="020B0604020202020204" pitchFamily="50" charset="-128"/>
              <a:ea typeface="Arial Unicode MS" panose="020B0604020202020204" pitchFamily="50" charset="-128"/>
            </a:endParaRPr>
          </a:p>
        </p:txBody>
      </p:sp>
      <p:pic>
        <p:nvPicPr>
          <p:cNvPr id="55" name="Picture 23">
            <a:extLst>
              <a:ext uri="{FF2B5EF4-FFF2-40B4-BE49-F238E27FC236}">
                <a16:creationId xmlns:a16="http://schemas.microsoft.com/office/drawing/2014/main" id="{91488B67-7E64-4B9F-A23E-4D44C42FF1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201895" y="1780349"/>
            <a:ext cx="2495074" cy="1455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6" name="グループ化 55">
            <a:extLst>
              <a:ext uri="{FF2B5EF4-FFF2-40B4-BE49-F238E27FC236}">
                <a16:creationId xmlns:a16="http://schemas.microsoft.com/office/drawing/2014/main" id="{7E9FDAC9-8DDE-4755-9BDC-44FEF0144D65}"/>
              </a:ext>
            </a:extLst>
          </p:cNvPr>
          <p:cNvGrpSpPr/>
          <p:nvPr/>
        </p:nvGrpSpPr>
        <p:grpSpPr>
          <a:xfrm>
            <a:off x="1617119" y="3118337"/>
            <a:ext cx="4078190" cy="1961698"/>
            <a:chOff x="5181983" y="5075353"/>
            <a:chExt cx="4208505" cy="1905000"/>
          </a:xfrm>
        </p:grpSpPr>
        <p:pic>
          <p:nvPicPr>
            <p:cNvPr id="57" name="Picture 2" descr="page23image8159440">
              <a:extLst>
                <a:ext uri="{FF2B5EF4-FFF2-40B4-BE49-F238E27FC236}">
                  <a16:creationId xmlns:a16="http://schemas.microsoft.com/office/drawing/2014/main" id="{36B0BDDB-4DDE-40E5-828B-260F7CF7C16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81983" y="5075353"/>
              <a:ext cx="4087741" cy="1905000"/>
            </a:xfrm>
            <a:prstGeom prst="rect">
              <a:avLst/>
            </a:prstGeom>
            <a:noFill/>
            <a:extLst>
              <a:ext uri="{909E8E84-426E-40DD-AFC4-6F175D3DCCD1}">
                <a14:hiddenFill xmlns:a14="http://schemas.microsoft.com/office/drawing/2010/main">
                  <a:solidFill>
                    <a:srgbClr val="FFFFFF"/>
                  </a:solidFill>
                </a14:hiddenFill>
              </a:ext>
            </a:extLst>
          </p:spPr>
        </p:pic>
        <p:sp>
          <p:nvSpPr>
            <p:cNvPr id="60" name="テキスト ボックス 59">
              <a:extLst>
                <a:ext uri="{FF2B5EF4-FFF2-40B4-BE49-F238E27FC236}">
                  <a16:creationId xmlns:a16="http://schemas.microsoft.com/office/drawing/2014/main" id="{38A27658-D10A-4DF0-A467-5206FCFE4B97}"/>
                </a:ext>
              </a:extLst>
            </p:cNvPr>
            <p:cNvSpPr txBox="1"/>
            <p:nvPr/>
          </p:nvSpPr>
          <p:spPr>
            <a:xfrm>
              <a:off x="5946517" y="5218099"/>
              <a:ext cx="3443971" cy="508098"/>
            </a:xfrm>
            <a:prstGeom prst="rect">
              <a:avLst/>
            </a:prstGeom>
            <a:solidFill>
              <a:schemeClr val="accent4">
                <a:lumMod val="20000"/>
                <a:lumOff val="80000"/>
              </a:schemeClr>
            </a:solidFill>
          </p:spPr>
          <p:txBody>
            <a:bodyPr wrap="square" rtlCol="0">
              <a:spAutoFit/>
            </a:bodyPr>
            <a:lstStyle/>
            <a:p>
              <a:pPr eaLnBrk="1" fontAlgn="auto" hangingPunct="1">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ATF: achieved </a:t>
              </a:r>
              <a:r>
                <a:rPr kumimoji="1" lang="en-US" altLang="ja-JP" sz="1400" dirty="0">
                  <a:solidFill>
                    <a:srgbClr val="FF0000"/>
                  </a:solidFill>
                  <a:latin typeface="Arial Unicode MS" panose="020B0604020202020204" pitchFamily="50" charset="-128"/>
                  <a:ea typeface="Arial Unicode MS" panose="020B0604020202020204" pitchFamily="50" charset="-128"/>
                  <a:cs typeface="+mn-cs"/>
                </a:rPr>
                <a:t>41nm</a:t>
              </a: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 (2016)</a:t>
              </a:r>
            </a:p>
            <a:p>
              <a:pPr eaLnBrk="1" fontAlgn="auto" hangingPunct="1">
                <a:spcBef>
                  <a:spcPts val="0"/>
                </a:spcBef>
                <a:spcAft>
                  <a:spcPts val="0"/>
                </a:spcAft>
              </a:pP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a:t>
              </a: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37nm=ILC</a:t>
              </a: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a:t>
              </a:r>
              <a:r>
                <a:rPr kumimoji="1" lang="en-US" altLang="ja-JP" sz="1400" dirty="0">
                  <a:solidFill>
                    <a:prstClr val="black"/>
                  </a:solidFill>
                  <a:latin typeface="Arial Unicode MS" panose="020B0604020202020204" pitchFamily="50" charset="-128"/>
                  <a:ea typeface="Arial Unicode MS" panose="020B0604020202020204" pitchFamily="50" charset="-128"/>
                  <a:cs typeface="+mn-cs"/>
                </a:rPr>
                <a:t>7.7nm)</a:t>
              </a: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a:t>
              </a:r>
              <a:endParaRPr kumimoji="1" lang="en-US" altLang="ja-JP" sz="1400" dirty="0">
                <a:solidFill>
                  <a:prstClr val="black"/>
                </a:solidFill>
                <a:latin typeface="Arial Unicode MS" panose="020B0604020202020204" pitchFamily="50" charset="-128"/>
                <a:ea typeface="Arial Unicode MS" panose="020B0604020202020204" pitchFamily="50" charset="-128"/>
                <a:cs typeface="+mn-cs"/>
              </a:endParaRPr>
            </a:p>
          </p:txBody>
        </p:sp>
      </p:grpSp>
      <p:pic>
        <p:nvPicPr>
          <p:cNvPr id="61" name="図 60">
            <a:extLst>
              <a:ext uri="{FF2B5EF4-FFF2-40B4-BE49-F238E27FC236}">
                <a16:creationId xmlns:a16="http://schemas.microsoft.com/office/drawing/2014/main" id="{87FD77FA-34DE-49CF-8B23-7CF043D194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9848" y="4936125"/>
            <a:ext cx="2514797" cy="1609547"/>
          </a:xfrm>
          <a:prstGeom prst="rect">
            <a:avLst/>
          </a:prstGeom>
        </p:spPr>
      </p:pic>
      <p:sp>
        <p:nvSpPr>
          <p:cNvPr id="62" name="テキスト ボックス 61">
            <a:extLst>
              <a:ext uri="{FF2B5EF4-FFF2-40B4-BE49-F238E27FC236}">
                <a16:creationId xmlns:a16="http://schemas.microsoft.com/office/drawing/2014/main" id="{1EBE42D0-175C-4F10-B39D-BCD66EF26566}"/>
              </a:ext>
            </a:extLst>
          </p:cNvPr>
          <p:cNvSpPr txBox="1"/>
          <p:nvPr/>
        </p:nvSpPr>
        <p:spPr>
          <a:xfrm>
            <a:off x="4029168" y="5098507"/>
            <a:ext cx="1715908" cy="954107"/>
          </a:xfrm>
          <a:prstGeom prst="rect">
            <a:avLst/>
          </a:prstGeom>
          <a:solidFill>
            <a:schemeClr val="accent4">
              <a:lumMod val="20000"/>
              <a:lumOff val="80000"/>
            </a:schemeClr>
          </a:solidFill>
        </p:spPr>
        <p:txBody>
          <a:bodyPr wrap="square" rtlCol="0">
            <a:spAutoFit/>
          </a:bodyPr>
          <a:lstStyle/>
          <a:p>
            <a:pPr eaLnBrk="1" fontAlgn="auto" hangingPunct="1">
              <a:spcBef>
                <a:spcPts val="0"/>
              </a:spcBef>
              <a:spcAft>
                <a:spcPts val="0"/>
              </a:spcAft>
            </a:pP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High-speed </a:t>
            </a:r>
            <a:r>
              <a:rPr kumimoji="1" lang="ja-JP" altLang="en-US" sz="1400" dirty="0">
                <a:solidFill>
                  <a:srgbClr val="FF0000"/>
                </a:solidFill>
                <a:latin typeface="Arial Unicode MS" panose="020B0604020202020204" pitchFamily="50" charset="-128"/>
                <a:ea typeface="Arial Unicode MS" panose="020B0604020202020204" pitchFamily="50" charset="-128"/>
                <a:cs typeface="+mn-cs"/>
              </a:rPr>
              <a:t>beam position control </a:t>
            </a:r>
            <a:r>
              <a:rPr kumimoji="1" lang="ja-JP" altLang="en-US" sz="1400" dirty="0">
                <a:solidFill>
                  <a:prstClr val="black"/>
                </a:solidFill>
                <a:latin typeface="Arial Unicode MS" panose="020B0604020202020204" pitchFamily="50" charset="-128"/>
                <a:ea typeface="Arial Unicode MS" panose="020B0604020202020204" pitchFamily="50" charset="-128"/>
                <a:cs typeface="+mn-cs"/>
              </a:rPr>
              <a:t>technology was also demonstrated.</a:t>
            </a:r>
          </a:p>
        </p:txBody>
      </p:sp>
      <p:pic>
        <p:nvPicPr>
          <p:cNvPr id="63" name="図 62" descr="グラフ&#10;&#10;自動的に生成された説明">
            <a:extLst>
              <a:ext uri="{FF2B5EF4-FFF2-40B4-BE49-F238E27FC236}">
                <a16:creationId xmlns:a16="http://schemas.microsoft.com/office/drawing/2014/main" id="{8CF33434-918B-4FAC-82FA-BFFFEA925C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66695" y="1783944"/>
            <a:ext cx="2495074" cy="1871305"/>
          </a:xfrm>
          <a:prstGeom prst="rect">
            <a:avLst/>
          </a:prstGeom>
        </p:spPr>
      </p:pic>
      <p:sp>
        <p:nvSpPr>
          <p:cNvPr id="66" name="テキスト ボックス 65">
            <a:extLst>
              <a:ext uri="{FF2B5EF4-FFF2-40B4-BE49-F238E27FC236}">
                <a16:creationId xmlns:a16="http://schemas.microsoft.com/office/drawing/2014/main" id="{54665010-DEFF-47A0-A46F-42EE0A6C28F2}"/>
              </a:ext>
            </a:extLst>
          </p:cNvPr>
          <p:cNvSpPr txBox="1"/>
          <p:nvPr/>
        </p:nvSpPr>
        <p:spPr>
          <a:xfrm>
            <a:off x="5735899" y="3700296"/>
            <a:ext cx="3049566" cy="830997"/>
          </a:xfrm>
          <a:prstGeom prst="rect">
            <a:avLst/>
          </a:prstGeom>
          <a:solidFill>
            <a:schemeClr val="accent6">
              <a:lumMod val="20000"/>
              <a:lumOff val="80000"/>
            </a:schemeClr>
          </a:solidFill>
        </p:spPr>
        <p:txBody>
          <a:bodyPr wrap="square" rtlCol="0">
            <a:spAutoFit/>
          </a:bodyPr>
          <a:lstStyle/>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Wakefield effect was evaluated at ATF.</a:t>
            </a:r>
          </a:p>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-confirm </a:t>
            </a:r>
            <a:r>
              <a:rPr kumimoji="1" lang="en-US" altLang="ja-JP" sz="1200" dirty="0">
                <a:solidFill>
                  <a:srgbClr val="FF0000"/>
                </a:solidFill>
                <a:latin typeface="Arial Unicode MS" panose="020B0604020202020204" pitchFamily="50" charset="-128"/>
                <a:ea typeface="Arial Unicode MS" panose="020B0604020202020204" pitchFamily="50" charset="-128"/>
                <a:cs typeface="+mn-cs"/>
              </a:rPr>
              <a:t>no serious problem at ILC</a:t>
            </a:r>
          </a:p>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-demonstrate a technique to reduce the </a:t>
            </a:r>
            <a:r>
              <a:rPr kumimoji="1" lang="en-US" altLang="ja-JP" sz="1200" dirty="0" err="1">
                <a:solidFill>
                  <a:prstClr val="black"/>
                </a:solidFill>
                <a:latin typeface="Arial Unicode MS" panose="020B0604020202020204" pitchFamily="50" charset="-128"/>
                <a:ea typeface="Arial Unicode MS" panose="020B0604020202020204" pitchFamily="50" charset="-128"/>
                <a:cs typeface="+mn-cs"/>
              </a:rPr>
              <a:t>wakefield</a:t>
            </a: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 effect</a:t>
            </a:r>
          </a:p>
        </p:txBody>
      </p:sp>
      <p:sp>
        <p:nvSpPr>
          <p:cNvPr id="67" name="テキスト ボックス 66">
            <a:extLst>
              <a:ext uri="{FF2B5EF4-FFF2-40B4-BE49-F238E27FC236}">
                <a16:creationId xmlns:a16="http://schemas.microsoft.com/office/drawing/2014/main" id="{58409248-4B6A-4A47-AA2B-79C4DDA9B42F}"/>
              </a:ext>
            </a:extLst>
          </p:cNvPr>
          <p:cNvSpPr txBox="1"/>
          <p:nvPr/>
        </p:nvSpPr>
        <p:spPr>
          <a:xfrm>
            <a:off x="5794949" y="4602764"/>
            <a:ext cx="2990516" cy="1384995"/>
          </a:xfrm>
          <a:prstGeom prst="rect">
            <a:avLst/>
          </a:prstGeom>
          <a:solidFill>
            <a:schemeClr val="accent6">
              <a:lumMod val="20000"/>
              <a:lumOff val="80000"/>
            </a:schemeClr>
          </a:solidFill>
        </p:spPr>
        <p:txBody>
          <a:bodyPr wrap="square" rtlCol="0">
            <a:spAutoFit/>
          </a:bodyPr>
          <a:lstStyle/>
          <a:p>
            <a:pPr eaLnBrk="1" fontAlgn="auto" hangingPunct="1">
              <a:spcBef>
                <a:spcPts val="0"/>
              </a:spcBef>
              <a:spcAft>
                <a:spcPts val="0"/>
              </a:spcAft>
            </a:pPr>
            <a:r>
              <a:rPr kumimoji="1" lang="en-US" altLang="ja-JP" sz="1200" dirty="0">
                <a:solidFill>
                  <a:srgbClr val="FF0000"/>
                </a:solidFill>
                <a:latin typeface="Arial Unicode MS" panose="020B0604020202020204" pitchFamily="50" charset="-128"/>
                <a:ea typeface="Arial Unicode MS" panose="020B0604020202020204" pitchFamily="50" charset="-128"/>
                <a:cs typeface="+mn-cs"/>
              </a:rPr>
              <a:t>ATF International Review (Committee)</a:t>
            </a:r>
            <a:r>
              <a:rPr kumimoji="1" lang="ja-JP" altLang="en-US" sz="1200" dirty="0">
                <a:solidFill>
                  <a:srgbClr val="FF0000"/>
                </a:solidFill>
                <a:latin typeface="Arial Unicode MS" panose="020B0604020202020204" pitchFamily="50" charset="-128"/>
                <a:ea typeface="Arial Unicode MS" panose="020B0604020202020204" pitchFamily="50" charset="-128"/>
                <a:cs typeface="+mn-cs"/>
              </a:rPr>
              <a:t>*</a:t>
            </a:r>
            <a:endParaRPr kumimoji="1" lang="en-US" altLang="ja-JP" sz="1200" dirty="0">
              <a:solidFill>
                <a:srgbClr val="FF0000"/>
              </a:solidFill>
              <a:latin typeface="Arial Unicode MS" panose="020B0604020202020204" pitchFamily="50" charset="-128"/>
              <a:ea typeface="Arial Unicode MS" panose="020B0604020202020204" pitchFamily="50" charset="-128"/>
              <a:cs typeface="+mn-cs"/>
            </a:endParaRPr>
          </a:p>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-The committee </a:t>
            </a:r>
            <a:r>
              <a:rPr kumimoji="1" lang="en-US" altLang="ja-JP" sz="1200" dirty="0">
                <a:solidFill>
                  <a:srgbClr val="FF0000"/>
                </a:solidFill>
                <a:latin typeface="Arial Unicode MS" panose="020B0604020202020204" pitchFamily="50" charset="-128"/>
                <a:ea typeface="Arial Unicode MS" panose="020B0604020202020204" pitchFamily="50" charset="-128"/>
                <a:cs typeface="+mn-cs"/>
              </a:rPr>
              <a:t>highly evaluated </a:t>
            </a: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the achievements of ATF so far.</a:t>
            </a:r>
          </a:p>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-The committee pointed out the importance of continuing research to contribute to the detailed design of the ILC final convergence.</a:t>
            </a:r>
            <a:endParaRPr kumimoji="1" lang="ja-JP" altLang="en-US" sz="1200" dirty="0">
              <a:solidFill>
                <a:prstClr val="black"/>
              </a:solidFill>
              <a:latin typeface="Arial Unicode MS" panose="020B0604020202020204" pitchFamily="50" charset="-128"/>
              <a:ea typeface="Arial Unicode MS" panose="020B0604020202020204" pitchFamily="50" charset="-128"/>
              <a:cs typeface="+mn-cs"/>
            </a:endParaRPr>
          </a:p>
        </p:txBody>
      </p:sp>
      <p:pic>
        <p:nvPicPr>
          <p:cNvPr id="68" name="Picture 9">
            <a:extLst>
              <a:ext uri="{FF2B5EF4-FFF2-40B4-BE49-F238E27FC236}">
                <a16:creationId xmlns:a16="http://schemas.microsoft.com/office/drawing/2014/main" id="{51DB8DC2-5B8F-4716-BA9B-5F2E46CBFB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36417" y="4361568"/>
            <a:ext cx="1662998" cy="1241654"/>
          </a:xfrm>
          <a:prstGeom prst="rect">
            <a:avLst/>
          </a:prstGeom>
        </p:spPr>
      </p:pic>
      <p:pic>
        <p:nvPicPr>
          <p:cNvPr id="69" name="Picture 17">
            <a:extLst>
              <a:ext uri="{FF2B5EF4-FFF2-40B4-BE49-F238E27FC236}">
                <a16:creationId xmlns:a16="http://schemas.microsoft.com/office/drawing/2014/main" id="{6A3FDA50-BC86-4313-834A-5114584494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53442" y="3217582"/>
            <a:ext cx="1493910" cy="1143986"/>
          </a:xfrm>
          <a:prstGeom prst="rect">
            <a:avLst/>
          </a:prstGeom>
        </p:spPr>
      </p:pic>
      <p:pic>
        <p:nvPicPr>
          <p:cNvPr id="70" name="Picture 18">
            <a:extLst>
              <a:ext uri="{FF2B5EF4-FFF2-40B4-BE49-F238E27FC236}">
                <a16:creationId xmlns:a16="http://schemas.microsoft.com/office/drawing/2014/main" id="{58998C08-3038-424E-97D4-3C009919BCD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51707" y="2328964"/>
            <a:ext cx="1493910" cy="888619"/>
          </a:xfrm>
          <a:prstGeom prst="rect">
            <a:avLst/>
          </a:prstGeom>
        </p:spPr>
      </p:pic>
      <p:sp>
        <p:nvSpPr>
          <p:cNvPr id="71" name="テキスト ボックス 70">
            <a:extLst>
              <a:ext uri="{FF2B5EF4-FFF2-40B4-BE49-F238E27FC236}">
                <a16:creationId xmlns:a16="http://schemas.microsoft.com/office/drawing/2014/main" id="{F3C740DD-BC9E-4C49-8DBC-E64B3B7F4AC8}"/>
              </a:ext>
            </a:extLst>
          </p:cNvPr>
          <p:cNvSpPr txBox="1"/>
          <p:nvPr/>
        </p:nvSpPr>
        <p:spPr>
          <a:xfrm>
            <a:off x="8844401" y="5740899"/>
            <a:ext cx="1800744" cy="830997"/>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Modify the beam monitor system, etc. at ATF to demonstrate stable operation.</a:t>
            </a:r>
            <a:endParaRPr kumimoji="1" lang="ja-JP" altLang="en-US" sz="1200" dirty="0">
              <a:solidFill>
                <a:prstClr val="black"/>
              </a:solidFill>
              <a:latin typeface="Arial Unicode MS" panose="020B0604020202020204" pitchFamily="50" charset="-128"/>
              <a:ea typeface="Arial Unicode MS" panose="020B0604020202020204" pitchFamily="50" charset="-128"/>
              <a:cs typeface="+mn-cs"/>
            </a:endParaRPr>
          </a:p>
        </p:txBody>
      </p:sp>
      <p:sp>
        <p:nvSpPr>
          <p:cNvPr id="28" name="テキスト ボックス 27">
            <a:extLst>
              <a:ext uri="{FF2B5EF4-FFF2-40B4-BE49-F238E27FC236}">
                <a16:creationId xmlns:a16="http://schemas.microsoft.com/office/drawing/2014/main" id="{03A3C787-B9C1-45E4-A34F-DF51ADC806A0}"/>
              </a:ext>
            </a:extLst>
          </p:cNvPr>
          <p:cNvSpPr txBox="1"/>
          <p:nvPr/>
        </p:nvSpPr>
        <p:spPr>
          <a:xfrm>
            <a:off x="8950348" y="1192213"/>
            <a:ext cx="1624533" cy="276999"/>
          </a:xfrm>
          <a:prstGeom prst="rect">
            <a:avLst/>
          </a:prstGeom>
          <a:noFill/>
        </p:spPr>
        <p:txBody>
          <a:bodyPr wrap="square">
            <a:spAutoFit/>
          </a:bodyPr>
          <a:lstStyle/>
          <a:p>
            <a:pPr eaLnBrk="1" fontAlgn="auto" hangingPunct="1">
              <a:spcBef>
                <a:spcPts val="0"/>
              </a:spcBef>
              <a:spcAft>
                <a:spcPts val="0"/>
              </a:spcAft>
            </a:pPr>
            <a:r>
              <a:rPr lang="en-US" altLang="ja-JP" sz="1200" dirty="0">
                <a:solidFill>
                  <a:prstClr val="black"/>
                </a:solidFill>
                <a:latin typeface="Arial Unicode MS" panose="020B0604020202020204" pitchFamily="50" charset="-128"/>
                <a:ea typeface="Arial Unicode MS" panose="020B0604020202020204" pitchFamily="50" charset="-128"/>
                <a:cs typeface="+mn-cs"/>
              </a:rPr>
              <a:t>~2M$, 16FTE-yr</a:t>
            </a:r>
            <a:endParaRPr lang="ja-JP" altLang="en-US" sz="1200" dirty="0">
              <a:solidFill>
                <a:prstClr val="black"/>
              </a:solidFill>
              <a:latin typeface="Arial Unicode MS" panose="020B0604020202020204" pitchFamily="50" charset="-128"/>
              <a:ea typeface="Arial Unicode MS" panose="020B0604020202020204" pitchFamily="50" charset="-128"/>
              <a:cs typeface="+mn-cs"/>
            </a:endParaRPr>
          </a:p>
        </p:txBody>
      </p:sp>
      <p:sp>
        <p:nvSpPr>
          <p:cNvPr id="29" name="テキスト ボックス 28">
            <a:extLst>
              <a:ext uri="{FF2B5EF4-FFF2-40B4-BE49-F238E27FC236}">
                <a16:creationId xmlns:a16="http://schemas.microsoft.com/office/drawing/2014/main" id="{4A425AB2-EC18-4340-829B-7D773FB948D3}"/>
              </a:ext>
            </a:extLst>
          </p:cNvPr>
          <p:cNvSpPr txBox="1"/>
          <p:nvPr/>
        </p:nvSpPr>
        <p:spPr>
          <a:xfrm>
            <a:off x="5695310" y="6011134"/>
            <a:ext cx="2879899" cy="261610"/>
          </a:xfrm>
          <a:prstGeom prst="rect">
            <a:avLst/>
          </a:prstGeom>
          <a:noFill/>
        </p:spPr>
        <p:txBody>
          <a:bodyPr wrap="square">
            <a:spAutoFit/>
          </a:bodyPr>
          <a:lstStyle/>
          <a:p>
            <a:pPr eaLnBrk="1" fontAlgn="auto" hangingPunct="1">
              <a:spcBef>
                <a:spcPts val="0"/>
              </a:spcBef>
              <a:spcAft>
                <a:spcPts val="0"/>
              </a:spcAft>
            </a:pPr>
            <a:r>
              <a:rPr kumimoji="1" lang="ja-JP" altLang="en-US" sz="1050" b="1" baseline="30000" dirty="0">
                <a:solidFill>
                  <a:prstClr val="black"/>
                </a:solidFill>
                <a:latin typeface="Arial Unicode MS" panose="020B0604020202020204" pitchFamily="50" charset="-128"/>
                <a:ea typeface="Arial Unicode MS" panose="020B0604020202020204" pitchFamily="50" charset="-128"/>
                <a:cs typeface="+mn-cs"/>
              </a:rPr>
              <a:t>* </a:t>
            </a:r>
            <a:r>
              <a:rPr lang="ja-JP" altLang="en-US" sz="1050" dirty="0">
                <a:solidFill>
                  <a:prstClr val="black"/>
                </a:solidFill>
                <a:latin typeface="Arial Unicode MS" panose="020B0604020202020204" pitchFamily="50" charset="-128"/>
                <a:ea typeface="Arial Unicode MS" panose="020B0604020202020204" pitchFamily="50" charset="-128"/>
                <a:cs typeface="+mn-cs"/>
              </a:rPr>
              <a:t>https://agenda.linearcollider.org/event/8626/</a:t>
            </a:r>
          </a:p>
        </p:txBody>
      </p:sp>
      <p:pic>
        <p:nvPicPr>
          <p:cNvPr id="30" name="図 29" descr="食品 が含まれている画像&#10;&#10;自動的に生成された説明">
            <a:extLst>
              <a:ext uri="{FF2B5EF4-FFF2-40B4-BE49-F238E27FC236}">
                <a16:creationId xmlns:a16="http://schemas.microsoft.com/office/drawing/2014/main" id="{5E7B5C4C-E034-4184-B62F-9AFC4B6ABBB8}"/>
              </a:ext>
            </a:extLst>
          </p:cNvPr>
          <p:cNvPicPr>
            <a:picLocks noChangeAspect="1"/>
          </p:cNvPicPr>
          <p:nvPr/>
        </p:nvPicPr>
        <p:blipFill rotWithShape="1">
          <a:blip r:embed="rId9"/>
          <a:srcRect l="10844" t="14667" r="13253" b="23140"/>
          <a:stretch/>
        </p:blipFill>
        <p:spPr>
          <a:xfrm>
            <a:off x="11129763" y="2367"/>
            <a:ext cx="1050587" cy="717067"/>
          </a:xfrm>
          <a:prstGeom prst="rect">
            <a:avLst/>
          </a:prstGeom>
        </p:spPr>
      </p:pic>
    </p:spTree>
    <p:extLst>
      <p:ext uri="{BB962C8B-B14F-4D97-AF65-F5344CB8AC3E}">
        <p14:creationId xmlns:p14="http://schemas.microsoft.com/office/powerpoint/2010/main" val="1589625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a:extLst>
              <a:ext uri="{FF2B5EF4-FFF2-40B4-BE49-F238E27FC236}">
                <a16:creationId xmlns:a16="http://schemas.microsoft.com/office/drawing/2014/main" id="{CB7C324C-BF5F-6743-9806-A1CD5D67FA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9375" y="3636834"/>
            <a:ext cx="2820887" cy="1133109"/>
          </a:xfrm>
          <a:prstGeom prst="rect">
            <a:avLst/>
          </a:prstGeom>
        </p:spPr>
      </p:pic>
      <p:pic>
        <p:nvPicPr>
          <p:cNvPr id="26" name="図 25">
            <a:extLst>
              <a:ext uri="{FF2B5EF4-FFF2-40B4-BE49-F238E27FC236}">
                <a16:creationId xmlns:a16="http://schemas.microsoft.com/office/drawing/2014/main" id="{E36816B6-501E-6444-9A00-935BCB92F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3624" y="4544703"/>
            <a:ext cx="2593671" cy="1923943"/>
          </a:xfrm>
          <a:prstGeom prst="rect">
            <a:avLst/>
          </a:prstGeom>
        </p:spPr>
      </p:pic>
      <p:sp>
        <p:nvSpPr>
          <p:cNvPr id="22" name="矢印: 右 21">
            <a:extLst>
              <a:ext uri="{FF2B5EF4-FFF2-40B4-BE49-F238E27FC236}">
                <a16:creationId xmlns:a16="http://schemas.microsoft.com/office/drawing/2014/main" id="{CC18455C-4422-4847-A39E-740729259C70}"/>
              </a:ext>
            </a:extLst>
          </p:cNvPr>
          <p:cNvSpPr/>
          <p:nvPr/>
        </p:nvSpPr>
        <p:spPr>
          <a:xfrm>
            <a:off x="1707940" y="1428453"/>
            <a:ext cx="7278944" cy="308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dirty="0">
              <a:solidFill>
                <a:prstClr val="white"/>
              </a:solidFill>
              <a:latin typeface="Arial Unicode MS" panose="020B0604020202020204" pitchFamily="50" charset="-128"/>
              <a:ea typeface="Arial Unicode MS" panose="020B0604020202020204" pitchFamily="50" charset="-128"/>
            </a:endParaRPr>
          </a:p>
        </p:txBody>
      </p:sp>
      <p:sp>
        <p:nvSpPr>
          <p:cNvPr id="2" name="Title 1"/>
          <p:cNvSpPr>
            <a:spLocks noGrp="1"/>
          </p:cNvSpPr>
          <p:nvPr>
            <p:ph type="title"/>
          </p:nvPr>
        </p:nvSpPr>
        <p:spPr>
          <a:xfrm>
            <a:off x="0" y="0"/>
            <a:ext cx="12192000" cy="670798"/>
          </a:xfrm>
          <a:solidFill>
            <a:srgbClr val="92D050"/>
          </a:solidFill>
        </p:spPr>
        <p:txBody>
          <a:bodyPr anchor="ctr">
            <a:noAutofit/>
          </a:bodyPr>
          <a:lstStyle/>
          <a:p>
            <a:pPr algn="ctr"/>
            <a:r>
              <a:rPr lang="en-US" altLang="ja-JP" dirty="0"/>
              <a:t>Progress for beam dump</a:t>
            </a:r>
            <a:endParaRPr lang="en-GB" b="1" dirty="0"/>
          </a:p>
        </p:txBody>
      </p:sp>
      <p:sp>
        <p:nvSpPr>
          <p:cNvPr id="3" name="フッター プレースホルダー 2">
            <a:extLst>
              <a:ext uri="{FF2B5EF4-FFF2-40B4-BE49-F238E27FC236}">
                <a16:creationId xmlns:a16="http://schemas.microsoft.com/office/drawing/2014/main" id="{A2C8B260-5776-4B75-A800-E96720B47029}"/>
              </a:ext>
            </a:extLst>
          </p:cNvPr>
          <p:cNvSpPr>
            <a:spLocks noGrp="1"/>
          </p:cNvSpPr>
          <p:nvPr>
            <p:ph type="ftr" sz="quarter" idx="11"/>
          </p:nvPr>
        </p:nvSpPr>
        <p:spPr>
          <a:xfrm>
            <a:off x="10791143" y="921530"/>
            <a:ext cx="1450504" cy="365125"/>
          </a:xfrm>
        </p:spPr>
        <p:txBody>
          <a:bodyPr/>
          <a:lstStyle/>
          <a:p>
            <a:pPr eaLnBrk="1" fontAlgn="auto" hangingPunct="1">
              <a:spcBef>
                <a:spcPts val="0"/>
              </a:spcBef>
              <a:spcAft>
                <a:spcPts val="0"/>
              </a:spcAft>
            </a:pPr>
            <a:r>
              <a:rPr kumimoji="1" lang="ja-JP" altLang="en-US">
                <a:solidFill>
                  <a:prstClr val="black">
                    <a:tint val="75000"/>
                  </a:prstClr>
                </a:solidFill>
                <a:cs typeface="+mn-cs"/>
              </a:rPr>
              <a:t>ILCX2021 (Shin MICHIZONO)</a:t>
            </a:r>
          </a:p>
        </p:txBody>
      </p:sp>
      <p:sp>
        <p:nvSpPr>
          <p:cNvPr id="11" name="スライド番号プレースホルダー 10"/>
          <p:cNvSpPr>
            <a:spLocks noGrp="1"/>
          </p:cNvSpPr>
          <p:nvPr>
            <p:ph type="sldNum" sz="quarter" idx="12"/>
          </p:nvPr>
        </p:nvSpPr>
        <p:spPr>
          <a:xfrm>
            <a:off x="8698524" y="6546888"/>
            <a:ext cx="1969477" cy="311112"/>
          </a:xfrm>
          <a:prstGeom prst="rect">
            <a:avLst/>
          </a:prstGeom>
        </p:spPr>
        <p:txBody>
          <a:bodyPr/>
          <a:lstStyle/>
          <a:p>
            <a:pPr eaLnBrk="1" fontAlgn="auto" hangingPunct="1">
              <a:spcBef>
                <a:spcPts val="0"/>
              </a:spcBef>
              <a:spcAft>
                <a:spcPts val="0"/>
              </a:spcAft>
            </a:pPr>
            <a:fld id="{DC0A8B60-5C01-C045-B858-59631D469114}" type="slidenum">
              <a:rPr kumimoji="1" lang="ja-JP" altLang="en-US">
                <a:solidFill>
                  <a:prstClr val="black">
                    <a:tint val="75000"/>
                  </a:prstClr>
                </a:solidFill>
                <a:cs typeface="+mn-cs"/>
              </a:rPr>
              <a:pPr eaLnBrk="1" fontAlgn="auto" hangingPunct="1">
                <a:spcBef>
                  <a:spcPts val="0"/>
                </a:spcBef>
                <a:spcAft>
                  <a:spcPts val="0"/>
                </a:spcAft>
              </a:pPr>
              <a:t>28</a:t>
            </a:fld>
            <a:endParaRPr kumimoji="1" lang="ja-JP" altLang="en-US" dirty="0">
              <a:solidFill>
                <a:prstClr val="black">
                  <a:tint val="75000"/>
                </a:prstClr>
              </a:solidFill>
              <a:cs typeface="+mn-cs"/>
            </a:endParaRPr>
          </a:p>
        </p:txBody>
      </p:sp>
      <p:sp>
        <p:nvSpPr>
          <p:cNvPr id="6" name="テキスト ボックス 5"/>
          <p:cNvSpPr txBox="1"/>
          <p:nvPr/>
        </p:nvSpPr>
        <p:spPr>
          <a:xfrm>
            <a:off x="3412973" y="312099"/>
            <a:ext cx="184731" cy="328423"/>
          </a:xfrm>
          <a:prstGeom prst="rect">
            <a:avLst/>
          </a:prstGeom>
          <a:noFill/>
        </p:spPr>
        <p:txBody>
          <a:bodyPr wrap="none" rtlCol="0">
            <a:spAutoFit/>
          </a:bodyPr>
          <a:lstStyle/>
          <a:p>
            <a:pPr defTabSz="389427" eaLnBrk="1" fontAlgn="auto" hangingPunct="1">
              <a:spcBef>
                <a:spcPts val="0"/>
              </a:spcBef>
              <a:spcAft>
                <a:spcPts val="0"/>
              </a:spcAft>
            </a:pPr>
            <a:endParaRPr lang="ja-JP" altLang="en-US" sz="1534" dirty="0">
              <a:solidFill>
                <a:prstClr val="black"/>
              </a:solidFill>
              <a:latin typeface="Arial Unicode MS" panose="020B0604020202020204" pitchFamily="50" charset="-128"/>
              <a:ea typeface="Arial Unicode MS" panose="020B0604020202020204" pitchFamily="50" charset="-128"/>
              <a:cs typeface="+mn-cs"/>
            </a:endParaRPr>
          </a:p>
        </p:txBody>
      </p:sp>
      <p:sp>
        <p:nvSpPr>
          <p:cNvPr id="5" name="四角形: 角を丸くする 4">
            <a:extLst>
              <a:ext uri="{FF2B5EF4-FFF2-40B4-BE49-F238E27FC236}">
                <a16:creationId xmlns:a16="http://schemas.microsoft.com/office/drawing/2014/main" id="{049E529C-D851-4372-AAF2-3CA52E02844E}"/>
              </a:ext>
            </a:extLst>
          </p:cNvPr>
          <p:cNvSpPr/>
          <p:nvPr/>
        </p:nvSpPr>
        <p:spPr>
          <a:xfrm>
            <a:off x="1834694" y="1243779"/>
            <a:ext cx="2419376" cy="59839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altLang="ja-JP" sz="1400" dirty="0">
                <a:solidFill>
                  <a:prstClr val="black"/>
                </a:solidFill>
                <a:latin typeface="Arial Unicode MS" panose="020B0604020202020204" pitchFamily="50" charset="-128"/>
                <a:ea typeface="Arial Unicode MS" panose="020B0604020202020204" pitchFamily="50" charset="-128"/>
              </a:rPr>
              <a:t>Basic design</a:t>
            </a:r>
          </a:p>
          <a:p>
            <a:pPr algn="ctr" eaLnBrk="1" fontAlgn="auto" hangingPunct="1">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rPr>
              <a:t>(by researchers abroad)</a:t>
            </a:r>
            <a:endParaRPr kumimoji="1" lang="en-US" altLang="ja-JP" sz="1050" dirty="0">
              <a:solidFill>
                <a:prstClr val="black"/>
              </a:solidFill>
              <a:latin typeface="Arial Unicode MS" panose="020B0604020202020204" pitchFamily="50" charset="-128"/>
              <a:ea typeface="Arial Unicode MS" panose="020B0604020202020204" pitchFamily="50" charset="-128"/>
            </a:endParaRPr>
          </a:p>
        </p:txBody>
      </p:sp>
      <p:sp>
        <p:nvSpPr>
          <p:cNvPr id="14" name="四角形: 角を丸くする 13">
            <a:extLst>
              <a:ext uri="{FF2B5EF4-FFF2-40B4-BE49-F238E27FC236}">
                <a16:creationId xmlns:a16="http://schemas.microsoft.com/office/drawing/2014/main" id="{1ADE5AE8-C6AD-4316-9EF0-4664CD14CA20}"/>
              </a:ext>
            </a:extLst>
          </p:cNvPr>
          <p:cNvSpPr/>
          <p:nvPr/>
        </p:nvSpPr>
        <p:spPr>
          <a:xfrm>
            <a:off x="8986884" y="1243778"/>
            <a:ext cx="1625499" cy="8336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en-US" altLang="ja-JP" sz="1400" dirty="0">
              <a:solidFill>
                <a:prstClr val="black"/>
              </a:solidFill>
              <a:latin typeface="Arial Unicode MS" panose="020B0604020202020204" pitchFamily="50" charset="-128"/>
              <a:ea typeface="Arial Unicode MS" panose="020B0604020202020204" pitchFamily="50" charset="-128"/>
            </a:endParaRPr>
          </a:p>
          <a:p>
            <a:pPr algn="ctr" eaLnBrk="1" fontAlgn="auto" hangingPunct="1">
              <a:spcBef>
                <a:spcPts val="0"/>
              </a:spcBef>
              <a:spcAft>
                <a:spcPts val="0"/>
              </a:spcAft>
            </a:pPr>
            <a:r>
              <a:rPr kumimoji="1" lang="en-US" altLang="ja-JP" sz="1400" dirty="0">
                <a:solidFill>
                  <a:prstClr val="black"/>
                </a:solidFill>
                <a:latin typeface="Arial Unicode MS" panose="020B0604020202020204" pitchFamily="50" charset="-128"/>
                <a:ea typeface="Arial Unicode MS" panose="020B0604020202020204" pitchFamily="50" charset="-128"/>
              </a:rPr>
              <a:t>Remote Maintenance</a:t>
            </a:r>
          </a:p>
        </p:txBody>
      </p:sp>
      <p:sp>
        <p:nvSpPr>
          <p:cNvPr id="16" name="テキスト ボックス 15">
            <a:extLst>
              <a:ext uri="{FF2B5EF4-FFF2-40B4-BE49-F238E27FC236}">
                <a16:creationId xmlns:a16="http://schemas.microsoft.com/office/drawing/2014/main" id="{0DC9E30C-45A0-4AF0-990D-AE90FD6F0847}"/>
              </a:ext>
            </a:extLst>
          </p:cNvPr>
          <p:cNvSpPr txBox="1"/>
          <p:nvPr/>
        </p:nvSpPr>
        <p:spPr>
          <a:xfrm>
            <a:off x="1693271" y="705703"/>
            <a:ext cx="2491873" cy="369332"/>
          </a:xfrm>
          <a:prstGeom prst="rect">
            <a:avLst/>
          </a:prstGeom>
          <a:solidFill>
            <a:schemeClr val="accent4">
              <a:lumMod val="20000"/>
              <a:lumOff val="80000"/>
            </a:schemeClr>
          </a:solidFill>
        </p:spPr>
        <p:txBody>
          <a:bodyPr wrap="square" rtlCol="0">
            <a:spAutoFit/>
          </a:bodyPr>
          <a:lstStyle/>
          <a:p>
            <a:pPr algn="ctr" eaLnBrk="1" fontAlgn="auto" hangingPunct="1">
              <a:spcBef>
                <a:spcPts val="0"/>
              </a:spcBef>
              <a:spcAft>
                <a:spcPts val="0"/>
              </a:spcAft>
            </a:pPr>
            <a:r>
              <a:rPr kumimoji="1" lang="ja-JP" altLang="en-US" dirty="0">
                <a:solidFill>
                  <a:prstClr val="black"/>
                </a:solidFill>
                <a:latin typeface="Arial Unicode MS" panose="020B0604020202020204" pitchFamily="50" charset="-128"/>
                <a:ea typeface="Arial Unicode MS" panose="020B0604020202020204" pitchFamily="50" charset="-128"/>
                <a:cs typeface="+mn-cs"/>
              </a:rPr>
              <a:t>～</a:t>
            </a:r>
            <a:r>
              <a:rPr kumimoji="1" lang="en-US" altLang="ja-JP" dirty="0">
                <a:solidFill>
                  <a:prstClr val="black"/>
                </a:solidFill>
                <a:latin typeface="Arial Unicode MS" panose="020B0604020202020204" pitchFamily="50" charset="-128"/>
                <a:ea typeface="Arial Unicode MS" panose="020B0604020202020204" pitchFamily="50" charset="-128"/>
                <a:cs typeface="+mn-cs"/>
              </a:rPr>
              <a:t>2017</a:t>
            </a:r>
            <a:endParaRPr kumimoji="1" lang="ja-JP" altLang="en-US" dirty="0">
              <a:solidFill>
                <a:prstClr val="black"/>
              </a:solidFill>
              <a:latin typeface="Arial Unicode MS" panose="020B0604020202020204" pitchFamily="50" charset="-128"/>
              <a:ea typeface="Arial Unicode MS" panose="020B0604020202020204" pitchFamily="50" charset="-128"/>
              <a:cs typeface="+mn-cs"/>
            </a:endParaRPr>
          </a:p>
        </p:txBody>
      </p:sp>
      <p:sp>
        <p:nvSpPr>
          <p:cNvPr id="17" name="テキスト ボックス 16">
            <a:extLst>
              <a:ext uri="{FF2B5EF4-FFF2-40B4-BE49-F238E27FC236}">
                <a16:creationId xmlns:a16="http://schemas.microsoft.com/office/drawing/2014/main" id="{A6AC91CA-71AB-4657-A452-D06529BC8983}"/>
              </a:ext>
            </a:extLst>
          </p:cNvPr>
          <p:cNvSpPr txBox="1"/>
          <p:nvPr/>
        </p:nvSpPr>
        <p:spPr>
          <a:xfrm>
            <a:off x="4254071" y="717923"/>
            <a:ext cx="4605233" cy="369332"/>
          </a:xfrm>
          <a:prstGeom prst="rect">
            <a:avLst/>
          </a:prstGeom>
          <a:solidFill>
            <a:schemeClr val="accent6">
              <a:lumMod val="20000"/>
              <a:lumOff val="80000"/>
            </a:schemeClr>
          </a:solidFill>
        </p:spPr>
        <p:txBody>
          <a:bodyPr wrap="square" rtlCol="0">
            <a:spAutoFit/>
          </a:bodyPr>
          <a:lstStyle/>
          <a:p>
            <a:pPr algn="ctr" eaLnBrk="1" fontAlgn="auto" hangingPunct="1">
              <a:spcBef>
                <a:spcPts val="0"/>
              </a:spcBef>
              <a:spcAft>
                <a:spcPts val="0"/>
              </a:spcAft>
            </a:pPr>
            <a:r>
              <a:rPr kumimoji="1" lang="en-US" altLang="ja-JP" dirty="0">
                <a:solidFill>
                  <a:prstClr val="black"/>
                </a:solidFill>
                <a:latin typeface="Arial Unicode MS" panose="020B0604020202020204" pitchFamily="50" charset="-128"/>
                <a:ea typeface="Arial Unicode MS" panose="020B0604020202020204" pitchFamily="50" charset="-128"/>
                <a:cs typeface="+mn-cs"/>
              </a:rPr>
              <a:t>2018</a:t>
            </a:r>
            <a:r>
              <a:rPr kumimoji="1" lang="ja-JP" altLang="en-US" dirty="0">
                <a:solidFill>
                  <a:prstClr val="black"/>
                </a:solidFill>
                <a:latin typeface="Arial Unicode MS" panose="020B0604020202020204" pitchFamily="50" charset="-128"/>
                <a:ea typeface="Arial Unicode MS" panose="020B0604020202020204" pitchFamily="50" charset="-128"/>
                <a:cs typeface="+mn-cs"/>
              </a:rPr>
              <a:t>～</a:t>
            </a:r>
            <a:r>
              <a:rPr kumimoji="1" lang="en-US" altLang="ja-JP" dirty="0">
                <a:solidFill>
                  <a:prstClr val="black"/>
                </a:solidFill>
                <a:latin typeface="Arial Unicode MS" panose="020B0604020202020204" pitchFamily="50" charset="-128"/>
                <a:ea typeface="Arial Unicode MS" panose="020B0604020202020204" pitchFamily="50" charset="-128"/>
                <a:cs typeface="+mn-cs"/>
              </a:rPr>
              <a:t>2021</a:t>
            </a:r>
          </a:p>
        </p:txBody>
      </p:sp>
      <p:sp>
        <p:nvSpPr>
          <p:cNvPr id="18" name="テキスト ボックス 17">
            <a:extLst>
              <a:ext uri="{FF2B5EF4-FFF2-40B4-BE49-F238E27FC236}">
                <a16:creationId xmlns:a16="http://schemas.microsoft.com/office/drawing/2014/main" id="{F7DCA552-3377-4274-B255-E6FAB7A0D89F}"/>
              </a:ext>
            </a:extLst>
          </p:cNvPr>
          <p:cNvSpPr txBox="1"/>
          <p:nvPr/>
        </p:nvSpPr>
        <p:spPr>
          <a:xfrm>
            <a:off x="8902036" y="666788"/>
            <a:ext cx="1765964" cy="369332"/>
          </a:xfrm>
          <a:prstGeom prst="rect">
            <a:avLst/>
          </a:prstGeom>
          <a:solidFill>
            <a:schemeClr val="accent5">
              <a:lumMod val="20000"/>
              <a:lumOff val="80000"/>
            </a:schemeClr>
          </a:solidFill>
        </p:spPr>
        <p:txBody>
          <a:bodyPr wrap="square" rtlCol="0">
            <a:spAutoFit/>
          </a:bodyPr>
          <a:lstStyle/>
          <a:p>
            <a:pPr algn="ctr" eaLnBrk="1" fontAlgn="auto" hangingPunct="1">
              <a:spcBef>
                <a:spcPts val="0"/>
              </a:spcBef>
              <a:spcAft>
                <a:spcPts val="0"/>
              </a:spcAft>
            </a:pPr>
            <a:r>
              <a:rPr kumimoji="1" lang="en-US" altLang="ja-JP" dirty="0">
                <a:solidFill>
                  <a:prstClr val="black"/>
                </a:solidFill>
                <a:latin typeface="Arial Unicode MS" panose="020B0604020202020204" pitchFamily="50" charset="-128"/>
                <a:ea typeface="Arial Unicode MS" panose="020B0604020202020204" pitchFamily="50" charset="-128"/>
                <a:cs typeface="+mn-cs"/>
              </a:rPr>
              <a:t>Pre-lab</a:t>
            </a:r>
          </a:p>
        </p:txBody>
      </p:sp>
      <p:sp>
        <p:nvSpPr>
          <p:cNvPr id="48" name="四角形: 角を丸くする 47">
            <a:extLst>
              <a:ext uri="{FF2B5EF4-FFF2-40B4-BE49-F238E27FC236}">
                <a16:creationId xmlns:a16="http://schemas.microsoft.com/office/drawing/2014/main" id="{50E53195-53F9-471E-96EB-2FB7710C9446}"/>
              </a:ext>
            </a:extLst>
          </p:cNvPr>
          <p:cNvSpPr/>
          <p:nvPr/>
        </p:nvSpPr>
        <p:spPr>
          <a:xfrm>
            <a:off x="4432706" y="1243778"/>
            <a:ext cx="4212062" cy="58637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ja-JP" altLang="en-US" sz="1400" dirty="0">
                <a:solidFill>
                  <a:prstClr val="black"/>
                </a:solidFill>
                <a:latin typeface="Arial Unicode MS" panose="020B0604020202020204" pitchFamily="50" charset="-128"/>
                <a:ea typeface="Arial Unicode MS" panose="020B0604020202020204" pitchFamily="50" charset="-128"/>
              </a:rPr>
              <a:t>Design revalidation and </a:t>
            </a:r>
            <a:r>
              <a:rPr lang="en-US" altLang="ja-JP" sz="1400" dirty="0">
                <a:solidFill>
                  <a:prstClr val="black"/>
                </a:solidFill>
                <a:latin typeface="Arial Unicode MS" panose="020B0604020202020204" pitchFamily="50" charset="-128"/>
                <a:ea typeface="Arial Unicode MS" panose="020B0604020202020204" pitchFamily="50" charset="-128"/>
              </a:rPr>
              <a:t>specific </a:t>
            </a:r>
            <a:r>
              <a:rPr lang="ja-JP" altLang="en-US" sz="1400" dirty="0">
                <a:solidFill>
                  <a:prstClr val="black"/>
                </a:solidFill>
                <a:latin typeface="Arial Unicode MS" panose="020B0604020202020204" pitchFamily="50" charset="-128"/>
                <a:ea typeface="Arial Unicode MS" panose="020B0604020202020204" pitchFamily="50" charset="-128"/>
              </a:rPr>
              <a:t>facility design</a:t>
            </a:r>
            <a:endParaRPr lang="en-US" altLang="ja-JP" sz="1400" dirty="0">
              <a:solidFill>
                <a:prstClr val="black"/>
              </a:solidFill>
              <a:latin typeface="Arial Unicode MS" panose="020B0604020202020204" pitchFamily="50" charset="-128"/>
              <a:ea typeface="Arial Unicode MS" panose="020B0604020202020204" pitchFamily="50" charset="-128"/>
            </a:endParaRPr>
          </a:p>
        </p:txBody>
      </p:sp>
      <p:sp>
        <p:nvSpPr>
          <p:cNvPr id="36" name="テキスト ボックス 35">
            <a:extLst>
              <a:ext uri="{FF2B5EF4-FFF2-40B4-BE49-F238E27FC236}">
                <a16:creationId xmlns:a16="http://schemas.microsoft.com/office/drawing/2014/main" id="{F7212F04-A239-0A4D-B982-621185043106}"/>
              </a:ext>
            </a:extLst>
          </p:cNvPr>
          <p:cNvSpPr txBox="1"/>
          <p:nvPr/>
        </p:nvSpPr>
        <p:spPr>
          <a:xfrm>
            <a:off x="4714425" y="4980097"/>
            <a:ext cx="1668654" cy="907941"/>
          </a:xfrm>
          <a:prstGeom prst="rect">
            <a:avLst/>
          </a:prstGeom>
          <a:noFill/>
        </p:spPr>
        <p:txBody>
          <a:bodyPr wrap="square" rtlCol="0">
            <a:spAutoFit/>
          </a:bodyPr>
          <a:lstStyle/>
          <a:p>
            <a:pPr eaLnBrk="1" fontAlgn="auto" hangingPunct="1">
              <a:spcBef>
                <a:spcPts val="600"/>
              </a:spcBef>
              <a:spcAft>
                <a:spcPts val="0"/>
              </a:spcAft>
            </a:pPr>
            <a:r>
              <a:rPr lang="en-US" sz="1200" dirty="0">
                <a:solidFill>
                  <a:srgbClr val="FF0000"/>
                </a:solidFill>
                <a:latin typeface="Arial Unicode MS" panose="020B0604020202020204" pitchFamily="50" charset="-128"/>
                <a:ea typeface="Arial Unicode MS" panose="020B0604020202020204" pitchFamily="50" charset="-128"/>
                <a:cs typeface="+mn-cs"/>
              </a:rPr>
              <a:t>Civil Design </a:t>
            </a:r>
            <a:r>
              <a:rPr lang="en-US" sz="1200" dirty="0">
                <a:solidFill>
                  <a:prstClr val="black"/>
                </a:solidFill>
                <a:latin typeface="Arial Unicode MS" panose="020B0604020202020204" pitchFamily="50" charset="-128"/>
                <a:ea typeface="Arial Unicode MS" panose="020B0604020202020204" pitchFamily="50" charset="-128"/>
                <a:cs typeface="+mn-cs"/>
              </a:rPr>
              <a:t>of Beam Dump Cavity (2019) </a:t>
            </a:r>
          </a:p>
          <a:p>
            <a:pPr eaLnBrk="1" fontAlgn="auto" hangingPunct="1">
              <a:spcBef>
                <a:spcPts val="600"/>
              </a:spcBef>
              <a:spcAft>
                <a:spcPts val="0"/>
              </a:spcAft>
            </a:pPr>
            <a:r>
              <a:rPr lang="en-US" sz="1200" dirty="0">
                <a:solidFill>
                  <a:prstClr val="black"/>
                </a:solidFill>
                <a:latin typeface="Arial Unicode MS" panose="020B0604020202020204" pitchFamily="50" charset="-128"/>
                <a:ea typeface="Arial Unicode MS" panose="020B0604020202020204" pitchFamily="50" charset="-128"/>
                <a:cs typeface="+mn-cs"/>
              </a:rPr>
              <a:t>(including muon shielding)</a:t>
            </a:r>
            <a:endParaRPr lang="en-US" sz="900" dirty="0">
              <a:solidFill>
                <a:prstClr val="black"/>
              </a:solidFill>
              <a:latin typeface="Arial Unicode MS" panose="020B0604020202020204" pitchFamily="50" charset="-128"/>
              <a:ea typeface="Arial Unicode MS" panose="020B0604020202020204" pitchFamily="50" charset="-128"/>
              <a:cs typeface="+mn-cs"/>
            </a:endParaRPr>
          </a:p>
        </p:txBody>
      </p:sp>
      <p:sp>
        <p:nvSpPr>
          <p:cNvPr id="9" name="テキスト ボックス 8">
            <a:extLst>
              <a:ext uri="{FF2B5EF4-FFF2-40B4-BE49-F238E27FC236}">
                <a16:creationId xmlns:a16="http://schemas.microsoft.com/office/drawing/2014/main" id="{B148AC6C-CD6C-7644-AA24-580D944520A4}"/>
              </a:ext>
            </a:extLst>
          </p:cNvPr>
          <p:cNvSpPr txBox="1"/>
          <p:nvPr/>
        </p:nvSpPr>
        <p:spPr>
          <a:xfrm>
            <a:off x="1727779" y="4848929"/>
            <a:ext cx="2633206" cy="577081"/>
          </a:xfrm>
          <a:prstGeom prst="rect">
            <a:avLst/>
          </a:prstGeom>
          <a:noFill/>
        </p:spPr>
        <p:txBody>
          <a:bodyPr wrap="square" rtlCol="0">
            <a:spAutoFit/>
          </a:bodyPr>
          <a:lstStyle/>
          <a:p>
            <a:pPr eaLnBrk="1" fontAlgn="auto" hangingPunct="1">
              <a:spcBef>
                <a:spcPts val="0"/>
              </a:spcBef>
              <a:spcAft>
                <a:spcPts val="0"/>
              </a:spcAft>
            </a:pPr>
            <a:r>
              <a:rPr lang="en-US" altLang="ja-JP" sz="1050" dirty="0">
                <a:solidFill>
                  <a:prstClr val="black"/>
                </a:solidFill>
                <a:latin typeface="Arial Unicode MS" panose="020B0604020202020204" pitchFamily="50" charset="-128"/>
                <a:ea typeface="Arial Unicode MS" panose="020B0604020202020204" pitchFamily="50" charset="-128"/>
                <a:cs typeface="+mn-cs"/>
              </a:rPr>
              <a:t>Consultations with </a:t>
            </a:r>
            <a:r>
              <a:rPr lang="en-US" altLang="ja-JP" sz="1050" dirty="0">
                <a:solidFill>
                  <a:srgbClr val="FF0000"/>
                </a:solidFill>
                <a:latin typeface="Arial Unicode MS" panose="020B0604020202020204" pitchFamily="50" charset="-128"/>
                <a:ea typeface="Arial Unicode MS" panose="020B0604020202020204" pitchFamily="50" charset="-128"/>
                <a:cs typeface="+mn-cs"/>
              </a:rPr>
              <a:t>beam target/dump experts </a:t>
            </a:r>
            <a:r>
              <a:rPr lang="en-US" altLang="ja-JP" sz="1050" dirty="0">
                <a:solidFill>
                  <a:prstClr val="black"/>
                </a:solidFill>
                <a:latin typeface="Arial Unicode MS" panose="020B0604020202020204" pitchFamily="50" charset="-128"/>
                <a:ea typeface="Arial Unicode MS" panose="020B0604020202020204" pitchFamily="50" charset="-128"/>
                <a:cs typeface="+mn-cs"/>
              </a:rPr>
              <a:t>from around the world beyond ILC</a:t>
            </a:r>
            <a:endParaRPr lang="en-US" sz="1050" dirty="0">
              <a:solidFill>
                <a:prstClr val="black"/>
              </a:solidFill>
              <a:latin typeface="Arial Unicode MS" panose="020B0604020202020204" pitchFamily="50" charset="-128"/>
              <a:cs typeface="+mn-cs"/>
            </a:endParaRPr>
          </a:p>
        </p:txBody>
      </p:sp>
      <p:pic>
        <p:nvPicPr>
          <p:cNvPr id="43" name="図 42">
            <a:extLst>
              <a:ext uri="{FF2B5EF4-FFF2-40B4-BE49-F238E27FC236}">
                <a16:creationId xmlns:a16="http://schemas.microsoft.com/office/drawing/2014/main" id="{E8B7B1DC-3774-A94D-AC48-A77B00BC6E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8451" y="5279846"/>
            <a:ext cx="1352928" cy="900675"/>
          </a:xfrm>
          <a:prstGeom prst="rect">
            <a:avLst/>
          </a:prstGeom>
        </p:spPr>
      </p:pic>
      <p:pic>
        <p:nvPicPr>
          <p:cNvPr id="45" name="図 44">
            <a:extLst>
              <a:ext uri="{FF2B5EF4-FFF2-40B4-BE49-F238E27FC236}">
                <a16:creationId xmlns:a16="http://schemas.microsoft.com/office/drawing/2014/main" id="{78BC5E9C-30E9-1846-A7C3-51158AFA0F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9048" y="5249621"/>
            <a:ext cx="1419365" cy="1064524"/>
          </a:xfrm>
          <a:prstGeom prst="rect">
            <a:avLst/>
          </a:prstGeom>
        </p:spPr>
      </p:pic>
      <p:sp>
        <p:nvSpPr>
          <p:cNvPr id="46" name="テキスト ボックス 45">
            <a:extLst>
              <a:ext uri="{FF2B5EF4-FFF2-40B4-BE49-F238E27FC236}">
                <a16:creationId xmlns:a16="http://schemas.microsoft.com/office/drawing/2014/main" id="{9B1A03AF-46D0-A44E-A86D-B823C8F986DA}"/>
              </a:ext>
            </a:extLst>
          </p:cNvPr>
          <p:cNvSpPr txBox="1"/>
          <p:nvPr/>
        </p:nvSpPr>
        <p:spPr>
          <a:xfrm>
            <a:off x="1678289" y="6187217"/>
            <a:ext cx="1792965" cy="230832"/>
          </a:xfrm>
          <a:prstGeom prst="rect">
            <a:avLst/>
          </a:prstGeom>
          <a:solidFill>
            <a:schemeClr val="bg1"/>
          </a:solidFill>
        </p:spPr>
        <p:txBody>
          <a:bodyPr wrap="square" rtlCol="0">
            <a:spAutoFit/>
          </a:bodyPr>
          <a:lstStyle/>
          <a:p>
            <a:pPr eaLnBrk="1" fontAlgn="auto" hangingPunct="1">
              <a:spcBef>
                <a:spcPts val="0"/>
              </a:spcBef>
              <a:spcAft>
                <a:spcPts val="0"/>
              </a:spcAft>
            </a:pPr>
            <a:r>
              <a:rPr lang="en-US" altLang="ja-JP" sz="900" dirty="0">
                <a:solidFill>
                  <a:prstClr val="black"/>
                </a:solidFill>
                <a:latin typeface="Arial Unicode MS" panose="020B0604020202020204" pitchFamily="50" charset="-128"/>
                <a:ea typeface="Arial Unicode MS" panose="020B0604020202020204" pitchFamily="50" charset="-128"/>
                <a:cs typeface="+mn-cs"/>
              </a:rPr>
              <a:t>LHC</a:t>
            </a:r>
            <a:r>
              <a:rPr lang="ja-JP" altLang="en-US" sz="900" dirty="0">
                <a:solidFill>
                  <a:prstClr val="black"/>
                </a:solidFill>
                <a:latin typeface="Arial Unicode MS" panose="020B0604020202020204" pitchFamily="50" charset="-128"/>
                <a:ea typeface="Arial Unicode MS" panose="020B0604020202020204" pitchFamily="50" charset="-128"/>
                <a:cs typeface="+mn-cs"/>
              </a:rPr>
              <a:t> </a:t>
            </a:r>
            <a:r>
              <a:rPr lang="en-US" altLang="ja-JP" sz="900" dirty="0">
                <a:solidFill>
                  <a:prstClr val="black"/>
                </a:solidFill>
                <a:latin typeface="Arial Unicode MS" panose="020B0604020202020204" pitchFamily="50" charset="-128"/>
                <a:ea typeface="Arial Unicode MS" panose="020B0604020202020204" pitchFamily="50" charset="-128"/>
                <a:cs typeface="+mn-cs"/>
              </a:rPr>
              <a:t>beam dump</a:t>
            </a:r>
            <a:endParaRPr lang="en-US" sz="900" dirty="0">
              <a:solidFill>
                <a:prstClr val="black"/>
              </a:solidFill>
              <a:latin typeface="Arial Unicode MS" panose="020B0604020202020204" pitchFamily="50" charset="-128"/>
              <a:cs typeface="+mn-cs"/>
            </a:endParaRPr>
          </a:p>
        </p:txBody>
      </p:sp>
      <p:pic>
        <p:nvPicPr>
          <p:cNvPr id="28" name="Picture 3" descr="age5image1794656">
            <a:extLst>
              <a:ext uri="{FF2B5EF4-FFF2-40B4-BE49-F238E27FC236}">
                <a16:creationId xmlns:a16="http://schemas.microsoft.com/office/drawing/2014/main" id="{C4FB5A2A-023F-FA46-A8FE-FD68E963793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51862" y="3630585"/>
            <a:ext cx="1332156" cy="1063529"/>
          </a:xfrm>
          <a:prstGeom prst="rect">
            <a:avLst/>
          </a:prstGeom>
          <a:noFill/>
          <a:extLst>
            <a:ext uri="{909E8E84-426E-40DD-AFC4-6F175D3DCCD1}">
              <a14:hiddenFill xmlns:a14="http://schemas.microsoft.com/office/drawing/2010/main">
                <a:solidFill>
                  <a:srgbClr val="FFFFFF"/>
                </a:solidFill>
              </a14:hiddenFill>
            </a:ext>
          </a:extLst>
        </p:spPr>
      </p:pic>
      <p:pic>
        <p:nvPicPr>
          <p:cNvPr id="32" name="図 31">
            <a:extLst>
              <a:ext uri="{FF2B5EF4-FFF2-40B4-BE49-F238E27FC236}">
                <a16:creationId xmlns:a16="http://schemas.microsoft.com/office/drawing/2014/main" id="{FBA64651-A790-A24D-AD3A-0C72F8F24DF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96363" y="2821033"/>
            <a:ext cx="1826058" cy="809551"/>
          </a:xfrm>
          <a:prstGeom prst="rect">
            <a:avLst/>
          </a:prstGeom>
        </p:spPr>
      </p:pic>
      <p:sp>
        <p:nvSpPr>
          <p:cNvPr id="33" name="テキスト ボックス 32">
            <a:extLst>
              <a:ext uri="{FF2B5EF4-FFF2-40B4-BE49-F238E27FC236}">
                <a16:creationId xmlns:a16="http://schemas.microsoft.com/office/drawing/2014/main" id="{B07D6792-1B7F-2D40-955E-8EE3995B6B56}"/>
              </a:ext>
            </a:extLst>
          </p:cNvPr>
          <p:cNvSpPr txBox="1"/>
          <p:nvPr/>
        </p:nvSpPr>
        <p:spPr>
          <a:xfrm>
            <a:off x="4508747" y="1918614"/>
            <a:ext cx="2331762" cy="261610"/>
          </a:xfrm>
          <a:prstGeom prst="rect">
            <a:avLst/>
          </a:prstGeom>
          <a:noFill/>
        </p:spPr>
        <p:txBody>
          <a:bodyPr wrap="square" rtlCol="0">
            <a:spAutoFit/>
          </a:bodyPr>
          <a:lstStyle/>
          <a:p>
            <a:pPr eaLnBrk="1" fontAlgn="auto" hangingPunct="1">
              <a:spcBef>
                <a:spcPts val="0"/>
              </a:spcBef>
              <a:spcAft>
                <a:spcPts val="0"/>
              </a:spcAft>
            </a:pPr>
            <a:r>
              <a:rPr lang="en-US" sz="1100" dirty="0">
                <a:solidFill>
                  <a:prstClr val="black"/>
                </a:solidFill>
                <a:latin typeface="+mn-lt"/>
                <a:cs typeface="+mn-cs"/>
              </a:rPr>
              <a:t>Specific </a:t>
            </a:r>
            <a:r>
              <a:rPr lang="en-US" sz="1100" dirty="0">
                <a:solidFill>
                  <a:srgbClr val="FF0000"/>
                </a:solidFill>
                <a:latin typeface="+mn-lt"/>
                <a:cs typeface="+mn-cs"/>
              </a:rPr>
              <a:t>design of radiation shield </a:t>
            </a:r>
          </a:p>
        </p:txBody>
      </p:sp>
      <p:sp>
        <p:nvSpPr>
          <p:cNvPr id="34" name="テキスト ボックス 33">
            <a:extLst>
              <a:ext uri="{FF2B5EF4-FFF2-40B4-BE49-F238E27FC236}">
                <a16:creationId xmlns:a16="http://schemas.microsoft.com/office/drawing/2014/main" id="{E436D270-9D01-0847-98A6-1028186D58FB}"/>
              </a:ext>
            </a:extLst>
          </p:cNvPr>
          <p:cNvSpPr txBox="1"/>
          <p:nvPr/>
        </p:nvSpPr>
        <p:spPr>
          <a:xfrm>
            <a:off x="3915498" y="4340112"/>
            <a:ext cx="617529" cy="430887"/>
          </a:xfrm>
          <a:prstGeom prst="rect">
            <a:avLst/>
          </a:prstGeom>
          <a:noFill/>
        </p:spPr>
        <p:txBody>
          <a:bodyPr wrap="square" rtlCol="0">
            <a:spAutoFit/>
          </a:bodyPr>
          <a:lstStyle/>
          <a:p>
            <a:pPr eaLnBrk="1" fontAlgn="auto" hangingPunct="1">
              <a:spcBef>
                <a:spcPts val="0"/>
              </a:spcBef>
              <a:spcAft>
                <a:spcPts val="0"/>
              </a:spcAft>
            </a:pPr>
            <a:r>
              <a:rPr lang="en-US" sz="1100" dirty="0">
                <a:solidFill>
                  <a:prstClr val="black"/>
                </a:solidFill>
                <a:latin typeface="+mn-lt"/>
                <a:cs typeface="+mn-cs"/>
              </a:rPr>
              <a:t>Shock wave</a:t>
            </a:r>
          </a:p>
        </p:txBody>
      </p:sp>
      <p:sp>
        <p:nvSpPr>
          <p:cNvPr id="35" name="テキスト ボックス 34">
            <a:extLst>
              <a:ext uri="{FF2B5EF4-FFF2-40B4-BE49-F238E27FC236}">
                <a16:creationId xmlns:a16="http://schemas.microsoft.com/office/drawing/2014/main" id="{1BD91223-6506-354D-8C9D-3FCFF5CDC7CC}"/>
              </a:ext>
            </a:extLst>
          </p:cNvPr>
          <p:cNvSpPr txBox="1"/>
          <p:nvPr/>
        </p:nvSpPr>
        <p:spPr>
          <a:xfrm>
            <a:off x="2099966" y="4312422"/>
            <a:ext cx="963274" cy="261610"/>
          </a:xfrm>
          <a:prstGeom prst="rect">
            <a:avLst/>
          </a:prstGeom>
          <a:noFill/>
        </p:spPr>
        <p:txBody>
          <a:bodyPr wrap="square" rtlCol="0">
            <a:spAutoFit/>
          </a:bodyPr>
          <a:lstStyle/>
          <a:p>
            <a:pPr eaLnBrk="1" fontAlgn="auto" hangingPunct="1">
              <a:spcBef>
                <a:spcPts val="0"/>
              </a:spcBef>
              <a:spcAft>
                <a:spcPts val="0"/>
              </a:spcAft>
            </a:pPr>
            <a:r>
              <a:rPr lang="en-US" sz="1100" dirty="0">
                <a:solidFill>
                  <a:prstClr val="black"/>
                </a:solidFill>
                <a:latin typeface="+mn-lt"/>
                <a:cs typeface="+mn-cs"/>
              </a:rPr>
              <a:t>Heat analysis</a:t>
            </a:r>
          </a:p>
        </p:txBody>
      </p:sp>
      <p:sp>
        <p:nvSpPr>
          <p:cNvPr id="10" name="テキスト ボックス 9">
            <a:extLst>
              <a:ext uri="{FF2B5EF4-FFF2-40B4-BE49-F238E27FC236}">
                <a16:creationId xmlns:a16="http://schemas.microsoft.com/office/drawing/2014/main" id="{CD140761-CF38-1344-80B5-B12DC26F6CDF}"/>
              </a:ext>
            </a:extLst>
          </p:cNvPr>
          <p:cNvSpPr txBox="1"/>
          <p:nvPr/>
        </p:nvSpPr>
        <p:spPr>
          <a:xfrm>
            <a:off x="3139092" y="6187187"/>
            <a:ext cx="1398140" cy="230832"/>
          </a:xfrm>
          <a:prstGeom prst="rect">
            <a:avLst/>
          </a:prstGeom>
          <a:solidFill>
            <a:schemeClr val="bg1"/>
          </a:solidFill>
        </p:spPr>
        <p:txBody>
          <a:bodyPr wrap="none" rtlCol="0">
            <a:spAutoFit/>
          </a:bodyPr>
          <a:lstStyle/>
          <a:p>
            <a:pPr eaLnBrk="1" fontAlgn="auto" hangingPunct="1">
              <a:spcBef>
                <a:spcPts val="0"/>
              </a:spcBef>
              <a:spcAft>
                <a:spcPts val="0"/>
              </a:spcAft>
            </a:pPr>
            <a:r>
              <a:rPr lang="en-US" altLang="ja-JP" sz="900" dirty="0">
                <a:solidFill>
                  <a:prstClr val="black"/>
                </a:solidFill>
                <a:latin typeface="Arial Unicode MS" panose="020B0604020202020204" pitchFamily="50" charset="-128"/>
                <a:ea typeface="Arial Unicode MS" panose="020B0604020202020204" pitchFamily="50" charset="-128"/>
                <a:cs typeface="+mn-cs"/>
              </a:rPr>
              <a:t>RADIATE</a:t>
            </a:r>
            <a:r>
              <a:rPr lang="ja-JP" altLang="en-US" sz="900" dirty="0">
                <a:solidFill>
                  <a:prstClr val="black"/>
                </a:solidFill>
                <a:latin typeface="Arial Unicode MS" panose="020B0604020202020204" pitchFamily="50" charset="-128"/>
                <a:ea typeface="Arial Unicode MS" panose="020B0604020202020204" pitchFamily="50" charset="-128"/>
                <a:cs typeface="+mn-cs"/>
              </a:rPr>
              <a:t> </a:t>
            </a:r>
            <a:r>
              <a:rPr lang="en-US" altLang="ja-JP" sz="900" dirty="0">
                <a:solidFill>
                  <a:prstClr val="black"/>
                </a:solidFill>
                <a:latin typeface="Arial Unicode MS" panose="020B0604020202020204" pitchFamily="50" charset="-128"/>
                <a:ea typeface="Arial Unicode MS" panose="020B0604020202020204" pitchFamily="50" charset="-128"/>
                <a:cs typeface="+mn-cs"/>
              </a:rPr>
              <a:t>collaboration</a:t>
            </a:r>
            <a:endParaRPr lang="en-US" sz="900" dirty="0">
              <a:solidFill>
                <a:prstClr val="black"/>
              </a:solidFill>
              <a:latin typeface="Arial Unicode MS" panose="020B0604020202020204" pitchFamily="50" charset="-128"/>
              <a:cs typeface="+mn-cs"/>
            </a:endParaRPr>
          </a:p>
        </p:txBody>
      </p:sp>
      <p:pic>
        <p:nvPicPr>
          <p:cNvPr id="38" name="図 37">
            <a:extLst>
              <a:ext uri="{FF2B5EF4-FFF2-40B4-BE49-F238E27FC236}">
                <a16:creationId xmlns:a16="http://schemas.microsoft.com/office/drawing/2014/main" id="{E2CA7EEF-271A-FC4D-8E76-8D9CA581767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57425" y="1884269"/>
            <a:ext cx="1625499" cy="1003213"/>
          </a:xfrm>
          <a:prstGeom prst="rect">
            <a:avLst/>
          </a:prstGeom>
        </p:spPr>
      </p:pic>
      <p:sp>
        <p:nvSpPr>
          <p:cNvPr id="40" name="テキスト ボックス 39">
            <a:extLst>
              <a:ext uri="{FF2B5EF4-FFF2-40B4-BE49-F238E27FC236}">
                <a16:creationId xmlns:a16="http://schemas.microsoft.com/office/drawing/2014/main" id="{1712A382-13FC-7244-AE2E-5B0EE275580D}"/>
              </a:ext>
            </a:extLst>
          </p:cNvPr>
          <p:cNvSpPr txBox="1"/>
          <p:nvPr/>
        </p:nvSpPr>
        <p:spPr>
          <a:xfrm>
            <a:off x="1689375" y="1947070"/>
            <a:ext cx="2390428" cy="461665"/>
          </a:xfrm>
          <a:prstGeom prst="rect">
            <a:avLst/>
          </a:prstGeom>
          <a:noFill/>
        </p:spPr>
        <p:txBody>
          <a:bodyPr wrap="square" rtlCol="0">
            <a:spAutoFit/>
          </a:bodyPr>
          <a:lstStyle/>
          <a:p>
            <a:pPr eaLnBrk="1" fontAlgn="auto" hangingPunct="1">
              <a:spcBef>
                <a:spcPts val="0"/>
              </a:spcBef>
              <a:spcAft>
                <a:spcPts val="0"/>
              </a:spcAft>
              <a:defRPr/>
            </a:pPr>
            <a:r>
              <a:rPr kumimoji="1" lang="en-US" altLang="ja-JP" sz="1200" b="1" dirty="0">
                <a:solidFill>
                  <a:prstClr val="black"/>
                </a:solidFill>
                <a:latin typeface="Arial Unicode MS" panose="020B0604020202020204" pitchFamily="50" charset="-128"/>
                <a:ea typeface="Arial Unicode MS" panose="020B0604020202020204" pitchFamily="50" charset="-128"/>
                <a:cs typeface="+mn-cs"/>
              </a:rPr>
              <a:t>Designed with 500GeV beam</a:t>
            </a:r>
          </a:p>
          <a:p>
            <a:pPr eaLnBrk="1" fontAlgn="auto" hangingPunct="1">
              <a:spcBef>
                <a:spcPts val="0"/>
              </a:spcBef>
              <a:spcAft>
                <a:spcPts val="0"/>
              </a:spcAft>
              <a:defRPr/>
            </a:pPr>
            <a:r>
              <a:rPr kumimoji="1" lang="en-US" altLang="ja-JP" sz="1200" b="1" dirty="0">
                <a:solidFill>
                  <a:prstClr val="black"/>
                </a:solidFill>
                <a:latin typeface="Arial Unicode MS" panose="020B0604020202020204" pitchFamily="50" charset="-128"/>
                <a:ea typeface="Arial Unicode MS" panose="020B0604020202020204" pitchFamily="50" charset="-128"/>
                <a:cs typeface="+mn-cs"/>
              </a:rPr>
              <a:t>Absorber: </a:t>
            </a:r>
            <a:r>
              <a:rPr kumimoji="1" lang="en-US" altLang="ja-JP" sz="1200" b="1" dirty="0">
                <a:solidFill>
                  <a:srgbClr val="4472C4">
                    <a:lumMod val="75000"/>
                  </a:srgbClr>
                </a:solidFill>
                <a:latin typeface="Arial Unicode MS" panose="020B0604020202020204" pitchFamily="50" charset="-128"/>
                <a:ea typeface="Arial Unicode MS" panose="020B0604020202020204" pitchFamily="50" charset="-128"/>
                <a:cs typeface="+mn-cs"/>
              </a:rPr>
              <a:t>Water(10 atm)</a:t>
            </a:r>
          </a:p>
        </p:txBody>
      </p:sp>
      <p:pic>
        <p:nvPicPr>
          <p:cNvPr id="41" name="図 40">
            <a:extLst>
              <a:ext uri="{FF2B5EF4-FFF2-40B4-BE49-F238E27FC236}">
                <a16:creationId xmlns:a16="http://schemas.microsoft.com/office/drawing/2014/main" id="{0C347D18-A97E-5B44-B4FE-937A133BFB5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5685"/>
          <a:stretch/>
        </p:blipFill>
        <p:spPr>
          <a:xfrm>
            <a:off x="6974495" y="2406779"/>
            <a:ext cx="2104982" cy="1498192"/>
          </a:xfrm>
          <a:prstGeom prst="rect">
            <a:avLst/>
          </a:prstGeom>
        </p:spPr>
      </p:pic>
      <p:sp>
        <p:nvSpPr>
          <p:cNvPr id="42" name="テキスト ボックス 41">
            <a:extLst>
              <a:ext uri="{FF2B5EF4-FFF2-40B4-BE49-F238E27FC236}">
                <a16:creationId xmlns:a16="http://schemas.microsoft.com/office/drawing/2014/main" id="{81848B04-70B5-5C40-A2B5-7EDBAD46C11E}"/>
              </a:ext>
            </a:extLst>
          </p:cNvPr>
          <p:cNvSpPr txBox="1"/>
          <p:nvPr/>
        </p:nvSpPr>
        <p:spPr>
          <a:xfrm>
            <a:off x="6835021" y="1918134"/>
            <a:ext cx="2174817" cy="461665"/>
          </a:xfrm>
          <a:prstGeom prst="rect">
            <a:avLst/>
          </a:prstGeom>
          <a:noFill/>
        </p:spPr>
        <p:txBody>
          <a:bodyPr wrap="square" rtlCol="0">
            <a:spAutoFit/>
          </a:bodyPr>
          <a:lstStyle/>
          <a:p>
            <a:pPr eaLnBrk="1" fontAlgn="auto" hangingPunct="1">
              <a:spcBef>
                <a:spcPts val="0"/>
              </a:spcBef>
              <a:spcAft>
                <a:spcPts val="0"/>
              </a:spcAft>
            </a:pPr>
            <a:r>
              <a:rPr lang="en-US" sz="1200" dirty="0">
                <a:solidFill>
                  <a:prstClr val="black"/>
                </a:solidFill>
                <a:latin typeface="+mn-lt"/>
                <a:cs typeface="+mn-cs"/>
              </a:rPr>
              <a:t>Beam Dump </a:t>
            </a:r>
            <a:r>
              <a:rPr lang="en-US" sz="1200" dirty="0">
                <a:solidFill>
                  <a:srgbClr val="FF0000"/>
                </a:solidFill>
                <a:latin typeface="+mn-lt"/>
                <a:cs typeface="+mn-cs"/>
              </a:rPr>
              <a:t>Water</a:t>
            </a:r>
            <a:r>
              <a:rPr lang="en-US" sz="1200" dirty="0">
                <a:solidFill>
                  <a:prstClr val="black"/>
                </a:solidFill>
                <a:latin typeface="+mn-lt"/>
                <a:cs typeface="+mn-cs"/>
              </a:rPr>
              <a:t> </a:t>
            </a:r>
            <a:r>
              <a:rPr lang="en-US" sz="1200" dirty="0">
                <a:solidFill>
                  <a:srgbClr val="FF0000"/>
                </a:solidFill>
                <a:latin typeface="+mn-lt"/>
                <a:cs typeface="+mn-cs"/>
              </a:rPr>
              <a:t>Circulation System</a:t>
            </a:r>
            <a:r>
              <a:rPr lang="en-US" sz="1200" dirty="0">
                <a:solidFill>
                  <a:prstClr val="black"/>
                </a:solidFill>
                <a:latin typeface="+mn-lt"/>
                <a:cs typeface="+mn-cs"/>
              </a:rPr>
              <a:t> Design (2020)</a:t>
            </a:r>
          </a:p>
        </p:txBody>
      </p:sp>
      <p:sp>
        <p:nvSpPr>
          <p:cNvPr id="30" name="正方形/長方形 29">
            <a:extLst>
              <a:ext uri="{FF2B5EF4-FFF2-40B4-BE49-F238E27FC236}">
                <a16:creationId xmlns:a16="http://schemas.microsoft.com/office/drawing/2014/main" id="{CD5C4E38-A09F-BC44-9BF9-9520A2A85645}"/>
              </a:ext>
            </a:extLst>
          </p:cNvPr>
          <p:cNvSpPr/>
          <p:nvPr/>
        </p:nvSpPr>
        <p:spPr>
          <a:xfrm>
            <a:off x="1588626" y="2905265"/>
            <a:ext cx="3098827" cy="830997"/>
          </a:xfrm>
          <a:prstGeom prst="rect">
            <a:avLst/>
          </a:prstGeom>
        </p:spPr>
        <p:txBody>
          <a:bodyPr wrap="square">
            <a:spAutoFit/>
          </a:bodyPr>
          <a:lstStyle/>
          <a:p>
            <a:pPr eaLnBrk="1" fontAlgn="auto" hangingPunct="1">
              <a:spcBef>
                <a:spcPts val="0"/>
              </a:spcBef>
              <a:spcAft>
                <a:spcPts val="0"/>
              </a:spcAft>
              <a:defRPr/>
            </a:pPr>
            <a:r>
              <a:rPr lang="ja-JP" altLang="en-US" sz="1200" dirty="0">
                <a:solidFill>
                  <a:prstClr val="black"/>
                </a:solidFill>
                <a:latin typeface="Arial Unicode MS" panose="020B0604020202020204" pitchFamily="50" charset="-128"/>
                <a:ea typeface="Arial Unicode MS" panose="020B0604020202020204" pitchFamily="50" charset="-128"/>
                <a:cs typeface="+mn-cs"/>
              </a:rPr>
              <a:t>Confirmation of </a:t>
            </a:r>
            <a:r>
              <a:rPr lang="ja-JP" altLang="en-US" sz="1200" dirty="0">
                <a:solidFill>
                  <a:srgbClr val="FF0000"/>
                </a:solidFill>
                <a:latin typeface="Arial Unicode MS" panose="020B0604020202020204" pitchFamily="50" charset="-128"/>
                <a:ea typeface="Arial Unicode MS" panose="020B0604020202020204" pitchFamily="50" charset="-128"/>
                <a:cs typeface="+mn-cs"/>
              </a:rPr>
              <a:t>safety by simulation</a:t>
            </a:r>
          </a:p>
          <a:p>
            <a:pPr marL="171450" indent="-171450" eaLnBrk="1" fontAlgn="auto" hangingPunct="1">
              <a:spcBef>
                <a:spcPts val="0"/>
              </a:spcBef>
              <a:spcAft>
                <a:spcPts val="0"/>
              </a:spcAft>
              <a:buFont typeface="Arial" panose="020B0604020202020204" pitchFamily="34" charset="0"/>
              <a:buChar char="•"/>
              <a:defRPr/>
            </a:pPr>
            <a:r>
              <a:rPr lang="ja-JP" altLang="en-US" sz="1200" dirty="0">
                <a:solidFill>
                  <a:prstClr val="black"/>
                </a:solidFill>
                <a:latin typeface="Arial Unicode MS" panose="020B0604020202020204" pitchFamily="50" charset="-128"/>
                <a:ea typeface="Arial Unicode MS" panose="020B0604020202020204" pitchFamily="50" charset="-128"/>
                <a:cs typeface="+mn-cs"/>
              </a:rPr>
              <a:t>Heat and stress in </a:t>
            </a:r>
            <a:r>
              <a:rPr lang="ja-JP" altLang="en-US" sz="1200" dirty="0">
                <a:solidFill>
                  <a:srgbClr val="FF0000"/>
                </a:solidFill>
                <a:latin typeface="Arial Unicode MS" panose="020B0604020202020204" pitchFamily="50" charset="-128"/>
                <a:ea typeface="Arial Unicode MS" panose="020B0604020202020204" pitchFamily="50" charset="-128"/>
                <a:cs typeface="+mn-cs"/>
              </a:rPr>
              <a:t>beam window</a:t>
            </a:r>
            <a:r>
              <a:rPr lang="ja-JP" altLang="en-US" sz="1200" dirty="0">
                <a:solidFill>
                  <a:prstClr val="black"/>
                </a:solidFill>
                <a:latin typeface="Arial Unicode MS" panose="020B0604020202020204" pitchFamily="50" charset="-128"/>
                <a:ea typeface="Arial Unicode MS" panose="020B0604020202020204" pitchFamily="50" charset="-128"/>
                <a:cs typeface="+mn-cs"/>
              </a:rPr>
              <a:t>, </a:t>
            </a:r>
            <a:r>
              <a:rPr lang="ja-JP" altLang="en-US" sz="1200" dirty="0">
                <a:solidFill>
                  <a:srgbClr val="FF0000"/>
                </a:solidFill>
                <a:latin typeface="Arial Unicode MS" panose="020B0604020202020204" pitchFamily="50" charset="-128"/>
                <a:ea typeface="Arial Unicode MS" panose="020B0604020202020204" pitchFamily="50" charset="-128"/>
                <a:cs typeface="+mn-cs"/>
              </a:rPr>
              <a:t>heat and shock waves </a:t>
            </a:r>
            <a:r>
              <a:rPr lang="ja-JP" altLang="en-US" sz="1200" dirty="0">
                <a:solidFill>
                  <a:prstClr val="black"/>
                </a:solidFill>
                <a:latin typeface="Arial Unicode MS" panose="020B0604020202020204" pitchFamily="50" charset="-128"/>
                <a:ea typeface="Arial Unicode MS" panose="020B0604020202020204" pitchFamily="50" charset="-128"/>
                <a:cs typeface="+mn-cs"/>
              </a:rPr>
              <a:t>in water</a:t>
            </a:r>
          </a:p>
          <a:p>
            <a:pPr marL="171450" indent="-171450" eaLnBrk="1" fontAlgn="auto" hangingPunct="1">
              <a:spcBef>
                <a:spcPts val="0"/>
              </a:spcBef>
              <a:spcAft>
                <a:spcPts val="0"/>
              </a:spcAft>
              <a:buFont typeface="Arial" panose="020B0604020202020204" pitchFamily="34" charset="0"/>
              <a:buChar char="•"/>
              <a:defRPr/>
            </a:pPr>
            <a:r>
              <a:rPr lang="ja-JP" altLang="en-US" sz="1200" dirty="0">
                <a:solidFill>
                  <a:prstClr val="black"/>
                </a:solidFill>
                <a:latin typeface="Arial Unicode MS" panose="020B0604020202020204" pitchFamily="50" charset="-128"/>
                <a:ea typeface="Arial Unicode MS" panose="020B0604020202020204" pitchFamily="50" charset="-128"/>
                <a:cs typeface="+mn-cs"/>
              </a:rPr>
              <a:t>Evaluation of activation and shielding</a:t>
            </a:r>
            <a:endParaRPr lang="en-US" altLang="ja-JP" sz="1050" dirty="0">
              <a:solidFill>
                <a:prstClr val="black"/>
              </a:solidFill>
              <a:latin typeface="Arial Unicode MS" panose="020B0604020202020204" pitchFamily="50" charset="-128"/>
              <a:ea typeface="Arial Unicode MS" panose="020B0604020202020204" pitchFamily="50" charset="-128"/>
              <a:cs typeface="+mn-cs"/>
            </a:endParaRPr>
          </a:p>
        </p:txBody>
      </p:sp>
      <p:sp>
        <p:nvSpPr>
          <p:cNvPr id="39" name="テキスト ボックス 38">
            <a:extLst>
              <a:ext uri="{FF2B5EF4-FFF2-40B4-BE49-F238E27FC236}">
                <a16:creationId xmlns:a16="http://schemas.microsoft.com/office/drawing/2014/main" id="{B3202F3D-5EAB-BF44-A25B-CF1D0ACEBECA}"/>
              </a:ext>
            </a:extLst>
          </p:cNvPr>
          <p:cNvSpPr txBox="1"/>
          <p:nvPr/>
        </p:nvSpPr>
        <p:spPr>
          <a:xfrm>
            <a:off x="8803394" y="2123048"/>
            <a:ext cx="1796022" cy="2046714"/>
          </a:xfrm>
          <a:prstGeom prst="rect">
            <a:avLst/>
          </a:prstGeom>
          <a:solidFill>
            <a:schemeClr val="accent1">
              <a:lumMod val="20000"/>
              <a:lumOff val="80000"/>
            </a:schemeClr>
          </a:solidFill>
        </p:spPr>
        <p:txBody>
          <a:bodyPr wrap="square" rtlCol="0">
            <a:spAutoFit/>
          </a:bodyPr>
          <a:lstStyle/>
          <a:p>
            <a:pPr marL="85725" indent="-85725" eaLnBrk="1" fontAlgn="auto" hangingPunct="1">
              <a:spcBef>
                <a:spcPts val="0"/>
              </a:spcBef>
              <a:spcAft>
                <a:spcPts val="0"/>
              </a:spcAft>
              <a:buFont typeface="Wingdings" pitchFamily="2" charset="2"/>
              <a:buChar char="l"/>
            </a:pPr>
            <a:r>
              <a:rPr lang="ja-JP" altLang="en-US" sz="1050" dirty="0">
                <a:solidFill>
                  <a:prstClr val="black"/>
                </a:solidFill>
                <a:latin typeface="Arial Unicode MS" panose="020B0604020202020204" pitchFamily="50" charset="-128"/>
                <a:ea typeface="Arial Unicode MS" panose="020B0604020202020204" pitchFamily="50" charset="-128"/>
                <a:cs typeface="+mn-cs"/>
              </a:rPr>
              <a:t>Testing of main components of circulating water system</a:t>
            </a:r>
          </a:p>
          <a:p>
            <a:pPr marL="85725" indent="-85725" eaLnBrk="1" fontAlgn="auto" hangingPunct="1">
              <a:spcBef>
                <a:spcPts val="0"/>
              </a:spcBef>
              <a:spcAft>
                <a:spcPts val="0"/>
              </a:spcAft>
              <a:buFont typeface="Wingdings" pitchFamily="2" charset="2"/>
              <a:buChar char="l"/>
            </a:pPr>
            <a:r>
              <a:rPr lang="ja-JP" altLang="en-US" sz="1050" dirty="0">
                <a:solidFill>
                  <a:prstClr val="black"/>
                </a:solidFill>
                <a:latin typeface="Arial Unicode MS" panose="020B0604020202020204" pitchFamily="50" charset="-128"/>
                <a:ea typeface="Arial Unicode MS" panose="020B0604020202020204" pitchFamily="50" charset="-128"/>
                <a:cs typeface="+mn-cs"/>
              </a:rPr>
              <a:t>Beam window replacement device</a:t>
            </a:r>
          </a:p>
          <a:p>
            <a:pPr marL="85725" indent="-85725" eaLnBrk="1" fontAlgn="auto" hangingPunct="1">
              <a:spcBef>
                <a:spcPts val="0"/>
              </a:spcBef>
              <a:spcAft>
                <a:spcPts val="0"/>
              </a:spcAft>
              <a:buFont typeface="Wingdings" pitchFamily="2" charset="2"/>
              <a:buChar char="l"/>
            </a:pPr>
            <a:r>
              <a:rPr lang="ja-JP" altLang="en-US" sz="1050" dirty="0">
                <a:solidFill>
                  <a:prstClr val="black"/>
                </a:solidFill>
                <a:latin typeface="Arial Unicode MS" panose="020B0604020202020204" pitchFamily="50" charset="-128"/>
                <a:ea typeface="Arial Unicode MS" panose="020B0604020202020204" pitchFamily="50" charset="-128"/>
                <a:cs typeface="+mn-cs"/>
              </a:rPr>
              <a:t>Leakage countermeasures for radiating dump water</a:t>
            </a:r>
          </a:p>
          <a:p>
            <a:pPr marL="85725" indent="-85725" eaLnBrk="1" fontAlgn="auto" hangingPunct="1">
              <a:spcBef>
                <a:spcPts val="0"/>
              </a:spcBef>
              <a:spcAft>
                <a:spcPts val="0"/>
              </a:spcAft>
              <a:buFont typeface="Wingdings" pitchFamily="2" charset="2"/>
              <a:buChar char="l"/>
            </a:pPr>
            <a:r>
              <a:rPr lang="ja-JP" altLang="en-US" sz="1050" dirty="0">
                <a:solidFill>
                  <a:prstClr val="black"/>
                </a:solidFill>
                <a:latin typeface="Arial Unicode MS" panose="020B0604020202020204" pitchFamily="50" charset="-128"/>
                <a:ea typeface="Arial Unicode MS" panose="020B0604020202020204" pitchFamily="50" charset="-128"/>
                <a:cs typeface="+mn-cs"/>
              </a:rPr>
              <a:t>Earthquake resistant design</a:t>
            </a:r>
          </a:p>
          <a:p>
            <a:pPr eaLnBrk="1" fontAlgn="auto" hangingPunct="1">
              <a:spcBef>
                <a:spcPts val="0"/>
              </a:spcBef>
              <a:spcAft>
                <a:spcPts val="0"/>
              </a:spcAft>
            </a:pPr>
            <a:r>
              <a:rPr lang="en-US" altLang="ja-JP" sz="1100" dirty="0">
                <a:solidFill>
                  <a:srgbClr val="FF0000"/>
                </a:solidFill>
                <a:latin typeface="Arial Unicode MS" panose="020B0604020202020204" pitchFamily="50" charset="-128"/>
                <a:ea typeface="Arial Unicode MS" panose="020B0604020202020204" pitchFamily="50" charset="-128"/>
                <a:cs typeface="+mn-cs"/>
              </a:rPr>
              <a:t>D</a:t>
            </a:r>
            <a:r>
              <a:rPr lang="ja-JP" altLang="en-US" sz="1100" dirty="0">
                <a:solidFill>
                  <a:srgbClr val="FF0000"/>
                </a:solidFill>
                <a:latin typeface="Arial Unicode MS" panose="020B0604020202020204" pitchFamily="50" charset="-128"/>
                <a:ea typeface="Arial Unicode MS" panose="020B0604020202020204" pitchFamily="50" charset="-128"/>
                <a:cs typeface="+mn-cs"/>
              </a:rPr>
              <a:t>etailed system design </a:t>
            </a:r>
            <a:r>
              <a:rPr lang="ja-JP" altLang="en-US" sz="1100" dirty="0">
                <a:solidFill>
                  <a:prstClr val="black"/>
                </a:solidFill>
                <a:latin typeface="Arial Unicode MS" panose="020B0604020202020204" pitchFamily="50" charset="-128"/>
                <a:ea typeface="Arial Unicode MS" panose="020B0604020202020204" pitchFamily="50" charset="-128"/>
                <a:cs typeface="+mn-cs"/>
              </a:rPr>
              <a:t>(pursuit of safety design)</a:t>
            </a:r>
            <a:endParaRPr lang="en-US" altLang="ja-JP" sz="1400" b="1" dirty="0">
              <a:solidFill>
                <a:prstClr val="black"/>
              </a:solidFill>
              <a:latin typeface="Arial Unicode MS" panose="020B0604020202020204" pitchFamily="50" charset="-128"/>
              <a:ea typeface="Arial Unicode MS" panose="020B0604020202020204" pitchFamily="50" charset="-128"/>
              <a:cs typeface="+mn-cs"/>
            </a:endParaRPr>
          </a:p>
        </p:txBody>
      </p:sp>
      <p:pic>
        <p:nvPicPr>
          <p:cNvPr id="7" name="図 6">
            <a:extLst>
              <a:ext uri="{FF2B5EF4-FFF2-40B4-BE49-F238E27FC236}">
                <a16:creationId xmlns:a16="http://schemas.microsoft.com/office/drawing/2014/main" id="{CDF6AED2-139C-FB48-869D-86CEFCBCADC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87452" y="3692588"/>
            <a:ext cx="1434786" cy="1187285"/>
          </a:xfrm>
          <a:prstGeom prst="rect">
            <a:avLst/>
          </a:prstGeom>
        </p:spPr>
      </p:pic>
      <p:pic>
        <p:nvPicPr>
          <p:cNvPr id="12" name="図 11">
            <a:extLst>
              <a:ext uri="{FF2B5EF4-FFF2-40B4-BE49-F238E27FC236}">
                <a16:creationId xmlns:a16="http://schemas.microsoft.com/office/drawing/2014/main" id="{C3E39CC6-B727-D548-B99E-BFD488E3319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41195" y="2161738"/>
            <a:ext cx="2331762" cy="709969"/>
          </a:xfrm>
          <a:prstGeom prst="rect">
            <a:avLst/>
          </a:prstGeom>
        </p:spPr>
      </p:pic>
      <p:sp>
        <p:nvSpPr>
          <p:cNvPr id="47" name="テキスト ボックス 46">
            <a:extLst>
              <a:ext uri="{FF2B5EF4-FFF2-40B4-BE49-F238E27FC236}">
                <a16:creationId xmlns:a16="http://schemas.microsoft.com/office/drawing/2014/main" id="{E88B5D9D-3948-0F4B-85D8-969EAA61692C}"/>
              </a:ext>
            </a:extLst>
          </p:cNvPr>
          <p:cNvSpPr txBox="1"/>
          <p:nvPr/>
        </p:nvSpPr>
        <p:spPr>
          <a:xfrm>
            <a:off x="6079115" y="3865700"/>
            <a:ext cx="932360" cy="707886"/>
          </a:xfrm>
          <a:prstGeom prst="rect">
            <a:avLst/>
          </a:prstGeom>
          <a:noFill/>
        </p:spPr>
        <p:txBody>
          <a:bodyPr wrap="square" rtlCol="0">
            <a:spAutoFit/>
          </a:bodyPr>
          <a:lstStyle/>
          <a:p>
            <a:pPr eaLnBrk="1" fontAlgn="auto" hangingPunct="1">
              <a:spcBef>
                <a:spcPts val="600"/>
              </a:spcBef>
              <a:spcAft>
                <a:spcPts val="0"/>
              </a:spcAft>
            </a:pPr>
            <a:r>
              <a:rPr lang="en-US" sz="800" dirty="0">
                <a:solidFill>
                  <a:prstClr val="black"/>
                </a:solidFill>
                <a:latin typeface="Arial Unicode MS" panose="020B0604020202020204" pitchFamily="50" charset="-128"/>
                <a:ea typeface="Arial Unicode MS" panose="020B0604020202020204" pitchFamily="50" charset="-128"/>
                <a:cs typeface="+mn-cs"/>
              </a:rPr>
              <a:t>Design for shielding of muon particles generated by beam dump</a:t>
            </a:r>
          </a:p>
        </p:txBody>
      </p:sp>
      <p:pic>
        <p:nvPicPr>
          <p:cNvPr id="15" name="図 14">
            <a:extLst>
              <a:ext uri="{FF2B5EF4-FFF2-40B4-BE49-F238E27FC236}">
                <a16:creationId xmlns:a16="http://schemas.microsoft.com/office/drawing/2014/main" id="{24EDC89B-B918-2744-B702-30DB0365902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13786" y="4259592"/>
            <a:ext cx="3086101" cy="2353686"/>
          </a:xfrm>
          <a:prstGeom prst="rect">
            <a:avLst/>
          </a:prstGeom>
          <a:ln w="6350">
            <a:solidFill>
              <a:schemeClr val="tx1"/>
            </a:solidFill>
          </a:ln>
        </p:spPr>
      </p:pic>
      <p:sp>
        <p:nvSpPr>
          <p:cNvPr id="37" name="テキスト ボックス 36">
            <a:extLst>
              <a:ext uri="{FF2B5EF4-FFF2-40B4-BE49-F238E27FC236}">
                <a16:creationId xmlns:a16="http://schemas.microsoft.com/office/drawing/2014/main" id="{722D4B0F-07A5-4E76-80F3-0CB3D7FA588D}"/>
              </a:ext>
            </a:extLst>
          </p:cNvPr>
          <p:cNvSpPr txBox="1"/>
          <p:nvPr/>
        </p:nvSpPr>
        <p:spPr>
          <a:xfrm>
            <a:off x="9009838" y="1217487"/>
            <a:ext cx="1546167" cy="276999"/>
          </a:xfrm>
          <a:prstGeom prst="rect">
            <a:avLst/>
          </a:prstGeom>
          <a:noFill/>
        </p:spPr>
        <p:txBody>
          <a:bodyPr wrap="square">
            <a:spAutoFit/>
          </a:bodyPr>
          <a:lstStyle/>
          <a:p>
            <a:pPr eaLnBrk="1" fontAlgn="auto" hangingPunct="1">
              <a:spcBef>
                <a:spcPts val="0"/>
              </a:spcBef>
              <a:spcAft>
                <a:spcPts val="0"/>
              </a:spcAft>
            </a:pPr>
            <a:r>
              <a:rPr kumimoji="1" lang="en-US" altLang="ja-JP" sz="1200" dirty="0">
                <a:solidFill>
                  <a:prstClr val="black"/>
                </a:solidFill>
                <a:latin typeface="Arial Unicode MS" panose="020B0604020202020204" pitchFamily="50" charset="-128"/>
                <a:ea typeface="Arial Unicode MS" panose="020B0604020202020204" pitchFamily="50" charset="-128"/>
                <a:cs typeface="+mn-cs"/>
              </a:rPr>
              <a:t>~3M$, 12FTE-yr</a:t>
            </a:r>
            <a:endParaRPr kumimoji="1" lang="ja-JP" altLang="en-US" sz="1200" dirty="0">
              <a:solidFill>
                <a:prstClr val="black"/>
              </a:solidFill>
              <a:latin typeface="Arial Unicode MS" panose="020B0604020202020204" pitchFamily="50" charset="-128"/>
              <a:ea typeface="Arial Unicode MS" panose="020B0604020202020204" pitchFamily="50" charset="-128"/>
              <a:cs typeface="+mn-cs"/>
            </a:endParaRPr>
          </a:p>
        </p:txBody>
      </p:sp>
      <p:pic>
        <p:nvPicPr>
          <p:cNvPr id="44" name="図 43" descr="食品 が含まれている画像&#10;&#10;自動的に生成された説明">
            <a:extLst>
              <a:ext uri="{FF2B5EF4-FFF2-40B4-BE49-F238E27FC236}">
                <a16:creationId xmlns:a16="http://schemas.microsoft.com/office/drawing/2014/main" id="{E8242039-B71C-441C-886C-E5E042086A68}"/>
              </a:ext>
            </a:extLst>
          </p:cNvPr>
          <p:cNvPicPr>
            <a:picLocks noChangeAspect="1"/>
          </p:cNvPicPr>
          <p:nvPr/>
        </p:nvPicPr>
        <p:blipFill rotWithShape="1">
          <a:blip r:embed="rId13"/>
          <a:srcRect l="10844" t="14667" r="13253" b="23140"/>
          <a:stretch/>
        </p:blipFill>
        <p:spPr>
          <a:xfrm>
            <a:off x="11126694" y="0"/>
            <a:ext cx="1050587" cy="717067"/>
          </a:xfrm>
          <a:prstGeom prst="rect">
            <a:avLst/>
          </a:prstGeom>
        </p:spPr>
      </p:pic>
    </p:spTree>
    <p:extLst>
      <p:ext uri="{BB962C8B-B14F-4D97-AF65-F5344CB8AC3E}">
        <p14:creationId xmlns:p14="http://schemas.microsoft.com/office/powerpoint/2010/main" val="2444543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chor="ctr">
            <a:noAutofit/>
          </a:bodyPr>
          <a:lstStyle/>
          <a:p>
            <a:r>
              <a:rPr lang="en-US" sz="2800" dirty="0"/>
              <a:t>Topography and geology assumed </a:t>
            </a:r>
            <a:br>
              <a:rPr lang="en-US" sz="2800" dirty="0"/>
            </a:br>
            <a:r>
              <a:rPr lang="en-US" sz="2800" dirty="0"/>
              <a:t>in civil engineering design of ILC</a:t>
            </a:r>
            <a:endParaRPr lang="en-GB" sz="2800" b="1" dirty="0"/>
          </a:p>
        </p:txBody>
      </p:sp>
      <p:sp>
        <p:nvSpPr>
          <p:cNvPr id="6" name="テキスト ボックス 5"/>
          <p:cNvSpPr txBox="1"/>
          <p:nvPr/>
        </p:nvSpPr>
        <p:spPr>
          <a:xfrm>
            <a:off x="3412973" y="312099"/>
            <a:ext cx="184731" cy="328423"/>
          </a:xfrm>
          <a:prstGeom prst="rect">
            <a:avLst/>
          </a:prstGeom>
          <a:noFill/>
        </p:spPr>
        <p:txBody>
          <a:bodyPr wrap="none" rtlCol="0">
            <a:spAutoFit/>
          </a:bodyPr>
          <a:lstStyle/>
          <a:p>
            <a:pPr defTabSz="389427" eaLnBrk="1" fontAlgn="auto" hangingPunct="1">
              <a:spcBef>
                <a:spcPts val="0"/>
              </a:spcBef>
              <a:spcAft>
                <a:spcPts val="0"/>
              </a:spcAft>
              <a:defRPr/>
            </a:pPr>
            <a:endParaRPr lang="ja-JP" altLang="en-US" sz="1534" dirty="0">
              <a:solidFill>
                <a:prstClr val="black"/>
              </a:solidFill>
              <a:latin typeface="Arial Unicode MS" panose="020B0604020202020204" pitchFamily="50" charset="-128"/>
              <a:ea typeface="Arial Unicode MS" panose="020B0604020202020204" pitchFamily="50" charset="-128"/>
              <a:cs typeface="+mn-cs"/>
            </a:endParaRPr>
          </a:p>
        </p:txBody>
      </p:sp>
      <p:sp>
        <p:nvSpPr>
          <p:cNvPr id="3" name="テキスト ボックス 2">
            <a:extLst>
              <a:ext uri="{FF2B5EF4-FFF2-40B4-BE49-F238E27FC236}">
                <a16:creationId xmlns:a16="http://schemas.microsoft.com/office/drawing/2014/main" id="{68C5C9CC-72E1-104F-BFD4-A0F28CD54539}"/>
              </a:ext>
            </a:extLst>
          </p:cNvPr>
          <p:cNvSpPr txBox="1"/>
          <p:nvPr/>
        </p:nvSpPr>
        <p:spPr>
          <a:xfrm>
            <a:off x="1611694" y="833715"/>
            <a:ext cx="8005718" cy="866519"/>
          </a:xfrm>
          <a:prstGeom prst="rect">
            <a:avLst/>
          </a:prstGeom>
          <a:noFill/>
        </p:spPr>
        <p:txBody>
          <a:bodyPr wrap="none" rtlCol="0">
            <a:spAutoFit/>
          </a:bodyPr>
          <a:lstStyle/>
          <a:p>
            <a:pPr marL="285750" indent="-285750" algn="just" eaLnBrk="1" fontAlgn="auto">
              <a:lnSpc>
                <a:spcPts val="1600"/>
              </a:lnSpc>
              <a:spcBef>
                <a:spcPts val="600"/>
              </a:spcBef>
              <a:spcAft>
                <a:spcPts val="0"/>
              </a:spcAft>
              <a:buFont typeface="Wingdings" pitchFamily="2" charset="2"/>
              <a:buChar char="l"/>
              <a:tabLst>
                <a:tab pos="133350" algn="l"/>
              </a:tabLst>
              <a:defRPr/>
            </a:pPr>
            <a:r>
              <a:rPr lang="en-US" altLang="ja-JP" kern="1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rPr>
              <a:t>Rock mass is generally </a:t>
            </a:r>
            <a:r>
              <a:rPr lang="en-US" altLang="ja-JP" kern="1000" dirty="0">
                <a:solidFill>
                  <a:srgbClr val="FF0000"/>
                </a:solidFill>
                <a:latin typeface="Arial Unicode MS" panose="020B0604020202020204" pitchFamily="50" charset="-128"/>
                <a:ea typeface="Arial Unicode MS" panose="020B0604020202020204" pitchFamily="50" charset="-128"/>
                <a:cs typeface="Times New Roman" panose="02020603050405020304" pitchFamily="18" charset="0"/>
              </a:rPr>
              <a:t>uniform </a:t>
            </a:r>
            <a:r>
              <a:rPr lang="en-US" altLang="ja-JP" kern="1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rPr>
              <a:t>over a long distance of 50 km</a:t>
            </a:r>
          </a:p>
          <a:p>
            <a:pPr marL="285750" indent="-285750" algn="just" eaLnBrk="1" fontAlgn="auto">
              <a:lnSpc>
                <a:spcPts val="1600"/>
              </a:lnSpc>
              <a:spcBef>
                <a:spcPts val="600"/>
              </a:spcBef>
              <a:spcAft>
                <a:spcPts val="0"/>
              </a:spcAft>
              <a:buFont typeface="Wingdings" pitchFamily="2" charset="2"/>
              <a:buChar char="l"/>
              <a:tabLst>
                <a:tab pos="133350" algn="l"/>
              </a:tabLst>
              <a:defRPr/>
            </a:pPr>
            <a:r>
              <a:rPr lang="en-US" altLang="ja-JP" kern="1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rPr>
              <a:t>Solid rock zone is </a:t>
            </a:r>
            <a:r>
              <a:rPr lang="en-US" altLang="ja-JP" kern="1000" dirty="0">
                <a:solidFill>
                  <a:srgbClr val="FF0000"/>
                </a:solidFill>
                <a:latin typeface="Arial Unicode MS" panose="020B0604020202020204" pitchFamily="50" charset="-128"/>
                <a:ea typeface="Arial Unicode MS" panose="020B0604020202020204" pitchFamily="50" charset="-128"/>
                <a:cs typeface="Times New Roman" panose="02020603050405020304" pitchFamily="18" charset="0"/>
              </a:rPr>
              <a:t>less susceptible </a:t>
            </a:r>
            <a:r>
              <a:rPr lang="en-US" altLang="ja-JP" kern="1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rPr>
              <a:t>to ground vibration</a:t>
            </a:r>
          </a:p>
          <a:p>
            <a:pPr marL="285750" indent="-285750" algn="just" eaLnBrk="1" fontAlgn="auto">
              <a:lnSpc>
                <a:spcPts val="1600"/>
              </a:lnSpc>
              <a:spcBef>
                <a:spcPts val="600"/>
              </a:spcBef>
              <a:spcAft>
                <a:spcPts val="0"/>
              </a:spcAft>
              <a:buFont typeface="Wingdings" pitchFamily="2" charset="2"/>
              <a:buChar char="l"/>
              <a:tabLst>
                <a:tab pos="133350" algn="l"/>
              </a:tabLst>
              <a:defRPr/>
            </a:pPr>
            <a:r>
              <a:rPr lang="en-US" altLang="ja-JP" kern="1000" dirty="0">
                <a:solidFill>
                  <a:srgbClr val="FF0000"/>
                </a:solidFill>
                <a:latin typeface="Arial Unicode MS" panose="020B0604020202020204" pitchFamily="50" charset="-128"/>
                <a:ea typeface="Arial Unicode MS" panose="020B0604020202020204" pitchFamily="50" charset="-128"/>
                <a:cs typeface="Times New Roman" panose="02020603050405020304" pitchFamily="18" charset="0"/>
              </a:rPr>
              <a:t>No "known faults” </a:t>
            </a:r>
            <a:r>
              <a:rPr lang="en-US" altLang="ja-JP" kern="1000" dirty="0">
                <a:solidFill>
                  <a:prstClr val="black"/>
                </a:solidFill>
                <a:latin typeface="Arial Unicode MS" panose="020B0604020202020204" pitchFamily="50" charset="-128"/>
                <a:ea typeface="Arial Unicode MS" panose="020B0604020202020204" pitchFamily="50" charset="-128"/>
                <a:cs typeface="Times New Roman" panose="02020603050405020304" pitchFamily="18" charset="0"/>
              </a:rPr>
              <a:t>crosses the site, which is expected to be active faults</a:t>
            </a:r>
          </a:p>
        </p:txBody>
      </p:sp>
      <p:sp>
        <p:nvSpPr>
          <p:cNvPr id="4" name="テキスト ボックス 3">
            <a:extLst>
              <a:ext uri="{FF2B5EF4-FFF2-40B4-BE49-F238E27FC236}">
                <a16:creationId xmlns:a16="http://schemas.microsoft.com/office/drawing/2014/main" id="{0C974964-B83F-6948-8A96-7825E4598AD8}"/>
              </a:ext>
            </a:extLst>
          </p:cNvPr>
          <p:cNvSpPr txBox="1"/>
          <p:nvPr/>
        </p:nvSpPr>
        <p:spPr>
          <a:xfrm>
            <a:off x="4929892" y="1718388"/>
            <a:ext cx="1454244" cy="369332"/>
          </a:xfrm>
          <a:prstGeom prst="rect">
            <a:avLst/>
          </a:prstGeom>
          <a:solidFill>
            <a:srgbClr val="FFE1E4"/>
          </a:solidFill>
          <a:ln>
            <a:solidFill>
              <a:schemeClr val="tx1"/>
            </a:solidFill>
          </a:ln>
        </p:spPr>
        <p:txBody>
          <a:bodyPr wrap="none" rtlCol="0">
            <a:spAutoFit/>
          </a:bodyPr>
          <a:lstStyle/>
          <a:p>
            <a:pPr eaLnBrk="1" fontAlgn="auto" hangingPunct="1">
              <a:spcBef>
                <a:spcPts val="0"/>
              </a:spcBef>
              <a:spcAft>
                <a:spcPts val="0"/>
              </a:spcAft>
              <a:defRPr/>
            </a:pPr>
            <a:r>
              <a:rPr lang="en-US" dirty="0">
                <a:solidFill>
                  <a:prstClr val="black"/>
                </a:solidFill>
                <a:latin typeface="Arial Unicode MS" panose="020B0604020202020204" pitchFamily="50" charset="-128"/>
                <a:cs typeface="+mn-cs"/>
              </a:rPr>
              <a:t>granite zone</a:t>
            </a:r>
          </a:p>
        </p:txBody>
      </p:sp>
      <p:sp>
        <p:nvSpPr>
          <p:cNvPr id="5" name="テキスト ボックス 4">
            <a:extLst>
              <a:ext uri="{FF2B5EF4-FFF2-40B4-BE49-F238E27FC236}">
                <a16:creationId xmlns:a16="http://schemas.microsoft.com/office/drawing/2014/main" id="{40247716-4F19-2149-B3AC-B9896E4053EB}"/>
              </a:ext>
            </a:extLst>
          </p:cNvPr>
          <p:cNvSpPr txBox="1"/>
          <p:nvPr/>
        </p:nvSpPr>
        <p:spPr>
          <a:xfrm>
            <a:off x="7288474" y="3350291"/>
            <a:ext cx="3099409" cy="584775"/>
          </a:xfrm>
          <a:prstGeom prst="rect">
            <a:avLst/>
          </a:prstGeom>
          <a:solidFill>
            <a:srgbClr val="92D050">
              <a:alpha val="50290"/>
            </a:srgbClr>
          </a:solidFill>
        </p:spPr>
        <p:txBody>
          <a:bodyPr wrap="square" rtlCol="0">
            <a:spAutoFit/>
          </a:bodyPr>
          <a:lstStyle/>
          <a:p>
            <a:pPr eaLnBrk="1" fontAlgn="auto" hangingPunct="1">
              <a:spcBef>
                <a:spcPts val="0"/>
              </a:spcBef>
              <a:spcAft>
                <a:spcPts val="0"/>
              </a:spcAft>
              <a:defRPr/>
            </a:pPr>
            <a:r>
              <a:rPr lang="en-US" sz="1600" dirty="0">
                <a:solidFill>
                  <a:prstClr val="black"/>
                </a:solidFill>
                <a:latin typeface="Arial Unicode MS" panose="020B0604020202020204" pitchFamily="50" charset="-128"/>
                <a:ea typeface="Arial Unicode MS" panose="020B0604020202020204" pitchFamily="50" charset="-128"/>
                <a:cs typeface="+mn-cs"/>
              </a:rPr>
              <a:t>Reduces civil and cost risks due to massive water inflow, etc.</a:t>
            </a:r>
          </a:p>
        </p:txBody>
      </p:sp>
      <p:sp>
        <p:nvSpPr>
          <p:cNvPr id="7" name="テキスト ボックス 6">
            <a:extLst>
              <a:ext uri="{FF2B5EF4-FFF2-40B4-BE49-F238E27FC236}">
                <a16:creationId xmlns:a16="http://schemas.microsoft.com/office/drawing/2014/main" id="{59113EB4-E737-7A4D-9AE6-8FD384A56EE0}"/>
              </a:ext>
            </a:extLst>
          </p:cNvPr>
          <p:cNvSpPr txBox="1"/>
          <p:nvPr/>
        </p:nvSpPr>
        <p:spPr>
          <a:xfrm>
            <a:off x="7288472" y="1914731"/>
            <a:ext cx="3099410" cy="830997"/>
          </a:xfrm>
          <a:prstGeom prst="rect">
            <a:avLst/>
          </a:prstGeom>
          <a:solidFill>
            <a:schemeClr val="accent6">
              <a:lumMod val="20000"/>
              <a:lumOff val="80000"/>
            </a:schemeClr>
          </a:solidFill>
        </p:spPr>
        <p:txBody>
          <a:bodyPr wrap="square" rtlCol="0">
            <a:spAutoFit/>
          </a:bodyPr>
          <a:lstStyle/>
          <a:p>
            <a:pPr eaLnBrk="1" fontAlgn="auto" hangingPunct="1">
              <a:spcBef>
                <a:spcPts val="0"/>
              </a:spcBef>
              <a:spcAft>
                <a:spcPts val="0"/>
              </a:spcAft>
              <a:defRPr/>
            </a:pPr>
            <a:r>
              <a:rPr lang="en-US" sz="1600" dirty="0">
                <a:solidFill>
                  <a:prstClr val="black"/>
                </a:solidFill>
                <a:latin typeface="Arial Unicode MS" panose="020B0604020202020204" pitchFamily="50" charset="-128"/>
                <a:ea typeface="Arial Unicode MS" panose="020B0604020202020204" pitchFamily="50" charset="-128"/>
                <a:cs typeface="+mn-cs"/>
              </a:rPr>
              <a:t>We evaluated candidate sites by selecting the most suitable geology for construction.</a:t>
            </a:r>
          </a:p>
        </p:txBody>
      </p:sp>
      <p:sp>
        <p:nvSpPr>
          <p:cNvPr id="8" name="テキスト ボックス 7">
            <a:extLst>
              <a:ext uri="{FF2B5EF4-FFF2-40B4-BE49-F238E27FC236}">
                <a16:creationId xmlns:a16="http://schemas.microsoft.com/office/drawing/2014/main" id="{D19ECF24-122C-C741-AD3E-356F260812AC}"/>
              </a:ext>
            </a:extLst>
          </p:cNvPr>
          <p:cNvSpPr txBox="1"/>
          <p:nvPr/>
        </p:nvSpPr>
        <p:spPr>
          <a:xfrm>
            <a:off x="7131958" y="4237604"/>
            <a:ext cx="3412441" cy="938719"/>
          </a:xfrm>
          <a:prstGeom prst="rect">
            <a:avLst/>
          </a:prstGeom>
          <a:noFill/>
        </p:spPr>
        <p:txBody>
          <a:bodyPr wrap="square" rtlCol="0">
            <a:spAutoFit/>
          </a:bodyPr>
          <a:lstStyle/>
          <a:p>
            <a:pPr algn="just" eaLnBrk="1" fontAlgn="auto" hangingPunct="1">
              <a:spcBef>
                <a:spcPts val="0"/>
              </a:spcBef>
              <a:spcAft>
                <a:spcPts val="0"/>
              </a:spcAft>
              <a:defRPr/>
            </a:pPr>
            <a:r>
              <a:rPr lang="en-US" altLang="ja-JP" sz="1100" dirty="0">
                <a:solidFill>
                  <a:prstClr val="black"/>
                </a:solidFill>
                <a:latin typeface="Arial Unicode MS" panose="020B0604020202020204" pitchFamily="50" charset="-128"/>
                <a:ea typeface="Arial Unicode MS" panose="020B0604020202020204" pitchFamily="50" charset="-128"/>
                <a:cs typeface="+mn-cs"/>
              </a:rPr>
              <a:t>Construction of </a:t>
            </a:r>
            <a:r>
              <a:rPr lang="en-US" altLang="ja-JP" sz="1100" dirty="0">
                <a:solidFill>
                  <a:srgbClr val="FF0000"/>
                </a:solidFill>
                <a:latin typeface="Arial Unicode MS" panose="020B0604020202020204" pitchFamily="50" charset="-128"/>
                <a:ea typeface="Arial Unicode MS" panose="020B0604020202020204" pitchFamily="50" charset="-128"/>
                <a:cs typeface="+mn-cs"/>
              </a:rPr>
              <a:t>road tunnels </a:t>
            </a:r>
            <a:r>
              <a:rPr lang="en-US" altLang="ja-JP" sz="1100" dirty="0">
                <a:solidFill>
                  <a:prstClr val="black"/>
                </a:solidFill>
                <a:latin typeface="Arial Unicode MS" panose="020B0604020202020204" pitchFamily="50" charset="-128"/>
                <a:ea typeface="Arial Unicode MS" panose="020B0604020202020204" pitchFamily="50" charset="-128"/>
                <a:cs typeface="+mn-cs"/>
              </a:rPr>
              <a:t>and other projects may pass through areas </a:t>
            </a:r>
            <a:r>
              <a:rPr lang="en-US" altLang="ja-JP" sz="1100" dirty="0">
                <a:solidFill>
                  <a:srgbClr val="FF0000"/>
                </a:solidFill>
                <a:latin typeface="Arial Unicode MS" panose="020B0604020202020204" pitchFamily="50" charset="-128"/>
                <a:ea typeface="Arial Unicode MS" panose="020B0604020202020204" pitchFamily="50" charset="-128"/>
                <a:cs typeface="+mn-cs"/>
              </a:rPr>
              <a:t>with poor geology</a:t>
            </a:r>
            <a:r>
              <a:rPr lang="en-US" altLang="ja-JP" sz="1100" dirty="0">
                <a:solidFill>
                  <a:prstClr val="black"/>
                </a:solidFill>
                <a:latin typeface="Arial Unicode MS" panose="020B0604020202020204" pitchFamily="50" charset="-128"/>
                <a:ea typeface="Arial Unicode MS" panose="020B0604020202020204" pitchFamily="50" charset="-128"/>
                <a:cs typeface="+mn-cs"/>
              </a:rPr>
              <a:t>, depending on the conditions of the starting and ending points.</a:t>
            </a:r>
          </a:p>
          <a:p>
            <a:pPr algn="just" eaLnBrk="1" fontAlgn="auto" hangingPunct="1">
              <a:spcBef>
                <a:spcPts val="0"/>
              </a:spcBef>
              <a:spcAft>
                <a:spcPts val="0"/>
              </a:spcAft>
              <a:defRPr/>
            </a:pPr>
            <a:r>
              <a:rPr lang="en-US" altLang="ja-JP" sz="1100" dirty="0">
                <a:solidFill>
                  <a:srgbClr val="FF0000"/>
                </a:solidFill>
                <a:latin typeface="Arial Unicode MS" panose="020B0604020202020204" pitchFamily="50" charset="-128"/>
                <a:ea typeface="Arial Unicode MS" panose="020B0604020202020204" pitchFamily="50" charset="-128"/>
                <a:cs typeface="+mn-cs"/>
              </a:rPr>
              <a:t>ILC</a:t>
            </a:r>
            <a:r>
              <a:rPr lang="en-US" altLang="ja-JP" sz="1100" dirty="0">
                <a:solidFill>
                  <a:prstClr val="black"/>
                </a:solidFill>
                <a:latin typeface="Arial Unicode MS" panose="020B0604020202020204" pitchFamily="50" charset="-128"/>
                <a:ea typeface="Arial Unicode MS" panose="020B0604020202020204" pitchFamily="50" charset="-128"/>
                <a:cs typeface="+mn-cs"/>
              </a:rPr>
              <a:t> selects candidate sites </a:t>
            </a:r>
            <a:r>
              <a:rPr lang="en-US" altLang="ja-JP" sz="1100" dirty="0">
                <a:solidFill>
                  <a:srgbClr val="FF0000"/>
                </a:solidFill>
                <a:latin typeface="Arial Unicode MS" panose="020B0604020202020204" pitchFamily="50" charset="-128"/>
                <a:ea typeface="Arial Unicode MS" panose="020B0604020202020204" pitchFamily="50" charset="-128"/>
                <a:cs typeface="+mn-cs"/>
              </a:rPr>
              <a:t>with priority given to geology</a:t>
            </a:r>
            <a:r>
              <a:rPr lang="en-US" altLang="ja-JP" sz="1100" dirty="0">
                <a:solidFill>
                  <a:prstClr val="black"/>
                </a:solidFill>
                <a:latin typeface="Arial Unicode MS" panose="020B0604020202020204" pitchFamily="50" charset="-128"/>
                <a:ea typeface="Arial Unicode MS" panose="020B0604020202020204" pitchFamily="50" charset="-128"/>
                <a:cs typeface="+mn-cs"/>
              </a:rPr>
              <a:t>, avoiding soft ground in advance.</a:t>
            </a:r>
            <a:endParaRPr lang="en-US" sz="1100" dirty="0">
              <a:solidFill>
                <a:prstClr val="black"/>
              </a:solidFill>
              <a:latin typeface="Arial Unicode MS" panose="020B0604020202020204" pitchFamily="50" charset="-128"/>
              <a:ea typeface="Arial Unicode MS" panose="020B0604020202020204" pitchFamily="50" charset="-128"/>
              <a:cs typeface="+mn-cs"/>
            </a:endParaRPr>
          </a:p>
        </p:txBody>
      </p:sp>
      <p:sp>
        <p:nvSpPr>
          <p:cNvPr id="9" name="下矢印 8">
            <a:extLst>
              <a:ext uri="{FF2B5EF4-FFF2-40B4-BE49-F238E27FC236}">
                <a16:creationId xmlns:a16="http://schemas.microsoft.com/office/drawing/2014/main" id="{A81E118D-7961-3B41-95A6-74241A3703AC}"/>
              </a:ext>
            </a:extLst>
          </p:cNvPr>
          <p:cNvSpPr/>
          <p:nvPr/>
        </p:nvSpPr>
        <p:spPr>
          <a:xfrm>
            <a:off x="8252663" y="2777143"/>
            <a:ext cx="932947" cy="506437"/>
          </a:xfrm>
          <a:prstGeom prst="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endParaRPr lang="en-US" dirty="0">
              <a:solidFill>
                <a:prstClr val="white"/>
              </a:solidFill>
              <a:latin typeface="Arial Unicode MS" panose="020B0604020202020204" pitchFamily="50" charset="-128"/>
            </a:endParaRPr>
          </a:p>
        </p:txBody>
      </p:sp>
      <p:sp>
        <p:nvSpPr>
          <p:cNvPr id="12" name="テキスト ボックス 11">
            <a:extLst>
              <a:ext uri="{FF2B5EF4-FFF2-40B4-BE49-F238E27FC236}">
                <a16:creationId xmlns:a16="http://schemas.microsoft.com/office/drawing/2014/main" id="{EE17E39B-CEFC-5848-9206-490F8D0B283B}"/>
              </a:ext>
            </a:extLst>
          </p:cNvPr>
          <p:cNvSpPr txBox="1"/>
          <p:nvPr/>
        </p:nvSpPr>
        <p:spPr>
          <a:xfrm>
            <a:off x="1660026" y="5396232"/>
            <a:ext cx="8896797" cy="1330346"/>
          </a:xfrm>
          <a:prstGeom prst="rect">
            <a:avLst/>
          </a:prstGeom>
          <a:solidFill>
            <a:schemeClr val="accent5">
              <a:lumMod val="20000"/>
              <a:lumOff val="80000"/>
            </a:schemeClr>
          </a:solidFill>
        </p:spPr>
        <p:txBody>
          <a:bodyPr wrap="square" tIns="72000" bIns="72000" rtlCol="0">
            <a:spAutoFit/>
          </a:bodyPr>
          <a:lstStyle/>
          <a:p>
            <a:pPr marL="285750" indent="-285750" eaLnBrk="1" fontAlgn="auto" hangingPunct="1">
              <a:spcBef>
                <a:spcPts val="600"/>
              </a:spcBef>
              <a:spcAft>
                <a:spcPts val="0"/>
              </a:spcAft>
              <a:buFont typeface="Wingdings" pitchFamily="2" charset="2"/>
              <a:buChar char="l"/>
              <a:defRPr/>
            </a:pPr>
            <a:r>
              <a:rPr lang="en-US" altLang="ja-JP" dirty="0">
                <a:solidFill>
                  <a:srgbClr val="FF0000"/>
                </a:solidFill>
                <a:latin typeface="Arial Unicode MS" panose="020B0604020202020204" pitchFamily="50" charset="-128"/>
                <a:ea typeface="Arial Unicode MS" panose="020B0604020202020204" pitchFamily="50" charset="-128"/>
                <a:cs typeface="+mn-cs"/>
              </a:rPr>
              <a:t>Seismic survey </a:t>
            </a:r>
            <a:r>
              <a:rPr lang="en-US" altLang="ja-JP" dirty="0">
                <a:solidFill>
                  <a:srgbClr val="0000FF"/>
                </a:solidFill>
                <a:latin typeface="Arial Unicode MS" panose="020B0604020202020204" pitchFamily="50" charset="-128"/>
                <a:ea typeface="Arial Unicode MS" panose="020B0604020202020204" pitchFamily="50" charset="-128"/>
                <a:cs typeface="+mn-cs"/>
              </a:rPr>
              <a:t>(total 30 km), </a:t>
            </a:r>
            <a:r>
              <a:rPr lang="en-US" altLang="ja-JP" dirty="0">
                <a:solidFill>
                  <a:srgbClr val="FF0000"/>
                </a:solidFill>
                <a:latin typeface="Arial Unicode MS" panose="020B0604020202020204" pitchFamily="50" charset="-128"/>
                <a:ea typeface="Arial Unicode MS" panose="020B0604020202020204" pitchFamily="50" charset="-128"/>
                <a:cs typeface="+mn-cs"/>
              </a:rPr>
              <a:t>electromagnetic survey </a:t>
            </a:r>
            <a:r>
              <a:rPr lang="en-US" altLang="ja-JP" dirty="0">
                <a:solidFill>
                  <a:srgbClr val="0000FF"/>
                </a:solidFill>
                <a:latin typeface="Arial Unicode MS" panose="020B0604020202020204" pitchFamily="50" charset="-128"/>
                <a:ea typeface="Arial Unicode MS" panose="020B0604020202020204" pitchFamily="50" charset="-128"/>
                <a:cs typeface="+mn-cs"/>
              </a:rPr>
              <a:t>(13 km), and </a:t>
            </a:r>
            <a:r>
              <a:rPr lang="en-US" altLang="ja-JP" dirty="0">
                <a:solidFill>
                  <a:srgbClr val="FF0000"/>
                </a:solidFill>
                <a:latin typeface="Arial Unicode MS" panose="020B0604020202020204" pitchFamily="50" charset="-128"/>
                <a:ea typeface="Arial Unicode MS" panose="020B0604020202020204" pitchFamily="50" charset="-128"/>
                <a:cs typeface="+mn-cs"/>
              </a:rPr>
              <a:t>borehole survey </a:t>
            </a:r>
            <a:r>
              <a:rPr lang="en-US" altLang="ja-JP" dirty="0">
                <a:solidFill>
                  <a:srgbClr val="0000FF"/>
                </a:solidFill>
                <a:latin typeface="Arial Unicode MS" panose="020B0604020202020204" pitchFamily="50" charset="-128"/>
                <a:ea typeface="Arial Unicode MS" panose="020B0604020202020204" pitchFamily="50" charset="-128"/>
                <a:cs typeface="+mn-cs"/>
              </a:rPr>
              <a:t>(7 boreholes) were carried out.</a:t>
            </a:r>
          </a:p>
          <a:p>
            <a:pPr marL="285750" indent="-285750" eaLnBrk="1" fontAlgn="auto" hangingPunct="1">
              <a:spcBef>
                <a:spcPts val="600"/>
              </a:spcBef>
              <a:spcAft>
                <a:spcPts val="0"/>
              </a:spcAft>
              <a:buFont typeface="Wingdings" pitchFamily="2" charset="2"/>
              <a:buChar char="l"/>
              <a:defRPr/>
            </a:pPr>
            <a:r>
              <a:rPr lang="en-US" altLang="ja-JP" dirty="0">
                <a:solidFill>
                  <a:prstClr val="black"/>
                </a:solidFill>
                <a:latin typeface="Arial Unicode MS" panose="020B0604020202020204" pitchFamily="50" charset="-128"/>
                <a:ea typeface="Arial Unicode MS" panose="020B0604020202020204" pitchFamily="50" charset="-128"/>
                <a:cs typeface="+mn-cs"/>
              </a:rPr>
              <a:t>In the area of the accelerator tunnel, </a:t>
            </a:r>
            <a:r>
              <a:rPr lang="en-US" altLang="ja-JP" dirty="0">
                <a:solidFill>
                  <a:srgbClr val="FF0000"/>
                </a:solidFill>
                <a:latin typeface="Arial Unicode MS" panose="020B0604020202020204" pitchFamily="50" charset="-128"/>
                <a:ea typeface="Arial Unicode MS" panose="020B0604020202020204" pitchFamily="50" charset="-128"/>
                <a:cs typeface="+mn-cs"/>
              </a:rPr>
              <a:t>hard and uncracked granite</a:t>
            </a:r>
            <a:r>
              <a:rPr lang="en-US" altLang="ja-JP" dirty="0">
                <a:solidFill>
                  <a:prstClr val="black"/>
                </a:solidFill>
                <a:latin typeface="Arial Unicode MS" panose="020B0604020202020204" pitchFamily="50" charset="-128"/>
                <a:ea typeface="Arial Unicode MS" panose="020B0604020202020204" pitchFamily="50" charset="-128"/>
                <a:cs typeface="+mn-cs"/>
              </a:rPr>
              <a:t> is considered to be widely distributed.</a:t>
            </a:r>
            <a:endParaRPr lang="en-US" sz="1600" dirty="0">
              <a:solidFill>
                <a:prstClr val="black"/>
              </a:solidFill>
              <a:latin typeface="Arial Unicode MS" panose="020B0604020202020204" pitchFamily="50" charset="-128"/>
              <a:ea typeface="Arial Unicode MS" panose="020B0604020202020204" pitchFamily="50" charset="-128"/>
              <a:cs typeface="+mn-cs"/>
            </a:endParaRPr>
          </a:p>
        </p:txBody>
      </p:sp>
      <p:sp>
        <p:nvSpPr>
          <p:cNvPr id="10" name="フッター プレースホルダー 9">
            <a:extLst>
              <a:ext uri="{FF2B5EF4-FFF2-40B4-BE49-F238E27FC236}">
                <a16:creationId xmlns:a16="http://schemas.microsoft.com/office/drawing/2014/main" id="{E9CFF26B-DAE2-F74C-A048-1EFC94524EAF}"/>
              </a:ext>
            </a:extLst>
          </p:cNvPr>
          <p:cNvSpPr>
            <a:spLocks noGrp="1"/>
          </p:cNvSpPr>
          <p:nvPr>
            <p:ph type="ftr" sz="quarter" idx="11"/>
          </p:nvPr>
        </p:nvSpPr>
        <p:spPr>
          <a:xfrm>
            <a:off x="10535669" y="1068023"/>
            <a:ext cx="1670267" cy="365125"/>
          </a:xfrm>
        </p:spPr>
        <p:txBody>
          <a:bodyPr/>
          <a:lstStyle/>
          <a:p>
            <a:pPr eaLnBrk="1" fontAlgn="auto" hangingPunct="1">
              <a:spcBef>
                <a:spcPts val="0"/>
              </a:spcBef>
              <a:spcAft>
                <a:spcPts val="0"/>
              </a:spcAft>
              <a:defRPr/>
            </a:pPr>
            <a:r>
              <a:rPr lang="en-US" dirty="0">
                <a:solidFill>
                  <a:prstClr val="black">
                    <a:tint val="75000"/>
                  </a:prstClr>
                </a:solidFill>
                <a:cs typeface="+mn-cs"/>
              </a:rPr>
              <a:t>ILCX2021 (Shin MICHIZONO)</a:t>
            </a:r>
          </a:p>
        </p:txBody>
      </p:sp>
      <p:sp>
        <p:nvSpPr>
          <p:cNvPr id="11" name="スライド番号プレースホルダー 10">
            <a:extLst>
              <a:ext uri="{FF2B5EF4-FFF2-40B4-BE49-F238E27FC236}">
                <a16:creationId xmlns:a16="http://schemas.microsoft.com/office/drawing/2014/main" id="{49EF0D94-2AAB-304E-9711-2D65D3E1E2FF}"/>
              </a:ext>
            </a:extLst>
          </p:cNvPr>
          <p:cNvSpPr>
            <a:spLocks noGrp="1"/>
          </p:cNvSpPr>
          <p:nvPr>
            <p:ph type="sldNum" sz="quarter" idx="12"/>
          </p:nvPr>
        </p:nvSpPr>
        <p:spPr/>
        <p:txBody>
          <a:bodyPr/>
          <a:lstStyle/>
          <a:p>
            <a:pPr eaLnBrk="1" fontAlgn="auto" hangingPunct="1">
              <a:spcBef>
                <a:spcPts val="0"/>
              </a:spcBef>
              <a:spcAft>
                <a:spcPts val="0"/>
              </a:spcAft>
              <a:defRPr/>
            </a:pPr>
            <a:fld id="{D4E4BB4A-B592-224D-BBF2-D9BAE9C1CE94}" type="slidenum">
              <a:rPr lang="en-US">
                <a:solidFill>
                  <a:prstClr val="black">
                    <a:tint val="75000"/>
                  </a:prstClr>
                </a:solidFill>
                <a:cs typeface="+mn-cs"/>
              </a:rPr>
              <a:pPr eaLnBrk="1" fontAlgn="auto" hangingPunct="1">
                <a:spcBef>
                  <a:spcPts val="0"/>
                </a:spcBef>
                <a:spcAft>
                  <a:spcPts val="0"/>
                </a:spcAft>
                <a:defRPr/>
              </a:pPr>
              <a:t>29</a:t>
            </a:fld>
            <a:endParaRPr lang="en-US" dirty="0">
              <a:solidFill>
                <a:prstClr val="black">
                  <a:tint val="75000"/>
                </a:prstClr>
              </a:solidFill>
              <a:cs typeface="+mn-cs"/>
            </a:endParaRPr>
          </a:p>
        </p:txBody>
      </p:sp>
      <p:pic>
        <p:nvPicPr>
          <p:cNvPr id="18" name="図 17">
            <a:extLst>
              <a:ext uri="{FF2B5EF4-FFF2-40B4-BE49-F238E27FC236}">
                <a16:creationId xmlns:a16="http://schemas.microsoft.com/office/drawing/2014/main" id="{AB5C7BC3-9BBF-124C-BE6D-AA04A88DE433}"/>
              </a:ext>
            </a:extLst>
          </p:cNvPr>
          <p:cNvPicPr>
            <a:picLocks noChangeAspect="1"/>
          </p:cNvPicPr>
          <p:nvPr/>
        </p:nvPicPr>
        <p:blipFill>
          <a:blip r:embed="rId3"/>
          <a:stretch>
            <a:fillRect/>
          </a:stretch>
        </p:blipFill>
        <p:spPr>
          <a:xfrm>
            <a:off x="2425977" y="2096119"/>
            <a:ext cx="4633647" cy="3308424"/>
          </a:xfrm>
          <a:prstGeom prst="rect">
            <a:avLst/>
          </a:prstGeom>
        </p:spPr>
      </p:pic>
      <p:pic>
        <p:nvPicPr>
          <p:cNvPr id="14" name="図 13" descr="食品 が含まれている画像&#10;&#10;自動的に生成された説明">
            <a:extLst>
              <a:ext uri="{FF2B5EF4-FFF2-40B4-BE49-F238E27FC236}">
                <a16:creationId xmlns:a16="http://schemas.microsoft.com/office/drawing/2014/main" id="{F56D408E-6AC5-43EF-8324-80C1E3107FFF}"/>
              </a:ext>
            </a:extLst>
          </p:cNvPr>
          <p:cNvPicPr>
            <a:picLocks noChangeAspect="1"/>
          </p:cNvPicPr>
          <p:nvPr/>
        </p:nvPicPr>
        <p:blipFill rotWithShape="1">
          <a:blip r:embed="rId4"/>
          <a:srcRect l="10844" t="14667" r="13253" b="23140"/>
          <a:stretch/>
        </p:blipFill>
        <p:spPr>
          <a:xfrm>
            <a:off x="11030923" y="0"/>
            <a:ext cx="1161077" cy="792481"/>
          </a:xfrm>
          <a:prstGeom prst="rect">
            <a:avLst/>
          </a:prstGeom>
        </p:spPr>
      </p:pic>
    </p:spTree>
    <p:extLst>
      <p:ext uri="{BB962C8B-B14F-4D97-AF65-F5344CB8AC3E}">
        <p14:creationId xmlns:p14="http://schemas.microsoft.com/office/powerpoint/2010/main" val="1893421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lide Number"/>
          <p:cNvSpPr>
            <a:spLocks noGrp="1"/>
          </p:cNvSpPr>
          <p:nvPr>
            <p:ph type="sldNum" sz="quarter" idx="2"/>
          </p:nvPr>
        </p:nvSpPr>
        <p:spPr>
          <a:xfrm>
            <a:off x="5857697" y="3290055"/>
            <a:ext cx="323806" cy="3366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410766" eaLnBrk="1" fontAlgn="auto">
              <a:spcBef>
                <a:spcPts val="0"/>
              </a:spcBef>
              <a:spcAft>
                <a:spcPts val="0"/>
              </a:spcAft>
            </a:pPr>
            <a:fld id="{86CB4B4D-7CA3-9044-876B-883B54F8677D}" type="slidenum">
              <a:rPr kern="0">
                <a:latin typeface="Avenir Book"/>
                <a:sym typeface="Avenir Book"/>
              </a:rPr>
              <a:pPr defTabSz="410766" eaLnBrk="1" fontAlgn="auto">
                <a:spcBef>
                  <a:spcPts val="0"/>
                </a:spcBef>
                <a:spcAft>
                  <a:spcPts val="0"/>
                </a:spcAft>
              </a:pPr>
              <a:t>3</a:t>
            </a:fld>
            <a:endParaRPr kern="0">
              <a:latin typeface="Avenir Book"/>
              <a:sym typeface="Avenir Book"/>
            </a:endParaRPr>
          </a:p>
        </p:txBody>
      </p:sp>
      <p:sp>
        <p:nvSpPr>
          <p:cNvPr id="252" name="Collaborations"/>
          <p:cNvSpPr>
            <a:spLocks noGrp="1"/>
          </p:cNvSpPr>
          <p:nvPr>
            <p:ph type="title"/>
          </p:nvPr>
        </p:nvSpPr>
        <p:spPr>
          <a:prstGeom prst="rect">
            <a:avLst/>
          </a:prstGeom>
        </p:spPr>
        <p:txBody>
          <a:bodyPr/>
          <a:lstStyle>
            <a:lvl1pPr>
              <a:defRPr>
                <a:latin typeface="Avenir Light"/>
                <a:ea typeface="Avenir Light"/>
                <a:cs typeface="Avenir Light"/>
                <a:sym typeface="Avenir Light"/>
              </a:defRPr>
            </a:lvl1pPr>
          </a:lstStyle>
          <a:p>
            <a:r>
              <a:t>Collaborations</a:t>
            </a:r>
          </a:p>
        </p:txBody>
      </p:sp>
      <p:sp>
        <p:nvSpPr>
          <p:cNvPr id="253" name="CLIC accelerator…"/>
          <p:cNvSpPr txBox="1"/>
          <p:nvPr/>
        </p:nvSpPr>
        <p:spPr>
          <a:xfrm>
            <a:off x="581660" y="1490743"/>
            <a:ext cx="6012578" cy="17647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defTabSz="410766" eaLnBrk="1" fontAlgn="auto">
              <a:lnSpc>
                <a:spcPct val="120000"/>
              </a:lnSpc>
              <a:spcBef>
                <a:spcPts val="0"/>
              </a:spcBef>
              <a:spcAft>
                <a:spcPts val="0"/>
              </a:spcAft>
              <a:defRPr sz="3700">
                <a:latin typeface="Avenir Heavy"/>
                <a:ea typeface="Avenir Heavy"/>
                <a:cs typeface="Avenir Heavy"/>
                <a:sym typeface="Avenir Heavy"/>
              </a:defRPr>
            </a:pPr>
            <a:r>
              <a:rPr sz="1850" kern="0" dirty="0">
                <a:solidFill>
                  <a:srgbClr val="000000"/>
                </a:solidFill>
                <a:latin typeface="Avenir Heavy"/>
                <a:sym typeface="Avenir Heavy"/>
              </a:rPr>
              <a:t>CLIC accelerator</a:t>
            </a:r>
          </a:p>
          <a:p>
            <a:pPr marL="177800" lvl="1" indent="-177800" defTabSz="410766" eaLnBrk="1" fontAlgn="auto">
              <a:lnSpc>
                <a:spcPct val="120000"/>
              </a:lnSpc>
              <a:spcBef>
                <a:spcPts val="0"/>
              </a:spcBef>
              <a:spcAft>
                <a:spcPts val="0"/>
              </a:spcAft>
              <a:buSzPct val="100000"/>
              <a:buFontTx/>
              <a:buChar char="•"/>
              <a:defRPr sz="3700"/>
            </a:pPr>
            <a:r>
              <a:rPr sz="1850" kern="0" dirty="0">
                <a:solidFill>
                  <a:srgbClr val="000000"/>
                </a:solidFill>
                <a:latin typeface="Avenir Book"/>
                <a:sym typeface="Avenir Book"/>
              </a:rPr>
              <a:t>~50 institutes from 28 countries</a:t>
            </a:r>
          </a:p>
          <a:p>
            <a:pPr marL="177800" lvl="1" indent="-177800" defTabSz="410766" eaLnBrk="1" fontAlgn="auto">
              <a:lnSpc>
                <a:spcPct val="120000"/>
              </a:lnSpc>
              <a:spcBef>
                <a:spcPts val="0"/>
              </a:spcBef>
              <a:spcAft>
                <a:spcPts val="0"/>
              </a:spcAft>
              <a:buSzPct val="100000"/>
              <a:buFontTx/>
              <a:buChar char="•"/>
              <a:defRPr sz="3700"/>
            </a:pPr>
            <a:r>
              <a:rPr sz="1850" kern="0" dirty="0">
                <a:solidFill>
                  <a:srgbClr val="000000"/>
                </a:solidFill>
                <a:latin typeface="Avenir Book"/>
                <a:sym typeface="Avenir Book"/>
              </a:rPr>
              <a:t>CLIC accelerator studies</a:t>
            </a:r>
          </a:p>
          <a:p>
            <a:pPr marL="177800" lvl="1" indent="-177800" defTabSz="410766" eaLnBrk="1" fontAlgn="auto">
              <a:lnSpc>
                <a:spcPct val="120000"/>
              </a:lnSpc>
              <a:spcBef>
                <a:spcPts val="0"/>
              </a:spcBef>
              <a:spcAft>
                <a:spcPts val="0"/>
              </a:spcAft>
              <a:buSzPct val="100000"/>
              <a:buFontTx/>
              <a:buChar char="•"/>
              <a:defRPr sz="3700"/>
            </a:pPr>
            <a:r>
              <a:rPr sz="1850" kern="0" dirty="0">
                <a:solidFill>
                  <a:srgbClr val="000000"/>
                </a:solidFill>
                <a:latin typeface="Avenir Book"/>
                <a:sym typeface="Avenir Book"/>
              </a:rPr>
              <a:t>CLIC accelerator design and development</a:t>
            </a:r>
          </a:p>
          <a:p>
            <a:pPr marL="177800" lvl="1" indent="-177800" defTabSz="410766" eaLnBrk="1" fontAlgn="auto">
              <a:lnSpc>
                <a:spcPct val="120000"/>
              </a:lnSpc>
              <a:spcBef>
                <a:spcPts val="0"/>
              </a:spcBef>
              <a:spcAft>
                <a:spcPts val="0"/>
              </a:spcAft>
              <a:buSzPct val="100000"/>
              <a:buFontTx/>
              <a:buChar char="•"/>
              <a:defRPr sz="3700"/>
            </a:pPr>
            <a:r>
              <a:rPr sz="1850" kern="0" dirty="0">
                <a:solidFill>
                  <a:srgbClr val="000000"/>
                </a:solidFill>
                <a:latin typeface="Avenir Book"/>
                <a:sym typeface="Avenir Book"/>
              </a:rPr>
              <a:t>Construction and operation of CLIC Test Facility, CTF3</a:t>
            </a:r>
          </a:p>
        </p:txBody>
      </p:sp>
      <p:pic>
        <p:nvPicPr>
          <p:cNvPr id="254" name="MoC_institutes_map_20171220.png" descr="MoC_institutes_map_20171220.png"/>
          <p:cNvPicPr>
            <a:picLocks noChangeAspect="1"/>
          </p:cNvPicPr>
          <p:nvPr/>
        </p:nvPicPr>
        <p:blipFill>
          <a:blip r:embed="rId3">
            <a:extLst/>
          </a:blip>
          <a:stretch>
            <a:fillRect/>
          </a:stretch>
        </p:blipFill>
        <p:spPr>
          <a:xfrm>
            <a:off x="6889617" y="3486814"/>
            <a:ext cx="4285032" cy="2617991"/>
          </a:xfrm>
          <a:prstGeom prst="rect">
            <a:avLst/>
          </a:prstGeom>
          <a:ln w="12700">
            <a:miter lim="400000"/>
          </a:ln>
        </p:spPr>
      </p:pic>
      <p:sp>
        <p:nvSpPr>
          <p:cNvPr id="255" name="CLIC detector and physics (CLICdp)…"/>
          <p:cNvSpPr txBox="1"/>
          <p:nvPr/>
        </p:nvSpPr>
        <p:spPr>
          <a:xfrm>
            <a:off x="6985000" y="1518729"/>
            <a:ext cx="4718970" cy="14230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defTabSz="410766" eaLnBrk="1" fontAlgn="auto">
              <a:lnSpc>
                <a:spcPct val="120000"/>
              </a:lnSpc>
              <a:spcBef>
                <a:spcPts val="0"/>
              </a:spcBef>
              <a:spcAft>
                <a:spcPts val="0"/>
              </a:spcAft>
              <a:defRPr sz="3700">
                <a:latin typeface="Avenir Heavy"/>
                <a:ea typeface="Avenir Heavy"/>
                <a:cs typeface="Avenir Heavy"/>
                <a:sym typeface="Avenir Heavy"/>
              </a:defRPr>
            </a:pPr>
            <a:r>
              <a:rPr sz="1850" kern="0" dirty="0">
                <a:solidFill>
                  <a:srgbClr val="000000"/>
                </a:solidFill>
                <a:latin typeface="Avenir Heavy"/>
                <a:sym typeface="Avenir Heavy"/>
              </a:rPr>
              <a:t>CLIC detector and physics (</a:t>
            </a:r>
            <a:r>
              <a:rPr sz="1850" kern="0" dirty="0" err="1">
                <a:solidFill>
                  <a:srgbClr val="000000"/>
                </a:solidFill>
                <a:latin typeface="Avenir Heavy"/>
                <a:sym typeface="Avenir Heavy"/>
              </a:rPr>
              <a:t>CLICdp</a:t>
            </a:r>
            <a:r>
              <a:rPr sz="1850" kern="0" dirty="0">
                <a:solidFill>
                  <a:srgbClr val="000000"/>
                </a:solidFill>
                <a:latin typeface="Avenir Heavy"/>
                <a:sym typeface="Avenir Heavy"/>
              </a:rPr>
              <a:t>)</a:t>
            </a:r>
          </a:p>
          <a:p>
            <a:pPr marL="177800" lvl="1" indent="-177800" defTabSz="410766" eaLnBrk="1" fontAlgn="auto">
              <a:lnSpc>
                <a:spcPct val="120000"/>
              </a:lnSpc>
              <a:spcBef>
                <a:spcPts val="0"/>
              </a:spcBef>
              <a:spcAft>
                <a:spcPts val="0"/>
              </a:spcAft>
              <a:buSzPct val="100000"/>
              <a:buFontTx/>
              <a:buChar char="•"/>
              <a:defRPr sz="3700"/>
            </a:pPr>
            <a:r>
              <a:rPr sz="1850" kern="0" dirty="0">
                <a:solidFill>
                  <a:srgbClr val="000000"/>
                </a:solidFill>
                <a:latin typeface="Avenir Book"/>
                <a:sym typeface="Avenir Book"/>
              </a:rPr>
              <a:t>30 institutes from 18 countries</a:t>
            </a:r>
          </a:p>
          <a:p>
            <a:pPr marL="177800" lvl="1" indent="-177800" defTabSz="410766" eaLnBrk="1" fontAlgn="auto">
              <a:lnSpc>
                <a:spcPct val="120000"/>
              </a:lnSpc>
              <a:spcBef>
                <a:spcPts val="0"/>
              </a:spcBef>
              <a:spcAft>
                <a:spcPts val="0"/>
              </a:spcAft>
              <a:buSzPct val="100000"/>
              <a:buFontTx/>
              <a:buChar char="•"/>
              <a:defRPr sz="3700"/>
            </a:pPr>
            <a:r>
              <a:rPr sz="1850" kern="0" dirty="0">
                <a:solidFill>
                  <a:srgbClr val="000000"/>
                </a:solidFill>
                <a:latin typeface="Avenir Book"/>
                <a:sym typeface="Avenir Book"/>
              </a:rPr>
              <a:t>Physics prospects &amp; simulations studies</a:t>
            </a:r>
          </a:p>
          <a:p>
            <a:pPr marL="177800" lvl="1" indent="-177800" defTabSz="410766" eaLnBrk="1" fontAlgn="auto">
              <a:lnSpc>
                <a:spcPct val="120000"/>
              </a:lnSpc>
              <a:spcBef>
                <a:spcPts val="0"/>
              </a:spcBef>
              <a:spcAft>
                <a:spcPts val="0"/>
              </a:spcAft>
              <a:buSzPct val="100000"/>
              <a:buFontTx/>
              <a:buChar char="•"/>
              <a:defRPr sz="3700"/>
            </a:pPr>
            <a:r>
              <a:rPr sz="1850" kern="0" dirty="0">
                <a:solidFill>
                  <a:srgbClr val="000000"/>
                </a:solidFill>
                <a:latin typeface="Avenir Book"/>
                <a:sym typeface="Avenir Book"/>
              </a:rPr>
              <a:t>Detector </a:t>
            </a:r>
            <a:r>
              <a:rPr sz="1850" kern="0" dirty="0" err="1">
                <a:solidFill>
                  <a:srgbClr val="000000"/>
                </a:solidFill>
                <a:latin typeface="Avenir Book"/>
                <a:sym typeface="Avenir Book"/>
              </a:rPr>
              <a:t>optimisation</a:t>
            </a:r>
            <a:r>
              <a:rPr sz="1850" kern="0" dirty="0">
                <a:solidFill>
                  <a:srgbClr val="000000"/>
                </a:solidFill>
                <a:latin typeface="Avenir Book"/>
                <a:sym typeface="Avenir Book"/>
              </a:rPr>
              <a:t> + R&amp;D for CLIC</a:t>
            </a:r>
          </a:p>
        </p:txBody>
      </p:sp>
      <p:pic>
        <p:nvPicPr>
          <p:cNvPr id="256" name="Picture 12" descr="Picture 12"/>
          <p:cNvPicPr>
            <a:picLocks noChangeAspect="1"/>
          </p:cNvPicPr>
          <p:nvPr/>
        </p:nvPicPr>
        <p:blipFill>
          <a:blip r:embed="rId4" cstate="print">
            <a:extLst>
              <a:ext uri="{28A0092B-C50C-407E-A947-70E740481C1C}">
                <a14:useLocalDpi xmlns:a14="http://schemas.microsoft.com/office/drawing/2010/main"/>
              </a:ext>
            </a:extLst>
          </a:blip>
          <a:srcRect l="1383"/>
          <a:stretch>
            <a:fillRect/>
          </a:stretch>
        </p:blipFill>
        <p:spPr>
          <a:xfrm>
            <a:off x="793040" y="3647117"/>
            <a:ext cx="3801270" cy="2624402"/>
          </a:xfrm>
          <a:prstGeom prst="rect">
            <a:avLst/>
          </a:prstGeom>
          <a:ln w="12700">
            <a:miter lim="400000"/>
          </a:ln>
        </p:spPr>
      </p:pic>
      <p:sp>
        <p:nvSpPr>
          <p:cNvPr id="257" name="+strong participation in the CALICE and FCAL Collaborations and in AIDA-2020"/>
          <p:cNvSpPr txBox="1"/>
          <p:nvPr/>
        </p:nvSpPr>
        <p:spPr>
          <a:xfrm>
            <a:off x="4699000" y="5261010"/>
            <a:ext cx="2853267" cy="741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2900">
                <a:solidFill>
                  <a:srgbClr val="FF581E"/>
                </a:solidFill>
                <a:latin typeface="Chalkduster"/>
                <a:ea typeface="Chalkduster"/>
                <a:cs typeface="Chalkduster"/>
                <a:sym typeface="Chalkduster"/>
              </a:defRPr>
            </a:lvl1pPr>
          </a:lstStyle>
          <a:p>
            <a:pPr defTabSz="410766" eaLnBrk="1" fontAlgn="auto">
              <a:spcBef>
                <a:spcPts val="0"/>
              </a:spcBef>
              <a:spcAft>
                <a:spcPts val="0"/>
              </a:spcAft>
            </a:pPr>
            <a:r>
              <a:rPr sz="1400" kern="0" dirty="0">
                <a:latin typeface="Avenir Roman" panose="02000503020000020003" pitchFamily="2" charset="0"/>
              </a:rPr>
              <a:t>+</a:t>
            </a:r>
            <a:r>
              <a:rPr lang="en-US" sz="1400" kern="0" dirty="0">
                <a:latin typeface="Avenir Roman" panose="02000503020000020003" pitchFamily="2" charset="0"/>
              </a:rPr>
              <a:t> </a:t>
            </a:r>
            <a:r>
              <a:rPr sz="1400" kern="0" dirty="0">
                <a:latin typeface="Avenir Roman" panose="02000503020000020003" pitchFamily="2" charset="0"/>
              </a:rPr>
              <a:t>strong participation in the CALICE and FCAL Collaborations and in AIDA-2020</a:t>
            </a:r>
          </a:p>
        </p:txBody>
      </p:sp>
    </p:spTree>
    <p:extLst>
      <p:ext uri="{BB962C8B-B14F-4D97-AF65-F5344CB8AC3E}">
        <p14:creationId xmlns:p14="http://schemas.microsoft.com/office/powerpoint/2010/main" val="612607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a:extLst>
              <a:ext uri="{FF2B5EF4-FFF2-40B4-BE49-F238E27FC236}">
                <a16:creationId xmlns:a16="http://schemas.microsoft.com/office/drawing/2014/main" id="{BF990564-A78E-8E45-B0B5-2551B0A2A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177" y="2403179"/>
            <a:ext cx="2649225" cy="2020493"/>
          </a:xfrm>
          <a:prstGeom prst="rect">
            <a:avLst/>
          </a:prstGeom>
          <a:ln w="6350">
            <a:solidFill>
              <a:schemeClr val="tx1"/>
            </a:solidFill>
          </a:ln>
        </p:spPr>
      </p:pic>
      <p:sp>
        <p:nvSpPr>
          <p:cNvPr id="2" name="Title 1"/>
          <p:cNvSpPr>
            <a:spLocks noGrp="1"/>
          </p:cNvSpPr>
          <p:nvPr>
            <p:ph type="title"/>
          </p:nvPr>
        </p:nvSpPr>
        <p:spPr>
          <a:solidFill>
            <a:srgbClr val="92D050"/>
          </a:solidFill>
        </p:spPr>
        <p:txBody>
          <a:bodyPr anchor="ctr">
            <a:noAutofit/>
          </a:bodyPr>
          <a:lstStyle/>
          <a:p>
            <a:pPr algn="l"/>
            <a:r>
              <a:rPr lang="en-US" altLang="ja-JP" sz="2800" dirty="0"/>
              <a:t>     Radiation safety and community understanding</a:t>
            </a:r>
          </a:p>
        </p:txBody>
      </p:sp>
      <p:sp>
        <p:nvSpPr>
          <p:cNvPr id="6" name="テキスト ボックス 5"/>
          <p:cNvSpPr txBox="1"/>
          <p:nvPr/>
        </p:nvSpPr>
        <p:spPr>
          <a:xfrm>
            <a:off x="3412973" y="312099"/>
            <a:ext cx="184731" cy="328423"/>
          </a:xfrm>
          <a:prstGeom prst="rect">
            <a:avLst/>
          </a:prstGeom>
          <a:noFill/>
        </p:spPr>
        <p:txBody>
          <a:bodyPr wrap="none" rtlCol="0">
            <a:spAutoFit/>
          </a:bodyPr>
          <a:lstStyle/>
          <a:p>
            <a:pPr defTabSz="389427" eaLnBrk="1" fontAlgn="auto" hangingPunct="1">
              <a:spcBef>
                <a:spcPts val="0"/>
              </a:spcBef>
              <a:spcAft>
                <a:spcPts val="0"/>
              </a:spcAft>
              <a:defRPr/>
            </a:pPr>
            <a:endParaRPr lang="ja-JP" altLang="en-US" sz="1534" dirty="0">
              <a:solidFill>
                <a:prstClr val="black"/>
              </a:solidFill>
              <a:latin typeface="Arial Unicode MS" panose="020B0604020202020204" pitchFamily="50" charset="-128"/>
              <a:ea typeface="Arial Unicode MS" panose="020B0604020202020204" pitchFamily="50" charset="-128"/>
              <a:cs typeface="+mn-cs"/>
            </a:endParaRPr>
          </a:p>
        </p:txBody>
      </p:sp>
      <p:sp>
        <p:nvSpPr>
          <p:cNvPr id="3" name="正方形/長方形 2">
            <a:extLst>
              <a:ext uri="{FF2B5EF4-FFF2-40B4-BE49-F238E27FC236}">
                <a16:creationId xmlns:a16="http://schemas.microsoft.com/office/drawing/2014/main" id="{F896DE71-A9F2-124B-8B98-4CF7003A08AF}"/>
              </a:ext>
            </a:extLst>
          </p:cNvPr>
          <p:cNvSpPr/>
          <p:nvPr/>
        </p:nvSpPr>
        <p:spPr>
          <a:xfrm>
            <a:off x="1524001" y="842779"/>
            <a:ext cx="8997669" cy="400110"/>
          </a:xfrm>
          <a:prstGeom prst="rect">
            <a:avLst/>
          </a:prstGeom>
        </p:spPr>
        <p:txBody>
          <a:bodyPr wrap="square">
            <a:spAutoFit/>
          </a:bodyPr>
          <a:lstStyle/>
          <a:p>
            <a:pPr eaLnBrk="1" fontAlgn="auto" hangingPunct="1">
              <a:spcBef>
                <a:spcPts val="600"/>
              </a:spcBef>
              <a:spcAft>
                <a:spcPts val="0"/>
              </a:spcAft>
              <a:defRPr/>
            </a:pPr>
            <a:r>
              <a:rPr lang="en-US" altLang="ja-JP" sz="2000" dirty="0">
                <a:solidFill>
                  <a:prstClr val="black"/>
                </a:solidFill>
                <a:latin typeface="Arial Unicode MS" panose="020B0604020202020204" pitchFamily="50" charset="-128"/>
                <a:ea typeface="Arial Unicode MS" panose="020B0604020202020204" pitchFamily="50" charset="-128"/>
                <a:cs typeface="+mn-cs"/>
              </a:rPr>
              <a:t>Facility design for radiation safety </a:t>
            </a:r>
            <a:r>
              <a:rPr lang="en-US" altLang="ja-JP" sz="1200" dirty="0">
                <a:solidFill>
                  <a:prstClr val="black"/>
                </a:solidFill>
                <a:latin typeface="Arial Unicode MS" panose="020B0604020202020204" pitchFamily="50" charset="-128"/>
                <a:ea typeface="Arial Unicode MS" panose="020B0604020202020204" pitchFamily="50" charset="-128"/>
                <a:cs typeface="+mn-cs"/>
              </a:rPr>
              <a:t>(radiation protection and long-term maintenance of radioactive materials)</a:t>
            </a:r>
            <a:endParaRPr lang="en-US" altLang="ja-JP" sz="2000" dirty="0">
              <a:solidFill>
                <a:prstClr val="black"/>
              </a:solidFill>
              <a:latin typeface="Arial Unicode MS" panose="020B0604020202020204" pitchFamily="50" charset="-128"/>
              <a:ea typeface="Arial Unicode MS" panose="020B0604020202020204" pitchFamily="50" charset="-128"/>
              <a:cs typeface="+mn-cs"/>
            </a:endParaRPr>
          </a:p>
        </p:txBody>
      </p:sp>
      <p:sp>
        <p:nvSpPr>
          <p:cNvPr id="35" name="正方形/長方形 34">
            <a:extLst>
              <a:ext uri="{FF2B5EF4-FFF2-40B4-BE49-F238E27FC236}">
                <a16:creationId xmlns:a16="http://schemas.microsoft.com/office/drawing/2014/main" id="{3210D93E-9079-2740-AA17-D8C2792048CA}"/>
              </a:ext>
            </a:extLst>
          </p:cNvPr>
          <p:cNvSpPr/>
          <p:nvPr/>
        </p:nvSpPr>
        <p:spPr>
          <a:xfrm>
            <a:off x="1595591" y="4423671"/>
            <a:ext cx="5553652" cy="2000548"/>
          </a:xfrm>
          <a:prstGeom prst="rect">
            <a:avLst/>
          </a:prstGeom>
          <a:solidFill>
            <a:schemeClr val="accent5">
              <a:lumMod val="20000"/>
              <a:lumOff val="80000"/>
            </a:schemeClr>
          </a:solidFill>
        </p:spPr>
        <p:txBody>
          <a:bodyPr wrap="square">
            <a:spAutoFit/>
          </a:bodyPr>
          <a:lstStyle/>
          <a:p>
            <a:pPr eaLnBrk="1" fontAlgn="auto" hangingPunct="1">
              <a:spcBef>
                <a:spcPts val="600"/>
              </a:spcBef>
              <a:spcAft>
                <a:spcPts val="0"/>
              </a:spcAft>
              <a:defRPr/>
            </a:pPr>
            <a:r>
              <a:rPr lang="en-US" altLang="ja-JP" sz="1600" b="1" dirty="0">
                <a:solidFill>
                  <a:srgbClr val="FF0000"/>
                </a:solidFill>
                <a:latin typeface="Arial Unicode MS" panose="020B0604020202020204" pitchFamily="50" charset="-128"/>
                <a:ea typeface="Arial Unicode MS" panose="020B0604020202020204" pitchFamily="50" charset="-128"/>
                <a:cs typeface="+mn-cs"/>
              </a:rPr>
              <a:t>Briefing sessions </a:t>
            </a:r>
            <a:r>
              <a:rPr lang="en-US" altLang="ja-JP" sz="1600" b="1" dirty="0">
                <a:solidFill>
                  <a:prstClr val="black"/>
                </a:solidFill>
                <a:latin typeface="Arial Unicode MS" panose="020B0604020202020204" pitchFamily="50" charset="-128"/>
                <a:ea typeface="Arial Unicode MS" panose="020B0604020202020204" pitchFamily="50" charset="-128"/>
                <a:cs typeface="+mn-cs"/>
              </a:rPr>
              <a:t>to promote understanding among local residents</a:t>
            </a:r>
          </a:p>
          <a:p>
            <a:pPr marL="496888" indent="-282575" eaLnBrk="1" fontAlgn="auto" hangingPunct="1">
              <a:spcBef>
                <a:spcPts val="600"/>
              </a:spcBef>
              <a:spcAft>
                <a:spcPts val="0"/>
              </a:spcAft>
              <a:buFont typeface="Wingdings" pitchFamily="2" charset="2"/>
              <a:buChar char="l"/>
              <a:defRPr/>
            </a:pPr>
            <a:r>
              <a:rPr lang="en-US" altLang="ja-JP" sz="1100" dirty="0">
                <a:solidFill>
                  <a:prstClr val="black"/>
                </a:solidFill>
                <a:latin typeface="Arial Unicode MS" panose="020B0604020202020204" pitchFamily="50" charset="-128"/>
                <a:ea typeface="Arial Unicode MS" panose="020B0604020202020204" pitchFamily="50" charset="-128"/>
                <a:cs typeface="+mn-cs"/>
              </a:rPr>
              <a:t>Explanation of safety management and environmental impact measures</a:t>
            </a:r>
          </a:p>
          <a:p>
            <a:pPr marL="496888" indent="-282575" eaLnBrk="1" fontAlgn="auto" hangingPunct="1">
              <a:spcBef>
                <a:spcPts val="600"/>
              </a:spcBef>
              <a:spcAft>
                <a:spcPts val="0"/>
              </a:spcAft>
              <a:buFont typeface="Wingdings" pitchFamily="2" charset="2"/>
              <a:buChar char="l"/>
              <a:defRPr/>
            </a:pPr>
            <a:r>
              <a:rPr lang="en-US" altLang="ja-JP" sz="1100" kern="0" dirty="0">
                <a:solidFill>
                  <a:srgbClr val="000000"/>
                </a:solidFill>
                <a:latin typeface="Arial Unicode MS" panose="020B0604020202020204" pitchFamily="50" charset="-128"/>
                <a:ea typeface="Arial Unicode MS" panose="020B0604020202020204" pitchFamily="50" charset="-128"/>
                <a:cs typeface="Arial"/>
                <a:sym typeface="Arial"/>
              </a:rPr>
              <a:t>Briefing sessions were held at </a:t>
            </a:r>
            <a:r>
              <a:rPr lang="en-US" altLang="ja-JP" sz="1100" kern="0" dirty="0">
                <a:solidFill>
                  <a:srgbClr val="FF0000"/>
                </a:solidFill>
                <a:latin typeface="Arial Unicode MS" panose="020B0604020202020204" pitchFamily="50" charset="-128"/>
                <a:ea typeface="Arial Unicode MS" panose="020B0604020202020204" pitchFamily="50" charset="-128"/>
                <a:cs typeface="Arial"/>
                <a:sym typeface="Arial"/>
              </a:rPr>
              <a:t>11 venues</a:t>
            </a:r>
            <a:r>
              <a:rPr lang="en-US" altLang="ja-JP" sz="1100" kern="0" dirty="0">
                <a:solidFill>
                  <a:srgbClr val="000000"/>
                </a:solidFill>
                <a:latin typeface="Arial Unicode MS" panose="020B0604020202020204" pitchFamily="50" charset="-128"/>
                <a:ea typeface="Arial Unicode MS" panose="020B0604020202020204" pitchFamily="50" charset="-128"/>
                <a:cs typeface="Arial"/>
                <a:sym typeface="Arial"/>
              </a:rPr>
              <a:t>, including the Community Exchange Center, in order to broaden the participation </a:t>
            </a:r>
            <a:r>
              <a:rPr lang="en-US" altLang="ja-JP" sz="1100" kern="0" dirty="0">
                <a:solidFill>
                  <a:srgbClr val="FF0000"/>
                </a:solidFill>
                <a:latin typeface="Arial Unicode MS" panose="020B0604020202020204" pitchFamily="50" charset="-128"/>
                <a:ea typeface="Arial Unicode MS" panose="020B0604020202020204" pitchFamily="50" charset="-128"/>
                <a:cs typeface="Arial"/>
                <a:sym typeface="Arial"/>
              </a:rPr>
              <a:t>of local residents</a:t>
            </a:r>
            <a:r>
              <a:rPr lang="en-US" altLang="ja-JP" sz="1100" kern="0" dirty="0">
                <a:solidFill>
                  <a:srgbClr val="000000"/>
                </a:solidFill>
                <a:latin typeface="Arial Unicode MS" panose="020B0604020202020204" pitchFamily="50" charset="-128"/>
                <a:ea typeface="Arial Unicode MS" panose="020B0604020202020204" pitchFamily="50" charset="-128"/>
                <a:cs typeface="Arial"/>
                <a:sym typeface="Arial"/>
              </a:rPr>
              <a:t>, and a total of 673 people attended the sessions.</a:t>
            </a:r>
          </a:p>
          <a:p>
            <a:pPr marL="496888" indent="-282575" eaLnBrk="1" fontAlgn="auto" hangingPunct="1">
              <a:spcBef>
                <a:spcPts val="600"/>
              </a:spcBef>
              <a:spcAft>
                <a:spcPts val="0"/>
              </a:spcAft>
              <a:buFont typeface="Wingdings" pitchFamily="2" charset="2"/>
              <a:buChar char="l"/>
              <a:defRPr/>
            </a:pPr>
            <a:r>
              <a:rPr lang="en-US" altLang="ja-JP" sz="1100" dirty="0">
                <a:solidFill>
                  <a:srgbClr val="FF0000"/>
                </a:solidFill>
                <a:latin typeface="Arial Unicode MS" panose="020B0604020202020204" pitchFamily="50" charset="-128"/>
                <a:ea typeface="Arial Unicode MS" panose="020B0604020202020204" pitchFamily="50" charset="-128"/>
                <a:cs typeface="+mn-cs"/>
              </a:rPr>
              <a:t>Questions </a:t>
            </a:r>
            <a:r>
              <a:rPr lang="en-US" altLang="ja-JP" sz="1100" dirty="0">
                <a:solidFill>
                  <a:prstClr val="black"/>
                </a:solidFill>
                <a:latin typeface="Arial Unicode MS" panose="020B0604020202020204" pitchFamily="50" charset="-128"/>
                <a:ea typeface="Arial Unicode MS" panose="020B0604020202020204" pitchFamily="50" charset="-128"/>
                <a:cs typeface="+mn-cs"/>
              </a:rPr>
              <a:t>asked at the briefing sessions and answers to questions and concerns raised by local residents were compiled and made available on the website.</a:t>
            </a:r>
          </a:p>
        </p:txBody>
      </p:sp>
      <p:sp>
        <p:nvSpPr>
          <p:cNvPr id="4" name="正方形/長方形 3">
            <a:extLst>
              <a:ext uri="{FF2B5EF4-FFF2-40B4-BE49-F238E27FC236}">
                <a16:creationId xmlns:a16="http://schemas.microsoft.com/office/drawing/2014/main" id="{E1596D90-9776-E040-AF01-78F9EF54579D}"/>
              </a:ext>
            </a:extLst>
          </p:cNvPr>
          <p:cNvSpPr/>
          <p:nvPr/>
        </p:nvSpPr>
        <p:spPr>
          <a:xfrm>
            <a:off x="1513721" y="6367661"/>
            <a:ext cx="4044697" cy="307777"/>
          </a:xfrm>
          <a:prstGeom prst="rect">
            <a:avLst/>
          </a:prstGeom>
        </p:spPr>
        <p:txBody>
          <a:bodyPr wrap="none">
            <a:spAutoFit/>
          </a:bodyPr>
          <a:lstStyle/>
          <a:p>
            <a:pPr marL="355600" eaLnBrk="1" fontAlgn="auto" hangingPunct="1">
              <a:spcBef>
                <a:spcPts val="600"/>
              </a:spcBef>
              <a:spcAft>
                <a:spcPts val="0"/>
              </a:spcAft>
              <a:buClr>
                <a:srgbClr val="000000"/>
              </a:buClr>
              <a:buSzPts val="1600"/>
              <a:defRPr/>
            </a:pPr>
            <a:r>
              <a:rPr lang="en-US" altLang="ja-JP" sz="1400" dirty="0">
                <a:solidFill>
                  <a:prstClr val="black"/>
                </a:solidFill>
                <a:latin typeface="Arial Unicode MS" panose="020B0604020202020204" pitchFamily="50" charset="-128"/>
                <a:ea typeface="Arial Unicode MS" panose="020B0604020202020204" pitchFamily="50" charset="-128"/>
                <a:cs typeface="+mn-cs"/>
                <a:hlinkClick r:id="rId4"/>
              </a:rPr>
              <a:t>https://tipdc.org/inquiries#qa</a:t>
            </a:r>
            <a:r>
              <a:rPr lang="ja-JP" altLang="en-US" sz="1400" dirty="0">
                <a:solidFill>
                  <a:prstClr val="black"/>
                </a:solidFill>
                <a:latin typeface="Arial Unicode MS" panose="020B0604020202020204" pitchFamily="50" charset="-128"/>
                <a:ea typeface="Arial Unicode MS" panose="020B0604020202020204" pitchFamily="50" charset="-128"/>
                <a:cs typeface="+mn-cs"/>
              </a:rPr>
              <a:t>　</a:t>
            </a:r>
            <a:r>
              <a:rPr lang="en-US" altLang="ja-JP" sz="1400" dirty="0">
                <a:solidFill>
                  <a:prstClr val="black"/>
                </a:solidFill>
                <a:latin typeface="Arial Unicode MS" panose="020B0604020202020204" pitchFamily="50" charset="-128"/>
                <a:ea typeface="Arial Unicode MS" panose="020B0604020202020204" pitchFamily="50" charset="-128"/>
                <a:cs typeface="+mn-cs"/>
              </a:rPr>
              <a:t>(in Japanese)</a:t>
            </a:r>
          </a:p>
        </p:txBody>
      </p:sp>
      <p:sp>
        <p:nvSpPr>
          <p:cNvPr id="7" name="フッター プレースホルダー 6">
            <a:extLst>
              <a:ext uri="{FF2B5EF4-FFF2-40B4-BE49-F238E27FC236}">
                <a16:creationId xmlns:a16="http://schemas.microsoft.com/office/drawing/2014/main" id="{4D20CECE-5252-3E4B-A9D8-14B7D0F6106C}"/>
              </a:ext>
            </a:extLst>
          </p:cNvPr>
          <p:cNvSpPr>
            <a:spLocks noGrp="1"/>
          </p:cNvSpPr>
          <p:nvPr>
            <p:ph type="ftr" sz="quarter" idx="11"/>
          </p:nvPr>
        </p:nvSpPr>
        <p:spPr>
          <a:xfrm>
            <a:off x="10594902" y="937367"/>
            <a:ext cx="1886291" cy="365125"/>
          </a:xfrm>
        </p:spPr>
        <p:txBody>
          <a:bodyPr/>
          <a:lstStyle/>
          <a:p>
            <a:pPr eaLnBrk="1" fontAlgn="auto" hangingPunct="1">
              <a:spcBef>
                <a:spcPts val="0"/>
              </a:spcBef>
              <a:spcAft>
                <a:spcPts val="0"/>
              </a:spcAft>
              <a:defRPr/>
            </a:pPr>
            <a:r>
              <a:rPr lang="en-US" dirty="0">
                <a:solidFill>
                  <a:prstClr val="black">
                    <a:tint val="75000"/>
                  </a:prstClr>
                </a:solidFill>
                <a:cs typeface="+mn-cs"/>
              </a:rPr>
              <a:t>ILCX2021 (Shin MICHIZONO)</a:t>
            </a:r>
          </a:p>
        </p:txBody>
      </p:sp>
      <p:sp>
        <p:nvSpPr>
          <p:cNvPr id="8" name="スライド番号プレースホルダー 7">
            <a:extLst>
              <a:ext uri="{FF2B5EF4-FFF2-40B4-BE49-F238E27FC236}">
                <a16:creationId xmlns:a16="http://schemas.microsoft.com/office/drawing/2014/main" id="{666600C5-AD20-1D46-B4B9-3BD2C1A86FD2}"/>
              </a:ext>
            </a:extLst>
          </p:cNvPr>
          <p:cNvSpPr>
            <a:spLocks noGrp="1"/>
          </p:cNvSpPr>
          <p:nvPr>
            <p:ph type="sldNum" sz="quarter" idx="12"/>
          </p:nvPr>
        </p:nvSpPr>
        <p:spPr/>
        <p:txBody>
          <a:bodyPr/>
          <a:lstStyle/>
          <a:p>
            <a:pPr eaLnBrk="1" fontAlgn="auto" hangingPunct="1">
              <a:spcBef>
                <a:spcPts val="0"/>
              </a:spcBef>
              <a:spcAft>
                <a:spcPts val="0"/>
              </a:spcAft>
              <a:defRPr/>
            </a:pPr>
            <a:fld id="{D4E4BB4A-B592-224D-BBF2-D9BAE9C1CE94}" type="slidenum">
              <a:rPr lang="en-US">
                <a:solidFill>
                  <a:prstClr val="black">
                    <a:tint val="75000"/>
                  </a:prstClr>
                </a:solidFill>
                <a:cs typeface="+mn-cs"/>
              </a:rPr>
              <a:pPr eaLnBrk="1" fontAlgn="auto" hangingPunct="1">
                <a:spcBef>
                  <a:spcPts val="0"/>
                </a:spcBef>
                <a:spcAft>
                  <a:spcPts val="0"/>
                </a:spcAft>
                <a:defRPr/>
              </a:pPr>
              <a:t>30</a:t>
            </a:fld>
            <a:endParaRPr lang="en-US" dirty="0">
              <a:solidFill>
                <a:prstClr val="black">
                  <a:tint val="75000"/>
                </a:prstClr>
              </a:solidFill>
              <a:cs typeface="+mn-cs"/>
            </a:endParaRPr>
          </a:p>
        </p:txBody>
      </p:sp>
      <p:sp>
        <p:nvSpPr>
          <p:cNvPr id="20" name="正方形/長方形 19">
            <a:extLst>
              <a:ext uri="{FF2B5EF4-FFF2-40B4-BE49-F238E27FC236}">
                <a16:creationId xmlns:a16="http://schemas.microsoft.com/office/drawing/2014/main" id="{55B63969-A2A3-EF47-AC64-7B1464F6EA4B}"/>
              </a:ext>
            </a:extLst>
          </p:cNvPr>
          <p:cNvSpPr/>
          <p:nvPr/>
        </p:nvSpPr>
        <p:spPr>
          <a:xfrm>
            <a:off x="5326014" y="1288243"/>
            <a:ext cx="5268889" cy="769441"/>
          </a:xfrm>
          <a:prstGeom prst="rect">
            <a:avLst/>
          </a:prstGeom>
          <a:solidFill>
            <a:schemeClr val="accent4">
              <a:lumMod val="40000"/>
              <a:lumOff val="60000"/>
            </a:schemeClr>
          </a:solidFill>
        </p:spPr>
        <p:txBody>
          <a:bodyPr wrap="square">
            <a:spAutoFit/>
          </a:bodyPr>
          <a:lstStyle/>
          <a:p>
            <a:pPr marL="227013" indent="-220663" eaLnBrk="1" fontAlgn="auto" hangingPunct="1">
              <a:spcBef>
                <a:spcPts val="600"/>
              </a:spcBef>
              <a:spcAft>
                <a:spcPts val="0"/>
              </a:spcAft>
              <a:buFont typeface="Wingdings" pitchFamily="2" charset="2"/>
              <a:buChar char="l"/>
              <a:defRPr/>
            </a:pPr>
            <a:r>
              <a:rPr lang="en-US" altLang="ja-JP" sz="1100" dirty="0">
                <a:solidFill>
                  <a:prstClr val="black"/>
                </a:solidFill>
                <a:latin typeface="Arial Unicode MS" panose="020B0604020202020204" pitchFamily="50" charset="-128"/>
                <a:ea typeface="Arial Unicode MS" panose="020B0604020202020204" pitchFamily="50" charset="-128"/>
                <a:cs typeface="+mn-cs"/>
              </a:rPr>
              <a:t>The final design for safety, including the </a:t>
            </a:r>
            <a:r>
              <a:rPr lang="en-US" altLang="ja-JP" sz="1100" dirty="0">
                <a:solidFill>
                  <a:srgbClr val="FF0000"/>
                </a:solidFill>
                <a:latin typeface="Arial Unicode MS" panose="020B0604020202020204" pitchFamily="50" charset="-128"/>
                <a:ea typeface="Arial Unicode MS" panose="020B0604020202020204" pitchFamily="50" charset="-128"/>
                <a:cs typeface="+mn-cs"/>
              </a:rPr>
              <a:t>structure of radiation shielding</a:t>
            </a:r>
            <a:r>
              <a:rPr lang="en-US" altLang="ja-JP" sz="1100" dirty="0">
                <a:solidFill>
                  <a:prstClr val="black"/>
                </a:solidFill>
                <a:latin typeface="Arial Unicode MS" panose="020B0604020202020204" pitchFamily="50" charset="-128"/>
                <a:ea typeface="Arial Unicode MS" panose="020B0604020202020204" pitchFamily="50" charset="-128"/>
                <a:cs typeface="+mn-cs"/>
              </a:rPr>
              <a:t>, maintenance methods for activated components, measures against leakage of beam dump water, and long-term maintenance of activated materials, </a:t>
            </a:r>
            <a:r>
              <a:rPr lang="en-US" altLang="ja-JP" sz="1100" dirty="0">
                <a:solidFill>
                  <a:srgbClr val="FF0000"/>
                </a:solidFill>
                <a:latin typeface="Arial Unicode MS" panose="020B0604020202020204" pitchFamily="50" charset="-128"/>
                <a:ea typeface="Arial Unicode MS" panose="020B0604020202020204" pitchFamily="50" charset="-128"/>
                <a:cs typeface="+mn-cs"/>
              </a:rPr>
              <a:t>is being carried out with international cooperation, mainly by KEK</a:t>
            </a:r>
            <a:r>
              <a:rPr lang="en-US" altLang="ja-JP" sz="1100" dirty="0">
                <a:solidFill>
                  <a:prstClr val="black"/>
                </a:solidFill>
                <a:latin typeface="Arial Unicode MS" panose="020B0604020202020204" pitchFamily="50" charset="-128"/>
                <a:ea typeface="Arial Unicode MS" panose="020B0604020202020204" pitchFamily="50" charset="-128"/>
                <a:cs typeface="+mn-cs"/>
              </a:rPr>
              <a:t>.</a:t>
            </a:r>
          </a:p>
        </p:txBody>
      </p:sp>
      <p:sp>
        <p:nvSpPr>
          <p:cNvPr id="21" name="正方形/長方形 20">
            <a:extLst>
              <a:ext uri="{FF2B5EF4-FFF2-40B4-BE49-F238E27FC236}">
                <a16:creationId xmlns:a16="http://schemas.microsoft.com/office/drawing/2014/main" id="{013431E6-23F9-4F49-B1E3-EBD2FA38609F}"/>
              </a:ext>
            </a:extLst>
          </p:cNvPr>
          <p:cNvSpPr/>
          <p:nvPr/>
        </p:nvSpPr>
        <p:spPr>
          <a:xfrm>
            <a:off x="1856226" y="1275583"/>
            <a:ext cx="3359686" cy="1246495"/>
          </a:xfrm>
          <a:prstGeom prst="rect">
            <a:avLst/>
          </a:prstGeom>
          <a:solidFill>
            <a:schemeClr val="accent6">
              <a:lumMod val="20000"/>
              <a:lumOff val="80000"/>
            </a:schemeClr>
          </a:solidFill>
        </p:spPr>
        <p:txBody>
          <a:bodyPr wrap="square">
            <a:spAutoFit/>
          </a:bodyPr>
          <a:lstStyle/>
          <a:p>
            <a:pPr marL="180975" indent="-174625" eaLnBrk="1" fontAlgn="auto" hangingPunct="1">
              <a:spcBef>
                <a:spcPts val="0"/>
              </a:spcBef>
              <a:spcAft>
                <a:spcPts val="0"/>
              </a:spcAft>
              <a:buFont typeface="Wingdings" pitchFamily="2" charset="2"/>
              <a:buChar char="l"/>
              <a:defRPr/>
            </a:pPr>
            <a:r>
              <a:rPr lang="en-US" altLang="ja-JP" sz="1400" dirty="0">
                <a:solidFill>
                  <a:srgbClr val="FF0000"/>
                </a:solidFill>
                <a:latin typeface="Arial Unicode MS" panose="020B0604020202020204" pitchFamily="50" charset="-128"/>
                <a:ea typeface="Arial Unicode MS" panose="020B0604020202020204" pitchFamily="50" charset="-128"/>
                <a:cs typeface="+mn-cs"/>
              </a:rPr>
              <a:t>Experiences</a:t>
            </a:r>
            <a:r>
              <a:rPr lang="en-US" altLang="ja-JP" sz="1400" dirty="0">
                <a:solidFill>
                  <a:prstClr val="black"/>
                </a:solidFill>
                <a:latin typeface="Arial Unicode MS" panose="020B0604020202020204" pitchFamily="50" charset="-128"/>
                <a:ea typeface="Arial Unicode MS" panose="020B0604020202020204" pitchFamily="50" charset="-128"/>
                <a:cs typeface="+mn-cs"/>
              </a:rPr>
              <a:t> with KEK and other large accelerators around the world</a:t>
            </a:r>
          </a:p>
          <a:p>
            <a:pPr marL="227013" eaLnBrk="1" fontAlgn="auto" hangingPunct="1">
              <a:spcBef>
                <a:spcPts val="0"/>
              </a:spcBef>
              <a:spcAft>
                <a:spcPts val="0"/>
              </a:spcAft>
              <a:buFont typeface="Wingdings" pitchFamily="2" charset="2"/>
              <a:buChar char="ü"/>
              <a:defRPr/>
            </a:pPr>
            <a:r>
              <a:rPr lang="en-US" altLang="ja-JP" sz="1100" dirty="0">
                <a:solidFill>
                  <a:prstClr val="black"/>
                </a:solidFill>
                <a:latin typeface="Arial Unicode MS" panose="020B0604020202020204" pitchFamily="50" charset="-128"/>
                <a:ea typeface="Arial Unicode MS" panose="020B0604020202020204" pitchFamily="50" charset="-128"/>
                <a:cs typeface="+mn-cs"/>
              </a:rPr>
              <a:t>Experience with proton accelerators with more severe activation (Selection of materials for beam dump windows and positron targets)</a:t>
            </a:r>
          </a:p>
          <a:p>
            <a:pPr marL="177800" indent="-177800" eaLnBrk="1" fontAlgn="auto" hangingPunct="1">
              <a:spcBef>
                <a:spcPts val="0"/>
              </a:spcBef>
              <a:spcAft>
                <a:spcPts val="0"/>
              </a:spcAft>
              <a:buFont typeface="Wingdings" pitchFamily="2" charset="2"/>
              <a:buChar char="l"/>
              <a:defRPr/>
            </a:pPr>
            <a:r>
              <a:rPr lang="en-US" altLang="ja-JP" sz="1400" dirty="0">
                <a:solidFill>
                  <a:srgbClr val="FF0000"/>
                </a:solidFill>
                <a:latin typeface="Arial Unicode MS" panose="020B0604020202020204" pitchFamily="50" charset="-128"/>
                <a:ea typeface="Arial Unicode MS" panose="020B0604020202020204" pitchFamily="50" charset="-128"/>
                <a:cs typeface="+mn-cs"/>
              </a:rPr>
              <a:t>Safety evaluation </a:t>
            </a:r>
            <a:r>
              <a:rPr lang="en-US" altLang="ja-JP" sz="1400" dirty="0">
                <a:solidFill>
                  <a:prstClr val="black"/>
                </a:solidFill>
                <a:latin typeface="Arial Unicode MS" panose="020B0604020202020204" pitchFamily="50" charset="-128"/>
                <a:ea typeface="Arial Unicode MS" panose="020B0604020202020204" pitchFamily="50" charset="-128"/>
                <a:cs typeface="+mn-cs"/>
              </a:rPr>
              <a:t>by simulation</a:t>
            </a:r>
          </a:p>
        </p:txBody>
      </p:sp>
      <p:pic>
        <p:nvPicPr>
          <p:cNvPr id="24" name="図 23">
            <a:extLst>
              <a:ext uri="{FF2B5EF4-FFF2-40B4-BE49-F238E27FC236}">
                <a16:creationId xmlns:a16="http://schemas.microsoft.com/office/drawing/2014/main" id="{E784AFA5-5B5E-0740-8815-E335206CEF04}"/>
              </a:ext>
            </a:extLst>
          </p:cNvPr>
          <p:cNvPicPr>
            <a:picLocks noChangeAspect="1"/>
          </p:cNvPicPr>
          <p:nvPr/>
        </p:nvPicPr>
        <p:blipFill>
          <a:blip r:embed="rId5"/>
          <a:stretch>
            <a:fillRect/>
          </a:stretch>
        </p:blipFill>
        <p:spPr>
          <a:xfrm>
            <a:off x="7634556" y="4486274"/>
            <a:ext cx="2701218" cy="1993901"/>
          </a:xfrm>
          <a:prstGeom prst="rect">
            <a:avLst/>
          </a:prstGeom>
        </p:spPr>
      </p:pic>
      <p:pic>
        <p:nvPicPr>
          <p:cNvPr id="10" name="図 9">
            <a:extLst>
              <a:ext uri="{FF2B5EF4-FFF2-40B4-BE49-F238E27FC236}">
                <a16:creationId xmlns:a16="http://schemas.microsoft.com/office/drawing/2014/main" id="{ACD7DD2C-009F-AD47-8A88-FB2265AC842E}"/>
              </a:ext>
            </a:extLst>
          </p:cNvPr>
          <p:cNvPicPr>
            <a:picLocks noChangeAspect="1"/>
          </p:cNvPicPr>
          <p:nvPr/>
        </p:nvPicPr>
        <p:blipFill>
          <a:blip r:embed="rId6"/>
          <a:stretch>
            <a:fillRect/>
          </a:stretch>
        </p:blipFill>
        <p:spPr>
          <a:xfrm>
            <a:off x="7415461" y="2555445"/>
            <a:ext cx="2806727" cy="1868227"/>
          </a:xfrm>
          <a:prstGeom prst="rect">
            <a:avLst/>
          </a:prstGeom>
        </p:spPr>
      </p:pic>
      <p:pic>
        <p:nvPicPr>
          <p:cNvPr id="12" name="図 11">
            <a:extLst>
              <a:ext uri="{FF2B5EF4-FFF2-40B4-BE49-F238E27FC236}">
                <a16:creationId xmlns:a16="http://schemas.microsoft.com/office/drawing/2014/main" id="{15067FAA-9C23-094E-9FB9-558A6DE94E6D}"/>
              </a:ext>
            </a:extLst>
          </p:cNvPr>
          <p:cNvPicPr>
            <a:picLocks noChangeAspect="1"/>
          </p:cNvPicPr>
          <p:nvPr/>
        </p:nvPicPr>
        <p:blipFill>
          <a:blip r:embed="rId7"/>
          <a:stretch>
            <a:fillRect/>
          </a:stretch>
        </p:blipFill>
        <p:spPr>
          <a:xfrm>
            <a:off x="8947498" y="2055845"/>
            <a:ext cx="1720502" cy="908640"/>
          </a:xfrm>
          <a:prstGeom prst="rect">
            <a:avLst/>
          </a:prstGeom>
        </p:spPr>
      </p:pic>
      <p:sp>
        <p:nvSpPr>
          <p:cNvPr id="38" name="テキスト ボックス 37">
            <a:extLst>
              <a:ext uri="{FF2B5EF4-FFF2-40B4-BE49-F238E27FC236}">
                <a16:creationId xmlns:a16="http://schemas.microsoft.com/office/drawing/2014/main" id="{C3409C67-2E43-D24C-BEEF-F337BE72C68E}"/>
              </a:ext>
            </a:extLst>
          </p:cNvPr>
          <p:cNvSpPr txBox="1"/>
          <p:nvPr/>
        </p:nvSpPr>
        <p:spPr>
          <a:xfrm>
            <a:off x="7409879" y="3098534"/>
            <a:ext cx="1255481" cy="577081"/>
          </a:xfrm>
          <a:prstGeom prst="rect">
            <a:avLst/>
          </a:prstGeom>
          <a:noFill/>
        </p:spPr>
        <p:txBody>
          <a:bodyPr wrap="square" rtlCol="0">
            <a:spAutoFit/>
          </a:bodyPr>
          <a:lstStyle/>
          <a:p>
            <a:pPr eaLnBrk="1" fontAlgn="auto" hangingPunct="1">
              <a:spcBef>
                <a:spcPts val="0"/>
              </a:spcBef>
              <a:spcAft>
                <a:spcPts val="0"/>
              </a:spcAft>
              <a:defRPr/>
            </a:pPr>
            <a:r>
              <a:rPr lang="en-US" sz="1050" dirty="0">
                <a:solidFill>
                  <a:srgbClr val="0070C0"/>
                </a:solidFill>
                <a:latin typeface="Arial Unicode MS" panose="020B0604020202020204" pitchFamily="50" charset="-128"/>
                <a:ea typeface="Arial Unicode MS" panose="020B0604020202020204" pitchFamily="50" charset="-128"/>
                <a:cs typeface="+mn-cs"/>
              </a:rPr>
              <a:t>Civil Engineering of Beam dump cavern </a:t>
            </a:r>
            <a:r>
              <a:rPr lang="en-US" altLang="ja-JP" sz="1050" dirty="0">
                <a:solidFill>
                  <a:srgbClr val="0070C0"/>
                </a:solidFill>
                <a:latin typeface="Arial Unicode MS" panose="020B0604020202020204" pitchFamily="50" charset="-128"/>
                <a:ea typeface="Arial Unicode MS" panose="020B0604020202020204" pitchFamily="50" charset="-128"/>
                <a:cs typeface="+mn-cs"/>
              </a:rPr>
              <a:t>(2019) </a:t>
            </a:r>
          </a:p>
        </p:txBody>
      </p:sp>
      <p:sp>
        <p:nvSpPr>
          <p:cNvPr id="34" name="正方形/長方形 33">
            <a:extLst>
              <a:ext uri="{FF2B5EF4-FFF2-40B4-BE49-F238E27FC236}">
                <a16:creationId xmlns:a16="http://schemas.microsoft.com/office/drawing/2014/main" id="{C9CD1C5C-5136-934B-B247-DC5296B0467D}"/>
              </a:ext>
            </a:extLst>
          </p:cNvPr>
          <p:cNvSpPr/>
          <p:nvPr/>
        </p:nvSpPr>
        <p:spPr>
          <a:xfrm>
            <a:off x="5322148" y="2094116"/>
            <a:ext cx="3646461" cy="877163"/>
          </a:xfrm>
          <a:prstGeom prst="rect">
            <a:avLst/>
          </a:prstGeom>
          <a:solidFill>
            <a:schemeClr val="accent4">
              <a:lumMod val="40000"/>
              <a:lumOff val="60000"/>
            </a:schemeClr>
          </a:solidFill>
        </p:spPr>
        <p:txBody>
          <a:bodyPr wrap="square">
            <a:spAutoFit/>
          </a:bodyPr>
          <a:lstStyle/>
          <a:p>
            <a:pPr marL="227013" indent="-227013" eaLnBrk="1" fontAlgn="auto" hangingPunct="1">
              <a:spcBef>
                <a:spcPts val="600"/>
              </a:spcBef>
              <a:spcAft>
                <a:spcPts val="0"/>
              </a:spcAft>
              <a:buFont typeface="Wingdings" pitchFamily="2" charset="2"/>
              <a:buChar char="l"/>
              <a:defRPr/>
            </a:pPr>
            <a:r>
              <a:rPr lang="en-US" altLang="ja-JP" sz="1200" dirty="0">
                <a:solidFill>
                  <a:prstClr val="black"/>
                </a:solidFill>
                <a:latin typeface="Arial Unicode MS" panose="020B0604020202020204" pitchFamily="50" charset="-128"/>
                <a:ea typeface="Arial Unicode MS" panose="020B0604020202020204" pitchFamily="50" charset="-128"/>
                <a:cs typeface="+mn-cs"/>
              </a:rPr>
              <a:t>Specific design of facilities and equipment through </a:t>
            </a:r>
            <a:r>
              <a:rPr lang="en-US" altLang="ja-JP" sz="1200" dirty="0">
                <a:solidFill>
                  <a:srgbClr val="FF0000"/>
                </a:solidFill>
                <a:latin typeface="Arial Unicode MS" panose="020B0604020202020204" pitchFamily="50" charset="-128"/>
                <a:ea typeface="Arial Unicode MS" panose="020B0604020202020204" pitchFamily="50" charset="-128"/>
                <a:cs typeface="+mn-cs"/>
              </a:rPr>
              <a:t>industry-academia collaboration</a:t>
            </a:r>
          </a:p>
          <a:p>
            <a:pPr marL="227013" indent="-227013" eaLnBrk="1" fontAlgn="auto" hangingPunct="1">
              <a:spcBef>
                <a:spcPts val="600"/>
              </a:spcBef>
              <a:spcAft>
                <a:spcPts val="0"/>
              </a:spcAft>
              <a:buFont typeface="Wingdings" pitchFamily="2" charset="2"/>
              <a:buChar char="l"/>
              <a:defRPr/>
            </a:pPr>
            <a:r>
              <a:rPr lang="en-US" altLang="ja-JP" sz="1100" dirty="0">
                <a:solidFill>
                  <a:prstClr val="black"/>
                </a:solidFill>
                <a:latin typeface="Arial Unicode MS" panose="020B0604020202020204" pitchFamily="50" charset="-128"/>
                <a:ea typeface="Arial Unicode MS" panose="020B0604020202020204" pitchFamily="50" charset="-128"/>
                <a:cs typeface="+mn-cs"/>
              </a:rPr>
              <a:t>Studying measures for </a:t>
            </a:r>
            <a:r>
              <a:rPr lang="en-US" altLang="ja-JP" sz="1100" dirty="0">
                <a:solidFill>
                  <a:srgbClr val="FF0000"/>
                </a:solidFill>
                <a:latin typeface="Arial Unicode MS" panose="020B0604020202020204" pitchFamily="50" charset="-128"/>
                <a:ea typeface="Arial Unicode MS" panose="020B0604020202020204" pitchFamily="50" charset="-128"/>
                <a:cs typeface="+mn-cs"/>
              </a:rPr>
              <a:t>drainage, earthquake, and radiation (AAA WG)</a:t>
            </a:r>
          </a:p>
        </p:txBody>
      </p:sp>
      <p:sp>
        <p:nvSpPr>
          <p:cNvPr id="13" name="テキスト ボックス 12">
            <a:extLst>
              <a:ext uri="{FF2B5EF4-FFF2-40B4-BE49-F238E27FC236}">
                <a16:creationId xmlns:a16="http://schemas.microsoft.com/office/drawing/2014/main" id="{3BA892B2-1B1F-0B4C-8BC6-AE9A9B3EBFD1}"/>
              </a:ext>
            </a:extLst>
          </p:cNvPr>
          <p:cNvSpPr txBox="1"/>
          <p:nvPr/>
        </p:nvSpPr>
        <p:spPr>
          <a:xfrm>
            <a:off x="9352478" y="3344362"/>
            <a:ext cx="663745" cy="169277"/>
          </a:xfrm>
          <a:prstGeom prst="rect">
            <a:avLst/>
          </a:prstGeom>
          <a:noFill/>
        </p:spPr>
        <p:txBody>
          <a:bodyPr wrap="square" rtlCol="0">
            <a:spAutoFit/>
          </a:bodyPr>
          <a:lstStyle/>
          <a:p>
            <a:pPr eaLnBrk="1" fontAlgn="auto" hangingPunct="1">
              <a:spcBef>
                <a:spcPts val="0"/>
              </a:spcBef>
              <a:spcAft>
                <a:spcPts val="0"/>
              </a:spcAft>
              <a:defRPr/>
            </a:pPr>
            <a:r>
              <a:rPr lang="en-US" sz="500" dirty="0" err="1">
                <a:solidFill>
                  <a:prstClr val="black"/>
                </a:solidFill>
                <a:latin typeface="Arial Unicode MS" panose="020B0604020202020204" pitchFamily="50" charset="-128"/>
                <a:cs typeface="+mn-cs"/>
              </a:rPr>
              <a:t>循環水設備室</a:t>
            </a:r>
            <a:endParaRPr lang="en-US" sz="500" dirty="0">
              <a:solidFill>
                <a:prstClr val="black"/>
              </a:solidFill>
              <a:latin typeface="Arial Unicode MS" panose="020B0604020202020204" pitchFamily="50" charset="-128"/>
              <a:cs typeface="+mn-cs"/>
            </a:endParaRPr>
          </a:p>
        </p:txBody>
      </p:sp>
      <p:sp>
        <p:nvSpPr>
          <p:cNvPr id="25" name="テキスト ボックス 24">
            <a:extLst>
              <a:ext uri="{FF2B5EF4-FFF2-40B4-BE49-F238E27FC236}">
                <a16:creationId xmlns:a16="http://schemas.microsoft.com/office/drawing/2014/main" id="{FB1D6598-78AC-CF41-8783-5D7903FF1039}"/>
              </a:ext>
            </a:extLst>
          </p:cNvPr>
          <p:cNvSpPr txBox="1"/>
          <p:nvPr/>
        </p:nvSpPr>
        <p:spPr>
          <a:xfrm>
            <a:off x="7043803" y="3877112"/>
            <a:ext cx="441146" cy="246221"/>
          </a:xfrm>
          <a:prstGeom prst="rect">
            <a:avLst/>
          </a:prstGeom>
          <a:noFill/>
        </p:spPr>
        <p:txBody>
          <a:bodyPr wrap="none" rtlCol="0">
            <a:spAutoFit/>
          </a:bodyPr>
          <a:lstStyle/>
          <a:p>
            <a:pPr eaLnBrk="1" fontAlgn="auto" hangingPunct="1">
              <a:spcBef>
                <a:spcPts val="0"/>
              </a:spcBef>
              <a:spcAft>
                <a:spcPts val="0"/>
              </a:spcAft>
              <a:defRPr/>
            </a:pPr>
            <a:r>
              <a:rPr lang="en-US" sz="500" dirty="0" err="1">
                <a:solidFill>
                  <a:prstClr val="black"/>
                </a:solidFill>
                <a:latin typeface="Arial Unicode MS" panose="020B0604020202020204" pitchFamily="50" charset="-128"/>
                <a:cs typeface="+mn-cs"/>
              </a:rPr>
              <a:t>加速器</a:t>
            </a:r>
            <a:endParaRPr lang="en-US" sz="500" dirty="0">
              <a:solidFill>
                <a:prstClr val="black"/>
              </a:solidFill>
              <a:latin typeface="Arial Unicode MS" panose="020B0604020202020204" pitchFamily="50" charset="-128"/>
              <a:cs typeface="+mn-cs"/>
            </a:endParaRPr>
          </a:p>
          <a:p>
            <a:pPr eaLnBrk="1" fontAlgn="auto" hangingPunct="1">
              <a:spcBef>
                <a:spcPts val="0"/>
              </a:spcBef>
              <a:spcAft>
                <a:spcPts val="0"/>
              </a:spcAft>
              <a:defRPr/>
            </a:pPr>
            <a:r>
              <a:rPr lang="en-US" sz="500" dirty="0" err="1">
                <a:solidFill>
                  <a:prstClr val="black"/>
                </a:solidFill>
                <a:latin typeface="Arial Unicode MS" panose="020B0604020202020204" pitchFamily="50" charset="-128"/>
                <a:cs typeface="+mn-cs"/>
              </a:rPr>
              <a:t>トンネル</a:t>
            </a:r>
            <a:endParaRPr lang="en-US" sz="500" dirty="0">
              <a:solidFill>
                <a:prstClr val="black"/>
              </a:solidFill>
              <a:latin typeface="Arial Unicode MS" panose="020B0604020202020204" pitchFamily="50" charset="-128"/>
              <a:cs typeface="+mn-cs"/>
            </a:endParaRPr>
          </a:p>
        </p:txBody>
      </p:sp>
      <p:sp>
        <p:nvSpPr>
          <p:cNvPr id="26" name="テキスト ボックス 25">
            <a:extLst>
              <a:ext uri="{FF2B5EF4-FFF2-40B4-BE49-F238E27FC236}">
                <a16:creationId xmlns:a16="http://schemas.microsoft.com/office/drawing/2014/main" id="{31A04A21-274F-B64D-AF28-200CF82B3FC7}"/>
              </a:ext>
            </a:extLst>
          </p:cNvPr>
          <p:cNvSpPr txBox="1"/>
          <p:nvPr/>
        </p:nvSpPr>
        <p:spPr>
          <a:xfrm>
            <a:off x="10153756" y="3741670"/>
            <a:ext cx="441146" cy="246221"/>
          </a:xfrm>
          <a:prstGeom prst="rect">
            <a:avLst/>
          </a:prstGeom>
          <a:noFill/>
        </p:spPr>
        <p:txBody>
          <a:bodyPr wrap="none" rtlCol="0">
            <a:spAutoFit/>
          </a:bodyPr>
          <a:lstStyle/>
          <a:p>
            <a:pPr eaLnBrk="1" fontAlgn="auto" hangingPunct="1">
              <a:spcBef>
                <a:spcPts val="0"/>
              </a:spcBef>
              <a:spcAft>
                <a:spcPts val="0"/>
              </a:spcAft>
              <a:defRPr/>
            </a:pPr>
            <a:r>
              <a:rPr lang="en-US" sz="500" dirty="0" err="1">
                <a:solidFill>
                  <a:prstClr val="black"/>
                </a:solidFill>
                <a:latin typeface="Arial Unicode MS" panose="020B0604020202020204" pitchFamily="50" charset="-128"/>
                <a:cs typeface="+mn-cs"/>
              </a:rPr>
              <a:t>加速器</a:t>
            </a:r>
            <a:endParaRPr lang="en-US" sz="500" dirty="0">
              <a:solidFill>
                <a:prstClr val="black"/>
              </a:solidFill>
              <a:latin typeface="Arial Unicode MS" panose="020B0604020202020204" pitchFamily="50" charset="-128"/>
              <a:cs typeface="+mn-cs"/>
            </a:endParaRPr>
          </a:p>
          <a:p>
            <a:pPr eaLnBrk="1" fontAlgn="auto" hangingPunct="1">
              <a:spcBef>
                <a:spcPts val="0"/>
              </a:spcBef>
              <a:spcAft>
                <a:spcPts val="0"/>
              </a:spcAft>
              <a:defRPr/>
            </a:pPr>
            <a:r>
              <a:rPr lang="en-US" sz="500" dirty="0" err="1">
                <a:solidFill>
                  <a:prstClr val="black"/>
                </a:solidFill>
                <a:latin typeface="Arial Unicode MS" panose="020B0604020202020204" pitchFamily="50" charset="-128"/>
                <a:cs typeface="+mn-cs"/>
              </a:rPr>
              <a:t>トンネル</a:t>
            </a:r>
            <a:endParaRPr lang="en-US" sz="500" dirty="0">
              <a:solidFill>
                <a:prstClr val="black"/>
              </a:solidFill>
              <a:latin typeface="Arial Unicode MS" panose="020B0604020202020204" pitchFamily="50" charset="-128"/>
              <a:cs typeface="+mn-cs"/>
            </a:endParaRPr>
          </a:p>
        </p:txBody>
      </p:sp>
      <p:sp>
        <p:nvSpPr>
          <p:cNvPr id="5" name="正方形/長方形 4">
            <a:extLst>
              <a:ext uri="{FF2B5EF4-FFF2-40B4-BE49-F238E27FC236}">
                <a16:creationId xmlns:a16="http://schemas.microsoft.com/office/drawing/2014/main" id="{A3DDBC44-BCBA-5247-AE30-00FFC2774127}"/>
              </a:ext>
            </a:extLst>
          </p:cNvPr>
          <p:cNvSpPr/>
          <p:nvPr/>
        </p:nvSpPr>
        <p:spPr>
          <a:xfrm>
            <a:off x="6807930" y="4373120"/>
            <a:ext cx="1229688" cy="577081"/>
          </a:xfrm>
          <a:prstGeom prst="rect">
            <a:avLst/>
          </a:prstGeom>
          <a:solidFill>
            <a:schemeClr val="bg1"/>
          </a:solidFill>
        </p:spPr>
        <p:txBody>
          <a:bodyPr wrap="square">
            <a:spAutoFit/>
          </a:bodyPr>
          <a:lstStyle/>
          <a:p>
            <a:pPr eaLnBrk="1" fontAlgn="auto" hangingPunct="1">
              <a:spcBef>
                <a:spcPts val="0"/>
              </a:spcBef>
              <a:spcAft>
                <a:spcPts val="0"/>
              </a:spcAft>
              <a:defRPr/>
            </a:pPr>
            <a:r>
              <a:rPr lang="en-US" altLang="ja-JP" sz="1050" dirty="0">
                <a:solidFill>
                  <a:prstClr val="black"/>
                </a:solidFill>
                <a:latin typeface="Arial Unicode MS" panose="020B0604020202020204" pitchFamily="50" charset="-128"/>
                <a:ea typeface="Arial Unicode MS" panose="020B0604020202020204" pitchFamily="50" charset="-128"/>
                <a:cs typeface="+mn-cs"/>
              </a:rPr>
              <a:t>KEK, local Universities and local government</a:t>
            </a:r>
          </a:p>
        </p:txBody>
      </p:sp>
      <p:pic>
        <p:nvPicPr>
          <p:cNvPr id="22" name="図 21" descr="食品 が含まれている画像&#10;&#10;自動的に生成された説明">
            <a:extLst>
              <a:ext uri="{FF2B5EF4-FFF2-40B4-BE49-F238E27FC236}">
                <a16:creationId xmlns:a16="http://schemas.microsoft.com/office/drawing/2014/main" id="{C78D42AF-7E2C-491F-972E-C5CC901E69ED}"/>
              </a:ext>
            </a:extLst>
          </p:cNvPr>
          <p:cNvPicPr>
            <a:picLocks noChangeAspect="1"/>
          </p:cNvPicPr>
          <p:nvPr/>
        </p:nvPicPr>
        <p:blipFill rotWithShape="1">
          <a:blip r:embed="rId8"/>
          <a:srcRect l="10844" t="14667" r="13253" b="23140"/>
          <a:stretch/>
        </p:blipFill>
        <p:spPr>
          <a:xfrm>
            <a:off x="9617413" y="-46256"/>
            <a:ext cx="1050587" cy="717067"/>
          </a:xfrm>
          <a:prstGeom prst="rect">
            <a:avLst/>
          </a:prstGeom>
        </p:spPr>
      </p:pic>
    </p:spTree>
    <p:extLst>
      <p:ext uri="{BB962C8B-B14F-4D97-AF65-F5344CB8AC3E}">
        <p14:creationId xmlns:p14="http://schemas.microsoft.com/office/powerpoint/2010/main" val="2545517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
            <a:ext cx="12192000" cy="705648"/>
          </a:xfrm>
          <a:solidFill>
            <a:srgbClr val="92D050"/>
          </a:solidFill>
        </p:spPr>
        <p:txBody>
          <a:bodyPr anchor="ctr">
            <a:noAutofit/>
          </a:bodyPr>
          <a:lstStyle/>
          <a:p>
            <a:r>
              <a:rPr lang="en-US" dirty="0"/>
              <a:t>Environmental Initiatives</a:t>
            </a:r>
          </a:p>
        </p:txBody>
      </p:sp>
      <p:sp>
        <p:nvSpPr>
          <p:cNvPr id="17" name="Google Shape;1293;p176">
            <a:extLst>
              <a:ext uri="{FF2B5EF4-FFF2-40B4-BE49-F238E27FC236}">
                <a16:creationId xmlns:a16="http://schemas.microsoft.com/office/drawing/2014/main" id="{E5B8C312-D5B2-704B-AE31-D67D918C3AB7}"/>
              </a:ext>
            </a:extLst>
          </p:cNvPr>
          <p:cNvSpPr txBox="1"/>
          <p:nvPr/>
        </p:nvSpPr>
        <p:spPr>
          <a:xfrm>
            <a:off x="1853753" y="933428"/>
            <a:ext cx="8593415" cy="5696795"/>
          </a:xfrm>
          <a:prstGeom prst="rect">
            <a:avLst/>
          </a:prstGeom>
          <a:noFill/>
          <a:ln w="38100" cap="flat" cmpd="sng">
            <a:noFill/>
            <a:prstDash val="solid"/>
            <a:round/>
            <a:headEnd type="none" w="sm" len="sm"/>
            <a:tailEnd type="none" w="sm" len="sm"/>
          </a:ln>
        </p:spPr>
        <p:txBody>
          <a:bodyPr spcFirstLastPara="1" wrap="square" lIns="79125" tIns="39550" rIns="79125" bIns="39550" anchor="t" anchorCtr="0">
            <a:spAutoFit/>
          </a:bodyPr>
          <a:lstStyle/>
          <a:p>
            <a:pPr marL="374650" indent="-342900" defTabSz="914400" eaLnBrk="1" fontAlgn="auto" hangingPunct="1">
              <a:spcBef>
                <a:spcPts val="600"/>
              </a:spcBef>
              <a:spcAft>
                <a:spcPts val="0"/>
              </a:spcAft>
              <a:buClr>
                <a:srgbClr val="000000"/>
              </a:buClr>
              <a:buSzPts val="1300"/>
              <a:buFont typeface="Wingdings" pitchFamily="2" charset="2"/>
              <a:buChar char="n"/>
              <a:defRPr/>
            </a:pPr>
            <a:r>
              <a:rPr lang="en-US" altLang="ja-JP" sz="2000" kern="0" dirty="0">
                <a:solidFill>
                  <a:prstClr val="black"/>
                </a:solidFill>
                <a:latin typeface="Arial Unicode MS" panose="020B0604020202020204" pitchFamily="50" charset="-128"/>
                <a:ea typeface="Arial Unicode MS" panose="020B0604020202020204" pitchFamily="50" charset="-128"/>
                <a:cs typeface="Arial"/>
                <a:sym typeface="Arial"/>
              </a:rPr>
              <a:t>Environmental impact assessment policy</a:t>
            </a:r>
          </a:p>
          <a:p>
            <a:pPr marL="488950" lvl="1" indent="0" defTabSz="914400" eaLnBrk="1" fontAlgn="auto" hangingPunct="1">
              <a:spcBef>
                <a:spcPts val="1200"/>
              </a:spcBef>
              <a:spcAft>
                <a:spcPts val="0"/>
              </a:spcAft>
              <a:buClr>
                <a:srgbClr val="000000"/>
              </a:buClr>
              <a:buSzPts val="1300"/>
              <a:defRPr/>
            </a:pPr>
            <a:r>
              <a:rPr lang="en-US" altLang="ja-JP" sz="1400" kern="0" dirty="0">
                <a:solidFill>
                  <a:prstClr val="black"/>
                </a:solidFill>
                <a:latin typeface="Arial Unicode MS" panose="020B0604020202020204" pitchFamily="50" charset="-128"/>
                <a:ea typeface="Arial Unicode MS" panose="020B0604020202020204" pitchFamily="50" charset="-128"/>
                <a:cs typeface="Arial"/>
                <a:sym typeface="Arial"/>
              </a:rPr>
              <a:t>Establishment of the "</a:t>
            </a:r>
            <a:r>
              <a:rPr lang="en-US" altLang="ja-JP" sz="1400" kern="0" dirty="0">
                <a:solidFill>
                  <a:srgbClr val="FF0000"/>
                </a:solidFill>
                <a:latin typeface="Arial Unicode MS" panose="020B0604020202020204" pitchFamily="50" charset="-128"/>
                <a:ea typeface="Arial Unicode MS" panose="020B0604020202020204" pitchFamily="50" charset="-128"/>
                <a:cs typeface="Arial"/>
                <a:sym typeface="Arial"/>
              </a:rPr>
              <a:t>ILC Environmental Assessment Advisory Board</a:t>
            </a:r>
            <a:r>
              <a:rPr lang="en-US" altLang="ja-JP" sz="1400" kern="0" dirty="0">
                <a:solidFill>
                  <a:prstClr val="black"/>
                </a:solidFill>
                <a:latin typeface="Arial Unicode MS" panose="020B0604020202020204" pitchFamily="50" charset="-128"/>
                <a:ea typeface="Arial Unicode MS" panose="020B0604020202020204" pitchFamily="50" charset="-128"/>
                <a:cs typeface="Arial"/>
                <a:sym typeface="Arial"/>
              </a:rPr>
              <a:t>" with external experts (2019)</a:t>
            </a:r>
          </a:p>
          <a:p>
            <a:pPr marL="946150" lvl="2" indent="0" defTabSz="914400" eaLnBrk="1" fontAlgn="auto" hangingPunct="1">
              <a:spcBef>
                <a:spcPts val="600"/>
              </a:spcBef>
              <a:spcAft>
                <a:spcPts val="0"/>
              </a:spcAft>
              <a:buClr>
                <a:srgbClr val="000000"/>
              </a:buClr>
              <a:buSzPts val="1300"/>
              <a:defRPr/>
            </a:pPr>
            <a:r>
              <a:rPr lang="en-US" altLang="ja-JP" sz="1200" kern="0" dirty="0">
                <a:solidFill>
                  <a:srgbClr val="000000"/>
                </a:solidFill>
                <a:latin typeface="Arial Unicode MS" panose="020B0604020202020204" pitchFamily="50" charset="-128"/>
                <a:ea typeface="Arial Unicode MS" panose="020B0604020202020204" pitchFamily="50" charset="-128"/>
                <a:cs typeface="Arial"/>
                <a:sym typeface="Arial"/>
              </a:rPr>
              <a:t>Chair: </a:t>
            </a:r>
            <a:r>
              <a:rPr lang="en-US" altLang="ja-JP" sz="1200" kern="0" dirty="0" err="1">
                <a:solidFill>
                  <a:srgbClr val="000000"/>
                </a:solidFill>
                <a:latin typeface="Arial Unicode MS" panose="020B0604020202020204" pitchFamily="50" charset="-128"/>
                <a:ea typeface="Arial Unicode MS" panose="020B0604020202020204" pitchFamily="50" charset="-128"/>
                <a:cs typeface="Arial"/>
                <a:sym typeface="Arial"/>
              </a:rPr>
              <a:t>Kenichiro</a:t>
            </a:r>
            <a:r>
              <a:rPr lang="en-US" altLang="ja-JP" sz="1200" kern="0" dirty="0">
                <a:solidFill>
                  <a:srgbClr val="000000"/>
                </a:solidFill>
                <a:latin typeface="Arial Unicode MS" panose="020B0604020202020204" pitchFamily="50" charset="-128"/>
                <a:ea typeface="Arial Unicode MS" panose="020B0604020202020204" pitchFamily="50" charset="-128"/>
                <a:cs typeface="Arial"/>
                <a:sym typeface="Arial"/>
              </a:rPr>
              <a:t> </a:t>
            </a:r>
            <a:r>
              <a:rPr lang="en-US" altLang="ja-JP" sz="1200" kern="0" dirty="0" err="1">
                <a:solidFill>
                  <a:srgbClr val="000000"/>
                </a:solidFill>
                <a:latin typeface="Arial Unicode MS" panose="020B0604020202020204" pitchFamily="50" charset="-128"/>
                <a:ea typeface="Arial Unicode MS" panose="020B0604020202020204" pitchFamily="50" charset="-128"/>
                <a:cs typeface="Arial"/>
                <a:sym typeface="Arial"/>
              </a:rPr>
              <a:t>Yanagi</a:t>
            </a:r>
            <a:r>
              <a:rPr lang="en-US" altLang="ja-JP" sz="1200" kern="0" dirty="0">
                <a:solidFill>
                  <a:srgbClr val="000000"/>
                </a:solidFill>
                <a:latin typeface="Arial Unicode MS" panose="020B0604020202020204" pitchFamily="50" charset="-128"/>
                <a:ea typeface="Arial Unicode MS" panose="020B0604020202020204" pitchFamily="50" charset="-128"/>
                <a:cs typeface="Arial"/>
                <a:sym typeface="Arial"/>
              </a:rPr>
              <a:t> (Professor Emeritus, Meiji University), Chairman of Tokyo Olympic and Paralympic Environmental Assessment Committee</a:t>
            </a:r>
          </a:p>
          <a:p>
            <a:pPr marL="488950" lvl="1" indent="0" defTabSz="914400" eaLnBrk="1" fontAlgn="auto" hangingPunct="1">
              <a:spcBef>
                <a:spcPts val="1200"/>
              </a:spcBef>
              <a:spcAft>
                <a:spcPts val="0"/>
              </a:spcAft>
              <a:buClr>
                <a:srgbClr val="000000"/>
              </a:buClr>
              <a:buSzPts val="1300"/>
              <a:defRPr/>
            </a:pPr>
            <a:r>
              <a:rPr lang="en-US" altLang="ja" sz="1600" kern="0" dirty="0">
                <a:solidFill>
                  <a:srgbClr val="0000FF"/>
                </a:solidFill>
                <a:latin typeface="Arial Unicode MS" panose="020B0604020202020204" pitchFamily="50" charset="-128"/>
                <a:ea typeface="Arial Unicode MS" panose="020B0604020202020204" pitchFamily="50" charset="-128"/>
                <a:cs typeface="Arial"/>
                <a:sym typeface="Arial"/>
              </a:rPr>
              <a:t>Based on the project characteristics of ILC,</a:t>
            </a:r>
          </a:p>
          <a:p>
            <a:pPr marL="1231900" lvl="2" indent="-285750" defTabSz="914400" eaLnBrk="1" fontAlgn="auto" hangingPunct="1">
              <a:spcBef>
                <a:spcPts val="600"/>
              </a:spcBef>
              <a:spcAft>
                <a:spcPts val="0"/>
              </a:spcAft>
              <a:buClr>
                <a:srgbClr val="000000"/>
              </a:buClr>
              <a:buSzPts val="1300"/>
              <a:buFont typeface="Wingdings" pitchFamily="2" charset="2"/>
              <a:buChar char="l"/>
              <a:defRPr/>
            </a:pPr>
            <a:r>
              <a:rPr lang="en-US" altLang="ja" sz="1400" kern="0" dirty="0">
                <a:solidFill>
                  <a:srgbClr val="0000FF"/>
                </a:solidFill>
                <a:latin typeface="Arial Unicode MS" panose="020B0604020202020204" pitchFamily="50" charset="-128"/>
                <a:ea typeface="Arial Unicode MS" panose="020B0604020202020204" pitchFamily="50" charset="-128"/>
                <a:cs typeface="Arial"/>
                <a:sym typeface="Arial"/>
              </a:rPr>
              <a:t>Basic guidelines for assessment, and</a:t>
            </a:r>
          </a:p>
          <a:p>
            <a:pPr marL="1231900" lvl="2" indent="-285750" defTabSz="914400" eaLnBrk="1" fontAlgn="auto" hangingPunct="1">
              <a:spcBef>
                <a:spcPts val="600"/>
              </a:spcBef>
              <a:spcAft>
                <a:spcPts val="0"/>
              </a:spcAft>
              <a:buClr>
                <a:srgbClr val="000000"/>
              </a:buClr>
              <a:buSzPts val="1300"/>
              <a:buFont typeface="Wingdings" pitchFamily="2" charset="2"/>
              <a:buChar char="l"/>
              <a:defRPr/>
            </a:pPr>
            <a:r>
              <a:rPr lang="en-US" altLang="ja" sz="1400" kern="0" dirty="0">
                <a:solidFill>
                  <a:srgbClr val="0000FF"/>
                </a:solidFill>
                <a:latin typeface="Arial Unicode MS" panose="020B0604020202020204" pitchFamily="50" charset="-128"/>
                <a:ea typeface="Arial Unicode MS" panose="020B0604020202020204" pitchFamily="50" charset="-128"/>
                <a:cs typeface="Arial"/>
                <a:sym typeface="Arial"/>
              </a:rPr>
              <a:t>Implementation structure, process, and</a:t>
            </a:r>
          </a:p>
          <a:p>
            <a:pPr marL="1231900" lvl="2" indent="-285750" defTabSz="914400" eaLnBrk="1" fontAlgn="auto" hangingPunct="1">
              <a:spcBef>
                <a:spcPts val="600"/>
              </a:spcBef>
              <a:spcAft>
                <a:spcPts val="0"/>
              </a:spcAft>
              <a:buClr>
                <a:srgbClr val="000000"/>
              </a:buClr>
              <a:buSzPts val="1300"/>
              <a:buFont typeface="Wingdings" pitchFamily="2" charset="2"/>
              <a:buChar char="l"/>
              <a:defRPr/>
            </a:pPr>
            <a:r>
              <a:rPr lang="en-US" altLang="ja" sz="1400" kern="0" dirty="0">
                <a:solidFill>
                  <a:srgbClr val="0000FF"/>
                </a:solidFill>
                <a:latin typeface="Arial Unicode MS" panose="020B0604020202020204" pitchFamily="50" charset="-128"/>
                <a:ea typeface="Arial Unicode MS" panose="020B0604020202020204" pitchFamily="50" charset="-128"/>
                <a:cs typeface="Arial"/>
                <a:sym typeface="Arial"/>
              </a:rPr>
              <a:t>Methodology and assessment targets</a:t>
            </a:r>
          </a:p>
          <a:p>
            <a:pPr marL="1403350" lvl="3" indent="0" defTabSz="914400" eaLnBrk="1" fontAlgn="auto" hangingPunct="1">
              <a:spcBef>
                <a:spcPts val="600"/>
              </a:spcBef>
              <a:spcAft>
                <a:spcPts val="0"/>
              </a:spcAft>
              <a:buClr>
                <a:srgbClr val="000000"/>
              </a:buClr>
              <a:buSzPts val="1300"/>
              <a:defRPr/>
            </a:pPr>
            <a:r>
              <a:rPr lang="en-US" altLang="ja" sz="1100" kern="0" dirty="0">
                <a:solidFill>
                  <a:srgbClr val="0000FF"/>
                </a:solidFill>
                <a:latin typeface="Arial Unicode MS" panose="020B0604020202020204" pitchFamily="50" charset="-128"/>
                <a:ea typeface="Arial Unicode MS" panose="020B0604020202020204" pitchFamily="50" charset="-128"/>
                <a:cs typeface="Arial"/>
                <a:sym typeface="Arial"/>
              </a:rPr>
              <a:t>(environmental impact, social and economic impact)</a:t>
            </a:r>
          </a:p>
          <a:p>
            <a:pPr marL="317500" indent="-285750" defTabSz="914400" eaLnBrk="1" fontAlgn="auto" hangingPunct="1">
              <a:spcBef>
                <a:spcPts val="600"/>
              </a:spcBef>
              <a:spcAft>
                <a:spcPts val="0"/>
              </a:spcAft>
              <a:buClr>
                <a:srgbClr val="000000"/>
              </a:buClr>
              <a:buSzPts val="1300"/>
              <a:buFont typeface="Wingdings" pitchFamily="2" charset="2"/>
              <a:buChar char="l"/>
              <a:defRPr/>
            </a:pPr>
            <a:endParaRPr lang="en-US" altLang="ja" sz="1600" kern="0" dirty="0">
              <a:solidFill>
                <a:srgbClr val="0000FF"/>
              </a:solidFill>
              <a:latin typeface="Arial Unicode MS" panose="020B0604020202020204" pitchFamily="50" charset="-128"/>
              <a:ea typeface="Arial Unicode MS" panose="020B0604020202020204" pitchFamily="50" charset="-128"/>
              <a:cs typeface="Arial"/>
              <a:sym typeface="Arial"/>
            </a:endParaRPr>
          </a:p>
          <a:p>
            <a:pPr marL="1403350" lvl="3" indent="0" defTabSz="914400" eaLnBrk="1" fontAlgn="auto" hangingPunct="1">
              <a:spcBef>
                <a:spcPts val="600"/>
              </a:spcBef>
              <a:spcAft>
                <a:spcPts val="0"/>
              </a:spcAft>
              <a:buClr>
                <a:srgbClr val="000000"/>
              </a:buClr>
              <a:buSzPts val="1300"/>
              <a:defRPr/>
            </a:pPr>
            <a:endParaRPr lang="en-US" altLang="ja-JP" sz="1400" dirty="0">
              <a:solidFill>
                <a:prstClr val="black"/>
              </a:solidFill>
              <a:latin typeface="Arial Unicode MS" panose="020B0604020202020204" pitchFamily="50" charset="-128"/>
              <a:ea typeface="Arial Unicode MS" panose="020B0604020202020204" pitchFamily="50" charset="-128"/>
              <a:cs typeface="+mn-cs"/>
            </a:endParaRPr>
          </a:p>
          <a:p>
            <a:pPr marL="31750" defTabSz="914400" eaLnBrk="1" fontAlgn="auto" hangingPunct="1">
              <a:spcBef>
                <a:spcPts val="600"/>
              </a:spcBef>
              <a:spcAft>
                <a:spcPts val="600"/>
              </a:spcAft>
              <a:buClr>
                <a:srgbClr val="000000"/>
              </a:buClr>
              <a:buSzPts val="1300"/>
              <a:defRPr/>
            </a:pPr>
            <a:endParaRPr lang="en-US" altLang="ja-JP" sz="2000" kern="0" dirty="0">
              <a:solidFill>
                <a:prstClr val="black"/>
              </a:solidFill>
              <a:latin typeface="Arial Unicode MS" panose="020B0604020202020204" pitchFamily="50" charset="-128"/>
              <a:ea typeface="Arial Unicode MS" panose="020B0604020202020204" pitchFamily="50" charset="-128"/>
              <a:cs typeface="Arial"/>
              <a:sym typeface="Arial"/>
            </a:endParaRPr>
          </a:p>
          <a:p>
            <a:pPr marL="374650" indent="-342900" defTabSz="914400" eaLnBrk="1" fontAlgn="auto" hangingPunct="1">
              <a:spcBef>
                <a:spcPts val="600"/>
              </a:spcBef>
              <a:spcAft>
                <a:spcPts val="600"/>
              </a:spcAft>
              <a:buClr>
                <a:srgbClr val="000000"/>
              </a:buClr>
              <a:buSzPts val="1300"/>
              <a:buFont typeface="Wingdings" pitchFamily="2" charset="2"/>
              <a:buChar char="n"/>
              <a:defRPr/>
            </a:pPr>
            <a:r>
              <a:rPr lang="en-US" altLang="ja-JP" sz="2000" kern="0" dirty="0">
                <a:solidFill>
                  <a:srgbClr val="FF0000"/>
                </a:solidFill>
                <a:latin typeface="Arial Unicode MS" panose="020B0604020202020204" pitchFamily="50" charset="-128"/>
                <a:ea typeface="Arial Unicode MS" panose="020B0604020202020204" pitchFamily="50" charset="-128"/>
                <a:cs typeface="Arial"/>
                <a:sym typeface="Arial"/>
              </a:rPr>
              <a:t>"Green ILC" </a:t>
            </a:r>
            <a:r>
              <a:rPr lang="en-US" altLang="ja-JP" sz="2000" kern="0" dirty="0">
                <a:solidFill>
                  <a:prstClr val="black"/>
                </a:solidFill>
                <a:latin typeface="Arial Unicode MS" panose="020B0604020202020204" pitchFamily="50" charset="-128"/>
                <a:ea typeface="Arial Unicode MS" panose="020B0604020202020204" pitchFamily="50" charset="-128"/>
                <a:cs typeface="Arial"/>
                <a:sym typeface="Arial"/>
              </a:rPr>
              <a:t>for the environment</a:t>
            </a:r>
          </a:p>
          <a:p>
            <a:pPr marL="946150" lvl="2" indent="0" algn="r" defTabSz="914400" eaLnBrk="1" fontAlgn="auto" hangingPunct="1">
              <a:spcBef>
                <a:spcPts val="0"/>
              </a:spcBef>
              <a:spcAft>
                <a:spcPts val="600"/>
              </a:spcAft>
              <a:buClr>
                <a:srgbClr val="000000"/>
              </a:buClr>
              <a:buSzPts val="1300"/>
              <a:defRPr/>
            </a:pPr>
            <a:r>
              <a:rPr lang="en-US" altLang="ja-JP" sz="1200" dirty="0">
                <a:solidFill>
                  <a:prstClr val="black"/>
                </a:solidFill>
                <a:latin typeface="Arial Unicode MS" panose="020B0604020202020204" pitchFamily="50" charset="-128"/>
                <a:ea typeface="Arial Unicode MS" panose="020B0604020202020204" pitchFamily="50" charset="-128"/>
                <a:cs typeface="+mn-cs"/>
              </a:rPr>
              <a:t>	       (Green ILC WG, AAA)</a:t>
            </a:r>
          </a:p>
          <a:p>
            <a:pPr marL="946150" lvl="2" indent="0" defTabSz="914400" eaLnBrk="1" fontAlgn="auto" hangingPunct="1">
              <a:spcBef>
                <a:spcPts val="0"/>
              </a:spcBef>
              <a:spcAft>
                <a:spcPts val="0"/>
              </a:spcAft>
              <a:buClr>
                <a:srgbClr val="000000"/>
              </a:buClr>
              <a:buSzPts val="1300"/>
              <a:defRPr/>
            </a:pPr>
            <a:r>
              <a:rPr lang="en-US" altLang="ja-JP" sz="1200" dirty="0">
                <a:solidFill>
                  <a:srgbClr val="5B9BD5">
                    <a:lumMod val="50000"/>
                  </a:srgbClr>
                </a:solidFill>
                <a:latin typeface="Arial Unicode MS" panose="020B0604020202020204" pitchFamily="50" charset="-128"/>
                <a:ea typeface="Arial Unicode MS" panose="020B0604020202020204" pitchFamily="50" charset="-128"/>
                <a:cs typeface="+mn-cs"/>
                <a:hlinkClick r:id="rId3">
                  <a:extLst>
                    <a:ext uri="{A12FA001-AC4F-418D-AE19-62706E023703}">
                      <ahyp:hlinkClr xmlns:ahyp="http://schemas.microsoft.com/office/drawing/2018/hyperlinkcolor" val="tx"/>
                    </a:ext>
                  </a:extLst>
                </a:hlinkClick>
              </a:rPr>
              <a:t>https://tipdc.org/assets/uploads/2020/12/guideline03.pdf</a:t>
            </a:r>
            <a:r>
              <a:rPr lang="en-US" altLang="ja-JP" sz="1200" dirty="0">
                <a:solidFill>
                  <a:srgbClr val="5B9BD5">
                    <a:lumMod val="50000"/>
                  </a:srgbClr>
                </a:solidFill>
                <a:latin typeface="Arial Unicode MS" panose="020B0604020202020204" pitchFamily="50" charset="-128"/>
                <a:ea typeface="Arial Unicode MS" panose="020B0604020202020204" pitchFamily="50" charset="-128"/>
                <a:cs typeface="+mn-cs"/>
              </a:rPr>
              <a:t> (in Japanese)</a:t>
            </a:r>
          </a:p>
          <a:p>
            <a:pPr marL="946150" lvl="2" indent="0" defTabSz="914400" eaLnBrk="1" fontAlgn="auto" hangingPunct="1">
              <a:spcBef>
                <a:spcPts val="0"/>
              </a:spcBef>
              <a:spcAft>
                <a:spcPts val="0"/>
              </a:spcAft>
              <a:buClr>
                <a:srgbClr val="000000"/>
              </a:buClr>
              <a:buSzPts val="1300"/>
              <a:defRPr/>
            </a:pPr>
            <a:r>
              <a:rPr lang="en-US" altLang="ja-JP" sz="1200" dirty="0">
                <a:solidFill>
                  <a:srgbClr val="5B9BD5">
                    <a:lumMod val="50000"/>
                  </a:srgbClr>
                </a:solidFill>
                <a:latin typeface="Arial Unicode MS" panose="020B0604020202020204" pitchFamily="50" charset="-128"/>
                <a:ea typeface="Arial Unicode MS" panose="020B0604020202020204" pitchFamily="50" charset="-128"/>
                <a:cs typeface="+mn-cs"/>
                <a:hlinkClick r:id="rId4">
                  <a:extLst>
                    <a:ext uri="{A12FA001-AC4F-418D-AE19-62706E023703}">
                      <ahyp:hlinkClr xmlns:ahyp="http://schemas.microsoft.com/office/drawing/2018/hyperlinkcolor" val="tx"/>
                    </a:ext>
                  </a:extLst>
                </a:hlinkClick>
              </a:rPr>
              <a:t>https://tipdc.org/assets/uploads/2020/12/guideline04.pdf</a:t>
            </a:r>
            <a:r>
              <a:rPr lang="en-US" altLang="ja-JP" sz="1200" dirty="0">
                <a:solidFill>
                  <a:srgbClr val="5B9BD5">
                    <a:lumMod val="50000"/>
                  </a:srgbClr>
                </a:solidFill>
                <a:latin typeface="Arial Unicode MS" panose="020B0604020202020204" pitchFamily="50" charset="-128"/>
                <a:ea typeface="Arial Unicode MS" panose="020B0604020202020204" pitchFamily="50" charset="-128"/>
                <a:cs typeface="+mn-cs"/>
              </a:rPr>
              <a:t> (in Japanese)</a:t>
            </a:r>
          </a:p>
          <a:p>
            <a:pPr marL="946150" lvl="2" indent="0" defTabSz="914400" eaLnBrk="1" fontAlgn="auto" hangingPunct="1">
              <a:spcBef>
                <a:spcPts val="0"/>
              </a:spcBef>
              <a:spcAft>
                <a:spcPts val="0"/>
              </a:spcAft>
              <a:buClr>
                <a:srgbClr val="000000"/>
              </a:buClr>
              <a:buSzPts val="1300"/>
              <a:defRPr/>
            </a:pPr>
            <a:endParaRPr lang="en-US" altLang="ja-JP" sz="500" kern="0" dirty="0">
              <a:solidFill>
                <a:prstClr val="black"/>
              </a:solidFill>
              <a:latin typeface="Arial Unicode MS" panose="020B0604020202020204" pitchFamily="50" charset="-128"/>
              <a:ea typeface="Arial Unicode MS" panose="020B0604020202020204" pitchFamily="50" charset="-128"/>
              <a:cs typeface="Arial"/>
              <a:sym typeface="Wingdings" pitchFamily="2" charset="2"/>
            </a:endParaRPr>
          </a:p>
          <a:p>
            <a:pPr marL="774700" lvl="1" defTabSz="914400" eaLnBrk="1" fontAlgn="auto" hangingPunct="1">
              <a:spcBef>
                <a:spcPts val="0"/>
              </a:spcBef>
              <a:spcAft>
                <a:spcPts val="0"/>
              </a:spcAft>
              <a:buClr>
                <a:srgbClr val="000000"/>
              </a:buClr>
              <a:buSzPts val="1300"/>
              <a:buFont typeface="Wingdings" pitchFamily="2" charset="2"/>
              <a:buChar char="l"/>
              <a:defRPr/>
            </a:pPr>
            <a:r>
              <a:rPr lang="en-US" altLang="ja-JP" sz="1400" dirty="0">
                <a:solidFill>
                  <a:prstClr val="black"/>
                </a:solidFill>
                <a:latin typeface="Arial Unicode MS" panose="020B0604020202020204" pitchFamily="50" charset="-128"/>
                <a:ea typeface="Arial Unicode MS" panose="020B0604020202020204" pitchFamily="50" charset="-128"/>
                <a:cs typeface="+mn-cs"/>
              </a:rPr>
              <a:t>Energy measures: </a:t>
            </a:r>
            <a:r>
              <a:rPr lang="en-US" altLang="ja-JP" sz="1400" dirty="0">
                <a:solidFill>
                  <a:srgbClr val="FF0000"/>
                </a:solidFill>
                <a:latin typeface="Arial Unicode MS" panose="020B0604020202020204" pitchFamily="50" charset="-128"/>
                <a:ea typeface="Arial Unicode MS" panose="020B0604020202020204" pitchFamily="50" charset="-128"/>
                <a:cs typeface="+mn-cs"/>
              </a:rPr>
              <a:t>Biomass, Power-GRID, waste heat utilization</a:t>
            </a:r>
          </a:p>
          <a:p>
            <a:pPr marL="774700" lvl="1" defTabSz="914400" eaLnBrk="1" fontAlgn="auto" hangingPunct="1">
              <a:spcBef>
                <a:spcPts val="0"/>
              </a:spcBef>
              <a:spcAft>
                <a:spcPts val="0"/>
              </a:spcAft>
              <a:buClr>
                <a:srgbClr val="000000"/>
              </a:buClr>
              <a:buSzPts val="1300"/>
              <a:buFont typeface="Wingdings" pitchFamily="2" charset="2"/>
              <a:buChar char="l"/>
              <a:defRPr/>
            </a:pPr>
            <a:r>
              <a:rPr lang="en-US" altLang="ja-JP" sz="1400" kern="0" dirty="0">
                <a:solidFill>
                  <a:prstClr val="black"/>
                </a:solidFill>
                <a:latin typeface="Arial Unicode MS" panose="020B0604020202020204" pitchFamily="50" charset="-128"/>
                <a:ea typeface="Arial Unicode MS" panose="020B0604020202020204" pitchFamily="50" charset="-128"/>
                <a:cs typeface="Arial"/>
                <a:sym typeface="Arial"/>
              </a:rPr>
              <a:t>Utilization of resources: Use of </a:t>
            </a:r>
            <a:r>
              <a:rPr lang="en-US" altLang="ja-JP" sz="1400" kern="0" dirty="0">
                <a:solidFill>
                  <a:srgbClr val="FF0000"/>
                </a:solidFill>
                <a:latin typeface="Arial Unicode MS" panose="020B0604020202020204" pitchFamily="50" charset="-128"/>
                <a:ea typeface="Arial Unicode MS" panose="020B0604020202020204" pitchFamily="50" charset="-128"/>
                <a:cs typeface="Arial"/>
                <a:sym typeface="Arial"/>
              </a:rPr>
              <a:t>local wood </a:t>
            </a:r>
            <a:r>
              <a:rPr lang="en-US" altLang="ja-JP" sz="1400" kern="0" dirty="0">
                <a:solidFill>
                  <a:prstClr val="black"/>
                </a:solidFill>
                <a:latin typeface="Arial Unicode MS" panose="020B0604020202020204" pitchFamily="50" charset="-128"/>
                <a:ea typeface="Arial Unicode MS" panose="020B0604020202020204" pitchFamily="50" charset="-128"/>
                <a:cs typeface="Arial"/>
                <a:sym typeface="Arial"/>
              </a:rPr>
              <a:t>for ILC-related facilities, use of </a:t>
            </a:r>
            <a:r>
              <a:rPr lang="en-US" altLang="ja-JP" sz="1400" kern="0" dirty="0">
                <a:solidFill>
                  <a:srgbClr val="FF0000"/>
                </a:solidFill>
                <a:latin typeface="Arial Unicode MS" panose="020B0604020202020204" pitchFamily="50" charset="-128"/>
                <a:ea typeface="Arial Unicode MS" panose="020B0604020202020204" pitchFamily="50" charset="-128"/>
                <a:cs typeface="Arial"/>
                <a:sym typeface="Arial"/>
              </a:rPr>
              <a:t>high-quality granite produced during tunnel excavation</a:t>
            </a:r>
          </a:p>
        </p:txBody>
      </p:sp>
      <p:sp>
        <p:nvSpPr>
          <p:cNvPr id="4" name="フッター プレースホルダー 3">
            <a:extLst>
              <a:ext uri="{FF2B5EF4-FFF2-40B4-BE49-F238E27FC236}">
                <a16:creationId xmlns:a16="http://schemas.microsoft.com/office/drawing/2014/main" id="{79627ED6-A565-8247-83A2-47E4CC828DD1}"/>
              </a:ext>
            </a:extLst>
          </p:cNvPr>
          <p:cNvSpPr>
            <a:spLocks noGrp="1"/>
          </p:cNvSpPr>
          <p:nvPr>
            <p:ph type="ftr" sz="quarter" idx="11"/>
          </p:nvPr>
        </p:nvSpPr>
        <p:spPr>
          <a:xfrm>
            <a:off x="10713478" y="899710"/>
            <a:ext cx="1619127" cy="365125"/>
          </a:xfrm>
        </p:spPr>
        <p:txBody>
          <a:bodyPr/>
          <a:lstStyle/>
          <a:p>
            <a:pPr eaLnBrk="1" fontAlgn="auto" hangingPunct="1">
              <a:spcBef>
                <a:spcPts val="0"/>
              </a:spcBef>
              <a:spcAft>
                <a:spcPts val="0"/>
              </a:spcAft>
            </a:pPr>
            <a:r>
              <a:rPr lang="en-US" dirty="0">
                <a:solidFill>
                  <a:prstClr val="black">
                    <a:tint val="75000"/>
                  </a:prstClr>
                </a:solidFill>
                <a:cs typeface="+mn-cs"/>
              </a:rPr>
              <a:t>ILCX2021 (Shin MICHIZONO)</a:t>
            </a:r>
          </a:p>
        </p:txBody>
      </p:sp>
      <p:sp>
        <p:nvSpPr>
          <p:cNvPr id="5" name="スライド番号プレースホルダー 4">
            <a:extLst>
              <a:ext uri="{FF2B5EF4-FFF2-40B4-BE49-F238E27FC236}">
                <a16:creationId xmlns:a16="http://schemas.microsoft.com/office/drawing/2014/main" id="{8C465825-832B-5340-908A-5CB6D4403FD8}"/>
              </a:ext>
            </a:extLst>
          </p:cNvPr>
          <p:cNvSpPr>
            <a:spLocks noGrp="1"/>
          </p:cNvSpPr>
          <p:nvPr>
            <p:ph type="sldNum" sz="quarter" idx="12"/>
          </p:nvPr>
        </p:nvSpPr>
        <p:spPr/>
        <p:txBody>
          <a:bodyPr/>
          <a:lstStyle/>
          <a:p>
            <a:pPr eaLnBrk="1" fontAlgn="auto" hangingPunct="1">
              <a:spcBef>
                <a:spcPts val="0"/>
              </a:spcBef>
              <a:spcAft>
                <a:spcPts val="0"/>
              </a:spcAft>
            </a:pPr>
            <a:fld id="{D4E4BB4A-B592-224D-BBF2-D9BAE9C1CE94}" type="slidenum">
              <a:rPr lang="en-US">
                <a:solidFill>
                  <a:prstClr val="black">
                    <a:tint val="75000"/>
                  </a:prstClr>
                </a:solidFill>
                <a:cs typeface="+mn-cs"/>
              </a:rPr>
              <a:pPr eaLnBrk="1" fontAlgn="auto" hangingPunct="1">
                <a:spcBef>
                  <a:spcPts val="0"/>
                </a:spcBef>
                <a:spcAft>
                  <a:spcPts val="0"/>
                </a:spcAft>
              </a:pPr>
              <a:t>31</a:t>
            </a:fld>
            <a:endParaRPr lang="en-US">
              <a:solidFill>
                <a:prstClr val="black">
                  <a:tint val="75000"/>
                </a:prstClr>
              </a:solidFill>
              <a:cs typeface="+mn-cs"/>
            </a:endParaRPr>
          </a:p>
        </p:txBody>
      </p:sp>
      <p:sp>
        <p:nvSpPr>
          <p:cNvPr id="10" name="テキスト ボックス 9">
            <a:extLst>
              <a:ext uri="{FF2B5EF4-FFF2-40B4-BE49-F238E27FC236}">
                <a16:creationId xmlns:a16="http://schemas.microsoft.com/office/drawing/2014/main" id="{448888F6-64D3-2443-9D46-9C4C2ABF97EB}"/>
              </a:ext>
            </a:extLst>
          </p:cNvPr>
          <p:cNvSpPr txBox="1"/>
          <p:nvPr/>
        </p:nvSpPr>
        <p:spPr>
          <a:xfrm>
            <a:off x="6163429" y="4640638"/>
            <a:ext cx="4550049" cy="276999"/>
          </a:xfrm>
          <a:prstGeom prst="rect">
            <a:avLst/>
          </a:prstGeom>
          <a:noFill/>
        </p:spPr>
        <p:txBody>
          <a:bodyPr wrap="square" rtlCol="0">
            <a:spAutoFit/>
          </a:bodyPr>
          <a:lstStyle/>
          <a:p>
            <a:pPr eaLnBrk="1" fontAlgn="auto" hangingPunct="1">
              <a:spcBef>
                <a:spcPts val="0"/>
              </a:spcBef>
              <a:spcAft>
                <a:spcPts val="0"/>
              </a:spcAft>
            </a:pPr>
            <a:r>
              <a:rPr lang="en-US" altLang="ja-JP" sz="1200" dirty="0">
                <a:solidFill>
                  <a:prstClr val="black"/>
                </a:solidFill>
                <a:latin typeface="Arial Unicode MS" panose="020B0604020202020204" pitchFamily="50" charset="-128"/>
                <a:ea typeface="Arial Unicode MS" panose="020B0604020202020204" pitchFamily="50" charset="-128"/>
                <a:cs typeface="+mn-cs"/>
              </a:rPr>
              <a:t>Flow of environmental assessment for the ILC project (assumed) </a:t>
            </a:r>
          </a:p>
        </p:txBody>
      </p:sp>
      <p:pic>
        <p:nvPicPr>
          <p:cNvPr id="11" name="図 10">
            <a:extLst>
              <a:ext uri="{FF2B5EF4-FFF2-40B4-BE49-F238E27FC236}">
                <a16:creationId xmlns:a16="http://schemas.microsoft.com/office/drawing/2014/main" id="{01F8D0D2-7311-0546-8587-90C614955B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5292" y="2627307"/>
            <a:ext cx="3802957" cy="2013330"/>
          </a:xfrm>
          <a:prstGeom prst="rect">
            <a:avLst/>
          </a:prstGeom>
          <a:ln>
            <a:solidFill>
              <a:schemeClr val="tx1"/>
            </a:solidFill>
          </a:ln>
        </p:spPr>
      </p:pic>
      <p:sp>
        <p:nvSpPr>
          <p:cNvPr id="12" name="正方形/長方形 11">
            <a:extLst>
              <a:ext uri="{FF2B5EF4-FFF2-40B4-BE49-F238E27FC236}">
                <a16:creationId xmlns:a16="http://schemas.microsoft.com/office/drawing/2014/main" id="{4EB3DB54-59A7-9045-924B-293BEFBAFEEF}"/>
              </a:ext>
            </a:extLst>
          </p:cNvPr>
          <p:cNvSpPr/>
          <p:nvPr/>
        </p:nvSpPr>
        <p:spPr>
          <a:xfrm>
            <a:off x="3204192" y="3757001"/>
            <a:ext cx="3133108" cy="954107"/>
          </a:xfrm>
          <a:prstGeom prst="rect">
            <a:avLst/>
          </a:prstGeom>
          <a:solidFill>
            <a:schemeClr val="accent1">
              <a:lumMod val="20000"/>
              <a:lumOff val="80000"/>
            </a:schemeClr>
          </a:solidFill>
        </p:spPr>
        <p:txBody>
          <a:bodyPr wrap="square">
            <a:spAutoFit/>
          </a:bodyPr>
          <a:lstStyle/>
          <a:p>
            <a:pPr eaLnBrk="1" fontAlgn="auto" hangingPunct="1">
              <a:spcBef>
                <a:spcPts val="0"/>
              </a:spcBef>
              <a:spcAft>
                <a:spcPts val="0"/>
              </a:spcAft>
            </a:pPr>
            <a:r>
              <a:rPr lang="en-US" altLang="ja-JP" dirty="0">
                <a:solidFill>
                  <a:srgbClr val="FF0000"/>
                </a:solidFill>
                <a:latin typeface="Arial Unicode MS" panose="020B0604020202020204" pitchFamily="50" charset="-128"/>
                <a:ea typeface="Arial Unicode MS" panose="020B0604020202020204" pitchFamily="50" charset="-128"/>
                <a:cs typeface="+mn-cs"/>
              </a:rPr>
              <a:t>Summary of the Discussion </a:t>
            </a:r>
            <a:endParaRPr lang="en-US" altLang="ja-JP" sz="1400" dirty="0">
              <a:solidFill>
                <a:srgbClr val="FF0000"/>
              </a:solidFill>
              <a:latin typeface="Arial Unicode MS" panose="020B0604020202020204" pitchFamily="50" charset="-128"/>
              <a:ea typeface="Arial Unicode MS" panose="020B0604020202020204" pitchFamily="50" charset="-128"/>
              <a:cs typeface="+mn-cs"/>
            </a:endParaRPr>
          </a:p>
          <a:p>
            <a:pPr marL="31750" defTabSz="914400" eaLnBrk="1" fontAlgn="auto" hangingPunct="1">
              <a:spcBef>
                <a:spcPts val="600"/>
              </a:spcBef>
              <a:spcAft>
                <a:spcPts val="0"/>
              </a:spcAft>
              <a:buClr>
                <a:srgbClr val="000000"/>
              </a:buClr>
              <a:buSzPts val="1300"/>
              <a:defRPr/>
            </a:pPr>
            <a:r>
              <a:rPr lang="en-US" altLang="ja-JP" sz="1100" dirty="0">
                <a:solidFill>
                  <a:srgbClr val="5B9BD5">
                    <a:lumMod val="50000"/>
                  </a:srgbClr>
                </a:solidFill>
                <a:latin typeface="Arial Unicode MS" panose="020B0604020202020204" pitchFamily="50" charset="-128"/>
                <a:ea typeface="Arial Unicode MS" panose="020B0604020202020204" pitchFamily="50" charset="-128"/>
                <a:cs typeface="+mn-cs"/>
              </a:rPr>
              <a:t>https://www2.kek.jp/</a:t>
            </a:r>
            <a:r>
              <a:rPr lang="en-US" altLang="ja-JP" sz="1100" dirty="0" err="1">
                <a:solidFill>
                  <a:srgbClr val="5B9BD5">
                    <a:lumMod val="50000"/>
                  </a:srgbClr>
                </a:solidFill>
                <a:latin typeface="Arial Unicode MS" panose="020B0604020202020204" pitchFamily="50" charset="-128"/>
                <a:ea typeface="Arial Unicode MS" panose="020B0604020202020204" pitchFamily="50" charset="-128"/>
                <a:cs typeface="+mn-cs"/>
              </a:rPr>
              <a:t>ilc</a:t>
            </a:r>
            <a:r>
              <a:rPr lang="en-US" altLang="ja-JP" sz="1100" dirty="0">
                <a:solidFill>
                  <a:srgbClr val="5B9BD5">
                    <a:lumMod val="50000"/>
                  </a:srgbClr>
                </a:solidFill>
                <a:latin typeface="Arial Unicode MS" panose="020B0604020202020204" pitchFamily="50" charset="-128"/>
                <a:ea typeface="Arial Unicode MS" panose="020B0604020202020204" pitchFamily="50" charset="-128"/>
                <a:cs typeface="+mn-cs"/>
              </a:rPr>
              <a:t>/ja/contents/docs/Strategic_Environmental_Assessment_of_the_ILC_Project_Summary_of_the_Discussion_r.pdf</a:t>
            </a:r>
          </a:p>
        </p:txBody>
      </p:sp>
      <p:pic>
        <p:nvPicPr>
          <p:cNvPr id="9" name="図 8" descr="食品 が含まれている画像&#10;&#10;自動的に生成された説明">
            <a:extLst>
              <a:ext uri="{FF2B5EF4-FFF2-40B4-BE49-F238E27FC236}">
                <a16:creationId xmlns:a16="http://schemas.microsoft.com/office/drawing/2014/main" id="{E81FCBF1-879D-4FB1-B4F3-4BA8F7C4DBBF}"/>
              </a:ext>
            </a:extLst>
          </p:cNvPr>
          <p:cNvPicPr>
            <a:picLocks noChangeAspect="1"/>
          </p:cNvPicPr>
          <p:nvPr/>
        </p:nvPicPr>
        <p:blipFill rotWithShape="1">
          <a:blip r:embed="rId6"/>
          <a:srcRect l="10844" t="14667" r="13253" b="23140"/>
          <a:stretch/>
        </p:blipFill>
        <p:spPr>
          <a:xfrm>
            <a:off x="11141413" y="0"/>
            <a:ext cx="1050587" cy="717067"/>
          </a:xfrm>
          <a:prstGeom prst="rect">
            <a:avLst/>
          </a:prstGeom>
        </p:spPr>
      </p:pic>
    </p:spTree>
    <p:extLst>
      <p:ext uri="{BB962C8B-B14F-4D97-AF65-F5344CB8AC3E}">
        <p14:creationId xmlns:p14="http://schemas.microsoft.com/office/powerpoint/2010/main" val="3346870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B9CB79-721D-0F43-AD8D-53A276C0E93F}"/>
              </a:ext>
            </a:extLst>
          </p:cNvPr>
          <p:cNvSpPr>
            <a:spLocks noGrp="1"/>
          </p:cNvSpPr>
          <p:nvPr>
            <p:ph type="title"/>
          </p:nvPr>
        </p:nvSpPr>
        <p:spPr/>
        <p:txBody>
          <a:bodyPr/>
          <a:lstStyle/>
          <a:p>
            <a:r>
              <a:rPr lang="en-US" dirty="0">
                <a:latin typeface="Avenir Roman" panose="02000503020000020003" pitchFamily="2" charset="0"/>
              </a:rPr>
              <a:t>Resources</a:t>
            </a:r>
            <a:endParaRPr lang="en-US" dirty="0"/>
          </a:p>
        </p:txBody>
      </p:sp>
      <p:sp>
        <p:nvSpPr>
          <p:cNvPr id="8" name="Content Placeholder 7">
            <a:extLst>
              <a:ext uri="{FF2B5EF4-FFF2-40B4-BE49-F238E27FC236}">
                <a16:creationId xmlns:a16="http://schemas.microsoft.com/office/drawing/2014/main" id="{EAE73676-CF68-2444-9047-7F1786CDABA6}"/>
              </a:ext>
            </a:extLst>
          </p:cNvPr>
          <p:cNvSpPr>
            <a:spLocks noGrp="1"/>
          </p:cNvSpPr>
          <p:nvPr>
            <p:ph type="body" sz="quarter" idx="13"/>
          </p:nvPr>
        </p:nvSpPr>
        <p:spPr/>
        <p:txBody>
          <a:bodyPr/>
          <a:lstStyle/>
          <a:p>
            <a:pPr marL="0" indent="0">
              <a:buNone/>
            </a:pPr>
            <a:r>
              <a:rPr lang="en-US" sz="1800" b="1" dirty="0">
                <a:latin typeface="Avenir Roman" panose="02000503020000020003" pitchFamily="2" charset="0"/>
              </a:rPr>
              <a:t>The Proposal for the ILC Preparatory Laboratory is now published: </a:t>
            </a:r>
            <a:r>
              <a:rPr lang="en-US" sz="1800" b="1" dirty="0">
                <a:latin typeface="Avenir Roman" panose="02000503020000020003" pitchFamily="2" charset="0"/>
                <a:hlinkClick r:id="rId3"/>
              </a:rPr>
              <a:t>https://arxiv.org/abs/2106.00602</a:t>
            </a:r>
            <a:endParaRPr lang="en-US" sz="800" b="1" dirty="0">
              <a:latin typeface="Avenir Roman" panose="02000503020000020003" pitchFamily="2" charset="0"/>
            </a:endParaRPr>
          </a:p>
          <a:p>
            <a:pPr marL="0" indent="0">
              <a:buNone/>
            </a:pPr>
            <a:r>
              <a:rPr lang="en-US" sz="1800" b="1" dirty="0">
                <a:latin typeface="Avenir Roman" panose="02000503020000020003" pitchFamily="2" charset="0"/>
              </a:rPr>
              <a:t>“</a:t>
            </a:r>
            <a:r>
              <a:rPr lang="en-US" sz="1800" dirty="0">
                <a:latin typeface="Avenir Roman" panose="02000503020000020003" pitchFamily="2" charset="0"/>
              </a:rPr>
              <a:t>This proposal is intended to provide information to the laboratories and governmental authorities interested in the ILC project to allow them to consider participation”</a:t>
            </a:r>
          </a:p>
          <a:p>
            <a:pPr marL="0" indent="0">
              <a:buNone/>
            </a:pPr>
            <a:endParaRPr lang="en-US" sz="800" b="1" dirty="0">
              <a:latin typeface="Avenir Roman" panose="02000503020000020003" pitchFamily="2" charset="0"/>
            </a:endParaRPr>
          </a:p>
          <a:p>
            <a:r>
              <a:rPr lang="en-US" sz="1800" b="1" dirty="0">
                <a:latin typeface="Avenir Roman" panose="02000503020000020003" pitchFamily="2" charset="0"/>
              </a:rPr>
              <a:t>Several announcements, </a:t>
            </a:r>
            <a:r>
              <a:rPr lang="en-US" sz="1800" b="1" dirty="0" err="1">
                <a:latin typeface="Avenir Roman" panose="02000503020000020003" pitchFamily="2" charset="0"/>
              </a:rPr>
              <a:t>e.g</a:t>
            </a:r>
            <a:r>
              <a:rPr lang="en-US" sz="1800" b="1" dirty="0">
                <a:latin typeface="Avenir Roman" panose="02000503020000020003" pitchFamily="2" charset="0"/>
              </a:rPr>
              <a:t> </a:t>
            </a:r>
            <a:r>
              <a:rPr lang="en-US" sz="1800" b="1" dirty="0">
                <a:latin typeface="Avenir Roman" panose="02000503020000020003" pitchFamily="2" charset="0"/>
                <a:hlinkClick r:id="rId4"/>
              </a:rPr>
              <a:t>http://newsline.linearcollider.org/2021/06/01/ilc-preparatory-laboratory-proposal-released/</a:t>
            </a:r>
            <a:endParaRPr lang="en-US" sz="800" b="1" dirty="0">
              <a:latin typeface="Avenir Roman" panose="02000503020000020003" pitchFamily="2" charset="0"/>
            </a:endParaRPr>
          </a:p>
          <a:p>
            <a:r>
              <a:rPr lang="en-US" sz="1800" b="1" dirty="0">
                <a:latin typeface="Avenir Roman" panose="02000503020000020003" pitchFamily="2" charset="0"/>
              </a:rPr>
              <a:t>Endorsed by IFCA, (being) sent to IDT WGs, ICFA, ECFA and Lab directors</a:t>
            </a:r>
            <a:endParaRPr lang="en-US" sz="800" b="1" dirty="0">
              <a:latin typeface="Avenir Roman" panose="02000503020000020003" pitchFamily="2" charset="0"/>
            </a:endParaRPr>
          </a:p>
          <a:p>
            <a:r>
              <a:rPr lang="en-US" sz="1800" dirty="0">
                <a:latin typeface="Avenir Roman" panose="02000503020000020003" pitchFamily="2" charset="0"/>
              </a:rPr>
              <a:t>Sent to MEXT (in translated form)</a:t>
            </a:r>
          </a:p>
          <a:p>
            <a:pPr marL="0" indent="0">
              <a:buNone/>
            </a:pPr>
            <a:endParaRPr lang="en-US" sz="800" dirty="0">
              <a:latin typeface="Avenir Roman" panose="02000503020000020003" pitchFamily="2" charset="0"/>
            </a:endParaRPr>
          </a:p>
          <a:p>
            <a:pPr marL="0" indent="0">
              <a:buNone/>
            </a:pPr>
            <a:endParaRPr lang="en-US" sz="800" dirty="0">
              <a:latin typeface="Avenir Roman" panose="02000503020000020003" pitchFamily="2" charset="0"/>
            </a:endParaRPr>
          </a:p>
          <a:p>
            <a:pPr marL="0" indent="0">
              <a:buNone/>
            </a:pPr>
            <a:r>
              <a:rPr lang="en-US" sz="1800" dirty="0">
                <a:latin typeface="Avenir Roman" panose="02000503020000020003" pitchFamily="2" charset="0"/>
              </a:rPr>
              <a:t>The Technical Preparation Document describing the 18 WPs is at: (</a:t>
            </a:r>
            <a:r>
              <a:rPr lang="en-US" sz="1800" dirty="0">
                <a:latin typeface="Avenir Roman" panose="02000503020000020003" pitchFamily="2" charset="0"/>
                <a:hlinkClick r:id="rId5"/>
              </a:rPr>
              <a:t>https://zenodo.org/record/4742019#.YLfkLi0RrqY</a:t>
            </a:r>
            <a:r>
              <a:rPr lang="en-US" sz="1800" dirty="0">
                <a:latin typeface="Avenir Roman" panose="02000503020000020003" pitchFamily="2" charset="0"/>
              </a:rPr>
              <a:t>)</a:t>
            </a:r>
          </a:p>
          <a:p>
            <a:pPr marL="0" indent="0">
              <a:buNone/>
            </a:pPr>
            <a:endParaRPr lang="en-US" sz="800" dirty="0">
              <a:latin typeface="Avenir Roman" panose="02000503020000020003" pitchFamily="2" charset="0"/>
            </a:endParaRPr>
          </a:p>
          <a:p>
            <a:pPr marL="0" indent="0">
              <a:buNone/>
            </a:pPr>
            <a:endParaRPr lang="en-US" sz="800" dirty="0">
              <a:latin typeface="Avenir Roman" panose="02000503020000020003" pitchFamily="2" charset="0"/>
            </a:endParaRPr>
          </a:p>
          <a:p>
            <a:pPr marL="0" indent="0">
              <a:buNone/>
            </a:pPr>
            <a:r>
              <a:rPr lang="en-US" sz="1800" dirty="0">
                <a:latin typeface="Avenir Roman" panose="02000503020000020003" pitchFamily="2" charset="0"/>
              </a:rPr>
              <a:t>And a document (in Japanese) addressing, “key issues related to the ILC project”, as identified in various reviews, is also sent</a:t>
            </a:r>
          </a:p>
          <a:p>
            <a:pPr marL="0" indent="0">
              <a:buNone/>
            </a:pPr>
            <a:endParaRPr lang="en-US" sz="1800" dirty="0">
              <a:latin typeface="Avenir Roman" panose="02000503020000020003" pitchFamily="2" charset="0"/>
            </a:endParaRPr>
          </a:p>
          <a:p>
            <a:pPr marL="0" indent="0">
              <a:buNone/>
            </a:pPr>
            <a:r>
              <a:rPr lang="en-US" sz="1800" dirty="0">
                <a:latin typeface="Avenir Roman" panose="02000503020000020003" pitchFamily="2" charset="0"/>
              </a:rPr>
              <a:t>Further information about Japanese funding needs also provided </a:t>
            </a:r>
          </a:p>
          <a:p>
            <a:pPr marL="0" indent="0">
              <a:buNone/>
            </a:pPr>
            <a:endParaRPr lang="en-US" sz="1800" dirty="0">
              <a:latin typeface="Avenir Roman" panose="02000503020000020003" pitchFamily="2" charset="0"/>
            </a:endParaRPr>
          </a:p>
          <a:p>
            <a:pPr marL="0" indent="0">
              <a:buNone/>
            </a:pPr>
            <a:endParaRPr lang="en-US" sz="2000" b="1" dirty="0"/>
          </a:p>
          <a:p>
            <a:pPr marL="0" indent="0">
              <a:buNone/>
            </a:pPr>
            <a:endParaRPr lang="en-US" sz="2000" dirty="0">
              <a:latin typeface="Avenir Light" panose="020B0402020203020204" pitchFamily="34" charset="77"/>
            </a:endParaRPr>
          </a:p>
          <a:p>
            <a:endParaRPr lang="en-US" sz="2000" dirty="0">
              <a:latin typeface="Avenir Light" panose="020B0402020203020204" pitchFamily="34" charset="77"/>
            </a:endParaRPr>
          </a:p>
          <a:p>
            <a:pPr marL="0" indent="0">
              <a:buNone/>
            </a:pPr>
            <a:endParaRPr lang="en-US" sz="2000" dirty="0">
              <a:latin typeface="Avenir Light" panose="020B0402020203020204" pitchFamily="34" charset="77"/>
            </a:endParaRPr>
          </a:p>
          <a:p>
            <a:pPr marL="0" indent="0">
              <a:buNone/>
            </a:pPr>
            <a:endParaRPr lang="en-US" sz="2000" dirty="0">
              <a:latin typeface="Avenir Light" panose="020B0402020203020204" pitchFamily="34" charset="77"/>
            </a:endParaRPr>
          </a:p>
          <a:p>
            <a:pPr marL="0" indent="0">
              <a:buNone/>
            </a:pPr>
            <a:endParaRPr lang="en-US" sz="2000" dirty="0">
              <a:latin typeface="Avenir Light" panose="020B0402020203020204" pitchFamily="34" charset="77"/>
            </a:endParaRPr>
          </a:p>
          <a:p>
            <a:pPr marL="0" indent="0">
              <a:buNone/>
            </a:pPr>
            <a:endParaRPr lang="en-US" dirty="0"/>
          </a:p>
          <a:p>
            <a:pPr marL="0" indent="0">
              <a:buNone/>
            </a:pPr>
            <a:endParaRPr lang="en-US" dirty="0"/>
          </a:p>
        </p:txBody>
      </p:sp>
      <p:sp>
        <p:nvSpPr>
          <p:cNvPr id="2" name="Slide Number Placeholder 1">
            <a:extLst>
              <a:ext uri="{FF2B5EF4-FFF2-40B4-BE49-F238E27FC236}">
                <a16:creationId xmlns:a16="http://schemas.microsoft.com/office/drawing/2014/main" id="{A52719B0-F89B-6E44-BFF6-A2A86384E1CC}"/>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F5071-ED05-4944-80F9-6D12E6F81990}" type="slidenum">
              <a:rPr kumimoji="0" lang="en-US" sz="1200" b="0" i="0" u="none" strike="noStrike" kern="1200" cap="none" spc="0" normalizeH="0" baseline="0" noProof="0" smtClean="0">
                <a:ln>
                  <a:noFill/>
                </a:ln>
                <a:solidFill>
                  <a:prstClr val="white"/>
                </a:solidFill>
                <a:effectLst/>
                <a:uLnTx/>
                <a:uFillTx/>
                <a:latin typeface="Avenir Book"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white"/>
              </a:solidFill>
              <a:effectLst/>
              <a:uLnTx/>
              <a:uFillTx/>
              <a:latin typeface="Avenir Book" charset="0"/>
            </a:endParaRPr>
          </a:p>
        </p:txBody>
      </p:sp>
    </p:spTree>
    <p:extLst>
      <p:ext uri="{BB962C8B-B14F-4D97-AF65-F5344CB8AC3E}">
        <p14:creationId xmlns:p14="http://schemas.microsoft.com/office/powerpoint/2010/main" val="298004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D86FF-1C23-D342-9F5F-A7EBE70194ED}"/>
              </a:ext>
            </a:extLst>
          </p:cNvPr>
          <p:cNvSpPr>
            <a:spLocks noGrp="1"/>
          </p:cNvSpPr>
          <p:nvPr>
            <p:ph type="title"/>
          </p:nvPr>
        </p:nvSpPr>
        <p:spPr/>
        <p:txBody>
          <a:bodyPr/>
          <a:lstStyle/>
          <a:p>
            <a:r>
              <a:rPr lang="en-US" dirty="0"/>
              <a:t>Deliberations of Prelab plan </a:t>
            </a:r>
          </a:p>
        </p:txBody>
      </p:sp>
      <p:pic>
        <p:nvPicPr>
          <p:cNvPr id="6" name="Picture 5">
            <a:extLst>
              <a:ext uri="{FF2B5EF4-FFF2-40B4-BE49-F238E27FC236}">
                <a16:creationId xmlns:a16="http://schemas.microsoft.com/office/drawing/2014/main" id="{7AC4AB48-C7D7-6A4D-8CB7-FEFAAFCEF692}"/>
              </a:ext>
            </a:extLst>
          </p:cNvPr>
          <p:cNvPicPr>
            <a:picLocks noChangeAspect="1"/>
          </p:cNvPicPr>
          <p:nvPr/>
        </p:nvPicPr>
        <p:blipFill>
          <a:blip r:embed="rId2"/>
          <a:stretch>
            <a:fillRect/>
          </a:stretch>
        </p:blipFill>
        <p:spPr>
          <a:xfrm>
            <a:off x="6672064" y="2996952"/>
            <a:ext cx="5381130" cy="3140968"/>
          </a:xfrm>
          <a:prstGeom prst="rect">
            <a:avLst/>
          </a:prstGeom>
        </p:spPr>
      </p:pic>
      <p:sp>
        <p:nvSpPr>
          <p:cNvPr id="4" name="Slide Number Placeholder 3">
            <a:extLst>
              <a:ext uri="{FF2B5EF4-FFF2-40B4-BE49-F238E27FC236}">
                <a16:creationId xmlns:a16="http://schemas.microsoft.com/office/drawing/2014/main" id="{792A8695-012A-674F-AEAA-3701CA5ED619}"/>
              </a:ext>
            </a:extLst>
          </p:cNvPr>
          <p:cNvSpPr>
            <a:spLocks noGrp="1"/>
          </p:cNvSpPr>
          <p:nvPr>
            <p:ph type="sldNum" sz="quarter" idx="15"/>
          </p:nvPr>
        </p:nvSpPr>
        <p:spPr/>
        <p:txBody>
          <a:bodyPr/>
          <a:lstStyle/>
          <a:p>
            <a:pPr>
              <a:defRPr/>
            </a:pPr>
            <a:fld id="{5CB5AED3-26AD-487A-87EB-C04A4C3C2297}" type="slidenum">
              <a:rPr lang="en-US" altLang="en-US" smtClean="0"/>
              <a:pPr>
                <a:defRPr/>
              </a:pPr>
              <a:t>33</a:t>
            </a:fld>
            <a:endParaRPr lang="en-US" altLang="en-US"/>
          </a:p>
        </p:txBody>
      </p:sp>
      <p:pic>
        <p:nvPicPr>
          <p:cNvPr id="5" name="Picture 4">
            <a:extLst>
              <a:ext uri="{FF2B5EF4-FFF2-40B4-BE49-F238E27FC236}">
                <a16:creationId xmlns:a16="http://schemas.microsoft.com/office/drawing/2014/main" id="{4330A72F-DB64-984A-B174-B91FFCFFD9F1}"/>
              </a:ext>
            </a:extLst>
          </p:cNvPr>
          <p:cNvPicPr>
            <a:picLocks noChangeAspect="1"/>
          </p:cNvPicPr>
          <p:nvPr/>
        </p:nvPicPr>
        <p:blipFill>
          <a:blip r:embed="rId3"/>
          <a:stretch>
            <a:fillRect/>
          </a:stretch>
        </p:blipFill>
        <p:spPr>
          <a:xfrm>
            <a:off x="47328" y="908720"/>
            <a:ext cx="6426465" cy="3933056"/>
          </a:xfrm>
          <a:prstGeom prst="rect">
            <a:avLst/>
          </a:prstGeom>
        </p:spPr>
      </p:pic>
      <p:pic>
        <p:nvPicPr>
          <p:cNvPr id="1025" name="Picture 1" descr="page1image1003055952">
            <a:extLst>
              <a:ext uri="{FF2B5EF4-FFF2-40B4-BE49-F238E27FC236}">
                <a16:creationId xmlns:a16="http://schemas.microsoft.com/office/drawing/2014/main" id="{184B5317-ADC2-1A47-9924-3715578942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2344" y="908720"/>
            <a:ext cx="2743200" cy="135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249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CDD55-EBB5-0F43-8415-2A7F29C5F09A}"/>
              </a:ext>
            </a:extLst>
          </p:cNvPr>
          <p:cNvSpPr>
            <a:spLocks noGrp="1"/>
          </p:cNvSpPr>
          <p:nvPr>
            <p:ph type="title"/>
          </p:nvPr>
        </p:nvSpPr>
        <p:spPr/>
        <p:txBody>
          <a:bodyPr/>
          <a:lstStyle/>
          <a:p>
            <a:r>
              <a:rPr lang="en-US" dirty="0"/>
              <a:t>ILCX workshop</a:t>
            </a:r>
          </a:p>
        </p:txBody>
      </p:sp>
      <p:pic>
        <p:nvPicPr>
          <p:cNvPr id="8" name="Picture 7">
            <a:extLst>
              <a:ext uri="{FF2B5EF4-FFF2-40B4-BE49-F238E27FC236}">
                <a16:creationId xmlns:a16="http://schemas.microsoft.com/office/drawing/2014/main" id="{23C9FB40-271F-034F-B0B4-DD1237FCF7E6}"/>
              </a:ext>
            </a:extLst>
          </p:cNvPr>
          <p:cNvPicPr>
            <a:picLocks noChangeAspect="1"/>
          </p:cNvPicPr>
          <p:nvPr/>
        </p:nvPicPr>
        <p:blipFill>
          <a:blip r:embed="rId2"/>
          <a:stretch>
            <a:fillRect/>
          </a:stretch>
        </p:blipFill>
        <p:spPr>
          <a:xfrm>
            <a:off x="6227252" y="845681"/>
            <a:ext cx="5323245" cy="3861048"/>
          </a:xfrm>
          <a:prstGeom prst="rect">
            <a:avLst/>
          </a:prstGeom>
        </p:spPr>
      </p:pic>
      <p:sp>
        <p:nvSpPr>
          <p:cNvPr id="4" name="Slide Number Placeholder 3">
            <a:extLst>
              <a:ext uri="{FF2B5EF4-FFF2-40B4-BE49-F238E27FC236}">
                <a16:creationId xmlns:a16="http://schemas.microsoft.com/office/drawing/2014/main" id="{D4CFDFEE-E965-3346-B4B0-F24DB4472623}"/>
              </a:ext>
            </a:extLst>
          </p:cNvPr>
          <p:cNvSpPr>
            <a:spLocks noGrp="1"/>
          </p:cNvSpPr>
          <p:nvPr>
            <p:ph type="sldNum" sz="quarter" idx="15"/>
          </p:nvPr>
        </p:nvSpPr>
        <p:spPr/>
        <p:txBody>
          <a:bodyPr/>
          <a:lstStyle/>
          <a:p>
            <a:pPr>
              <a:defRPr/>
            </a:pPr>
            <a:fld id="{5CB5AED3-26AD-487A-87EB-C04A4C3C2297}" type="slidenum">
              <a:rPr lang="en-US" altLang="en-US" smtClean="0"/>
              <a:pPr>
                <a:defRPr/>
              </a:pPr>
              <a:t>34</a:t>
            </a:fld>
            <a:endParaRPr lang="en-US" altLang="en-US"/>
          </a:p>
        </p:txBody>
      </p:sp>
      <p:pic>
        <p:nvPicPr>
          <p:cNvPr id="5" name="Picture 4">
            <a:extLst>
              <a:ext uri="{FF2B5EF4-FFF2-40B4-BE49-F238E27FC236}">
                <a16:creationId xmlns:a16="http://schemas.microsoft.com/office/drawing/2014/main" id="{EAC998CD-5926-5649-8C74-17E18F4821AC}"/>
              </a:ext>
            </a:extLst>
          </p:cNvPr>
          <p:cNvPicPr>
            <a:picLocks noChangeAspect="1"/>
          </p:cNvPicPr>
          <p:nvPr/>
        </p:nvPicPr>
        <p:blipFill>
          <a:blip r:embed="rId3"/>
          <a:stretch>
            <a:fillRect/>
          </a:stretch>
        </p:blipFill>
        <p:spPr>
          <a:xfrm>
            <a:off x="479376" y="864096"/>
            <a:ext cx="5057599" cy="4365104"/>
          </a:xfrm>
          <a:prstGeom prst="rect">
            <a:avLst/>
          </a:prstGeom>
        </p:spPr>
      </p:pic>
      <p:pic>
        <p:nvPicPr>
          <p:cNvPr id="6" name="Picture 5">
            <a:extLst>
              <a:ext uri="{FF2B5EF4-FFF2-40B4-BE49-F238E27FC236}">
                <a16:creationId xmlns:a16="http://schemas.microsoft.com/office/drawing/2014/main" id="{FBDC6AE8-D5C5-224E-B728-7870895C2F35}"/>
              </a:ext>
            </a:extLst>
          </p:cNvPr>
          <p:cNvPicPr>
            <a:picLocks noChangeAspect="1"/>
          </p:cNvPicPr>
          <p:nvPr/>
        </p:nvPicPr>
        <p:blipFill>
          <a:blip r:embed="rId4"/>
          <a:stretch>
            <a:fillRect/>
          </a:stretch>
        </p:blipFill>
        <p:spPr>
          <a:xfrm>
            <a:off x="1616791" y="2160240"/>
            <a:ext cx="3446509" cy="2592288"/>
          </a:xfrm>
          <a:prstGeom prst="rect">
            <a:avLst/>
          </a:prstGeom>
        </p:spPr>
      </p:pic>
      <p:pic>
        <p:nvPicPr>
          <p:cNvPr id="9" name="Picture 8">
            <a:extLst>
              <a:ext uri="{FF2B5EF4-FFF2-40B4-BE49-F238E27FC236}">
                <a16:creationId xmlns:a16="http://schemas.microsoft.com/office/drawing/2014/main" id="{062B7248-1B5D-7E43-9003-8356717394D5}"/>
              </a:ext>
            </a:extLst>
          </p:cNvPr>
          <p:cNvPicPr>
            <a:picLocks noChangeAspect="1"/>
          </p:cNvPicPr>
          <p:nvPr/>
        </p:nvPicPr>
        <p:blipFill>
          <a:blip r:embed="rId5"/>
          <a:stretch>
            <a:fillRect/>
          </a:stretch>
        </p:blipFill>
        <p:spPr>
          <a:xfrm>
            <a:off x="7742006" y="4780885"/>
            <a:ext cx="3070126" cy="2045303"/>
          </a:xfrm>
          <a:prstGeom prst="rect">
            <a:avLst/>
          </a:prstGeom>
        </p:spPr>
      </p:pic>
    </p:spTree>
    <p:extLst>
      <p:ext uri="{BB962C8B-B14F-4D97-AF65-F5344CB8AC3E}">
        <p14:creationId xmlns:p14="http://schemas.microsoft.com/office/powerpoint/2010/main" val="1026269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C59A5-957E-254D-99E5-4379B8E1C337}"/>
              </a:ext>
            </a:extLst>
          </p:cNvPr>
          <p:cNvSpPr>
            <a:spLocks noGrp="1"/>
          </p:cNvSpPr>
          <p:nvPr>
            <p:ph type="title"/>
          </p:nvPr>
        </p:nvSpPr>
        <p:spPr/>
        <p:txBody>
          <a:bodyPr/>
          <a:lstStyle/>
          <a:p>
            <a:r>
              <a:rPr lang="en-US" dirty="0"/>
              <a:t>Thanks</a:t>
            </a:r>
          </a:p>
        </p:txBody>
      </p:sp>
      <p:sp>
        <p:nvSpPr>
          <p:cNvPr id="3" name="Text Placeholder 2">
            <a:extLst>
              <a:ext uri="{FF2B5EF4-FFF2-40B4-BE49-F238E27FC236}">
                <a16:creationId xmlns:a16="http://schemas.microsoft.com/office/drawing/2014/main" id="{912D974E-A327-F840-81A1-B2A8399D7123}"/>
              </a:ext>
            </a:extLst>
          </p:cNvPr>
          <p:cNvSpPr>
            <a:spLocks noGrp="1"/>
          </p:cNvSpPr>
          <p:nvPr>
            <p:ph type="body" sz="quarter" idx="13"/>
          </p:nvPr>
        </p:nvSpPr>
        <p:spPr/>
        <p:txBody>
          <a:bodyPr/>
          <a:lstStyle/>
          <a:p>
            <a:r>
              <a:rPr lang="en-US" dirty="0"/>
              <a:t>Shin </a:t>
            </a:r>
            <a:r>
              <a:rPr lang="en-US" dirty="0" err="1"/>
              <a:t>Michizono</a:t>
            </a:r>
            <a:r>
              <a:rPr lang="en-US" dirty="0"/>
              <a:t> in particular (his ILCX presentation) </a:t>
            </a:r>
          </a:p>
          <a:p>
            <a:r>
              <a:rPr lang="en-US" dirty="0"/>
              <a:t>Many other colleagues in ILC and CLIC</a:t>
            </a:r>
          </a:p>
          <a:p>
            <a:endParaRPr lang="en-US" dirty="0"/>
          </a:p>
          <a:p>
            <a:r>
              <a:rPr lang="en-US" dirty="0"/>
              <a:t>Over to Ivanka … </a:t>
            </a:r>
          </a:p>
          <a:p>
            <a:endParaRPr lang="en-US" dirty="0"/>
          </a:p>
        </p:txBody>
      </p:sp>
      <p:sp>
        <p:nvSpPr>
          <p:cNvPr id="4" name="Slide Number Placeholder 3">
            <a:extLst>
              <a:ext uri="{FF2B5EF4-FFF2-40B4-BE49-F238E27FC236}">
                <a16:creationId xmlns:a16="http://schemas.microsoft.com/office/drawing/2014/main" id="{EBAA6946-1E49-DB46-9471-A37511875DB7}"/>
              </a:ext>
            </a:extLst>
          </p:cNvPr>
          <p:cNvSpPr>
            <a:spLocks noGrp="1"/>
          </p:cNvSpPr>
          <p:nvPr>
            <p:ph type="sldNum" sz="quarter" idx="15"/>
          </p:nvPr>
        </p:nvSpPr>
        <p:spPr/>
        <p:txBody>
          <a:bodyPr/>
          <a:lstStyle/>
          <a:p>
            <a:pPr>
              <a:defRPr/>
            </a:pPr>
            <a:fld id="{5CB5AED3-26AD-487A-87EB-C04A4C3C2297}" type="slidenum">
              <a:rPr lang="en-US" altLang="en-US" smtClean="0"/>
              <a:pPr>
                <a:defRPr/>
              </a:pPr>
              <a:t>35</a:t>
            </a:fld>
            <a:endParaRPr lang="en-US" altLang="en-US"/>
          </a:p>
        </p:txBody>
      </p:sp>
      <p:pic>
        <p:nvPicPr>
          <p:cNvPr id="5" name="Picture 4">
            <a:extLst>
              <a:ext uri="{FF2B5EF4-FFF2-40B4-BE49-F238E27FC236}">
                <a16:creationId xmlns:a16="http://schemas.microsoft.com/office/drawing/2014/main" id="{ADAA64C6-40B0-E045-9324-F7D4A34A73CA}"/>
              </a:ext>
            </a:extLst>
          </p:cNvPr>
          <p:cNvPicPr>
            <a:picLocks noChangeAspect="1"/>
          </p:cNvPicPr>
          <p:nvPr/>
        </p:nvPicPr>
        <p:blipFill>
          <a:blip r:embed="rId2"/>
          <a:stretch>
            <a:fillRect/>
          </a:stretch>
        </p:blipFill>
        <p:spPr>
          <a:xfrm>
            <a:off x="2927648" y="2852936"/>
            <a:ext cx="7620000" cy="1066800"/>
          </a:xfrm>
          <a:prstGeom prst="rect">
            <a:avLst/>
          </a:prstGeom>
        </p:spPr>
      </p:pic>
    </p:spTree>
    <p:extLst>
      <p:ext uri="{BB962C8B-B14F-4D97-AF65-F5344CB8AC3E}">
        <p14:creationId xmlns:p14="http://schemas.microsoft.com/office/powerpoint/2010/main" val="4050677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a:xfrm>
            <a:off x="5902581" y="3290055"/>
            <a:ext cx="234037" cy="336630"/>
          </a:xfrm>
        </p:spPr>
        <p:txBody>
          <a:bodyPr/>
          <a:lstStyle/>
          <a:p>
            <a:pPr defTabSz="410766" eaLnBrk="1" fontAlgn="auto">
              <a:spcBef>
                <a:spcPts val="0"/>
              </a:spcBef>
              <a:spcAft>
                <a:spcPts val="0"/>
              </a:spcAft>
            </a:pPr>
            <a:fld id="{DEF62AA5-A9F9-344C-9738-C68EB5A8EDFF}" type="slidenum">
              <a:rPr lang="en-US" kern="0">
                <a:latin typeface="Avenir Book"/>
                <a:sym typeface="Avenir Book"/>
              </a:rPr>
              <a:pPr defTabSz="410766" eaLnBrk="1" fontAlgn="auto">
                <a:spcBef>
                  <a:spcPts val="0"/>
                </a:spcBef>
                <a:spcAft>
                  <a:spcPts val="0"/>
                </a:spcAft>
              </a:pPr>
              <a:t>4</a:t>
            </a:fld>
            <a:endParaRPr lang="en-US" kern="0" dirty="0">
              <a:latin typeface="Avenir Book"/>
              <a:sym typeface="Avenir Book"/>
            </a:endParaRPr>
          </a:p>
        </p:txBody>
      </p:sp>
      <p:sp>
        <p:nvSpPr>
          <p:cNvPr id="2" name="Title 1"/>
          <p:cNvSpPr>
            <a:spLocks noGrp="1"/>
          </p:cNvSpPr>
          <p:nvPr>
            <p:ph type="title"/>
          </p:nvPr>
        </p:nvSpPr>
        <p:spPr/>
        <p:txBody>
          <a:bodyPr/>
          <a:lstStyle/>
          <a:p>
            <a:r>
              <a:rPr lang="en-US" sz="3200" dirty="0"/>
              <a:t>CLIC parameters</a:t>
            </a:r>
          </a:p>
        </p:txBody>
      </p:sp>
      <p:pic>
        <p:nvPicPr>
          <p:cNvPr id="14" name="Picture 13"/>
          <p:cNvPicPr>
            <a:picLocks noChangeAspect="1"/>
          </p:cNvPicPr>
          <p:nvPr/>
        </p:nvPicPr>
        <p:blipFill>
          <a:blip r:embed="rId3"/>
          <a:stretch>
            <a:fillRect/>
          </a:stretch>
        </p:blipFill>
        <p:spPr>
          <a:xfrm>
            <a:off x="1595136" y="888397"/>
            <a:ext cx="8973750" cy="5684047"/>
          </a:xfrm>
          <a:prstGeom prst="rect">
            <a:avLst/>
          </a:prstGeom>
        </p:spPr>
      </p:pic>
    </p:spTree>
    <p:extLst>
      <p:ext uri="{BB962C8B-B14F-4D97-AF65-F5344CB8AC3E}">
        <p14:creationId xmlns:p14="http://schemas.microsoft.com/office/powerpoint/2010/main" val="4142332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lide Number"/>
          <p:cNvSpPr>
            <a:spLocks noGrp="1"/>
          </p:cNvSpPr>
          <p:nvPr>
            <p:ph type="sldNum" sz="quarter" idx="2"/>
          </p:nvPr>
        </p:nvSpPr>
        <p:spPr>
          <a:xfrm>
            <a:off x="5902581" y="3290055"/>
            <a:ext cx="234037" cy="3366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410766" eaLnBrk="1" fontAlgn="auto">
              <a:spcBef>
                <a:spcPts val="0"/>
              </a:spcBef>
              <a:spcAft>
                <a:spcPts val="0"/>
              </a:spcAft>
            </a:pPr>
            <a:fld id="{86CB4B4D-7CA3-9044-876B-883B54F8677D}" type="slidenum">
              <a:rPr kern="0">
                <a:latin typeface="Avenir Book"/>
                <a:sym typeface="Avenir Book"/>
              </a:rPr>
              <a:pPr defTabSz="410766" eaLnBrk="1" fontAlgn="auto">
                <a:spcBef>
                  <a:spcPts val="0"/>
                </a:spcBef>
                <a:spcAft>
                  <a:spcPts val="0"/>
                </a:spcAft>
              </a:pPr>
              <a:t>5</a:t>
            </a:fld>
            <a:endParaRPr kern="0">
              <a:latin typeface="Avenir Book"/>
              <a:sym typeface="Avenir Book"/>
            </a:endParaRPr>
          </a:p>
        </p:txBody>
      </p:sp>
      <p:sp>
        <p:nvSpPr>
          <p:cNvPr id="262" name="CLIC accelerator footprint"/>
          <p:cNvSpPr>
            <a:spLocks noGrp="1"/>
          </p:cNvSpPr>
          <p:nvPr>
            <p:ph type="title"/>
          </p:nvPr>
        </p:nvSpPr>
        <p:spPr>
          <a:prstGeom prst="rect">
            <a:avLst/>
          </a:prstGeom>
        </p:spPr>
        <p:txBody>
          <a:bodyPr/>
          <a:lstStyle>
            <a:lvl1pPr>
              <a:defRPr>
                <a:latin typeface="Avenir Light"/>
                <a:ea typeface="Avenir Light"/>
                <a:cs typeface="Avenir Light"/>
                <a:sym typeface="Avenir Light"/>
              </a:defRPr>
            </a:lvl1pPr>
          </a:lstStyle>
          <a:p>
            <a:r>
              <a:rPr dirty="0"/>
              <a:t>CLIC </a:t>
            </a:r>
            <a:r>
              <a:rPr lang="en-US" dirty="0"/>
              <a:t>timeline</a:t>
            </a:r>
            <a:endParaRPr dirty="0"/>
          </a:p>
        </p:txBody>
      </p:sp>
      <p:pic>
        <p:nvPicPr>
          <p:cNvPr id="263" name="CLIC_map_CLIC380_CLIC1500_CLIC3000_wtext.jpeg" descr="CLIC_map_CLIC380_CLIC1500_CLIC3000_wtext.jpeg"/>
          <p:cNvPicPr>
            <a:picLocks noChangeAspect="1"/>
          </p:cNvPicPr>
          <p:nvPr/>
        </p:nvPicPr>
        <p:blipFill>
          <a:blip r:embed="rId3">
            <a:extLst/>
          </a:blip>
          <a:stretch>
            <a:fillRect/>
          </a:stretch>
        </p:blipFill>
        <p:spPr>
          <a:xfrm>
            <a:off x="555187" y="1134943"/>
            <a:ext cx="4416482" cy="3311327"/>
          </a:xfrm>
          <a:prstGeom prst="rect">
            <a:avLst/>
          </a:prstGeom>
          <a:ln w="12700">
            <a:miter lim="400000"/>
          </a:ln>
        </p:spPr>
      </p:pic>
      <p:pic>
        <p:nvPicPr>
          <p:cNvPr id="264" name="project_master_schedule.jpg" descr="project_master_schedule.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94642" y="3158293"/>
            <a:ext cx="6871716" cy="1728469"/>
          </a:xfrm>
          <a:prstGeom prst="rect">
            <a:avLst/>
          </a:prstGeom>
          <a:ln w="25400">
            <a:miter lim="400000"/>
          </a:ln>
          <a:effectLst>
            <a:outerShdw blurRad="355600" dist="177800" dir="5400000" rotWithShape="0">
              <a:srgbClr val="000000">
                <a:alpha val="0"/>
              </a:srgbClr>
            </a:outerShdw>
          </a:effectLst>
        </p:spPr>
      </p:pic>
      <p:sp>
        <p:nvSpPr>
          <p:cNvPr id="265" name="Technology-driven schedule from start of construction…"/>
          <p:cNvSpPr txBox="1"/>
          <p:nvPr/>
        </p:nvSpPr>
        <p:spPr>
          <a:xfrm>
            <a:off x="5384800" y="5139524"/>
            <a:ext cx="6299200" cy="1187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defTabSz="410766" eaLnBrk="1" fontAlgn="auto">
              <a:spcBef>
                <a:spcPts val="0"/>
              </a:spcBef>
              <a:spcAft>
                <a:spcPts val="0"/>
              </a:spcAft>
              <a:defRPr sz="2900"/>
            </a:pPr>
            <a:r>
              <a:rPr lang="en-US" sz="1450" kern="0" dirty="0">
                <a:solidFill>
                  <a:srgbClr val="000000"/>
                </a:solidFill>
                <a:latin typeface="Avenir Roman" panose="02000503020000020003" pitchFamily="2" charset="0"/>
                <a:sym typeface="Avenir Book"/>
              </a:rPr>
              <a:t>Technology Driven Schedule </a:t>
            </a:r>
            <a:r>
              <a:rPr sz="1450" kern="0" dirty="0">
                <a:solidFill>
                  <a:srgbClr val="000000"/>
                </a:solidFill>
                <a:latin typeface="Avenir Roman" panose="02000503020000020003" pitchFamily="2" charset="0"/>
                <a:sym typeface="Avenir Book"/>
              </a:rPr>
              <a:t>from start of construction</a:t>
            </a:r>
            <a:r>
              <a:rPr lang="en-US" sz="1450" kern="0" dirty="0">
                <a:solidFill>
                  <a:srgbClr val="000000"/>
                </a:solidFill>
                <a:latin typeface="Avenir Roman" panose="02000503020000020003" pitchFamily="2" charset="0"/>
                <a:sym typeface="Avenir Book"/>
              </a:rPr>
              <a:t> shown above. </a:t>
            </a:r>
          </a:p>
          <a:p>
            <a:pPr defTabSz="410766" eaLnBrk="1" fontAlgn="auto">
              <a:spcBef>
                <a:spcPts val="0"/>
              </a:spcBef>
              <a:spcAft>
                <a:spcPts val="0"/>
              </a:spcAft>
              <a:defRPr sz="2900"/>
            </a:pPr>
            <a:endParaRPr lang="en-US" sz="1450" kern="0" dirty="0">
              <a:solidFill>
                <a:srgbClr val="000000"/>
              </a:solidFill>
              <a:latin typeface="Avenir Roman" panose="02000503020000020003" pitchFamily="2" charset="0"/>
              <a:sym typeface="Avenir Book"/>
            </a:endParaRPr>
          </a:p>
          <a:p>
            <a:pPr defTabSz="410766" eaLnBrk="1" fontAlgn="auto">
              <a:spcBef>
                <a:spcPts val="0"/>
              </a:spcBef>
              <a:spcAft>
                <a:spcPts val="0"/>
              </a:spcAft>
              <a:defRPr sz="2900"/>
            </a:pPr>
            <a:r>
              <a:rPr lang="en-US" sz="1450" kern="0" dirty="0">
                <a:solidFill>
                  <a:srgbClr val="000000"/>
                </a:solidFill>
                <a:latin typeface="Avenir Roman" panose="02000503020000020003" pitchFamily="2" charset="0"/>
                <a:sym typeface="Avenir Book"/>
              </a:rPr>
              <a:t>A preparation phase of ~5 years is needed before (estimated resource need for this phase is  ~4% of overall project costs)</a:t>
            </a:r>
          </a:p>
          <a:p>
            <a:pPr defTabSz="410766" eaLnBrk="1" fontAlgn="auto">
              <a:spcBef>
                <a:spcPts val="0"/>
              </a:spcBef>
              <a:spcAft>
                <a:spcPts val="0"/>
              </a:spcAft>
              <a:defRPr sz="2900"/>
            </a:pPr>
            <a:endParaRPr lang="en-US" sz="1450" kern="0" dirty="0">
              <a:solidFill>
                <a:srgbClr val="FF0000"/>
              </a:solidFill>
              <a:latin typeface="Avenir Roman" panose="02000503020000020003" pitchFamily="2" charset="0"/>
              <a:sym typeface="Avenir Book"/>
            </a:endParaRPr>
          </a:p>
        </p:txBody>
      </p:sp>
      <p:sp>
        <p:nvSpPr>
          <p:cNvPr id="266" name="Ramp-up and up-time assumptions consistent with other future projects arXiv:1810.13022, Bordry et al."/>
          <p:cNvSpPr txBox="1"/>
          <p:nvPr/>
        </p:nvSpPr>
        <p:spPr>
          <a:xfrm>
            <a:off x="9430168" y="2114169"/>
            <a:ext cx="2066112" cy="749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defTabSz="914218" eaLnBrk="1" fontAlgn="auto">
              <a:spcBef>
                <a:spcPts val="0"/>
              </a:spcBef>
              <a:spcAft>
                <a:spcPts val="0"/>
              </a:spcAft>
              <a:defRPr sz="400">
                <a:solidFill>
                  <a:srgbClr val="D30000"/>
                </a:solidFill>
                <a:latin typeface="Wingdings"/>
                <a:ea typeface="Wingdings"/>
                <a:cs typeface="Wingdings"/>
                <a:sym typeface="Wingdings"/>
              </a:defRPr>
            </a:pPr>
            <a:r>
              <a:rPr lang="en-US" sz="1100" kern="0" dirty="0">
                <a:solidFill>
                  <a:srgbClr val="000000"/>
                </a:solidFill>
                <a:latin typeface="Avenir Book Oblique"/>
                <a:ea typeface="Avenir Book Oblique"/>
                <a:cs typeface="Avenir Book Oblique"/>
                <a:sym typeface="Avenir Book Oblique"/>
              </a:rPr>
              <a:t>Ramp-up and up-time assumptions: arXiv:1810.13022, </a:t>
            </a:r>
            <a:r>
              <a:rPr lang="en-US" sz="1100" kern="0" dirty="0" err="1">
                <a:solidFill>
                  <a:srgbClr val="000000"/>
                </a:solidFill>
                <a:latin typeface="Avenir Book Oblique"/>
                <a:ea typeface="Avenir Book Oblique"/>
                <a:cs typeface="Avenir Book Oblique"/>
                <a:sym typeface="Avenir Book Oblique"/>
              </a:rPr>
              <a:t>Bordry</a:t>
            </a:r>
            <a:r>
              <a:rPr lang="en-US" sz="1100" kern="0" dirty="0">
                <a:solidFill>
                  <a:srgbClr val="000000"/>
                </a:solidFill>
                <a:latin typeface="Avenir Book Oblique"/>
                <a:ea typeface="Avenir Book Oblique"/>
                <a:cs typeface="Avenir Book Oblique"/>
                <a:sym typeface="Avenir Book Oblique"/>
              </a:rPr>
              <a:t> et al.</a:t>
            </a:r>
          </a:p>
          <a:p>
            <a:pPr defTabSz="914218" eaLnBrk="1" fontAlgn="auto">
              <a:spcBef>
                <a:spcPts val="0"/>
              </a:spcBef>
              <a:spcAft>
                <a:spcPts val="0"/>
              </a:spcAft>
              <a:defRPr sz="400">
                <a:solidFill>
                  <a:srgbClr val="D30000"/>
                </a:solidFill>
                <a:latin typeface="Wingdings"/>
                <a:ea typeface="Wingdings"/>
                <a:cs typeface="Wingdings"/>
                <a:sym typeface="Wingdings"/>
              </a:defRPr>
            </a:pPr>
            <a:endParaRPr sz="1100" kern="0" dirty="0">
              <a:solidFill>
                <a:srgbClr val="000000"/>
              </a:solidFill>
              <a:latin typeface="Avenir Book Oblique"/>
              <a:ea typeface="Avenir Book Oblique"/>
              <a:cs typeface="Avenir Book Oblique"/>
              <a:sym typeface="Avenir Book Oblique"/>
            </a:endParaRPr>
          </a:p>
        </p:txBody>
      </p:sp>
      <p:pic>
        <p:nvPicPr>
          <p:cNvPr id="267" name="Picture 5" descr="Picture 5"/>
          <p:cNvPicPr>
            <a:picLocks noChangeAspect="1"/>
          </p:cNvPicPr>
          <p:nvPr/>
        </p:nvPicPr>
        <p:blipFill>
          <a:blip r:embed="rId5">
            <a:extLst/>
          </a:blip>
          <a:stretch>
            <a:fillRect/>
          </a:stretch>
        </p:blipFill>
        <p:spPr>
          <a:xfrm>
            <a:off x="6985443" y="1269085"/>
            <a:ext cx="2268467" cy="1889208"/>
          </a:xfrm>
          <a:prstGeom prst="rect">
            <a:avLst/>
          </a:prstGeom>
          <a:ln w="12700">
            <a:miter lim="400000"/>
          </a:ln>
        </p:spPr>
      </p:pic>
    </p:spTree>
    <p:extLst>
      <p:ext uri="{BB962C8B-B14F-4D97-AF65-F5344CB8AC3E}">
        <p14:creationId xmlns:p14="http://schemas.microsoft.com/office/powerpoint/2010/main" val="1722520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DD0BD3-92EA-6E41-B71E-D4BA80434A82}"/>
              </a:ext>
            </a:extLst>
          </p:cNvPr>
          <p:cNvSpPr/>
          <p:nvPr/>
        </p:nvSpPr>
        <p:spPr>
          <a:xfrm>
            <a:off x="551384" y="1196752"/>
            <a:ext cx="11233248" cy="5078313"/>
          </a:xfrm>
          <a:prstGeom prst="rect">
            <a:avLst/>
          </a:prstGeom>
        </p:spPr>
        <p:txBody>
          <a:bodyPr wrap="square">
            <a:spAutoFit/>
          </a:bodyPr>
          <a:lstStyle/>
          <a:p>
            <a:r>
              <a:rPr lang="en-US" dirty="0">
                <a:solidFill>
                  <a:schemeClr val="tx1"/>
                </a:solidFill>
                <a:latin typeface="Avenir Roman" panose="02000503020000020003" pitchFamily="2" charset="0"/>
              </a:rPr>
              <a:t>Project Readiness Report as a step toward a TDR – for next ESPP</a:t>
            </a:r>
          </a:p>
          <a:p>
            <a:r>
              <a:rPr lang="en-US" dirty="0">
                <a:solidFill>
                  <a:schemeClr val="tx1"/>
                </a:solidFill>
                <a:latin typeface="Avenir Roman" panose="02000503020000020003" pitchFamily="2" charset="0"/>
              </a:rPr>
              <a:t>Assuming ESPP in 2026, Project Approval ~ 2028, Project (tunnel) construction can start in ~ 2030.</a:t>
            </a:r>
          </a:p>
          <a:p>
            <a:endParaRPr lang="en-US" dirty="0">
              <a:solidFill>
                <a:schemeClr val="tx1"/>
              </a:solidFill>
              <a:latin typeface="Avenir Roman" panose="02000503020000020003" pitchFamily="2" charset="0"/>
            </a:endParaRPr>
          </a:p>
          <a:p>
            <a:r>
              <a:rPr lang="en-US" dirty="0">
                <a:solidFill>
                  <a:schemeClr val="tx1"/>
                </a:solidFill>
                <a:latin typeface="Avenir Roman" panose="02000503020000020003" pitchFamily="2" charset="0"/>
              </a:rPr>
              <a:t>Focusing on:</a:t>
            </a:r>
          </a:p>
          <a:p>
            <a:pPr marL="285750" indent="-285750">
              <a:buFont typeface="Arial" panose="020B0604020202020204" pitchFamily="34" charset="0"/>
              <a:buChar char="•"/>
            </a:pPr>
            <a:r>
              <a:rPr lang="en-US" dirty="0">
                <a:solidFill>
                  <a:schemeClr val="tx1"/>
                </a:solidFill>
                <a:latin typeface="Avenir Roman" panose="02000503020000020003" pitchFamily="2" charset="0"/>
              </a:rPr>
              <a:t>The X-band technology readiness for the 380 GeV CLIC initial phase </a:t>
            </a:r>
          </a:p>
          <a:p>
            <a:pPr marL="285750" indent="-285750">
              <a:buFont typeface="Arial" panose="020B0604020202020204" pitchFamily="34" charset="0"/>
              <a:buChar char="•"/>
            </a:pPr>
            <a:r>
              <a:rPr lang="en-US" dirty="0">
                <a:solidFill>
                  <a:schemeClr val="tx1"/>
                </a:solidFill>
                <a:latin typeface="Avenir Roman" panose="02000503020000020003" pitchFamily="2" charset="0"/>
              </a:rPr>
              <a:t>Optimizing the luminosity at 380 GeV</a:t>
            </a:r>
          </a:p>
          <a:p>
            <a:pPr marL="285750" indent="-285750">
              <a:buFont typeface="Arial" panose="020B0604020202020204" pitchFamily="34" charset="0"/>
              <a:buChar char="•"/>
            </a:pPr>
            <a:r>
              <a:rPr lang="en-US" dirty="0">
                <a:solidFill>
                  <a:schemeClr val="tx1"/>
                </a:solidFill>
                <a:latin typeface="Avenir Roman" panose="02000503020000020003" pitchFamily="2" charset="0"/>
              </a:rPr>
              <a:t>Improving the power efficiency for both the initial phase and at high energies </a:t>
            </a:r>
          </a:p>
          <a:p>
            <a:endParaRPr lang="en-US" dirty="0">
              <a:solidFill>
                <a:schemeClr val="tx1"/>
              </a:solidFill>
              <a:latin typeface="Avenir Roman" panose="02000503020000020003" pitchFamily="2" charset="0"/>
            </a:endParaRPr>
          </a:p>
          <a:p>
            <a:r>
              <a:rPr lang="en-US" dirty="0">
                <a:solidFill>
                  <a:schemeClr val="tx1"/>
                </a:solidFill>
                <a:latin typeface="Avenir Roman" panose="02000503020000020003" pitchFamily="2" charset="0"/>
              </a:rPr>
              <a:t>More details:</a:t>
            </a:r>
          </a:p>
          <a:p>
            <a:pPr marL="285750" indent="-285750">
              <a:buFont typeface="Arial" panose="020B0604020202020204" pitchFamily="34" charset="0"/>
              <a:buChar char="•"/>
            </a:pPr>
            <a:r>
              <a:rPr lang="en-US" dirty="0">
                <a:solidFill>
                  <a:schemeClr val="tx1"/>
                </a:solidFill>
                <a:latin typeface="Avenir Roman" panose="02000503020000020003" pitchFamily="2" charset="0"/>
              </a:rPr>
              <a:t>X-band studies: Structure manufacturability and optimized conditioning, interfaces to all connecting systems for large scale production, designs for and support of use in applications, e.g. for FEL linacs, ICS and medical linacs, possible future improvements for power/cost </a:t>
            </a:r>
          </a:p>
          <a:p>
            <a:pPr marL="285750" indent="-285750">
              <a:buFont typeface="Arial" panose="020B0604020202020204" pitchFamily="34" charset="0"/>
              <a:buChar char="•"/>
            </a:pPr>
            <a:r>
              <a:rPr lang="en-US" dirty="0">
                <a:solidFill>
                  <a:schemeClr val="tx1"/>
                </a:solidFill>
                <a:latin typeface="Avenir Roman" panose="02000503020000020003" pitchFamily="2" charset="0"/>
              </a:rPr>
              <a:t>Luminosity: </a:t>
            </a:r>
            <a:r>
              <a:rPr lang="en-US" dirty="0" err="1">
                <a:solidFill>
                  <a:schemeClr val="tx1"/>
                </a:solidFill>
                <a:latin typeface="Avenir Roman" panose="02000503020000020003" pitchFamily="2" charset="0"/>
              </a:rPr>
              <a:t>beamdynamics</a:t>
            </a:r>
            <a:r>
              <a:rPr lang="en-US" dirty="0">
                <a:solidFill>
                  <a:schemeClr val="tx1"/>
                </a:solidFill>
                <a:latin typeface="Avenir Roman" panose="02000503020000020003" pitchFamily="2" charset="0"/>
              </a:rPr>
              <a:t> studies and related hardware </a:t>
            </a:r>
            <a:r>
              <a:rPr lang="en-US" dirty="0" err="1">
                <a:solidFill>
                  <a:schemeClr val="tx1"/>
                </a:solidFill>
                <a:latin typeface="Avenir Roman" panose="02000503020000020003" pitchFamily="2" charset="0"/>
              </a:rPr>
              <a:t>optimisation</a:t>
            </a:r>
            <a:r>
              <a:rPr lang="en-US" dirty="0">
                <a:solidFill>
                  <a:schemeClr val="tx1"/>
                </a:solidFill>
                <a:latin typeface="Avenir Roman" panose="02000503020000020003" pitchFamily="2" charset="0"/>
              </a:rPr>
              <a:t> for </a:t>
            </a:r>
            <a:r>
              <a:rPr lang="en-US" dirty="0" err="1">
                <a:solidFill>
                  <a:schemeClr val="tx1"/>
                </a:solidFill>
                <a:latin typeface="Avenir Roman" panose="02000503020000020003" pitchFamily="2" charset="0"/>
              </a:rPr>
              <a:t>nano</a:t>
            </a:r>
            <a:r>
              <a:rPr lang="en-US" dirty="0">
                <a:solidFill>
                  <a:schemeClr val="tx1"/>
                </a:solidFill>
                <a:latin typeface="Avenir Roman" panose="02000503020000020003" pitchFamily="2" charset="0"/>
              </a:rPr>
              <a:t> beams from damping rings to final focus  (mechanical and thermal stability, alignment, instrumentation, vacuum systems, stray field control, magnet stability, </a:t>
            </a:r>
            <a:r>
              <a:rPr lang="en-US" dirty="0" err="1">
                <a:solidFill>
                  <a:schemeClr val="tx1"/>
                </a:solidFill>
                <a:latin typeface="Avenir Roman" panose="02000503020000020003" pitchFamily="2" charset="0"/>
              </a:rPr>
              <a:t>etc</a:t>
            </a:r>
            <a:r>
              <a:rPr lang="en-US" dirty="0">
                <a:solidFill>
                  <a:schemeClr val="tx1"/>
                </a:solidFill>
                <a:latin typeface="Avenir Roman" panose="02000503020000020003" pitchFamily="2" charset="0"/>
              </a:rPr>
              <a:t>)  </a:t>
            </a:r>
          </a:p>
          <a:p>
            <a:pPr marL="285750" indent="-285750">
              <a:buFont typeface="Arial" panose="020B0604020202020204" pitchFamily="34" charset="0"/>
              <a:buChar char="•"/>
            </a:pPr>
            <a:r>
              <a:rPr lang="en-US" dirty="0">
                <a:solidFill>
                  <a:schemeClr val="tx1"/>
                </a:solidFill>
                <a:latin typeface="Avenir Roman" panose="02000503020000020003" pitchFamily="2" charset="0"/>
              </a:rPr>
              <a:t>Improving damping ring and drive beam RF efficiency, study parameters and potential hardware changes to reduce power, from 380 GeV to multi-</a:t>
            </a:r>
            <a:r>
              <a:rPr lang="en-US" dirty="0" err="1">
                <a:solidFill>
                  <a:schemeClr val="tx1"/>
                </a:solidFill>
                <a:latin typeface="Avenir Roman" panose="02000503020000020003" pitchFamily="2" charset="0"/>
              </a:rPr>
              <a:t>TeV</a:t>
            </a:r>
            <a:r>
              <a:rPr lang="en-US" dirty="0">
                <a:solidFill>
                  <a:schemeClr val="tx1"/>
                </a:solidFill>
                <a:latin typeface="Avenir Roman" panose="02000503020000020003" pitchFamily="2" charset="0"/>
              </a:rPr>
              <a:t> energies with high luminosities</a:t>
            </a:r>
          </a:p>
          <a:p>
            <a:endParaRPr lang="en-GB" dirty="0">
              <a:solidFill>
                <a:srgbClr val="4D4D4D">
                  <a:lumMod val="50000"/>
                </a:srgbClr>
              </a:solidFill>
            </a:endParaRPr>
          </a:p>
        </p:txBody>
      </p:sp>
      <p:sp>
        <p:nvSpPr>
          <p:cNvPr id="4" name="Slide Number Placeholder 3">
            <a:extLst>
              <a:ext uri="{FF2B5EF4-FFF2-40B4-BE49-F238E27FC236}">
                <a16:creationId xmlns:a16="http://schemas.microsoft.com/office/drawing/2014/main" id="{F41D6FE5-9F32-5943-AFFF-0A97E2B75232}"/>
              </a:ext>
            </a:extLst>
          </p:cNvPr>
          <p:cNvSpPr>
            <a:spLocks noGrp="1"/>
          </p:cNvSpPr>
          <p:nvPr>
            <p:ph type="sldNum" sz="quarter" idx="2"/>
          </p:nvPr>
        </p:nvSpPr>
        <p:spPr>
          <a:xfrm>
            <a:off x="11922180" y="6580110"/>
            <a:ext cx="234037" cy="336630"/>
          </a:xfrm>
        </p:spPr>
        <p:txBody>
          <a:bodyPr/>
          <a:lstStyle/>
          <a:p>
            <a:pPr fontAlgn="base">
              <a:spcBef>
                <a:spcPct val="0"/>
              </a:spcBef>
              <a:spcAft>
                <a:spcPct val="0"/>
              </a:spcAft>
              <a:defRPr/>
            </a:pPr>
            <a:fld id="{84CA1A48-680E-414C-97A5-2072CA0912A6}" type="slidenum">
              <a:rPr lang="en-US" altLang="en-US" kern="1200">
                <a:latin typeface="Arial" panose="020B0604020202020204" pitchFamily="34" charset="0"/>
                <a:ea typeface="+mn-ea"/>
              </a:rPr>
              <a:pPr fontAlgn="base">
                <a:spcBef>
                  <a:spcPct val="0"/>
                </a:spcBef>
                <a:spcAft>
                  <a:spcPct val="0"/>
                </a:spcAft>
                <a:defRPr/>
              </a:pPr>
              <a:t>6</a:t>
            </a:fld>
            <a:endParaRPr lang="en-US" altLang="en-US" kern="1200">
              <a:latin typeface="Arial" panose="020B0604020202020204" pitchFamily="34" charset="0"/>
              <a:ea typeface="+mn-ea"/>
            </a:endParaRPr>
          </a:p>
        </p:txBody>
      </p:sp>
      <p:sp>
        <p:nvSpPr>
          <p:cNvPr id="2" name="Title 1">
            <a:extLst>
              <a:ext uri="{FF2B5EF4-FFF2-40B4-BE49-F238E27FC236}">
                <a16:creationId xmlns:a16="http://schemas.microsoft.com/office/drawing/2014/main" id="{6048FE89-26A1-9D44-B09C-78AFC3D1C0F1}"/>
              </a:ext>
            </a:extLst>
          </p:cNvPr>
          <p:cNvSpPr>
            <a:spLocks noGrp="1"/>
          </p:cNvSpPr>
          <p:nvPr>
            <p:ph type="title"/>
          </p:nvPr>
        </p:nvSpPr>
        <p:spPr>
          <a:xfrm>
            <a:off x="1447800" y="169704"/>
            <a:ext cx="8952072" cy="950000"/>
          </a:xfrm>
        </p:spPr>
        <p:txBody>
          <a:bodyPr/>
          <a:lstStyle/>
          <a:p>
            <a:r>
              <a:rPr lang="en-GB" sz="3300" dirty="0"/>
              <a:t>CLIC Project Readiness Report (PRR)</a:t>
            </a:r>
          </a:p>
        </p:txBody>
      </p:sp>
    </p:spTree>
    <p:extLst>
      <p:ext uri="{BB962C8B-B14F-4D97-AF65-F5344CB8AC3E}">
        <p14:creationId xmlns:p14="http://schemas.microsoft.com/office/powerpoint/2010/main" val="3709453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9B51F-083E-8C42-B5C8-B83565299FAD}"/>
              </a:ext>
            </a:extLst>
          </p:cNvPr>
          <p:cNvSpPr>
            <a:spLocks noGrp="1"/>
          </p:cNvSpPr>
          <p:nvPr>
            <p:ph type="title"/>
          </p:nvPr>
        </p:nvSpPr>
        <p:spPr>
          <a:xfrm>
            <a:off x="5747997" y="184943"/>
            <a:ext cx="7358063" cy="950000"/>
          </a:xfrm>
        </p:spPr>
        <p:txBody>
          <a:bodyPr/>
          <a:lstStyle/>
          <a:p>
            <a:r>
              <a:rPr lang="en-US" dirty="0"/>
              <a:t>X-band </a:t>
            </a:r>
          </a:p>
        </p:txBody>
      </p:sp>
      <p:pic>
        <p:nvPicPr>
          <p:cNvPr id="4" name="Picture 3">
            <a:extLst>
              <a:ext uri="{FF2B5EF4-FFF2-40B4-BE49-F238E27FC236}">
                <a16:creationId xmlns:a16="http://schemas.microsoft.com/office/drawing/2014/main" id="{3C85F195-CCA9-694F-9C45-2790215F5BC4}"/>
              </a:ext>
            </a:extLst>
          </p:cNvPr>
          <p:cNvPicPr>
            <a:picLocks noChangeAspect="1"/>
          </p:cNvPicPr>
          <p:nvPr/>
        </p:nvPicPr>
        <p:blipFill>
          <a:blip r:embed="rId3"/>
          <a:stretch>
            <a:fillRect/>
          </a:stretch>
        </p:blipFill>
        <p:spPr>
          <a:xfrm>
            <a:off x="0" y="-262823"/>
            <a:ext cx="6831875" cy="3510510"/>
          </a:xfrm>
          <a:prstGeom prst="rect">
            <a:avLst/>
          </a:prstGeom>
          <a:ln>
            <a:solidFill>
              <a:schemeClr val="accent1"/>
            </a:solidFill>
          </a:ln>
        </p:spPr>
      </p:pic>
      <p:sp>
        <p:nvSpPr>
          <p:cNvPr id="5" name="TextBox 4">
            <a:extLst>
              <a:ext uri="{FF2B5EF4-FFF2-40B4-BE49-F238E27FC236}">
                <a16:creationId xmlns:a16="http://schemas.microsoft.com/office/drawing/2014/main" id="{528C3365-DC86-E144-A75E-2F5754E5E4F6}"/>
              </a:ext>
            </a:extLst>
          </p:cNvPr>
          <p:cNvSpPr txBox="1"/>
          <p:nvPr/>
        </p:nvSpPr>
        <p:spPr>
          <a:xfrm>
            <a:off x="6384032" y="5459228"/>
            <a:ext cx="5045738" cy="3183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66" eaLnBrk="1" fontAlgn="auto">
              <a:spcBef>
                <a:spcPts val="0"/>
              </a:spcBef>
              <a:spcAft>
                <a:spcPts val="0"/>
              </a:spcAft>
            </a:pPr>
            <a:r>
              <a:rPr lang="en-US" sz="1600" kern="0" dirty="0">
                <a:solidFill>
                  <a:srgbClr val="000000"/>
                </a:solidFill>
                <a:latin typeface="Avenir Book"/>
                <a:sym typeface="Avenir Book"/>
              </a:rPr>
              <a:t>EU projects: ARIES, I-FAST, new TNA </a:t>
            </a:r>
          </a:p>
        </p:txBody>
      </p:sp>
      <p:pic>
        <p:nvPicPr>
          <p:cNvPr id="7" name="Picture 6">
            <a:extLst>
              <a:ext uri="{FF2B5EF4-FFF2-40B4-BE49-F238E27FC236}">
                <a16:creationId xmlns:a16="http://schemas.microsoft.com/office/drawing/2014/main" id="{1E387E71-7697-1642-BE67-75F63EA082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0259" y="1124744"/>
            <a:ext cx="1530524" cy="1573692"/>
          </a:xfrm>
          <a:prstGeom prst="rect">
            <a:avLst/>
          </a:prstGeom>
        </p:spPr>
      </p:pic>
      <p:pic>
        <p:nvPicPr>
          <p:cNvPr id="8" name="Picture 7" descr="industrialisation3.png">
            <a:extLst>
              <a:ext uri="{FF2B5EF4-FFF2-40B4-BE49-F238E27FC236}">
                <a16:creationId xmlns:a16="http://schemas.microsoft.com/office/drawing/2014/main" id="{A5CF53F8-91DE-6046-B088-88529E0C8CF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24392" y="1326934"/>
            <a:ext cx="1489298" cy="1179511"/>
          </a:xfrm>
          <a:prstGeom prst="rect">
            <a:avLst/>
          </a:prstGeom>
        </p:spPr>
      </p:pic>
      <p:pic>
        <p:nvPicPr>
          <p:cNvPr id="9" name="Picture 8">
            <a:extLst>
              <a:ext uri="{FF2B5EF4-FFF2-40B4-BE49-F238E27FC236}">
                <a16:creationId xmlns:a16="http://schemas.microsoft.com/office/drawing/2014/main" id="{E8E9BC1C-8C00-F041-9872-104900426622}"/>
              </a:ext>
            </a:extLst>
          </p:cNvPr>
          <p:cNvPicPr>
            <a:picLocks noChangeAspect="1"/>
          </p:cNvPicPr>
          <p:nvPr/>
        </p:nvPicPr>
        <p:blipFill>
          <a:blip r:embed="rId6"/>
          <a:stretch>
            <a:fillRect/>
          </a:stretch>
        </p:blipFill>
        <p:spPr>
          <a:xfrm>
            <a:off x="7672362" y="2919621"/>
            <a:ext cx="1558421" cy="948604"/>
          </a:xfrm>
          <a:prstGeom prst="rect">
            <a:avLst/>
          </a:prstGeom>
        </p:spPr>
      </p:pic>
      <p:sp>
        <p:nvSpPr>
          <p:cNvPr id="3" name="Rectangle 2">
            <a:extLst>
              <a:ext uri="{FF2B5EF4-FFF2-40B4-BE49-F238E27FC236}">
                <a16:creationId xmlns:a16="http://schemas.microsoft.com/office/drawing/2014/main" id="{2F9A733D-9197-8A4C-9583-A8A06F1893D2}"/>
              </a:ext>
            </a:extLst>
          </p:cNvPr>
          <p:cNvSpPr/>
          <p:nvPr/>
        </p:nvSpPr>
        <p:spPr>
          <a:xfrm>
            <a:off x="6312024" y="3988928"/>
            <a:ext cx="6096000" cy="923330"/>
          </a:xfrm>
          <a:prstGeom prst="rect">
            <a:avLst/>
          </a:prstGeom>
        </p:spPr>
        <p:txBody>
          <a:bodyPr>
            <a:spAutoFit/>
          </a:bodyPr>
          <a:lstStyle/>
          <a:p>
            <a:pPr defTabSz="410766" eaLnBrk="1" fontAlgn="auto">
              <a:spcBef>
                <a:spcPts val="0"/>
              </a:spcBef>
              <a:spcAft>
                <a:spcPts val="0"/>
              </a:spcAft>
            </a:pPr>
            <a:r>
              <a:rPr lang="en-US" kern="0" dirty="0">
                <a:solidFill>
                  <a:srgbClr val="000000"/>
                </a:solidFill>
                <a:latin typeface="Avenir Book"/>
                <a:ea typeface="Avenir Book"/>
                <a:cs typeface="Avenir Book"/>
                <a:sym typeface="Avenir Book"/>
              </a:rPr>
              <a:t>Structures and components currently in production to study designs, operation/conditioning, manufacturing, industry qualification/experience  </a:t>
            </a:r>
          </a:p>
        </p:txBody>
      </p:sp>
      <p:sp>
        <p:nvSpPr>
          <p:cNvPr id="11" name="Rectangle 10">
            <a:extLst>
              <a:ext uri="{FF2B5EF4-FFF2-40B4-BE49-F238E27FC236}">
                <a16:creationId xmlns:a16="http://schemas.microsoft.com/office/drawing/2014/main" id="{ED29457B-FC2F-4A48-A18C-4213213D85B3}"/>
              </a:ext>
            </a:extLst>
          </p:cNvPr>
          <p:cNvSpPr/>
          <p:nvPr/>
        </p:nvSpPr>
        <p:spPr>
          <a:xfrm>
            <a:off x="549738" y="3389389"/>
            <a:ext cx="5053750" cy="954107"/>
          </a:xfrm>
          <a:prstGeom prst="rect">
            <a:avLst/>
          </a:prstGeom>
        </p:spPr>
        <p:txBody>
          <a:bodyPr wrap="square">
            <a:spAutoFit/>
          </a:bodyPr>
          <a:lstStyle/>
          <a:p>
            <a:pPr algn="just" defTabSz="410766" eaLnBrk="1" fontAlgn="auto">
              <a:spcBef>
                <a:spcPts val="0"/>
              </a:spcBef>
              <a:spcAft>
                <a:spcPts val="0"/>
              </a:spcAft>
            </a:pPr>
            <a:r>
              <a:rPr lang="en-GB" sz="1400" kern="0" dirty="0">
                <a:solidFill>
                  <a:srgbClr val="000000"/>
                </a:solidFill>
                <a:latin typeface="Avenir Book" panose="02000503020000020003" pitchFamily="2" charset="0"/>
                <a:ea typeface="Calibri" panose="020F0502020204030204" pitchFamily="34" charset="0"/>
                <a:sym typeface="Avenir Book"/>
              </a:rPr>
              <a:t>Industrial questionnaire: </a:t>
            </a:r>
          </a:p>
          <a:p>
            <a:pPr algn="just" defTabSz="410766" eaLnBrk="1" fontAlgn="auto">
              <a:spcBef>
                <a:spcPts val="0"/>
              </a:spcBef>
              <a:spcAft>
                <a:spcPts val="0"/>
              </a:spcAft>
            </a:pPr>
            <a:r>
              <a:rPr lang="en-GB" sz="1400" kern="0" dirty="0">
                <a:solidFill>
                  <a:srgbClr val="000000"/>
                </a:solidFill>
                <a:latin typeface="Avenir Book" panose="02000503020000020003" pitchFamily="2" charset="0"/>
                <a:ea typeface="Calibri" panose="020F0502020204030204" pitchFamily="34" charset="0"/>
                <a:sym typeface="Avenir Book"/>
              </a:rPr>
              <a:t>Based on the companies feedback, the preparation phase to the mass production could take about five years. Capacity clearly available. </a:t>
            </a:r>
          </a:p>
        </p:txBody>
      </p:sp>
      <p:pic>
        <p:nvPicPr>
          <p:cNvPr id="12" name="Picture 11">
            <a:extLst>
              <a:ext uri="{FF2B5EF4-FFF2-40B4-BE49-F238E27FC236}">
                <a16:creationId xmlns:a16="http://schemas.microsoft.com/office/drawing/2014/main" id="{D0FB5AFD-B599-B149-BC6C-E59877A42014}"/>
              </a:ext>
            </a:extLst>
          </p:cNvPr>
          <p:cNvPicPr>
            <a:picLocks noChangeAspect="1"/>
          </p:cNvPicPr>
          <p:nvPr/>
        </p:nvPicPr>
        <p:blipFill>
          <a:blip r:embed="rId7"/>
          <a:stretch>
            <a:fillRect/>
          </a:stretch>
        </p:blipFill>
        <p:spPr>
          <a:xfrm>
            <a:off x="2207568" y="4430339"/>
            <a:ext cx="2855947" cy="2057778"/>
          </a:xfrm>
          <a:prstGeom prst="rect">
            <a:avLst/>
          </a:prstGeom>
        </p:spPr>
      </p:pic>
    </p:spTree>
    <p:extLst>
      <p:ext uri="{BB962C8B-B14F-4D97-AF65-F5344CB8AC3E}">
        <p14:creationId xmlns:p14="http://schemas.microsoft.com/office/powerpoint/2010/main" val="1190009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281B6A-56EB-B544-826C-540249A1DC94}"/>
              </a:ext>
            </a:extLst>
          </p:cNvPr>
          <p:cNvPicPr>
            <a:picLocks noChangeAspect="1"/>
          </p:cNvPicPr>
          <p:nvPr/>
        </p:nvPicPr>
        <p:blipFill>
          <a:blip r:embed="rId3"/>
          <a:stretch>
            <a:fillRect/>
          </a:stretch>
        </p:blipFill>
        <p:spPr>
          <a:xfrm>
            <a:off x="4131436" y="5045612"/>
            <a:ext cx="4445558" cy="1374250"/>
          </a:xfrm>
          <a:prstGeom prst="rect">
            <a:avLst/>
          </a:prstGeom>
        </p:spPr>
      </p:pic>
      <p:sp>
        <p:nvSpPr>
          <p:cNvPr id="13" name="TextBox 12">
            <a:extLst>
              <a:ext uri="{FF2B5EF4-FFF2-40B4-BE49-F238E27FC236}">
                <a16:creationId xmlns:a16="http://schemas.microsoft.com/office/drawing/2014/main" id="{9B3BDDDE-E418-FB4D-91A4-66DFA1C305EE}"/>
              </a:ext>
            </a:extLst>
          </p:cNvPr>
          <p:cNvSpPr txBox="1"/>
          <p:nvPr/>
        </p:nvSpPr>
        <p:spPr>
          <a:xfrm>
            <a:off x="388022" y="1073230"/>
            <a:ext cx="4234751" cy="15494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171450" indent="-171450" defTabSz="410766" eaLnBrk="1" fontAlgn="auto">
              <a:spcBef>
                <a:spcPts val="0"/>
              </a:spcBef>
              <a:spcAft>
                <a:spcPts val="0"/>
              </a:spcAft>
              <a:buFont typeface="Arial" panose="020B0604020202020204" pitchFamily="34" charset="0"/>
              <a:buChar char="•"/>
            </a:pPr>
            <a:r>
              <a:rPr lang="en-US" sz="1600" kern="0" dirty="0">
                <a:solidFill>
                  <a:srgbClr val="000000"/>
                </a:solidFill>
                <a:latin typeface="Avenir Roman" panose="02000503020000020003" pitchFamily="2" charset="0"/>
                <a:sym typeface="Avenir Book"/>
              </a:rPr>
              <a:t>CompactLight Design Studies 2018-21 (</a:t>
            </a:r>
            <a:r>
              <a:rPr lang="en-US" sz="1600" kern="0" dirty="0">
                <a:solidFill>
                  <a:srgbClr val="000000"/>
                </a:solidFill>
                <a:latin typeface="Avenir Roman" panose="02000503020000020003" pitchFamily="2" charset="0"/>
                <a:sym typeface="Avenir Book"/>
                <a:hlinkClick r:id="rId4"/>
              </a:rPr>
              <a:t>link</a:t>
            </a:r>
            <a:r>
              <a:rPr lang="en-US" sz="1600" kern="0" dirty="0">
                <a:solidFill>
                  <a:srgbClr val="000000"/>
                </a:solidFill>
                <a:latin typeface="Avenir Roman" panose="02000503020000020003" pitchFamily="2" charset="0"/>
                <a:sym typeface="Avenir Book"/>
              </a:rPr>
              <a:t>)</a:t>
            </a:r>
          </a:p>
          <a:p>
            <a:pPr marL="171450" indent="-171450" defTabSz="410766" eaLnBrk="1" fontAlgn="auto">
              <a:spcBef>
                <a:spcPts val="0"/>
              </a:spcBef>
              <a:spcAft>
                <a:spcPts val="0"/>
              </a:spcAft>
              <a:buFont typeface="Arial" panose="020B0604020202020204" pitchFamily="34" charset="0"/>
              <a:buChar char="•"/>
            </a:pPr>
            <a:r>
              <a:rPr lang="en-US" sz="1600" kern="0" dirty="0">
                <a:solidFill>
                  <a:srgbClr val="000000"/>
                </a:solidFill>
                <a:latin typeface="Avenir Roman" panose="02000503020000020003" pitchFamily="2" charset="0"/>
                <a:sym typeface="Avenir Book"/>
              </a:rPr>
              <a:t>INFN 1 GeV linac</a:t>
            </a:r>
          </a:p>
          <a:p>
            <a:pPr marL="171450" indent="-171450" defTabSz="410766" eaLnBrk="1" fontAlgn="auto">
              <a:spcBef>
                <a:spcPts val="0"/>
              </a:spcBef>
              <a:spcAft>
                <a:spcPts val="0"/>
              </a:spcAft>
              <a:buFont typeface="Arial" panose="020B0604020202020204" pitchFamily="34" charset="0"/>
              <a:buChar char="•"/>
            </a:pPr>
            <a:r>
              <a:rPr lang="en-US" sz="1600" kern="0" dirty="0">
                <a:solidFill>
                  <a:srgbClr val="000000"/>
                </a:solidFill>
                <a:latin typeface="Avenir Roman" panose="02000503020000020003" pitchFamily="2" charset="0"/>
                <a:sym typeface="Avenir Book"/>
              </a:rPr>
              <a:t>Flash RT CDR, next build it at CHUV</a:t>
            </a:r>
          </a:p>
          <a:p>
            <a:pPr marL="171450" indent="-171450" defTabSz="410766" eaLnBrk="1" fontAlgn="auto">
              <a:spcBef>
                <a:spcPts val="0"/>
              </a:spcBef>
              <a:spcAft>
                <a:spcPts val="0"/>
              </a:spcAft>
              <a:buFont typeface="Arial" panose="020B0604020202020204" pitchFamily="34" charset="0"/>
              <a:buChar char="•"/>
            </a:pPr>
            <a:r>
              <a:rPr lang="en-US" sz="1600" kern="0" dirty="0">
                <a:solidFill>
                  <a:srgbClr val="000000"/>
                </a:solidFill>
                <a:latin typeface="Avenir Roman" panose="02000503020000020003" pitchFamily="2" charset="0"/>
                <a:sym typeface="Avenir Book"/>
              </a:rPr>
              <a:t>“Design Studies” for ICS</a:t>
            </a:r>
          </a:p>
          <a:p>
            <a:pPr marL="171450" indent="-171450" defTabSz="410766" eaLnBrk="1" fontAlgn="auto">
              <a:spcBef>
                <a:spcPts val="0"/>
              </a:spcBef>
              <a:spcAft>
                <a:spcPts val="0"/>
              </a:spcAft>
              <a:buFont typeface="Arial" panose="020B0604020202020204" pitchFamily="34" charset="0"/>
              <a:buChar char="•"/>
            </a:pPr>
            <a:r>
              <a:rPr lang="en-US" sz="1600" kern="0" dirty="0">
                <a:solidFill>
                  <a:srgbClr val="000000"/>
                </a:solidFill>
                <a:latin typeface="Avenir Roman" panose="02000503020000020003" pitchFamily="2" charset="0"/>
                <a:sym typeface="Avenir Book"/>
              </a:rPr>
              <a:t>AERES, IFAST and TNA project </a:t>
            </a:r>
          </a:p>
        </p:txBody>
      </p:sp>
      <p:sp>
        <p:nvSpPr>
          <p:cNvPr id="16" name="Title 1">
            <a:extLst>
              <a:ext uri="{FF2B5EF4-FFF2-40B4-BE49-F238E27FC236}">
                <a16:creationId xmlns:a16="http://schemas.microsoft.com/office/drawing/2014/main" id="{41462153-BA04-6B40-8686-2DC2CC77B4CD}"/>
              </a:ext>
            </a:extLst>
          </p:cNvPr>
          <p:cNvSpPr txBox="1">
            <a:spLocks/>
          </p:cNvSpPr>
          <p:nvPr/>
        </p:nvSpPr>
        <p:spPr>
          <a:xfrm>
            <a:off x="1215190" y="104129"/>
            <a:ext cx="9843335" cy="950000"/>
          </a:xfrm>
          <a:prstGeom prst="rect">
            <a:avLst/>
          </a:prstGeom>
        </p:spPr>
        <p:txBody>
          <a:bodyPr/>
          <a:lstStyle>
            <a:lvl1pPr marL="0" marR="0" indent="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1pPr>
            <a:lvl2pPr marL="0" marR="0" indent="2286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2pPr>
            <a:lvl3pPr marL="0" marR="0" indent="4572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3pPr>
            <a:lvl4pPr marL="0" marR="0" indent="6858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4pPr>
            <a:lvl5pPr marL="0" marR="0" indent="9144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5pPr>
            <a:lvl6pPr marL="0" marR="0" indent="11430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6pPr>
            <a:lvl7pPr marL="0" marR="0" indent="13716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7pPr>
            <a:lvl8pPr marL="0" marR="0" indent="16002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8pPr>
            <a:lvl9pPr marL="0" marR="0" indent="18288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9pPr>
          </a:lstStyle>
          <a:p>
            <a:pPr defTabSz="410766" eaLnBrk="1" fontAlgn="auto" hangingPunct="1"/>
            <a:r>
              <a:rPr lang="en-US" sz="3600" kern="0" dirty="0"/>
              <a:t>Applications – injector, X-band modules, RF </a:t>
            </a:r>
          </a:p>
        </p:txBody>
      </p:sp>
      <p:grpSp>
        <p:nvGrpSpPr>
          <p:cNvPr id="17" name="Gruppo 9">
            <a:extLst>
              <a:ext uri="{FF2B5EF4-FFF2-40B4-BE49-F238E27FC236}">
                <a16:creationId xmlns:a16="http://schemas.microsoft.com/office/drawing/2014/main" id="{4A351516-AAEF-3140-994C-8CAF613DFE5B}"/>
              </a:ext>
            </a:extLst>
          </p:cNvPr>
          <p:cNvGrpSpPr/>
          <p:nvPr/>
        </p:nvGrpSpPr>
        <p:grpSpPr>
          <a:xfrm>
            <a:off x="5104061" y="2343002"/>
            <a:ext cx="4738370" cy="1413736"/>
            <a:chOff x="899592" y="1772816"/>
            <a:chExt cx="7443787" cy="2316162"/>
          </a:xfrm>
        </p:grpSpPr>
        <p:pic>
          <p:nvPicPr>
            <p:cNvPr id="18" name="Picture 2">
              <a:extLst>
                <a:ext uri="{FF2B5EF4-FFF2-40B4-BE49-F238E27FC236}">
                  <a16:creationId xmlns:a16="http://schemas.microsoft.com/office/drawing/2014/main" id="{423D7B81-8C3E-5646-BD1E-BF73AB45DD3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9592" y="1772816"/>
              <a:ext cx="7443787" cy="231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ttangolo 7">
              <a:extLst>
                <a:ext uri="{FF2B5EF4-FFF2-40B4-BE49-F238E27FC236}">
                  <a16:creationId xmlns:a16="http://schemas.microsoft.com/office/drawing/2014/main" id="{A3EFACE9-6012-C04A-B4A5-148C725D49CA}"/>
                </a:ext>
              </a:extLst>
            </p:cNvPr>
            <p:cNvSpPr/>
            <p:nvPr/>
          </p:nvSpPr>
          <p:spPr>
            <a:xfrm>
              <a:off x="2411760" y="1891323"/>
              <a:ext cx="2902314" cy="817597"/>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66" eaLnBrk="1" fontAlgn="auto">
                <a:spcBef>
                  <a:spcPts val="0"/>
                </a:spcBef>
                <a:spcAft>
                  <a:spcPts val="0"/>
                </a:spcAft>
              </a:pPr>
              <a:endParaRPr lang="it-IT" sz="2000" kern="0">
                <a:solidFill>
                  <a:srgbClr val="FFFFFF"/>
                </a:solidFill>
                <a:latin typeface="Gill Sans"/>
                <a:cs typeface="Gill Sans"/>
                <a:sym typeface="Avenir Book"/>
              </a:endParaRPr>
            </a:p>
          </p:txBody>
        </p:sp>
        <p:sp>
          <p:nvSpPr>
            <p:cNvPr id="20" name="CasellaDiTesto 8">
              <a:extLst>
                <a:ext uri="{FF2B5EF4-FFF2-40B4-BE49-F238E27FC236}">
                  <a16:creationId xmlns:a16="http://schemas.microsoft.com/office/drawing/2014/main" id="{9382B8D1-5DFA-424E-927C-C50CF96103D4}"/>
                </a:ext>
              </a:extLst>
            </p:cNvPr>
            <p:cNvSpPr txBox="1"/>
            <p:nvPr/>
          </p:nvSpPr>
          <p:spPr>
            <a:xfrm>
              <a:off x="2578911" y="1864713"/>
              <a:ext cx="2249303" cy="327756"/>
            </a:xfrm>
            <a:prstGeom prst="rect">
              <a:avLst/>
            </a:prstGeom>
            <a:noFill/>
          </p:spPr>
          <p:txBody>
            <a:bodyPr wrap="none" rtlCol="0">
              <a:spAutoFit/>
            </a:bodyPr>
            <a:lstStyle/>
            <a:p>
              <a:pPr defTabSz="410766" eaLnBrk="1" fontAlgn="auto">
                <a:spcBef>
                  <a:spcPts val="0"/>
                </a:spcBef>
                <a:spcAft>
                  <a:spcPts val="0"/>
                </a:spcAft>
              </a:pPr>
              <a:r>
                <a:rPr lang="it-IT" sz="700" b="1" kern="0" dirty="0">
                  <a:solidFill>
                    <a:srgbClr val="FF0000"/>
                  </a:solidFill>
                  <a:cs typeface="Arial" panose="020B0604020202020204" pitchFamily="34" charset="0"/>
                  <a:sym typeface="Avenir Book"/>
                </a:rPr>
                <a:t>X-band </a:t>
              </a:r>
              <a:r>
                <a:rPr lang="it-IT" sz="700" b="1" kern="0" dirty="0" err="1">
                  <a:solidFill>
                    <a:srgbClr val="FF0000"/>
                  </a:solidFill>
                  <a:cs typeface="Arial" panose="020B0604020202020204" pitchFamily="34" charset="0"/>
                  <a:sym typeface="Avenir Book"/>
                </a:rPr>
                <a:t>accelerating</a:t>
              </a:r>
              <a:r>
                <a:rPr lang="it-IT" sz="700" b="1" kern="0" dirty="0">
                  <a:solidFill>
                    <a:srgbClr val="FF0000"/>
                  </a:solidFill>
                  <a:cs typeface="Arial" panose="020B0604020202020204" pitchFamily="34" charset="0"/>
                  <a:sym typeface="Avenir Book"/>
                </a:rPr>
                <a:t> </a:t>
              </a:r>
              <a:r>
                <a:rPr lang="it-IT" sz="700" b="1" kern="0" dirty="0" err="1">
                  <a:solidFill>
                    <a:srgbClr val="FF0000"/>
                  </a:solidFill>
                  <a:cs typeface="Arial" panose="020B0604020202020204" pitchFamily="34" charset="0"/>
                  <a:sym typeface="Avenir Book"/>
                </a:rPr>
                <a:t>modules</a:t>
              </a:r>
              <a:endParaRPr lang="it-IT" sz="700" b="1" kern="0" dirty="0">
                <a:solidFill>
                  <a:srgbClr val="FF0000"/>
                </a:solidFill>
                <a:cs typeface="Arial" panose="020B0604020202020204" pitchFamily="34" charset="0"/>
                <a:sym typeface="Avenir Book"/>
              </a:endParaRPr>
            </a:p>
          </p:txBody>
        </p:sp>
      </p:grpSp>
      <p:pic>
        <p:nvPicPr>
          <p:cNvPr id="21" name="Picture 20">
            <a:extLst>
              <a:ext uri="{FF2B5EF4-FFF2-40B4-BE49-F238E27FC236}">
                <a16:creationId xmlns:a16="http://schemas.microsoft.com/office/drawing/2014/main" id="{D0DEB687-8829-B84A-AEA0-F0401C10631A}"/>
              </a:ext>
            </a:extLst>
          </p:cNvPr>
          <p:cNvPicPr>
            <a:picLocks noChangeAspect="1"/>
          </p:cNvPicPr>
          <p:nvPr/>
        </p:nvPicPr>
        <p:blipFill>
          <a:blip r:embed="rId6"/>
          <a:stretch>
            <a:fillRect/>
          </a:stretch>
        </p:blipFill>
        <p:spPr>
          <a:xfrm>
            <a:off x="5209387" y="1175105"/>
            <a:ext cx="6120885" cy="1108981"/>
          </a:xfrm>
          <a:prstGeom prst="rect">
            <a:avLst/>
          </a:prstGeom>
        </p:spPr>
      </p:pic>
      <p:pic>
        <p:nvPicPr>
          <p:cNvPr id="4" name="Picture 3">
            <a:extLst>
              <a:ext uri="{FF2B5EF4-FFF2-40B4-BE49-F238E27FC236}">
                <a16:creationId xmlns:a16="http://schemas.microsoft.com/office/drawing/2014/main" id="{750D5631-8815-5F48-8B3B-94A13FD360B2}"/>
              </a:ext>
            </a:extLst>
          </p:cNvPr>
          <p:cNvPicPr>
            <a:picLocks noChangeAspect="1"/>
          </p:cNvPicPr>
          <p:nvPr/>
        </p:nvPicPr>
        <p:blipFill>
          <a:blip r:embed="rId7"/>
          <a:stretch>
            <a:fillRect/>
          </a:stretch>
        </p:blipFill>
        <p:spPr>
          <a:xfrm>
            <a:off x="933085" y="2828537"/>
            <a:ext cx="3689688" cy="1427558"/>
          </a:xfrm>
          <a:prstGeom prst="rect">
            <a:avLst/>
          </a:prstGeom>
        </p:spPr>
      </p:pic>
      <p:pic>
        <p:nvPicPr>
          <p:cNvPr id="2" name="Picture 1">
            <a:extLst>
              <a:ext uri="{FF2B5EF4-FFF2-40B4-BE49-F238E27FC236}">
                <a16:creationId xmlns:a16="http://schemas.microsoft.com/office/drawing/2014/main" id="{4B87D9A4-AC5E-314E-9298-169E716588F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0377" y="3695609"/>
            <a:ext cx="2474861" cy="2771490"/>
          </a:xfrm>
          <a:prstGeom prst="rect">
            <a:avLst/>
          </a:prstGeom>
        </p:spPr>
      </p:pic>
      <p:pic>
        <p:nvPicPr>
          <p:cNvPr id="3" name="Picture 2">
            <a:extLst>
              <a:ext uri="{FF2B5EF4-FFF2-40B4-BE49-F238E27FC236}">
                <a16:creationId xmlns:a16="http://schemas.microsoft.com/office/drawing/2014/main" id="{09607DA8-2D06-D449-ABED-DA4A4ADBFBC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45962" y="2420210"/>
            <a:ext cx="2219970" cy="1275399"/>
          </a:xfrm>
          <a:prstGeom prst="rect">
            <a:avLst/>
          </a:prstGeom>
        </p:spPr>
      </p:pic>
      <p:pic>
        <p:nvPicPr>
          <p:cNvPr id="8" name="Picture 7">
            <a:extLst>
              <a:ext uri="{FF2B5EF4-FFF2-40B4-BE49-F238E27FC236}">
                <a16:creationId xmlns:a16="http://schemas.microsoft.com/office/drawing/2014/main" id="{8396ED9F-508D-E743-AF8A-3005C318888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75370" y="4332669"/>
            <a:ext cx="3390562" cy="2134430"/>
          </a:xfrm>
          <a:prstGeom prst="rect">
            <a:avLst/>
          </a:prstGeom>
        </p:spPr>
      </p:pic>
      <p:pic>
        <p:nvPicPr>
          <p:cNvPr id="9" name="Picture 8">
            <a:extLst>
              <a:ext uri="{FF2B5EF4-FFF2-40B4-BE49-F238E27FC236}">
                <a16:creationId xmlns:a16="http://schemas.microsoft.com/office/drawing/2014/main" id="{A84A196D-9BF9-B744-8FC8-004E8D5C795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97950" y="4002878"/>
            <a:ext cx="871680" cy="1281167"/>
          </a:xfrm>
          <a:prstGeom prst="rect">
            <a:avLst/>
          </a:prstGeom>
        </p:spPr>
      </p:pic>
    </p:spTree>
    <p:extLst>
      <p:ext uri="{BB962C8B-B14F-4D97-AF65-F5344CB8AC3E}">
        <p14:creationId xmlns:p14="http://schemas.microsoft.com/office/powerpoint/2010/main" val="2853879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37B6D6-B339-AB4D-9824-09A0E4C98DB4}"/>
              </a:ext>
            </a:extLst>
          </p:cNvPr>
          <p:cNvSpPr/>
          <p:nvPr/>
        </p:nvSpPr>
        <p:spPr>
          <a:xfrm>
            <a:off x="8146686" y="41065"/>
            <a:ext cx="2668173" cy="1938992"/>
          </a:xfrm>
          <a:prstGeom prst="rect">
            <a:avLst/>
          </a:prstGeom>
        </p:spPr>
        <p:txBody>
          <a:bodyPr wrap="square">
            <a:spAutoFit/>
          </a:bodyPr>
          <a:lstStyle/>
          <a:p>
            <a:pPr defTabSz="410766" eaLnBrk="1" fontAlgn="auto">
              <a:spcBef>
                <a:spcPts val="0"/>
              </a:spcBef>
              <a:spcAft>
                <a:spcPts val="0"/>
              </a:spcAft>
            </a:pPr>
            <a:r>
              <a:rPr lang="en-US" sz="2400" kern="0" dirty="0">
                <a:solidFill>
                  <a:srgbClr val="1F497D"/>
                </a:solidFill>
                <a:latin typeface="Avenir Roman" panose="02000503020000020003" pitchFamily="2" charset="0"/>
                <a:sym typeface="Avenir Book"/>
              </a:rPr>
              <a:t>Main collaborations – Jerusalem, Helsinki, Uppsala, Tartu</a:t>
            </a:r>
            <a:endParaRPr lang="en-US" sz="2400" kern="0" dirty="0">
              <a:solidFill>
                <a:srgbClr val="000000"/>
              </a:solidFill>
              <a:latin typeface="Avenir Roman" panose="02000503020000020003" pitchFamily="2" charset="0"/>
              <a:sym typeface="Avenir Book"/>
            </a:endParaRPr>
          </a:p>
        </p:txBody>
      </p:sp>
      <p:pic>
        <p:nvPicPr>
          <p:cNvPr id="7" name="Picture 6">
            <a:extLst>
              <a:ext uri="{FF2B5EF4-FFF2-40B4-BE49-F238E27FC236}">
                <a16:creationId xmlns:a16="http://schemas.microsoft.com/office/drawing/2014/main" id="{7CE6B95B-3BF6-9743-941A-0B81F9E898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582" y="4957268"/>
            <a:ext cx="2996454" cy="1898579"/>
          </a:xfrm>
          <a:prstGeom prst="rect">
            <a:avLst/>
          </a:prstGeom>
          <a:solidFill>
            <a:schemeClr val="bg1"/>
          </a:solidFill>
          <a:ln>
            <a:solidFill>
              <a:schemeClr val="bg2"/>
            </a:solidFill>
          </a:ln>
        </p:spPr>
      </p:pic>
      <p:pic>
        <p:nvPicPr>
          <p:cNvPr id="8" name="Picture 7">
            <a:extLst>
              <a:ext uri="{FF2B5EF4-FFF2-40B4-BE49-F238E27FC236}">
                <a16:creationId xmlns:a16="http://schemas.microsoft.com/office/drawing/2014/main" id="{EB6F15B4-0D77-6A47-B491-7EF60BD10F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50037" y="2445686"/>
            <a:ext cx="2951018" cy="2213264"/>
          </a:xfrm>
          <a:prstGeom prst="rect">
            <a:avLst/>
          </a:prstGeom>
          <a:ln>
            <a:solidFill>
              <a:schemeClr val="bg2"/>
            </a:solidFill>
          </a:ln>
        </p:spPr>
      </p:pic>
      <p:pic>
        <p:nvPicPr>
          <p:cNvPr id="9" name="Picture 8">
            <a:extLst>
              <a:ext uri="{FF2B5EF4-FFF2-40B4-BE49-F238E27FC236}">
                <a16:creationId xmlns:a16="http://schemas.microsoft.com/office/drawing/2014/main" id="{3613CF42-1969-804B-9AC4-BDA476533117}"/>
              </a:ext>
            </a:extLst>
          </p:cNvPr>
          <p:cNvPicPr>
            <a:picLocks noChangeAspect="1"/>
          </p:cNvPicPr>
          <p:nvPr/>
        </p:nvPicPr>
        <p:blipFill>
          <a:blip r:embed="rId5"/>
          <a:stretch>
            <a:fillRect/>
          </a:stretch>
        </p:blipFill>
        <p:spPr>
          <a:xfrm>
            <a:off x="4144593" y="4957268"/>
            <a:ext cx="3379079" cy="1900732"/>
          </a:xfrm>
          <a:prstGeom prst="rect">
            <a:avLst/>
          </a:prstGeom>
          <a:ln>
            <a:solidFill>
              <a:schemeClr val="bg2"/>
            </a:solidFill>
          </a:ln>
        </p:spPr>
      </p:pic>
      <p:sp>
        <p:nvSpPr>
          <p:cNvPr id="10" name="Rectangle 9">
            <a:extLst>
              <a:ext uri="{FF2B5EF4-FFF2-40B4-BE49-F238E27FC236}">
                <a16:creationId xmlns:a16="http://schemas.microsoft.com/office/drawing/2014/main" id="{E0ACFAAE-81FF-524D-99E2-3DC78EF1C6E7}"/>
              </a:ext>
            </a:extLst>
          </p:cNvPr>
          <p:cNvSpPr/>
          <p:nvPr/>
        </p:nvSpPr>
        <p:spPr>
          <a:xfrm>
            <a:off x="193310" y="41065"/>
            <a:ext cx="7441198" cy="2246769"/>
          </a:xfrm>
          <a:prstGeom prst="rect">
            <a:avLst/>
          </a:prstGeom>
          <a:solidFill>
            <a:schemeClr val="bg1"/>
          </a:solidFill>
          <a:ln>
            <a:solidFill>
              <a:schemeClr val="accent1"/>
            </a:solidFill>
          </a:ln>
        </p:spPr>
        <p:txBody>
          <a:bodyPr wrap="square">
            <a:spAutoFit/>
          </a:bodyPr>
          <a:lstStyle/>
          <a:p>
            <a:pPr defTabSz="410766" eaLnBrk="1" fontAlgn="auto">
              <a:spcBef>
                <a:spcPts val="0"/>
              </a:spcBef>
              <a:spcAft>
                <a:spcPts val="0"/>
              </a:spcAft>
            </a:pPr>
            <a:r>
              <a:rPr lang="en-US" sz="2000" kern="0" dirty="0">
                <a:solidFill>
                  <a:srgbClr val="000000"/>
                </a:solidFill>
                <a:latin typeface="Avenir Book"/>
                <a:sym typeface="Avenir Book"/>
              </a:rPr>
              <a:t>Fundamental studies of high-field phenomena – field emission, material dynamics, breakdown initiation, breakdown evolution, conditioning. Specific techniques and theoretical frameworks include dislocation dynamics, plasmons and collective phenomena, atomistic and kinetic Monte Carlo simulation, FEM simulations, plasma formation and dynamics and advanced electron microscopy (SEM, FIB, TEM).</a:t>
            </a:r>
          </a:p>
        </p:txBody>
      </p:sp>
      <p:sp>
        <p:nvSpPr>
          <p:cNvPr id="11" name="Rectangle 10">
            <a:extLst>
              <a:ext uri="{FF2B5EF4-FFF2-40B4-BE49-F238E27FC236}">
                <a16:creationId xmlns:a16="http://schemas.microsoft.com/office/drawing/2014/main" id="{625385AF-2D1B-0F4F-9C70-D734F8DB6717}"/>
              </a:ext>
            </a:extLst>
          </p:cNvPr>
          <p:cNvSpPr/>
          <p:nvPr/>
        </p:nvSpPr>
        <p:spPr>
          <a:xfrm>
            <a:off x="8269143" y="5076762"/>
            <a:ext cx="3631912" cy="1754326"/>
          </a:xfrm>
          <a:prstGeom prst="rect">
            <a:avLst/>
          </a:prstGeom>
          <a:solidFill>
            <a:schemeClr val="bg1"/>
          </a:solidFill>
        </p:spPr>
        <p:txBody>
          <a:bodyPr wrap="square">
            <a:spAutoFit/>
          </a:bodyPr>
          <a:lstStyle/>
          <a:p>
            <a:pPr defTabSz="410766" eaLnBrk="1" fontAlgn="auto">
              <a:spcBef>
                <a:spcPts val="0"/>
              </a:spcBef>
              <a:spcAft>
                <a:spcPts val="0"/>
              </a:spcAft>
            </a:pPr>
            <a:r>
              <a:rPr lang="en-US" kern="0" dirty="0">
                <a:solidFill>
                  <a:srgbClr val="000000"/>
                </a:solidFill>
                <a:latin typeface="Avenir Book"/>
                <a:sym typeface="Avenir Book"/>
              </a:rPr>
              <a:t>Cryogenic systems – Combining high-gradients in cryo-copper and high-temperature superconductors for high-efficiency and reduced peak RF power requirements.</a:t>
            </a:r>
          </a:p>
        </p:txBody>
      </p:sp>
      <p:sp>
        <p:nvSpPr>
          <p:cNvPr id="12" name="Rectangle 11">
            <a:extLst>
              <a:ext uri="{FF2B5EF4-FFF2-40B4-BE49-F238E27FC236}">
                <a16:creationId xmlns:a16="http://schemas.microsoft.com/office/drawing/2014/main" id="{5EEED70A-9FD3-8542-9B95-3082DBE69D00}"/>
              </a:ext>
            </a:extLst>
          </p:cNvPr>
          <p:cNvSpPr/>
          <p:nvPr/>
        </p:nvSpPr>
        <p:spPr>
          <a:xfrm>
            <a:off x="193310" y="2569453"/>
            <a:ext cx="7441198" cy="2246769"/>
          </a:xfrm>
          <a:prstGeom prst="rect">
            <a:avLst/>
          </a:prstGeom>
          <a:ln>
            <a:solidFill>
              <a:schemeClr val="accent1"/>
            </a:solidFill>
          </a:ln>
        </p:spPr>
        <p:txBody>
          <a:bodyPr wrap="square">
            <a:spAutoFit/>
          </a:bodyPr>
          <a:lstStyle/>
          <a:p>
            <a:pPr defTabSz="410766" eaLnBrk="1" fontAlgn="auto">
              <a:spcBef>
                <a:spcPts val="0"/>
              </a:spcBef>
              <a:spcAft>
                <a:spcPts val="0"/>
              </a:spcAft>
            </a:pPr>
            <a:r>
              <a:rPr lang="en-US" sz="2000" kern="0" dirty="0">
                <a:solidFill>
                  <a:srgbClr val="000000"/>
                </a:solidFill>
                <a:latin typeface="Avenir Book"/>
                <a:sym typeface="Avenir Book"/>
              </a:rPr>
              <a:t>Design for high-gradient and efficiency – predictive modelling of high-field performance as a function of RF design. Materials (including di-electrics) and processes for high gradients and efficiency.</a:t>
            </a:r>
          </a:p>
          <a:p>
            <a:pPr defTabSz="410766" eaLnBrk="1" fontAlgn="auto">
              <a:spcBef>
                <a:spcPts val="0"/>
              </a:spcBef>
              <a:spcAft>
                <a:spcPts val="0"/>
              </a:spcAft>
            </a:pPr>
            <a:endParaRPr lang="en-US" sz="1000" kern="0" dirty="0">
              <a:solidFill>
                <a:srgbClr val="000000"/>
              </a:solidFill>
              <a:latin typeface="Avenir Book"/>
              <a:sym typeface="Avenir Book"/>
            </a:endParaRPr>
          </a:p>
          <a:p>
            <a:pPr defTabSz="410766" eaLnBrk="1" fontAlgn="auto">
              <a:spcBef>
                <a:spcPts val="0"/>
              </a:spcBef>
              <a:spcAft>
                <a:spcPts val="0"/>
              </a:spcAft>
            </a:pPr>
            <a:r>
              <a:rPr lang="en-US" sz="2000" kern="0" dirty="0">
                <a:solidFill>
                  <a:srgbClr val="000000"/>
                </a:solidFill>
                <a:latin typeface="Avenir Book"/>
                <a:sym typeface="Avenir Book"/>
              </a:rPr>
              <a:t>Designs for CLIC, but also RFQ, Muon collider, XFEL, ICS, </a:t>
            </a:r>
            <a:r>
              <a:rPr lang="en-US" sz="2000" kern="0" dirty="0" err="1">
                <a:solidFill>
                  <a:srgbClr val="000000"/>
                </a:solidFill>
                <a:latin typeface="Avenir Book"/>
                <a:sym typeface="Avenir Book"/>
              </a:rPr>
              <a:t>etc</a:t>
            </a:r>
            <a:endParaRPr lang="en-US" sz="1000" kern="0" dirty="0">
              <a:solidFill>
                <a:srgbClr val="000000"/>
              </a:solidFill>
              <a:latin typeface="Avenir Book"/>
              <a:sym typeface="Avenir Book"/>
            </a:endParaRPr>
          </a:p>
          <a:p>
            <a:pPr defTabSz="410766" eaLnBrk="1" fontAlgn="auto">
              <a:spcBef>
                <a:spcPts val="0"/>
              </a:spcBef>
              <a:spcAft>
                <a:spcPts val="0"/>
              </a:spcAft>
            </a:pPr>
            <a:endParaRPr lang="en-US" sz="1000" kern="0" dirty="0">
              <a:solidFill>
                <a:srgbClr val="000000"/>
              </a:solidFill>
              <a:latin typeface="Avenir Book"/>
              <a:sym typeface="Avenir Book"/>
            </a:endParaRPr>
          </a:p>
          <a:p>
            <a:pPr defTabSz="410766" eaLnBrk="1" fontAlgn="auto">
              <a:spcBef>
                <a:spcPts val="0"/>
              </a:spcBef>
              <a:spcAft>
                <a:spcPts val="0"/>
              </a:spcAft>
            </a:pPr>
            <a:r>
              <a:rPr lang="en-US" sz="2000" kern="0" dirty="0">
                <a:solidFill>
                  <a:srgbClr val="000000"/>
                </a:solidFill>
                <a:latin typeface="Avenir Book"/>
                <a:sym typeface="Avenir Book"/>
              </a:rPr>
              <a:t>Experimental support </a:t>
            </a:r>
            <a:r>
              <a:rPr lang="en-US" sz="2000" kern="0" dirty="0" err="1">
                <a:solidFill>
                  <a:srgbClr val="000000"/>
                </a:solidFill>
                <a:latin typeface="Avenir Book"/>
                <a:sym typeface="Avenir Book"/>
              </a:rPr>
              <a:t>XBoxes</a:t>
            </a:r>
            <a:r>
              <a:rPr lang="en-US" sz="2000" kern="0" dirty="0">
                <a:solidFill>
                  <a:srgbClr val="000000"/>
                </a:solidFill>
                <a:latin typeface="Avenir Book"/>
                <a:sym typeface="Avenir Book"/>
              </a:rPr>
              <a:t> and pulsed DC system.</a:t>
            </a:r>
          </a:p>
        </p:txBody>
      </p:sp>
    </p:spTree>
    <p:extLst>
      <p:ext uri="{BB962C8B-B14F-4D97-AF65-F5344CB8AC3E}">
        <p14:creationId xmlns:p14="http://schemas.microsoft.com/office/powerpoint/2010/main" val="4236606764"/>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8.png"/></Relationships>
</file>

<file path=ppt/theme/_rels/theme9.xml.rels><?xml version="1.0" encoding="UTF-8" standalone="yes"?>
<Relationships xmlns="http://schemas.openxmlformats.org/package/2006/relationships"><Relationship Id="rId1" Type="http://schemas.openxmlformats.org/officeDocument/2006/relationships/image" Target="../media/image8.png"/></Relationships>
</file>

<file path=ppt/theme/theme1.xml><?xml version="1.0" encoding="utf-8"?>
<a:theme xmlns:a="http://schemas.openxmlformats.org/drawingml/2006/main" name="1_CERN-logo-badge">
  <a:themeElements>
    <a:clrScheme name="CERN - DG">
      <a:dk1>
        <a:srgbClr val="0055A0"/>
      </a:dk1>
      <a:lt1>
        <a:sysClr val="window" lastClr="FFFFFF"/>
      </a:lt1>
      <a:dk2>
        <a:srgbClr val="0055A0"/>
      </a:dk2>
      <a:lt2>
        <a:srgbClr val="F8F8F8"/>
      </a:lt2>
      <a:accent1>
        <a:srgbClr val="DC642D"/>
      </a:accent1>
      <a:accent2>
        <a:srgbClr val="405B6D"/>
      </a:accent2>
      <a:accent3>
        <a:srgbClr val="45AED4"/>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土木・環境・安全対策-v3a-作業用20210925.potx" id="{B756B8A7-13C7-9D43-8BC3-9F90364804D2}" vid="{A53489F7-ED93-6147-A036-ABCA715B8224}"/>
    </a:ext>
  </a:ext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ong legend">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ong legend">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C8C3760-DAEF-1942-836E-B1AB4D76D3FC}" vid="{4F30340B-B408-7B4E-9168-96FD07A6A802}"/>
    </a:ext>
  </a:extLst>
</a:theme>
</file>

<file path=ppt/theme/theme5.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RR004-UUgrabard-ESS">
  <a:themeElements>
    <a:clrScheme name="Custom 3">
      <a:dk1>
        <a:srgbClr val="000000"/>
      </a:dk1>
      <a:lt1>
        <a:srgbClr val="FFFFFF"/>
      </a:lt1>
      <a:dk2>
        <a:srgbClr val="666666"/>
      </a:dk2>
      <a:lt2>
        <a:srgbClr val="B3B3B3"/>
      </a:lt2>
      <a:accent1>
        <a:srgbClr val="C7D6EA"/>
      </a:accent1>
      <a:accent2>
        <a:srgbClr val="F9E7C9"/>
      </a:accent2>
      <a:accent3>
        <a:srgbClr val="FFFFFF"/>
      </a:accent3>
      <a:accent4>
        <a:srgbClr val="000000"/>
      </a:accent4>
      <a:accent5>
        <a:srgbClr val="E0E8F3"/>
      </a:accent5>
      <a:accent6>
        <a:srgbClr val="E2D1B6"/>
      </a:accent6>
      <a:hlink>
        <a:srgbClr val="416CA8"/>
      </a:hlink>
      <a:folHlink>
        <a:srgbClr val="990000"/>
      </a:folHlink>
    </a:clrScheme>
    <a:fontScheme name="Tom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C8C3760-DAEF-1942-836E-B1AB4D76D3FC}" vid="{4F30340B-B408-7B4E-9168-96FD07A6A802}"/>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C8C3760-DAEF-1942-836E-B1AB4D76D3FC}" vid="{4F30340B-B408-7B4E-9168-96FD07A6A802}"/>
    </a:ext>
  </a:extLst>
</a:theme>
</file>

<file path=ppt/theme/theme9.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CERN - DG">
    <a:dk1>
      <a:srgbClr val="0055A0"/>
    </a:dk1>
    <a:lt1>
      <a:sysClr val="window" lastClr="FFFFFF"/>
    </a:lt1>
    <a:dk2>
      <a:srgbClr val="0055A0"/>
    </a:dk2>
    <a:lt2>
      <a:srgbClr val="F8F8F8"/>
    </a:lt2>
    <a:accent1>
      <a:srgbClr val="DC642D"/>
    </a:accent1>
    <a:accent2>
      <a:srgbClr val="405B6D"/>
    </a:accent2>
    <a:accent3>
      <a:srgbClr val="45AED4"/>
    </a:accent3>
    <a:accent4>
      <a:srgbClr val="808080"/>
    </a:accent4>
    <a:accent5>
      <a:srgbClr val="5F5F5F"/>
    </a:accent5>
    <a:accent6>
      <a:srgbClr val="4D4D4D"/>
    </a:accent6>
    <a:hlink>
      <a:srgbClr val="5F5F5F"/>
    </a:hlink>
    <a:folHlink>
      <a:srgbClr val="919191"/>
    </a:folHlink>
  </a:clrScheme>
</a:themeOverride>
</file>

<file path=ppt/theme/themeOverride2.xml><?xml version="1.0" encoding="utf-8"?>
<a:themeOverride xmlns:a="http://schemas.openxmlformats.org/drawingml/2006/main">
  <a:clrScheme name="CERN - DG">
    <a:dk1>
      <a:srgbClr val="0055A0"/>
    </a:dk1>
    <a:lt1>
      <a:sysClr val="window" lastClr="FFFFFF"/>
    </a:lt1>
    <a:dk2>
      <a:srgbClr val="0055A0"/>
    </a:dk2>
    <a:lt2>
      <a:srgbClr val="F8F8F8"/>
    </a:lt2>
    <a:accent1>
      <a:srgbClr val="DC642D"/>
    </a:accent1>
    <a:accent2>
      <a:srgbClr val="405B6D"/>
    </a:accent2>
    <a:accent3>
      <a:srgbClr val="45AED4"/>
    </a:accent3>
    <a:accent4>
      <a:srgbClr val="808080"/>
    </a:accent4>
    <a:accent5>
      <a:srgbClr val="5F5F5F"/>
    </a:accent5>
    <a:accent6>
      <a:srgbClr val="4D4D4D"/>
    </a:accent6>
    <a:hlink>
      <a:srgbClr val="5F5F5F"/>
    </a:hlink>
    <a:folHlink>
      <a:srgbClr val="919191"/>
    </a:folHlink>
  </a:clrScheme>
</a:themeOverride>
</file>

<file path=ppt/theme/themeOverride3.xml><?xml version="1.0" encoding="utf-8"?>
<a:themeOverride xmlns:a="http://schemas.openxmlformats.org/drawingml/2006/main">
  <a:clrScheme name="CERN - DG">
    <a:dk1>
      <a:srgbClr val="0055A0"/>
    </a:dk1>
    <a:lt1>
      <a:sysClr val="window" lastClr="FFFFFF"/>
    </a:lt1>
    <a:dk2>
      <a:srgbClr val="0055A0"/>
    </a:dk2>
    <a:lt2>
      <a:srgbClr val="F8F8F8"/>
    </a:lt2>
    <a:accent1>
      <a:srgbClr val="DC642D"/>
    </a:accent1>
    <a:accent2>
      <a:srgbClr val="405B6D"/>
    </a:accent2>
    <a:accent3>
      <a:srgbClr val="45AED4"/>
    </a:accent3>
    <a:accent4>
      <a:srgbClr val="808080"/>
    </a:accent4>
    <a:accent5>
      <a:srgbClr val="5F5F5F"/>
    </a:accent5>
    <a:accent6>
      <a:srgbClr val="4D4D4D"/>
    </a:accent6>
    <a:hlink>
      <a:srgbClr val="5F5F5F"/>
    </a:hlink>
    <a:folHlink>
      <a:srgbClr val="919191"/>
    </a:folHlink>
  </a:clrScheme>
</a:themeOverride>
</file>

<file path=ppt/theme/themeOverride4.xml><?xml version="1.0" encoding="utf-8"?>
<a:themeOverride xmlns:a="http://schemas.openxmlformats.org/drawingml/2006/main">
  <a:clrScheme name="CERN - DG">
    <a:dk1>
      <a:srgbClr val="0055A0"/>
    </a:dk1>
    <a:lt1>
      <a:sysClr val="window" lastClr="FFFFFF"/>
    </a:lt1>
    <a:dk2>
      <a:srgbClr val="0055A0"/>
    </a:dk2>
    <a:lt2>
      <a:srgbClr val="F8F8F8"/>
    </a:lt2>
    <a:accent1>
      <a:srgbClr val="DC642D"/>
    </a:accent1>
    <a:accent2>
      <a:srgbClr val="405B6D"/>
    </a:accent2>
    <a:accent3>
      <a:srgbClr val="45AED4"/>
    </a:accent3>
    <a:accent4>
      <a:srgbClr val="808080"/>
    </a:accent4>
    <a:accent5>
      <a:srgbClr val="5F5F5F"/>
    </a:accent5>
    <a:accent6>
      <a:srgbClr val="4D4D4D"/>
    </a:accent6>
    <a:hlink>
      <a:srgbClr val="5F5F5F"/>
    </a:hlink>
    <a:folHlink>
      <a:srgbClr val="91919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1F3A491-B979-46E1-A8B2-18F499C7B7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EC22D58-738F-4CFB-9F2D-4D8EFC1C23D6}">
  <ds:schemaRefs>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http://purl.org/dc/term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6963</TotalTime>
  <Words>5771</Words>
  <Application>Microsoft Macintosh PowerPoint</Application>
  <PresentationFormat>Widescreen</PresentationFormat>
  <Paragraphs>638</Paragraphs>
  <Slides>35</Slides>
  <Notes>22</Notes>
  <HiddenSlides>0</HiddenSlides>
  <MMClips>0</MMClips>
  <ScaleCrop>false</ScaleCrop>
  <HeadingPairs>
    <vt:vector size="6" baseType="variant">
      <vt:variant>
        <vt:lpstr>Fonts Used</vt:lpstr>
      </vt:variant>
      <vt:variant>
        <vt:i4>18</vt:i4>
      </vt:variant>
      <vt:variant>
        <vt:lpstr>Theme</vt:lpstr>
      </vt:variant>
      <vt:variant>
        <vt:i4>12</vt:i4>
      </vt:variant>
      <vt:variant>
        <vt:lpstr>Slide Titles</vt:lpstr>
      </vt:variant>
      <vt:variant>
        <vt:i4>35</vt:i4>
      </vt:variant>
    </vt:vector>
  </HeadingPairs>
  <TitlesOfParts>
    <vt:vector size="65" baseType="lpstr">
      <vt:lpstr>Arial Unicode MS</vt:lpstr>
      <vt:lpstr>ＭＳ Ｐゴシック</vt:lpstr>
      <vt:lpstr>Arial</vt:lpstr>
      <vt:lpstr>Avenir Book</vt:lpstr>
      <vt:lpstr>Avenir Book Oblique</vt:lpstr>
      <vt:lpstr>Avenir Heavy</vt:lpstr>
      <vt:lpstr>Avenir Light</vt:lpstr>
      <vt:lpstr>Avenir Roman</vt:lpstr>
      <vt:lpstr>Calibri</vt:lpstr>
      <vt:lpstr>Chalkduster</vt:lpstr>
      <vt:lpstr>DejaVu Sans</vt:lpstr>
      <vt:lpstr>Droid Sans Fallback</vt:lpstr>
      <vt:lpstr>Gill Sans</vt:lpstr>
      <vt:lpstr>Osaka</vt:lpstr>
      <vt:lpstr>Times Bold</vt:lpstr>
      <vt:lpstr>Times New Roman</vt:lpstr>
      <vt:lpstr>Times Roman</vt:lpstr>
      <vt:lpstr>Wingdings</vt:lpstr>
      <vt:lpstr>1_CERN-logo-badge</vt:lpstr>
      <vt:lpstr>long legend</vt:lpstr>
      <vt:lpstr>1_long legend</vt:lpstr>
      <vt:lpstr>2_Office Theme</vt:lpstr>
      <vt:lpstr>Font and logo master</vt:lpstr>
      <vt:lpstr>1_RR004-UUgrabard-ESS</vt:lpstr>
      <vt:lpstr>3_Office Theme</vt:lpstr>
      <vt:lpstr>4_Office Theme</vt:lpstr>
      <vt:lpstr>White</vt:lpstr>
      <vt:lpstr>1_White</vt:lpstr>
      <vt:lpstr>1_Office テーマ</vt:lpstr>
      <vt:lpstr>5_Office Theme</vt:lpstr>
      <vt:lpstr>PowerPoint Presentation</vt:lpstr>
      <vt:lpstr>Proposed e+e– linear colliders – CLIC</vt:lpstr>
      <vt:lpstr>Collaborations</vt:lpstr>
      <vt:lpstr>CLIC parameters</vt:lpstr>
      <vt:lpstr>CLIC timeline</vt:lpstr>
      <vt:lpstr>CLIC Project Readiness Report (PRR)</vt:lpstr>
      <vt:lpstr>X-band </vt:lpstr>
      <vt:lpstr>PowerPoint Presentation</vt:lpstr>
      <vt:lpstr>PowerPoint Presentation</vt:lpstr>
      <vt:lpstr>CLIC acc. studies – luminosity </vt:lpstr>
      <vt:lpstr>PowerPoint Presentation</vt:lpstr>
      <vt:lpstr>Power and Energy</vt:lpstr>
      <vt:lpstr>Resources </vt:lpstr>
      <vt:lpstr>PowerPoint Presentation</vt:lpstr>
      <vt:lpstr>PowerPoint Presentation</vt:lpstr>
      <vt:lpstr>PowerPoint Presentation</vt:lpstr>
      <vt:lpstr>PowerPoint Presentation</vt:lpstr>
      <vt:lpstr>PowerPoint Presentation</vt:lpstr>
      <vt:lpstr>PowerPoint Presentation</vt:lpstr>
      <vt:lpstr>Progress in SRF</vt:lpstr>
      <vt:lpstr>International Cooperation in SRF</vt:lpstr>
      <vt:lpstr>PowerPoint Presentation</vt:lpstr>
      <vt:lpstr>PowerPoint Presentation</vt:lpstr>
      <vt:lpstr>PowerPoint Presentation</vt:lpstr>
      <vt:lpstr>                                     Progress for positron source　　　　</vt:lpstr>
      <vt:lpstr>Progress for DR</vt:lpstr>
      <vt:lpstr>Progress for final focus</vt:lpstr>
      <vt:lpstr>Progress for beam dump</vt:lpstr>
      <vt:lpstr>Topography and geology assumed  in civil engineering design of ILC</vt:lpstr>
      <vt:lpstr>     Radiation safety and community understanding</vt:lpstr>
      <vt:lpstr>Environmental Initiatives</vt:lpstr>
      <vt:lpstr>Resources</vt:lpstr>
      <vt:lpstr>Deliberations of Prelab plan </vt:lpstr>
      <vt:lpstr>ILCX workshop</vt:lpstr>
      <vt:lpstr>Thanks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Fabiola Gianotti</dc:creator>
  <cp:keywords/>
  <dc:description/>
  <cp:lastModifiedBy>Steinar Stapnes</cp:lastModifiedBy>
  <cp:revision>1268</cp:revision>
  <cp:lastPrinted>2020-12-14T09:27:20Z</cp:lastPrinted>
  <dcterms:created xsi:type="dcterms:W3CDTF">2018-09-09T16:37:43Z</dcterms:created>
  <dcterms:modified xsi:type="dcterms:W3CDTF">2021-11-08T12:23:40Z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r8>0</vt:r8>
  </property>
  <property fmtid="{D5CDD505-2E9C-101B-9397-08002B2CF9AE}" pid="4" name="HyperlinksChanged">
    <vt:bool>false</vt:bool>
  </property>
  <property fmtid="{D5CDD505-2E9C-101B-9397-08002B2CF9AE}" pid="5" name="LinksUpToDate">
    <vt:bool>false</vt:bool>
  </property>
  <property fmtid="{D5CDD505-2E9C-101B-9397-08002B2CF9AE}" pid="6" name="MMClips">
    <vt:r8>0</vt:r8>
  </property>
  <property fmtid="{D5CDD505-2E9C-101B-9397-08002B2CF9AE}" pid="7" name="Notes">
    <vt:r8>14</vt:r8>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r8>37</vt:r8>
  </property>
  <property fmtid="{D5CDD505-2E9C-101B-9397-08002B2CF9AE}" pid="12" name="Version">
    <vt:r8>1</vt:r8>
  </property>
</Properties>
</file>