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9"/>
  </p:notesMasterIdLst>
  <p:handoutMasterIdLst>
    <p:handoutMasterId r:id="rId20"/>
  </p:handoutMasterIdLst>
  <p:sldIdLst>
    <p:sldId id="256" r:id="rId2"/>
    <p:sldId id="271" r:id="rId3"/>
    <p:sldId id="288" r:id="rId4"/>
    <p:sldId id="287" r:id="rId5"/>
    <p:sldId id="290" r:id="rId6"/>
    <p:sldId id="289" r:id="rId7"/>
    <p:sldId id="273" r:id="rId8"/>
    <p:sldId id="300" r:id="rId9"/>
    <p:sldId id="274" r:id="rId10"/>
    <p:sldId id="275" r:id="rId11"/>
    <p:sldId id="301" r:id="rId12"/>
    <p:sldId id="292" r:id="rId13"/>
    <p:sldId id="302" r:id="rId14"/>
    <p:sldId id="281" r:id="rId15"/>
    <p:sldId id="303" r:id="rId16"/>
    <p:sldId id="282" r:id="rId17"/>
    <p:sldId id="265" r:id="rId18"/>
  </p:sldIdLst>
  <p:sldSz cx="9144000" cy="6858000" type="screen4x3"/>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0000FF"/>
    <a:srgbClr val="197DCE"/>
    <a:srgbClr val="FF00FF"/>
    <a:srgbClr val="B8D3E8"/>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60" autoAdjust="0"/>
  </p:normalViewPr>
  <p:slideViewPr>
    <p:cSldViewPr snapToGrid="0" showGuides="1">
      <p:cViewPr varScale="1">
        <p:scale>
          <a:sx n="119" d="100"/>
          <a:sy n="119" d="100"/>
        </p:scale>
        <p:origin x="1356" y="108"/>
      </p:cViewPr>
      <p:guideLst>
        <p:guide pos="2880"/>
        <p:guide orient="horz" pos="2160"/>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F861F19-DF91-4F64-BE48-EFD1CA52AD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418CB0A0-0989-4B5B-B154-0629656CFC06}"/>
              </a:ext>
            </a:extLst>
          </p:cNvPr>
          <p:cNvSpPr>
            <a:spLocks noGrp="1"/>
          </p:cNvSpPr>
          <p:nvPr>
            <p:ph type="dt" sz="quarter" idx="1"/>
          </p:nvPr>
        </p:nvSpPr>
        <p:spPr>
          <a:xfrm>
            <a:off x="3884613" y="-11017"/>
            <a:ext cx="2971800" cy="458788"/>
          </a:xfrm>
          <a:prstGeom prst="rect">
            <a:avLst/>
          </a:prstGeom>
        </p:spPr>
        <p:txBody>
          <a:bodyPr vert="horz" lIns="91440" tIns="45720" rIns="91440" bIns="45720" rtlCol="0"/>
          <a:lstStyle>
            <a:lvl1pPr algn="r">
              <a:defRPr sz="1200"/>
            </a:lvl1pPr>
          </a:lstStyle>
          <a:p>
            <a:pPr rtl="0"/>
            <a:fld id="{260C9011-0B7A-46BC-91B1-6351CAD07A71}" type="datetime1">
              <a:rPr lang="zh-CN" altLang="en-US" smtClean="0">
                <a:latin typeface="Microsoft YaHei UI" panose="020B0503020204020204" pitchFamily="34" charset="-122"/>
                <a:ea typeface="Microsoft YaHei UI" panose="020B0503020204020204" pitchFamily="34" charset="-122"/>
              </a:rPr>
              <a:t>2021/11/8</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61DD27BA-B4B9-4D27-9656-D54AFCB9F8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0B101362-2FBF-46C0-B19B-AA1AE1D4B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442E760-7E3D-4B19-8755-B96625BD0FBD}"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03533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F7B69002-8A56-4C2A-8C1B-E475ACC60290}" type="datetime1">
              <a:rPr lang="zh-CN" altLang="en-US" smtClean="0"/>
              <a:pPr/>
              <a:t>2021/11/8</a:t>
            </a:fld>
            <a:endParaRPr lang="zh-CN" altLang="en-US" dirty="0"/>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53D78A92-0141-4330-8F3E-FAADFAC23844}" type="slidenum">
              <a:rPr lang="en-US" altLang="zh-CN" noProof="0" smtClean="0"/>
              <a:pPr/>
              <a:t>‹#›</a:t>
            </a:fld>
            <a:endParaRPr lang="zh-CN" alt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a:t>
            </a:fld>
            <a:endParaRPr lang="zh-CN" altLang="ru-RU" dirty="0"/>
          </a:p>
        </p:txBody>
      </p:sp>
    </p:spTree>
    <p:extLst>
      <p:ext uri="{BB962C8B-B14F-4D97-AF65-F5344CB8AC3E}">
        <p14:creationId xmlns:p14="http://schemas.microsoft.com/office/powerpoint/2010/main" val="208752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10</a:t>
            </a:fld>
            <a:endParaRPr lang="zh-CN" altLang="ru-RU" dirty="0"/>
          </a:p>
        </p:txBody>
      </p:sp>
    </p:spTree>
    <p:extLst>
      <p:ext uri="{BB962C8B-B14F-4D97-AF65-F5344CB8AC3E}">
        <p14:creationId xmlns:p14="http://schemas.microsoft.com/office/powerpoint/2010/main" val="149679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11</a:t>
            </a:fld>
            <a:endParaRPr lang="zh-CN" altLang="ru-RU" dirty="0"/>
          </a:p>
        </p:txBody>
      </p:sp>
    </p:spTree>
    <p:extLst>
      <p:ext uri="{BB962C8B-B14F-4D97-AF65-F5344CB8AC3E}">
        <p14:creationId xmlns:p14="http://schemas.microsoft.com/office/powerpoint/2010/main" val="20795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12</a:t>
            </a:fld>
            <a:endParaRPr lang="zh-CN" altLang="ru-RU" dirty="0"/>
          </a:p>
        </p:txBody>
      </p:sp>
    </p:spTree>
    <p:extLst>
      <p:ext uri="{BB962C8B-B14F-4D97-AF65-F5344CB8AC3E}">
        <p14:creationId xmlns:p14="http://schemas.microsoft.com/office/powerpoint/2010/main" val="243862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13</a:t>
            </a:fld>
            <a:endParaRPr lang="zh-CN" altLang="ru-RU" dirty="0"/>
          </a:p>
        </p:txBody>
      </p:sp>
    </p:spTree>
    <p:extLst>
      <p:ext uri="{BB962C8B-B14F-4D97-AF65-F5344CB8AC3E}">
        <p14:creationId xmlns:p14="http://schemas.microsoft.com/office/powerpoint/2010/main" val="428774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14</a:t>
            </a:fld>
            <a:endParaRPr lang="zh-CN" altLang="ru-RU" dirty="0"/>
          </a:p>
        </p:txBody>
      </p:sp>
    </p:spTree>
    <p:extLst>
      <p:ext uri="{BB962C8B-B14F-4D97-AF65-F5344CB8AC3E}">
        <p14:creationId xmlns:p14="http://schemas.microsoft.com/office/powerpoint/2010/main" val="409767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15</a:t>
            </a:fld>
            <a:endParaRPr lang="zh-CN" altLang="ru-RU" dirty="0"/>
          </a:p>
        </p:txBody>
      </p:sp>
    </p:spTree>
    <p:extLst>
      <p:ext uri="{BB962C8B-B14F-4D97-AF65-F5344CB8AC3E}">
        <p14:creationId xmlns:p14="http://schemas.microsoft.com/office/powerpoint/2010/main" val="258554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16</a:t>
            </a:fld>
            <a:endParaRPr lang="zh-CN" altLang="ru-RU" dirty="0"/>
          </a:p>
        </p:txBody>
      </p:sp>
    </p:spTree>
    <p:extLst>
      <p:ext uri="{BB962C8B-B14F-4D97-AF65-F5344CB8AC3E}">
        <p14:creationId xmlns:p14="http://schemas.microsoft.com/office/powerpoint/2010/main" val="3199119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rtlCol="0"/>
          <a:lstStyle/>
          <a:p>
            <a:pPr rtl="0"/>
            <a:fld id="{53D78A92-0141-4330-8F3E-FAADFAC23844}" type="slidenum">
              <a:rPr lang="ru-RU" altLang="zh-CN" smtClean="0"/>
              <a:t>17</a:t>
            </a:fld>
            <a:endParaRPr lang="zh-CN" altLang="ru-RU" dirty="0"/>
          </a:p>
        </p:txBody>
      </p:sp>
    </p:spTree>
    <p:extLst>
      <p:ext uri="{BB962C8B-B14F-4D97-AF65-F5344CB8AC3E}">
        <p14:creationId xmlns:p14="http://schemas.microsoft.com/office/powerpoint/2010/main" val="4140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2</a:t>
            </a:fld>
            <a:endParaRPr lang="zh-CN" altLang="ru-RU" dirty="0"/>
          </a:p>
        </p:txBody>
      </p:sp>
    </p:spTree>
    <p:extLst>
      <p:ext uri="{BB962C8B-B14F-4D97-AF65-F5344CB8AC3E}">
        <p14:creationId xmlns:p14="http://schemas.microsoft.com/office/powerpoint/2010/main" val="364194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3</a:t>
            </a:fld>
            <a:endParaRPr lang="zh-CN" altLang="ru-RU" dirty="0"/>
          </a:p>
        </p:txBody>
      </p:sp>
    </p:spTree>
    <p:extLst>
      <p:ext uri="{BB962C8B-B14F-4D97-AF65-F5344CB8AC3E}">
        <p14:creationId xmlns:p14="http://schemas.microsoft.com/office/powerpoint/2010/main" val="223797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4</a:t>
            </a:fld>
            <a:endParaRPr lang="zh-CN" altLang="ru-RU" dirty="0"/>
          </a:p>
        </p:txBody>
      </p:sp>
    </p:spTree>
    <p:extLst>
      <p:ext uri="{BB962C8B-B14F-4D97-AF65-F5344CB8AC3E}">
        <p14:creationId xmlns:p14="http://schemas.microsoft.com/office/powerpoint/2010/main" val="48306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5</a:t>
            </a:fld>
            <a:endParaRPr lang="zh-CN" altLang="ru-RU" dirty="0"/>
          </a:p>
        </p:txBody>
      </p:sp>
    </p:spTree>
    <p:extLst>
      <p:ext uri="{BB962C8B-B14F-4D97-AF65-F5344CB8AC3E}">
        <p14:creationId xmlns:p14="http://schemas.microsoft.com/office/powerpoint/2010/main" val="111573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6</a:t>
            </a:fld>
            <a:endParaRPr lang="zh-CN" altLang="ru-RU" dirty="0"/>
          </a:p>
        </p:txBody>
      </p:sp>
    </p:spTree>
    <p:extLst>
      <p:ext uri="{BB962C8B-B14F-4D97-AF65-F5344CB8AC3E}">
        <p14:creationId xmlns:p14="http://schemas.microsoft.com/office/powerpoint/2010/main" val="308455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7</a:t>
            </a:fld>
            <a:endParaRPr lang="zh-CN" altLang="ru-RU" dirty="0"/>
          </a:p>
        </p:txBody>
      </p:sp>
    </p:spTree>
    <p:extLst>
      <p:ext uri="{BB962C8B-B14F-4D97-AF65-F5344CB8AC3E}">
        <p14:creationId xmlns:p14="http://schemas.microsoft.com/office/powerpoint/2010/main" val="116672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8</a:t>
            </a:fld>
            <a:endParaRPr lang="zh-CN" altLang="ru-RU" dirty="0"/>
          </a:p>
        </p:txBody>
      </p:sp>
    </p:spTree>
    <p:extLst>
      <p:ext uri="{BB962C8B-B14F-4D97-AF65-F5344CB8AC3E}">
        <p14:creationId xmlns:p14="http://schemas.microsoft.com/office/powerpoint/2010/main" val="19102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9</a:t>
            </a:fld>
            <a:endParaRPr lang="zh-CN" altLang="ru-RU" dirty="0"/>
          </a:p>
        </p:txBody>
      </p:sp>
    </p:spTree>
    <p:extLst>
      <p:ext uri="{BB962C8B-B14F-4D97-AF65-F5344CB8AC3E}">
        <p14:creationId xmlns:p14="http://schemas.microsoft.com/office/powerpoint/2010/main" val="3688629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带日期的标题幻灯片">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1DAC5403-E1D0-4032-A9FE-410B2982643C}"/>
              </a:ext>
            </a:extLst>
          </p:cNvPr>
          <p:cNvSpPr/>
          <p:nvPr userDrawn="1"/>
        </p:nvSpPr>
        <p:spPr>
          <a:xfrm>
            <a:off x="0" y="0"/>
            <a:ext cx="9144000" cy="6858000"/>
          </a:xfrm>
          <a:prstGeom prst="rect">
            <a:avLst/>
          </a:prstGeom>
          <a:blipFill>
            <a:blip r:embed="rId2"/>
            <a:srcRect/>
            <a:stretch>
              <a:fillRect/>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F3C0C995-565B-4516-BC98-CCDEE529B154}"/>
              </a:ext>
            </a:extLst>
          </p:cNvPr>
          <p:cNvSpPr/>
          <p:nvPr userDrawn="1"/>
        </p:nvSpPr>
        <p:spPr>
          <a:xfrm>
            <a:off x="0" y="0"/>
            <a:ext cx="9144000" cy="6858000"/>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5380845"/>
            <a:ext cx="3275648" cy="324417"/>
          </a:xfrm>
        </p:spPr>
        <p:txBody>
          <a:bodyPr rtlCol="0">
            <a:noAutofit/>
          </a:bodyPr>
          <a:lstStyle>
            <a:lvl1pPr marL="0" indent="0" algn="ctr">
              <a:buNone/>
              <a:defRPr sz="150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20XX</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2289328"/>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演示文稿标题    </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5034597"/>
            <a:ext cx="3275648" cy="324417"/>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月</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890309"/>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zh-CN" altLang="en-US" noProof="0" dirty="0"/>
              <a:t>演示文稿标语</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cxnSp>
        <p:nvCxnSpPr>
          <p:cNvPr id="6" name="直接连接符​​(S) 5">
            <a:extLst>
              <a:ext uri="{FF2B5EF4-FFF2-40B4-BE49-F238E27FC236}">
                <a16:creationId xmlns:a16="http://schemas.microsoft.com/office/drawing/2014/main" id="{2B62C84D-B809-41CE-8FCD-935E2343985F}"/>
              </a:ext>
            </a:extLst>
          </p:cNvPr>
          <p:cNvCxnSpPr/>
          <p:nvPr userDrawn="1"/>
        </p:nvCxnSpPr>
        <p:spPr>
          <a:xfrm>
            <a:off x="4283964" y="5382082"/>
            <a:ext cx="57607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图形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06300" y="3612714"/>
            <a:ext cx="37314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媒体布局">
    <p:spTree>
      <p:nvGrpSpPr>
        <p:cNvPr id="1" name=""/>
        <p:cNvGrpSpPr/>
        <p:nvPr/>
      </p:nvGrpSpPr>
      <p:grpSpPr>
        <a:xfrm>
          <a:off x="0" y="0"/>
          <a:ext cx="0" cy="0"/>
          <a:chOff x="0" y="0"/>
          <a:chExt cx="0" cy="0"/>
        </a:xfrm>
      </p:grpSpPr>
      <p:sp>
        <p:nvSpPr>
          <p:cNvPr id="7" name="椭圆形 6">
            <a:extLst>
              <a:ext uri="{FF2B5EF4-FFF2-40B4-BE49-F238E27FC236}">
                <a16:creationId xmlns:a16="http://schemas.microsoft.com/office/drawing/2014/main" id="{477C40CB-E014-6746-B13E-D12CBBAA5F76}"/>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0A250713-11E6-4FEF-877D-92967D24588A}"/>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445D3C9A-DEE5-4BD4-8961-80E018A4C27D}"/>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5" name="灯片编号占位符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10" name="标题 1">
            <a:extLst>
              <a:ext uri="{FF2B5EF4-FFF2-40B4-BE49-F238E27FC236}">
                <a16:creationId xmlns:a16="http://schemas.microsoft.com/office/drawing/2014/main" id="{36869C46-B57A-4B80-BC7B-965AF70D6343}"/>
              </a:ext>
            </a:extLst>
          </p:cNvPr>
          <p:cNvSpPr>
            <a:spLocks noGrp="1"/>
          </p:cNvSpPr>
          <p:nvPr>
            <p:ph type="title" hasCustomPrompt="1"/>
          </p:nvPr>
        </p:nvSpPr>
        <p:spPr>
          <a:xfrm>
            <a:off x="1509963" y="5868367"/>
            <a:ext cx="6124074" cy="363600"/>
          </a:xfrm>
        </p:spPr>
        <p:txBody>
          <a:bodyPr rtlCol="0">
            <a:normAutofit/>
          </a:bodyPr>
          <a:lstStyle>
            <a:lvl1pPr algn="ctr">
              <a:defRPr lang="ru-RU" sz="1350" b="0" i="0" kern="1200" dirty="0">
                <a:solidFill>
                  <a:schemeClr val="tx2"/>
                </a:solidFill>
                <a:latin typeface="Microsoft YaHei UI" panose="020B0503020204020204" pitchFamily="34" charset="-122"/>
                <a:ea typeface="Microsoft YaHei UI" panose="020B0503020204020204" pitchFamily="34" charset="-122"/>
                <a:cs typeface="+mn-cs"/>
              </a:defRPr>
            </a:lvl1pPr>
          </a:lstStyle>
          <a:p>
            <a:pPr rtl="0"/>
            <a:r>
              <a:rPr lang="zh-CN" altLang="en-US" noProof="0" dirty="0"/>
              <a:t>单击以编辑模板标题样式</a:t>
            </a:r>
          </a:p>
        </p:txBody>
      </p:sp>
      <p:sp>
        <p:nvSpPr>
          <p:cNvPr id="8" name="媒体占位符 7">
            <a:extLst>
              <a:ext uri="{FF2B5EF4-FFF2-40B4-BE49-F238E27FC236}">
                <a16:creationId xmlns:a16="http://schemas.microsoft.com/office/drawing/2014/main" id="{42411445-9429-45B8-9A2F-EB86451B6B14}"/>
              </a:ext>
            </a:extLst>
          </p:cNvPr>
          <p:cNvSpPr>
            <a:spLocks noGrp="1"/>
          </p:cNvSpPr>
          <p:nvPr>
            <p:ph type="media" sz="quarter" idx="17"/>
          </p:nvPr>
        </p:nvSpPr>
        <p:spPr>
          <a:xfrm>
            <a:off x="621792" y="827052"/>
            <a:ext cx="7900416" cy="4818888"/>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单击图标添加媒体</a:t>
            </a:r>
            <a:endParaRPr lang="zh-CN" alt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参考文献幻灯片">
    <p:spTree>
      <p:nvGrpSpPr>
        <p:cNvPr id="1" name=""/>
        <p:cNvGrpSpPr/>
        <p:nvPr/>
      </p:nvGrpSpPr>
      <p:grpSpPr>
        <a:xfrm>
          <a:off x="0" y="0"/>
          <a:ext cx="0" cy="0"/>
          <a:chOff x="0" y="0"/>
          <a:chExt cx="0" cy="0"/>
        </a:xfrm>
      </p:grpSpPr>
      <p:sp>
        <p:nvSpPr>
          <p:cNvPr id="8" name="椭圆形 7">
            <a:extLst>
              <a:ext uri="{FF2B5EF4-FFF2-40B4-BE49-F238E27FC236}">
                <a16:creationId xmlns:a16="http://schemas.microsoft.com/office/drawing/2014/main" id="{AB26BB24-F7CA-D343-93C8-2EAC64AB35DF}"/>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参考文献</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8" name="文本占位符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628650" y="1874839"/>
            <a:ext cx="7886700" cy="3742191"/>
          </a:xfrm>
        </p:spPr>
        <p:txBody>
          <a:bodyPr rtlCol="0">
            <a:normAutofit/>
          </a:bodyPr>
          <a:lstStyle>
            <a:lvl1pPr marL="214313" indent="-214313" algn="l">
              <a:buClr>
                <a:schemeClr val="bg2"/>
              </a:buClr>
              <a:buFont typeface="Arial" panose="020B0604020202020204" pitchFamily="34" charset="0"/>
              <a:buChar char="•"/>
              <a:defRPr lang="en-US"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a:defRPr sz="1350"/>
            </a:lvl2pPr>
            <a:lvl3pPr>
              <a:defRPr sz="1350"/>
            </a:lvl3pPr>
            <a:lvl4pPr>
              <a:defRPr sz="1350"/>
            </a:lvl4pPr>
            <a:lvl5pPr>
              <a:defRPr sz="1350"/>
            </a:lvl5pPr>
          </a:lstStyle>
          <a:p>
            <a:pPr marL="135000" lvl="0" indent="-135000" algn="l" defTabSz="685800" rtl="0" eaLnBrk="1" latinLnBrk="0" hangingPunct="1">
              <a:lnSpc>
                <a:spcPct val="90000"/>
              </a:lnSpc>
              <a:spcBef>
                <a:spcPts val="450"/>
              </a:spcBef>
              <a:buClr>
                <a:schemeClr val="bg2"/>
              </a:buClr>
              <a:buFont typeface="Arial" panose="020B0604020202020204" pitchFamily="34" charset="0"/>
              <a:buChar char="•"/>
            </a:pPr>
            <a:r>
              <a:rPr lang="zh-CN" altLang="en-US" noProof="0" dirty="0"/>
              <a:t>编辑模板文本样式</a:t>
            </a:r>
          </a:p>
        </p:txBody>
      </p:sp>
      <p:pic>
        <p:nvPicPr>
          <p:cNvPr id="9" name="图形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3546000" y="1583062"/>
            <a:ext cx="2052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日程表布局">
    <p:spTree>
      <p:nvGrpSpPr>
        <p:cNvPr id="1" name=""/>
        <p:cNvGrpSpPr/>
        <p:nvPr/>
      </p:nvGrpSpPr>
      <p:grpSpPr>
        <a:xfrm>
          <a:off x="0" y="0"/>
          <a:ext cx="0" cy="0"/>
          <a:chOff x="0" y="0"/>
          <a:chExt cx="0" cy="0"/>
        </a:xfrm>
      </p:grpSpPr>
      <p:sp>
        <p:nvSpPr>
          <p:cNvPr id="33" name="椭圆形 32">
            <a:extLst>
              <a:ext uri="{FF2B5EF4-FFF2-40B4-BE49-F238E27FC236}">
                <a16:creationId xmlns:a16="http://schemas.microsoft.com/office/drawing/2014/main" id="{93CAE97F-7AA1-7243-A2C2-945FB7C81FFE}"/>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日程表</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8" name="文本占位符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628650" y="1874839"/>
            <a:ext cx="7886700" cy="904875"/>
          </a:xfrm>
        </p:spPr>
        <p:txBody>
          <a:bodyPr rtlCol="0">
            <a:normAutofit/>
          </a:bodyPr>
          <a:lstStyle>
            <a:lvl1pPr marL="0" indent="0" algn="ctr">
              <a:buNone/>
              <a:defRPr sz="1350">
                <a:latin typeface="Microsoft YaHei UI" panose="020B0503020204020204" pitchFamily="34" charset="-122"/>
                <a:ea typeface="Microsoft YaHei UI" panose="020B0503020204020204" pitchFamily="34" charset="-122"/>
              </a:defRPr>
            </a:lvl1pPr>
            <a:lvl2pPr>
              <a:defRPr sz="1350"/>
            </a:lvl2pPr>
            <a:lvl3pPr>
              <a:defRPr sz="1350"/>
            </a:lvl3pPr>
            <a:lvl4pPr>
              <a:defRPr sz="1350"/>
            </a:lvl4pPr>
            <a:lvl5pPr>
              <a:defRPr sz="1350"/>
            </a:lvl5pPr>
          </a:lstStyle>
          <a:p>
            <a:pPr lvl="0" rtl="0"/>
            <a:r>
              <a:rPr lang="zh-CN" altLang="en-US" noProof="0" dirty="0"/>
              <a:t>编辑模板文本样式</a:t>
            </a:r>
          </a:p>
        </p:txBody>
      </p:sp>
      <p:pic>
        <p:nvPicPr>
          <p:cNvPr id="8" name="图形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3546000" y="1583062"/>
            <a:ext cx="2052000" cy="133200"/>
          </a:xfrm>
          <a:prstGeom prst="rect">
            <a:avLst/>
          </a:prstGeom>
        </p:spPr>
      </p:pic>
      <p:cxnSp>
        <p:nvCxnSpPr>
          <p:cNvPr id="9" name="直接连接符​​(S) 8">
            <a:extLst>
              <a:ext uri="{FF2B5EF4-FFF2-40B4-BE49-F238E27FC236}">
                <a16:creationId xmlns:a16="http://schemas.microsoft.com/office/drawing/2014/main" id="{0128AD04-D032-4ED8-B747-79E215221BC3}"/>
              </a:ext>
            </a:extLst>
          </p:cNvPr>
          <p:cNvCxnSpPr/>
          <p:nvPr userDrawn="1"/>
        </p:nvCxnSpPr>
        <p:spPr>
          <a:xfrm>
            <a:off x="752395" y="3429000"/>
            <a:ext cx="805129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椭圆形 9">
            <a:extLst>
              <a:ext uri="{FF2B5EF4-FFF2-40B4-BE49-F238E27FC236}">
                <a16:creationId xmlns:a16="http://schemas.microsoft.com/office/drawing/2014/main" id="{7CADBD86-8962-4775-A03E-4D2D3F35D72C}"/>
              </a:ext>
            </a:extLst>
          </p:cNvPr>
          <p:cNvSpPr/>
          <p:nvPr userDrawn="1"/>
        </p:nvSpPr>
        <p:spPr>
          <a:xfrm>
            <a:off x="752395"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3" name="椭圆形 12">
            <a:extLst>
              <a:ext uri="{FF2B5EF4-FFF2-40B4-BE49-F238E27FC236}">
                <a16:creationId xmlns:a16="http://schemas.microsoft.com/office/drawing/2014/main" id="{325884FD-7D59-4699-84D1-14B6900E99F4}"/>
              </a:ext>
            </a:extLst>
          </p:cNvPr>
          <p:cNvSpPr/>
          <p:nvPr userDrawn="1"/>
        </p:nvSpPr>
        <p:spPr>
          <a:xfrm>
            <a:off x="4536458"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椭圆形 15">
            <a:extLst>
              <a:ext uri="{FF2B5EF4-FFF2-40B4-BE49-F238E27FC236}">
                <a16:creationId xmlns:a16="http://schemas.microsoft.com/office/drawing/2014/main" id="{F6A6A55C-2C42-4004-8120-A8A22C86DD6F}"/>
              </a:ext>
            </a:extLst>
          </p:cNvPr>
          <p:cNvSpPr/>
          <p:nvPr userDrawn="1"/>
        </p:nvSpPr>
        <p:spPr>
          <a:xfrm>
            <a:off x="7059168"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7" name="椭圆形 16">
            <a:extLst>
              <a:ext uri="{FF2B5EF4-FFF2-40B4-BE49-F238E27FC236}">
                <a16:creationId xmlns:a16="http://schemas.microsoft.com/office/drawing/2014/main" id="{213A8FD8-4E6D-4DB1-8DA5-82151D87BDFF}"/>
              </a:ext>
            </a:extLst>
          </p:cNvPr>
          <p:cNvSpPr/>
          <p:nvPr userDrawn="1"/>
        </p:nvSpPr>
        <p:spPr>
          <a:xfrm>
            <a:off x="2013749"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9" name="椭圆形 18">
            <a:extLst>
              <a:ext uri="{FF2B5EF4-FFF2-40B4-BE49-F238E27FC236}">
                <a16:creationId xmlns:a16="http://schemas.microsoft.com/office/drawing/2014/main" id="{71E5BFBE-FB31-40FB-971E-8340FDBDE99A}"/>
              </a:ext>
            </a:extLst>
          </p:cNvPr>
          <p:cNvSpPr/>
          <p:nvPr userDrawn="1"/>
        </p:nvSpPr>
        <p:spPr>
          <a:xfrm>
            <a:off x="3275104"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0" name="椭圆形 19">
            <a:extLst>
              <a:ext uri="{FF2B5EF4-FFF2-40B4-BE49-F238E27FC236}">
                <a16:creationId xmlns:a16="http://schemas.microsoft.com/office/drawing/2014/main" id="{99956DA3-E64C-494F-8908-AC1D9418DC10}"/>
              </a:ext>
            </a:extLst>
          </p:cNvPr>
          <p:cNvSpPr/>
          <p:nvPr userDrawn="1"/>
        </p:nvSpPr>
        <p:spPr>
          <a:xfrm>
            <a:off x="5797813"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4" name="文本占位符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754688"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1" name="文本占位符 13">
            <a:extLst>
              <a:ext uri="{FF2B5EF4-FFF2-40B4-BE49-F238E27FC236}">
                <a16:creationId xmlns:a16="http://schemas.microsoft.com/office/drawing/2014/main" id="{F0ED1E4A-D0B2-44B6-AE21-6DC45B20C67E}"/>
              </a:ext>
            </a:extLst>
          </p:cNvPr>
          <p:cNvSpPr>
            <a:spLocks noGrp="1"/>
          </p:cNvSpPr>
          <p:nvPr>
            <p:ph type="body" sz="quarter" idx="15"/>
          </p:nvPr>
        </p:nvSpPr>
        <p:spPr>
          <a:xfrm>
            <a:off x="717708"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3" name="文本占位符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016215"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4" name="文本占位符 13">
            <a:extLst>
              <a:ext uri="{FF2B5EF4-FFF2-40B4-BE49-F238E27FC236}">
                <a16:creationId xmlns:a16="http://schemas.microsoft.com/office/drawing/2014/main" id="{C5B52EBA-EDDF-4C7B-A681-393B771D3437}"/>
              </a:ext>
            </a:extLst>
          </p:cNvPr>
          <p:cNvSpPr>
            <a:spLocks noGrp="1"/>
          </p:cNvSpPr>
          <p:nvPr>
            <p:ph type="body" sz="quarter" idx="17"/>
          </p:nvPr>
        </p:nvSpPr>
        <p:spPr>
          <a:xfrm>
            <a:off x="1979234"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5" name="文本占位符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3277741"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6" name="文本占位符 13">
            <a:extLst>
              <a:ext uri="{FF2B5EF4-FFF2-40B4-BE49-F238E27FC236}">
                <a16:creationId xmlns:a16="http://schemas.microsoft.com/office/drawing/2014/main" id="{5876A64D-FA56-4565-8EBF-B9D51A8B20DC}"/>
              </a:ext>
            </a:extLst>
          </p:cNvPr>
          <p:cNvSpPr>
            <a:spLocks noGrp="1"/>
          </p:cNvSpPr>
          <p:nvPr>
            <p:ph type="body" sz="quarter" idx="19"/>
          </p:nvPr>
        </p:nvSpPr>
        <p:spPr>
          <a:xfrm>
            <a:off x="3240761"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7" name="文本占位符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4539267"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8" name="文本占位符 13">
            <a:extLst>
              <a:ext uri="{FF2B5EF4-FFF2-40B4-BE49-F238E27FC236}">
                <a16:creationId xmlns:a16="http://schemas.microsoft.com/office/drawing/2014/main" id="{86A6FE38-5036-4D35-93E4-07C5DEC4010D}"/>
              </a:ext>
            </a:extLst>
          </p:cNvPr>
          <p:cNvSpPr>
            <a:spLocks noGrp="1"/>
          </p:cNvSpPr>
          <p:nvPr>
            <p:ph type="body" sz="quarter" idx="21"/>
          </p:nvPr>
        </p:nvSpPr>
        <p:spPr>
          <a:xfrm>
            <a:off x="4502287"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9" name="文本占位符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5800793"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30" name="文本占位符 13">
            <a:extLst>
              <a:ext uri="{FF2B5EF4-FFF2-40B4-BE49-F238E27FC236}">
                <a16:creationId xmlns:a16="http://schemas.microsoft.com/office/drawing/2014/main" id="{C386D796-CB69-4D7D-9C52-C41187CC88DB}"/>
              </a:ext>
            </a:extLst>
          </p:cNvPr>
          <p:cNvSpPr>
            <a:spLocks noGrp="1"/>
          </p:cNvSpPr>
          <p:nvPr>
            <p:ph type="body" sz="quarter" idx="23"/>
          </p:nvPr>
        </p:nvSpPr>
        <p:spPr>
          <a:xfrm>
            <a:off x="5763813"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31" name="文本占位符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7062318"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32" name="文本占位符 13">
            <a:extLst>
              <a:ext uri="{FF2B5EF4-FFF2-40B4-BE49-F238E27FC236}">
                <a16:creationId xmlns:a16="http://schemas.microsoft.com/office/drawing/2014/main" id="{B117E4C6-D10A-4738-8283-D63AB1B314D2}"/>
              </a:ext>
            </a:extLst>
          </p:cNvPr>
          <p:cNvSpPr>
            <a:spLocks noGrp="1"/>
          </p:cNvSpPr>
          <p:nvPr>
            <p:ph type="body" sz="quarter" idx="25"/>
          </p:nvPr>
        </p:nvSpPr>
        <p:spPr>
          <a:xfrm>
            <a:off x="7025338"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感谢布局">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1DAC5403-E1D0-4032-A9FE-410B2982643C}"/>
              </a:ext>
            </a:extLst>
          </p:cNvPr>
          <p:cNvSpPr/>
          <p:nvPr userDrawn="1"/>
        </p:nvSpPr>
        <p:spPr>
          <a:xfrm>
            <a:off x="0" y="0"/>
            <a:ext cx="9144000" cy="6858000"/>
          </a:xfrm>
          <a:prstGeom prst="rect">
            <a:avLst/>
          </a:prstGeom>
          <a:blipFill>
            <a:blip r:embed="rId2"/>
            <a:srcRect/>
            <a:stretch>
              <a:fillRect t="-6775" b="-5725"/>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7" name="长方形 16">
            <a:extLst>
              <a:ext uri="{FF2B5EF4-FFF2-40B4-BE49-F238E27FC236}">
                <a16:creationId xmlns:a16="http://schemas.microsoft.com/office/drawing/2014/main" id="{08C75CBB-4E7D-408E-AF76-442117F41B42}"/>
              </a:ext>
            </a:extLst>
          </p:cNvPr>
          <p:cNvSpPr/>
          <p:nvPr userDrawn="1"/>
        </p:nvSpPr>
        <p:spPr>
          <a:xfrm>
            <a:off x="0" y="0"/>
            <a:ext cx="9144000" cy="6858000"/>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4447557"/>
            <a:ext cx="3275648"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678-555-0128</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1663690"/>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非常感谢！</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4152286"/>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电话</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264671"/>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ALEXANDER MARTENSSON</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cxnSp>
        <p:nvCxnSpPr>
          <p:cNvPr id="6" name="直接连接符​​(S) 5">
            <a:extLst>
              <a:ext uri="{FF2B5EF4-FFF2-40B4-BE49-F238E27FC236}">
                <a16:creationId xmlns:a16="http://schemas.microsoft.com/office/drawing/2014/main" id="{2B62C84D-B809-41CE-8FCD-935E2343985F}"/>
              </a:ext>
            </a:extLst>
          </p:cNvPr>
          <p:cNvCxnSpPr/>
          <p:nvPr userDrawn="1"/>
        </p:nvCxnSpPr>
        <p:spPr>
          <a:xfrm>
            <a:off x="4283964" y="5004104"/>
            <a:ext cx="57607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图形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06300" y="2987076"/>
            <a:ext cx="3731400" cy="114227"/>
          </a:xfrm>
          <a:prstGeom prst="rect">
            <a:avLst/>
          </a:prstGeom>
        </p:spPr>
      </p:pic>
      <p:sp>
        <p:nvSpPr>
          <p:cNvPr id="12" name="文本占位符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171700" y="5423228"/>
            <a:ext cx="4800600"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MARTENSSON@EXAMPLE.COM</a:t>
            </a:r>
          </a:p>
        </p:txBody>
      </p:sp>
      <p:sp>
        <p:nvSpPr>
          <p:cNvPr id="14" name="文本占位符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2934177" y="5121518"/>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电子邮件</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感谢布局">
    <p:spTree>
      <p:nvGrpSpPr>
        <p:cNvPr id="1" name=""/>
        <p:cNvGrpSpPr/>
        <p:nvPr/>
      </p:nvGrpSpPr>
      <p:grpSpPr>
        <a:xfrm>
          <a:off x="0" y="0"/>
          <a:ext cx="0" cy="0"/>
          <a:chOff x="0" y="0"/>
          <a:chExt cx="0" cy="0"/>
        </a:xfrm>
      </p:grpSpPr>
      <p:sp>
        <p:nvSpPr>
          <p:cNvPr id="18" name="图片占位符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9144000" cy="6858000"/>
          </a:xfrm>
        </p:spPr>
        <p:txBody>
          <a:bodyPr rtlCol="0" anchor="ctr" anchorCtr="0">
            <a:normAutofit/>
          </a:bodyPr>
          <a:lstStyle>
            <a:lvl1pPr marL="0" indent="0" algn="ctr">
              <a:buFont typeface="Arial" panose="020B0604020202020204" pitchFamily="34" charset="0"/>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4447557"/>
            <a:ext cx="3275648"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678-555-0128</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1663690"/>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非常感谢！</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4152286"/>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电话</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264671"/>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ALEXANDER MARTENSSON</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cxnSp>
        <p:nvCxnSpPr>
          <p:cNvPr id="6" name="直接连接符​​(S) 5">
            <a:extLst>
              <a:ext uri="{FF2B5EF4-FFF2-40B4-BE49-F238E27FC236}">
                <a16:creationId xmlns:a16="http://schemas.microsoft.com/office/drawing/2014/main" id="{2B62C84D-B809-41CE-8FCD-935E2343985F}"/>
              </a:ext>
            </a:extLst>
          </p:cNvPr>
          <p:cNvCxnSpPr/>
          <p:nvPr userDrawn="1"/>
        </p:nvCxnSpPr>
        <p:spPr>
          <a:xfrm>
            <a:off x="4283964" y="5004104"/>
            <a:ext cx="57607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文本占位符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351792" y="5423228"/>
            <a:ext cx="4440417"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MARTENSSON@GMAIL.COM</a:t>
            </a:r>
          </a:p>
        </p:txBody>
      </p:sp>
      <p:sp>
        <p:nvSpPr>
          <p:cNvPr id="14" name="文本占位符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2934177" y="5121518"/>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电子邮件</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1DAC5403-E1D0-4032-A9FE-410B2982643C}"/>
              </a:ext>
            </a:extLst>
          </p:cNvPr>
          <p:cNvSpPr/>
          <p:nvPr userDrawn="1"/>
        </p:nvSpPr>
        <p:spPr>
          <a:xfrm>
            <a:off x="0" y="0"/>
            <a:ext cx="9144000" cy="6858000"/>
          </a:xfrm>
          <a:prstGeom prst="rect">
            <a:avLst/>
          </a:prstGeom>
          <a:blipFill>
            <a:blip r:embed="rId2"/>
            <a:srcRect/>
            <a:stretch>
              <a:fillRect/>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F3C0C995-565B-4516-BC98-CCDEE529B154}"/>
              </a:ext>
            </a:extLst>
          </p:cNvPr>
          <p:cNvSpPr/>
          <p:nvPr userDrawn="1"/>
        </p:nvSpPr>
        <p:spPr>
          <a:xfrm>
            <a:off x="0" y="0"/>
            <a:ext cx="9144000" cy="6858000"/>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2289328"/>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演示文稿标题    </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13" name="图形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06300" y="3612714"/>
            <a:ext cx="3731400" cy="114227"/>
          </a:xfrm>
          <a:prstGeom prst="rect">
            <a:avLst/>
          </a:prstGeom>
        </p:spPr>
      </p:pic>
      <p:sp>
        <p:nvSpPr>
          <p:cNvPr id="9" name="副标题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777766" y="3890309"/>
            <a:ext cx="7588469" cy="606659"/>
          </a:xfrm>
        </p:spPr>
        <p:txBody>
          <a:bodyPr vert="horz" lIns="91440" tIns="45720" rIns="91440" bIns="45720" rtlCol="0">
            <a:noAutofit/>
          </a:bodyPr>
          <a:lstStyle>
            <a:lvl1pPr marL="0" indent="0" algn="ctr">
              <a:buNone/>
              <a:defRPr lang="en-US" sz="2250" b="0" i="0">
                <a:solidFill>
                  <a:schemeClr val="bg2"/>
                </a:solidFill>
                <a:latin typeface="Microsoft YaHei UI" panose="020B0503020204020204" pitchFamily="34" charset="-122"/>
                <a:ea typeface="Microsoft YaHei UI" panose="020B0503020204020204" pitchFamily="34" charset="-122"/>
              </a:defRPr>
            </a:lvl1pPr>
          </a:lstStyle>
          <a:p>
            <a:pPr marL="171450" lvl="0" indent="-171450" algn="ctr" rtl="0"/>
            <a:r>
              <a:rPr lang="zh-CN" altLang="en-US" noProof="0" dirty="0"/>
              <a:t>单击此处编辑母版副标题样式</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椭圆形 8">
            <a:extLst>
              <a:ext uri="{FF2B5EF4-FFF2-40B4-BE49-F238E27FC236}">
                <a16:creationId xmlns:a16="http://schemas.microsoft.com/office/drawing/2014/main" id="{4D6B2F7A-6215-4548-B8BA-BFBFA46660CF}"/>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分隔幻灯片</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5" name="图形 13">
            <a:extLst>
              <a:ext uri="{FF2B5EF4-FFF2-40B4-BE49-F238E27FC236}">
                <a16:creationId xmlns:a16="http://schemas.microsoft.com/office/drawing/2014/main" id="{6B7C1ECA-416B-4ED3-9B96-F05BED98E498}"/>
              </a:ext>
            </a:extLst>
          </p:cNvPr>
          <p:cNvSpPr/>
          <p:nvPr/>
        </p:nvSpPr>
        <p:spPr>
          <a:xfrm>
            <a:off x="3400859" y="1568995"/>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9685C8FD-6063-414E-B2AC-D07168DE1813}"/>
              </a:ext>
            </a:extLst>
          </p:cNvPr>
          <p:cNvSpPr/>
          <p:nvPr userDrawn="1"/>
        </p:nvSpPr>
        <p:spPr>
          <a:xfrm>
            <a:off x="0" y="2483224"/>
            <a:ext cx="9144000" cy="3465576"/>
          </a:xfrm>
          <a:prstGeom prst="rect">
            <a:avLst/>
          </a:prstGeom>
          <a:blipFill>
            <a:blip r:embed="rId2"/>
            <a:srcRect/>
            <a:stretch>
              <a:fillRect t="-48945" b="-48945"/>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2BA38A80-B4F3-4560-B2F9-C0652AAB2188}"/>
              </a:ext>
            </a:extLst>
          </p:cNvPr>
          <p:cNvSpPr/>
          <p:nvPr userDrawn="1"/>
        </p:nvSpPr>
        <p:spPr>
          <a:xfrm>
            <a:off x="0" y="2483223"/>
            <a:ext cx="9144000" cy="3465576"/>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文本占位符 2">
            <a:extLst>
              <a:ext uri="{FF2B5EF4-FFF2-40B4-BE49-F238E27FC236}">
                <a16:creationId xmlns:a16="http://schemas.microsoft.com/office/drawing/2014/main" id="{214241DF-0B07-491C-8CA2-1BD10F84525C}"/>
              </a:ext>
            </a:extLst>
          </p:cNvPr>
          <p:cNvSpPr>
            <a:spLocks noGrp="1"/>
          </p:cNvSpPr>
          <p:nvPr>
            <p:ph type="body" idx="1"/>
          </p:nvPr>
        </p:nvSpPr>
        <p:spPr>
          <a:xfrm>
            <a:off x="628650" y="1882722"/>
            <a:ext cx="7886700" cy="468594"/>
          </a:xfrm>
        </p:spPr>
        <p:txBody>
          <a:bodyPr vert="horz" lIns="91440" tIns="45720" rIns="91440" bIns="45720" rtlCol="0">
            <a:normAutofit/>
          </a:bodyPr>
          <a:lstStyle>
            <a:lvl1pPr marL="0" indent="0" algn="ctr">
              <a:buNone/>
              <a:defRPr lang="en-US" sz="1350">
                <a:latin typeface="Microsoft YaHei UI" panose="020B0503020204020204" pitchFamily="34" charset="-122"/>
                <a:ea typeface="Microsoft YaHei UI" panose="020B0503020204020204" pitchFamily="34" charset="-122"/>
              </a:defRPr>
            </a:lvl1pPr>
          </a:lstStyle>
          <a:p>
            <a:pPr marL="171450" lvl="0" indent="-171450" algn="ctr" rtl="0"/>
            <a:r>
              <a:rPr lang="zh-CN" altLang="en-US" noProof="0"/>
              <a:t>编辑母版文本样式</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AF4CE-F455-4A31-8ED6-5841DF599BE9}"/>
              </a:ext>
            </a:extLst>
          </p:cNvPr>
          <p:cNvSpPr>
            <a:spLocks noGrp="1"/>
          </p:cNvSpPr>
          <p:nvPr>
            <p:ph type="title"/>
          </p:nvPr>
        </p:nvSpPr>
        <p:spPr>
          <a:xfrm>
            <a:off x="628650" y="365126"/>
            <a:ext cx="7886700" cy="1325563"/>
          </a:xfrm>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3A82F029-D8CC-4FE7-9C30-98E576ED41F1}"/>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0F891442-6C1A-4969-A4A2-EFCF20E7917B}"/>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内容占位符 2">
            <a:extLst>
              <a:ext uri="{FF2B5EF4-FFF2-40B4-BE49-F238E27FC236}">
                <a16:creationId xmlns:a16="http://schemas.microsoft.com/office/drawing/2014/main" id="{50CCCB36-FE7F-43C1-810B-49BBAB494861}"/>
              </a:ext>
            </a:extLst>
          </p:cNvPr>
          <p:cNvSpPr>
            <a:spLocks noGrp="1"/>
          </p:cNvSpPr>
          <p:nvPr>
            <p:ph idx="1"/>
          </p:nvPr>
        </p:nvSpPr>
        <p:spPr>
          <a:xfrm>
            <a:off x="628650" y="1825626"/>
            <a:ext cx="7886700" cy="412432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6609-6A41-45F4-9B8B-9A6DEABB9A21}"/>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4FFD4558-495E-4FE3-B256-7B6A8637C69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65C0E450-E490-45F1-909F-5831583C56B7}"/>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内容占位符 2">
            <a:extLst>
              <a:ext uri="{FF2B5EF4-FFF2-40B4-BE49-F238E27FC236}">
                <a16:creationId xmlns:a16="http://schemas.microsoft.com/office/drawing/2014/main" id="{62C48FC5-1EDF-4F7E-9E82-D342C4D45907}"/>
              </a:ext>
            </a:extLst>
          </p:cNvPr>
          <p:cNvSpPr>
            <a:spLocks noGrp="1"/>
          </p:cNvSpPr>
          <p:nvPr>
            <p:ph sz="half" idx="1"/>
          </p:nvPr>
        </p:nvSpPr>
        <p:spPr>
          <a:xfrm>
            <a:off x="628650" y="1825626"/>
            <a:ext cx="3886200" cy="412432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7" name="内容占位符 3">
            <a:extLst>
              <a:ext uri="{FF2B5EF4-FFF2-40B4-BE49-F238E27FC236}">
                <a16:creationId xmlns:a16="http://schemas.microsoft.com/office/drawing/2014/main" id="{7245FF27-1D81-4487-86EE-A8826AB33310}"/>
              </a:ext>
            </a:extLst>
          </p:cNvPr>
          <p:cNvSpPr>
            <a:spLocks noGrp="1"/>
          </p:cNvSpPr>
          <p:nvPr>
            <p:ph sz="half" idx="2"/>
          </p:nvPr>
        </p:nvSpPr>
        <p:spPr>
          <a:xfrm>
            <a:off x="4629150" y="1825626"/>
            <a:ext cx="3886200" cy="412432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F85B3E-9C3B-48E3-BA88-7B18BAC8BCD5}"/>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06E55B65-81AB-463F-B78F-208BABF731FC}"/>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37814494-7E7B-41F9-984C-51671FC7B60B}"/>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文本占位符 2">
            <a:extLst>
              <a:ext uri="{FF2B5EF4-FFF2-40B4-BE49-F238E27FC236}">
                <a16:creationId xmlns:a16="http://schemas.microsoft.com/office/drawing/2014/main" id="{E0E064FB-456B-4012-A632-907E0F6363EF}"/>
              </a:ext>
            </a:extLst>
          </p:cNvPr>
          <p:cNvSpPr>
            <a:spLocks noGrp="1"/>
          </p:cNvSpPr>
          <p:nvPr>
            <p:ph type="body" idx="1"/>
          </p:nvPr>
        </p:nvSpPr>
        <p:spPr>
          <a:xfrm>
            <a:off x="629842" y="1866900"/>
            <a:ext cx="3868340" cy="44582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CN" altLang="en-US" noProof="0"/>
              <a:t>编辑母版文本样式</a:t>
            </a:r>
          </a:p>
        </p:txBody>
      </p:sp>
      <p:sp>
        <p:nvSpPr>
          <p:cNvPr id="8" name="内容占位符 3">
            <a:extLst>
              <a:ext uri="{FF2B5EF4-FFF2-40B4-BE49-F238E27FC236}">
                <a16:creationId xmlns:a16="http://schemas.microsoft.com/office/drawing/2014/main" id="{D7224228-301B-4143-AE44-555A65ECB365}"/>
              </a:ext>
            </a:extLst>
          </p:cNvPr>
          <p:cNvSpPr>
            <a:spLocks noGrp="1"/>
          </p:cNvSpPr>
          <p:nvPr>
            <p:ph sz="half" idx="2"/>
          </p:nvPr>
        </p:nvSpPr>
        <p:spPr>
          <a:xfrm>
            <a:off x="629842" y="2488937"/>
            <a:ext cx="3868340" cy="3461014"/>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9" name="文本占位符 4">
            <a:extLst>
              <a:ext uri="{FF2B5EF4-FFF2-40B4-BE49-F238E27FC236}">
                <a16:creationId xmlns:a16="http://schemas.microsoft.com/office/drawing/2014/main" id="{421B5496-F2D7-450B-A1AF-12FC29E4548C}"/>
              </a:ext>
            </a:extLst>
          </p:cNvPr>
          <p:cNvSpPr>
            <a:spLocks noGrp="1"/>
          </p:cNvSpPr>
          <p:nvPr>
            <p:ph type="body" sz="quarter" idx="3"/>
          </p:nvPr>
        </p:nvSpPr>
        <p:spPr>
          <a:xfrm>
            <a:off x="4629150" y="1866900"/>
            <a:ext cx="3887391" cy="44582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CN" altLang="en-US" noProof="0"/>
              <a:t>编辑母版文本样式</a:t>
            </a:r>
          </a:p>
        </p:txBody>
      </p:sp>
      <p:sp>
        <p:nvSpPr>
          <p:cNvPr id="10" name="内容占位符 5">
            <a:extLst>
              <a:ext uri="{FF2B5EF4-FFF2-40B4-BE49-F238E27FC236}">
                <a16:creationId xmlns:a16="http://schemas.microsoft.com/office/drawing/2014/main" id="{D087222D-3611-4518-AD76-AC2E042CD5A8}"/>
              </a:ext>
            </a:extLst>
          </p:cNvPr>
          <p:cNvSpPr>
            <a:spLocks noGrp="1"/>
          </p:cNvSpPr>
          <p:nvPr>
            <p:ph sz="quarter" idx="4"/>
          </p:nvPr>
        </p:nvSpPr>
        <p:spPr>
          <a:xfrm>
            <a:off x="4629150" y="2488937"/>
            <a:ext cx="3887391" cy="3461014"/>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2" name="图片占位符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9144000" cy="6858000"/>
          </a:xfrm>
        </p:spPr>
        <p:txBody>
          <a:bodyPr rtlCol="0" anchor="ctr" anchorCtr="0">
            <a:normAutofit/>
          </a:bodyPr>
          <a:lstStyle>
            <a:lvl1pPr marL="0" indent="0" algn="ctr">
              <a:buFont typeface="Arial" panose="020B0604020202020204" pitchFamily="34" charset="0"/>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5380845"/>
            <a:ext cx="3275648" cy="324417"/>
          </a:xfrm>
        </p:spPr>
        <p:txBody>
          <a:bodyPr rtlCol="0">
            <a:noAutofit/>
          </a:bodyPr>
          <a:lstStyle>
            <a:lvl1pPr marL="0" indent="0" algn="ctr">
              <a:buNone/>
              <a:defRPr sz="150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20XX</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2289328"/>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演示文稿标题    </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5034597"/>
            <a:ext cx="3275648" cy="324417"/>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月</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890309"/>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zh-CN" altLang="en-US" noProof="0" dirty="0"/>
              <a:t>演示文稿标语</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E90DEAF0-9B16-4335-875E-3D5B654FA9B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0680122F-A667-467F-9ABE-57A77934DD7D}"/>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图形 12">
            <a:extLst>
              <a:ext uri="{FF2B5EF4-FFF2-40B4-BE49-F238E27FC236}">
                <a16:creationId xmlns:a16="http://schemas.microsoft.com/office/drawing/2014/main" id="{ACBF854A-65B9-4A5D-97C6-BA041A37CD22}"/>
              </a:ext>
            </a:extLst>
          </p:cNvPr>
          <p:cNvSpPr/>
          <p:nvPr userDrawn="1"/>
        </p:nvSpPr>
        <p:spPr>
          <a:xfrm>
            <a:off x="1081773" y="2135539"/>
            <a:ext cx="2045313"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zh-CN" altLang="en-US" sz="1350" noProof="0" dirty="0"/>
          </a:p>
        </p:txBody>
      </p:sp>
      <p:sp>
        <p:nvSpPr>
          <p:cNvPr id="7" name="标题 1">
            <a:extLst>
              <a:ext uri="{FF2B5EF4-FFF2-40B4-BE49-F238E27FC236}">
                <a16:creationId xmlns:a16="http://schemas.microsoft.com/office/drawing/2014/main" id="{C3E8E02D-385B-477A-BAE1-4A97C6E9D720}"/>
              </a:ext>
            </a:extLst>
          </p:cNvPr>
          <p:cNvSpPr>
            <a:spLocks noGrp="1"/>
          </p:cNvSpPr>
          <p:nvPr>
            <p:ph type="title"/>
          </p:nvPr>
        </p:nvSpPr>
        <p:spPr>
          <a:xfrm>
            <a:off x="629841" y="908051"/>
            <a:ext cx="2949178" cy="1149349"/>
          </a:xfrm>
        </p:spPr>
        <p:txBody>
          <a:bodyPr rtlCol="0" anchor="b"/>
          <a:lstStyle>
            <a:lvl1pPr>
              <a:defRPr sz="2400"/>
            </a:lvl1pPr>
          </a:lstStyle>
          <a:p>
            <a:pPr rtl="0"/>
            <a:r>
              <a:rPr lang="zh-CN" altLang="en-US" noProof="0"/>
              <a:t>单击此处编辑母版标题样式</a:t>
            </a:r>
            <a:endParaRPr lang="zh-CN" altLang="en-US" noProof="0" dirty="0"/>
          </a:p>
        </p:txBody>
      </p:sp>
      <p:sp>
        <p:nvSpPr>
          <p:cNvPr id="8" name="文本占位符 3">
            <a:extLst>
              <a:ext uri="{FF2B5EF4-FFF2-40B4-BE49-F238E27FC236}">
                <a16:creationId xmlns:a16="http://schemas.microsoft.com/office/drawing/2014/main" id="{E6CA7378-0B2D-435D-B34B-744CA89114AF}"/>
              </a:ext>
            </a:extLst>
          </p:cNvPr>
          <p:cNvSpPr>
            <a:spLocks noGrp="1"/>
          </p:cNvSpPr>
          <p:nvPr>
            <p:ph type="body" sz="half" idx="2"/>
          </p:nvPr>
        </p:nvSpPr>
        <p:spPr>
          <a:xfrm>
            <a:off x="629841" y="2353201"/>
            <a:ext cx="2949178" cy="3515787"/>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CN" altLang="en-US" noProof="0"/>
              <a:t>编辑母版文本样式</a:t>
            </a:r>
          </a:p>
        </p:txBody>
      </p:sp>
      <p:sp>
        <p:nvSpPr>
          <p:cNvPr id="9" name="内容占位符 2">
            <a:extLst>
              <a:ext uri="{FF2B5EF4-FFF2-40B4-BE49-F238E27FC236}">
                <a16:creationId xmlns:a16="http://schemas.microsoft.com/office/drawing/2014/main" id="{9BB017D3-0E4A-43F4-BC02-DB826A7FDC3D}"/>
              </a:ext>
            </a:extLst>
          </p:cNvPr>
          <p:cNvSpPr>
            <a:spLocks noGrp="1"/>
          </p:cNvSpPr>
          <p:nvPr>
            <p:ph idx="1"/>
          </p:nvPr>
        </p:nvSpPr>
        <p:spPr>
          <a:xfrm>
            <a:off x="3885009" y="908051"/>
            <a:ext cx="4629150" cy="4957762"/>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带标题的图片">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E90DEAF0-9B16-4335-875E-3D5B654FA9B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0680122F-A667-467F-9ABE-57A77934DD7D}"/>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图形 12">
            <a:extLst>
              <a:ext uri="{FF2B5EF4-FFF2-40B4-BE49-F238E27FC236}">
                <a16:creationId xmlns:a16="http://schemas.microsoft.com/office/drawing/2014/main" id="{ACBF854A-65B9-4A5D-97C6-BA041A37CD22}"/>
              </a:ext>
            </a:extLst>
          </p:cNvPr>
          <p:cNvSpPr/>
          <p:nvPr userDrawn="1"/>
        </p:nvSpPr>
        <p:spPr>
          <a:xfrm>
            <a:off x="1081773" y="2135539"/>
            <a:ext cx="2045313"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zh-CN" altLang="en-US" sz="1350" noProof="0" dirty="0"/>
          </a:p>
        </p:txBody>
      </p:sp>
      <p:sp>
        <p:nvSpPr>
          <p:cNvPr id="7" name="标题 1">
            <a:extLst>
              <a:ext uri="{FF2B5EF4-FFF2-40B4-BE49-F238E27FC236}">
                <a16:creationId xmlns:a16="http://schemas.microsoft.com/office/drawing/2014/main" id="{C3E8E02D-385B-477A-BAE1-4A97C6E9D720}"/>
              </a:ext>
            </a:extLst>
          </p:cNvPr>
          <p:cNvSpPr>
            <a:spLocks noGrp="1"/>
          </p:cNvSpPr>
          <p:nvPr>
            <p:ph type="title"/>
          </p:nvPr>
        </p:nvSpPr>
        <p:spPr>
          <a:xfrm>
            <a:off x="629841" y="908050"/>
            <a:ext cx="2949178" cy="1149350"/>
          </a:xfrm>
        </p:spPr>
        <p:txBody>
          <a:bodyPr rtlCol="0" anchor="b"/>
          <a:lstStyle>
            <a:lvl1pPr>
              <a:defRPr sz="2400"/>
            </a:lvl1pPr>
          </a:lstStyle>
          <a:p>
            <a:pPr rtl="0"/>
            <a:r>
              <a:rPr lang="zh-CN" altLang="en-US" noProof="0"/>
              <a:t>单击此处编辑母版标题样式</a:t>
            </a:r>
            <a:endParaRPr lang="zh-CN" altLang="en-US" noProof="0" dirty="0"/>
          </a:p>
        </p:txBody>
      </p:sp>
      <p:sp>
        <p:nvSpPr>
          <p:cNvPr id="8" name="文本占位符 3">
            <a:extLst>
              <a:ext uri="{FF2B5EF4-FFF2-40B4-BE49-F238E27FC236}">
                <a16:creationId xmlns:a16="http://schemas.microsoft.com/office/drawing/2014/main" id="{E6CA7378-0B2D-435D-B34B-744CA89114AF}"/>
              </a:ext>
            </a:extLst>
          </p:cNvPr>
          <p:cNvSpPr>
            <a:spLocks noGrp="1"/>
          </p:cNvSpPr>
          <p:nvPr>
            <p:ph type="body" sz="half" idx="2"/>
          </p:nvPr>
        </p:nvSpPr>
        <p:spPr>
          <a:xfrm>
            <a:off x="629841" y="2353201"/>
            <a:ext cx="2949178" cy="3515787"/>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CN" altLang="en-US" noProof="0"/>
              <a:t>编辑母版文本样式</a:t>
            </a:r>
          </a:p>
        </p:txBody>
      </p:sp>
      <p:sp>
        <p:nvSpPr>
          <p:cNvPr id="9" name="图片占位符 2">
            <a:extLst>
              <a:ext uri="{FF2B5EF4-FFF2-40B4-BE49-F238E27FC236}">
                <a16:creationId xmlns:a16="http://schemas.microsoft.com/office/drawing/2014/main" id="{9A7D37A5-CD8F-499C-BFFD-2D0EB08556C3}"/>
              </a:ext>
            </a:extLst>
          </p:cNvPr>
          <p:cNvSpPr>
            <a:spLocks noGrp="1"/>
          </p:cNvSpPr>
          <p:nvPr>
            <p:ph type="pic" idx="1"/>
          </p:nvPr>
        </p:nvSpPr>
        <p:spPr>
          <a:xfrm>
            <a:off x="3887391" y="908051"/>
            <a:ext cx="4629150" cy="49530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3336D-E3BE-45DB-B625-753732F9F7F0}"/>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54C2EC4E-2A4D-4B8B-8C10-D8F4A649E56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A7027D07-F714-4E3C-97FC-7AB8C42FA927}"/>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D57916-404D-41BC-B080-9B6CBA9F95C2}"/>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F920C85E-02E3-4F3E-8E6F-4467C6127090}"/>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952F5317-A8A3-406A-96EA-4BB58C35AFB2}"/>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手动">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文本占位符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509337" y="1815793"/>
            <a:ext cx="662015" cy="1092200"/>
          </a:xfrm>
        </p:spPr>
        <p:txBody>
          <a:bodyPr lIns="0" tIns="0" rIns="0" bIns="0" rtlCol="0">
            <a:noAutofit/>
          </a:bodyPr>
          <a:lstStyle>
            <a:lvl1pPr marL="0" indent="0">
              <a:buNone/>
              <a:defRPr sz="7500" b="1">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1</a:t>
            </a:r>
          </a:p>
        </p:txBody>
      </p:sp>
      <p:sp>
        <p:nvSpPr>
          <p:cNvPr id="26" name="文本占位符 24">
            <a:extLst>
              <a:ext uri="{FF2B5EF4-FFF2-40B4-BE49-F238E27FC236}">
                <a16:creationId xmlns:a16="http://schemas.microsoft.com/office/drawing/2014/main" id="{C8BBE7AC-17E7-4828-A40C-39EED5284E6D}"/>
              </a:ext>
            </a:extLst>
          </p:cNvPr>
          <p:cNvSpPr>
            <a:spLocks noGrp="1"/>
          </p:cNvSpPr>
          <p:nvPr>
            <p:ph type="body" sz="quarter" idx="11"/>
          </p:nvPr>
        </p:nvSpPr>
        <p:spPr>
          <a:xfrm>
            <a:off x="1045807" y="1920004"/>
            <a:ext cx="2327333" cy="1032355"/>
          </a:xfrm>
        </p:spPr>
        <p:txBody>
          <a:bodyPr rtlCol="0">
            <a:noAutofit/>
          </a:bodyPr>
          <a:lstStyle>
            <a:lvl1pPr marL="0" indent="0">
              <a:lnSpc>
                <a:spcPct val="75000"/>
              </a:lnSpc>
              <a:spcBef>
                <a:spcPts val="450"/>
              </a:spcBef>
              <a:buNone/>
              <a:defRPr sz="3000" b="0">
                <a:solidFill>
                  <a:schemeClr val="tx2"/>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33" name="文本占位符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3579387" y="1815793"/>
            <a:ext cx="662015" cy="1092200"/>
          </a:xfrm>
        </p:spPr>
        <p:txBody>
          <a:bodyPr lIns="0" tIns="0" rIns="0" bIns="0" rtlCol="0">
            <a:noAutofit/>
          </a:bodyPr>
          <a:lstStyle>
            <a:lvl1pPr marL="0" indent="0">
              <a:buNone/>
              <a:defRPr sz="7500" b="1">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2</a:t>
            </a:r>
          </a:p>
        </p:txBody>
      </p:sp>
      <p:sp>
        <p:nvSpPr>
          <p:cNvPr id="34" name="文本占位符 24">
            <a:extLst>
              <a:ext uri="{FF2B5EF4-FFF2-40B4-BE49-F238E27FC236}">
                <a16:creationId xmlns:a16="http://schemas.microsoft.com/office/drawing/2014/main" id="{A65257E6-B10F-49C0-862A-53648E3F2D0B}"/>
              </a:ext>
            </a:extLst>
          </p:cNvPr>
          <p:cNvSpPr>
            <a:spLocks noGrp="1"/>
          </p:cNvSpPr>
          <p:nvPr>
            <p:ph type="body" sz="quarter" idx="13"/>
          </p:nvPr>
        </p:nvSpPr>
        <p:spPr>
          <a:xfrm>
            <a:off x="4168612" y="1920004"/>
            <a:ext cx="1682939" cy="1032355"/>
          </a:xfrm>
        </p:spPr>
        <p:txBody>
          <a:bodyPr rtlCol="0">
            <a:noAutofit/>
          </a:bodyPr>
          <a:lstStyle>
            <a:lvl1pPr marL="0" indent="0">
              <a:lnSpc>
                <a:spcPct val="75000"/>
              </a:lnSpc>
              <a:spcBef>
                <a:spcPts val="450"/>
              </a:spcBef>
              <a:buNone/>
              <a:defRPr sz="3000" b="0">
                <a:solidFill>
                  <a:schemeClr val="tx2"/>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37" name="文本占位符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5893972" y="1833572"/>
            <a:ext cx="662015" cy="1092200"/>
          </a:xfrm>
        </p:spPr>
        <p:txBody>
          <a:bodyPr lIns="0" tIns="0" rIns="0" bIns="0" rtlCol="0">
            <a:noAutofit/>
          </a:bodyPr>
          <a:lstStyle>
            <a:lvl1pPr marL="0" indent="0">
              <a:buNone/>
              <a:defRPr sz="7500" b="1">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3</a:t>
            </a:r>
          </a:p>
        </p:txBody>
      </p:sp>
      <p:sp>
        <p:nvSpPr>
          <p:cNvPr id="38" name="文本占位符 24">
            <a:extLst>
              <a:ext uri="{FF2B5EF4-FFF2-40B4-BE49-F238E27FC236}">
                <a16:creationId xmlns:a16="http://schemas.microsoft.com/office/drawing/2014/main" id="{BCE98261-6A42-49F1-B208-2E6C24DFCF83}"/>
              </a:ext>
            </a:extLst>
          </p:cNvPr>
          <p:cNvSpPr>
            <a:spLocks noGrp="1"/>
          </p:cNvSpPr>
          <p:nvPr>
            <p:ph type="body" sz="quarter" idx="15"/>
          </p:nvPr>
        </p:nvSpPr>
        <p:spPr>
          <a:xfrm>
            <a:off x="6483197" y="1937783"/>
            <a:ext cx="2219337" cy="1032355"/>
          </a:xfrm>
        </p:spPr>
        <p:txBody>
          <a:bodyPr rtlCol="0">
            <a:noAutofit/>
          </a:bodyPr>
          <a:lstStyle>
            <a:lvl1pPr marL="0" indent="0">
              <a:lnSpc>
                <a:spcPct val="75000"/>
              </a:lnSpc>
              <a:spcBef>
                <a:spcPts val="450"/>
              </a:spcBef>
              <a:buNone/>
              <a:defRPr sz="3000" b="0">
                <a:solidFill>
                  <a:schemeClr val="tx2"/>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0" name="文本占位符 24">
            <a:extLst>
              <a:ext uri="{FF2B5EF4-FFF2-40B4-BE49-F238E27FC236}">
                <a16:creationId xmlns:a16="http://schemas.microsoft.com/office/drawing/2014/main" id="{937F4311-EBEC-44E3-8542-07503B54D770}"/>
              </a:ext>
            </a:extLst>
          </p:cNvPr>
          <p:cNvSpPr>
            <a:spLocks noGrp="1"/>
          </p:cNvSpPr>
          <p:nvPr>
            <p:ph type="body" sz="quarter" idx="16"/>
          </p:nvPr>
        </p:nvSpPr>
        <p:spPr>
          <a:xfrm>
            <a:off x="668793" y="3007741"/>
            <a:ext cx="1273969"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3" name="文本占位符 24">
            <a:extLst>
              <a:ext uri="{FF2B5EF4-FFF2-40B4-BE49-F238E27FC236}">
                <a16:creationId xmlns:a16="http://schemas.microsoft.com/office/drawing/2014/main" id="{FED4B056-A42A-4115-B98D-177B9AFDABFE}"/>
              </a:ext>
            </a:extLst>
          </p:cNvPr>
          <p:cNvSpPr>
            <a:spLocks noGrp="1"/>
          </p:cNvSpPr>
          <p:nvPr>
            <p:ph type="body" sz="quarter" idx="17"/>
          </p:nvPr>
        </p:nvSpPr>
        <p:spPr>
          <a:xfrm>
            <a:off x="1942761" y="3007741"/>
            <a:ext cx="1273969"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5" name="文本占位符 24">
            <a:extLst>
              <a:ext uri="{FF2B5EF4-FFF2-40B4-BE49-F238E27FC236}">
                <a16:creationId xmlns:a16="http://schemas.microsoft.com/office/drawing/2014/main" id="{2D359611-5488-43D7-A2A6-E60DB2E1D872}"/>
              </a:ext>
            </a:extLst>
          </p:cNvPr>
          <p:cNvSpPr>
            <a:spLocks noGrp="1"/>
          </p:cNvSpPr>
          <p:nvPr>
            <p:ph type="body" sz="quarter" idx="18"/>
          </p:nvPr>
        </p:nvSpPr>
        <p:spPr>
          <a:xfrm>
            <a:off x="3596095" y="3007741"/>
            <a:ext cx="1273969"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6" name="文本占位符 24">
            <a:extLst>
              <a:ext uri="{FF2B5EF4-FFF2-40B4-BE49-F238E27FC236}">
                <a16:creationId xmlns:a16="http://schemas.microsoft.com/office/drawing/2014/main" id="{F2182E7C-B18B-4F73-B0D1-86196D992B18}"/>
              </a:ext>
            </a:extLst>
          </p:cNvPr>
          <p:cNvSpPr>
            <a:spLocks noGrp="1"/>
          </p:cNvSpPr>
          <p:nvPr>
            <p:ph type="body" sz="quarter" idx="19"/>
          </p:nvPr>
        </p:nvSpPr>
        <p:spPr>
          <a:xfrm>
            <a:off x="5907717" y="3006198"/>
            <a:ext cx="2794817"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8" name="文本占位符 24">
            <a:extLst>
              <a:ext uri="{FF2B5EF4-FFF2-40B4-BE49-F238E27FC236}">
                <a16:creationId xmlns:a16="http://schemas.microsoft.com/office/drawing/2014/main" id="{3D51A445-889E-44A8-AF12-58BC161D148C}"/>
              </a:ext>
            </a:extLst>
          </p:cNvPr>
          <p:cNvSpPr>
            <a:spLocks noGrp="1"/>
          </p:cNvSpPr>
          <p:nvPr>
            <p:ph type="body" sz="quarter" idx="20"/>
          </p:nvPr>
        </p:nvSpPr>
        <p:spPr>
          <a:xfrm>
            <a:off x="1242780" y="5751926"/>
            <a:ext cx="6658440" cy="470478"/>
          </a:xfrm>
        </p:spPr>
        <p:txBody>
          <a:bodyPr rtlCol="0">
            <a:normAutofit/>
          </a:bodyPr>
          <a:lstStyle>
            <a:lvl1pPr marL="0" indent="0" algn="ctr">
              <a:buNone/>
              <a:defRPr sz="1200" b="0">
                <a:solidFill>
                  <a:schemeClr val="accent3"/>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9" name="文本占位符 24">
            <a:extLst>
              <a:ext uri="{FF2B5EF4-FFF2-40B4-BE49-F238E27FC236}">
                <a16:creationId xmlns:a16="http://schemas.microsoft.com/office/drawing/2014/main" id="{358BC44E-644D-4E21-A055-1178CD0D2698}"/>
              </a:ext>
            </a:extLst>
          </p:cNvPr>
          <p:cNvSpPr>
            <a:spLocks noGrp="1"/>
          </p:cNvSpPr>
          <p:nvPr>
            <p:ph type="body" sz="quarter" idx="21"/>
          </p:nvPr>
        </p:nvSpPr>
        <p:spPr>
          <a:xfrm>
            <a:off x="3596094" y="4974002"/>
            <a:ext cx="1949399" cy="800100"/>
          </a:xfrm>
        </p:spPr>
        <p:txBody>
          <a:bodyPr rtlCol="0">
            <a:normAutofit/>
          </a:bodyPr>
          <a:lstStyle>
            <a:lvl1pPr marL="0" indent="0">
              <a:buNone/>
              <a:defRPr sz="1200" b="0">
                <a:solidFill>
                  <a:schemeClr val="accent1"/>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50" name="文本占位符 24">
            <a:extLst>
              <a:ext uri="{FF2B5EF4-FFF2-40B4-BE49-F238E27FC236}">
                <a16:creationId xmlns:a16="http://schemas.microsoft.com/office/drawing/2014/main" id="{32C60917-FE9C-4C02-976E-9F4DF95F1614}"/>
              </a:ext>
            </a:extLst>
          </p:cNvPr>
          <p:cNvSpPr>
            <a:spLocks noGrp="1"/>
          </p:cNvSpPr>
          <p:nvPr>
            <p:ph type="body" sz="quarter" idx="22"/>
          </p:nvPr>
        </p:nvSpPr>
        <p:spPr>
          <a:xfrm>
            <a:off x="5918035" y="4974002"/>
            <a:ext cx="2784499" cy="800100"/>
          </a:xfrm>
        </p:spPr>
        <p:txBody>
          <a:bodyPr rtlCol="0">
            <a:normAutofit/>
          </a:bodyPr>
          <a:lstStyle>
            <a:lvl1pPr marL="0" indent="0">
              <a:buNone/>
              <a:defRPr sz="1200" b="0">
                <a:solidFill>
                  <a:schemeClr val="accent1"/>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55" name="图片占位符 12">
            <a:extLst>
              <a:ext uri="{FF2B5EF4-FFF2-40B4-BE49-F238E27FC236}">
                <a16:creationId xmlns:a16="http://schemas.microsoft.com/office/drawing/2014/main" id="{2535BC4C-3D36-473A-B9EF-EC6F3BA67113}"/>
              </a:ext>
            </a:extLst>
          </p:cNvPr>
          <p:cNvSpPr>
            <a:spLocks noGrp="1"/>
          </p:cNvSpPr>
          <p:nvPr>
            <p:ph type="pic" sz="quarter" idx="37"/>
          </p:nvPr>
        </p:nvSpPr>
        <p:spPr>
          <a:xfrm>
            <a:off x="668792" y="3880614"/>
            <a:ext cx="1227582" cy="1618488"/>
          </a:xfrm>
        </p:spPr>
        <p:txBody>
          <a:bodyPr rtlCol="0" anchor="ctr" anchorCtr="0">
            <a:no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56" name="图片占位符 12">
            <a:extLst>
              <a:ext uri="{FF2B5EF4-FFF2-40B4-BE49-F238E27FC236}">
                <a16:creationId xmlns:a16="http://schemas.microsoft.com/office/drawing/2014/main" id="{A1E61843-0C1E-4581-98C1-C9247F7043AC}"/>
              </a:ext>
            </a:extLst>
          </p:cNvPr>
          <p:cNvSpPr>
            <a:spLocks noGrp="1"/>
          </p:cNvSpPr>
          <p:nvPr>
            <p:ph type="pic" sz="quarter" idx="38"/>
          </p:nvPr>
        </p:nvSpPr>
        <p:spPr>
          <a:xfrm>
            <a:off x="1942761" y="3880614"/>
            <a:ext cx="1227582" cy="1618488"/>
          </a:xfrm>
        </p:spPr>
        <p:txBody>
          <a:bodyPr rtlCol="0" anchor="ctr" anchorCtr="0">
            <a:no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57" name="图片占位符 12">
            <a:extLst>
              <a:ext uri="{FF2B5EF4-FFF2-40B4-BE49-F238E27FC236}">
                <a16:creationId xmlns:a16="http://schemas.microsoft.com/office/drawing/2014/main" id="{F3B39F0E-B245-4510-8C07-0EC29B83F1BA}"/>
              </a:ext>
            </a:extLst>
          </p:cNvPr>
          <p:cNvSpPr>
            <a:spLocks noGrp="1"/>
          </p:cNvSpPr>
          <p:nvPr>
            <p:ph type="pic" sz="quarter" idx="43"/>
          </p:nvPr>
        </p:nvSpPr>
        <p:spPr>
          <a:xfrm>
            <a:off x="3596095" y="3944782"/>
            <a:ext cx="1949399" cy="896112"/>
          </a:xfrm>
        </p:spPr>
        <p:txBody>
          <a:bodyPr rtlCol="0" anchor="ctr" anchorCtr="0">
            <a:no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58" name="图片占位符 9">
            <a:extLst>
              <a:ext uri="{FF2B5EF4-FFF2-40B4-BE49-F238E27FC236}">
                <a16:creationId xmlns:a16="http://schemas.microsoft.com/office/drawing/2014/main" id="{A9E755CD-1A38-4F75-A18E-2D31E4934C8A}"/>
              </a:ext>
            </a:extLst>
          </p:cNvPr>
          <p:cNvSpPr>
            <a:spLocks noGrp="1"/>
          </p:cNvSpPr>
          <p:nvPr>
            <p:ph type="pic" sz="quarter" idx="44"/>
          </p:nvPr>
        </p:nvSpPr>
        <p:spPr>
          <a:xfrm>
            <a:off x="5907716" y="3944782"/>
            <a:ext cx="1949400" cy="896400"/>
          </a:xfrm>
        </p:spPr>
        <p:txBody>
          <a:bodyPr rtlCol="0" anchor="ctr" anchorCtr="0">
            <a:norm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 name="标题 1">
            <a:extLst>
              <a:ext uri="{FF2B5EF4-FFF2-40B4-BE49-F238E27FC236}">
                <a16:creationId xmlns:a16="http://schemas.microsoft.com/office/drawing/2014/main" id="{1C750AC0-7255-417F-919C-19DF42857E05}"/>
              </a:ext>
            </a:extLst>
          </p:cNvPr>
          <p:cNvSpPr>
            <a:spLocks noGrp="1"/>
          </p:cNvSpPr>
          <p:nvPr>
            <p:ph type="title" hasCustomPrompt="1"/>
          </p:nvPr>
        </p:nvSpPr>
        <p:spPr>
          <a:xfrm>
            <a:off x="1605915" y="558203"/>
            <a:ext cx="5932170" cy="1069848"/>
          </a:xfrm>
          <a:noFill/>
        </p:spPr>
        <p:txBody>
          <a:bodyPr lIns="0" tIns="0" rIns="0" bIns="0" rtlCol="0">
            <a:normAutofit/>
          </a:bodyPr>
          <a:lstStyle>
            <a:lvl1pPr algn="ctr">
              <a:defRPr lang="ru-RU" sz="4500" b="0" kern="1200" dirty="0">
                <a:solidFill>
                  <a:schemeClr val="tx2"/>
                </a:solidFill>
                <a:latin typeface="Microsoft YaHei UI" panose="020B0503020204020204" pitchFamily="34" charset="-122"/>
                <a:ea typeface="Microsoft YaHei UI" panose="020B0503020204020204" pitchFamily="34" charset="-122"/>
                <a:cs typeface="+mj-cs"/>
              </a:defRPr>
            </a:lvl1pPr>
          </a:lstStyle>
          <a:p>
            <a:pPr rtl="0"/>
            <a:r>
              <a:rPr lang="zh-CN" altLang="en-US" noProof="0" dirty="0"/>
              <a:t>如何使用此模板</a:t>
            </a:r>
          </a:p>
        </p:txBody>
      </p:sp>
      <p:pic>
        <p:nvPicPr>
          <p:cNvPr id="21" name="图形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6300" y="1568995"/>
            <a:ext cx="37314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隔幻灯片">
    <p:spTree>
      <p:nvGrpSpPr>
        <p:cNvPr id="1" name=""/>
        <p:cNvGrpSpPr/>
        <p:nvPr/>
      </p:nvGrpSpPr>
      <p:grpSpPr>
        <a:xfrm>
          <a:off x="0" y="0"/>
          <a:ext cx="0" cy="0"/>
          <a:chOff x="0" y="0"/>
          <a:chExt cx="0" cy="0"/>
        </a:xfrm>
      </p:grpSpPr>
      <p:sp>
        <p:nvSpPr>
          <p:cNvPr id="9" name="椭圆形 8">
            <a:extLst>
              <a:ext uri="{FF2B5EF4-FFF2-40B4-BE49-F238E27FC236}">
                <a16:creationId xmlns:a16="http://schemas.microsoft.com/office/drawing/2014/main" id="{4D6B2F7A-6215-4548-B8BA-BFBFA46660CF}"/>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分隔幻灯片</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5" name="图形 13">
            <a:extLst>
              <a:ext uri="{FF2B5EF4-FFF2-40B4-BE49-F238E27FC236}">
                <a16:creationId xmlns:a16="http://schemas.microsoft.com/office/drawing/2014/main" id="{6B7C1ECA-416B-4ED3-9B96-F05BED98E498}"/>
              </a:ext>
            </a:extLst>
          </p:cNvPr>
          <p:cNvSpPr/>
          <p:nvPr/>
        </p:nvSpPr>
        <p:spPr>
          <a:xfrm>
            <a:off x="3400859" y="1568995"/>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8" name="文本占位符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628650" y="1874839"/>
            <a:ext cx="7886700" cy="476476"/>
          </a:xfrm>
        </p:spPr>
        <p:txBody>
          <a:bodyPr rtlCol="0">
            <a:normAutofit/>
          </a:bodyPr>
          <a:lstStyle>
            <a:lvl1pPr marL="0" indent="0" algn="ctr">
              <a:buNone/>
              <a:defRPr sz="1350">
                <a:latin typeface="Microsoft YaHei UI" panose="020B0503020204020204" pitchFamily="34" charset="-122"/>
                <a:ea typeface="Microsoft YaHei UI" panose="020B0503020204020204" pitchFamily="34" charset="-122"/>
              </a:defRPr>
            </a:lvl1pPr>
            <a:lvl2pPr>
              <a:defRPr sz="1350"/>
            </a:lvl2pPr>
            <a:lvl3pPr>
              <a:defRPr sz="1350"/>
            </a:lvl3pPr>
            <a:lvl4pPr>
              <a:defRPr sz="1350"/>
            </a:lvl4pPr>
            <a:lvl5pPr>
              <a:defRPr sz="1350"/>
            </a:lvl5pPr>
          </a:lstStyle>
          <a:p>
            <a:pPr lvl="0" rtl="0"/>
            <a:r>
              <a:rPr lang="zh-CN" altLang="en-US" noProof="0" dirty="0"/>
              <a:t>编辑模板文本样式</a:t>
            </a:r>
          </a:p>
        </p:txBody>
      </p:sp>
      <p:sp>
        <p:nvSpPr>
          <p:cNvPr id="20" name="图片占位符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9144000" cy="3465576"/>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包含图像的内容">
    <p:spTree>
      <p:nvGrpSpPr>
        <p:cNvPr id="1" name=""/>
        <p:cNvGrpSpPr/>
        <p:nvPr/>
      </p:nvGrpSpPr>
      <p:grpSpPr>
        <a:xfrm>
          <a:off x="0" y="0"/>
          <a:ext cx="0" cy="0"/>
          <a:chOff x="0" y="0"/>
          <a:chExt cx="0" cy="0"/>
        </a:xfrm>
      </p:grpSpPr>
      <p:sp>
        <p:nvSpPr>
          <p:cNvPr id="10" name="椭圆形 9">
            <a:extLst>
              <a:ext uri="{FF2B5EF4-FFF2-40B4-BE49-F238E27FC236}">
                <a16:creationId xmlns:a16="http://schemas.microsoft.com/office/drawing/2014/main" id="{DFFF6C81-E769-CE4D-B9C0-858E073D198E}"/>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noProof="0" smtClean="0"/>
              <a:pPr/>
              <a:t>‹#›</a:t>
            </a:fld>
            <a:endParaRPr lang="zh-CN" altLang="en-US" noProof="0" dirty="0"/>
          </a:p>
        </p:txBody>
      </p:sp>
      <p:sp>
        <p:nvSpPr>
          <p:cNvPr id="2" name="标题 1">
            <a:extLst>
              <a:ext uri="{FF2B5EF4-FFF2-40B4-BE49-F238E27FC236}">
                <a16:creationId xmlns:a16="http://schemas.microsoft.com/office/drawing/2014/main" id="{94940C99-75CB-4A48-894F-EA35F7C9189E}"/>
              </a:ext>
            </a:extLst>
          </p:cNvPr>
          <p:cNvSpPr>
            <a:spLocks noGrp="1"/>
          </p:cNvSpPr>
          <p:nvPr>
            <p:ph type="title" hasCustomPrompt="1"/>
          </p:nvPr>
        </p:nvSpPr>
        <p:spPr>
          <a:xfrm>
            <a:off x="5193402" y="922104"/>
            <a:ext cx="3193429" cy="1325563"/>
          </a:xfrm>
        </p:spPr>
        <p:txBody>
          <a:bodyPr rtlCol="0"/>
          <a:lstStyle>
            <a:lvl1pPr>
              <a:defRPr b="0">
                <a:latin typeface="Microsoft YaHei UI" panose="020B0503020204020204" pitchFamily="34" charset="-122"/>
                <a:ea typeface="Microsoft YaHei UI" panose="020B0503020204020204" pitchFamily="34" charset="-122"/>
              </a:defRPr>
            </a:lvl1pPr>
          </a:lstStyle>
          <a:p>
            <a:pPr rtl="0"/>
            <a:r>
              <a:rPr lang="zh-CN" altLang="en-US" noProof="0" dirty="0"/>
              <a:t>文本版式 </a:t>
            </a:r>
            <a:r>
              <a:rPr lang="en-US" altLang="zh-CN" noProof="0" dirty="0"/>
              <a:t>1</a:t>
            </a:r>
            <a:endParaRPr lang="zh-CN" altLang="en-US" noProof="0" dirty="0"/>
          </a:p>
        </p:txBody>
      </p:sp>
      <p:sp>
        <p:nvSpPr>
          <p:cNvPr id="4" name="页脚占位符 3">
            <a:extLst>
              <a:ext uri="{FF2B5EF4-FFF2-40B4-BE49-F238E27FC236}">
                <a16:creationId xmlns:a16="http://schemas.microsoft.com/office/drawing/2014/main" id="{C97E3AD6-C295-45C8-8FC7-AD342840364A}"/>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dirty="0"/>
              <a:t>添加页脚</a:t>
            </a:r>
          </a:p>
        </p:txBody>
      </p:sp>
      <p:sp>
        <p:nvSpPr>
          <p:cNvPr id="6" name="文本占位符 14">
            <a:extLst>
              <a:ext uri="{FF2B5EF4-FFF2-40B4-BE49-F238E27FC236}">
                <a16:creationId xmlns:a16="http://schemas.microsoft.com/office/drawing/2014/main" id="{780797F8-0544-4DFB-8D2C-CC50CB7F4AAD}"/>
              </a:ext>
            </a:extLst>
          </p:cNvPr>
          <p:cNvSpPr>
            <a:spLocks noGrp="1"/>
          </p:cNvSpPr>
          <p:nvPr>
            <p:ph type="body" sz="quarter" idx="13"/>
          </p:nvPr>
        </p:nvSpPr>
        <p:spPr>
          <a:xfrm>
            <a:off x="4997462" y="2384296"/>
            <a:ext cx="3389369" cy="639683"/>
          </a:xfrm>
        </p:spPr>
        <p:txBody>
          <a:bodyPr rtlCol="0">
            <a:normAutofit/>
          </a:bodyPr>
          <a:lstStyle>
            <a:lvl1pPr marL="0" indent="0" rtl="0">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7" name="文本占位符 14">
            <a:extLst>
              <a:ext uri="{FF2B5EF4-FFF2-40B4-BE49-F238E27FC236}">
                <a16:creationId xmlns:a16="http://schemas.microsoft.com/office/drawing/2014/main" id="{F7A942D6-FCE6-4DCD-BD15-F6399EC2A21E}"/>
              </a:ext>
            </a:extLst>
          </p:cNvPr>
          <p:cNvSpPr>
            <a:spLocks noGrp="1"/>
          </p:cNvSpPr>
          <p:nvPr>
            <p:ph type="body" sz="quarter" idx="14"/>
          </p:nvPr>
        </p:nvSpPr>
        <p:spPr>
          <a:xfrm>
            <a:off x="4855949" y="3173535"/>
            <a:ext cx="3530882" cy="2588637"/>
          </a:xfrm>
        </p:spPr>
        <p:txBody>
          <a:bodyPr rtlCol="0">
            <a:normAutofit/>
          </a:bodyPr>
          <a:lstStyle>
            <a:lvl1pPr marL="135000" indent="-135000">
              <a:spcBef>
                <a:spcPts val="450"/>
              </a:spcBef>
              <a:buClr>
                <a:schemeClr val="bg2"/>
              </a:buClr>
              <a:buFont typeface="Arial" panose="020B0604020202020204" pitchFamily="34" charset="0"/>
              <a:buChar char="•"/>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9" name="图形 13">
            <a:extLst>
              <a:ext uri="{FF2B5EF4-FFF2-40B4-BE49-F238E27FC236}">
                <a16:creationId xmlns:a16="http://schemas.microsoft.com/office/drawing/2014/main" id="{BE348D43-6DEE-4E32-B9F5-235CB8EC9257}"/>
              </a:ext>
            </a:extLst>
          </p:cNvPr>
          <p:cNvSpPr/>
          <p:nvPr userDrawn="1"/>
        </p:nvSpPr>
        <p:spPr>
          <a:xfrm>
            <a:off x="5294973" y="2076986"/>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2" name="图片占位符 11">
            <a:extLst>
              <a:ext uri="{FF2B5EF4-FFF2-40B4-BE49-F238E27FC236}">
                <a16:creationId xmlns:a16="http://schemas.microsoft.com/office/drawing/2014/main" id="{32A28410-C401-4876-8DE7-D0EFCDE41D2C}"/>
              </a:ext>
            </a:extLst>
          </p:cNvPr>
          <p:cNvSpPr>
            <a:spLocks noGrp="1"/>
          </p:cNvSpPr>
          <p:nvPr>
            <p:ph type="pic" sz="quarter" idx="15"/>
          </p:nvPr>
        </p:nvSpPr>
        <p:spPr>
          <a:xfrm>
            <a:off x="683418" y="0"/>
            <a:ext cx="3470148" cy="6858000"/>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幻灯片">
    <p:spTree>
      <p:nvGrpSpPr>
        <p:cNvPr id="1" name=""/>
        <p:cNvGrpSpPr/>
        <p:nvPr/>
      </p:nvGrpSpPr>
      <p:grpSpPr>
        <a:xfrm>
          <a:off x="0" y="0"/>
          <a:ext cx="0" cy="0"/>
          <a:chOff x="0" y="0"/>
          <a:chExt cx="0" cy="0"/>
        </a:xfrm>
      </p:grpSpPr>
      <p:sp>
        <p:nvSpPr>
          <p:cNvPr id="11" name="椭圆形 10">
            <a:extLst>
              <a:ext uri="{FF2B5EF4-FFF2-40B4-BE49-F238E27FC236}">
                <a16:creationId xmlns:a16="http://schemas.microsoft.com/office/drawing/2014/main" id="{275CB319-C744-E641-8907-1470D3DF159D}"/>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F5D078D9-85B9-4D7C-BCDC-31053365B378}"/>
              </a:ext>
            </a:extLst>
          </p:cNvPr>
          <p:cNvSpPr>
            <a:spLocks noGrp="1"/>
          </p:cNvSpPr>
          <p:nvPr>
            <p:ph type="title" hasCustomPrompt="1"/>
          </p:nvPr>
        </p:nvSpPr>
        <p:spPr>
          <a:xfrm>
            <a:off x="879021" y="3938140"/>
            <a:ext cx="3322864" cy="893080"/>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文本版式 </a:t>
            </a:r>
            <a:r>
              <a:rPr lang="en-US" altLang="zh-CN" noProof="0" dirty="0"/>
              <a:t>2</a:t>
            </a:r>
          </a:p>
        </p:txBody>
      </p:sp>
      <p:sp>
        <p:nvSpPr>
          <p:cNvPr id="3" name="日期占位符 2">
            <a:extLst>
              <a:ext uri="{FF2B5EF4-FFF2-40B4-BE49-F238E27FC236}">
                <a16:creationId xmlns:a16="http://schemas.microsoft.com/office/drawing/2014/main" id="{5F5253D9-2D52-4F01-9ED9-4E2A3C0E6A1B}"/>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dirty="0"/>
              <a:t>MM.DD.20XX</a:t>
            </a:r>
            <a:endParaRPr lang="zh-CN" altLang="en-US" dirty="0"/>
          </a:p>
        </p:txBody>
      </p:sp>
      <p:sp>
        <p:nvSpPr>
          <p:cNvPr id="4" name="页脚占位符 3">
            <a:extLst>
              <a:ext uri="{FF2B5EF4-FFF2-40B4-BE49-F238E27FC236}">
                <a16:creationId xmlns:a16="http://schemas.microsoft.com/office/drawing/2014/main" id="{D3BDB2FC-0867-44DF-98D6-C443802B8C26}"/>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7" name="图片占位符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9144000" cy="2843784"/>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9" name="图形 13">
            <a:extLst>
              <a:ext uri="{FF2B5EF4-FFF2-40B4-BE49-F238E27FC236}">
                <a16:creationId xmlns:a16="http://schemas.microsoft.com/office/drawing/2014/main" id="{A4B61220-F8A1-4859-BA99-F5EC0CC36B0F}"/>
              </a:ext>
            </a:extLst>
          </p:cNvPr>
          <p:cNvSpPr/>
          <p:nvPr userDrawn="1"/>
        </p:nvSpPr>
        <p:spPr>
          <a:xfrm>
            <a:off x="1369310" y="4882454"/>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0" name="文本占位符 14">
            <a:extLst>
              <a:ext uri="{FF2B5EF4-FFF2-40B4-BE49-F238E27FC236}">
                <a16:creationId xmlns:a16="http://schemas.microsoft.com/office/drawing/2014/main" id="{1A39E620-8448-42D8-85B7-A6BF45A2FBDD}"/>
              </a:ext>
            </a:extLst>
          </p:cNvPr>
          <p:cNvSpPr>
            <a:spLocks noGrp="1"/>
          </p:cNvSpPr>
          <p:nvPr>
            <p:ph type="body" sz="quarter" idx="14"/>
          </p:nvPr>
        </p:nvSpPr>
        <p:spPr>
          <a:xfrm>
            <a:off x="879021" y="5192861"/>
            <a:ext cx="3322864" cy="639683"/>
          </a:xfrm>
        </p:spPr>
        <p:txBody>
          <a:bodyPr rtlCol="0">
            <a:normAutofit/>
          </a:bodyPr>
          <a:lstStyle>
            <a:lvl1pPr marL="0" indent="0" algn="ctr" rtl="0">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2" name="文本占位符 14">
            <a:extLst>
              <a:ext uri="{FF2B5EF4-FFF2-40B4-BE49-F238E27FC236}">
                <a16:creationId xmlns:a16="http://schemas.microsoft.com/office/drawing/2014/main" id="{F2FF44AF-6A6B-4742-B58D-DF26808AFD83}"/>
              </a:ext>
            </a:extLst>
          </p:cNvPr>
          <p:cNvSpPr>
            <a:spLocks noGrp="1"/>
          </p:cNvSpPr>
          <p:nvPr>
            <p:ph type="body" sz="quarter" idx="15"/>
          </p:nvPr>
        </p:nvSpPr>
        <p:spPr>
          <a:xfrm>
            <a:off x="4855949" y="4064001"/>
            <a:ext cx="3409031" cy="1698171"/>
          </a:xfrm>
        </p:spPr>
        <p:txBody>
          <a:bodyPr rtlCol="0">
            <a:normAutofit/>
          </a:bodyPr>
          <a:lstStyle>
            <a:lvl1pPr marL="135000" indent="-135000">
              <a:spcBef>
                <a:spcPts val="450"/>
              </a:spcBef>
              <a:buClr>
                <a:schemeClr val="bg2"/>
              </a:buClr>
              <a:buFont typeface="Arial" panose="020B0604020202020204" pitchFamily="34" charset="0"/>
              <a:buChar char="•"/>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节布局">
    <p:spTree>
      <p:nvGrpSpPr>
        <p:cNvPr id="1" name=""/>
        <p:cNvGrpSpPr/>
        <p:nvPr/>
      </p:nvGrpSpPr>
      <p:grpSpPr>
        <a:xfrm>
          <a:off x="0" y="0"/>
          <a:ext cx="0" cy="0"/>
          <a:chOff x="0" y="0"/>
          <a:chExt cx="0" cy="0"/>
        </a:xfrm>
      </p:grpSpPr>
      <p:sp>
        <p:nvSpPr>
          <p:cNvPr id="14" name="椭圆形 13">
            <a:extLst>
              <a:ext uri="{FF2B5EF4-FFF2-40B4-BE49-F238E27FC236}">
                <a16:creationId xmlns:a16="http://schemas.microsoft.com/office/drawing/2014/main" id="{213AAFFC-6E5A-D44A-ADBF-E9D307CE6349}"/>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3" name="日期占位符 2">
            <a:extLst>
              <a:ext uri="{FF2B5EF4-FFF2-40B4-BE49-F238E27FC236}">
                <a16:creationId xmlns:a16="http://schemas.microsoft.com/office/drawing/2014/main" id="{F8D0EF65-ABFF-4900-A2AD-12A8C47ECC15}"/>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D1E8D827-86E9-4228-B43C-616FE3F73BC2}"/>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7" name="文本占位符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1550505" y="2738212"/>
            <a:ext cx="3137738" cy="454353"/>
          </a:xfrm>
        </p:spPr>
        <p:txBody>
          <a:bodyPr rtlCol="0">
            <a:noAutofit/>
          </a:bodyPr>
          <a:lstStyle>
            <a:lvl1pPr marL="0" indent="0">
              <a:buNone/>
              <a:defRPr sz="3000"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CN" altLang="en-US" noProof="0" dirty="0"/>
              <a:t>第 </a:t>
            </a:r>
            <a:r>
              <a:rPr lang="en-US" altLang="zh-CN" noProof="0" dirty="0"/>
              <a:t>1 </a:t>
            </a:r>
            <a:r>
              <a:rPr lang="zh-CN" altLang="en-US" noProof="0" dirty="0"/>
              <a:t>节标题</a:t>
            </a:r>
          </a:p>
        </p:txBody>
      </p:sp>
      <p:sp>
        <p:nvSpPr>
          <p:cNvPr id="8" name="文本占位符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628651" y="2043791"/>
            <a:ext cx="7886699" cy="629105"/>
          </a:xfrm>
        </p:spPr>
        <p:txBody>
          <a:bodyPr rtlCol="0">
            <a:noAutofit/>
          </a:bodyPr>
          <a:lstStyle>
            <a:lvl1pPr marL="0" indent="0" algn="ctr">
              <a:buNone/>
              <a:defRPr sz="1350" b="0" i="0">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编辑模板文本样式</a:t>
            </a:r>
          </a:p>
        </p:txBody>
      </p:sp>
      <p:sp>
        <p:nvSpPr>
          <p:cNvPr id="9" name="文本占位符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5651110" y="2738212"/>
            <a:ext cx="3137738" cy="454353"/>
          </a:xfrm>
        </p:spPr>
        <p:txBody>
          <a:bodyPr rtlCol="0">
            <a:noAutofit/>
          </a:bodyPr>
          <a:lstStyle>
            <a:lvl1pPr marL="0" indent="0">
              <a:buNone/>
              <a:defRPr sz="3000"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CN" altLang="en-US" noProof="0" dirty="0"/>
              <a:t>第 </a:t>
            </a:r>
            <a:r>
              <a:rPr lang="en-US" altLang="zh-CN" noProof="0" dirty="0"/>
              <a:t>2 </a:t>
            </a:r>
            <a:r>
              <a:rPr lang="zh-CN" altLang="en-US" noProof="0" dirty="0"/>
              <a:t>节标题</a:t>
            </a:r>
          </a:p>
        </p:txBody>
      </p:sp>
      <p:sp>
        <p:nvSpPr>
          <p:cNvPr id="10" name="文本占位符 26">
            <a:extLst>
              <a:ext uri="{FF2B5EF4-FFF2-40B4-BE49-F238E27FC236}">
                <a16:creationId xmlns:a16="http://schemas.microsoft.com/office/drawing/2014/main" id="{D01D7372-B596-424A-8437-BCA847E03CF1}"/>
              </a:ext>
            </a:extLst>
          </p:cNvPr>
          <p:cNvSpPr>
            <a:spLocks noGrp="1"/>
          </p:cNvSpPr>
          <p:nvPr>
            <p:ph type="body" sz="quarter" idx="20"/>
          </p:nvPr>
        </p:nvSpPr>
        <p:spPr>
          <a:xfrm>
            <a:off x="869737" y="3428502"/>
            <a:ext cx="3274219" cy="2333625"/>
          </a:xfrm>
        </p:spPr>
        <p:txBody>
          <a:bodyPr rtlCol="0">
            <a:normAutofit/>
          </a:bodyPr>
          <a:lstStyle>
            <a:lvl1pPr marL="135000" indent="-135000">
              <a:spcBef>
                <a:spcPts val="450"/>
              </a:spcBef>
              <a:buClr>
                <a:schemeClr val="bg2"/>
              </a:buClr>
              <a:defRPr sz="120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a:t>编辑母版文本样式</a:t>
            </a:r>
          </a:p>
        </p:txBody>
      </p:sp>
      <p:sp>
        <p:nvSpPr>
          <p:cNvPr id="11" name="文本占位符 26">
            <a:extLst>
              <a:ext uri="{FF2B5EF4-FFF2-40B4-BE49-F238E27FC236}">
                <a16:creationId xmlns:a16="http://schemas.microsoft.com/office/drawing/2014/main" id="{F78DB58E-1DC8-42B6-8950-A39F9249D51D}"/>
              </a:ext>
            </a:extLst>
          </p:cNvPr>
          <p:cNvSpPr>
            <a:spLocks noGrp="1"/>
          </p:cNvSpPr>
          <p:nvPr>
            <p:ph type="body" sz="quarter" idx="21"/>
          </p:nvPr>
        </p:nvSpPr>
        <p:spPr>
          <a:xfrm>
            <a:off x="4970341" y="3428502"/>
            <a:ext cx="3274219" cy="2333625"/>
          </a:xfrm>
        </p:spPr>
        <p:txBody>
          <a:bodyPr rtlCol="0">
            <a:normAutofit/>
          </a:bodyPr>
          <a:lstStyle>
            <a:lvl1pPr marL="135000" indent="-135000">
              <a:spcBef>
                <a:spcPts val="450"/>
              </a:spcBef>
              <a:buClr>
                <a:schemeClr val="bg2"/>
              </a:buClr>
              <a:defRPr sz="120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a:t>编辑母版文本样式</a:t>
            </a:r>
          </a:p>
        </p:txBody>
      </p:sp>
      <p:sp>
        <p:nvSpPr>
          <p:cNvPr id="12" name="图形 13">
            <a:extLst>
              <a:ext uri="{FF2B5EF4-FFF2-40B4-BE49-F238E27FC236}">
                <a16:creationId xmlns:a16="http://schemas.microsoft.com/office/drawing/2014/main" id="{6E7BE306-50F4-4966-B172-8808A97D9FF4}"/>
              </a:ext>
            </a:extLst>
          </p:cNvPr>
          <p:cNvSpPr/>
          <p:nvPr userDrawn="1"/>
        </p:nvSpPr>
        <p:spPr>
          <a:xfrm>
            <a:off x="3400859" y="1718436"/>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3" name="标题 1">
            <a:extLst>
              <a:ext uri="{FF2B5EF4-FFF2-40B4-BE49-F238E27FC236}">
                <a16:creationId xmlns:a16="http://schemas.microsoft.com/office/drawing/2014/main" id="{17DEC651-98F0-44EE-BAB8-8B3FE702A36A}"/>
              </a:ext>
            </a:extLst>
          </p:cNvPr>
          <p:cNvSpPr>
            <a:spLocks noGrp="1"/>
          </p:cNvSpPr>
          <p:nvPr>
            <p:ph type="title" hasCustomPrompt="1"/>
          </p:nvPr>
        </p:nvSpPr>
        <p:spPr>
          <a:xfrm>
            <a:off x="628650" y="562883"/>
            <a:ext cx="7886700" cy="1325563"/>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比较</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表布局">
    <p:spTree>
      <p:nvGrpSpPr>
        <p:cNvPr id="1" name=""/>
        <p:cNvGrpSpPr/>
        <p:nvPr/>
      </p:nvGrpSpPr>
      <p:grpSpPr>
        <a:xfrm>
          <a:off x="0" y="0"/>
          <a:ext cx="0" cy="0"/>
          <a:chOff x="0" y="0"/>
          <a:chExt cx="0" cy="0"/>
        </a:xfrm>
      </p:grpSpPr>
      <p:sp>
        <p:nvSpPr>
          <p:cNvPr id="23" name="椭圆形 22">
            <a:extLst>
              <a:ext uri="{FF2B5EF4-FFF2-40B4-BE49-F238E27FC236}">
                <a16:creationId xmlns:a16="http://schemas.microsoft.com/office/drawing/2014/main" id="{99E16AA7-5075-3449-AB21-5E8037339A90}"/>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280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523D6FB-BDF5-462B-9DFB-6A2531254435}"/>
              </a:ext>
            </a:extLst>
          </p:cNvPr>
          <p:cNvSpPr>
            <a:spLocks noGrp="1"/>
          </p:cNvSpPr>
          <p:nvPr>
            <p:ph type="sldNum" sz="quarter" idx="12"/>
          </p:nvPr>
        </p:nvSpPr>
        <p:spPr>
          <a:xfrm>
            <a:off x="4342106" y="6273661"/>
            <a:ext cx="468434" cy="365125"/>
          </a:xfrm>
        </p:spPr>
        <p:txBody>
          <a:bodyPr rtlCol="0"/>
          <a:lstStyle>
            <a:lvl1pPr>
              <a:defRPr sz="1600">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3" name="日期占位符 2">
            <a:extLst>
              <a:ext uri="{FF2B5EF4-FFF2-40B4-BE49-F238E27FC236}">
                <a16:creationId xmlns:a16="http://schemas.microsoft.com/office/drawing/2014/main" id="{3CAFBD2F-FD90-4C8F-BEA1-91BB2D242EED}"/>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5F47FDA8-53F5-4098-B6D5-32456ABFAE67}"/>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6" name="图表占位符 18">
            <a:extLst>
              <a:ext uri="{FF2B5EF4-FFF2-40B4-BE49-F238E27FC236}">
                <a16:creationId xmlns:a16="http://schemas.microsoft.com/office/drawing/2014/main" id="{270B440B-C39E-47E6-9CBA-0BA4EB1EF522}"/>
              </a:ext>
            </a:extLst>
          </p:cNvPr>
          <p:cNvSpPr>
            <a:spLocks noGrp="1"/>
          </p:cNvSpPr>
          <p:nvPr>
            <p:ph type="chart" sz="quarter" idx="32"/>
          </p:nvPr>
        </p:nvSpPr>
        <p:spPr>
          <a:xfrm>
            <a:off x="5236029" y="1246189"/>
            <a:ext cx="3213497" cy="4365625"/>
          </a:xfrm>
        </p:spPr>
        <p:txBody>
          <a:bodyPr rtlCol="0" anchor="ctr" anchorCtr="0">
            <a:normAutofit/>
          </a:bodyPr>
          <a:lstStyle>
            <a:lvl1pPr marL="0" indent="0" algn="ctr">
              <a:buNone/>
              <a:defRPr sz="1200">
                <a:solidFill>
                  <a:schemeClr val="tx1">
                    <a:lumMod val="50000"/>
                    <a:lumOff val="50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单击图标添加图表</a:t>
            </a:r>
            <a:endParaRPr lang="zh-CN" altLang="en-US" noProof="0" dirty="0"/>
          </a:p>
        </p:txBody>
      </p:sp>
      <p:sp>
        <p:nvSpPr>
          <p:cNvPr id="9" name="文本占位符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694475" y="2478695"/>
            <a:ext cx="3877525" cy="758536"/>
          </a:xfrm>
        </p:spPr>
        <p:txBody>
          <a:bodyPr rtlCol="0">
            <a:normAutofit/>
          </a:bodyPr>
          <a:lstStyle>
            <a:lvl1pPr marL="0" indent="0" algn="ctr">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dirty="0"/>
              <a:t>编辑模板文本样式</a:t>
            </a:r>
          </a:p>
        </p:txBody>
      </p:sp>
      <p:sp>
        <p:nvSpPr>
          <p:cNvPr id="10" name="标题 1">
            <a:extLst>
              <a:ext uri="{FF2B5EF4-FFF2-40B4-BE49-F238E27FC236}">
                <a16:creationId xmlns:a16="http://schemas.microsoft.com/office/drawing/2014/main" id="{CBDF72AB-A1AE-464E-A9E1-C5CDA8D5CCFE}"/>
              </a:ext>
            </a:extLst>
          </p:cNvPr>
          <p:cNvSpPr>
            <a:spLocks noGrp="1"/>
          </p:cNvSpPr>
          <p:nvPr>
            <p:ph type="title" hasCustomPrompt="1"/>
          </p:nvPr>
        </p:nvSpPr>
        <p:spPr>
          <a:xfrm>
            <a:off x="1468394" y="1289573"/>
            <a:ext cx="2329686" cy="758536"/>
          </a:xfrm>
        </p:spPr>
        <p:txBody>
          <a:bodyPr lIns="0" tIns="0" rIns="0" bIns="0" rtlCol="0">
            <a:noAutofit/>
          </a:bodyPr>
          <a:lstStyle>
            <a:lvl1pPr algn="ctr">
              <a:defRPr>
                <a:latin typeface="Microsoft YaHei UI" panose="020B0503020204020204" pitchFamily="34" charset="-122"/>
                <a:ea typeface="Microsoft YaHei UI" panose="020B0503020204020204" pitchFamily="34" charset="-122"/>
              </a:defRPr>
            </a:lvl1pPr>
          </a:lstStyle>
          <a:p>
            <a:pPr rtl="0"/>
            <a:r>
              <a:rPr lang="zh-CN" altLang="en-US" noProof="0" dirty="0"/>
              <a:t>图表幻灯片</a:t>
            </a:r>
          </a:p>
        </p:txBody>
      </p:sp>
      <p:sp>
        <p:nvSpPr>
          <p:cNvPr id="12" name="文本占位符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1522873" y="3408556"/>
            <a:ext cx="1198417" cy="482453"/>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30%</a:t>
            </a:r>
          </a:p>
        </p:txBody>
      </p:sp>
      <p:sp>
        <p:nvSpPr>
          <p:cNvPr id="13" name="文本占位符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1522874" y="3739109"/>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15" name="文本占位符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1522892" y="4142228"/>
            <a:ext cx="1198417" cy="482452"/>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10%</a:t>
            </a:r>
          </a:p>
        </p:txBody>
      </p:sp>
      <p:sp>
        <p:nvSpPr>
          <p:cNvPr id="16" name="文本占位符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1522893" y="4472779"/>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18" name="文本占位符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2977509" y="3408556"/>
            <a:ext cx="1198417" cy="482453"/>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25%</a:t>
            </a:r>
          </a:p>
        </p:txBody>
      </p:sp>
      <p:sp>
        <p:nvSpPr>
          <p:cNvPr id="19" name="文本占位符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2977509" y="3739109"/>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21" name="文本占位符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2977527" y="4142228"/>
            <a:ext cx="1198417" cy="482452"/>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10%</a:t>
            </a:r>
          </a:p>
        </p:txBody>
      </p:sp>
      <p:sp>
        <p:nvSpPr>
          <p:cNvPr id="22" name="文本占位符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2977528" y="4472780"/>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24" name="文本占位符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1522873" y="4875898"/>
            <a:ext cx="1198417" cy="482452"/>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20%</a:t>
            </a:r>
          </a:p>
        </p:txBody>
      </p:sp>
      <p:sp>
        <p:nvSpPr>
          <p:cNvPr id="25" name="文本占位符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1522874" y="5206450"/>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27" name="文本占位符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2977528" y="4875898"/>
            <a:ext cx="1198417" cy="482452"/>
          </a:xfrm>
        </p:spPr>
        <p:txBody>
          <a:bodyPr rtlCol="0" anchor="b" anchorCtr="0">
            <a:no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5%</a:t>
            </a:r>
          </a:p>
        </p:txBody>
      </p:sp>
      <p:sp>
        <p:nvSpPr>
          <p:cNvPr id="28" name="文本占位符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2977528" y="5206450"/>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布局">
    <p:spTree>
      <p:nvGrpSpPr>
        <p:cNvPr id="1" name=""/>
        <p:cNvGrpSpPr/>
        <p:nvPr/>
      </p:nvGrpSpPr>
      <p:grpSpPr>
        <a:xfrm>
          <a:off x="0" y="0"/>
          <a:ext cx="0" cy="0"/>
          <a:chOff x="0" y="0"/>
          <a:chExt cx="0" cy="0"/>
        </a:xfrm>
      </p:grpSpPr>
      <p:sp>
        <p:nvSpPr>
          <p:cNvPr id="10" name="椭圆形 9">
            <a:extLst>
              <a:ext uri="{FF2B5EF4-FFF2-40B4-BE49-F238E27FC236}">
                <a16:creationId xmlns:a16="http://schemas.microsoft.com/office/drawing/2014/main" id="{FB049D0D-CE60-8E46-896A-1F4E3E51AABC}"/>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noProof="0" smtClean="0"/>
              <a:pPr/>
              <a:t>‹#›</a:t>
            </a:fld>
            <a:endParaRPr lang="zh-CN" altLang="en-US" noProof="0" dirty="0"/>
          </a:p>
        </p:txBody>
      </p:sp>
      <p:sp>
        <p:nvSpPr>
          <p:cNvPr id="3" name="日期占位符 2">
            <a:extLst>
              <a:ext uri="{FF2B5EF4-FFF2-40B4-BE49-F238E27FC236}">
                <a16:creationId xmlns:a16="http://schemas.microsoft.com/office/drawing/2014/main" id="{67A81471-D048-496A-9DA4-EDB335843A90}"/>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ABADBAE1-8416-4A24-B332-BA35F9D581F0}"/>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dirty="0"/>
              <a:t>添加页脚</a:t>
            </a:r>
          </a:p>
        </p:txBody>
      </p:sp>
      <p:sp>
        <p:nvSpPr>
          <p:cNvPr id="7" name="文本占位符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6218359" y="3029751"/>
            <a:ext cx="2119122" cy="2144162"/>
          </a:xfrm>
        </p:spPr>
        <p:txBody>
          <a:bodyPr rtlCol="0">
            <a:normAutofit/>
          </a:bodyPr>
          <a:lstStyle>
            <a:lvl1pPr marL="0" indent="0" algn="ctr">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dirty="0"/>
              <a:t>编辑模板文本样式</a:t>
            </a:r>
          </a:p>
        </p:txBody>
      </p:sp>
      <p:sp>
        <p:nvSpPr>
          <p:cNvPr id="9" name="标题 1">
            <a:extLst>
              <a:ext uri="{FF2B5EF4-FFF2-40B4-BE49-F238E27FC236}">
                <a16:creationId xmlns:a16="http://schemas.microsoft.com/office/drawing/2014/main" id="{77DE3589-2C45-437A-BDA9-55A9B8859FF7}"/>
              </a:ext>
            </a:extLst>
          </p:cNvPr>
          <p:cNvSpPr>
            <a:spLocks noGrp="1"/>
          </p:cNvSpPr>
          <p:nvPr>
            <p:ph type="title" hasCustomPrompt="1"/>
          </p:nvPr>
        </p:nvSpPr>
        <p:spPr>
          <a:xfrm>
            <a:off x="6218359" y="1868285"/>
            <a:ext cx="2119122" cy="718222"/>
          </a:xfrm>
        </p:spPr>
        <p:txBody>
          <a:bodyPr rtlCol="0"/>
          <a:lstStyle>
            <a:lvl1pPr algn="ctr">
              <a:defRPr>
                <a:latin typeface="Microsoft YaHei UI" panose="020B0503020204020204" pitchFamily="34" charset="-122"/>
                <a:ea typeface="Microsoft YaHei UI" panose="020B0503020204020204" pitchFamily="34" charset="-122"/>
              </a:defRPr>
            </a:lvl1pPr>
          </a:lstStyle>
          <a:p>
            <a:pPr rtl="0"/>
            <a:r>
              <a:rPr lang="zh-CN" altLang="en-US" noProof="0" dirty="0"/>
              <a:t>表格幻灯片</a:t>
            </a:r>
          </a:p>
        </p:txBody>
      </p:sp>
      <p:sp>
        <p:nvSpPr>
          <p:cNvPr id="15" name="图形 12">
            <a:extLst>
              <a:ext uri="{FF2B5EF4-FFF2-40B4-BE49-F238E27FC236}">
                <a16:creationId xmlns:a16="http://schemas.microsoft.com/office/drawing/2014/main" id="{6161C347-CD23-4D4F-981D-1C8457111EA8}"/>
              </a:ext>
            </a:extLst>
          </p:cNvPr>
          <p:cNvSpPr/>
          <p:nvPr userDrawn="1"/>
        </p:nvSpPr>
        <p:spPr>
          <a:xfrm>
            <a:off x="6255263" y="2726977"/>
            <a:ext cx="2045313"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图表占位符 17">
            <a:extLst>
              <a:ext uri="{FF2B5EF4-FFF2-40B4-BE49-F238E27FC236}">
                <a16:creationId xmlns:a16="http://schemas.microsoft.com/office/drawing/2014/main" id="{263A1EA1-1C4F-4F47-9C24-928669CE38DE}"/>
              </a:ext>
            </a:extLst>
          </p:cNvPr>
          <p:cNvSpPr>
            <a:spLocks noGrp="1"/>
          </p:cNvSpPr>
          <p:nvPr>
            <p:ph type="tbl" sz="quarter" idx="17"/>
          </p:nvPr>
        </p:nvSpPr>
        <p:spPr>
          <a:xfrm>
            <a:off x="683419" y="1505434"/>
            <a:ext cx="4920854" cy="3847135"/>
          </a:xfrm>
        </p:spPr>
        <p:txBody>
          <a:bodyPr rtlCol="0" anchor="ctr" anchorCtr="0">
            <a:normAutofit/>
          </a:bodyPr>
          <a:lstStyle>
            <a:lvl1pPr marL="0" indent="0" algn="ctr">
              <a:buNone/>
              <a:defRPr sz="1200">
                <a:solidFill>
                  <a:schemeClr val="tx1">
                    <a:lumMod val="50000"/>
                    <a:lumOff val="50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单击图标添加表格</a:t>
            </a:r>
            <a:endParaRPr lang="zh-CN" alt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像和标题幻灯片">
    <p:spTree>
      <p:nvGrpSpPr>
        <p:cNvPr id="1" name=""/>
        <p:cNvGrpSpPr/>
        <p:nvPr/>
      </p:nvGrpSpPr>
      <p:grpSpPr>
        <a:xfrm>
          <a:off x="0" y="0"/>
          <a:ext cx="0" cy="0"/>
          <a:chOff x="0" y="0"/>
          <a:chExt cx="0" cy="0"/>
        </a:xfrm>
      </p:grpSpPr>
      <p:sp>
        <p:nvSpPr>
          <p:cNvPr id="11" name="图片占位符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1"/>
            <a:ext cx="9144000" cy="4900613"/>
          </a:xfrm>
        </p:spPr>
        <p:txBody>
          <a:bodyPr rtlCol="0" anchor="ctr" anchorCtr="0">
            <a:normAutofit/>
          </a:bodyPr>
          <a:lstStyle>
            <a:lvl1pPr marL="0" indent="0" algn="ctr">
              <a:buFont typeface="Arial" panose="020B0604020202020204" pitchFamily="34" charset="0"/>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 name="标题 1">
            <a:extLst>
              <a:ext uri="{FF2B5EF4-FFF2-40B4-BE49-F238E27FC236}">
                <a16:creationId xmlns:a16="http://schemas.microsoft.com/office/drawing/2014/main" id="{316FD1D3-F7DC-4F8A-8E05-6DC25FB66CD5}"/>
              </a:ext>
            </a:extLst>
          </p:cNvPr>
          <p:cNvSpPr>
            <a:spLocks noGrp="1"/>
          </p:cNvSpPr>
          <p:nvPr>
            <p:ph type="title" hasCustomPrompt="1"/>
          </p:nvPr>
        </p:nvSpPr>
        <p:spPr>
          <a:xfrm>
            <a:off x="628650" y="4514151"/>
            <a:ext cx="7886700" cy="1325563"/>
          </a:xfrm>
        </p:spPr>
        <p:txBody>
          <a:bodyPr rtlCol="0"/>
          <a:lstStyle>
            <a:lvl1pPr algn="ctr">
              <a:defRPr>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大图像幻灯片</a:t>
            </a:r>
          </a:p>
        </p:txBody>
      </p:sp>
      <p:sp>
        <p:nvSpPr>
          <p:cNvPr id="3" name="日期占位符 2">
            <a:extLst>
              <a:ext uri="{FF2B5EF4-FFF2-40B4-BE49-F238E27FC236}">
                <a16:creationId xmlns:a16="http://schemas.microsoft.com/office/drawing/2014/main" id="{0A250713-11E6-4FEF-877D-92967D24588A}"/>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445D3C9A-DEE5-4BD4-8961-80E018A4C27D}"/>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9" name="椭圆形 8">
            <a:extLst>
              <a:ext uri="{FF2B5EF4-FFF2-40B4-BE49-F238E27FC236}">
                <a16:creationId xmlns:a16="http://schemas.microsoft.com/office/drawing/2014/main" id="{7B63585A-DF5C-1B43-BDC1-9CB545382A8E}"/>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12" name="文本占位符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1509963" y="5878370"/>
            <a:ext cx="6124074" cy="365125"/>
          </a:xfrm>
        </p:spPr>
        <p:txBody>
          <a:bodyPr rtlCol="0">
            <a:noAutofit/>
          </a:bodyPr>
          <a:lstStyle>
            <a:lvl1pPr marL="0" indent="0" algn="ctr">
              <a:buNone/>
              <a:defRPr sz="1350" b="0" i="0">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编辑模板文本样式</a:t>
            </a:r>
          </a:p>
        </p:txBody>
      </p:sp>
      <p:sp>
        <p:nvSpPr>
          <p:cNvPr id="16" name="图形 13">
            <a:extLst>
              <a:ext uri="{FF2B5EF4-FFF2-40B4-BE49-F238E27FC236}">
                <a16:creationId xmlns:a16="http://schemas.microsoft.com/office/drawing/2014/main" id="{15031A21-FED3-4C51-BE76-5A2918F223AD}"/>
              </a:ext>
            </a:extLst>
          </p:cNvPr>
          <p:cNvSpPr/>
          <p:nvPr userDrawn="1"/>
        </p:nvSpPr>
        <p:spPr>
          <a:xfrm>
            <a:off x="3400859" y="5342224"/>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04C9FBA-BD24-42E1-BABE-0EE5C20738FC}"/>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2D2715CE-EA2A-4137-8BA3-1FEEF2E40A3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 name="标题占位符 1">
            <a:extLst>
              <a:ext uri="{FF2B5EF4-FFF2-40B4-BE49-F238E27FC236}">
                <a16:creationId xmlns:a16="http://schemas.microsoft.com/office/drawing/2014/main" id="{A8DB6A3A-74E6-4FE2-8AD2-CEB07044718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zh-CN" altLang="en-US" noProof="0" dirty="0"/>
              <a:t>单击此处编辑母版标题样式</a:t>
            </a:r>
          </a:p>
        </p:txBody>
      </p:sp>
      <p:sp>
        <p:nvSpPr>
          <p:cNvPr id="3" name="文本占位符 2">
            <a:extLst>
              <a:ext uri="{FF2B5EF4-FFF2-40B4-BE49-F238E27FC236}">
                <a16:creationId xmlns:a16="http://schemas.microsoft.com/office/drawing/2014/main" id="{2C0128AA-FDF4-4DD5-A009-3C58D24570F2}"/>
              </a:ext>
            </a:extLst>
          </p:cNvPr>
          <p:cNvSpPr>
            <a:spLocks noGrp="1"/>
          </p:cNvSpPr>
          <p:nvPr>
            <p:ph type="body" idx="1"/>
          </p:nvPr>
        </p:nvSpPr>
        <p:spPr>
          <a:xfrm>
            <a:off x="628650" y="1825625"/>
            <a:ext cx="7886700" cy="4048274"/>
          </a:xfrm>
          <a:prstGeom prst="rect">
            <a:avLst/>
          </a:prstGeom>
        </p:spPr>
        <p:txBody>
          <a:bodyPr vert="horz" lIns="91440" tIns="45720" rIns="91440" bIns="45720" rtlCol="0">
            <a:normAutofit/>
          </a:bodyPr>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a:extLst>
              <a:ext uri="{FF2B5EF4-FFF2-40B4-BE49-F238E27FC236}">
                <a16:creationId xmlns:a16="http://schemas.microsoft.com/office/drawing/2014/main" id="{BB1C2DC0-7E13-4A66-9F9B-371BA9C6E4F1}"/>
              </a:ext>
            </a:extLst>
          </p:cNvPr>
          <p:cNvSpPr>
            <a:spLocks noGrp="1"/>
          </p:cNvSpPr>
          <p:nvPr>
            <p:ph type="dt" sz="half" idx="2"/>
          </p:nvPr>
        </p:nvSpPr>
        <p:spPr>
          <a:xfrm>
            <a:off x="628650" y="6016890"/>
            <a:ext cx="2057400" cy="365125"/>
          </a:xfrm>
          <a:prstGeom prst="rect">
            <a:avLst/>
          </a:prstGeom>
        </p:spPr>
        <p:txBody>
          <a:bodyPr vert="horz" lIns="91440" tIns="45720" rIns="91440" bIns="45720" rtlCol="0" anchor="ctr"/>
          <a:lstStyle>
            <a:lvl1pPr algn="l">
              <a:defRPr sz="825">
                <a:solidFill>
                  <a:schemeClr val="bg2"/>
                </a:solidFill>
                <a:latin typeface="Microsoft YaHei UI" panose="020B0503020204020204" pitchFamily="34" charset="-122"/>
                <a:ea typeface="Microsoft YaHei UI" panose="020B0503020204020204" pitchFamily="34" charset="-122"/>
              </a:defRPr>
            </a:lvl1pPr>
          </a:lstStyle>
          <a:p>
            <a:r>
              <a:rPr lang="en-US" altLang="zh-CN" noProof="0" dirty="0"/>
              <a:t>MM.DD.20XX</a:t>
            </a:r>
            <a:endParaRPr lang="zh-CN" altLang="en-US" noProof="0" dirty="0"/>
          </a:p>
        </p:txBody>
      </p:sp>
      <p:sp>
        <p:nvSpPr>
          <p:cNvPr id="11" name="页脚占位符 4">
            <a:extLst>
              <a:ext uri="{FF2B5EF4-FFF2-40B4-BE49-F238E27FC236}">
                <a16:creationId xmlns:a16="http://schemas.microsoft.com/office/drawing/2014/main" id="{1F296578-6D40-435B-861E-0904DDC10B7C}"/>
              </a:ext>
            </a:extLst>
          </p:cNvPr>
          <p:cNvSpPr>
            <a:spLocks noGrp="1"/>
          </p:cNvSpPr>
          <p:nvPr>
            <p:ph type="ftr" sz="quarter" idx="3"/>
          </p:nvPr>
        </p:nvSpPr>
        <p:spPr>
          <a:xfrm>
            <a:off x="6152426" y="6016891"/>
            <a:ext cx="2549072" cy="365125"/>
          </a:xfrm>
          <a:prstGeom prst="rect">
            <a:avLst/>
          </a:prstGeom>
        </p:spPr>
        <p:txBody>
          <a:bodyPr vert="horz" lIns="91440" tIns="45720" rIns="91440" bIns="45720" rtlCol="0" anchor="ctr"/>
          <a:lstStyle>
            <a:lvl1pPr algn="r">
              <a:defRPr sz="900">
                <a:solidFill>
                  <a:schemeClr val="bg2"/>
                </a:solidFill>
                <a:latin typeface="Microsoft YaHei UI" panose="020B0503020204020204" pitchFamily="34" charset="-122"/>
                <a:ea typeface="Microsoft YaHei UI" panose="020B0503020204020204" pitchFamily="34" charset="-122"/>
              </a:defRPr>
            </a:lvl1pPr>
          </a:lstStyle>
          <a:p>
            <a:r>
              <a:rPr lang="zh-CN" altLang="en-US" noProof="0" dirty="0"/>
              <a:t>添加页脚</a:t>
            </a:r>
          </a:p>
        </p:txBody>
      </p:sp>
      <p:sp>
        <p:nvSpPr>
          <p:cNvPr id="6" name="幻灯片编号占位符 5">
            <a:extLst>
              <a:ext uri="{FF2B5EF4-FFF2-40B4-BE49-F238E27FC236}">
                <a16:creationId xmlns:a16="http://schemas.microsoft.com/office/drawing/2014/main" id="{9475097E-EB08-4475-9112-275B8402794C}"/>
              </a:ext>
            </a:extLst>
          </p:cNvPr>
          <p:cNvSpPr>
            <a:spLocks noGrp="1"/>
          </p:cNvSpPr>
          <p:nvPr>
            <p:ph type="sldNum" sz="quarter" idx="4"/>
          </p:nvPr>
        </p:nvSpPr>
        <p:spPr>
          <a:xfrm>
            <a:off x="4365959" y="6273661"/>
            <a:ext cx="412082" cy="365125"/>
          </a:xfrm>
          <a:prstGeom prst="rect">
            <a:avLst/>
          </a:prstGeom>
        </p:spPr>
        <p:txBody>
          <a:bodyPr vert="horz" lIns="91440" tIns="45720" rIns="91440" bIns="45720" rtlCol="0" anchor="ctr"/>
          <a:lstStyle>
            <a:lvl1pPr algn="ctr">
              <a:defRPr sz="900">
                <a:solidFill>
                  <a:schemeClr val="tx2"/>
                </a:solidFill>
                <a:latin typeface="Microsoft YaHei UI" panose="020B0503020204020204" pitchFamily="34" charset="-122"/>
                <a:ea typeface="Microsoft YaHei UI" panose="020B0503020204020204" pitchFamily="34" charset="-122"/>
              </a:defRPr>
            </a:lvl1pPr>
          </a:lstStyle>
          <a:p>
            <a:fld id="{D495E168-DA5E-4888-8D8A-92B118324C14}" type="slidenum">
              <a:rPr lang="en-US" altLang="zh-CN" noProof="0" smtClean="0"/>
              <a:pPr/>
              <a:t>‹#›</a:t>
            </a:fld>
            <a:endParaRPr lang="zh-CN" alt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685800" rtl="0" eaLnBrk="1" latinLnBrk="0" hangingPunct="1">
        <a:lnSpc>
          <a:spcPct val="90000"/>
        </a:lnSpc>
        <a:spcBef>
          <a:spcPct val="0"/>
        </a:spcBef>
        <a:buNone/>
        <a:defRPr sz="4500" b="0" kern="1200">
          <a:solidFill>
            <a:schemeClr val="tx2"/>
          </a:solidFill>
          <a:latin typeface="Microsoft YaHei UI" panose="020B0503020204020204" pitchFamily="34" charset="-122"/>
          <a:ea typeface="Microsoft YaHei UI"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icrosoft YaHei UI" panose="020B0503020204020204" pitchFamily="34" charset="-122"/>
          <a:ea typeface="Microsoft YaHei UI"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icrosoft YaHei UI" panose="020B0503020204020204" pitchFamily="34" charset="-122"/>
          <a:ea typeface="Microsoft YaHei UI"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icrosoft YaHei UI" panose="020B0503020204020204" pitchFamily="34" charset="-122"/>
          <a:ea typeface="Microsoft YaHei UI"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p15:clr>
            <a:srgbClr val="F26B43"/>
          </p15:clr>
        </p15:guide>
        <p15:guide id="2" pos="431">
          <p15:clr>
            <a:srgbClr val="F26B43"/>
          </p15:clr>
        </p15:guide>
        <p15:guide id="3" pos="5330">
          <p15:clr>
            <a:srgbClr val="F26B43"/>
          </p15:clr>
        </p15:guide>
        <p15:guide id="4" orient="horz" pos="3748">
          <p15:clr>
            <a:srgbClr val="F26B43"/>
          </p15:clr>
        </p15:guide>
        <p15:guide id="5" pos="3305">
          <p15:clr>
            <a:srgbClr val="F26B43"/>
          </p15:clr>
        </p15:guide>
        <p15:guide id="6" pos="2455">
          <p15:clr>
            <a:srgbClr val="F26B43"/>
          </p15:clr>
        </p15:guide>
        <p15:guide id="7" pos="2880">
          <p15:clr>
            <a:srgbClr val="F26B43"/>
          </p15:clr>
        </p15:guide>
        <p15:guide id="8" orient="horz" pos="2160">
          <p15:clr>
            <a:srgbClr val="F26B43"/>
          </p15:clr>
        </p15:guide>
        <p15:guide id="9" pos="227">
          <p15:clr>
            <a:srgbClr val="F26B43"/>
          </p15:clr>
        </p15:guide>
        <p15:guide id="10"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10" Type="http://schemas.openxmlformats.org/officeDocument/2006/relationships/image" Target="../media/image20.png"/><Relationship Id="rId4" Type="http://schemas.openxmlformats.org/officeDocument/2006/relationships/image" Target="../media/image170.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13A672-E2C9-49A3-B8D1-665F05ADB8BC}"/>
              </a:ext>
            </a:extLst>
          </p:cNvPr>
          <p:cNvSpPr>
            <a:spLocks noGrp="1"/>
          </p:cNvSpPr>
          <p:nvPr>
            <p:ph type="title"/>
          </p:nvPr>
        </p:nvSpPr>
        <p:spPr bwMode="grayWhite">
          <a:xfrm>
            <a:off x="788143" y="1498987"/>
            <a:ext cx="7588469" cy="2167506"/>
          </a:xfrm>
        </p:spPr>
        <p:txBody>
          <a:bodyPr rtlCol="0"/>
          <a:lstStyle/>
          <a:p>
            <a:r>
              <a:rPr kumimoji="1" lang="en-US" altLang="zh-CN" sz="5400" dirty="0">
                <a:latin typeface="Times New Roman" charset="0"/>
                <a:ea typeface="Times New Roman" charset="0"/>
                <a:cs typeface="Times New Roman" charset="0"/>
              </a:rPr>
              <a:t>CEPC collider ring orbit corrections</a:t>
            </a:r>
            <a:endParaRPr lang="zh-CN" altLang="ru-RU" sz="6000" dirty="0"/>
          </a:p>
        </p:txBody>
      </p:sp>
      <p:sp>
        <p:nvSpPr>
          <p:cNvPr id="4" name="文本占位符 3">
            <a:extLst>
              <a:ext uri="{FF2B5EF4-FFF2-40B4-BE49-F238E27FC236}">
                <a16:creationId xmlns:a16="http://schemas.microsoft.com/office/drawing/2014/main" id="{8565D450-CF0E-4B12-945F-D0057946DD7C}"/>
              </a:ext>
            </a:extLst>
          </p:cNvPr>
          <p:cNvSpPr>
            <a:spLocks noGrp="1"/>
          </p:cNvSpPr>
          <p:nvPr>
            <p:ph type="body" sz="quarter" idx="13"/>
          </p:nvPr>
        </p:nvSpPr>
        <p:spPr bwMode="grayWhite">
          <a:xfrm>
            <a:off x="788143" y="3798123"/>
            <a:ext cx="7567715" cy="835074"/>
          </a:xfrm>
        </p:spPr>
        <p:txBody>
          <a:bodyPr rtlCol="0"/>
          <a:lstStyle/>
          <a:p>
            <a:r>
              <a:rPr kumimoji="1" lang="en-US" altLang="zh-CN" dirty="0">
                <a:latin typeface="Times New Roman" charset="0"/>
                <a:ea typeface="Times New Roman" charset="0"/>
                <a:cs typeface="Times New Roman" charset="0"/>
              </a:rPr>
              <a:t>Bin</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Wang (on the behalf of the CEPC error correction team)</a:t>
            </a:r>
          </a:p>
          <a:p>
            <a:r>
              <a:rPr kumimoji="1" lang="en-US" altLang="zh-CN" dirty="0">
                <a:latin typeface="Times New Roman" charset="0"/>
                <a:ea typeface="Times New Roman" charset="0"/>
                <a:cs typeface="Times New Roman" charset="0"/>
              </a:rPr>
              <a:t>Institute of High Energy Physics</a:t>
            </a:r>
          </a:p>
          <a:p>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p:txBody>
      </p:sp>
      <p:sp>
        <p:nvSpPr>
          <p:cNvPr id="7" name="文本占位符 6">
            <a:extLst>
              <a:ext uri="{FF2B5EF4-FFF2-40B4-BE49-F238E27FC236}">
                <a16:creationId xmlns:a16="http://schemas.microsoft.com/office/drawing/2014/main" id="{148799AE-6C70-4A22-B90A-3F8F7CFDAD67}"/>
              </a:ext>
            </a:extLst>
          </p:cNvPr>
          <p:cNvSpPr>
            <a:spLocks noGrp="1"/>
          </p:cNvSpPr>
          <p:nvPr>
            <p:ph type="body" sz="quarter" idx="20"/>
          </p:nvPr>
        </p:nvSpPr>
        <p:spPr bwMode="grayWhite"/>
        <p:txBody>
          <a:bodyPr rtlCol="0"/>
          <a:lstStyle/>
          <a:p>
            <a:pPr rtl="0"/>
            <a:r>
              <a:rPr lang="en-US" altLang="zh-CN" dirty="0"/>
              <a:t>11.08</a:t>
            </a:r>
            <a:endParaRPr lang="zh-CN" altLang="ru-RU" dirty="0">
              <a:latin typeface="Microsoft YaHei UI" panose="020B0503020204020204" pitchFamily="34" charset="-122"/>
              <a:ea typeface="Microsoft YaHei UI" panose="020B0503020204020204" pitchFamily="34" charset="-122"/>
            </a:endParaRPr>
          </a:p>
        </p:txBody>
      </p:sp>
      <p:sp>
        <p:nvSpPr>
          <p:cNvPr id="8" name="文本占位符 7">
            <a:extLst>
              <a:ext uri="{FF2B5EF4-FFF2-40B4-BE49-F238E27FC236}">
                <a16:creationId xmlns:a16="http://schemas.microsoft.com/office/drawing/2014/main" id="{63743191-2C84-41E1-BD1D-4C35155B99CD}"/>
              </a:ext>
            </a:extLst>
          </p:cNvPr>
          <p:cNvSpPr>
            <a:spLocks noGrp="1"/>
          </p:cNvSpPr>
          <p:nvPr>
            <p:ph type="body" sz="quarter" idx="21"/>
          </p:nvPr>
        </p:nvSpPr>
        <p:spPr bwMode="grayWhite"/>
        <p:txBody>
          <a:bodyPr rtlCol="0"/>
          <a:lstStyle/>
          <a:p>
            <a:pPr rtl="0"/>
            <a:r>
              <a:rPr lang="en-US" altLang="zh-CN" dirty="0">
                <a:latin typeface="Microsoft YaHei UI" panose="020B0503020204020204" pitchFamily="34" charset="-122"/>
                <a:ea typeface="Microsoft YaHei UI" panose="020B0503020204020204" pitchFamily="34" charset="-122"/>
              </a:rPr>
              <a:t>2021</a:t>
            </a:r>
            <a:endParaRPr lang="zh-CN" altLang="ru-RU" dirty="0">
              <a:latin typeface="Microsoft YaHei UI" panose="020B0503020204020204" pitchFamily="34" charset="-122"/>
              <a:ea typeface="Microsoft YaHei UI" panose="020B0503020204020204" pitchFamily="34" charset="-122"/>
            </a:endParaRPr>
          </a:p>
        </p:txBody>
      </p:sp>
      <p:sp>
        <p:nvSpPr>
          <p:cNvPr id="6" name="矩形 5">
            <a:extLst>
              <a:ext uri="{FF2B5EF4-FFF2-40B4-BE49-F238E27FC236}">
                <a16:creationId xmlns:a16="http://schemas.microsoft.com/office/drawing/2014/main" id="{67B8DE32-968D-4228-9F50-2BD9844C534A}"/>
              </a:ext>
            </a:extLst>
          </p:cNvPr>
          <p:cNvSpPr/>
          <p:nvPr/>
        </p:nvSpPr>
        <p:spPr>
          <a:xfrm>
            <a:off x="477733" y="5836892"/>
            <a:ext cx="8209299" cy="276999"/>
          </a:xfrm>
          <a:prstGeom prst="rect">
            <a:avLst/>
          </a:prstGeom>
        </p:spPr>
        <p:txBody>
          <a:bodyPr wrap="none">
            <a:spAutoFit/>
          </a:bodyPr>
          <a:lstStyle/>
          <a:p>
            <a:pPr algn="ctr"/>
            <a:r>
              <a:rPr kumimoji="1" lang="en-US" altLang="zh-CN" sz="1200" dirty="0">
                <a:solidFill>
                  <a:schemeClr val="bg2"/>
                </a:solidFill>
                <a:latin typeface="Stencil" panose="040409050D0802020404" pitchFamily="82" charset="0"/>
                <a:cs typeface="Times New Roman" charset="0"/>
              </a:rPr>
              <a:t>The 2021 international workshop on the high energy Circular Electron-Positron Collider (CEPC)</a:t>
            </a:r>
            <a:endParaRPr kumimoji="1" lang="zh-CN" altLang="en-US" sz="1200" dirty="0">
              <a:solidFill>
                <a:schemeClr val="bg2"/>
              </a:solidFill>
              <a:latin typeface="Stencil" panose="040409050D0802020404" pitchFamily="82" charset="0"/>
              <a:cs typeface="Times New Roman" charset="0"/>
            </a:endParaRPr>
          </a:p>
        </p:txBody>
      </p:sp>
    </p:spTree>
    <p:extLst>
      <p:ext uri="{BB962C8B-B14F-4D97-AF65-F5344CB8AC3E}">
        <p14:creationId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10</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vert="horz" lIns="0" tIns="0" rIns="0" bIns="0" rtlCol="0" anchor="ctr">
            <a:noAutofit/>
          </a:bodyPr>
          <a:lstStyle/>
          <a:p>
            <a:r>
              <a:rPr lang="en-US" altLang="zh-CN" sz="3600" dirty="0"/>
              <a:t>Dispersion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内容占位符 2">
            <a:extLst>
              <a:ext uri="{FF2B5EF4-FFF2-40B4-BE49-F238E27FC236}">
                <a16:creationId xmlns:a16="http://schemas.microsoft.com/office/drawing/2014/main" id="{C143E6CE-0523-493D-9038-18F268EF7FAD}"/>
              </a:ext>
            </a:extLst>
          </p:cNvPr>
          <p:cNvSpPr txBox="1">
            <a:spLocks/>
          </p:cNvSpPr>
          <p:nvPr/>
        </p:nvSpPr>
        <p:spPr>
          <a:xfrm>
            <a:off x="568750" y="4507008"/>
            <a:ext cx="8114251" cy="131546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dispersion correction is performed for all selected seeds, 753 seeds are converged.</a:t>
            </a:r>
          </a:p>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correction effect is </a:t>
            </a:r>
            <a:r>
              <a:rPr lang="en-US" altLang="zh-CN" sz="1800" dirty="0">
                <a:solidFill>
                  <a:srgbClr val="0000FF"/>
                </a:solidFill>
                <a:latin typeface="Rockwell" panose="02060603020205020403" pitchFamily="18" charset="0"/>
                <a:sym typeface="Symbol" panose="05050102010706020507" pitchFamily="18" charset="2"/>
              </a:rPr>
              <a:t>better than </a:t>
            </a:r>
            <a:r>
              <a:rPr lang="en-US" altLang="ru-RU" sz="1800" dirty="0">
                <a:solidFill>
                  <a:srgbClr val="0000FF"/>
                </a:solidFill>
                <a:latin typeface="Rockwell" panose="02060603020205020403" pitchFamily="18" charset="0"/>
                <a:sym typeface="Symbol" panose="05050102010706020507" pitchFamily="18" charset="2"/>
              </a:rPr>
              <a:t>that of CDR lattice.</a:t>
            </a:r>
          </a:p>
        </p:txBody>
      </p:sp>
      <mc:AlternateContent xmlns:mc="http://schemas.openxmlformats.org/markup-compatibility/2006" xmlns:a14="http://schemas.microsoft.com/office/drawing/2010/main">
        <mc:Choice Requires="a14">
          <p:sp>
            <p:nvSpPr>
              <p:cNvPr id="12" name="Прямоугольник 2">
                <a:extLst>
                  <a:ext uri="{FF2B5EF4-FFF2-40B4-BE49-F238E27FC236}">
                    <a16:creationId xmlns:a16="http://schemas.microsoft.com/office/drawing/2014/main" id="{6E18B015-BA42-4AC3-AB03-A41DD98C8B16}"/>
                  </a:ext>
                </a:extLst>
              </p:cNvPr>
              <p:cNvSpPr>
                <a:spLocks noChangeArrowheads="1"/>
              </p:cNvSpPr>
              <p:nvPr/>
            </p:nvSpPr>
            <p:spPr bwMode="auto">
              <a:xfrm>
                <a:off x="343033" y="3223527"/>
                <a:ext cx="4228967" cy="532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400" i="1" smtClean="0">
                            <a:solidFill>
                              <a:schemeClr val="tx1"/>
                            </a:solidFill>
                            <a:latin typeface="Cambria Math" panose="02040503050406030204" pitchFamily="18" charset="0"/>
                            <a:sym typeface="Symbol" panose="05050102010706020507" pitchFamily="18" charset="2"/>
                          </a:rPr>
                        </m:ctrlPr>
                      </m:sSubPr>
                      <m:e>
                        <m:r>
                          <a:rPr lang="en-US" altLang="ru-RU" sz="1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400" b="0" i="1" smtClean="0">
                            <a:solidFill>
                              <a:schemeClr val="tx1"/>
                            </a:solidFill>
                            <a:latin typeface="Cambria Math" panose="02040503050406030204" pitchFamily="18" charset="0"/>
                            <a:sym typeface="Symbol" panose="05050102010706020507" pitchFamily="18" charset="2"/>
                          </a:rPr>
                          <m:t>𝑥</m:t>
                        </m:r>
                        <m:r>
                          <a:rPr lang="en-US" altLang="ru-RU" sz="1400" b="0" i="1" smtClean="0">
                            <a:solidFill>
                              <a:schemeClr val="tx1"/>
                            </a:solidFill>
                            <a:latin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sym typeface="Symbol" panose="05050102010706020507" pitchFamily="18" charset="2"/>
                          </a:rPr>
                          <m:t>𝑟𝑚𝑠</m:t>
                        </m:r>
                      </m:sub>
                    </m:sSub>
                    <m:r>
                      <a:rPr lang="en-US" altLang="ru-RU" sz="1400" b="0" i="1" smtClean="0">
                        <a:solidFill>
                          <a:schemeClr val="tx1"/>
                        </a:solidFill>
                        <a:latin typeface="Cambria Math" panose="02040503050406030204" pitchFamily="18" charset="0"/>
                        <a:sym typeface="Symbol" panose="05050102010706020507" pitchFamily="18" charset="2"/>
                      </a:rPr>
                      <m:t> </m:t>
                    </m:r>
                  </m:oMath>
                </a14:m>
                <a:r>
                  <a:rPr lang="en-US" altLang="ru-RU" sz="1400" dirty="0">
                    <a:solidFill>
                      <a:schemeClr val="tx1"/>
                    </a:solidFill>
                    <a:latin typeface="Rockwell" panose="02060603020205020403" pitchFamily="18" charset="0"/>
                    <a:sym typeface="Symbol" panose="05050102010706020507" pitchFamily="18" charset="2"/>
                  </a:rPr>
                  <a:t> decreased from </a:t>
                </a:r>
                <a:r>
                  <a:rPr lang="en-US" altLang="ru-RU" sz="1400" dirty="0">
                    <a:latin typeface="Rockwell" panose="02060603020205020403" pitchFamily="18" charset="0"/>
                    <a:sym typeface="Symbol" panose="05050102010706020507" pitchFamily="18" charset="2"/>
                  </a:rPr>
                  <a:t>15.6</a:t>
                </a:r>
                <a:r>
                  <a:rPr lang="en-US" altLang="ru-RU" sz="1400" dirty="0">
                    <a:solidFill>
                      <a:schemeClr val="tx1"/>
                    </a:solidFill>
                    <a:latin typeface="Rockwell" panose="02060603020205020403" pitchFamily="18" charset="0"/>
                    <a:sym typeface="Symbol" panose="05050102010706020507" pitchFamily="18" charset="2"/>
                  </a:rPr>
                  <a:t>mm to </a:t>
                </a:r>
                <a:r>
                  <a:rPr lang="en-US" altLang="ru-RU" sz="1400" dirty="0">
                    <a:latin typeface="Rockwell" panose="02060603020205020403" pitchFamily="18" charset="0"/>
                    <a:sym typeface="Symbol" panose="05050102010706020507" pitchFamily="18" charset="2"/>
                  </a:rPr>
                  <a:t>1.3</a:t>
                </a:r>
                <a:r>
                  <a:rPr lang="en-US" altLang="ru-RU" sz="1400" dirty="0">
                    <a:solidFill>
                      <a:schemeClr val="tx1"/>
                    </a:solidFill>
                    <a:latin typeface="Rockwell" panose="02060603020205020403" pitchFamily="18" charset="0"/>
                    <a:sym typeface="Symbol" panose="05050102010706020507" pitchFamily="18" charset="2"/>
                  </a:rPr>
                  <a:t>mm</a:t>
                </a:r>
              </a:p>
              <a:p>
                <a:pPr algn="ctr" eaLnBrk="1" hangingPunct="1">
                  <a:spcBef>
                    <a:spcPct val="0"/>
                  </a:spcBef>
                  <a:buFontTx/>
                  <a:buNone/>
                </a:pPr>
                <a:r>
                  <a:rPr lang="en-US" altLang="ru-RU" sz="1400" dirty="0">
                    <a:solidFill>
                      <a:schemeClr val="tx1"/>
                    </a:solidFill>
                    <a:latin typeface="Rockwell" panose="02060603020205020403" pitchFamily="18" charset="0"/>
                    <a:sym typeface="Symbol" panose="05050102010706020507" pitchFamily="18" charset="2"/>
                  </a:rPr>
                  <a:t>Factor </a:t>
                </a:r>
                <a:r>
                  <a:rPr lang="en-US" altLang="ru-RU" sz="1400" dirty="0">
                    <a:solidFill>
                      <a:srgbClr val="FF0000"/>
                    </a:solidFill>
                    <a:latin typeface="Rockwell" panose="02060603020205020403" pitchFamily="18" charset="0"/>
                    <a:sym typeface="Symbol" panose="05050102010706020507" pitchFamily="18" charset="2"/>
                  </a:rPr>
                  <a:t>12</a:t>
                </a:r>
                <a:r>
                  <a:rPr lang="en-US" altLang="ru-RU" sz="1400" dirty="0">
                    <a:solidFill>
                      <a:schemeClr val="tx1"/>
                    </a:solidFill>
                    <a:latin typeface="Rockwell" panose="02060603020205020403" pitchFamily="18" charset="0"/>
                    <a:sym typeface="Symbol" panose="05050102010706020507" pitchFamily="18" charset="2"/>
                  </a:rPr>
                  <a:t> improvement </a:t>
                </a:r>
              </a:p>
            </p:txBody>
          </p:sp>
        </mc:Choice>
        <mc:Fallback xmlns="">
          <p:sp>
            <p:nvSpPr>
              <p:cNvPr id="12" name="Прямоугольник 2">
                <a:extLst>
                  <a:ext uri="{FF2B5EF4-FFF2-40B4-BE49-F238E27FC236}">
                    <a16:creationId xmlns:a16="http://schemas.microsoft.com/office/drawing/2014/main" id="{6E18B015-BA42-4AC3-AB03-A41DD98C8B16}"/>
                  </a:ext>
                </a:extLst>
              </p:cNvPr>
              <p:cNvSpPr>
                <a:spLocks noRot="1" noChangeAspect="1" noMove="1" noResize="1" noEditPoints="1" noAdjustHandles="1" noChangeArrowheads="1" noChangeShapeType="1" noTextEdit="1"/>
              </p:cNvSpPr>
              <p:nvPr/>
            </p:nvSpPr>
            <p:spPr bwMode="auto">
              <a:xfrm>
                <a:off x="343033" y="3223527"/>
                <a:ext cx="4228967" cy="532646"/>
              </a:xfrm>
              <a:prstGeom prst="rect">
                <a:avLst/>
              </a:prstGeom>
              <a:blipFill>
                <a:blip r:embed="rId3"/>
                <a:stretch>
                  <a:fillRect t="-2299" b="-114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Прямоугольник 2">
                <a:extLst>
                  <a:ext uri="{FF2B5EF4-FFF2-40B4-BE49-F238E27FC236}">
                    <a16:creationId xmlns:a16="http://schemas.microsoft.com/office/drawing/2014/main" id="{47C347D2-CCFE-404C-87E5-77EE52FAE124}"/>
                  </a:ext>
                </a:extLst>
              </p:cNvPr>
              <p:cNvSpPr>
                <a:spLocks noChangeArrowheads="1"/>
              </p:cNvSpPr>
              <p:nvPr/>
            </p:nvSpPr>
            <p:spPr bwMode="auto">
              <a:xfrm>
                <a:off x="4572000" y="3240883"/>
                <a:ext cx="4228967" cy="532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400" i="1" smtClean="0">
                            <a:solidFill>
                              <a:schemeClr val="tx1"/>
                            </a:solidFill>
                            <a:latin typeface="Cambria Math" panose="02040503050406030204" pitchFamily="18" charset="0"/>
                            <a:sym typeface="Symbol" panose="05050102010706020507" pitchFamily="18" charset="2"/>
                          </a:rPr>
                        </m:ctrlPr>
                      </m:sSubPr>
                      <m:e>
                        <m:r>
                          <a:rPr lang="en-US" altLang="ru-RU" sz="1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400" b="0" i="1" smtClean="0">
                            <a:solidFill>
                              <a:schemeClr val="tx1"/>
                            </a:solidFill>
                            <a:latin typeface="Cambria Math" panose="02040503050406030204" pitchFamily="18" charset="0"/>
                            <a:sym typeface="Symbol" panose="05050102010706020507" pitchFamily="18" charset="2"/>
                          </a:rPr>
                          <m:t>𝑥</m:t>
                        </m:r>
                        <m:r>
                          <a:rPr lang="en-US" altLang="ru-RU" sz="1400" b="0" i="1" smtClean="0">
                            <a:solidFill>
                              <a:schemeClr val="tx1"/>
                            </a:solidFill>
                            <a:latin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sym typeface="Symbol" panose="05050102010706020507" pitchFamily="18" charset="2"/>
                          </a:rPr>
                          <m:t>𝑟𝑚𝑠</m:t>
                        </m:r>
                      </m:sub>
                    </m:sSub>
                    <m:r>
                      <a:rPr lang="en-US" altLang="ru-RU" sz="1400" b="0" i="1" smtClean="0">
                        <a:solidFill>
                          <a:schemeClr val="tx1"/>
                        </a:solidFill>
                        <a:latin typeface="Cambria Math" panose="02040503050406030204" pitchFamily="18" charset="0"/>
                        <a:sym typeface="Symbol" panose="05050102010706020507" pitchFamily="18" charset="2"/>
                      </a:rPr>
                      <m:t> </m:t>
                    </m:r>
                  </m:oMath>
                </a14:m>
                <a:r>
                  <a:rPr lang="en-US" altLang="ru-RU" sz="1400" dirty="0">
                    <a:solidFill>
                      <a:schemeClr val="tx1"/>
                    </a:solidFill>
                    <a:latin typeface="Rockwell" panose="02060603020205020403" pitchFamily="18" charset="0"/>
                    <a:sym typeface="Symbol" panose="05050102010706020507" pitchFamily="18" charset="2"/>
                  </a:rPr>
                  <a:t> decreased from </a:t>
                </a:r>
                <a:r>
                  <a:rPr lang="en-US" altLang="ru-RU" sz="1400" dirty="0">
                    <a:latin typeface="Rockwell" panose="02060603020205020403" pitchFamily="18" charset="0"/>
                    <a:sym typeface="Symbol" panose="05050102010706020507" pitchFamily="18" charset="2"/>
                  </a:rPr>
                  <a:t>21.9</a:t>
                </a:r>
                <a:r>
                  <a:rPr lang="en-US" altLang="ru-RU" sz="1400" dirty="0">
                    <a:solidFill>
                      <a:schemeClr val="tx1"/>
                    </a:solidFill>
                    <a:latin typeface="Rockwell" panose="02060603020205020403" pitchFamily="18" charset="0"/>
                    <a:sym typeface="Symbol" panose="05050102010706020507" pitchFamily="18" charset="2"/>
                  </a:rPr>
                  <a:t>mm to </a:t>
                </a:r>
                <a:r>
                  <a:rPr lang="en-US" altLang="ru-RU" sz="1400" dirty="0">
                    <a:latin typeface="Rockwell" panose="02060603020205020403" pitchFamily="18" charset="0"/>
                    <a:sym typeface="Symbol" panose="05050102010706020507" pitchFamily="18" charset="2"/>
                  </a:rPr>
                  <a:t>0.6</a:t>
                </a:r>
                <a:r>
                  <a:rPr lang="en-US" altLang="ru-RU" sz="1400" dirty="0">
                    <a:solidFill>
                      <a:schemeClr val="tx1"/>
                    </a:solidFill>
                    <a:latin typeface="Rockwell" panose="02060603020205020403" pitchFamily="18" charset="0"/>
                    <a:sym typeface="Symbol" panose="05050102010706020507" pitchFamily="18" charset="2"/>
                  </a:rPr>
                  <a:t>mm</a:t>
                </a:r>
              </a:p>
              <a:p>
                <a:pPr algn="ctr" eaLnBrk="1" hangingPunct="1">
                  <a:spcBef>
                    <a:spcPct val="0"/>
                  </a:spcBef>
                  <a:buFontTx/>
                  <a:buNone/>
                </a:pPr>
                <a:r>
                  <a:rPr lang="en-US" altLang="ru-RU" sz="1400" dirty="0">
                    <a:solidFill>
                      <a:schemeClr val="tx1"/>
                    </a:solidFill>
                    <a:latin typeface="Rockwell" panose="02060603020205020403" pitchFamily="18" charset="0"/>
                    <a:sym typeface="Symbol" panose="05050102010706020507" pitchFamily="18" charset="2"/>
                  </a:rPr>
                  <a:t>Factor </a:t>
                </a:r>
                <a:r>
                  <a:rPr lang="en-US" altLang="ru-RU" sz="1400" dirty="0">
                    <a:solidFill>
                      <a:srgbClr val="FF0000"/>
                    </a:solidFill>
                    <a:latin typeface="Rockwell" panose="02060603020205020403" pitchFamily="18" charset="0"/>
                    <a:sym typeface="Symbol" panose="05050102010706020507" pitchFamily="18" charset="2"/>
                  </a:rPr>
                  <a:t>36</a:t>
                </a:r>
                <a:r>
                  <a:rPr lang="en-US" altLang="ru-RU" sz="1400" dirty="0">
                    <a:solidFill>
                      <a:schemeClr val="tx1"/>
                    </a:solidFill>
                    <a:latin typeface="Rockwell" panose="02060603020205020403" pitchFamily="18" charset="0"/>
                    <a:sym typeface="Symbol" panose="05050102010706020507" pitchFamily="18" charset="2"/>
                  </a:rPr>
                  <a:t> improvement </a:t>
                </a:r>
              </a:p>
            </p:txBody>
          </p:sp>
        </mc:Choice>
        <mc:Fallback xmlns="">
          <p:sp>
            <p:nvSpPr>
              <p:cNvPr id="13" name="Прямоугольник 2">
                <a:extLst>
                  <a:ext uri="{FF2B5EF4-FFF2-40B4-BE49-F238E27FC236}">
                    <a16:creationId xmlns:a16="http://schemas.microsoft.com/office/drawing/2014/main" id="{47C347D2-CCFE-404C-87E5-77EE52FAE124}"/>
                  </a:ext>
                </a:extLst>
              </p:cNvPr>
              <p:cNvSpPr>
                <a:spLocks noRot="1" noChangeAspect="1" noMove="1" noResize="1" noEditPoints="1" noAdjustHandles="1" noChangeArrowheads="1" noChangeShapeType="1" noTextEdit="1"/>
              </p:cNvSpPr>
              <p:nvPr/>
            </p:nvSpPr>
            <p:spPr bwMode="auto">
              <a:xfrm>
                <a:off x="4572000" y="3240883"/>
                <a:ext cx="4228967" cy="532646"/>
              </a:xfrm>
              <a:prstGeom prst="rect">
                <a:avLst/>
              </a:prstGeom>
              <a:blipFill>
                <a:blip r:embed="rId4"/>
                <a:stretch>
                  <a:fillRect t="-2299" b="-114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4CF34C74-FD21-47A5-9BFB-05B9158DEB12}"/>
              </a:ext>
            </a:extLst>
          </p:cNvPr>
          <p:cNvPicPr>
            <a:picLocks noChangeAspect="1"/>
          </p:cNvPicPr>
          <p:nvPr/>
        </p:nvPicPr>
        <p:blipFill>
          <a:blip r:embed="rId5"/>
          <a:stretch>
            <a:fillRect/>
          </a:stretch>
        </p:blipFill>
        <p:spPr>
          <a:xfrm>
            <a:off x="720000" y="1800000"/>
            <a:ext cx="3766154" cy="1440000"/>
          </a:xfrm>
          <a:prstGeom prst="rect">
            <a:avLst/>
          </a:prstGeom>
        </p:spPr>
      </p:pic>
      <p:pic>
        <p:nvPicPr>
          <p:cNvPr id="15" name="图片 14">
            <a:extLst>
              <a:ext uri="{FF2B5EF4-FFF2-40B4-BE49-F238E27FC236}">
                <a16:creationId xmlns:a16="http://schemas.microsoft.com/office/drawing/2014/main" id="{11A03CC7-B45B-47C2-A8B1-2A3812ED7312}"/>
              </a:ext>
            </a:extLst>
          </p:cNvPr>
          <p:cNvPicPr>
            <a:picLocks noChangeAspect="1"/>
          </p:cNvPicPr>
          <p:nvPr/>
        </p:nvPicPr>
        <p:blipFill>
          <a:blip r:embed="rId6"/>
          <a:stretch>
            <a:fillRect/>
          </a:stretch>
        </p:blipFill>
        <p:spPr>
          <a:xfrm>
            <a:off x="4500000" y="1800000"/>
            <a:ext cx="3766154" cy="1440000"/>
          </a:xfrm>
          <a:prstGeom prst="rect">
            <a:avLst/>
          </a:prstGeom>
        </p:spPr>
      </p:pic>
      <p:sp>
        <p:nvSpPr>
          <p:cNvPr id="16" name="矩形 15">
            <a:extLst>
              <a:ext uri="{FF2B5EF4-FFF2-40B4-BE49-F238E27FC236}">
                <a16:creationId xmlns:a16="http://schemas.microsoft.com/office/drawing/2014/main" id="{4BF0036F-0625-4967-91FE-ACF2F2F6FF97}"/>
              </a:ext>
            </a:extLst>
          </p:cNvPr>
          <p:cNvSpPr/>
          <p:nvPr/>
        </p:nvSpPr>
        <p:spPr>
          <a:xfrm>
            <a:off x="833752" y="1402908"/>
            <a:ext cx="3156495"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  </a:t>
            </a:r>
            <a:r>
              <a:rPr lang="en-US" altLang="zh-CN" sz="1400" b="1" dirty="0">
                <a:solidFill>
                  <a:schemeClr val="tx1"/>
                </a:solidFill>
              </a:rPr>
              <a:t>674 seeds</a:t>
            </a:r>
            <a:r>
              <a:rPr lang="zh-CN" altLang="en-US" sz="1400" b="1" dirty="0">
                <a:solidFill>
                  <a:schemeClr val="tx1"/>
                </a:solidFill>
              </a:rPr>
              <a:t> </a:t>
            </a:r>
            <a:r>
              <a:rPr lang="en-US" altLang="zh-CN" sz="1400" b="1" dirty="0">
                <a:solidFill>
                  <a:schemeClr val="tx1"/>
                </a:solidFill>
              </a:rPr>
              <a:t>converged</a:t>
            </a:r>
            <a:r>
              <a:rPr lang="zh-CN" altLang="en-US" sz="1400" b="1" dirty="0">
                <a:solidFill>
                  <a:schemeClr val="tx1"/>
                </a:solidFill>
              </a:rPr>
              <a:t> </a:t>
            </a:r>
            <a:endParaRPr lang="en-US" altLang="zh-CN" sz="1400" b="1" dirty="0">
              <a:solidFill>
                <a:schemeClr val="tx1"/>
              </a:solidFill>
            </a:endParaRPr>
          </a:p>
        </p:txBody>
      </p:sp>
    </p:spTree>
    <p:extLst>
      <p:ext uri="{BB962C8B-B14F-4D97-AF65-F5344CB8AC3E}">
        <p14:creationId xmlns:p14="http://schemas.microsoft.com/office/powerpoint/2010/main" val="185925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0EE9858-748A-4648-978F-B45CC1D58825}"/>
              </a:ext>
            </a:extLst>
          </p:cNvPr>
          <p:cNvPicPr>
            <a:picLocks noChangeAspect="1"/>
          </p:cNvPicPr>
          <p:nvPr/>
        </p:nvPicPr>
        <p:blipFill>
          <a:blip r:embed="rId3"/>
          <a:stretch>
            <a:fillRect/>
          </a:stretch>
        </p:blipFill>
        <p:spPr>
          <a:xfrm>
            <a:off x="720000" y="4193554"/>
            <a:ext cx="3766154" cy="1440000"/>
          </a:xfrm>
          <a:prstGeom prst="rect">
            <a:avLst/>
          </a:prstGeom>
        </p:spPr>
      </p:pic>
      <p:pic>
        <p:nvPicPr>
          <p:cNvPr id="15" name="图片 14">
            <a:extLst>
              <a:ext uri="{FF2B5EF4-FFF2-40B4-BE49-F238E27FC236}">
                <a16:creationId xmlns:a16="http://schemas.microsoft.com/office/drawing/2014/main" id="{50463FCB-D22C-43FF-8BD5-BDB478014902}"/>
              </a:ext>
            </a:extLst>
          </p:cNvPr>
          <p:cNvPicPr>
            <a:picLocks noChangeAspect="1"/>
          </p:cNvPicPr>
          <p:nvPr/>
        </p:nvPicPr>
        <p:blipFill>
          <a:blip r:embed="rId4"/>
          <a:stretch>
            <a:fillRect/>
          </a:stretch>
        </p:blipFill>
        <p:spPr>
          <a:xfrm>
            <a:off x="4500000" y="4193554"/>
            <a:ext cx="3766154" cy="1440000"/>
          </a:xfrm>
          <a:prstGeom prst="rect">
            <a:avLst/>
          </a:prstGeom>
        </p:spPr>
      </p:pic>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11</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vert="horz" lIns="0" tIns="0" rIns="0" bIns="0" rtlCol="0" anchor="ctr">
            <a:noAutofit/>
          </a:bodyPr>
          <a:lstStyle/>
          <a:p>
            <a:r>
              <a:rPr lang="en-US" altLang="zh-CN" sz="3600" dirty="0"/>
              <a:t>Dispersion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mc:AlternateContent xmlns:mc="http://schemas.openxmlformats.org/markup-compatibility/2006" xmlns:a14="http://schemas.microsoft.com/office/drawing/2010/main">
        <mc:Choice Requires="a14">
          <p:sp>
            <p:nvSpPr>
              <p:cNvPr id="6" name="Прямоугольник 2">
                <a:extLst>
                  <a:ext uri="{FF2B5EF4-FFF2-40B4-BE49-F238E27FC236}">
                    <a16:creationId xmlns:a16="http://schemas.microsoft.com/office/drawing/2014/main" id="{501BC5EA-1CDB-4EC7-A44E-9A549386851A}"/>
                  </a:ext>
                </a:extLst>
              </p:cNvPr>
              <p:cNvSpPr>
                <a:spLocks noChangeArrowheads="1"/>
              </p:cNvSpPr>
              <p:nvPr/>
            </p:nvSpPr>
            <p:spPr bwMode="auto">
              <a:xfrm>
                <a:off x="343033" y="3223527"/>
                <a:ext cx="4228967" cy="532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400" i="1" smtClean="0">
                            <a:solidFill>
                              <a:schemeClr val="tx1"/>
                            </a:solidFill>
                            <a:latin typeface="Cambria Math" panose="02040503050406030204" pitchFamily="18" charset="0"/>
                            <a:sym typeface="Symbol" panose="05050102010706020507" pitchFamily="18" charset="2"/>
                          </a:rPr>
                        </m:ctrlPr>
                      </m:sSubPr>
                      <m:e>
                        <m:r>
                          <a:rPr lang="en-US" altLang="ru-RU" sz="1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400" b="0" i="1" smtClean="0">
                            <a:solidFill>
                              <a:schemeClr val="tx1"/>
                            </a:solidFill>
                            <a:latin typeface="Cambria Math" panose="02040503050406030204" pitchFamily="18" charset="0"/>
                            <a:sym typeface="Symbol" panose="05050102010706020507" pitchFamily="18" charset="2"/>
                          </a:rPr>
                          <m:t>𝑥</m:t>
                        </m:r>
                        <m:r>
                          <a:rPr lang="en-US" altLang="ru-RU" sz="1400" b="0" i="1" smtClean="0">
                            <a:solidFill>
                              <a:schemeClr val="tx1"/>
                            </a:solidFill>
                            <a:latin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sym typeface="Symbol" panose="05050102010706020507" pitchFamily="18" charset="2"/>
                          </a:rPr>
                          <m:t>𝑟𝑚𝑠</m:t>
                        </m:r>
                      </m:sub>
                    </m:sSub>
                    <m:r>
                      <a:rPr lang="en-US" altLang="ru-RU" sz="1400" b="0" i="1" smtClean="0">
                        <a:solidFill>
                          <a:schemeClr val="tx1"/>
                        </a:solidFill>
                        <a:latin typeface="Cambria Math" panose="02040503050406030204" pitchFamily="18" charset="0"/>
                        <a:sym typeface="Symbol" panose="05050102010706020507" pitchFamily="18" charset="2"/>
                      </a:rPr>
                      <m:t> </m:t>
                    </m:r>
                  </m:oMath>
                </a14:m>
                <a:r>
                  <a:rPr lang="en-US" altLang="ru-RU" sz="1400" dirty="0">
                    <a:solidFill>
                      <a:schemeClr val="tx1"/>
                    </a:solidFill>
                    <a:latin typeface="Rockwell" panose="02060603020205020403" pitchFamily="18" charset="0"/>
                    <a:sym typeface="Symbol" panose="05050102010706020507" pitchFamily="18" charset="2"/>
                  </a:rPr>
                  <a:t> decreased from </a:t>
                </a:r>
                <a:r>
                  <a:rPr lang="en-US" altLang="ru-RU" sz="1400" dirty="0">
                    <a:latin typeface="Rockwell" panose="02060603020205020403" pitchFamily="18" charset="0"/>
                    <a:sym typeface="Symbol" panose="05050102010706020507" pitchFamily="18" charset="2"/>
                  </a:rPr>
                  <a:t>15.6</a:t>
                </a:r>
                <a:r>
                  <a:rPr lang="en-US" altLang="ru-RU" sz="1400" dirty="0">
                    <a:solidFill>
                      <a:schemeClr val="tx1"/>
                    </a:solidFill>
                    <a:latin typeface="Rockwell" panose="02060603020205020403" pitchFamily="18" charset="0"/>
                    <a:sym typeface="Symbol" panose="05050102010706020507" pitchFamily="18" charset="2"/>
                  </a:rPr>
                  <a:t>mm to </a:t>
                </a:r>
                <a:r>
                  <a:rPr lang="en-US" altLang="ru-RU" sz="1400" dirty="0">
                    <a:latin typeface="Rockwell" panose="02060603020205020403" pitchFamily="18" charset="0"/>
                    <a:sym typeface="Symbol" panose="05050102010706020507" pitchFamily="18" charset="2"/>
                  </a:rPr>
                  <a:t>1.3</a:t>
                </a:r>
                <a:r>
                  <a:rPr lang="en-US" altLang="ru-RU" sz="1400" dirty="0">
                    <a:solidFill>
                      <a:schemeClr val="tx1"/>
                    </a:solidFill>
                    <a:latin typeface="Rockwell" panose="02060603020205020403" pitchFamily="18" charset="0"/>
                    <a:sym typeface="Symbol" panose="05050102010706020507" pitchFamily="18" charset="2"/>
                  </a:rPr>
                  <a:t>mm</a:t>
                </a:r>
              </a:p>
              <a:p>
                <a:pPr algn="ctr" eaLnBrk="1" hangingPunct="1">
                  <a:spcBef>
                    <a:spcPct val="0"/>
                  </a:spcBef>
                  <a:buFontTx/>
                  <a:buNone/>
                </a:pPr>
                <a:r>
                  <a:rPr lang="en-US" altLang="ru-RU" sz="1400" dirty="0">
                    <a:solidFill>
                      <a:schemeClr val="tx1"/>
                    </a:solidFill>
                    <a:latin typeface="Rockwell" panose="02060603020205020403" pitchFamily="18" charset="0"/>
                    <a:sym typeface="Symbol" panose="05050102010706020507" pitchFamily="18" charset="2"/>
                  </a:rPr>
                  <a:t>Factor </a:t>
                </a:r>
                <a:r>
                  <a:rPr lang="en-US" altLang="ru-RU" sz="1400" dirty="0">
                    <a:solidFill>
                      <a:srgbClr val="FF0000"/>
                    </a:solidFill>
                    <a:latin typeface="Rockwell" panose="02060603020205020403" pitchFamily="18" charset="0"/>
                    <a:sym typeface="Symbol" panose="05050102010706020507" pitchFamily="18" charset="2"/>
                  </a:rPr>
                  <a:t>12</a:t>
                </a:r>
                <a:r>
                  <a:rPr lang="en-US" altLang="ru-RU" sz="1400" dirty="0">
                    <a:solidFill>
                      <a:schemeClr val="tx1"/>
                    </a:solidFill>
                    <a:latin typeface="Rockwell" panose="02060603020205020403" pitchFamily="18" charset="0"/>
                    <a:sym typeface="Symbol" panose="05050102010706020507" pitchFamily="18" charset="2"/>
                  </a:rPr>
                  <a:t> improvement </a:t>
                </a:r>
              </a:p>
            </p:txBody>
          </p:sp>
        </mc:Choice>
        <mc:Fallback xmlns="">
          <p:sp>
            <p:nvSpPr>
              <p:cNvPr id="6" name="Прямоугольник 2">
                <a:extLst>
                  <a:ext uri="{FF2B5EF4-FFF2-40B4-BE49-F238E27FC236}">
                    <a16:creationId xmlns:a16="http://schemas.microsoft.com/office/drawing/2014/main" id="{501BC5EA-1CDB-4EC7-A44E-9A549386851A}"/>
                  </a:ext>
                </a:extLst>
              </p:cNvPr>
              <p:cNvSpPr>
                <a:spLocks noRot="1" noChangeAspect="1" noMove="1" noResize="1" noEditPoints="1" noAdjustHandles="1" noChangeArrowheads="1" noChangeShapeType="1" noTextEdit="1"/>
              </p:cNvSpPr>
              <p:nvPr/>
            </p:nvSpPr>
            <p:spPr bwMode="auto">
              <a:xfrm>
                <a:off x="343033" y="3223527"/>
                <a:ext cx="4228967" cy="532646"/>
              </a:xfrm>
              <a:prstGeom prst="rect">
                <a:avLst/>
              </a:prstGeom>
              <a:blipFill>
                <a:blip r:embed="rId5"/>
                <a:stretch>
                  <a:fillRect t="-2299" b="-114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Прямоугольник 2">
                <a:extLst>
                  <a:ext uri="{FF2B5EF4-FFF2-40B4-BE49-F238E27FC236}">
                    <a16:creationId xmlns:a16="http://schemas.microsoft.com/office/drawing/2014/main" id="{A44FE046-64B6-4F3F-9213-3BE8229C1D4B}"/>
                  </a:ext>
                </a:extLst>
              </p:cNvPr>
              <p:cNvSpPr>
                <a:spLocks noChangeArrowheads="1"/>
              </p:cNvSpPr>
              <p:nvPr/>
            </p:nvSpPr>
            <p:spPr bwMode="auto">
              <a:xfrm>
                <a:off x="4572000" y="3240883"/>
                <a:ext cx="4228967" cy="532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400" i="1" smtClean="0">
                            <a:solidFill>
                              <a:schemeClr val="tx1"/>
                            </a:solidFill>
                            <a:latin typeface="Cambria Math" panose="02040503050406030204" pitchFamily="18" charset="0"/>
                            <a:sym typeface="Symbol" panose="05050102010706020507" pitchFamily="18" charset="2"/>
                          </a:rPr>
                        </m:ctrlPr>
                      </m:sSubPr>
                      <m:e>
                        <m:r>
                          <a:rPr lang="en-US" altLang="ru-RU" sz="1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400" b="0" i="1" smtClean="0">
                            <a:solidFill>
                              <a:schemeClr val="tx1"/>
                            </a:solidFill>
                            <a:latin typeface="Cambria Math" panose="02040503050406030204" pitchFamily="18" charset="0"/>
                            <a:sym typeface="Symbol" panose="05050102010706020507" pitchFamily="18" charset="2"/>
                          </a:rPr>
                          <m:t>𝑥</m:t>
                        </m:r>
                        <m:r>
                          <a:rPr lang="en-US" altLang="ru-RU" sz="1400" b="0" i="1" smtClean="0">
                            <a:solidFill>
                              <a:schemeClr val="tx1"/>
                            </a:solidFill>
                            <a:latin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sym typeface="Symbol" panose="05050102010706020507" pitchFamily="18" charset="2"/>
                          </a:rPr>
                          <m:t>𝑟𝑚𝑠</m:t>
                        </m:r>
                      </m:sub>
                    </m:sSub>
                    <m:r>
                      <a:rPr lang="en-US" altLang="ru-RU" sz="1400" b="0" i="1" smtClean="0">
                        <a:solidFill>
                          <a:schemeClr val="tx1"/>
                        </a:solidFill>
                        <a:latin typeface="Cambria Math" panose="02040503050406030204" pitchFamily="18" charset="0"/>
                        <a:sym typeface="Symbol" panose="05050102010706020507" pitchFamily="18" charset="2"/>
                      </a:rPr>
                      <m:t> </m:t>
                    </m:r>
                  </m:oMath>
                </a14:m>
                <a:r>
                  <a:rPr lang="en-US" altLang="ru-RU" sz="1400" dirty="0">
                    <a:solidFill>
                      <a:schemeClr val="tx1"/>
                    </a:solidFill>
                    <a:latin typeface="Rockwell" panose="02060603020205020403" pitchFamily="18" charset="0"/>
                    <a:sym typeface="Symbol" panose="05050102010706020507" pitchFamily="18" charset="2"/>
                  </a:rPr>
                  <a:t> decreased from </a:t>
                </a:r>
                <a:r>
                  <a:rPr lang="en-US" altLang="ru-RU" sz="1400" dirty="0">
                    <a:latin typeface="Rockwell" panose="02060603020205020403" pitchFamily="18" charset="0"/>
                    <a:sym typeface="Symbol" panose="05050102010706020507" pitchFamily="18" charset="2"/>
                  </a:rPr>
                  <a:t>21.9</a:t>
                </a:r>
                <a:r>
                  <a:rPr lang="en-US" altLang="ru-RU" sz="1400" dirty="0">
                    <a:solidFill>
                      <a:schemeClr val="tx1"/>
                    </a:solidFill>
                    <a:latin typeface="Rockwell" panose="02060603020205020403" pitchFamily="18" charset="0"/>
                    <a:sym typeface="Symbol" panose="05050102010706020507" pitchFamily="18" charset="2"/>
                  </a:rPr>
                  <a:t>mm to </a:t>
                </a:r>
                <a:r>
                  <a:rPr lang="en-US" altLang="ru-RU" sz="1400" dirty="0">
                    <a:latin typeface="Rockwell" panose="02060603020205020403" pitchFamily="18" charset="0"/>
                    <a:sym typeface="Symbol" panose="05050102010706020507" pitchFamily="18" charset="2"/>
                  </a:rPr>
                  <a:t>0.6</a:t>
                </a:r>
                <a:r>
                  <a:rPr lang="en-US" altLang="ru-RU" sz="1400" dirty="0">
                    <a:solidFill>
                      <a:schemeClr val="tx1"/>
                    </a:solidFill>
                    <a:latin typeface="Rockwell" panose="02060603020205020403" pitchFamily="18" charset="0"/>
                    <a:sym typeface="Symbol" panose="05050102010706020507" pitchFamily="18" charset="2"/>
                  </a:rPr>
                  <a:t>mm</a:t>
                </a:r>
              </a:p>
              <a:p>
                <a:pPr algn="ctr" eaLnBrk="1" hangingPunct="1">
                  <a:spcBef>
                    <a:spcPct val="0"/>
                  </a:spcBef>
                  <a:buFontTx/>
                  <a:buNone/>
                </a:pPr>
                <a:r>
                  <a:rPr lang="en-US" altLang="ru-RU" sz="1400" dirty="0">
                    <a:solidFill>
                      <a:schemeClr val="tx1"/>
                    </a:solidFill>
                    <a:latin typeface="Rockwell" panose="02060603020205020403" pitchFamily="18" charset="0"/>
                    <a:sym typeface="Symbol" panose="05050102010706020507" pitchFamily="18" charset="2"/>
                  </a:rPr>
                  <a:t>Factor </a:t>
                </a:r>
                <a:r>
                  <a:rPr lang="en-US" altLang="ru-RU" sz="1400" dirty="0">
                    <a:solidFill>
                      <a:srgbClr val="FF0000"/>
                    </a:solidFill>
                    <a:latin typeface="Rockwell" panose="02060603020205020403" pitchFamily="18" charset="0"/>
                    <a:sym typeface="Symbol" panose="05050102010706020507" pitchFamily="18" charset="2"/>
                  </a:rPr>
                  <a:t>36</a:t>
                </a:r>
                <a:r>
                  <a:rPr lang="en-US" altLang="ru-RU" sz="1400" dirty="0">
                    <a:solidFill>
                      <a:schemeClr val="tx1"/>
                    </a:solidFill>
                    <a:latin typeface="Rockwell" panose="02060603020205020403" pitchFamily="18" charset="0"/>
                    <a:sym typeface="Symbol" panose="05050102010706020507" pitchFamily="18" charset="2"/>
                  </a:rPr>
                  <a:t> improvement </a:t>
                </a:r>
              </a:p>
            </p:txBody>
          </p:sp>
        </mc:Choice>
        <mc:Fallback xmlns="">
          <p:sp>
            <p:nvSpPr>
              <p:cNvPr id="8" name="Прямоугольник 2">
                <a:extLst>
                  <a:ext uri="{FF2B5EF4-FFF2-40B4-BE49-F238E27FC236}">
                    <a16:creationId xmlns:a16="http://schemas.microsoft.com/office/drawing/2014/main" id="{A44FE046-64B6-4F3F-9213-3BE8229C1D4B}"/>
                  </a:ext>
                </a:extLst>
              </p:cNvPr>
              <p:cNvSpPr>
                <a:spLocks noRot="1" noChangeAspect="1" noMove="1" noResize="1" noEditPoints="1" noAdjustHandles="1" noChangeArrowheads="1" noChangeShapeType="1" noTextEdit="1"/>
              </p:cNvSpPr>
              <p:nvPr/>
            </p:nvSpPr>
            <p:spPr bwMode="auto">
              <a:xfrm>
                <a:off x="4572000" y="3240883"/>
                <a:ext cx="4228967" cy="532646"/>
              </a:xfrm>
              <a:prstGeom prst="rect">
                <a:avLst/>
              </a:prstGeom>
              <a:blipFill>
                <a:blip r:embed="rId6"/>
                <a:stretch>
                  <a:fillRect t="-2299" b="-114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07727B64-FAAE-4877-B7C1-3C239E3B3520}"/>
              </a:ext>
            </a:extLst>
          </p:cNvPr>
          <p:cNvPicPr>
            <a:picLocks noChangeAspect="1"/>
          </p:cNvPicPr>
          <p:nvPr/>
        </p:nvPicPr>
        <p:blipFill>
          <a:blip r:embed="rId7"/>
          <a:stretch>
            <a:fillRect/>
          </a:stretch>
        </p:blipFill>
        <p:spPr>
          <a:xfrm>
            <a:off x="720000" y="1800000"/>
            <a:ext cx="3766154" cy="1440000"/>
          </a:xfrm>
          <a:prstGeom prst="rect">
            <a:avLst/>
          </a:prstGeom>
        </p:spPr>
      </p:pic>
      <p:pic>
        <p:nvPicPr>
          <p:cNvPr id="22" name="图片 21">
            <a:extLst>
              <a:ext uri="{FF2B5EF4-FFF2-40B4-BE49-F238E27FC236}">
                <a16:creationId xmlns:a16="http://schemas.microsoft.com/office/drawing/2014/main" id="{7E5B5403-3663-4565-B4DC-4C06641A7BC0}"/>
              </a:ext>
            </a:extLst>
          </p:cNvPr>
          <p:cNvPicPr>
            <a:picLocks noChangeAspect="1"/>
          </p:cNvPicPr>
          <p:nvPr/>
        </p:nvPicPr>
        <p:blipFill>
          <a:blip r:embed="rId8"/>
          <a:stretch>
            <a:fillRect/>
          </a:stretch>
        </p:blipFill>
        <p:spPr>
          <a:xfrm>
            <a:off x="4500000" y="1800000"/>
            <a:ext cx="3766154" cy="1440000"/>
          </a:xfrm>
          <a:prstGeom prst="rect">
            <a:avLst/>
          </a:prstGeom>
        </p:spPr>
      </p:pic>
      <p:sp>
        <p:nvSpPr>
          <p:cNvPr id="12" name="矩形 11">
            <a:extLst>
              <a:ext uri="{FF2B5EF4-FFF2-40B4-BE49-F238E27FC236}">
                <a16:creationId xmlns:a16="http://schemas.microsoft.com/office/drawing/2014/main" id="{B0B05F9A-F5E0-441E-B3C4-007C74E8D2F1}"/>
              </a:ext>
            </a:extLst>
          </p:cNvPr>
          <p:cNvSpPr/>
          <p:nvPr/>
        </p:nvSpPr>
        <p:spPr>
          <a:xfrm>
            <a:off x="833752" y="1402908"/>
            <a:ext cx="3156495"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  </a:t>
            </a:r>
            <a:r>
              <a:rPr lang="en-US" altLang="zh-CN" sz="1400" b="1" dirty="0">
                <a:solidFill>
                  <a:schemeClr val="tx1"/>
                </a:solidFill>
              </a:rPr>
              <a:t>674 seeds</a:t>
            </a:r>
            <a:r>
              <a:rPr lang="zh-CN" altLang="en-US" sz="1400" b="1" dirty="0">
                <a:solidFill>
                  <a:schemeClr val="tx1"/>
                </a:solidFill>
              </a:rPr>
              <a:t> </a:t>
            </a:r>
            <a:r>
              <a:rPr lang="en-US" altLang="zh-CN" sz="1400" b="1" dirty="0">
                <a:solidFill>
                  <a:schemeClr val="tx1"/>
                </a:solidFill>
              </a:rPr>
              <a:t>converged</a:t>
            </a:r>
            <a:r>
              <a:rPr lang="zh-CN" altLang="en-US" sz="1400" b="1" dirty="0">
                <a:solidFill>
                  <a:schemeClr val="tx1"/>
                </a:solidFill>
              </a:rPr>
              <a:t> </a:t>
            </a:r>
            <a:endParaRPr lang="en-US" altLang="zh-CN" sz="1400" b="1" dirty="0">
              <a:solidFill>
                <a:schemeClr val="tx1"/>
              </a:solidFill>
            </a:endParaRPr>
          </a:p>
        </p:txBody>
      </p:sp>
      <p:sp>
        <p:nvSpPr>
          <p:cNvPr id="13" name="矩形 12">
            <a:extLst>
              <a:ext uri="{FF2B5EF4-FFF2-40B4-BE49-F238E27FC236}">
                <a16:creationId xmlns:a16="http://schemas.microsoft.com/office/drawing/2014/main" id="{A79ADD33-35C4-48FF-BC07-63B540310DDA}"/>
              </a:ext>
            </a:extLst>
          </p:cNvPr>
          <p:cNvSpPr/>
          <p:nvPr/>
        </p:nvSpPr>
        <p:spPr>
          <a:xfrm>
            <a:off x="833752" y="3856245"/>
            <a:ext cx="3156495"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IR=100</a:t>
            </a:r>
            <a:r>
              <a:rPr lang="en-US" altLang="zh-CN" sz="1400" b="1" dirty="0">
                <a:solidFill>
                  <a:srgbClr val="FF40FF"/>
                </a:solidFill>
                <a:latin typeface="Symbol" panose="05050102010706020507" pitchFamily="18" charset="2"/>
              </a:rPr>
              <a:t>m</a:t>
            </a:r>
            <a:r>
              <a:rPr lang="en-US" altLang="zh-CN" sz="1400" b="1" dirty="0">
                <a:solidFill>
                  <a:srgbClr val="FF40FF"/>
                </a:solidFill>
              </a:rPr>
              <a:t>m </a:t>
            </a:r>
            <a:r>
              <a:rPr lang="en-US" altLang="zh-CN" sz="1400" b="1" dirty="0">
                <a:solidFill>
                  <a:schemeClr val="tx1"/>
                </a:solidFill>
              </a:rPr>
              <a:t>541 seeds</a:t>
            </a:r>
            <a:r>
              <a:rPr lang="zh-CN" altLang="en-US" sz="1400" b="1" dirty="0">
                <a:solidFill>
                  <a:schemeClr val="tx1"/>
                </a:solidFill>
              </a:rPr>
              <a:t> </a:t>
            </a:r>
            <a:r>
              <a:rPr lang="en-US" altLang="zh-CN" sz="1400" b="1" dirty="0">
                <a:solidFill>
                  <a:schemeClr val="tx1"/>
                </a:solidFill>
              </a:rPr>
              <a:t>converged</a:t>
            </a:r>
            <a:r>
              <a:rPr lang="zh-CN" altLang="en-US" sz="1400" b="1" dirty="0">
                <a:solidFill>
                  <a:schemeClr val="tx1"/>
                </a:solidFill>
              </a:rPr>
              <a:t> </a:t>
            </a:r>
            <a:endParaRPr lang="en-US" altLang="zh-CN" sz="1400" b="1" dirty="0">
              <a:solidFill>
                <a:schemeClr val="tx1"/>
              </a:solidFill>
            </a:endParaRPr>
          </a:p>
        </p:txBody>
      </p:sp>
      <mc:AlternateContent xmlns:mc="http://schemas.openxmlformats.org/markup-compatibility/2006" xmlns:a14="http://schemas.microsoft.com/office/drawing/2010/main">
        <mc:Choice Requires="a14">
          <p:sp>
            <p:nvSpPr>
              <p:cNvPr id="16" name="Прямоугольник 2">
                <a:extLst>
                  <a:ext uri="{FF2B5EF4-FFF2-40B4-BE49-F238E27FC236}">
                    <a16:creationId xmlns:a16="http://schemas.microsoft.com/office/drawing/2014/main" id="{60FD0FD2-D448-4F62-989D-6EC0E95C0F93}"/>
                  </a:ext>
                </a:extLst>
              </p:cNvPr>
              <p:cNvSpPr>
                <a:spLocks noChangeArrowheads="1"/>
              </p:cNvSpPr>
              <p:nvPr/>
            </p:nvSpPr>
            <p:spPr bwMode="auto">
              <a:xfrm>
                <a:off x="343031" y="5703236"/>
                <a:ext cx="4228967" cy="532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400" i="1" smtClean="0">
                            <a:solidFill>
                              <a:schemeClr val="tx1"/>
                            </a:solidFill>
                            <a:latin typeface="Cambria Math" panose="02040503050406030204" pitchFamily="18" charset="0"/>
                            <a:sym typeface="Symbol" panose="05050102010706020507" pitchFamily="18" charset="2"/>
                          </a:rPr>
                        </m:ctrlPr>
                      </m:sSubPr>
                      <m:e>
                        <m:r>
                          <a:rPr lang="en-US" altLang="ru-RU" sz="1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400" b="0" i="1" smtClean="0">
                            <a:solidFill>
                              <a:schemeClr val="tx1"/>
                            </a:solidFill>
                            <a:latin typeface="Cambria Math" panose="02040503050406030204" pitchFamily="18" charset="0"/>
                            <a:sym typeface="Symbol" panose="05050102010706020507" pitchFamily="18" charset="2"/>
                          </a:rPr>
                          <m:t>𝑥</m:t>
                        </m:r>
                        <m:r>
                          <a:rPr lang="en-US" altLang="ru-RU" sz="1400" b="0" i="1" smtClean="0">
                            <a:solidFill>
                              <a:schemeClr val="tx1"/>
                            </a:solidFill>
                            <a:latin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sym typeface="Symbol" panose="05050102010706020507" pitchFamily="18" charset="2"/>
                          </a:rPr>
                          <m:t>𝑟𝑚𝑠</m:t>
                        </m:r>
                      </m:sub>
                    </m:sSub>
                    <m:r>
                      <a:rPr lang="en-US" altLang="ru-RU" sz="1400" b="0" i="1" smtClean="0">
                        <a:solidFill>
                          <a:schemeClr val="tx1"/>
                        </a:solidFill>
                        <a:latin typeface="Cambria Math" panose="02040503050406030204" pitchFamily="18" charset="0"/>
                        <a:sym typeface="Symbol" panose="05050102010706020507" pitchFamily="18" charset="2"/>
                      </a:rPr>
                      <m:t> </m:t>
                    </m:r>
                  </m:oMath>
                </a14:m>
                <a:r>
                  <a:rPr lang="en-US" altLang="ru-RU" sz="1400" dirty="0">
                    <a:solidFill>
                      <a:schemeClr val="tx1"/>
                    </a:solidFill>
                    <a:latin typeface="Rockwell" panose="02060603020205020403" pitchFamily="18" charset="0"/>
                    <a:sym typeface="Symbol" panose="05050102010706020507" pitchFamily="18" charset="2"/>
                  </a:rPr>
                  <a:t> decreased from </a:t>
                </a:r>
                <a:r>
                  <a:rPr lang="en-US" altLang="ru-RU" sz="1400" dirty="0">
                    <a:latin typeface="Rockwell" panose="02060603020205020403" pitchFamily="18" charset="0"/>
                    <a:sym typeface="Symbol" panose="05050102010706020507" pitchFamily="18" charset="2"/>
                  </a:rPr>
                  <a:t>28.8</a:t>
                </a:r>
                <a:r>
                  <a:rPr lang="en-US" altLang="ru-RU" sz="1400" dirty="0">
                    <a:solidFill>
                      <a:schemeClr val="tx1"/>
                    </a:solidFill>
                    <a:latin typeface="Rockwell" panose="02060603020205020403" pitchFamily="18" charset="0"/>
                    <a:sym typeface="Symbol" panose="05050102010706020507" pitchFamily="18" charset="2"/>
                  </a:rPr>
                  <a:t>mm to </a:t>
                </a:r>
                <a:r>
                  <a:rPr lang="en-US" altLang="ru-RU" sz="1400" dirty="0">
                    <a:latin typeface="Rockwell" panose="02060603020205020403" pitchFamily="18" charset="0"/>
                    <a:sym typeface="Symbol" panose="05050102010706020507" pitchFamily="18" charset="2"/>
                  </a:rPr>
                  <a:t>2.7</a:t>
                </a:r>
                <a:r>
                  <a:rPr lang="en-US" altLang="ru-RU" sz="1400" dirty="0">
                    <a:solidFill>
                      <a:schemeClr val="tx1"/>
                    </a:solidFill>
                    <a:latin typeface="Rockwell" panose="02060603020205020403" pitchFamily="18" charset="0"/>
                    <a:sym typeface="Symbol" panose="05050102010706020507" pitchFamily="18" charset="2"/>
                  </a:rPr>
                  <a:t>mm</a:t>
                </a:r>
              </a:p>
              <a:p>
                <a:pPr algn="ctr" eaLnBrk="1" hangingPunct="1">
                  <a:spcBef>
                    <a:spcPct val="0"/>
                  </a:spcBef>
                  <a:buFontTx/>
                  <a:buNone/>
                </a:pPr>
                <a:r>
                  <a:rPr lang="en-US" altLang="ru-RU" sz="1400" dirty="0">
                    <a:solidFill>
                      <a:schemeClr val="tx1"/>
                    </a:solidFill>
                    <a:latin typeface="Rockwell" panose="02060603020205020403" pitchFamily="18" charset="0"/>
                    <a:sym typeface="Symbol" panose="05050102010706020507" pitchFamily="18" charset="2"/>
                  </a:rPr>
                  <a:t>Factor </a:t>
                </a:r>
                <a:r>
                  <a:rPr lang="en-US" altLang="ru-RU" sz="1400" dirty="0">
                    <a:solidFill>
                      <a:srgbClr val="FF0000"/>
                    </a:solidFill>
                    <a:latin typeface="Rockwell" panose="02060603020205020403" pitchFamily="18" charset="0"/>
                    <a:sym typeface="Symbol" panose="05050102010706020507" pitchFamily="18" charset="2"/>
                  </a:rPr>
                  <a:t>11</a:t>
                </a:r>
                <a:r>
                  <a:rPr lang="en-US" altLang="ru-RU" sz="1400" dirty="0">
                    <a:solidFill>
                      <a:schemeClr val="tx1"/>
                    </a:solidFill>
                    <a:latin typeface="Rockwell" panose="02060603020205020403" pitchFamily="18" charset="0"/>
                    <a:sym typeface="Symbol" panose="05050102010706020507" pitchFamily="18" charset="2"/>
                  </a:rPr>
                  <a:t> improvement </a:t>
                </a:r>
              </a:p>
            </p:txBody>
          </p:sp>
        </mc:Choice>
        <mc:Fallback xmlns="">
          <p:sp>
            <p:nvSpPr>
              <p:cNvPr id="16" name="Прямоугольник 2">
                <a:extLst>
                  <a:ext uri="{FF2B5EF4-FFF2-40B4-BE49-F238E27FC236}">
                    <a16:creationId xmlns:a16="http://schemas.microsoft.com/office/drawing/2014/main" id="{60FD0FD2-D448-4F62-989D-6EC0E95C0F93}"/>
                  </a:ext>
                </a:extLst>
              </p:cNvPr>
              <p:cNvSpPr>
                <a:spLocks noRot="1" noChangeAspect="1" noMove="1" noResize="1" noEditPoints="1" noAdjustHandles="1" noChangeArrowheads="1" noChangeShapeType="1" noTextEdit="1"/>
              </p:cNvSpPr>
              <p:nvPr/>
            </p:nvSpPr>
            <p:spPr bwMode="auto">
              <a:xfrm>
                <a:off x="343031" y="5703236"/>
                <a:ext cx="4228967" cy="532646"/>
              </a:xfrm>
              <a:prstGeom prst="rect">
                <a:avLst/>
              </a:prstGeom>
              <a:blipFill>
                <a:blip r:embed="rId9"/>
                <a:stretch>
                  <a:fillRect t="-2299" b="-114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Прямоугольник 2">
                <a:extLst>
                  <a:ext uri="{FF2B5EF4-FFF2-40B4-BE49-F238E27FC236}">
                    <a16:creationId xmlns:a16="http://schemas.microsoft.com/office/drawing/2014/main" id="{FC230B1E-C6FB-440F-B1A8-C142CC7F081D}"/>
                  </a:ext>
                </a:extLst>
              </p:cNvPr>
              <p:cNvSpPr>
                <a:spLocks noChangeArrowheads="1"/>
              </p:cNvSpPr>
              <p:nvPr/>
            </p:nvSpPr>
            <p:spPr bwMode="auto">
              <a:xfrm>
                <a:off x="4513321" y="5755136"/>
                <a:ext cx="4228967" cy="532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400" i="1" smtClean="0">
                            <a:solidFill>
                              <a:schemeClr val="tx1"/>
                            </a:solidFill>
                            <a:latin typeface="Cambria Math" panose="02040503050406030204" pitchFamily="18" charset="0"/>
                            <a:sym typeface="Symbol" panose="05050102010706020507" pitchFamily="18" charset="2"/>
                          </a:rPr>
                        </m:ctrlPr>
                      </m:sSubPr>
                      <m:e>
                        <m:r>
                          <a:rPr lang="en-US" altLang="ru-RU" sz="1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400" b="0" i="1" smtClean="0">
                            <a:solidFill>
                              <a:schemeClr val="tx1"/>
                            </a:solidFill>
                            <a:latin typeface="Cambria Math" panose="02040503050406030204" pitchFamily="18" charset="0"/>
                            <a:sym typeface="Symbol" panose="05050102010706020507" pitchFamily="18" charset="2"/>
                          </a:rPr>
                          <m:t>𝑥</m:t>
                        </m:r>
                        <m:r>
                          <a:rPr lang="en-US" altLang="ru-RU" sz="1400" b="0" i="1" smtClean="0">
                            <a:solidFill>
                              <a:schemeClr val="tx1"/>
                            </a:solidFill>
                            <a:latin typeface="Cambria Math" panose="02040503050406030204" pitchFamily="18" charset="0"/>
                            <a:sym typeface="Symbol" panose="05050102010706020507" pitchFamily="18" charset="2"/>
                          </a:rPr>
                          <m:t>,</m:t>
                        </m:r>
                        <m:r>
                          <a:rPr lang="en-US" altLang="ru-RU" sz="1400" b="0" i="1" smtClean="0">
                            <a:solidFill>
                              <a:schemeClr val="tx1"/>
                            </a:solidFill>
                            <a:latin typeface="Cambria Math" panose="02040503050406030204" pitchFamily="18" charset="0"/>
                            <a:sym typeface="Symbol" panose="05050102010706020507" pitchFamily="18" charset="2"/>
                          </a:rPr>
                          <m:t>𝑟𝑚𝑠</m:t>
                        </m:r>
                      </m:sub>
                    </m:sSub>
                    <m:r>
                      <a:rPr lang="en-US" altLang="ru-RU" sz="1400" b="0" i="1" smtClean="0">
                        <a:solidFill>
                          <a:schemeClr val="tx1"/>
                        </a:solidFill>
                        <a:latin typeface="Cambria Math" panose="02040503050406030204" pitchFamily="18" charset="0"/>
                        <a:sym typeface="Symbol" panose="05050102010706020507" pitchFamily="18" charset="2"/>
                      </a:rPr>
                      <m:t> </m:t>
                    </m:r>
                  </m:oMath>
                </a14:m>
                <a:r>
                  <a:rPr lang="en-US" altLang="ru-RU" sz="1400" dirty="0">
                    <a:solidFill>
                      <a:schemeClr val="tx1"/>
                    </a:solidFill>
                    <a:latin typeface="Rockwell" panose="02060603020205020403" pitchFamily="18" charset="0"/>
                    <a:sym typeface="Symbol" panose="05050102010706020507" pitchFamily="18" charset="2"/>
                  </a:rPr>
                  <a:t> decreased from </a:t>
                </a:r>
                <a:r>
                  <a:rPr lang="en-US" altLang="ru-RU" sz="1400" dirty="0">
                    <a:latin typeface="Rockwell" panose="02060603020205020403" pitchFamily="18" charset="0"/>
                    <a:sym typeface="Symbol" panose="05050102010706020507" pitchFamily="18" charset="2"/>
                  </a:rPr>
                  <a:t>23.5</a:t>
                </a:r>
                <a:r>
                  <a:rPr lang="en-US" altLang="ru-RU" sz="1400" dirty="0">
                    <a:solidFill>
                      <a:schemeClr val="tx1"/>
                    </a:solidFill>
                    <a:latin typeface="Rockwell" panose="02060603020205020403" pitchFamily="18" charset="0"/>
                    <a:sym typeface="Symbol" panose="05050102010706020507" pitchFamily="18" charset="2"/>
                  </a:rPr>
                  <a:t>mm to </a:t>
                </a:r>
                <a:r>
                  <a:rPr lang="en-US" altLang="ru-RU" sz="1400" dirty="0">
                    <a:latin typeface="Rockwell" panose="02060603020205020403" pitchFamily="18" charset="0"/>
                    <a:sym typeface="Symbol" panose="05050102010706020507" pitchFamily="18" charset="2"/>
                  </a:rPr>
                  <a:t>0.6</a:t>
                </a:r>
                <a:r>
                  <a:rPr lang="en-US" altLang="ru-RU" sz="1400" dirty="0">
                    <a:solidFill>
                      <a:schemeClr val="tx1"/>
                    </a:solidFill>
                    <a:latin typeface="Rockwell" panose="02060603020205020403" pitchFamily="18" charset="0"/>
                    <a:sym typeface="Symbol" panose="05050102010706020507" pitchFamily="18" charset="2"/>
                  </a:rPr>
                  <a:t>mm</a:t>
                </a:r>
              </a:p>
              <a:p>
                <a:pPr algn="ctr" eaLnBrk="1" hangingPunct="1">
                  <a:spcBef>
                    <a:spcPct val="0"/>
                  </a:spcBef>
                  <a:buFontTx/>
                  <a:buNone/>
                </a:pPr>
                <a:r>
                  <a:rPr lang="en-US" altLang="ru-RU" sz="1400" dirty="0">
                    <a:solidFill>
                      <a:schemeClr val="tx1"/>
                    </a:solidFill>
                    <a:latin typeface="Rockwell" panose="02060603020205020403" pitchFamily="18" charset="0"/>
                    <a:sym typeface="Symbol" panose="05050102010706020507" pitchFamily="18" charset="2"/>
                  </a:rPr>
                  <a:t>Factor </a:t>
                </a:r>
                <a:r>
                  <a:rPr lang="en-US" altLang="ru-RU" sz="1400" dirty="0">
                    <a:solidFill>
                      <a:srgbClr val="FF0000"/>
                    </a:solidFill>
                    <a:latin typeface="Rockwell" panose="02060603020205020403" pitchFamily="18" charset="0"/>
                    <a:sym typeface="Symbol" panose="05050102010706020507" pitchFamily="18" charset="2"/>
                  </a:rPr>
                  <a:t>39</a:t>
                </a:r>
                <a:r>
                  <a:rPr lang="en-US" altLang="ru-RU" sz="1400" dirty="0">
                    <a:solidFill>
                      <a:schemeClr val="tx1"/>
                    </a:solidFill>
                    <a:latin typeface="Rockwell" panose="02060603020205020403" pitchFamily="18" charset="0"/>
                    <a:sym typeface="Symbol" panose="05050102010706020507" pitchFamily="18" charset="2"/>
                  </a:rPr>
                  <a:t> improvement </a:t>
                </a:r>
              </a:p>
            </p:txBody>
          </p:sp>
        </mc:Choice>
        <mc:Fallback xmlns="">
          <p:sp>
            <p:nvSpPr>
              <p:cNvPr id="17" name="Прямоугольник 2">
                <a:extLst>
                  <a:ext uri="{FF2B5EF4-FFF2-40B4-BE49-F238E27FC236}">
                    <a16:creationId xmlns:a16="http://schemas.microsoft.com/office/drawing/2014/main" id="{FC230B1E-C6FB-440F-B1A8-C142CC7F081D}"/>
                  </a:ext>
                </a:extLst>
              </p:cNvPr>
              <p:cNvSpPr>
                <a:spLocks noRot="1" noChangeAspect="1" noMove="1" noResize="1" noEditPoints="1" noAdjustHandles="1" noChangeArrowheads="1" noChangeShapeType="1" noTextEdit="1"/>
              </p:cNvSpPr>
              <p:nvPr/>
            </p:nvSpPr>
            <p:spPr bwMode="auto">
              <a:xfrm>
                <a:off x="4513321" y="5755136"/>
                <a:ext cx="4228967" cy="532646"/>
              </a:xfrm>
              <a:prstGeom prst="rect">
                <a:avLst/>
              </a:prstGeom>
              <a:blipFill>
                <a:blip r:embed="rId10"/>
                <a:stretch>
                  <a:fillRect t="-2299" b="-126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13606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6448095-FCBA-46C8-8B4A-49F3CF653C6F}"/>
              </a:ext>
            </a:extLst>
          </p:cNvPr>
          <p:cNvPicPr>
            <a:picLocks noChangeAspect="1"/>
          </p:cNvPicPr>
          <p:nvPr/>
        </p:nvPicPr>
        <p:blipFill>
          <a:blip r:embed="rId3"/>
          <a:stretch>
            <a:fillRect/>
          </a:stretch>
        </p:blipFill>
        <p:spPr>
          <a:xfrm>
            <a:off x="628650" y="1980000"/>
            <a:ext cx="3745000" cy="1440000"/>
          </a:xfrm>
          <a:prstGeom prst="rect">
            <a:avLst/>
          </a:prstGeom>
        </p:spPr>
      </p:pic>
      <p:pic>
        <p:nvPicPr>
          <p:cNvPr id="13" name="图片 12">
            <a:extLst>
              <a:ext uri="{FF2B5EF4-FFF2-40B4-BE49-F238E27FC236}">
                <a16:creationId xmlns:a16="http://schemas.microsoft.com/office/drawing/2014/main" id="{F39F0EFB-98F4-41D4-AB7D-E478E5868773}"/>
              </a:ext>
            </a:extLst>
          </p:cNvPr>
          <p:cNvPicPr>
            <a:picLocks noChangeAspect="1"/>
          </p:cNvPicPr>
          <p:nvPr/>
        </p:nvPicPr>
        <p:blipFill>
          <a:blip r:embed="rId4"/>
          <a:stretch>
            <a:fillRect/>
          </a:stretch>
        </p:blipFill>
        <p:spPr>
          <a:xfrm>
            <a:off x="4651084" y="1980000"/>
            <a:ext cx="3745000" cy="1440000"/>
          </a:xfrm>
          <a:prstGeom prst="rect">
            <a:avLst/>
          </a:prstGeom>
        </p:spPr>
      </p:pic>
      <p:pic>
        <p:nvPicPr>
          <p:cNvPr id="17" name="图片 16">
            <a:extLst>
              <a:ext uri="{FF2B5EF4-FFF2-40B4-BE49-F238E27FC236}">
                <a16:creationId xmlns:a16="http://schemas.microsoft.com/office/drawing/2014/main" id="{6248C4B5-312B-4F83-A5F1-865DF748B648}"/>
              </a:ext>
            </a:extLst>
          </p:cNvPr>
          <p:cNvPicPr>
            <a:picLocks noChangeAspect="1"/>
          </p:cNvPicPr>
          <p:nvPr/>
        </p:nvPicPr>
        <p:blipFill>
          <a:blip r:embed="rId5"/>
          <a:stretch>
            <a:fillRect/>
          </a:stretch>
        </p:blipFill>
        <p:spPr>
          <a:xfrm>
            <a:off x="689167" y="3600000"/>
            <a:ext cx="3766154" cy="1440000"/>
          </a:xfrm>
          <a:prstGeom prst="rect">
            <a:avLst/>
          </a:prstGeom>
        </p:spPr>
      </p:pic>
      <p:pic>
        <p:nvPicPr>
          <p:cNvPr id="18" name="图片 17">
            <a:extLst>
              <a:ext uri="{FF2B5EF4-FFF2-40B4-BE49-F238E27FC236}">
                <a16:creationId xmlns:a16="http://schemas.microsoft.com/office/drawing/2014/main" id="{64B81C21-2365-46CF-A480-915EC0BA6BE0}"/>
              </a:ext>
            </a:extLst>
          </p:cNvPr>
          <p:cNvPicPr>
            <a:picLocks noChangeAspect="1"/>
          </p:cNvPicPr>
          <p:nvPr/>
        </p:nvPicPr>
        <p:blipFill>
          <a:blip r:embed="rId6"/>
          <a:stretch>
            <a:fillRect/>
          </a:stretch>
        </p:blipFill>
        <p:spPr>
          <a:xfrm>
            <a:off x="4571998" y="3600000"/>
            <a:ext cx="3766154" cy="1440000"/>
          </a:xfrm>
          <a:prstGeom prst="rect">
            <a:avLst/>
          </a:prstGeom>
        </p:spPr>
      </p:pic>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12</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vert="horz" lIns="0" tIns="0" rIns="0" bIns="0" rtlCol="0" anchor="ctr">
            <a:noAutofit/>
          </a:bodyPr>
          <a:lstStyle/>
          <a:p>
            <a:r>
              <a:rPr lang="en-US" altLang="zh-CN" sz="3600" dirty="0"/>
              <a:t>Beta-beating distribution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内容占位符 2">
            <a:extLst>
              <a:ext uri="{FF2B5EF4-FFF2-40B4-BE49-F238E27FC236}">
                <a16:creationId xmlns:a16="http://schemas.microsoft.com/office/drawing/2014/main" id="{C143E6CE-0523-493D-9038-18F268EF7FAD}"/>
              </a:ext>
            </a:extLst>
          </p:cNvPr>
          <p:cNvSpPr txBox="1">
            <a:spLocks/>
          </p:cNvSpPr>
          <p:nvPr/>
        </p:nvSpPr>
        <p:spPr>
          <a:xfrm>
            <a:off x="568750" y="4989079"/>
            <a:ext cx="8114251" cy="131546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beta beating before LOCO correction is comparable with results based on CDR lattice. </a:t>
            </a:r>
          </a:p>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Beta beating correction is ongoing.</a:t>
            </a:r>
          </a:p>
        </p:txBody>
      </p:sp>
      <p:sp>
        <p:nvSpPr>
          <p:cNvPr id="14" name="矩形 13">
            <a:extLst>
              <a:ext uri="{FF2B5EF4-FFF2-40B4-BE49-F238E27FC236}">
                <a16:creationId xmlns:a16="http://schemas.microsoft.com/office/drawing/2014/main" id="{6F147132-F795-417A-B0ED-F18E539E4D1B}"/>
              </a:ext>
            </a:extLst>
          </p:cNvPr>
          <p:cNvSpPr/>
          <p:nvPr/>
        </p:nvSpPr>
        <p:spPr>
          <a:xfrm>
            <a:off x="3032553" y="1636152"/>
            <a:ext cx="3491031" cy="42415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en-US" altLang="zh-CN" b="1" dirty="0">
                <a:solidFill>
                  <a:srgbClr val="FF40FF"/>
                </a:solidFill>
              </a:rPr>
              <a:t>Before correction</a:t>
            </a:r>
          </a:p>
        </p:txBody>
      </p:sp>
      <p:sp>
        <p:nvSpPr>
          <p:cNvPr id="19" name="矩形 18">
            <a:extLst>
              <a:ext uri="{FF2B5EF4-FFF2-40B4-BE49-F238E27FC236}">
                <a16:creationId xmlns:a16="http://schemas.microsoft.com/office/drawing/2014/main" id="{F60B1DFD-727A-4D55-847D-E5BD9A79B4E4}"/>
              </a:ext>
            </a:extLst>
          </p:cNvPr>
          <p:cNvSpPr/>
          <p:nvPr/>
        </p:nvSpPr>
        <p:spPr>
          <a:xfrm>
            <a:off x="833752" y="1402908"/>
            <a:ext cx="1053771"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
        <p:nvSpPr>
          <p:cNvPr id="20" name="矩形 19">
            <a:extLst>
              <a:ext uri="{FF2B5EF4-FFF2-40B4-BE49-F238E27FC236}">
                <a16:creationId xmlns:a16="http://schemas.microsoft.com/office/drawing/2014/main" id="{C929B8FA-5450-4F84-8ED3-3381C764410F}"/>
              </a:ext>
            </a:extLst>
          </p:cNvPr>
          <p:cNvSpPr/>
          <p:nvPr/>
        </p:nvSpPr>
        <p:spPr>
          <a:xfrm>
            <a:off x="833752" y="3335083"/>
            <a:ext cx="3156495"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IR=100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Tree>
    <p:extLst>
      <p:ext uri="{BB962C8B-B14F-4D97-AF65-F5344CB8AC3E}">
        <p14:creationId xmlns:p14="http://schemas.microsoft.com/office/powerpoint/2010/main" val="354913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13</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pPr>
              <a:lnSpc>
                <a:spcPct val="150000"/>
              </a:lnSpc>
            </a:pPr>
            <a:r>
              <a:rPr lang="en-US" altLang="zh-CN" sz="3600" dirty="0"/>
              <a:t>Results of emittance tuning</a:t>
            </a:r>
            <a:endParaRPr lang="en-US" altLang="zh-CN" sz="3600" dirty="0">
              <a:solidFill>
                <a:srgbClr val="FF0000"/>
              </a:solidFill>
            </a:endParaRP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6" name="内容占位符 2">
            <a:extLst>
              <a:ext uri="{FF2B5EF4-FFF2-40B4-BE49-F238E27FC236}">
                <a16:creationId xmlns:a16="http://schemas.microsoft.com/office/drawing/2014/main" id="{D6B80A9B-2CC9-4911-AF43-8F6779A222D2}"/>
              </a:ext>
            </a:extLst>
          </p:cNvPr>
          <p:cNvSpPr txBox="1">
            <a:spLocks/>
          </p:cNvSpPr>
          <p:nvPr/>
        </p:nvSpPr>
        <p:spPr>
          <a:xfrm>
            <a:off x="685800" y="1695376"/>
            <a:ext cx="7772400" cy="484050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pPr>
            <a:endParaRPr lang="en-US" altLang="zh-CN" sz="2800" dirty="0">
              <a:solidFill>
                <a:srgbClr val="0000FF"/>
              </a:solidFill>
              <a:latin typeface="Rockwell" panose="02060603020205020403" pitchFamily="18" charset="0"/>
            </a:endParaRPr>
          </a:p>
        </p:txBody>
      </p:sp>
      <p:pic>
        <p:nvPicPr>
          <p:cNvPr id="4" name="图片 3">
            <a:extLst>
              <a:ext uri="{FF2B5EF4-FFF2-40B4-BE49-F238E27FC236}">
                <a16:creationId xmlns:a16="http://schemas.microsoft.com/office/drawing/2014/main" id="{8ADC5D26-570D-43D1-970B-0534EE576BFB}"/>
              </a:ext>
            </a:extLst>
          </p:cNvPr>
          <p:cNvPicPr>
            <a:picLocks noChangeAspect="1"/>
          </p:cNvPicPr>
          <p:nvPr/>
        </p:nvPicPr>
        <p:blipFill>
          <a:blip r:embed="rId3"/>
          <a:stretch>
            <a:fillRect/>
          </a:stretch>
        </p:blipFill>
        <p:spPr>
          <a:xfrm>
            <a:off x="975543" y="1985074"/>
            <a:ext cx="2244375" cy="1620000"/>
          </a:xfrm>
          <a:prstGeom prst="rect">
            <a:avLst/>
          </a:prstGeom>
        </p:spPr>
      </p:pic>
      <p:pic>
        <p:nvPicPr>
          <p:cNvPr id="9" name="图片 8">
            <a:extLst>
              <a:ext uri="{FF2B5EF4-FFF2-40B4-BE49-F238E27FC236}">
                <a16:creationId xmlns:a16="http://schemas.microsoft.com/office/drawing/2014/main" id="{51788734-B2CC-4289-9701-95E681716AF4}"/>
              </a:ext>
            </a:extLst>
          </p:cNvPr>
          <p:cNvPicPr>
            <a:picLocks noChangeAspect="1"/>
          </p:cNvPicPr>
          <p:nvPr/>
        </p:nvPicPr>
        <p:blipFill>
          <a:blip r:embed="rId4"/>
          <a:stretch>
            <a:fillRect/>
          </a:stretch>
        </p:blipFill>
        <p:spPr>
          <a:xfrm>
            <a:off x="3219918" y="1930753"/>
            <a:ext cx="2244375" cy="1620000"/>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FBDDFBFA-C9F3-4327-9E08-13F66E68170B}"/>
                  </a:ext>
                </a:extLst>
              </p:cNvPr>
              <p:cNvSpPr/>
              <p:nvPr/>
            </p:nvSpPr>
            <p:spPr>
              <a:xfrm>
                <a:off x="5754036" y="2281165"/>
                <a:ext cx="2617464" cy="102746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30000"/>
                  </a:lnSpc>
                </a:pPr>
                <a:r>
                  <a:rPr lang="zh-CN" altLang="en-US" sz="1600" dirty="0">
                    <a:solidFill>
                      <a:schemeClr val="tx1"/>
                    </a:solidFill>
                  </a:rPr>
                  <a:t>ex = </a:t>
                </a:r>
                <a:r>
                  <a:rPr lang="en-US" altLang="zh-CN" sz="1600" dirty="0">
                    <a:solidFill>
                      <a:schemeClr val="tx1"/>
                    </a:solidFill>
                  </a:rPr>
                  <a:t>0.6430</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rPr>
                      <m:t>±0</m:t>
                    </m:r>
                  </m:oMath>
                </a14:m>
                <a:r>
                  <a:rPr lang="en-US" altLang="zh-CN" sz="1600" dirty="0">
                    <a:solidFill>
                      <a:schemeClr val="tx1"/>
                    </a:solidFill>
                  </a:rPr>
                  <a:t>.0021 </a:t>
                </a:r>
                <a:r>
                  <a:rPr lang="zh-CN" altLang="en-US" sz="1600" dirty="0">
                    <a:solidFill>
                      <a:schemeClr val="tx1"/>
                    </a:solidFill>
                  </a:rPr>
                  <a:t>nm</a:t>
                </a:r>
                <a:r>
                  <a:rPr lang="en-US" altLang="zh-CN" sz="1600" dirty="0">
                    <a:solidFill>
                      <a:schemeClr val="tx1"/>
                    </a:solidFill>
                  </a:rPr>
                  <a:t>, </a:t>
                </a:r>
              </a:p>
              <a:p>
                <a:pPr>
                  <a:lnSpc>
                    <a:spcPct val="130000"/>
                  </a:lnSpc>
                </a:pPr>
                <a:r>
                  <a:rPr lang="zh-CN" altLang="en-US" sz="1600" dirty="0">
                    <a:solidFill>
                      <a:schemeClr val="tx1"/>
                    </a:solidFill>
                  </a:rPr>
                  <a:t>ey = 0.0</a:t>
                </a:r>
                <a:r>
                  <a:rPr lang="en-US" altLang="zh-CN" sz="1600" dirty="0">
                    <a:solidFill>
                      <a:schemeClr val="tx1"/>
                    </a:solidFill>
                  </a:rPr>
                  <a:t>413</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rPr>
                      <m:t>± </m:t>
                    </m:r>
                  </m:oMath>
                </a14:m>
                <a:r>
                  <a:rPr lang="zh-CN" altLang="en-US" sz="1600" dirty="0">
                    <a:solidFill>
                      <a:schemeClr val="tx1"/>
                    </a:solidFill>
                  </a:rPr>
                  <a:t>0.00</a:t>
                </a:r>
                <a:r>
                  <a:rPr lang="en-US" altLang="zh-CN" sz="1600" dirty="0">
                    <a:solidFill>
                      <a:schemeClr val="tx1"/>
                    </a:solidFill>
                  </a:rPr>
                  <a:t>0</a:t>
                </a:r>
                <a:r>
                  <a:rPr lang="en-US" altLang="zh-CN" sz="1600" dirty="0"/>
                  <a:t>5</a:t>
                </a:r>
                <a:r>
                  <a:rPr lang="en-US" altLang="zh-CN" sz="1600" dirty="0">
                    <a:solidFill>
                      <a:schemeClr val="tx1"/>
                    </a:solidFill>
                  </a:rPr>
                  <a:t> pm</a:t>
                </a:r>
              </a:p>
              <a:p>
                <a:pPr>
                  <a:lnSpc>
                    <a:spcPct val="130000"/>
                  </a:lnSpc>
                </a:pPr>
                <a:r>
                  <a:rPr lang="zh-CN" altLang="en-US" sz="1600" dirty="0">
                    <a:solidFill>
                      <a:schemeClr val="tx1"/>
                    </a:solidFill>
                  </a:rPr>
                  <a:t>ey/ex = </a:t>
                </a:r>
                <a:r>
                  <a:rPr lang="en-US" altLang="zh-CN" sz="1600" dirty="0">
                    <a:solidFill>
                      <a:schemeClr val="tx1"/>
                    </a:solidFill>
                  </a:rPr>
                  <a:t>(</a:t>
                </a:r>
                <a:r>
                  <a:rPr lang="zh-CN" altLang="en-US" sz="1600" dirty="0">
                    <a:solidFill>
                      <a:schemeClr val="tx1"/>
                    </a:solidFill>
                  </a:rPr>
                  <a:t>0.00</a:t>
                </a:r>
                <a:r>
                  <a:rPr lang="en-US" altLang="zh-CN" sz="1600" dirty="0">
                    <a:solidFill>
                      <a:schemeClr val="tx1"/>
                    </a:solidFill>
                  </a:rPr>
                  <a:t>64</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rPr>
                      <m:t>± </m:t>
                    </m:r>
                  </m:oMath>
                </a14:m>
                <a:r>
                  <a:rPr lang="en-US" altLang="zh-CN" sz="1600" dirty="0">
                    <a:solidFill>
                      <a:schemeClr val="tx1"/>
                    </a:solidFill>
                  </a:rPr>
                  <a:t>0.0001)</a:t>
                </a:r>
                <a:r>
                  <a:rPr lang="zh-CN" altLang="en-US" sz="1600" dirty="0">
                    <a:solidFill>
                      <a:schemeClr val="tx1"/>
                    </a:solidFill>
                  </a:rPr>
                  <a:t>%</a:t>
                </a:r>
              </a:p>
            </p:txBody>
          </p:sp>
        </mc:Choice>
        <mc:Fallback xmlns="">
          <p:sp>
            <p:nvSpPr>
              <p:cNvPr id="12" name="矩形 11">
                <a:extLst>
                  <a:ext uri="{FF2B5EF4-FFF2-40B4-BE49-F238E27FC236}">
                    <a16:creationId xmlns:a16="http://schemas.microsoft.com/office/drawing/2014/main" id="{FBDDFBFA-C9F3-4327-9E08-13F66E68170B}"/>
                  </a:ext>
                </a:extLst>
              </p:cNvPr>
              <p:cNvSpPr>
                <a:spLocks noRot="1" noChangeAspect="1" noMove="1" noResize="1" noEditPoints="1" noAdjustHandles="1" noChangeArrowheads="1" noChangeShapeType="1" noTextEdit="1"/>
              </p:cNvSpPr>
              <p:nvPr/>
            </p:nvSpPr>
            <p:spPr>
              <a:xfrm>
                <a:off x="5754036" y="2281165"/>
                <a:ext cx="2617464" cy="1027461"/>
              </a:xfrm>
              <a:prstGeom prst="rect">
                <a:avLst/>
              </a:prstGeom>
              <a:blipFill>
                <a:blip r:embed="rId5"/>
                <a:stretch>
                  <a:fillRect l="-1395" b="-588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5DFC7295-C2E4-4B38-8623-559FB16E912A}"/>
                  </a:ext>
                </a:extLst>
              </p:cNvPr>
              <p:cNvSpPr/>
              <p:nvPr/>
            </p:nvSpPr>
            <p:spPr>
              <a:xfrm>
                <a:off x="5754036" y="3791385"/>
                <a:ext cx="2617464" cy="102746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30000"/>
                  </a:lnSpc>
                </a:pPr>
                <a:r>
                  <a:rPr lang="zh-CN" altLang="en-US" sz="1600" dirty="0">
                    <a:solidFill>
                      <a:schemeClr val="tx1"/>
                    </a:solidFill>
                  </a:rPr>
                  <a:t>ex = </a:t>
                </a:r>
                <a:r>
                  <a:rPr lang="en-US" altLang="zh-CN" sz="1600" dirty="0">
                    <a:solidFill>
                      <a:schemeClr val="tx1"/>
                    </a:solidFill>
                  </a:rPr>
                  <a:t>0.6436</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rPr>
                      <m:t>±0</m:t>
                    </m:r>
                  </m:oMath>
                </a14:m>
                <a:r>
                  <a:rPr lang="en-US" altLang="zh-CN" sz="1600" dirty="0">
                    <a:solidFill>
                      <a:schemeClr val="tx1"/>
                    </a:solidFill>
                  </a:rPr>
                  <a:t>.0026 </a:t>
                </a:r>
                <a:r>
                  <a:rPr lang="zh-CN" altLang="en-US" sz="1600" dirty="0">
                    <a:solidFill>
                      <a:schemeClr val="tx1"/>
                    </a:solidFill>
                  </a:rPr>
                  <a:t>nm</a:t>
                </a:r>
                <a:r>
                  <a:rPr lang="en-US" altLang="zh-CN" sz="1600" dirty="0">
                    <a:solidFill>
                      <a:schemeClr val="tx1"/>
                    </a:solidFill>
                  </a:rPr>
                  <a:t>, </a:t>
                </a:r>
              </a:p>
              <a:p>
                <a:pPr>
                  <a:lnSpc>
                    <a:spcPct val="130000"/>
                  </a:lnSpc>
                </a:pPr>
                <a:r>
                  <a:rPr lang="zh-CN" altLang="en-US" sz="1600" dirty="0">
                    <a:solidFill>
                      <a:schemeClr val="tx1"/>
                    </a:solidFill>
                  </a:rPr>
                  <a:t>ey = 0.0</a:t>
                </a:r>
                <a:r>
                  <a:rPr lang="en-US" altLang="zh-CN" sz="1600" dirty="0">
                    <a:solidFill>
                      <a:schemeClr val="tx1"/>
                    </a:solidFill>
                  </a:rPr>
                  <a:t>579</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rPr>
                      <m:t>± </m:t>
                    </m:r>
                  </m:oMath>
                </a14:m>
                <a:r>
                  <a:rPr lang="zh-CN" altLang="en-US" sz="1600" dirty="0">
                    <a:solidFill>
                      <a:schemeClr val="tx1"/>
                    </a:solidFill>
                  </a:rPr>
                  <a:t>0.00</a:t>
                </a:r>
                <a:r>
                  <a:rPr lang="en-US" altLang="zh-CN" sz="1600" dirty="0">
                    <a:solidFill>
                      <a:schemeClr val="tx1"/>
                    </a:solidFill>
                  </a:rPr>
                  <a:t>10 pm</a:t>
                </a:r>
              </a:p>
              <a:p>
                <a:pPr>
                  <a:lnSpc>
                    <a:spcPct val="130000"/>
                  </a:lnSpc>
                </a:pPr>
                <a:r>
                  <a:rPr lang="zh-CN" altLang="en-US" sz="1600" dirty="0">
                    <a:solidFill>
                      <a:schemeClr val="tx1"/>
                    </a:solidFill>
                  </a:rPr>
                  <a:t>ey/ex = </a:t>
                </a:r>
                <a:r>
                  <a:rPr lang="en-US" altLang="zh-CN" sz="1600" dirty="0">
                    <a:solidFill>
                      <a:schemeClr val="tx1"/>
                    </a:solidFill>
                  </a:rPr>
                  <a:t>(</a:t>
                </a:r>
                <a:r>
                  <a:rPr lang="zh-CN" altLang="en-US" sz="1600" dirty="0">
                    <a:solidFill>
                      <a:schemeClr val="tx1"/>
                    </a:solidFill>
                  </a:rPr>
                  <a:t>0.00</a:t>
                </a:r>
                <a:r>
                  <a:rPr lang="en-US" altLang="zh-CN" sz="1600" dirty="0">
                    <a:solidFill>
                      <a:schemeClr val="tx1"/>
                    </a:solidFill>
                  </a:rPr>
                  <a:t>90</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rPr>
                      <m:t>± </m:t>
                    </m:r>
                  </m:oMath>
                </a14:m>
                <a:r>
                  <a:rPr lang="en-US" altLang="zh-CN" sz="1600" dirty="0">
                    <a:solidFill>
                      <a:schemeClr val="tx1"/>
                    </a:solidFill>
                  </a:rPr>
                  <a:t>0.0001)</a:t>
                </a:r>
                <a:r>
                  <a:rPr lang="zh-CN" altLang="en-US" sz="1600" dirty="0">
                    <a:solidFill>
                      <a:schemeClr val="tx1"/>
                    </a:solidFill>
                  </a:rPr>
                  <a:t>%</a:t>
                </a:r>
              </a:p>
            </p:txBody>
          </p:sp>
        </mc:Choice>
        <mc:Fallback xmlns="">
          <p:sp>
            <p:nvSpPr>
              <p:cNvPr id="13" name="矩形 12">
                <a:extLst>
                  <a:ext uri="{FF2B5EF4-FFF2-40B4-BE49-F238E27FC236}">
                    <a16:creationId xmlns:a16="http://schemas.microsoft.com/office/drawing/2014/main" id="{5DFC7295-C2E4-4B38-8623-559FB16E912A}"/>
                  </a:ext>
                </a:extLst>
              </p:cNvPr>
              <p:cNvSpPr>
                <a:spLocks noRot="1" noChangeAspect="1" noMove="1" noResize="1" noEditPoints="1" noAdjustHandles="1" noChangeArrowheads="1" noChangeShapeType="1" noTextEdit="1"/>
              </p:cNvSpPr>
              <p:nvPr/>
            </p:nvSpPr>
            <p:spPr>
              <a:xfrm>
                <a:off x="5754036" y="3791385"/>
                <a:ext cx="2617464" cy="1027461"/>
              </a:xfrm>
              <a:prstGeom prst="rect">
                <a:avLst/>
              </a:prstGeom>
              <a:blipFill>
                <a:blip r:embed="rId6"/>
                <a:stretch>
                  <a:fillRect l="-1395" b="-6509"/>
                </a:stretch>
              </a:blipFill>
              <a:ln/>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13924698-7783-4366-9CD8-2C8862347FEC}"/>
              </a:ext>
            </a:extLst>
          </p:cNvPr>
          <p:cNvPicPr>
            <a:picLocks noChangeAspect="1"/>
          </p:cNvPicPr>
          <p:nvPr/>
        </p:nvPicPr>
        <p:blipFill>
          <a:blip r:embed="rId7"/>
          <a:stretch>
            <a:fillRect/>
          </a:stretch>
        </p:blipFill>
        <p:spPr>
          <a:xfrm>
            <a:off x="965512" y="3579903"/>
            <a:ext cx="2254406" cy="1620000"/>
          </a:xfrm>
          <a:prstGeom prst="rect">
            <a:avLst/>
          </a:prstGeom>
        </p:spPr>
      </p:pic>
      <p:pic>
        <p:nvPicPr>
          <p:cNvPr id="15" name="图片 14">
            <a:extLst>
              <a:ext uri="{FF2B5EF4-FFF2-40B4-BE49-F238E27FC236}">
                <a16:creationId xmlns:a16="http://schemas.microsoft.com/office/drawing/2014/main" id="{E83723C4-1174-4A9B-9D9A-EA2CD82C5781}"/>
              </a:ext>
            </a:extLst>
          </p:cNvPr>
          <p:cNvPicPr>
            <a:picLocks noChangeAspect="1"/>
          </p:cNvPicPr>
          <p:nvPr/>
        </p:nvPicPr>
        <p:blipFill>
          <a:blip r:embed="rId8"/>
          <a:stretch>
            <a:fillRect/>
          </a:stretch>
        </p:blipFill>
        <p:spPr>
          <a:xfrm>
            <a:off x="3214903" y="3574910"/>
            <a:ext cx="2254406" cy="1620000"/>
          </a:xfrm>
          <a:prstGeom prst="rect">
            <a:avLst/>
          </a:prstGeom>
        </p:spPr>
      </p:pic>
      <p:sp>
        <p:nvSpPr>
          <p:cNvPr id="17" name="内容占位符 2">
            <a:extLst>
              <a:ext uri="{FF2B5EF4-FFF2-40B4-BE49-F238E27FC236}">
                <a16:creationId xmlns:a16="http://schemas.microsoft.com/office/drawing/2014/main" id="{14063622-C0B5-47C3-BBB6-FC877693A36D}"/>
              </a:ext>
            </a:extLst>
          </p:cNvPr>
          <p:cNvSpPr txBox="1">
            <a:spLocks/>
          </p:cNvSpPr>
          <p:nvPr/>
        </p:nvSpPr>
        <p:spPr>
          <a:xfrm>
            <a:off x="568750" y="5265916"/>
            <a:ext cx="8114251" cy="908001"/>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lnSpc>
                <a:spcPct val="150000"/>
              </a:lnSpc>
              <a:spcBef>
                <a:spcPts val="0"/>
              </a:spcBef>
              <a:buNone/>
            </a:pPr>
            <a:r>
              <a:rPr lang="en-US" altLang="ru-RU" sz="1800" dirty="0">
                <a:solidFill>
                  <a:srgbClr val="0000FF"/>
                </a:solidFill>
                <a:latin typeface="Rockwell" panose="02060603020205020403" pitchFamily="18" charset="0"/>
                <a:sym typeface="Symbol" panose="05050102010706020507" pitchFamily="18" charset="2"/>
              </a:rPr>
              <a:t>  Emittance tuning results are comparable with those based on CDR lattice. </a:t>
            </a:r>
          </a:p>
        </p:txBody>
      </p:sp>
      <p:sp>
        <p:nvSpPr>
          <p:cNvPr id="19" name="矩形 18">
            <a:extLst>
              <a:ext uri="{FF2B5EF4-FFF2-40B4-BE49-F238E27FC236}">
                <a16:creationId xmlns:a16="http://schemas.microsoft.com/office/drawing/2014/main" id="{95AF0183-3691-4E2C-8F59-7DAC7F98DA0A}"/>
              </a:ext>
            </a:extLst>
          </p:cNvPr>
          <p:cNvSpPr/>
          <p:nvPr/>
        </p:nvSpPr>
        <p:spPr>
          <a:xfrm>
            <a:off x="41864" y="2383295"/>
            <a:ext cx="1053771"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
        <p:nvSpPr>
          <p:cNvPr id="21" name="矩形 20">
            <a:extLst>
              <a:ext uri="{FF2B5EF4-FFF2-40B4-BE49-F238E27FC236}">
                <a16:creationId xmlns:a16="http://schemas.microsoft.com/office/drawing/2014/main" id="{821CC361-9F38-4CA1-9656-23D64CE35CBF}"/>
              </a:ext>
            </a:extLst>
          </p:cNvPr>
          <p:cNvSpPr/>
          <p:nvPr/>
        </p:nvSpPr>
        <p:spPr>
          <a:xfrm>
            <a:off x="41864" y="4210695"/>
            <a:ext cx="1053771"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IR=100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Tree>
    <p:extLst>
      <p:ext uri="{BB962C8B-B14F-4D97-AF65-F5344CB8AC3E}">
        <p14:creationId xmlns:p14="http://schemas.microsoft.com/office/powerpoint/2010/main" val="31700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14</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DA results</a:t>
            </a:r>
            <a:endParaRPr lang="zh-CN" altLang="en-US" sz="3600" dirty="0"/>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D74777B8-307E-4D2A-A146-B74AE9312328}"/>
                  </a:ext>
                </a:extLst>
              </p:cNvPr>
              <p:cNvSpPr txBox="1">
                <a:spLocks/>
              </p:cNvSpPr>
              <p:nvPr/>
            </p:nvSpPr>
            <p:spPr>
              <a:xfrm>
                <a:off x="350304" y="4260374"/>
                <a:ext cx="8459429" cy="1538852"/>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ü"/>
                </a:pPr>
                <a:r>
                  <a:rPr lang="en-US" altLang="zh-CN" sz="1400" dirty="0">
                    <a:solidFill>
                      <a:schemeClr val="tx1"/>
                    </a:solidFill>
                  </a:rPr>
                  <a:t> The blue lines are the DA of each seed, the yellow lines and green bands are the mean value and its corresponding statistics errors, the black line is the DA of bare lattice, and the pink arrows show the  DA requirement for on-axis injection,</a:t>
                </a:r>
                <a:r>
                  <a:rPr lang="en-US" altLang="zh-CN" sz="1400" dirty="0">
                    <a:solidFill>
                      <a:schemeClr val="tx1"/>
                    </a:solidFill>
                    <a:ea typeface="Cambria Math" panose="02040503050406030204" pitchFamily="18" charset="0"/>
                  </a:rPr>
                  <a:t> which is 7</a:t>
                </a:r>
                <a14:m>
                  <m:oMath xmlns:m="http://schemas.openxmlformats.org/officeDocument/2006/math">
                    <m:sSub>
                      <m:sSubPr>
                        <m:ctrlPr>
                          <a:rPr lang="zh-CN" altLang="zh-CN" sz="1400" i="1">
                            <a:solidFill>
                              <a:schemeClr val="tx1"/>
                            </a:solidFill>
                            <a:latin typeface="Cambria Math" panose="02040503050406030204" pitchFamily="18" charset="0"/>
                            <a:ea typeface="Cambria Math" panose="02040503050406030204" pitchFamily="18" charset="0"/>
                          </a:rPr>
                        </m:ctrlPr>
                      </m:sSubPr>
                      <m:e>
                        <m:r>
                          <a:rPr lang="en-US" altLang="zh-CN" sz="1400" b="0" i="1">
                            <a:solidFill>
                              <a:schemeClr val="tx1"/>
                            </a:solidFill>
                            <a:latin typeface="Cambria Math" panose="02040503050406030204" pitchFamily="18" charset="0"/>
                            <a:cs typeface="Times New Roman" panose="02020603050405020304" pitchFamily="18" charset="0"/>
                          </a:rPr>
                          <m:t>𝜎</m:t>
                        </m:r>
                      </m:e>
                      <m:sub>
                        <m:r>
                          <a:rPr lang="en-US" altLang="zh-CN" sz="1400" b="0" i="1">
                            <a:solidFill>
                              <a:schemeClr val="tx1"/>
                            </a:solidFill>
                            <a:latin typeface="Cambria Math" panose="02040503050406030204" pitchFamily="18" charset="0"/>
                            <a:cs typeface="Times New Roman" panose="02020603050405020304" pitchFamily="18" charset="0"/>
                          </a:rPr>
                          <m:t>𝑥</m:t>
                        </m:r>
                      </m:sub>
                    </m:sSub>
                    <m:r>
                      <a:rPr lang="en-US" altLang="zh-CN" sz="1400" b="0" i="1">
                        <a:solidFill>
                          <a:schemeClr val="tx1"/>
                        </a:solidFill>
                        <a:latin typeface="Cambria Math" panose="02040503050406030204" pitchFamily="18" charset="0"/>
                        <a:cs typeface="Times New Roman" panose="02020603050405020304" pitchFamily="18" charset="0"/>
                      </a:rPr>
                      <m:t>×1</m:t>
                    </m:r>
                    <m:r>
                      <a:rPr lang="en-US" altLang="zh-CN" sz="1400" b="0" i="1" smtClean="0">
                        <a:solidFill>
                          <a:schemeClr val="tx1"/>
                        </a:solidFill>
                        <a:latin typeface="Cambria Math" panose="02040503050406030204" pitchFamily="18" charset="0"/>
                        <a:cs typeface="Times New Roman" panose="02020603050405020304" pitchFamily="18" charset="0"/>
                      </a:rPr>
                      <m:t>5</m:t>
                    </m:r>
                    <m:sSub>
                      <m:sSubPr>
                        <m:ctrlPr>
                          <a:rPr lang="zh-CN" altLang="zh-CN" sz="1400" i="1">
                            <a:solidFill>
                              <a:schemeClr val="tx1"/>
                            </a:solidFill>
                            <a:latin typeface="Cambria Math" panose="02040503050406030204" pitchFamily="18" charset="0"/>
                            <a:ea typeface="Cambria Math" panose="02040503050406030204" pitchFamily="18" charset="0"/>
                          </a:rPr>
                        </m:ctrlPr>
                      </m:sSubPr>
                      <m:e>
                        <m:r>
                          <a:rPr lang="en-US" altLang="zh-CN" sz="1400" b="0" i="1">
                            <a:solidFill>
                              <a:schemeClr val="tx1"/>
                            </a:solidFill>
                            <a:latin typeface="Cambria Math" panose="02040503050406030204" pitchFamily="18" charset="0"/>
                            <a:cs typeface="Times New Roman" panose="02020603050405020304" pitchFamily="18" charset="0"/>
                          </a:rPr>
                          <m:t>𝜎</m:t>
                        </m:r>
                      </m:e>
                      <m:sub>
                        <m:r>
                          <a:rPr lang="en-US" altLang="zh-CN" sz="1400" b="0" i="1">
                            <a:solidFill>
                              <a:schemeClr val="tx1"/>
                            </a:solidFill>
                            <a:latin typeface="Cambria Math" panose="02040503050406030204" pitchFamily="18" charset="0"/>
                            <a:cs typeface="Times New Roman" panose="02020603050405020304" pitchFamily="18" charset="0"/>
                          </a:rPr>
                          <m:t>𝑦</m:t>
                        </m:r>
                      </m:sub>
                    </m:sSub>
                    <m:r>
                      <a:rPr lang="en-US" altLang="zh-CN" sz="1400" b="0" i="1">
                        <a:solidFill>
                          <a:schemeClr val="tx1"/>
                        </a:solidFill>
                        <a:latin typeface="Cambria Math" panose="02040503050406030204" pitchFamily="18" charset="0"/>
                        <a:cs typeface="Times New Roman" panose="02020603050405020304" pitchFamily="18" charset="0"/>
                      </a:rPr>
                      <m:t> &amp; 0.0</m:t>
                    </m:r>
                    <m:r>
                      <a:rPr lang="en-US" altLang="zh-CN" sz="1400" b="0" i="1" smtClean="0">
                        <a:solidFill>
                          <a:schemeClr val="tx1"/>
                        </a:solidFill>
                        <a:latin typeface="Cambria Math" panose="02040503050406030204" pitchFamily="18" charset="0"/>
                        <a:cs typeface="Times New Roman" panose="02020603050405020304" pitchFamily="18" charset="0"/>
                      </a:rPr>
                      <m:t>17</m:t>
                    </m:r>
                  </m:oMath>
                </a14:m>
                <a:r>
                  <a:rPr lang="en-US" altLang="zh-CN" sz="1400" dirty="0">
                    <a:solidFill>
                      <a:schemeClr val="tx1"/>
                    </a:solidFill>
                  </a:rPr>
                  <a:t>. </a:t>
                </a:r>
              </a:p>
              <a:p>
                <a:pPr>
                  <a:lnSpc>
                    <a:spcPct val="150000"/>
                  </a:lnSpc>
                  <a:spcBef>
                    <a:spcPts val="0"/>
                  </a:spcBef>
                  <a:buFont typeface="Wingdings" panose="05000000000000000000" pitchFamily="2" charset="2"/>
                  <a:buChar char="ü"/>
                </a:pPr>
                <a:r>
                  <a:rPr lang="en-US" altLang="zh-CN" sz="1400" dirty="0"/>
                  <a:t> The DA of </a:t>
                </a:r>
                <a:r>
                  <a:rPr lang="en-US" altLang="zh-CN" sz="1400" dirty="0">
                    <a:solidFill>
                      <a:srgbClr val="0000FF"/>
                    </a:solidFill>
                  </a:rPr>
                  <a:t>418 error seeds </a:t>
                </a:r>
                <a:r>
                  <a:rPr lang="en-US" altLang="zh-CN" sz="1400" dirty="0"/>
                  <a:t>with errors satisfy the on-axis injection requirements.</a:t>
                </a:r>
                <a:endParaRPr lang="zh-CN" altLang="en-US" sz="1400" dirty="0">
                  <a:solidFill>
                    <a:schemeClr val="tx1"/>
                  </a:solidFill>
                </a:endParaRPr>
              </a:p>
              <a:p>
                <a:pPr>
                  <a:lnSpc>
                    <a:spcPct val="150000"/>
                  </a:lnSpc>
                  <a:spcBef>
                    <a:spcPts val="0"/>
                  </a:spcBef>
                  <a:buFont typeface="Wingdings" panose="05000000000000000000" pitchFamily="2" charset="2"/>
                  <a:buChar char="ü"/>
                </a:pPr>
                <a:endParaRPr lang="en-US" altLang="zh-CN" sz="1400" dirty="0">
                  <a:solidFill>
                    <a:schemeClr val="tx1"/>
                  </a:solidFill>
                </a:endParaRPr>
              </a:p>
              <a:p>
                <a:pPr>
                  <a:lnSpc>
                    <a:spcPct val="150000"/>
                  </a:lnSpc>
                  <a:spcBef>
                    <a:spcPts val="0"/>
                  </a:spcBef>
                  <a:buFont typeface="Wingdings" panose="05000000000000000000" pitchFamily="2" charset="2"/>
                  <a:buChar char="ü"/>
                </a:pPr>
                <a:endParaRPr lang="en-US" altLang="zh-CN" sz="1600" dirty="0">
                  <a:solidFill>
                    <a:schemeClr val="tx1"/>
                  </a:solidFill>
                </a:endParaRPr>
              </a:p>
            </p:txBody>
          </p:sp>
        </mc:Choice>
        <mc:Fallback xmlns="">
          <p:sp>
            <p:nvSpPr>
              <p:cNvPr id="11" name="内容占位符 2">
                <a:extLst>
                  <a:ext uri="{FF2B5EF4-FFF2-40B4-BE49-F238E27FC236}">
                    <a16:creationId xmlns:a16="http://schemas.microsoft.com/office/drawing/2014/main" id="{D74777B8-307E-4D2A-A146-B74AE9312328}"/>
                  </a:ext>
                </a:extLst>
              </p:cNvPr>
              <p:cNvSpPr txBox="1">
                <a:spLocks noRot="1" noChangeAspect="1" noMove="1" noResize="1" noEditPoints="1" noAdjustHandles="1" noChangeArrowheads="1" noChangeShapeType="1" noTextEdit="1"/>
              </p:cNvSpPr>
              <p:nvPr/>
            </p:nvSpPr>
            <p:spPr>
              <a:xfrm>
                <a:off x="350304" y="4260374"/>
                <a:ext cx="8459429" cy="1538852"/>
              </a:xfrm>
              <a:prstGeom prst="rect">
                <a:avLst/>
              </a:prstGeom>
              <a:blipFill>
                <a:blip r:embed="rId3"/>
                <a:stretch>
                  <a:fillRect/>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AABDC3FC-9DAB-4708-B3EC-313E397D978A}"/>
              </a:ext>
            </a:extLst>
          </p:cNvPr>
          <p:cNvPicPr>
            <a:picLocks noChangeAspect="1"/>
          </p:cNvPicPr>
          <p:nvPr/>
        </p:nvPicPr>
        <p:blipFill>
          <a:blip r:embed="rId4"/>
          <a:stretch>
            <a:fillRect/>
          </a:stretch>
        </p:blipFill>
        <p:spPr>
          <a:xfrm>
            <a:off x="4715715" y="1524279"/>
            <a:ext cx="3005874" cy="2160000"/>
          </a:xfrm>
          <a:prstGeom prst="rect">
            <a:avLst/>
          </a:prstGeom>
        </p:spPr>
      </p:pic>
      <p:pic>
        <p:nvPicPr>
          <p:cNvPr id="5" name="图片 4">
            <a:extLst>
              <a:ext uri="{FF2B5EF4-FFF2-40B4-BE49-F238E27FC236}">
                <a16:creationId xmlns:a16="http://schemas.microsoft.com/office/drawing/2014/main" id="{3DDAE480-7BEC-4EC5-95A3-F76C06907782}"/>
              </a:ext>
            </a:extLst>
          </p:cNvPr>
          <p:cNvPicPr>
            <a:picLocks noChangeAspect="1"/>
          </p:cNvPicPr>
          <p:nvPr/>
        </p:nvPicPr>
        <p:blipFill>
          <a:blip r:embed="rId5"/>
          <a:stretch>
            <a:fillRect/>
          </a:stretch>
        </p:blipFill>
        <p:spPr>
          <a:xfrm>
            <a:off x="1336232" y="1524279"/>
            <a:ext cx="3005874" cy="2160000"/>
          </a:xfrm>
          <a:prstGeom prst="rect">
            <a:avLst/>
          </a:prstGeom>
        </p:spPr>
      </p:pic>
      <p:sp>
        <p:nvSpPr>
          <p:cNvPr id="12" name="矩形 11">
            <a:extLst>
              <a:ext uri="{FF2B5EF4-FFF2-40B4-BE49-F238E27FC236}">
                <a16:creationId xmlns:a16="http://schemas.microsoft.com/office/drawing/2014/main" id="{055F2501-2C76-454D-A867-0070818FDE14}"/>
              </a:ext>
            </a:extLst>
          </p:cNvPr>
          <p:cNvSpPr/>
          <p:nvPr/>
        </p:nvSpPr>
        <p:spPr>
          <a:xfrm>
            <a:off x="1785398" y="1690782"/>
            <a:ext cx="1053771"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Tree>
    <p:extLst>
      <p:ext uri="{BB962C8B-B14F-4D97-AF65-F5344CB8AC3E}">
        <p14:creationId xmlns:p14="http://schemas.microsoft.com/office/powerpoint/2010/main" val="256197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15</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DA results</a:t>
            </a:r>
            <a:endParaRPr lang="zh-CN" altLang="en-US" sz="3600" dirty="0"/>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内容占位符 2">
            <a:extLst>
              <a:ext uri="{FF2B5EF4-FFF2-40B4-BE49-F238E27FC236}">
                <a16:creationId xmlns:a16="http://schemas.microsoft.com/office/drawing/2014/main" id="{D74777B8-307E-4D2A-A146-B74AE9312328}"/>
              </a:ext>
            </a:extLst>
          </p:cNvPr>
          <p:cNvSpPr txBox="1">
            <a:spLocks/>
          </p:cNvSpPr>
          <p:nvPr/>
        </p:nvSpPr>
        <p:spPr>
          <a:xfrm>
            <a:off x="342284" y="5994017"/>
            <a:ext cx="8459429" cy="446888"/>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ü"/>
            </a:pPr>
            <a:r>
              <a:rPr lang="en-US" altLang="zh-CN" sz="1400" dirty="0"/>
              <a:t>The DA of </a:t>
            </a:r>
            <a:r>
              <a:rPr lang="en-US" altLang="zh-CN" sz="1400" dirty="0">
                <a:solidFill>
                  <a:srgbClr val="0000FF"/>
                </a:solidFill>
              </a:rPr>
              <a:t>270 error seeds </a:t>
            </a:r>
            <a:r>
              <a:rPr lang="en-US" altLang="zh-CN" sz="1400" dirty="0"/>
              <a:t>with errors (</a:t>
            </a:r>
            <a:r>
              <a:rPr lang="en-US" altLang="zh-CN" sz="1400" b="1" dirty="0">
                <a:solidFill>
                  <a:srgbClr val="FF40FF"/>
                </a:solidFill>
              </a:rPr>
              <a:t>IR=100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r>
              <a:rPr lang="en-US" altLang="zh-CN" sz="1400" dirty="0"/>
              <a:t>) satisfy the on-axis injection requirements.</a:t>
            </a:r>
          </a:p>
          <a:p>
            <a:pPr>
              <a:lnSpc>
                <a:spcPct val="150000"/>
              </a:lnSpc>
              <a:spcBef>
                <a:spcPts val="0"/>
              </a:spcBef>
              <a:buFont typeface="Wingdings" panose="05000000000000000000" pitchFamily="2" charset="2"/>
              <a:buChar char="ü"/>
            </a:pPr>
            <a:endParaRPr lang="en-US" altLang="zh-CN" sz="1400" dirty="0">
              <a:solidFill>
                <a:schemeClr val="tx1"/>
              </a:solidFill>
            </a:endParaRPr>
          </a:p>
          <a:p>
            <a:pPr>
              <a:lnSpc>
                <a:spcPct val="150000"/>
              </a:lnSpc>
              <a:spcBef>
                <a:spcPts val="0"/>
              </a:spcBef>
              <a:buFont typeface="Wingdings" panose="05000000000000000000" pitchFamily="2" charset="2"/>
              <a:buChar char="ü"/>
            </a:pPr>
            <a:endParaRPr lang="en-US" altLang="zh-CN" sz="1600" dirty="0">
              <a:solidFill>
                <a:schemeClr val="tx1"/>
              </a:solidFill>
            </a:endParaRPr>
          </a:p>
        </p:txBody>
      </p:sp>
      <p:pic>
        <p:nvPicPr>
          <p:cNvPr id="15" name="图片 14">
            <a:extLst>
              <a:ext uri="{FF2B5EF4-FFF2-40B4-BE49-F238E27FC236}">
                <a16:creationId xmlns:a16="http://schemas.microsoft.com/office/drawing/2014/main" id="{AABDC3FC-9DAB-4708-B3EC-313E397D978A}"/>
              </a:ext>
            </a:extLst>
          </p:cNvPr>
          <p:cNvPicPr>
            <a:picLocks noChangeAspect="1"/>
          </p:cNvPicPr>
          <p:nvPr/>
        </p:nvPicPr>
        <p:blipFill>
          <a:blip r:embed="rId3"/>
          <a:stretch>
            <a:fillRect/>
          </a:stretch>
        </p:blipFill>
        <p:spPr>
          <a:xfrm>
            <a:off x="4715715" y="1524279"/>
            <a:ext cx="3005874" cy="2160000"/>
          </a:xfrm>
          <a:prstGeom prst="rect">
            <a:avLst/>
          </a:prstGeom>
        </p:spPr>
      </p:pic>
      <p:pic>
        <p:nvPicPr>
          <p:cNvPr id="5" name="图片 4">
            <a:extLst>
              <a:ext uri="{FF2B5EF4-FFF2-40B4-BE49-F238E27FC236}">
                <a16:creationId xmlns:a16="http://schemas.microsoft.com/office/drawing/2014/main" id="{3DDAE480-7BEC-4EC5-95A3-F76C06907782}"/>
              </a:ext>
            </a:extLst>
          </p:cNvPr>
          <p:cNvPicPr>
            <a:picLocks noChangeAspect="1"/>
          </p:cNvPicPr>
          <p:nvPr/>
        </p:nvPicPr>
        <p:blipFill>
          <a:blip r:embed="rId4"/>
          <a:stretch>
            <a:fillRect/>
          </a:stretch>
        </p:blipFill>
        <p:spPr>
          <a:xfrm>
            <a:off x="1336232" y="1524279"/>
            <a:ext cx="3005874" cy="2160000"/>
          </a:xfrm>
          <a:prstGeom prst="rect">
            <a:avLst/>
          </a:prstGeom>
        </p:spPr>
      </p:pic>
      <p:pic>
        <p:nvPicPr>
          <p:cNvPr id="4" name="图片 3">
            <a:extLst>
              <a:ext uri="{FF2B5EF4-FFF2-40B4-BE49-F238E27FC236}">
                <a16:creationId xmlns:a16="http://schemas.microsoft.com/office/drawing/2014/main" id="{96E2C946-1932-41E6-A2DD-0EA216ECA109}"/>
              </a:ext>
            </a:extLst>
          </p:cNvPr>
          <p:cNvPicPr>
            <a:picLocks noChangeAspect="1"/>
          </p:cNvPicPr>
          <p:nvPr/>
        </p:nvPicPr>
        <p:blipFill>
          <a:blip r:embed="rId5"/>
          <a:stretch>
            <a:fillRect/>
          </a:stretch>
        </p:blipFill>
        <p:spPr>
          <a:xfrm>
            <a:off x="1336232" y="3704384"/>
            <a:ext cx="3005874" cy="2160000"/>
          </a:xfrm>
          <a:prstGeom prst="rect">
            <a:avLst/>
          </a:prstGeom>
        </p:spPr>
      </p:pic>
      <p:pic>
        <p:nvPicPr>
          <p:cNvPr id="7" name="图片 6">
            <a:extLst>
              <a:ext uri="{FF2B5EF4-FFF2-40B4-BE49-F238E27FC236}">
                <a16:creationId xmlns:a16="http://schemas.microsoft.com/office/drawing/2014/main" id="{A5EFAEC2-3E33-49B3-92E6-B5743E898902}"/>
              </a:ext>
            </a:extLst>
          </p:cNvPr>
          <p:cNvPicPr>
            <a:picLocks noChangeAspect="1"/>
          </p:cNvPicPr>
          <p:nvPr/>
        </p:nvPicPr>
        <p:blipFill>
          <a:blip r:embed="rId6"/>
          <a:stretch>
            <a:fillRect/>
          </a:stretch>
        </p:blipFill>
        <p:spPr>
          <a:xfrm>
            <a:off x="4715715" y="3704384"/>
            <a:ext cx="3005874" cy="2160000"/>
          </a:xfrm>
          <a:prstGeom prst="rect">
            <a:avLst/>
          </a:prstGeom>
        </p:spPr>
      </p:pic>
      <p:sp>
        <p:nvSpPr>
          <p:cNvPr id="10" name="矩形 9">
            <a:extLst>
              <a:ext uri="{FF2B5EF4-FFF2-40B4-BE49-F238E27FC236}">
                <a16:creationId xmlns:a16="http://schemas.microsoft.com/office/drawing/2014/main" id="{D1C81C66-0207-4713-BE1A-B30CA7283EBC}"/>
              </a:ext>
            </a:extLst>
          </p:cNvPr>
          <p:cNvSpPr/>
          <p:nvPr/>
        </p:nvSpPr>
        <p:spPr>
          <a:xfrm>
            <a:off x="1785398" y="1690782"/>
            <a:ext cx="1053771"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
        <p:nvSpPr>
          <p:cNvPr id="12" name="矩形 11">
            <a:extLst>
              <a:ext uri="{FF2B5EF4-FFF2-40B4-BE49-F238E27FC236}">
                <a16:creationId xmlns:a16="http://schemas.microsoft.com/office/drawing/2014/main" id="{70EBF647-E6CF-40E2-8D67-433A3F6F8786}"/>
              </a:ext>
            </a:extLst>
          </p:cNvPr>
          <p:cNvSpPr/>
          <p:nvPr/>
        </p:nvSpPr>
        <p:spPr>
          <a:xfrm>
            <a:off x="1785397" y="3964790"/>
            <a:ext cx="1053771"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IR=100</a:t>
            </a:r>
            <a:r>
              <a:rPr lang="en-US" altLang="zh-CN" sz="1400" b="1" dirty="0">
                <a:solidFill>
                  <a:srgbClr val="FF40FF"/>
                </a:solidFill>
                <a:latin typeface="Symbol" panose="05050102010706020507" pitchFamily="18" charset="2"/>
              </a:rPr>
              <a:t>m</a:t>
            </a:r>
            <a:r>
              <a:rPr lang="en-US" altLang="zh-CN" sz="1400" b="1" dirty="0">
                <a:solidFill>
                  <a:srgbClr val="FF40FF"/>
                </a:solidFill>
              </a:rPr>
              <a:t>m</a:t>
            </a:r>
            <a:endParaRPr lang="en-US" altLang="zh-CN" sz="1400" b="1" dirty="0">
              <a:solidFill>
                <a:schemeClr val="tx1"/>
              </a:solidFill>
            </a:endParaRPr>
          </a:p>
        </p:txBody>
      </p:sp>
    </p:spTree>
    <p:extLst>
      <p:ext uri="{BB962C8B-B14F-4D97-AF65-F5344CB8AC3E}">
        <p14:creationId xmlns:p14="http://schemas.microsoft.com/office/powerpoint/2010/main" val="12954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16</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Summary and to do list</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6" name="内容占位符 2">
            <a:extLst>
              <a:ext uri="{FF2B5EF4-FFF2-40B4-BE49-F238E27FC236}">
                <a16:creationId xmlns:a16="http://schemas.microsoft.com/office/drawing/2014/main" id="{A7E3BA2E-EA62-42DE-9172-B5A5EF1C10CA}"/>
              </a:ext>
            </a:extLst>
          </p:cNvPr>
          <p:cNvSpPr txBox="1">
            <a:spLocks/>
          </p:cNvSpPr>
          <p:nvPr/>
        </p:nvSpPr>
        <p:spPr>
          <a:xfrm>
            <a:off x="378027" y="1605777"/>
            <a:ext cx="8387946" cy="466788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ct val="0"/>
              </a:spcBef>
              <a:buFont typeface="Wingdings" panose="05000000000000000000" pitchFamily="2" charset="2"/>
              <a:buChar char="Ø"/>
            </a:pPr>
            <a:r>
              <a:rPr lang="en-US" altLang="ru-RU" sz="2400" dirty="0">
                <a:latin typeface="Calibri" panose="020F0502020204030204" pitchFamily="34" charset="0"/>
                <a:ea typeface="Microsoft Sans Serif" panose="020B0604020202020204" pitchFamily="34" charset="0"/>
                <a:cs typeface="Calibri" panose="020F0502020204030204" pitchFamily="34" charset="0"/>
                <a:sym typeface="Symbol" panose="05050102010706020507" pitchFamily="18" charset="2"/>
              </a:rPr>
              <a:t> The imperfection correction for the high luminosity lattice is on going.</a:t>
            </a:r>
          </a:p>
          <a:p>
            <a:pPr algn="just">
              <a:lnSpc>
                <a:spcPct val="150000"/>
              </a:lnSpc>
              <a:spcBef>
                <a:spcPct val="0"/>
              </a:spcBef>
              <a:buFont typeface="Wingdings" panose="05000000000000000000" pitchFamily="2" charset="2"/>
              <a:buChar char="Ø"/>
            </a:pPr>
            <a:r>
              <a:rPr lang="en-US" altLang="zh-CN" sz="2400" dirty="0">
                <a:latin typeface="Calibri" panose="020F0502020204030204" pitchFamily="34" charset="0"/>
                <a:ea typeface="Microsoft Sans Serif" panose="020B0604020202020204" pitchFamily="34" charset="0"/>
                <a:cs typeface="Calibri" panose="020F0502020204030204" pitchFamily="34" charset="0"/>
              </a:rPr>
              <a:t> The DA of 418 lattice seeds with </a:t>
            </a:r>
            <a:r>
              <a:rPr lang="en-US" altLang="zh-CN" sz="2400" b="1" dirty="0">
                <a:latin typeface="Calibri" panose="020F0502020204030204" pitchFamily="34" charset="0"/>
                <a:ea typeface="Microsoft Sans Serif" panose="020B0604020202020204" pitchFamily="34" charset="0"/>
                <a:cs typeface="Calibri" panose="020F0502020204030204" pitchFamily="34" charset="0"/>
              </a:rPr>
              <a:t>IR=50</a:t>
            </a:r>
            <a:r>
              <a:rPr lang="en-US" altLang="zh-CN" sz="2400" b="1" dirty="0">
                <a:latin typeface="Symbol" panose="05050102010706020507" pitchFamily="18" charset="2"/>
                <a:ea typeface="Microsoft Sans Serif" panose="020B0604020202020204" pitchFamily="34" charset="0"/>
                <a:cs typeface="Calibri" panose="020F0502020204030204" pitchFamily="34" charset="0"/>
              </a:rPr>
              <a:t>m</a:t>
            </a:r>
            <a:r>
              <a:rPr lang="en-US" altLang="zh-CN" sz="2400" b="1" dirty="0">
                <a:latin typeface="Calibri" panose="020F0502020204030204" pitchFamily="34" charset="0"/>
                <a:ea typeface="Microsoft Sans Serif" panose="020B0604020202020204" pitchFamily="34" charset="0"/>
                <a:cs typeface="Calibri" panose="020F0502020204030204" pitchFamily="34" charset="0"/>
              </a:rPr>
              <a:t>m</a:t>
            </a:r>
            <a:r>
              <a:rPr lang="en-US" altLang="zh-CN" sz="2400" dirty="0">
                <a:latin typeface="Calibri" panose="020F0502020204030204" pitchFamily="34" charset="0"/>
                <a:ea typeface="Microsoft Sans Serif" panose="020B0604020202020204" pitchFamily="34" charset="0"/>
                <a:cs typeface="Calibri" panose="020F0502020204030204" pitchFamily="34" charset="0"/>
              </a:rPr>
              <a:t> and 270 lattice seeds with  </a:t>
            </a:r>
            <a:r>
              <a:rPr lang="en-US" altLang="zh-CN" sz="2400" b="1" dirty="0">
                <a:latin typeface="Calibri" panose="020F0502020204030204" pitchFamily="34" charset="0"/>
                <a:ea typeface="Microsoft Sans Serif" panose="020B0604020202020204" pitchFamily="34" charset="0"/>
                <a:cs typeface="Calibri" panose="020F0502020204030204" pitchFamily="34" charset="0"/>
              </a:rPr>
              <a:t>IR=100</a:t>
            </a:r>
            <a:r>
              <a:rPr lang="en-US" altLang="zh-CN" sz="2400" b="1" dirty="0">
                <a:latin typeface="Symbol" panose="05050102010706020507" pitchFamily="18" charset="2"/>
                <a:ea typeface="Microsoft Sans Serif" panose="020B0604020202020204" pitchFamily="34" charset="0"/>
                <a:cs typeface="Calibri" panose="020F0502020204030204" pitchFamily="34" charset="0"/>
              </a:rPr>
              <a:t>m</a:t>
            </a:r>
            <a:r>
              <a:rPr lang="en-US" altLang="zh-CN" sz="2400" b="1" dirty="0">
                <a:latin typeface="Calibri" panose="020F0502020204030204" pitchFamily="34" charset="0"/>
                <a:ea typeface="Microsoft Sans Serif" panose="020B0604020202020204" pitchFamily="34" charset="0"/>
                <a:cs typeface="Calibri" panose="020F0502020204030204" pitchFamily="34" charset="0"/>
              </a:rPr>
              <a:t>m </a:t>
            </a:r>
            <a:r>
              <a:rPr lang="en-US" altLang="zh-CN" sz="2400" dirty="0">
                <a:latin typeface="Calibri" panose="020F0502020204030204" pitchFamily="34" charset="0"/>
                <a:ea typeface="Microsoft Sans Serif" panose="020B0604020202020204" pitchFamily="34" charset="0"/>
                <a:cs typeface="Calibri" panose="020F0502020204030204" pitchFamily="34" charset="0"/>
              </a:rPr>
              <a:t>satisfy the on-axis injection requirements.</a:t>
            </a:r>
          </a:p>
          <a:p>
            <a:pPr algn="just">
              <a:lnSpc>
                <a:spcPct val="150000"/>
              </a:lnSpc>
              <a:spcBef>
                <a:spcPct val="0"/>
              </a:spcBef>
              <a:buFont typeface="Wingdings" panose="05000000000000000000" pitchFamily="2" charset="2"/>
              <a:buChar char="p"/>
            </a:pPr>
            <a:r>
              <a:rPr lang="en-US" altLang="zh-CN" sz="2400" dirty="0">
                <a:latin typeface="Calibri" panose="020F0502020204030204" pitchFamily="34" charset="0"/>
                <a:ea typeface="Microsoft Sans Serif" panose="020B0604020202020204" pitchFamily="34" charset="0"/>
                <a:cs typeface="Calibri" panose="020F0502020204030204" pitchFamily="34" charset="0"/>
              </a:rPr>
              <a:t> Optimize the correction strategy to achieve finer tuning of optics. </a:t>
            </a:r>
          </a:p>
          <a:p>
            <a:pPr algn="just">
              <a:lnSpc>
                <a:spcPct val="150000"/>
              </a:lnSpc>
              <a:spcBef>
                <a:spcPct val="0"/>
              </a:spcBef>
              <a:buFont typeface="Wingdings" panose="05000000000000000000" pitchFamily="2" charset="2"/>
              <a:buChar char="p"/>
            </a:pPr>
            <a:r>
              <a:rPr lang="en-US" altLang="zh-CN" sz="2400" dirty="0">
                <a:latin typeface="Calibri" panose="020F0502020204030204" pitchFamily="34" charset="0"/>
                <a:ea typeface="Microsoft Sans Serif" panose="020B0604020202020204" pitchFamily="34" charset="0"/>
                <a:cs typeface="Calibri" panose="020F0502020204030204" pitchFamily="34" charset="0"/>
              </a:rPr>
              <a:t>  Include more types of imperfections.</a:t>
            </a:r>
          </a:p>
          <a:p>
            <a:pPr algn="just">
              <a:lnSpc>
                <a:spcPct val="150000"/>
              </a:lnSpc>
              <a:spcBef>
                <a:spcPct val="0"/>
              </a:spcBef>
              <a:buFont typeface="Wingdings" panose="05000000000000000000" pitchFamily="2" charset="2"/>
              <a:buChar char="Ø"/>
            </a:pPr>
            <a:endParaRPr lang="en-US" altLang="zh-CN" sz="24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9872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7EE6F97-F932-4CE0-81CF-8B3DDFADBF11}"/>
              </a:ext>
            </a:extLst>
          </p:cNvPr>
          <p:cNvSpPr>
            <a:spLocks noGrp="1"/>
          </p:cNvSpPr>
          <p:nvPr>
            <p:ph type="title"/>
          </p:nvPr>
        </p:nvSpPr>
        <p:spPr bwMode="grayWhite">
          <a:xfrm>
            <a:off x="777766" y="1983029"/>
            <a:ext cx="7588469" cy="1987655"/>
          </a:xfrm>
        </p:spPr>
        <p:txBody>
          <a:bodyPr rtlCol="0"/>
          <a:lstStyle/>
          <a:p>
            <a:pPr rtl="0"/>
            <a:r>
              <a:rPr lang="en-US" altLang="zh-CN" dirty="0">
                <a:latin typeface="Microsoft YaHei UI" panose="020B0503020204020204" pitchFamily="34" charset="-122"/>
                <a:ea typeface="Microsoft YaHei UI" panose="020B0503020204020204" pitchFamily="34" charset="-122"/>
              </a:rPr>
              <a:t>Thank you for your attention </a:t>
            </a:r>
            <a:endParaRPr lang="zh-CN" altLang="en-US" dirty="0">
              <a:latin typeface="Microsoft YaHei UI" panose="020B0503020204020204" pitchFamily="34" charset="-122"/>
              <a:ea typeface="Microsoft YaHei UI" panose="020B0503020204020204" pitchFamily="34" charset="-122"/>
            </a:endParaRPr>
          </a:p>
        </p:txBody>
      </p:sp>
      <p:sp>
        <p:nvSpPr>
          <p:cNvPr id="7" name="文本占位符 6">
            <a:extLst>
              <a:ext uri="{FF2B5EF4-FFF2-40B4-BE49-F238E27FC236}">
                <a16:creationId xmlns:a16="http://schemas.microsoft.com/office/drawing/2014/main" id="{0601F504-BCBE-4A2D-90EF-D4AA83599947}"/>
              </a:ext>
            </a:extLst>
          </p:cNvPr>
          <p:cNvSpPr>
            <a:spLocks noGrp="1"/>
          </p:cNvSpPr>
          <p:nvPr>
            <p:ph type="body" sz="quarter" idx="23"/>
          </p:nvPr>
        </p:nvSpPr>
        <p:spPr bwMode="grayWhite"/>
        <p:txBody>
          <a:bodyPr rtlCol="0"/>
          <a:lstStyle/>
          <a:p>
            <a:pPr rtl="0"/>
            <a:r>
              <a:rPr lang="en-US" altLang="zh-CN" dirty="0"/>
              <a:t>E-mail:</a:t>
            </a:r>
            <a:endParaRPr lang="zh-CN" altLang="en-US" dirty="0">
              <a:latin typeface="Microsoft YaHei UI" panose="020B0503020204020204" pitchFamily="34" charset="-122"/>
              <a:ea typeface="Microsoft YaHei UI" panose="020B0503020204020204" pitchFamily="34" charset="-122"/>
            </a:endParaRPr>
          </a:p>
        </p:txBody>
      </p:sp>
      <p:sp>
        <p:nvSpPr>
          <p:cNvPr id="6" name="文本占位符 5">
            <a:extLst>
              <a:ext uri="{FF2B5EF4-FFF2-40B4-BE49-F238E27FC236}">
                <a16:creationId xmlns:a16="http://schemas.microsoft.com/office/drawing/2014/main" id="{0A2CB2D7-DC9E-4339-B25F-40718A18F9FD}"/>
              </a:ext>
            </a:extLst>
          </p:cNvPr>
          <p:cNvSpPr>
            <a:spLocks noGrp="1"/>
          </p:cNvSpPr>
          <p:nvPr>
            <p:ph type="body" sz="quarter" idx="22"/>
          </p:nvPr>
        </p:nvSpPr>
        <p:spPr bwMode="grayWhite"/>
        <p:txBody>
          <a:bodyPr rtlCol="0"/>
          <a:lstStyle/>
          <a:p>
            <a:pPr rtl="0"/>
            <a:r>
              <a:rPr lang="en-US" altLang="zh-CN" dirty="0">
                <a:latin typeface="Microsoft YaHei UI" panose="020B0503020204020204" pitchFamily="34" charset="-122"/>
                <a:ea typeface="Microsoft YaHei UI" panose="020B0503020204020204" pitchFamily="34" charset="-122"/>
              </a:rPr>
              <a:t>wangbin@ihep.ac.cn</a:t>
            </a:r>
          </a:p>
        </p:txBody>
      </p:sp>
    </p:spTree>
    <p:extLst>
      <p:ext uri="{BB962C8B-B14F-4D97-AF65-F5344CB8AC3E}">
        <p14:creationId xmlns:p14="http://schemas.microsoft.com/office/powerpoint/2010/main" val="156322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DF195396-5A24-4D2B-AF8F-BE0315502064}"/>
              </a:ext>
            </a:extLst>
          </p:cNvPr>
          <p:cNvSpPr txBox="1">
            <a:spLocks/>
          </p:cNvSpPr>
          <p:nvPr/>
        </p:nvSpPr>
        <p:spPr>
          <a:xfrm>
            <a:off x="685799" y="1695376"/>
            <a:ext cx="8009021" cy="45782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200000"/>
              </a:lnSpc>
            </a:pPr>
            <a:r>
              <a:rPr lang="en-US" altLang="zh-CN" sz="2800" dirty="0"/>
              <a:t> Introduction of the high luminosity</a:t>
            </a:r>
          </a:p>
          <a:p>
            <a:pPr>
              <a:lnSpc>
                <a:spcPct val="200000"/>
              </a:lnSpc>
            </a:pPr>
            <a:r>
              <a:rPr lang="en-US" altLang="zh-CN" sz="2800" dirty="0"/>
              <a:t> The correction scheme</a:t>
            </a:r>
          </a:p>
          <a:p>
            <a:pPr>
              <a:lnSpc>
                <a:spcPct val="200000"/>
              </a:lnSpc>
            </a:pPr>
            <a:r>
              <a:rPr lang="en-US" altLang="zh-CN" sz="2800" dirty="0"/>
              <a:t> The correction results</a:t>
            </a:r>
          </a:p>
          <a:p>
            <a:pPr>
              <a:lnSpc>
                <a:spcPct val="200000"/>
              </a:lnSpc>
            </a:pPr>
            <a:r>
              <a:rPr lang="en-US" altLang="zh-CN" sz="2800" dirty="0"/>
              <a:t> Summary and to do list</a:t>
            </a:r>
          </a:p>
        </p:txBody>
      </p:sp>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Content</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2</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7600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Beam parameters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3</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graphicFrame>
        <p:nvGraphicFramePr>
          <p:cNvPr id="7" name="表格 6">
            <a:extLst>
              <a:ext uri="{FF2B5EF4-FFF2-40B4-BE49-F238E27FC236}">
                <a16:creationId xmlns:a16="http://schemas.microsoft.com/office/drawing/2014/main" id="{D6BDEA81-B4BA-43ED-BE72-40C310DAA7AF}"/>
              </a:ext>
            </a:extLst>
          </p:cNvPr>
          <p:cNvGraphicFramePr>
            <a:graphicFrameLocks noGrp="1"/>
          </p:cNvGraphicFramePr>
          <p:nvPr>
            <p:extLst>
              <p:ext uri="{D42A27DB-BD31-4B8C-83A1-F6EECF244321}">
                <p14:modId xmlns:p14="http://schemas.microsoft.com/office/powerpoint/2010/main" val="3539033181"/>
              </p:ext>
            </p:extLst>
          </p:nvPr>
        </p:nvGraphicFramePr>
        <p:xfrm>
          <a:off x="1359976" y="1550122"/>
          <a:ext cx="6424047" cy="4682212"/>
        </p:xfrm>
        <a:graphic>
          <a:graphicData uri="http://schemas.openxmlformats.org/drawingml/2006/table">
            <a:tbl>
              <a:tblPr firstRow="1" bandRow="1">
                <a:tableStyleId>{ED083AE6-46FA-4A59-8FB0-9F97EB10719F}</a:tableStyleId>
              </a:tblPr>
              <a:tblGrid>
                <a:gridCol w="2677560">
                  <a:extLst>
                    <a:ext uri="{9D8B030D-6E8A-4147-A177-3AD203B41FA5}">
                      <a16:colId xmlns:a16="http://schemas.microsoft.com/office/drawing/2014/main" val="20000"/>
                    </a:ext>
                  </a:extLst>
                </a:gridCol>
                <a:gridCol w="1163052">
                  <a:extLst>
                    <a:ext uri="{9D8B030D-6E8A-4147-A177-3AD203B41FA5}">
                      <a16:colId xmlns:a16="http://schemas.microsoft.com/office/drawing/2014/main" val="20001"/>
                    </a:ext>
                  </a:extLst>
                </a:gridCol>
                <a:gridCol w="882316">
                  <a:extLst>
                    <a:ext uri="{9D8B030D-6E8A-4147-A177-3AD203B41FA5}">
                      <a16:colId xmlns:a16="http://schemas.microsoft.com/office/drawing/2014/main" val="2073328012"/>
                    </a:ext>
                  </a:extLst>
                </a:gridCol>
                <a:gridCol w="906379">
                  <a:extLst>
                    <a:ext uri="{9D8B030D-6E8A-4147-A177-3AD203B41FA5}">
                      <a16:colId xmlns:a16="http://schemas.microsoft.com/office/drawing/2014/main" val="3772202969"/>
                    </a:ext>
                  </a:extLst>
                </a:gridCol>
                <a:gridCol w="794740">
                  <a:extLst>
                    <a:ext uri="{9D8B030D-6E8A-4147-A177-3AD203B41FA5}">
                      <a16:colId xmlns:a16="http://schemas.microsoft.com/office/drawing/2014/main" val="2426755335"/>
                    </a:ext>
                  </a:extLst>
                </a:gridCol>
              </a:tblGrid>
              <a:tr h="194575">
                <a:tc>
                  <a:txBody>
                    <a:bodyPr/>
                    <a:lstStyle/>
                    <a:p>
                      <a:pPr algn="ctr" fontAlgn="b"/>
                      <a:endParaRPr lang="zh-CN" altLang="en-US" sz="10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sz="1000" u="none" strike="noStrike" dirty="0">
                          <a:effectLst/>
                          <a:latin typeface="Calibri" panose="020F0502020204030204" pitchFamily="34" charset="0"/>
                          <a:cs typeface="Calibri" panose="020F0502020204030204" pitchFamily="34" charset="0"/>
                        </a:rPr>
                        <a:t>ttbar</a:t>
                      </a:r>
                      <a:endParaRPr lang="en-US" sz="10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sz="1000" u="none" strike="noStrike" dirty="0">
                          <a:effectLst/>
                          <a:latin typeface="Calibri" panose="020F0502020204030204" pitchFamily="34" charset="0"/>
                          <a:cs typeface="Calibri" panose="020F0502020204030204" pitchFamily="34" charset="0"/>
                        </a:rPr>
                        <a:t>Higgs</a:t>
                      </a:r>
                      <a:endParaRPr lang="en-US" sz="10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sz="1000" u="none" strike="noStrike" dirty="0">
                          <a:effectLst/>
                          <a:latin typeface="Calibri" panose="020F0502020204030204" pitchFamily="34" charset="0"/>
                          <a:cs typeface="Calibri" panose="020F0502020204030204" pitchFamily="34" charset="0"/>
                        </a:rPr>
                        <a:t>W</a:t>
                      </a:r>
                      <a:endParaRPr lang="en-US" sz="10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sz="1000" u="none" strike="noStrike" dirty="0">
                          <a:effectLst/>
                          <a:latin typeface="Calibri" panose="020F0502020204030204" pitchFamily="34" charset="0"/>
                          <a:cs typeface="Calibri" panose="020F0502020204030204" pitchFamily="34" charset="0"/>
                        </a:rPr>
                        <a:t>Z</a:t>
                      </a:r>
                      <a:endParaRPr lang="en-US" sz="10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937" marR="7937" marT="7937" marB="0" anchor="b"/>
                </a:tc>
                <a:extLst>
                  <a:ext uri="{0D108BD9-81ED-4DB2-BD59-A6C34878D82A}">
                    <a16:rowId xmlns:a16="http://schemas.microsoft.com/office/drawing/2014/main" val="10000"/>
                  </a:ext>
                </a:extLst>
              </a:tr>
              <a:tr h="182968">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Number of IPs</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gridSpan="4">
                  <a:txBody>
                    <a:bodyPr/>
                    <a:lstStyle/>
                    <a:p>
                      <a:pPr algn="ctr" fontAlgn="b"/>
                      <a:r>
                        <a:rPr lang="en-US" altLang="zh-CN" sz="1000" u="none" strike="noStrike" dirty="0">
                          <a:effectLst/>
                          <a:latin typeface="Calibri" panose="020F0502020204030204" pitchFamily="34" charset="0"/>
                          <a:cs typeface="Calibri" panose="020F0502020204030204" pitchFamily="34" charset="0"/>
                        </a:rPr>
                        <a:t>2</a:t>
                      </a:r>
                      <a:endPar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32056">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Circumference [km]</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gridSpan="4">
                  <a:txBody>
                    <a:bodyPr/>
                    <a:lstStyle/>
                    <a:p>
                      <a:pPr algn="ctr" fontAlgn="b"/>
                      <a:r>
                        <a:rPr lang="en-US" altLang="zh-CN" sz="1000" u="none" strike="noStrike" dirty="0">
                          <a:effectLst/>
                          <a:latin typeface="Calibri" panose="020F0502020204030204" pitchFamily="34" charset="0"/>
                          <a:cs typeface="Calibri" panose="020F0502020204030204" pitchFamily="34" charset="0"/>
                        </a:rPr>
                        <a:t>100.0</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182968">
                <a:tc>
                  <a:txBody>
                    <a:bodyPr/>
                    <a:lstStyle/>
                    <a:p>
                      <a:pPr marL="0" algn="l" defTabSz="914400" rtl="0" eaLnBrk="1" fontAlgn="b" latinLnBrk="0" hangingPunct="1"/>
                      <a:r>
                        <a:rPr lang="de-DE" sz="1000" u="none" strike="noStrike" kern="1200" dirty="0">
                          <a:effectLst/>
                          <a:latin typeface="Calibri" panose="020F0502020204030204" pitchFamily="34" charset="0"/>
                          <a:cs typeface="Calibri" panose="020F0502020204030204" pitchFamily="34" charset="0"/>
                        </a:rPr>
                        <a:t>SR power per beam [MW]</a:t>
                      </a:r>
                      <a:endParaRPr lang="de-DE"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gridSpan="4">
                  <a:txBody>
                    <a:bodyPr/>
                    <a:lstStyle/>
                    <a:p>
                      <a:pPr algn="ctr" fontAlgn="b"/>
                      <a:r>
                        <a:rPr lang="en-US" altLang="zh-CN" sz="1000" u="none" strike="noStrike" dirty="0">
                          <a:effectLst/>
                          <a:latin typeface="Calibri" panose="020F0502020204030204" pitchFamily="34" charset="0"/>
                          <a:cs typeface="Calibri" panose="020F0502020204030204" pitchFamily="34" charset="0"/>
                        </a:rPr>
                        <a:t>30</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75849">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Half crossing angle at IP [mrad]</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gridSpan="4">
                  <a:txBody>
                    <a:bodyPr/>
                    <a:lstStyle/>
                    <a:p>
                      <a:pPr algn="ctr" fontAlgn="b"/>
                      <a:r>
                        <a:rPr lang="en-US" altLang="zh-CN" sz="1000" u="none" strike="noStrike" dirty="0">
                          <a:effectLst/>
                          <a:latin typeface="Calibri" panose="020F0502020204030204" pitchFamily="34" charset="0"/>
                          <a:cs typeface="Calibri" panose="020F0502020204030204" pitchFamily="34" charset="0"/>
                        </a:rPr>
                        <a:t>16.5</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82968">
                <a:tc>
                  <a:txBody>
                    <a:bodyPr/>
                    <a:lstStyle/>
                    <a:p>
                      <a:pPr marL="0" algn="l" defTabSz="914400" rtl="0" eaLnBrk="1" fontAlgn="b" latinLnBrk="0" hangingPunct="1"/>
                      <a:r>
                        <a:rPr lang="en-US" altLang="zh-CN" sz="1000" u="none" strike="noStrike" kern="1200" dirty="0">
                          <a:effectLst/>
                          <a:latin typeface="Calibri" panose="020F0502020204030204" pitchFamily="34" charset="0"/>
                          <a:cs typeface="Calibri" panose="020F0502020204030204" pitchFamily="34" charset="0"/>
                        </a:rPr>
                        <a:t>Bending radius [km] </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gridSpan="4">
                  <a:txBody>
                    <a:bodyPr/>
                    <a:lstStyle/>
                    <a:p>
                      <a:pPr algn="ctr" fontAlgn="b"/>
                      <a:r>
                        <a:rPr lang="en-US" altLang="zh-CN" sz="1000" u="none" strike="noStrike" dirty="0">
                          <a:effectLst/>
                          <a:latin typeface="Calibri" panose="020F0502020204030204" pitchFamily="34" charset="0"/>
                          <a:cs typeface="Calibri" panose="020F0502020204030204" pitchFamily="34" charset="0"/>
                        </a:rPr>
                        <a:t>10.7</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86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zh-CN" sz="1000" u="none" strike="noStrike" kern="1200" dirty="0">
                          <a:effectLst/>
                          <a:latin typeface="Calibri" panose="020F0502020204030204" pitchFamily="34" charset="0"/>
                          <a:cs typeface="Calibri" panose="020F0502020204030204" pitchFamily="34" charset="0"/>
                        </a:rPr>
                        <a:t>Energy [GeV]</a:t>
                      </a:r>
                      <a:endParaRPr lang="en-US" sz="1000" b="0" u="none" strike="noStrike" kern="1200" dirty="0">
                        <a:solidFill>
                          <a:srgbClr val="FF0000"/>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180</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120</a:t>
                      </a:r>
                      <a:endParaRPr lang="en-US" altLang="zh-CN" sz="1000" b="1"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a:effectLst/>
                          <a:latin typeface="Calibri" panose="020F0502020204030204" pitchFamily="34" charset="0"/>
                          <a:cs typeface="Calibri" panose="020F0502020204030204" pitchFamily="34" charset="0"/>
                        </a:rPr>
                        <a:t>80</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45.5</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06"/>
                  </a:ext>
                </a:extLst>
              </a:tr>
              <a:tr h="147705">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Energy loss per turn [GeV]</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9.1</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1.8</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0.357</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0.037</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07"/>
                  </a:ext>
                </a:extLst>
              </a:tr>
              <a:tr h="132056">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Piwinski angle</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1.21</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5.94</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6.08</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24.68</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08"/>
                  </a:ext>
                </a:extLst>
              </a:tr>
              <a:tr h="132056">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Bunch number</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35</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249</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1297</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11951</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09"/>
                  </a:ext>
                </a:extLst>
              </a:tr>
              <a:tr h="8890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Bunch population [10^10]</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20</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14</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13.5</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14</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0"/>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Beam current [mA]</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3.3</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16.7</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84.1</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803.5</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4153983798"/>
                  </a:ext>
                </a:extLst>
              </a:tr>
              <a:tr h="96291">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Momentum compaction [10^-5]</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0.71</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0.71</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1.43</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1.43</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1"/>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Beta functions at IP (bx/by) [m/mm]</a:t>
                      </a:r>
                      <a:endParaRPr lang="en-US" sz="1000" b="0" u="none" strike="noStrike" kern="1200" dirty="0">
                        <a:solidFill>
                          <a:srgbClr val="FF0000"/>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1.04/2.7</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solidFill>
                            <a:srgbClr val="FF0000"/>
                          </a:solidFill>
                          <a:effectLst/>
                          <a:latin typeface="Calibri" panose="020F0502020204030204" pitchFamily="34" charset="0"/>
                          <a:cs typeface="Calibri" panose="020F0502020204030204" pitchFamily="34" charset="0"/>
                        </a:rPr>
                        <a:t>0.33/1</a:t>
                      </a:r>
                      <a:endParaRPr lang="en-US" altLang="zh-CN" sz="1000" b="1"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.21/1</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0.13/0.9</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3050361073"/>
                  </a:ext>
                </a:extLst>
              </a:tr>
              <a:tr h="91484">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Emittance (ex/ey) [nm/pm]</a:t>
                      </a:r>
                      <a:endParaRPr lang="en-US" sz="1000" b="0" u="none" strike="noStrike" kern="1200" dirty="0">
                        <a:solidFill>
                          <a:srgbClr val="FF0000"/>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1.4/4.7</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dirty="0">
                          <a:solidFill>
                            <a:srgbClr val="FF0000"/>
                          </a:solidFill>
                          <a:effectLst/>
                          <a:latin typeface="Calibri" panose="020F0502020204030204" pitchFamily="34" charset="0"/>
                          <a:cs typeface="Calibri" panose="020F0502020204030204" pitchFamily="34" charset="0"/>
                        </a:rPr>
                        <a:t>0.64/1.3</a:t>
                      </a:r>
                      <a:endParaRPr lang="en-US" altLang="zh-CN" sz="1000" b="1"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.87/1.7</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0.27/1.4</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2"/>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Beam size at IP (sigx/sigy) [um/nm]</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39/113</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15/36</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13/42</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6/35</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3681337561"/>
                  </a:ext>
                </a:extLst>
              </a:tr>
              <a:tr h="93282">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Bunch length (SR/total) [mm]</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2.2/2.9</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2.3/3.9</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2.5/4.9</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2.5/8.7</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5"/>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Energy spread (SR/total) [%]</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0.15/0.20</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0.10/0.17</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.07/</a:t>
                      </a:r>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.14</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0.04/0.13</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841401459"/>
                  </a:ext>
                </a:extLst>
              </a:tr>
              <a:tr h="93282">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Energy acceptance (DA/RF) [%]</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2.3/2.6</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1.6/2.2</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1.2/2.5</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1.3/1.7</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6"/>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Beam-beam parameters (ksix/ksiy)</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0.071/0.1</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0.015/0.11</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.012/</a:t>
                      </a:r>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.113</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0.004/0.127</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464676684"/>
                  </a:ext>
                </a:extLst>
              </a:tr>
              <a:tr h="8890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RF voltage [GV]</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10</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2.2</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0.7</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0.12</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7"/>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RF frequency [MHz]</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650</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650</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650</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650</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3490215096"/>
                  </a:ext>
                </a:extLst>
              </a:tr>
              <a:tr h="8382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HOM power per cavity (5/2/1cell)[kw]</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0.4/0.2/0.1</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kern="1200">
                          <a:effectLst/>
                          <a:latin typeface="Calibri" panose="020F0502020204030204" pitchFamily="34" charset="0"/>
                          <a:cs typeface="Calibri" panose="020F0502020204030204" pitchFamily="34" charset="0"/>
                        </a:rPr>
                        <a:t>1/0.4/0.2</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-/1.8/</a:t>
                      </a:r>
                      <a:r>
                        <a:rPr lang="en-US" altLang="zh-CN" sz="1000" u="none" strike="noStrike">
                          <a:effectLst/>
                          <a:latin typeface="Calibri" panose="020F0502020204030204" pitchFamily="34" charset="0"/>
                          <a:cs typeface="Calibri" panose="020F0502020204030204" pitchFamily="34" charset="0"/>
                        </a:rPr>
                        <a:t>0</a:t>
                      </a:r>
                      <a:r>
                        <a:rPr lang="en-US" altLang="zh-CN" sz="1000" u="none" strike="noStrike" kern="1200">
                          <a:effectLst/>
                          <a:latin typeface="Calibri" panose="020F0502020204030204" pitchFamily="34" charset="0"/>
                          <a:cs typeface="Calibri" panose="020F0502020204030204" pitchFamily="34" charset="0"/>
                        </a:rPr>
                        <a:t>.9</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kern="1200">
                          <a:effectLst/>
                          <a:latin typeface="Calibri" panose="020F0502020204030204" pitchFamily="34" charset="0"/>
                          <a:cs typeface="Calibri" panose="020F0502020204030204" pitchFamily="34" charset="0"/>
                        </a:rPr>
                        <a:t>-/-/5.8</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8"/>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Longitudinal</a:t>
                      </a:r>
                      <a:r>
                        <a:rPr lang="en-US" sz="1000" u="none" strike="noStrike" kern="1200" baseline="0" dirty="0">
                          <a:effectLst/>
                          <a:latin typeface="Calibri" panose="020F0502020204030204" pitchFamily="34" charset="0"/>
                          <a:cs typeface="Calibri" panose="020F0502020204030204" pitchFamily="34" charset="0"/>
                        </a:rPr>
                        <a:t> tune </a:t>
                      </a:r>
                      <a:r>
                        <a:rPr lang="en-US" sz="1000" u="none" strike="noStrike" kern="1200" dirty="0">
                          <a:effectLst/>
                          <a:latin typeface="Calibri" panose="020F0502020204030204" pitchFamily="34" charset="0"/>
                          <a:cs typeface="Calibri" panose="020F0502020204030204" pitchFamily="34" charset="0"/>
                        </a:rPr>
                        <a:t>Qs</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0.078</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kern="1200">
                          <a:effectLst/>
                          <a:latin typeface="Calibri" panose="020F0502020204030204" pitchFamily="34" charset="0"/>
                          <a:cs typeface="Calibri" panose="020F0502020204030204" pitchFamily="34" charset="0"/>
                        </a:rPr>
                        <a:t>0.049</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0.062</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kern="1200">
                          <a:effectLst/>
                          <a:latin typeface="Calibri" panose="020F0502020204030204" pitchFamily="34" charset="0"/>
                          <a:cs typeface="Calibri" panose="020F0502020204030204" pitchFamily="34" charset="0"/>
                        </a:rPr>
                        <a:t>0.035</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3839604730"/>
                  </a:ext>
                </a:extLst>
              </a:tr>
              <a:tr h="104091">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Beam lifetime (</a:t>
                      </a:r>
                      <a:r>
                        <a:rPr lang="en-US" sz="1000" u="none" strike="noStrike" kern="1200" dirty="0" err="1">
                          <a:effectLst/>
                          <a:latin typeface="Calibri" panose="020F0502020204030204" pitchFamily="34" charset="0"/>
                          <a:cs typeface="Calibri" panose="020F0502020204030204" pitchFamily="34" charset="0"/>
                        </a:rPr>
                        <a:t>b</a:t>
                      </a:r>
                      <a:r>
                        <a:rPr lang="en-US" altLang="zh-CN" sz="1000" u="none" strike="noStrike" kern="1200" dirty="0" err="1">
                          <a:effectLst/>
                          <a:latin typeface="Calibri" panose="020F0502020204030204" pitchFamily="34" charset="0"/>
                          <a:cs typeface="Calibri" panose="020F0502020204030204" pitchFamily="34" charset="0"/>
                        </a:rPr>
                        <a:t>ha</a:t>
                      </a:r>
                      <a:r>
                        <a:rPr lang="en-US" sz="1000" u="none" strike="noStrike" kern="1200" dirty="0" err="1">
                          <a:effectLst/>
                          <a:latin typeface="Calibri" panose="020F0502020204030204" pitchFamily="34" charset="0"/>
                          <a:cs typeface="Calibri" panose="020F0502020204030204" pitchFamily="34" charset="0"/>
                        </a:rPr>
                        <a:t>bha</a:t>
                      </a:r>
                      <a:r>
                        <a:rPr lang="en-US" altLang="zh-CN" sz="1000" u="none" strike="noStrike" kern="1200" dirty="0">
                          <a:effectLst/>
                          <a:latin typeface="Calibri" panose="020F0502020204030204" pitchFamily="34" charset="0"/>
                          <a:cs typeface="Calibri" panose="020F0502020204030204" pitchFamily="34" charset="0"/>
                        </a:rPr>
                        <a:t>/</a:t>
                      </a:r>
                      <a:r>
                        <a:rPr lang="en-US" altLang="zh-CN" sz="1000" u="none" strike="noStrike" kern="1200" dirty="0" err="1">
                          <a:effectLst/>
                          <a:latin typeface="Calibri" panose="020F0502020204030204" pitchFamily="34" charset="0"/>
                          <a:cs typeface="Calibri" panose="020F0502020204030204" pitchFamily="34" charset="0"/>
                        </a:rPr>
                        <a:t>beamstrahlung</a:t>
                      </a:r>
                      <a:r>
                        <a:rPr lang="en-US" sz="1000" u="none" strike="noStrike" kern="1200" dirty="0">
                          <a:effectLst/>
                          <a:latin typeface="Calibri" panose="020F0502020204030204" pitchFamily="34" charset="0"/>
                          <a:cs typeface="Calibri" panose="020F0502020204030204" pitchFamily="34" charset="0"/>
                        </a:rPr>
                        <a:t>)[min]</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81/23</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39/18</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60/717</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80/182202</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19"/>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Beam lifetime [min]</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18</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12.3</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55</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80</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406115358"/>
                  </a:ext>
                </a:extLst>
              </a:tr>
              <a:tr h="93282">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Hour glass Factor</a:t>
                      </a:r>
                      <a:endParaRPr lang="en-US" sz="1000" b="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0.89</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a:effectLst/>
                          <a:latin typeface="Calibri" panose="020F0502020204030204" pitchFamily="34" charset="0"/>
                          <a:cs typeface="Calibri" panose="020F0502020204030204" pitchFamily="34" charset="0"/>
                        </a:rPr>
                        <a:t>0.9</a:t>
                      </a:r>
                      <a:endParaRPr lang="en-US" altLang="zh-CN" sz="10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a:effectLst/>
                          <a:latin typeface="Calibri" panose="020F0502020204030204" pitchFamily="34" charset="0"/>
                          <a:cs typeface="Calibri" panose="020F0502020204030204" pitchFamily="34" charset="0"/>
                        </a:rPr>
                        <a:t>0.9</a:t>
                      </a:r>
                      <a:endParaRPr lang="en-US" altLang="zh-CN"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a:effectLst/>
                          <a:latin typeface="Calibri" panose="020F0502020204030204" pitchFamily="34" charset="0"/>
                          <a:cs typeface="Calibri" panose="020F0502020204030204" pitchFamily="34" charset="0"/>
                        </a:rPr>
                        <a:t>0.97</a:t>
                      </a:r>
                      <a:endParaRPr lang="zh-CN" altLang="en-US">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0020"/>
                  </a:ext>
                </a:extLst>
              </a:tr>
              <a:tr h="0">
                <a:tc>
                  <a:txBody>
                    <a:bodyPr/>
                    <a:lstStyle/>
                    <a:p>
                      <a:pPr marL="0" algn="l" defTabSz="914400" rtl="0" eaLnBrk="1" fontAlgn="b" latinLnBrk="0" hangingPunct="1"/>
                      <a:r>
                        <a:rPr lang="en-US" sz="1000" u="none" strike="noStrike" kern="1200" dirty="0">
                          <a:effectLst/>
                          <a:latin typeface="Calibri" panose="020F0502020204030204" pitchFamily="34" charset="0"/>
                          <a:cs typeface="Calibri" panose="020F0502020204030204" pitchFamily="34" charset="0"/>
                        </a:rPr>
                        <a:t>Luminosity per IP[1e34/cm^2/s]</a:t>
                      </a:r>
                      <a:endParaRPr lang="en-US" sz="1000" b="0" u="none" strike="noStrike" kern="1200" dirty="0">
                        <a:solidFill>
                          <a:srgbClr val="FF0000"/>
                        </a:solidFill>
                        <a:effectLst/>
                        <a:latin typeface="Calibri" panose="020F0502020204030204" pitchFamily="34" charset="0"/>
                        <a:ea typeface="+mn-ea"/>
                        <a:cs typeface="Calibri" panose="020F0502020204030204" pitchFamily="34" charset="0"/>
                      </a:endParaRPr>
                    </a:p>
                  </a:txBody>
                  <a:tcPr marL="10160" marR="10160" marT="10160" marB="0" anchor="b"/>
                </a:tc>
                <a:tc>
                  <a:txBody>
                    <a:bodyPr/>
                    <a:lstStyle/>
                    <a:p>
                      <a:pPr algn="ctr" fontAlgn="b"/>
                      <a:r>
                        <a:rPr lang="en-US" altLang="zh-CN" sz="1000" u="none" strike="noStrike" dirty="0">
                          <a:effectLst/>
                          <a:latin typeface="Calibri" panose="020F0502020204030204" pitchFamily="34" charset="0"/>
                          <a:cs typeface="Calibri" panose="020F0502020204030204" pitchFamily="34" charset="0"/>
                        </a:rPr>
                        <a:t>0.5</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b="1" u="none" strike="noStrike" dirty="0">
                          <a:effectLst/>
                          <a:latin typeface="Calibri" panose="020F0502020204030204" pitchFamily="34" charset="0"/>
                          <a:cs typeface="Calibri" panose="020F0502020204030204" pitchFamily="34" charset="0"/>
                        </a:rPr>
                        <a:t>5.0</a:t>
                      </a:r>
                      <a:endParaRPr lang="en-US" altLang="zh-CN" sz="1000" b="1"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9023" marR="9023" marT="9023" marB="0" anchor="b"/>
                </a:tc>
                <a:tc>
                  <a:txBody>
                    <a:bodyPr/>
                    <a:lstStyle/>
                    <a:p>
                      <a:pPr algn="ctr" fontAlgn="b"/>
                      <a:r>
                        <a:rPr lang="en-US" altLang="zh-CN" sz="1000" u="none" strike="noStrike" kern="1200" dirty="0">
                          <a:effectLst/>
                          <a:latin typeface="Calibri" panose="020F0502020204030204" pitchFamily="34" charset="0"/>
                          <a:cs typeface="Calibri" panose="020F0502020204030204" pitchFamily="34" charset="0"/>
                        </a:rPr>
                        <a:t>16</a:t>
                      </a:r>
                      <a:endParaRPr lang="en-US" altLang="zh-CN" sz="1000" b="0" i="0" u="none" strike="noStrike"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10160" marR="10160" marT="10160" marB="0" anchor="b"/>
                </a:tc>
                <a:tc>
                  <a:txBody>
                    <a:bodyPr/>
                    <a:lstStyle/>
                    <a:p>
                      <a:pPr algn="ctr"/>
                      <a:r>
                        <a:rPr lang="en-US" altLang="zh-CN" sz="1000" u="none" strike="noStrike" dirty="0">
                          <a:effectLst/>
                          <a:latin typeface="Calibri" panose="020F0502020204030204" pitchFamily="34" charset="0"/>
                          <a:cs typeface="Calibri" panose="020F0502020204030204" pitchFamily="34" charset="0"/>
                        </a:rPr>
                        <a:t>115</a:t>
                      </a:r>
                      <a:endParaRPr lang="zh-CN" altLang="en-US" dirty="0">
                        <a:latin typeface="Calibri" panose="020F0502020204030204" pitchFamily="34" charset="0"/>
                        <a:cs typeface="Calibri" panose="020F0502020204030204" pitchFamily="34" charset="0"/>
                      </a:endParaRPr>
                    </a:p>
                  </a:txBody>
                  <a:tcPr marL="7937" marR="7937" marT="7937" marB="0" anchor="b"/>
                </a:tc>
                <a:extLst>
                  <a:ext uri="{0D108BD9-81ED-4DB2-BD59-A6C34878D82A}">
                    <a16:rowId xmlns:a16="http://schemas.microsoft.com/office/drawing/2014/main" val="1817164674"/>
                  </a:ext>
                </a:extLst>
              </a:tr>
            </a:tbl>
          </a:graphicData>
        </a:graphic>
      </p:graphicFrame>
      <p:sp>
        <p:nvSpPr>
          <p:cNvPr id="8" name="文本框 7">
            <a:extLst>
              <a:ext uri="{FF2B5EF4-FFF2-40B4-BE49-F238E27FC236}">
                <a16:creationId xmlns:a16="http://schemas.microsoft.com/office/drawing/2014/main" id="{B4A96505-4E4B-4188-8489-16001AEB6CAC}"/>
              </a:ext>
            </a:extLst>
          </p:cNvPr>
          <p:cNvSpPr txBox="1"/>
          <p:nvPr/>
        </p:nvSpPr>
        <p:spPr>
          <a:xfrm>
            <a:off x="6822222" y="985575"/>
            <a:ext cx="1923601" cy="523220"/>
          </a:xfrm>
          <a:prstGeom prst="rect">
            <a:avLst/>
          </a:prstGeom>
          <a:noFill/>
        </p:spPr>
        <p:txBody>
          <a:bodyPr wrap="square" rtlCol="0">
            <a:spAutoFit/>
          </a:bodyPr>
          <a:lstStyle/>
          <a:p>
            <a:r>
              <a:rPr lang="en-US" altLang="zh-CN" sz="1400" dirty="0">
                <a:latin typeface="Calibri" panose="020F0502020204030204" pitchFamily="34" charset="0"/>
                <a:cs typeface="Calibri" panose="020F0502020204030204" pitchFamily="34" charset="0"/>
              </a:rPr>
              <a:t>Y. W. Wang, D. Wang, Y. Zhang, J. Y. zhai et al</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149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Lattice</a:t>
            </a:r>
            <a:r>
              <a:rPr lang="zh-CN" altLang="en-US" sz="3600" dirty="0"/>
              <a:t> </a:t>
            </a:r>
            <a:r>
              <a:rPr lang="en-US" altLang="zh-CN" sz="3600" dirty="0"/>
              <a:t>and</a:t>
            </a:r>
            <a:r>
              <a:rPr lang="zh-CN" altLang="en-US" sz="3600" dirty="0"/>
              <a:t> </a:t>
            </a:r>
            <a:r>
              <a:rPr lang="en-US" altLang="zh-CN" sz="3600" dirty="0"/>
              <a:t>requirements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4</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9" name="图片 8">
            <a:extLst>
              <a:ext uri="{FF2B5EF4-FFF2-40B4-BE49-F238E27FC236}">
                <a16:creationId xmlns:a16="http://schemas.microsoft.com/office/drawing/2014/main" id="{95E7977F-0A70-4722-BA0D-6965A1B30167}"/>
              </a:ext>
            </a:extLst>
          </p:cNvPr>
          <p:cNvPicPr>
            <a:picLocks noChangeAspect="1"/>
          </p:cNvPicPr>
          <p:nvPr/>
        </p:nvPicPr>
        <p:blipFill>
          <a:blip r:embed="rId3"/>
          <a:stretch>
            <a:fillRect/>
          </a:stretch>
        </p:blipFill>
        <p:spPr>
          <a:xfrm>
            <a:off x="1568062" y="1504737"/>
            <a:ext cx="5670697" cy="2880000"/>
          </a:xfrm>
          <a:prstGeom prst="rect">
            <a:avLst/>
          </a:prstGeom>
        </p:spPr>
      </p:pic>
      <p:pic>
        <p:nvPicPr>
          <p:cNvPr id="10" name="图片 9">
            <a:extLst>
              <a:ext uri="{FF2B5EF4-FFF2-40B4-BE49-F238E27FC236}">
                <a16:creationId xmlns:a16="http://schemas.microsoft.com/office/drawing/2014/main" id="{DDBDF5B5-593E-4909-9C5B-4E2E7764D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152" y="4509504"/>
            <a:ext cx="2890271" cy="1800000"/>
          </a:xfrm>
          <a:prstGeom prst="rect">
            <a:avLst/>
          </a:prstGeom>
        </p:spPr>
      </p:pic>
      <p:pic>
        <p:nvPicPr>
          <p:cNvPr id="11" name="图片 10">
            <a:extLst>
              <a:ext uri="{FF2B5EF4-FFF2-40B4-BE49-F238E27FC236}">
                <a16:creationId xmlns:a16="http://schemas.microsoft.com/office/drawing/2014/main" id="{09999367-7B3A-483F-AF4D-066E6A8FA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577" y="4509504"/>
            <a:ext cx="2666833" cy="180000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D68CCE6-FD84-4A4D-87DE-5E1361A35B52}"/>
                  </a:ext>
                </a:extLst>
              </p:cNvPr>
              <p:cNvSpPr txBox="1"/>
              <p:nvPr/>
            </p:nvSpPr>
            <p:spPr>
              <a:xfrm>
                <a:off x="351110" y="6273661"/>
                <a:ext cx="4052300" cy="3611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dirty="0"/>
                  <a:t>Achieved (w/o error): </a:t>
                </a:r>
                <a14:m>
                  <m:oMath xmlns:m="http://schemas.openxmlformats.org/officeDocument/2006/math">
                    <m:r>
                      <a:rPr lang="en-US" altLang="zh-CN" sz="1600" i="1">
                        <a:solidFill>
                          <a:srgbClr val="FF0000"/>
                        </a:solidFill>
                        <a:latin typeface="Cambria Math" panose="02040503050406030204" pitchFamily="18" charset="0"/>
                      </a:rPr>
                      <m:t>16</m:t>
                    </m:r>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𝜎</m:t>
                        </m:r>
                      </m:e>
                      <m:sub>
                        <m:r>
                          <a:rPr lang="en-US" altLang="zh-CN" sz="1600" i="1">
                            <a:solidFill>
                              <a:srgbClr val="FF0000"/>
                            </a:solidFill>
                            <a:latin typeface="Cambria Math" panose="02040503050406030204" pitchFamily="18" charset="0"/>
                          </a:rPr>
                          <m:t>𝑥</m:t>
                        </m:r>
                      </m:sub>
                    </m:sSub>
                    <m:r>
                      <a:rPr lang="en-US" altLang="zh-CN" sz="1600" i="1">
                        <a:solidFill>
                          <a:srgbClr val="FF0000"/>
                        </a:solidFill>
                        <a:latin typeface="Cambria Math" panose="02040503050406030204" pitchFamily="18" charset="0"/>
                        <a:ea typeface="Cambria Math" panose="02040503050406030204" pitchFamily="18" charset="0"/>
                      </a:rPr>
                      <m:t>×32</m:t>
                    </m:r>
                    <m:sSub>
                      <m:sSubPr>
                        <m:ctrlPr>
                          <a:rPr lang="en-US" altLang="zh-CN" sz="1600" i="1">
                            <a:solidFill>
                              <a:srgbClr val="FF0000"/>
                            </a:solidFill>
                            <a:latin typeface="Cambria Math" panose="02040503050406030204" pitchFamily="18" charset="0"/>
                          </a:rPr>
                        </m:ctrlPr>
                      </m:sSubPr>
                      <m:e>
                        <m:r>
                          <m:rPr>
                            <m:sty m:val="p"/>
                          </m:rPr>
                          <a:rPr lang="zh-CN" altLang="en-US" sz="1600">
                            <a:solidFill>
                              <a:srgbClr val="FF0000"/>
                            </a:solidFill>
                            <a:latin typeface="Cambria Math" panose="02040503050406030204" pitchFamily="18" charset="0"/>
                          </a:rPr>
                          <m:t>σ</m:t>
                        </m:r>
                      </m:e>
                      <m:sub>
                        <m:r>
                          <m:rPr>
                            <m:sty m:val="p"/>
                          </m:rPr>
                          <a:rPr lang="en-US" altLang="zh-CN" sz="1600">
                            <a:solidFill>
                              <a:srgbClr val="FF0000"/>
                            </a:solidFill>
                            <a:latin typeface="Cambria Math" panose="02040503050406030204" pitchFamily="18" charset="0"/>
                          </a:rPr>
                          <m:t>y</m:t>
                        </m:r>
                      </m:sub>
                    </m:sSub>
                    <m:r>
                      <a:rPr lang="en-US" altLang="zh-CN" sz="1600" i="1">
                        <a:solidFill>
                          <a:srgbClr val="FF0000"/>
                        </a:solidFill>
                        <a:latin typeface="Cambria Math" panose="02040503050406030204" pitchFamily="18" charset="0"/>
                        <a:ea typeface="Cambria Math" panose="02040503050406030204" pitchFamily="18" charset="0"/>
                      </a:rPr>
                      <m:t>×1.9%</m:t>
                    </m:r>
                  </m:oMath>
                </a14:m>
                <a:endParaRPr lang="zh-CN" altLang="en-US" sz="1600" dirty="0">
                  <a:solidFill>
                    <a:srgbClr val="FF0000"/>
                  </a:solidFill>
                </a:endParaRPr>
              </a:p>
            </p:txBody>
          </p:sp>
        </mc:Choice>
        <mc:Fallback xmlns="">
          <p:sp>
            <p:nvSpPr>
              <p:cNvPr id="12" name="文本框 11">
                <a:extLst>
                  <a:ext uri="{FF2B5EF4-FFF2-40B4-BE49-F238E27FC236}">
                    <a16:creationId xmlns:a16="http://schemas.microsoft.com/office/drawing/2014/main" id="{7D68CCE6-FD84-4A4D-87DE-5E1361A35B52}"/>
                  </a:ext>
                </a:extLst>
              </p:cNvPr>
              <p:cNvSpPr txBox="1">
                <a:spLocks noRot="1" noChangeAspect="1" noMove="1" noResize="1" noEditPoints="1" noAdjustHandles="1" noChangeArrowheads="1" noChangeShapeType="1" noTextEdit="1"/>
              </p:cNvSpPr>
              <p:nvPr/>
            </p:nvSpPr>
            <p:spPr>
              <a:xfrm>
                <a:off x="351110" y="6273661"/>
                <a:ext cx="4052300" cy="361189"/>
              </a:xfrm>
              <a:prstGeom prst="rect">
                <a:avLst/>
              </a:prstGeom>
              <a:blipFill>
                <a:blip r:embed="rId6"/>
                <a:stretch>
                  <a:fillRect l="-751" t="-1639"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ABAA84E1-28A5-42AE-A19F-31A255C94461}"/>
                  </a:ext>
                </a:extLst>
              </p:cNvPr>
              <p:cNvSpPr/>
              <p:nvPr/>
            </p:nvSpPr>
            <p:spPr>
              <a:xfrm>
                <a:off x="4865524" y="6273661"/>
                <a:ext cx="3732952" cy="35798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1600" dirty="0"/>
                  <a:t>Goal (w/ error):  </a:t>
                </a:r>
                <a14:m>
                  <m:oMath xmlns:m="http://schemas.openxmlformats.org/officeDocument/2006/math">
                    <m:r>
                      <a:rPr lang="en-US" altLang="zh-CN" sz="1600" b="0" i="0" smtClean="0">
                        <a:solidFill>
                          <a:srgbClr val="FF0000"/>
                        </a:solidFill>
                        <a:latin typeface="Cambria Math" panose="02040503050406030204" pitchFamily="18" charset="0"/>
                      </a:rPr>
                      <m:t>7</m:t>
                    </m:r>
                    <m:sSub>
                      <m:sSubPr>
                        <m:ctrlPr>
                          <a:rPr lang="en-US" altLang="zh-CN" sz="1600" i="1" smtClean="0">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𝜎</m:t>
                        </m:r>
                      </m:e>
                      <m:sub>
                        <m:r>
                          <a:rPr lang="en-US" altLang="zh-CN" sz="1600" i="1">
                            <a:solidFill>
                              <a:srgbClr val="FF0000"/>
                            </a:solidFill>
                            <a:latin typeface="Cambria Math" panose="02040503050406030204" pitchFamily="18" charset="0"/>
                          </a:rPr>
                          <m:t>𝑥</m:t>
                        </m:r>
                      </m:sub>
                    </m:sSub>
                    <m:r>
                      <a:rPr lang="en-US" altLang="zh-CN" sz="1600" i="1">
                        <a:solidFill>
                          <a:srgbClr val="FF0000"/>
                        </a:solidFill>
                        <a:latin typeface="Cambria Math" panose="02040503050406030204" pitchFamily="18" charset="0"/>
                        <a:ea typeface="Cambria Math" panose="02040503050406030204" pitchFamily="18" charset="0"/>
                      </a:rPr>
                      <m:t>×15</m:t>
                    </m:r>
                    <m:sSub>
                      <m:sSubPr>
                        <m:ctrlPr>
                          <a:rPr lang="en-US" altLang="zh-CN"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𝜎</m:t>
                        </m:r>
                      </m:e>
                      <m:sub>
                        <m:r>
                          <a:rPr lang="en-US" altLang="zh-CN" sz="1600" i="1">
                            <a:solidFill>
                              <a:srgbClr val="FF0000"/>
                            </a:solidFill>
                            <a:latin typeface="Cambria Math" panose="02040503050406030204" pitchFamily="18" charset="0"/>
                          </a:rPr>
                          <m:t>𝑦</m:t>
                        </m:r>
                      </m:sub>
                    </m:sSub>
                    <m:r>
                      <a:rPr lang="en-US" altLang="zh-CN" sz="1600" i="1">
                        <a:solidFill>
                          <a:srgbClr val="FF0000"/>
                        </a:solidFill>
                        <a:latin typeface="Cambria Math" panose="02040503050406030204" pitchFamily="18" charset="0"/>
                        <a:ea typeface="Cambria Math" panose="02040503050406030204" pitchFamily="18" charset="0"/>
                      </a:rPr>
                      <m:t>×</m:t>
                    </m:r>
                    <m:r>
                      <a:rPr lang="en-US" altLang="zh-CN" sz="1600">
                        <a:solidFill>
                          <a:srgbClr val="FF0000"/>
                        </a:solidFill>
                        <a:latin typeface="Cambria Math" panose="02040503050406030204" pitchFamily="18" charset="0"/>
                        <a:ea typeface="Cambria Math" panose="02040503050406030204" pitchFamily="18" charset="0"/>
                      </a:rPr>
                      <m:t>1.</m:t>
                    </m:r>
                    <m:r>
                      <a:rPr lang="en-US" altLang="zh-CN" sz="1600" b="0" i="0" smtClean="0">
                        <a:solidFill>
                          <a:srgbClr val="FF0000"/>
                        </a:solidFill>
                        <a:latin typeface="Cambria Math" panose="02040503050406030204" pitchFamily="18" charset="0"/>
                        <a:ea typeface="Cambria Math" panose="02040503050406030204" pitchFamily="18" charset="0"/>
                      </a:rPr>
                      <m:t>7</m:t>
                    </m:r>
                    <m:r>
                      <a:rPr lang="en-US" altLang="zh-CN" sz="1600">
                        <a:solidFill>
                          <a:srgbClr val="FF0000"/>
                        </a:solidFill>
                        <a:latin typeface="Cambria Math" panose="02040503050406030204" pitchFamily="18" charset="0"/>
                        <a:ea typeface="Cambria Math" panose="02040503050406030204" pitchFamily="18" charset="0"/>
                      </a:rPr>
                      <m:t>% </m:t>
                    </m:r>
                  </m:oMath>
                </a14:m>
                <a:endParaRPr lang="en-US" altLang="zh-CN" sz="1600" dirty="0">
                  <a:solidFill>
                    <a:srgbClr val="FF0000"/>
                  </a:solidFill>
                  <a:latin typeface="Cambria Math" panose="02040503050406030204" pitchFamily="18" charset="0"/>
                  <a:ea typeface="Cambria Math" panose="02040503050406030204" pitchFamily="18" charset="0"/>
                </a:endParaRPr>
              </a:p>
            </p:txBody>
          </p:sp>
        </mc:Choice>
        <mc:Fallback xmlns="">
          <p:sp>
            <p:nvSpPr>
              <p:cNvPr id="13" name="矩形 12">
                <a:extLst>
                  <a:ext uri="{FF2B5EF4-FFF2-40B4-BE49-F238E27FC236}">
                    <a16:creationId xmlns:a16="http://schemas.microsoft.com/office/drawing/2014/main" id="{ABAA84E1-28A5-42AE-A19F-31A255C94461}"/>
                  </a:ext>
                </a:extLst>
              </p:cNvPr>
              <p:cNvSpPr>
                <a:spLocks noRot="1" noChangeAspect="1" noMove="1" noResize="1" noEditPoints="1" noAdjustHandles="1" noChangeArrowheads="1" noChangeShapeType="1" noTextEdit="1"/>
              </p:cNvSpPr>
              <p:nvPr/>
            </p:nvSpPr>
            <p:spPr>
              <a:xfrm>
                <a:off x="4865524" y="6273661"/>
                <a:ext cx="3732952" cy="357983"/>
              </a:xfrm>
              <a:prstGeom prst="rect">
                <a:avLst/>
              </a:prstGeom>
              <a:blipFill>
                <a:blip r:embed="rId7"/>
                <a:stretch>
                  <a:fillRect l="-650" t="-1639" b="-14754"/>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E6458968-E107-4236-A2DD-434D2B448E2B}"/>
              </a:ext>
            </a:extLst>
          </p:cNvPr>
          <p:cNvSpPr txBox="1"/>
          <p:nvPr/>
        </p:nvSpPr>
        <p:spPr>
          <a:xfrm>
            <a:off x="6468894" y="2079475"/>
            <a:ext cx="2214088" cy="307777"/>
          </a:xfrm>
          <a:prstGeom prst="rect">
            <a:avLst/>
          </a:prstGeom>
          <a:noFill/>
        </p:spPr>
        <p:txBody>
          <a:bodyPr wrap="square" rtlCol="0">
            <a:spAutoFit/>
          </a:bodyPr>
          <a:lstStyle/>
          <a:p>
            <a:r>
              <a:rPr lang="de-DE" altLang="zh-CN" sz="1400" dirty="0">
                <a:highlight>
                  <a:srgbClr val="FFFF00"/>
                </a:highlight>
                <a:latin typeface="Calibri" panose="020F0502020204030204" pitchFamily="34" charset="0"/>
                <a:cs typeface="Calibri" panose="020F0502020204030204" pitchFamily="34" charset="0"/>
              </a:rPr>
              <a:t>J. Wu, Y. Zhang, Y. W. Wang</a:t>
            </a:r>
            <a:endParaRPr lang="zh-CN" altLang="en-US" sz="1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563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5</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The correction scheme</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8" name="内容占位符 2">
            <a:extLst>
              <a:ext uri="{FF2B5EF4-FFF2-40B4-BE49-F238E27FC236}">
                <a16:creationId xmlns:a16="http://schemas.microsoft.com/office/drawing/2014/main" id="{9D944462-B4E7-4B82-8669-26F5BE58AA83}"/>
              </a:ext>
            </a:extLst>
          </p:cNvPr>
          <p:cNvSpPr txBox="1">
            <a:spLocks/>
          </p:cNvSpPr>
          <p:nvPr/>
        </p:nvSpPr>
        <p:spPr>
          <a:xfrm>
            <a:off x="685800" y="1695376"/>
            <a:ext cx="7772400" cy="4840505"/>
          </a:xfrm>
          <a:prstGeom prst="rect">
            <a:avLst/>
          </a:prstGeom>
        </p:spPr>
        <p:txBody>
          <a:bodyPr>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pPr>
            <a:r>
              <a:rPr lang="en-US" altLang="zh-CN" sz="2800" dirty="0">
                <a:solidFill>
                  <a:srgbClr val="0000FF"/>
                </a:solidFill>
              </a:rPr>
              <a:t>Software: SAD and AT</a:t>
            </a:r>
          </a:p>
          <a:p>
            <a:pPr algn="just">
              <a:lnSpc>
                <a:spcPct val="150000"/>
              </a:lnSpc>
            </a:pPr>
            <a:r>
              <a:rPr lang="en-US" altLang="zh-CN" sz="2800" dirty="0"/>
              <a:t>COD correction with </a:t>
            </a:r>
            <a:r>
              <a:rPr lang="en-US" altLang="zh-CN" sz="2800" b="1" dirty="0" err="1"/>
              <a:t>sextupoles</a:t>
            </a:r>
            <a:r>
              <a:rPr lang="en-US" altLang="zh-CN" sz="2800" b="1" dirty="0"/>
              <a:t> off </a:t>
            </a:r>
          </a:p>
          <a:p>
            <a:pPr algn="just">
              <a:lnSpc>
                <a:spcPct val="150000"/>
              </a:lnSpc>
            </a:pPr>
            <a:r>
              <a:rPr lang="en-US" altLang="zh-CN" sz="2800" dirty="0">
                <a:solidFill>
                  <a:srgbClr val="FF0000"/>
                </a:solidFill>
              </a:rPr>
              <a:t> </a:t>
            </a:r>
            <a:r>
              <a:rPr lang="en-US" altLang="zh-CN" sz="2800" b="1" dirty="0"/>
              <a:t>Turn on the </a:t>
            </a:r>
            <a:r>
              <a:rPr lang="en-US" altLang="zh-CN" sz="2800" b="1" dirty="0" err="1"/>
              <a:t>sextupoles</a:t>
            </a:r>
            <a:r>
              <a:rPr lang="en-US" altLang="zh-CN" sz="2800" b="1" dirty="0"/>
              <a:t> </a:t>
            </a:r>
            <a:r>
              <a:rPr lang="en-US" altLang="zh-CN" sz="2800" dirty="0"/>
              <a:t>and perform COD correction again. </a:t>
            </a:r>
          </a:p>
          <a:p>
            <a:pPr algn="just">
              <a:lnSpc>
                <a:spcPct val="150000"/>
              </a:lnSpc>
            </a:pPr>
            <a:r>
              <a:rPr lang="en-US" altLang="zh-CN" sz="2800" dirty="0"/>
              <a:t> Dispersion correction (DFS)</a:t>
            </a:r>
          </a:p>
          <a:p>
            <a:pPr algn="just">
              <a:lnSpc>
                <a:spcPct val="150000"/>
              </a:lnSpc>
            </a:pPr>
            <a:r>
              <a:rPr lang="en-US" altLang="zh-CN" sz="2800" dirty="0"/>
              <a:t> Beta beating correction (LOCO)</a:t>
            </a:r>
          </a:p>
          <a:p>
            <a:pPr algn="just">
              <a:lnSpc>
                <a:spcPct val="150000"/>
              </a:lnSpc>
            </a:pPr>
            <a:r>
              <a:rPr lang="en-US" altLang="zh-CN" sz="2800" dirty="0"/>
              <a:t> Coupling and vertical dispersion correction (Local coupling parameter correction</a:t>
            </a:r>
            <a:r>
              <a:rPr lang="zh-CN" altLang="en-US" sz="2800" dirty="0"/>
              <a:t>）</a:t>
            </a:r>
          </a:p>
        </p:txBody>
      </p:sp>
    </p:spTree>
    <p:extLst>
      <p:ext uri="{BB962C8B-B14F-4D97-AF65-F5344CB8AC3E}">
        <p14:creationId xmlns:p14="http://schemas.microsoft.com/office/powerpoint/2010/main" val="285911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6</a:t>
            </a:fld>
            <a:endParaRPr lang="zh-CN" altLang="en-US" dirty="0">
              <a:latin typeface="Microsoft YaHei UI" panose="020B0503020204020204" pitchFamily="34" charset="-122"/>
              <a:ea typeface="Microsoft YaHei UI" panose="020B0503020204020204" pitchFamily="34" charset="-122"/>
            </a:endParaRPr>
          </a:p>
        </p:txBody>
      </p:sp>
      <p:graphicFrame>
        <p:nvGraphicFramePr>
          <p:cNvPr id="18" name="表格 17">
            <a:extLst>
              <a:ext uri="{FF2B5EF4-FFF2-40B4-BE49-F238E27FC236}">
                <a16:creationId xmlns:a16="http://schemas.microsoft.com/office/drawing/2014/main" id="{E161E412-D517-42F5-8AE4-CA4EC0F2603C}"/>
              </a:ext>
            </a:extLst>
          </p:cNvPr>
          <p:cNvGraphicFramePr>
            <a:graphicFrameLocks noGrp="1"/>
          </p:cNvGraphicFramePr>
          <p:nvPr>
            <p:extLst>
              <p:ext uri="{D42A27DB-BD31-4B8C-83A1-F6EECF244321}">
                <p14:modId xmlns:p14="http://schemas.microsoft.com/office/powerpoint/2010/main" val="3894067040"/>
              </p:ext>
            </p:extLst>
          </p:nvPr>
        </p:nvGraphicFramePr>
        <p:xfrm>
          <a:off x="1827829" y="1666822"/>
          <a:ext cx="5488333" cy="1219200"/>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6"/>
                    </a:ext>
                  </a:extLst>
                </a:gridCol>
                <a:gridCol w="1023837">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Component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a:effectLst/>
                          <a:latin typeface="Times New Roman" panose="02020603050405020304" pitchFamily="18" charset="0"/>
                          <a:cs typeface="Times New Roman" panose="02020603050405020304" pitchFamily="18" charset="0"/>
                        </a:rPr>
                        <a:t>x (mm)</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dirty="0">
                          <a:effectLst/>
                          <a:latin typeface="Times New Roman" panose="02020603050405020304" pitchFamily="18" charset="0"/>
                          <a:cs typeface="Times New Roman" panose="02020603050405020304" pitchFamily="18" charset="0"/>
                        </a:rPr>
                        <a:t>y (mm)</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baseline="-25000" dirty="0">
                          <a:effectLst/>
                          <a:latin typeface="Times New Roman" panose="02020603050405020304" pitchFamily="18" charset="0"/>
                          <a:cs typeface="Times New Roman" panose="02020603050405020304" pitchFamily="18" charset="0"/>
                        </a:rPr>
                        <a:t>z</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mrad</a:t>
                      </a: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Field error </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Dipole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Times New Roman" panose="02020603050405020304" pitchFamily="18" charset="0"/>
                          <a:cs typeface="Times New Roman" panose="02020603050405020304" pitchFamily="18" charset="0"/>
                        </a:rPr>
                        <a:t>0.01%</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600" dirty="0">
                          <a:effectLst/>
                          <a:latin typeface="Times New Roman" panose="02020603050405020304" pitchFamily="18" charset="0"/>
                          <a:cs typeface="Times New Roman" panose="02020603050405020304" pitchFamily="18" charset="0"/>
                        </a:rPr>
                        <a:t>Arc </a:t>
                      </a:r>
                      <a:r>
                        <a:rPr lang="en-GB" sz="1600" dirty="0" err="1">
                          <a:effectLst/>
                          <a:latin typeface="Times New Roman" panose="02020603050405020304" pitchFamily="18" charset="0"/>
                          <a:cs typeface="Times New Roman" panose="02020603050405020304" pitchFamily="18" charset="0"/>
                        </a:rPr>
                        <a:t>Quadrupole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Times New Roman" panose="02020603050405020304" pitchFamily="18" charset="0"/>
                          <a:cs typeface="Times New Roman" panose="02020603050405020304" pitchFamily="18" charset="0"/>
                        </a:rPr>
                        <a:t>0.02%</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600" b="1" dirty="0" err="1">
                          <a:solidFill>
                            <a:srgbClr val="FF0000"/>
                          </a:solidFill>
                          <a:effectLst/>
                          <a:latin typeface="Times New Roman" panose="02020603050405020304" pitchFamily="18" charset="0"/>
                          <a:cs typeface="Times New Roman" panose="02020603050405020304" pitchFamily="18" charset="0"/>
                        </a:rPr>
                        <a:t>Quadrupole</a:t>
                      </a:r>
                      <a:endParaRPr lang="zh-CN"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0.05</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0.05</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0.05</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dirty="0" err="1">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Errors definition and challenges</a:t>
            </a:r>
            <a:endParaRPr lang="zh-CN" altLang="en-US" sz="3600" dirty="0"/>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5" name="内容占位符 2">
            <a:extLst>
              <a:ext uri="{FF2B5EF4-FFF2-40B4-BE49-F238E27FC236}">
                <a16:creationId xmlns:a16="http://schemas.microsoft.com/office/drawing/2014/main" id="{0E8438C5-5C40-40E8-9ABE-0C2841671EA8}"/>
              </a:ext>
            </a:extLst>
          </p:cNvPr>
          <p:cNvSpPr txBox="1">
            <a:spLocks/>
          </p:cNvSpPr>
          <p:nvPr/>
        </p:nvSpPr>
        <p:spPr>
          <a:xfrm>
            <a:off x="387985" y="4626162"/>
            <a:ext cx="8368019" cy="1782659"/>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pPr>
            <a:r>
              <a:rPr lang="en-US" altLang="zh-CN" sz="1800" dirty="0">
                <a:solidFill>
                  <a:srgbClr val="0000FF"/>
                </a:solidFill>
              </a:rPr>
              <a:t>The</a:t>
            </a:r>
            <a:r>
              <a:rPr lang="zh-CN" altLang="en-US" sz="1800" dirty="0">
                <a:solidFill>
                  <a:srgbClr val="0000FF"/>
                </a:solidFill>
              </a:rPr>
              <a:t> </a:t>
            </a:r>
            <a:r>
              <a:rPr lang="en-US" altLang="zh-CN" sz="1800" dirty="0">
                <a:solidFill>
                  <a:srgbClr val="0000FF"/>
                </a:solidFill>
              </a:rPr>
              <a:t>high luminosity lattice</a:t>
            </a:r>
            <a:r>
              <a:rPr lang="zh-CN" altLang="en-US" sz="1800" dirty="0">
                <a:solidFill>
                  <a:srgbClr val="0000FF"/>
                </a:solidFill>
              </a:rPr>
              <a:t> </a:t>
            </a:r>
            <a:r>
              <a:rPr lang="en-US" altLang="zh-CN" sz="1800" dirty="0">
                <a:solidFill>
                  <a:srgbClr val="0000FF"/>
                </a:solidFill>
              </a:rPr>
              <a:t>is much more sensitive to imperfections, the optics correction is very challenging.</a:t>
            </a:r>
          </a:p>
          <a:p>
            <a:pPr>
              <a:lnSpc>
                <a:spcPct val="150000"/>
              </a:lnSpc>
              <a:spcBef>
                <a:spcPts val="0"/>
              </a:spcBef>
            </a:pPr>
            <a:r>
              <a:rPr lang="en-US" altLang="zh-CN" sz="1800" dirty="0">
                <a:solidFill>
                  <a:srgbClr val="0000FF"/>
                </a:solidFill>
              </a:rPr>
              <a:t>1000</a:t>
            </a:r>
            <a:r>
              <a:rPr lang="zh-CN" altLang="en-US" sz="1800" dirty="0">
                <a:solidFill>
                  <a:srgbClr val="0000FF"/>
                </a:solidFill>
              </a:rPr>
              <a:t> </a:t>
            </a:r>
            <a:r>
              <a:rPr lang="en-US" altLang="zh-CN" sz="1800" dirty="0">
                <a:solidFill>
                  <a:srgbClr val="0000FF"/>
                </a:solidFill>
              </a:rPr>
              <a:t>lattice</a:t>
            </a:r>
            <a:r>
              <a:rPr lang="zh-CN" altLang="en-US" sz="1800" dirty="0">
                <a:solidFill>
                  <a:srgbClr val="0000FF"/>
                </a:solidFill>
              </a:rPr>
              <a:t> </a:t>
            </a:r>
            <a:r>
              <a:rPr lang="en-US" altLang="zh-CN" sz="1800" dirty="0">
                <a:solidFill>
                  <a:srgbClr val="0000FF"/>
                </a:solidFill>
              </a:rPr>
              <a:t>seeds</a:t>
            </a:r>
            <a:r>
              <a:rPr lang="zh-CN" altLang="en-US" sz="1800" dirty="0">
                <a:solidFill>
                  <a:srgbClr val="0000FF"/>
                </a:solidFill>
              </a:rPr>
              <a:t> </a:t>
            </a:r>
            <a:r>
              <a:rPr lang="en-US" altLang="zh-CN" sz="1800" dirty="0">
                <a:solidFill>
                  <a:srgbClr val="0000FF"/>
                </a:solidFill>
              </a:rPr>
              <a:t>are</a:t>
            </a:r>
            <a:r>
              <a:rPr lang="zh-CN" altLang="en-US" sz="1800" dirty="0">
                <a:solidFill>
                  <a:srgbClr val="0000FF"/>
                </a:solidFill>
              </a:rPr>
              <a:t> </a:t>
            </a:r>
            <a:r>
              <a:rPr lang="en-US" altLang="zh-CN" sz="1800" dirty="0">
                <a:solidFill>
                  <a:srgbClr val="0000FF"/>
                </a:solidFill>
              </a:rPr>
              <a:t>generated</a:t>
            </a:r>
            <a:r>
              <a:rPr lang="zh-CN" altLang="en-US" sz="1800" dirty="0">
                <a:solidFill>
                  <a:srgbClr val="0000FF"/>
                </a:solidFill>
              </a:rPr>
              <a:t> </a:t>
            </a:r>
            <a:r>
              <a:rPr lang="en-US" altLang="zh-CN" sz="1800" dirty="0">
                <a:solidFill>
                  <a:srgbClr val="0000FF"/>
                </a:solidFill>
              </a:rPr>
              <a:t>for</a:t>
            </a:r>
            <a:r>
              <a:rPr lang="zh-CN" altLang="en-US" sz="1800" dirty="0">
                <a:solidFill>
                  <a:srgbClr val="0000FF"/>
                </a:solidFill>
              </a:rPr>
              <a:t> </a:t>
            </a:r>
            <a:r>
              <a:rPr lang="en-US" altLang="zh-CN" sz="1800" dirty="0">
                <a:solidFill>
                  <a:srgbClr val="0000FF"/>
                </a:solidFill>
              </a:rPr>
              <a:t>further</a:t>
            </a:r>
            <a:r>
              <a:rPr lang="zh-CN" altLang="en-US" sz="1800" dirty="0">
                <a:solidFill>
                  <a:srgbClr val="0000FF"/>
                </a:solidFill>
              </a:rPr>
              <a:t> </a:t>
            </a:r>
            <a:r>
              <a:rPr lang="en-US" altLang="zh-CN" sz="1800" dirty="0">
                <a:solidFill>
                  <a:srgbClr val="0000FF"/>
                </a:solidFill>
              </a:rPr>
              <a:t>correction.</a:t>
            </a:r>
          </a:p>
          <a:p>
            <a:pPr>
              <a:lnSpc>
                <a:spcPct val="150000"/>
              </a:lnSpc>
              <a:spcBef>
                <a:spcPts val="0"/>
              </a:spcBef>
            </a:pPr>
            <a:r>
              <a:rPr lang="en-US" altLang="zh-CN" sz="1800" dirty="0">
                <a:solidFill>
                  <a:srgbClr val="0000FF"/>
                </a:solidFill>
              </a:rPr>
              <a:t>We study the error corrections for these two error cases.</a:t>
            </a:r>
          </a:p>
        </p:txBody>
      </p:sp>
      <p:graphicFrame>
        <p:nvGraphicFramePr>
          <p:cNvPr id="11" name="表格 10">
            <a:extLst>
              <a:ext uri="{FF2B5EF4-FFF2-40B4-BE49-F238E27FC236}">
                <a16:creationId xmlns:a16="http://schemas.microsoft.com/office/drawing/2014/main" id="{888FF22A-43DE-483A-B681-83C67573F533}"/>
              </a:ext>
            </a:extLst>
          </p:cNvPr>
          <p:cNvGraphicFramePr>
            <a:graphicFrameLocks noGrp="1"/>
          </p:cNvGraphicFramePr>
          <p:nvPr>
            <p:extLst>
              <p:ext uri="{D42A27DB-BD31-4B8C-83A1-F6EECF244321}">
                <p14:modId xmlns:p14="http://schemas.microsoft.com/office/powerpoint/2010/main" val="2128222030"/>
              </p:ext>
            </p:extLst>
          </p:nvPr>
        </p:nvGraphicFramePr>
        <p:xfrm>
          <a:off x="1827829" y="3178945"/>
          <a:ext cx="5488333" cy="1219200"/>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6"/>
                    </a:ext>
                  </a:extLst>
                </a:gridCol>
                <a:gridCol w="1023837">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Component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a:effectLst/>
                          <a:latin typeface="Times New Roman" panose="02020603050405020304" pitchFamily="18" charset="0"/>
                          <a:cs typeface="Times New Roman" panose="02020603050405020304" pitchFamily="18" charset="0"/>
                        </a:rPr>
                        <a:t>x (mm)</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dirty="0">
                          <a:effectLst/>
                          <a:latin typeface="Times New Roman" panose="02020603050405020304" pitchFamily="18" charset="0"/>
                          <a:cs typeface="Times New Roman" panose="02020603050405020304" pitchFamily="18" charset="0"/>
                        </a:rPr>
                        <a:t>y (mm)</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baseline="-25000" dirty="0">
                          <a:effectLst/>
                          <a:latin typeface="Times New Roman" panose="02020603050405020304" pitchFamily="18" charset="0"/>
                          <a:cs typeface="Times New Roman" panose="02020603050405020304" pitchFamily="18" charset="0"/>
                        </a:rPr>
                        <a:t>z</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mrad</a:t>
                      </a: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Field error </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Dipole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Times New Roman" panose="02020603050405020304" pitchFamily="18" charset="0"/>
                          <a:cs typeface="Times New Roman" panose="02020603050405020304" pitchFamily="18" charset="0"/>
                        </a:rPr>
                        <a:t>0.01%</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600" dirty="0">
                          <a:effectLst/>
                          <a:latin typeface="Times New Roman" panose="02020603050405020304" pitchFamily="18" charset="0"/>
                          <a:cs typeface="Times New Roman" panose="02020603050405020304" pitchFamily="18" charset="0"/>
                        </a:rPr>
                        <a:t>Arc </a:t>
                      </a:r>
                      <a:r>
                        <a:rPr lang="en-GB" sz="1600" dirty="0" err="1">
                          <a:effectLst/>
                          <a:latin typeface="Times New Roman" panose="02020603050405020304" pitchFamily="18" charset="0"/>
                          <a:cs typeface="Times New Roman" panose="02020603050405020304" pitchFamily="18" charset="0"/>
                        </a:rPr>
                        <a:t>Quadrupole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Times New Roman" panose="02020603050405020304" pitchFamily="18" charset="0"/>
                          <a:cs typeface="Times New Roman" panose="02020603050405020304" pitchFamily="18" charset="0"/>
                        </a:rPr>
                        <a:t>0.02%</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600" b="1" dirty="0" err="1">
                          <a:solidFill>
                            <a:srgbClr val="FF0000"/>
                          </a:solidFill>
                          <a:effectLst/>
                          <a:latin typeface="Times New Roman" panose="02020603050405020304" pitchFamily="18" charset="0"/>
                          <a:cs typeface="Times New Roman" panose="02020603050405020304" pitchFamily="18" charset="0"/>
                        </a:rPr>
                        <a:t>Quadrupole</a:t>
                      </a:r>
                      <a:endParaRPr lang="zh-CN"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dirty="0" err="1">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266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7</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COD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4" name="内容占位符 2">
            <a:extLst>
              <a:ext uri="{FF2B5EF4-FFF2-40B4-BE49-F238E27FC236}">
                <a16:creationId xmlns:a16="http://schemas.microsoft.com/office/drawing/2014/main" id="{9E63D361-9DB3-4838-B899-E28DE323D8F1}"/>
              </a:ext>
            </a:extLst>
          </p:cNvPr>
          <p:cNvSpPr txBox="1">
            <a:spLocks/>
          </p:cNvSpPr>
          <p:nvPr/>
        </p:nvSpPr>
        <p:spPr>
          <a:xfrm>
            <a:off x="685800" y="1480506"/>
            <a:ext cx="8114251" cy="248189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A new corrector setting is necessary for the more limited lattice. </a:t>
            </a:r>
          </a:p>
          <a:p>
            <a:pPr algn="just">
              <a:lnSpc>
                <a:spcPct val="150000"/>
              </a:lnSpc>
              <a:spcBef>
                <a:spcPts val="0"/>
              </a:spcBef>
              <a:buFont typeface="Wingdings" panose="05000000000000000000" pitchFamily="2" charset="2"/>
              <a:buChar char="Ø"/>
            </a:pPr>
            <a:r>
              <a:rPr lang="en-US" altLang="ru-RU" sz="1800" dirty="0">
                <a:latin typeface="Rockwell" panose="02060603020205020403" pitchFamily="18" charset="0"/>
                <a:sym typeface="Symbol" panose="05050102010706020507" pitchFamily="18" charset="2"/>
              </a:rPr>
              <a:t> BPMs placed at quadrupoles (</a:t>
            </a:r>
            <a:r>
              <a:rPr lang="en-US" altLang="zh-CN" sz="1800" dirty="0">
                <a:latin typeface="Rockwell" panose="02060603020205020403" pitchFamily="18" charset="0"/>
                <a:sym typeface="Symbol" panose="05050102010706020507" pitchFamily="18" charset="2"/>
              </a:rPr>
              <a:t>~1800,</a:t>
            </a:r>
            <a:r>
              <a:rPr lang="en-US" altLang="ru-RU" sz="1800" dirty="0">
                <a:latin typeface="Rockwell" panose="02060603020205020403" pitchFamily="18" charset="0"/>
                <a:sym typeface="Wingdings" panose="05000000000000000000" pitchFamily="2" charset="2"/>
              </a:rPr>
              <a:t> 4 per </a:t>
            </a:r>
            <a:r>
              <a:rPr lang="en-US" altLang="ru-RU" sz="1800" dirty="0" err="1">
                <a:latin typeface="Rockwell" panose="02060603020205020403" pitchFamily="18" charset="0"/>
                <a:sym typeface="Wingdings" panose="05000000000000000000" pitchFamily="2" charset="2"/>
              </a:rPr>
              <a:t>betatron</a:t>
            </a:r>
            <a:r>
              <a:rPr lang="en-US" altLang="ru-RU" sz="1800" dirty="0">
                <a:latin typeface="Rockwell" panose="02060603020205020403" pitchFamily="18" charset="0"/>
                <a:sym typeface="Wingdings" panose="05000000000000000000" pitchFamily="2" charset="2"/>
              </a:rPr>
              <a:t> wave) </a:t>
            </a:r>
            <a:r>
              <a:rPr lang="en-US" altLang="ru-RU" sz="1800" dirty="0">
                <a:latin typeface="Rockwell" panose="02060603020205020403" pitchFamily="18" charset="0"/>
                <a:sym typeface="Symbol" panose="05050102010706020507" pitchFamily="18" charset="2"/>
              </a:rPr>
              <a:t>Horizontal correctors placed beside focusing quadrupoles</a:t>
            </a:r>
            <a:r>
              <a:rPr lang="zh-CN" altLang="en-US" sz="1800" dirty="0">
                <a:latin typeface="Rockwell" panose="02060603020205020403" pitchFamily="18" charset="0"/>
                <a:sym typeface="Symbol" panose="05050102010706020507" pitchFamily="18" charset="2"/>
              </a:rPr>
              <a:t>（</a:t>
            </a:r>
            <a:r>
              <a:rPr lang="en-US" altLang="zh-CN" sz="1800" dirty="0">
                <a:latin typeface="Rockwell" panose="02060603020205020403" pitchFamily="18" charset="0"/>
                <a:sym typeface="Symbol" panose="05050102010706020507" pitchFamily="18" charset="2"/>
              </a:rPr>
              <a:t>~1800</a:t>
            </a:r>
            <a:r>
              <a:rPr lang="zh-CN" altLang="en-US" sz="1800" dirty="0">
                <a:latin typeface="Rockwell" panose="02060603020205020403" pitchFamily="18" charset="0"/>
                <a:sym typeface="Symbol" panose="05050102010706020507" pitchFamily="18" charset="2"/>
              </a:rPr>
              <a:t>）</a:t>
            </a:r>
            <a:endParaRPr lang="en-US" altLang="zh-CN" sz="1800" dirty="0">
              <a:latin typeface="Rockwell" panose="02060603020205020403" pitchFamily="18" charset="0"/>
              <a:sym typeface="Symbol" panose="05050102010706020507" pitchFamily="18" charset="2"/>
            </a:endParaRPr>
          </a:p>
          <a:p>
            <a:pPr algn="just">
              <a:lnSpc>
                <a:spcPct val="150000"/>
              </a:lnSpc>
              <a:spcBef>
                <a:spcPts val="0"/>
              </a:spcBef>
              <a:buFont typeface="Wingdings" panose="05000000000000000000" pitchFamily="2" charset="2"/>
              <a:buChar char="Ø"/>
            </a:pPr>
            <a:r>
              <a:rPr lang="en-US" altLang="ru-RU" sz="1800" dirty="0">
                <a:latin typeface="Rockwell" panose="02060603020205020403" pitchFamily="18" charset="0"/>
                <a:sym typeface="Symbol" panose="05050102010706020507" pitchFamily="18" charset="2"/>
              </a:rPr>
              <a:t> Vertical correctors placed beside defocusing quadrupoles</a:t>
            </a:r>
            <a:r>
              <a:rPr lang="zh-CN" altLang="en-US" sz="1800" dirty="0">
                <a:latin typeface="Rockwell" panose="02060603020205020403" pitchFamily="18" charset="0"/>
                <a:sym typeface="Symbol" panose="05050102010706020507" pitchFamily="18" charset="2"/>
              </a:rPr>
              <a:t>（</a:t>
            </a:r>
            <a:r>
              <a:rPr lang="en-US" altLang="zh-CN" sz="1800" dirty="0">
                <a:latin typeface="Rockwell" panose="02060603020205020403" pitchFamily="18" charset="0"/>
                <a:sym typeface="Symbol" panose="05050102010706020507" pitchFamily="18" charset="2"/>
              </a:rPr>
              <a:t>~1800</a:t>
            </a:r>
            <a:r>
              <a:rPr lang="zh-CN" altLang="en-US" sz="1800" dirty="0">
                <a:latin typeface="Rockwell" panose="02060603020205020403" pitchFamily="18" charset="0"/>
                <a:sym typeface="Symbol" panose="05050102010706020507" pitchFamily="18" charset="2"/>
              </a:rPr>
              <a:t>）</a:t>
            </a:r>
            <a:endParaRPr lang="en-US" altLang="zh-CN" sz="1800" dirty="0">
              <a:latin typeface="Rockwell" panose="02060603020205020403" pitchFamily="18" charset="0"/>
              <a:sym typeface="Symbol" panose="05050102010706020507" pitchFamily="18" charset="2"/>
            </a:endParaRPr>
          </a:p>
          <a:p>
            <a:pPr algn="just">
              <a:lnSpc>
                <a:spcPct val="150000"/>
              </a:lnSpc>
              <a:spcBef>
                <a:spcPts val="0"/>
              </a:spcBef>
              <a:buFont typeface="Wingdings" panose="05000000000000000000" pitchFamily="2" charset="2"/>
              <a:buChar char="Ø"/>
            </a:pPr>
            <a:r>
              <a:rPr lang="en-US" altLang="zh-CN" sz="1800" dirty="0">
                <a:latin typeface="Rockwell" panose="02060603020205020403" pitchFamily="18" charset="0"/>
                <a:sym typeface="Symbol" panose="05050102010706020507" pitchFamily="18" charset="2"/>
              </a:rPr>
              <a:t> Orbit correction is applied using orbit response matrix and SVD method.</a:t>
            </a:r>
          </a:p>
        </p:txBody>
      </p:sp>
      <p:pic>
        <p:nvPicPr>
          <p:cNvPr id="4" name="图片 3">
            <a:extLst>
              <a:ext uri="{FF2B5EF4-FFF2-40B4-BE49-F238E27FC236}">
                <a16:creationId xmlns:a16="http://schemas.microsoft.com/office/drawing/2014/main" id="{8612EC29-D77F-45E1-801E-2C9620DACB7C}"/>
              </a:ext>
            </a:extLst>
          </p:cNvPr>
          <p:cNvPicPr>
            <a:picLocks noChangeAspect="1"/>
          </p:cNvPicPr>
          <p:nvPr/>
        </p:nvPicPr>
        <p:blipFill>
          <a:blip r:embed="rId3"/>
          <a:stretch>
            <a:fillRect/>
          </a:stretch>
        </p:blipFill>
        <p:spPr>
          <a:xfrm>
            <a:off x="922524" y="4064411"/>
            <a:ext cx="3766154" cy="1440000"/>
          </a:xfrm>
          <a:prstGeom prst="rect">
            <a:avLst/>
          </a:prstGeom>
        </p:spPr>
      </p:pic>
      <p:pic>
        <p:nvPicPr>
          <p:cNvPr id="6" name="图片 5">
            <a:extLst>
              <a:ext uri="{FF2B5EF4-FFF2-40B4-BE49-F238E27FC236}">
                <a16:creationId xmlns:a16="http://schemas.microsoft.com/office/drawing/2014/main" id="{0548392C-417C-4692-A56C-966279CBC21A}"/>
              </a:ext>
            </a:extLst>
          </p:cNvPr>
          <p:cNvPicPr>
            <a:picLocks noChangeAspect="1"/>
          </p:cNvPicPr>
          <p:nvPr/>
        </p:nvPicPr>
        <p:blipFill>
          <a:blip r:embed="rId4"/>
          <a:stretch>
            <a:fillRect/>
          </a:stretch>
        </p:blipFill>
        <p:spPr>
          <a:xfrm>
            <a:off x="4855862" y="4064411"/>
            <a:ext cx="3766154" cy="1440000"/>
          </a:xfrm>
          <a:prstGeom prst="rect">
            <a:avLst/>
          </a:prstGeom>
        </p:spPr>
      </p:pic>
      <p:sp>
        <p:nvSpPr>
          <p:cNvPr id="15" name="矩形 14">
            <a:extLst>
              <a:ext uri="{FF2B5EF4-FFF2-40B4-BE49-F238E27FC236}">
                <a16:creationId xmlns:a16="http://schemas.microsoft.com/office/drawing/2014/main" id="{E1DB2A19-0C72-4938-B23E-E4486C02EAA1}"/>
              </a:ext>
            </a:extLst>
          </p:cNvPr>
          <p:cNvSpPr/>
          <p:nvPr/>
        </p:nvSpPr>
        <p:spPr>
          <a:xfrm>
            <a:off x="1075749" y="3632570"/>
            <a:ext cx="2092603" cy="3443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en-US" altLang="zh-CN" sz="1400" b="1" dirty="0">
                <a:solidFill>
                  <a:srgbClr val="FF40FF"/>
                </a:solidFill>
              </a:rPr>
              <a:t>Result of one seed</a:t>
            </a:r>
          </a:p>
        </p:txBody>
      </p:sp>
    </p:spTree>
    <p:extLst>
      <p:ext uri="{BB962C8B-B14F-4D97-AF65-F5344CB8AC3E}">
        <p14:creationId xmlns:p14="http://schemas.microsoft.com/office/powerpoint/2010/main" val="391224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8</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COD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5" name="图片 4">
            <a:extLst>
              <a:ext uri="{FF2B5EF4-FFF2-40B4-BE49-F238E27FC236}">
                <a16:creationId xmlns:a16="http://schemas.microsoft.com/office/drawing/2014/main" id="{A52AAFCD-7F83-4663-B6CF-031AA71D2DBB}"/>
              </a:ext>
            </a:extLst>
          </p:cNvPr>
          <p:cNvPicPr>
            <a:picLocks noChangeAspect="1"/>
          </p:cNvPicPr>
          <p:nvPr/>
        </p:nvPicPr>
        <p:blipFill>
          <a:blip r:embed="rId3"/>
          <a:stretch>
            <a:fillRect/>
          </a:stretch>
        </p:blipFill>
        <p:spPr>
          <a:xfrm>
            <a:off x="720000" y="1800000"/>
            <a:ext cx="3766154" cy="1440000"/>
          </a:xfrm>
          <a:prstGeom prst="rect">
            <a:avLst/>
          </a:prstGeom>
        </p:spPr>
      </p:pic>
      <p:pic>
        <p:nvPicPr>
          <p:cNvPr id="8" name="图片 7">
            <a:extLst>
              <a:ext uri="{FF2B5EF4-FFF2-40B4-BE49-F238E27FC236}">
                <a16:creationId xmlns:a16="http://schemas.microsoft.com/office/drawing/2014/main" id="{38D5A234-AA4B-4DAE-A57D-C8285890F01D}"/>
              </a:ext>
            </a:extLst>
          </p:cNvPr>
          <p:cNvPicPr>
            <a:picLocks noChangeAspect="1"/>
          </p:cNvPicPr>
          <p:nvPr/>
        </p:nvPicPr>
        <p:blipFill>
          <a:blip r:embed="rId4"/>
          <a:stretch>
            <a:fillRect/>
          </a:stretch>
        </p:blipFill>
        <p:spPr>
          <a:xfrm>
            <a:off x="4500000" y="1800000"/>
            <a:ext cx="3766154" cy="1440000"/>
          </a:xfrm>
          <a:prstGeom prst="rect">
            <a:avLst/>
          </a:prstGeom>
        </p:spPr>
      </p:pic>
      <p:sp>
        <p:nvSpPr>
          <p:cNvPr id="26" name="矩形 25">
            <a:extLst>
              <a:ext uri="{FF2B5EF4-FFF2-40B4-BE49-F238E27FC236}">
                <a16:creationId xmlns:a16="http://schemas.microsoft.com/office/drawing/2014/main" id="{32E46E86-DFF7-46A8-B7AC-0B8FF0E9F88D}"/>
              </a:ext>
            </a:extLst>
          </p:cNvPr>
          <p:cNvSpPr/>
          <p:nvPr/>
        </p:nvSpPr>
        <p:spPr>
          <a:xfrm>
            <a:off x="833752" y="1402908"/>
            <a:ext cx="3156495"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IR=50</a:t>
            </a:r>
            <a:r>
              <a:rPr lang="en-US" altLang="zh-CN" sz="1400" b="1" dirty="0">
                <a:solidFill>
                  <a:srgbClr val="FF40FF"/>
                </a:solidFill>
                <a:latin typeface="Symbol" panose="05050102010706020507" pitchFamily="18" charset="2"/>
              </a:rPr>
              <a:t>m</a:t>
            </a:r>
            <a:r>
              <a:rPr lang="en-US" altLang="zh-CN" sz="1400" b="1" dirty="0">
                <a:solidFill>
                  <a:srgbClr val="FF40FF"/>
                </a:solidFill>
              </a:rPr>
              <a:t>m  </a:t>
            </a:r>
            <a:r>
              <a:rPr lang="en-US" altLang="zh-CN" sz="1400" b="1" dirty="0">
                <a:solidFill>
                  <a:schemeClr val="tx1"/>
                </a:solidFill>
              </a:rPr>
              <a:t>843 seeds</a:t>
            </a:r>
            <a:r>
              <a:rPr lang="zh-CN" altLang="en-US" sz="1400" b="1" dirty="0">
                <a:solidFill>
                  <a:schemeClr val="tx1"/>
                </a:solidFill>
              </a:rPr>
              <a:t> </a:t>
            </a:r>
            <a:r>
              <a:rPr lang="en-US" altLang="zh-CN" sz="1400" b="1" dirty="0">
                <a:solidFill>
                  <a:schemeClr val="tx1"/>
                </a:solidFill>
              </a:rPr>
              <a:t>converged</a:t>
            </a:r>
            <a:r>
              <a:rPr lang="zh-CN" altLang="en-US" sz="1400" b="1" dirty="0">
                <a:solidFill>
                  <a:schemeClr val="tx1"/>
                </a:solidFill>
              </a:rPr>
              <a:t> </a:t>
            </a:r>
            <a:endParaRPr lang="en-US" altLang="zh-CN" sz="1400" b="1" dirty="0">
              <a:solidFill>
                <a:schemeClr val="tx1"/>
              </a:solidFill>
            </a:endParaRPr>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48AFB5C6-3DF6-42D9-8E2A-0C8223D39CFB}"/>
                  </a:ext>
                </a:extLst>
              </p:cNvPr>
              <p:cNvSpPr/>
              <p:nvPr/>
            </p:nvSpPr>
            <p:spPr>
              <a:xfrm>
                <a:off x="3902198" y="3176233"/>
                <a:ext cx="2147960" cy="41242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kumimoji="1" lang="en-US" altLang="zh-CN" sz="1600" b="1" i="1" smtClean="0">
                              <a:solidFill>
                                <a:srgbClr val="FF00FF"/>
                              </a:solidFill>
                              <a:latin typeface="Cambria Math" panose="02040503050406030204" pitchFamily="18" charset="0"/>
                            </a:rPr>
                          </m:ctrlPr>
                        </m:sSubPr>
                        <m:e>
                          <m:r>
                            <a:rPr kumimoji="1" lang="en-US" altLang="zh-CN" sz="1600" b="1" i="1">
                              <a:solidFill>
                                <a:srgbClr val="FF00FF"/>
                              </a:solidFill>
                              <a:latin typeface="Cambria Math" panose="02040503050406030204" pitchFamily="18" charset="0"/>
                            </a:rPr>
                            <m:t>𝑹𝑴𝑺</m:t>
                          </m:r>
                        </m:e>
                        <m:sub>
                          <m:r>
                            <a:rPr kumimoji="1" lang="en-US" altLang="zh-CN" sz="1600" b="1" i="1">
                              <a:solidFill>
                                <a:srgbClr val="FF00FF"/>
                              </a:solidFill>
                              <a:latin typeface="Cambria Math" panose="02040503050406030204" pitchFamily="18" charset="0"/>
                            </a:rPr>
                            <m:t>𝑪𝑶𝑫</m:t>
                          </m:r>
                        </m:sub>
                      </m:sSub>
                      <m:r>
                        <a:rPr kumimoji="1" lang="en-US" altLang="zh-CN" sz="1600" b="1" i="1">
                          <a:solidFill>
                            <a:srgbClr val="FF00FF"/>
                          </a:solidFill>
                          <a:latin typeface="Cambria Math" panose="02040503050406030204" pitchFamily="18" charset="0"/>
                        </a:rPr>
                        <m:t>&lt;</m:t>
                      </m:r>
                      <m:r>
                        <a:rPr kumimoji="1" lang="en-US" altLang="zh-CN" sz="1600" b="1" i="1">
                          <a:solidFill>
                            <a:srgbClr val="FF00FF"/>
                          </a:solidFill>
                          <a:latin typeface="Cambria Math" panose="02040503050406030204" pitchFamily="18" charset="0"/>
                        </a:rPr>
                        <m:t>𝟎</m:t>
                      </m:r>
                      <m:r>
                        <a:rPr kumimoji="1" lang="en-US" altLang="zh-CN" sz="1600" b="1" i="1">
                          <a:solidFill>
                            <a:srgbClr val="FF00FF"/>
                          </a:solidFill>
                          <a:latin typeface="Cambria Math" panose="02040503050406030204" pitchFamily="18" charset="0"/>
                        </a:rPr>
                        <m:t>.</m:t>
                      </m:r>
                      <m:r>
                        <a:rPr kumimoji="1" lang="en-US" altLang="zh-CN" sz="1600" b="1" i="1">
                          <a:solidFill>
                            <a:srgbClr val="FF00FF"/>
                          </a:solidFill>
                          <a:latin typeface="Cambria Math" panose="02040503050406030204" pitchFamily="18" charset="0"/>
                        </a:rPr>
                        <m:t>𝟎𝟓</m:t>
                      </m:r>
                      <m:r>
                        <a:rPr kumimoji="1" lang="en-US" altLang="zh-CN" sz="1600" b="1" i="1">
                          <a:solidFill>
                            <a:srgbClr val="FF00FF"/>
                          </a:solidFill>
                          <a:latin typeface="Cambria Math" panose="02040503050406030204" pitchFamily="18" charset="0"/>
                        </a:rPr>
                        <m:t> </m:t>
                      </m:r>
                      <m:r>
                        <a:rPr kumimoji="1" lang="en-US" altLang="zh-CN" sz="1600" b="1" i="1">
                          <a:solidFill>
                            <a:srgbClr val="FF00FF"/>
                          </a:solidFill>
                          <a:latin typeface="Cambria Math" panose="02040503050406030204" pitchFamily="18" charset="0"/>
                        </a:rPr>
                        <m:t>𝒎𝒎</m:t>
                      </m:r>
                    </m:oMath>
                  </m:oMathPara>
                </a14:m>
                <a:endParaRPr lang="en-US" altLang="zh-CN" sz="1600" b="1" dirty="0">
                  <a:solidFill>
                    <a:srgbClr val="FF00FF"/>
                  </a:solidFill>
                </a:endParaRPr>
              </a:p>
            </p:txBody>
          </p:sp>
        </mc:Choice>
        <mc:Fallback xmlns="">
          <p:sp>
            <p:nvSpPr>
              <p:cNvPr id="29" name="矩形 28">
                <a:extLst>
                  <a:ext uri="{FF2B5EF4-FFF2-40B4-BE49-F238E27FC236}">
                    <a16:creationId xmlns:a16="http://schemas.microsoft.com/office/drawing/2014/main" id="{48AFB5C6-3DF6-42D9-8E2A-0C8223D39CFB}"/>
                  </a:ext>
                </a:extLst>
              </p:cNvPr>
              <p:cNvSpPr>
                <a:spLocks noRot="1" noChangeAspect="1" noMove="1" noResize="1" noEditPoints="1" noAdjustHandles="1" noChangeArrowheads="1" noChangeShapeType="1" noTextEdit="1"/>
              </p:cNvSpPr>
              <p:nvPr/>
            </p:nvSpPr>
            <p:spPr>
              <a:xfrm>
                <a:off x="3902198" y="3176233"/>
                <a:ext cx="2147960" cy="412421"/>
              </a:xfrm>
              <a:prstGeom prst="rect">
                <a:avLst/>
              </a:prstGeom>
              <a:blipFill>
                <a:blip r:embed="rId5"/>
                <a:stretch>
                  <a:fillRect/>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B1AAD8BD-28C2-4F44-ABC2-348F5ED64B93}"/>
              </a:ext>
            </a:extLst>
          </p:cNvPr>
          <p:cNvPicPr>
            <a:picLocks noChangeAspect="1"/>
          </p:cNvPicPr>
          <p:nvPr/>
        </p:nvPicPr>
        <p:blipFill>
          <a:blip r:embed="rId6"/>
          <a:stretch>
            <a:fillRect/>
          </a:stretch>
        </p:blipFill>
        <p:spPr>
          <a:xfrm>
            <a:off x="720000" y="3600000"/>
            <a:ext cx="3766154" cy="1440000"/>
          </a:xfrm>
          <a:prstGeom prst="rect">
            <a:avLst/>
          </a:prstGeom>
        </p:spPr>
      </p:pic>
      <p:pic>
        <p:nvPicPr>
          <p:cNvPr id="16" name="图片 15">
            <a:extLst>
              <a:ext uri="{FF2B5EF4-FFF2-40B4-BE49-F238E27FC236}">
                <a16:creationId xmlns:a16="http://schemas.microsoft.com/office/drawing/2014/main" id="{50F40CA4-EE06-437F-9243-244396F4FAF0}"/>
              </a:ext>
            </a:extLst>
          </p:cNvPr>
          <p:cNvPicPr>
            <a:picLocks noChangeAspect="1"/>
          </p:cNvPicPr>
          <p:nvPr/>
        </p:nvPicPr>
        <p:blipFill>
          <a:blip r:embed="rId7"/>
          <a:stretch>
            <a:fillRect/>
          </a:stretch>
        </p:blipFill>
        <p:spPr>
          <a:xfrm>
            <a:off x="4500000" y="3600000"/>
            <a:ext cx="3766154" cy="1440000"/>
          </a:xfrm>
          <a:prstGeom prst="rect">
            <a:avLst/>
          </a:prstGeom>
        </p:spPr>
      </p:pic>
      <p:sp>
        <p:nvSpPr>
          <p:cNvPr id="17" name="矩形 16">
            <a:extLst>
              <a:ext uri="{FF2B5EF4-FFF2-40B4-BE49-F238E27FC236}">
                <a16:creationId xmlns:a16="http://schemas.microsoft.com/office/drawing/2014/main" id="{316EAFC2-6798-4371-8D49-7A8ACF08A808}"/>
              </a:ext>
            </a:extLst>
          </p:cNvPr>
          <p:cNvSpPr/>
          <p:nvPr/>
        </p:nvSpPr>
        <p:spPr>
          <a:xfrm>
            <a:off x="833752" y="3262691"/>
            <a:ext cx="3156495" cy="3484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lang="en-US" altLang="zh-CN" sz="1400" b="1" dirty="0">
                <a:solidFill>
                  <a:srgbClr val="FF40FF"/>
                </a:solidFill>
              </a:rPr>
              <a:t>IR=100</a:t>
            </a:r>
            <a:r>
              <a:rPr lang="en-US" altLang="zh-CN" sz="1400" b="1" dirty="0">
                <a:solidFill>
                  <a:srgbClr val="FF40FF"/>
                </a:solidFill>
                <a:latin typeface="Symbol" panose="05050102010706020507" pitchFamily="18" charset="2"/>
              </a:rPr>
              <a:t>m</a:t>
            </a:r>
            <a:r>
              <a:rPr lang="en-US" altLang="zh-CN" sz="1400" b="1" dirty="0">
                <a:solidFill>
                  <a:srgbClr val="FF40FF"/>
                </a:solidFill>
              </a:rPr>
              <a:t>m </a:t>
            </a:r>
            <a:r>
              <a:rPr lang="en-US" altLang="zh-CN" sz="1400" b="1" dirty="0">
                <a:solidFill>
                  <a:schemeClr val="tx1"/>
                </a:solidFill>
              </a:rPr>
              <a:t>678 seeds</a:t>
            </a:r>
            <a:r>
              <a:rPr lang="zh-CN" altLang="en-US" sz="1400" b="1" dirty="0">
                <a:solidFill>
                  <a:schemeClr val="tx1"/>
                </a:solidFill>
              </a:rPr>
              <a:t> </a:t>
            </a:r>
            <a:r>
              <a:rPr lang="en-US" altLang="zh-CN" sz="1400" b="1" dirty="0">
                <a:solidFill>
                  <a:schemeClr val="tx1"/>
                </a:solidFill>
              </a:rPr>
              <a:t>converged</a:t>
            </a:r>
            <a:r>
              <a:rPr lang="zh-CN" altLang="en-US" sz="1400" b="1" dirty="0">
                <a:solidFill>
                  <a:schemeClr val="tx1"/>
                </a:solidFill>
              </a:rPr>
              <a:t> </a:t>
            </a:r>
            <a:endParaRPr lang="en-US" altLang="zh-CN" sz="1400" b="1" dirty="0">
              <a:solidFill>
                <a:schemeClr val="tx1"/>
              </a:solidFill>
            </a:endParaRPr>
          </a:p>
        </p:txBody>
      </p:sp>
      <p:sp>
        <p:nvSpPr>
          <p:cNvPr id="18" name="内容占位符 2">
            <a:extLst>
              <a:ext uri="{FF2B5EF4-FFF2-40B4-BE49-F238E27FC236}">
                <a16:creationId xmlns:a16="http://schemas.microsoft.com/office/drawing/2014/main" id="{08451531-2818-44C9-8886-438459D9690A}"/>
              </a:ext>
            </a:extLst>
          </p:cNvPr>
          <p:cNvSpPr txBox="1">
            <a:spLocks/>
          </p:cNvSpPr>
          <p:nvPr/>
        </p:nvSpPr>
        <p:spPr>
          <a:xfrm>
            <a:off x="514873" y="4958194"/>
            <a:ext cx="8114251" cy="131546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COD correction is performed for all selected seeds;</a:t>
            </a:r>
          </a:p>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correction effect for this two cases are </a:t>
            </a:r>
            <a:r>
              <a:rPr lang="en-US" altLang="zh-CN" sz="1800" dirty="0">
                <a:solidFill>
                  <a:srgbClr val="0000FF"/>
                </a:solidFill>
                <a:latin typeface="Rockwell" panose="02060603020205020403" pitchFamily="18" charset="0"/>
                <a:sym typeface="Symbol" panose="05050102010706020507" pitchFamily="18" charset="2"/>
              </a:rPr>
              <a:t>comparable with </a:t>
            </a:r>
            <a:r>
              <a:rPr lang="en-US" altLang="ru-RU" sz="1800" dirty="0">
                <a:solidFill>
                  <a:srgbClr val="0000FF"/>
                </a:solidFill>
                <a:latin typeface="Rockwell" panose="02060603020205020403" pitchFamily="18" charset="0"/>
                <a:sym typeface="Symbol" panose="05050102010706020507" pitchFamily="18" charset="2"/>
              </a:rPr>
              <a:t>those of CDR lattice.</a:t>
            </a:r>
          </a:p>
        </p:txBody>
      </p:sp>
    </p:spTree>
    <p:extLst>
      <p:ext uri="{BB962C8B-B14F-4D97-AF65-F5344CB8AC3E}">
        <p14:creationId xmlns:p14="http://schemas.microsoft.com/office/powerpoint/2010/main" val="200369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9</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vert="horz" lIns="0" tIns="0" rIns="0" bIns="0" rtlCol="0" anchor="ctr">
            <a:noAutofit/>
          </a:bodyPr>
          <a:lstStyle/>
          <a:p>
            <a:r>
              <a:rPr lang="en-US" altLang="zh-CN" sz="3600" dirty="0"/>
              <a:t>Dispersion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6" name="矩形 5">
            <a:extLst>
              <a:ext uri="{FF2B5EF4-FFF2-40B4-BE49-F238E27FC236}">
                <a16:creationId xmlns:a16="http://schemas.microsoft.com/office/drawing/2014/main" id="{93068205-8D9D-4B89-874C-7DE94B56E81B}"/>
              </a:ext>
            </a:extLst>
          </p:cNvPr>
          <p:cNvSpPr/>
          <p:nvPr/>
        </p:nvSpPr>
        <p:spPr>
          <a:xfrm>
            <a:off x="376250" y="1737109"/>
            <a:ext cx="8108171" cy="772641"/>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72105A0-0687-4A5F-A189-4C7173D38166}"/>
                  </a:ext>
                </a:extLst>
              </p:cNvPr>
              <p:cNvSpPr txBox="1"/>
              <p:nvPr/>
            </p:nvSpPr>
            <p:spPr>
              <a:xfrm>
                <a:off x="653190" y="1824062"/>
                <a:ext cx="2601842" cy="646331"/>
              </a:xfrm>
              <a:prstGeom prst="rect">
                <a:avLst/>
              </a:prstGeom>
              <a:noFill/>
            </p:spPr>
            <p:txBody>
              <a:bodyPr wrap="square" rtlCol="0">
                <a:spAutoFit/>
              </a:bodyPr>
              <a:lstStyle/>
              <a:p>
                <a:pPr eaLnBrk="0" fontAlgn="base" hangingPunct="0">
                  <a:spcBef>
                    <a:spcPct val="0"/>
                  </a:spcBef>
                  <a:spcAft>
                    <a:spcPct val="0"/>
                  </a:spcAft>
                </a:pPr>
                <a:r>
                  <a:rPr lang="en-US" altLang="zh-CN" b="1" dirty="0">
                    <a:solidFill>
                      <a:srgbClr val="0000FF"/>
                    </a:solidFill>
                    <a:latin typeface="Agency FB" panose="020B0503020202020204" pitchFamily="34" charset="0"/>
                    <a:cs typeface="Arial" panose="020B0604020202020204" pitchFamily="34" charset="0"/>
                  </a:rPr>
                  <a:t>Dispersion free steering principle (DFS):</a:t>
                </a:r>
                <a14:m>
                  <m:oMath xmlns:m="http://schemas.openxmlformats.org/officeDocument/2006/math">
                    <m:r>
                      <a:rPr lang="en-US" altLang="zh-CN" b="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𝜽</m:t>
                    </m:r>
                  </m:oMath>
                </a14:m>
                <a:r>
                  <a:rPr lang="en-US" altLang="zh-CN" sz="1400" b="1" baseline="-25000" dirty="0">
                    <a:solidFill>
                      <a:srgbClr val="0000FF"/>
                    </a:solidFill>
                    <a:latin typeface="Agency FB" panose="020B0503020202020204" pitchFamily="34" charset="0"/>
                    <a:cs typeface="Arial" panose="020B0604020202020204" pitchFamily="34" charset="0"/>
                  </a:rPr>
                  <a:t>c</a:t>
                </a:r>
                <a:endParaRPr lang="zh-CN" altLang="en-US" sz="1400" b="1" dirty="0">
                  <a:solidFill>
                    <a:srgbClr val="0000FF"/>
                  </a:solidFill>
                  <a:latin typeface="Agency FB" panose="020B0503020202020204" pitchFamily="34" charset="0"/>
                  <a:cs typeface="Arial" panose="020B0604020202020204" pitchFamily="34" charset="0"/>
                </a:endParaRPr>
              </a:p>
            </p:txBody>
          </p:sp>
        </mc:Choice>
        <mc:Fallback xmlns="">
          <p:sp>
            <p:nvSpPr>
              <p:cNvPr id="7" name="文本框 6">
                <a:extLst>
                  <a:ext uri="{FF2B5EF4-FFF2-40B4-BE49-F238E27FC236}">
                    <a16:creationId xmlns:a16="http://schemas.microsoft.com/office/drawing/2014/main" id="{B72105A0-0687-4A5F-A189-4C7173D38166}"/>
                  </a:ext>
                </a:extLst>
              </p:cNvPr>
              <p:cNvSpPr txBox="1">
                <a:spLocks noRot="1" noChangeAspect="1" noMove="1" noResize="1" noEditPoints="1" noAdjustHandles="1" noChangeArrowheads="1" noChangeShapeType="1" noTextEdit="1"/>
              </p:cNvSpPr>
              <p:nvPr/>
            </p:nvSpPr>
            <p:spPr>
              <a:xfrm>
                <a:off x="653190" y="1824062"/>
                <a:ext cx="2601842" cy="646331"/>
              </a:xfrm>
              <a:prstGeom prst="rect">
                <a:avLst/>
              </a:prstGeom>
              <a:blipFill>
                <a:blip r:embed="rId3"/>
                <a:stretch>
                  <a:fillRect l="-1874"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530D183-ED98-4AC1-9244-BF3A7BB0A069}"/>
                  </a:ext>
                </a:extLst>
              </p:cNvPr>
              <p:cNvSpPr txBox="1"/>
              <p:nvPr/>
            </p:nvSpPr>
            <p:spPr>
              <a:xfrm>
                <a:off x="3413735" y="1785849"/>
                <a:ext cx="1613262" cy="557460"/>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acc>
                                <m:accPr>
                                  <m:chr m:val="⃗"/>
                                  <m:ctrlPr>
                                    <a:rPr lang="en-US" altLang="zh-CN" i="1">
                                      <a:solidFill>
                                        <a:srgbClr val="000000"/>
                                      </a:solidFill>
                                      <a:latin typeface="Cambria Math" panose="02040503050406030204" pitchFamily="18" charset="0"/>
                                    </a:rPr>
                                  </m:ctrlPr>
                                </m:accPr>
                                <m:e>
                                  <m:r>
                                    <a:rPr lang="en-US" altLang="zh-CN" i="1">
                                      <a:solidFill>
                                        <a:srgbClr val="000000"/>
                                      </a:solidFill>
                                      <a:latin typeface="Cambria Math" panose="02040503050406030204" pitchFamily="18" charset="0"/>
                                    </a:rPr>
                                    <m:t>𝑢</m:t>
                                  </m:r>
                                </m:e>
                              </m:acc>
                            </m:e>
                            <m:e>
                              <m:r>
                                <a:rPr lang="zh-CN" altLang="en-US" i="1" smtClean="0">
                                  <a:solidFill>
                                    <a:srgbClr val="000000"/>
                                  </a:solidFill>
                                  <a:latin typeface="Cambria Math" panose="02040503050406030204" pitchFamily="18" charset="0"/>
                                </a:rPr>
                                <m:t>𝛼</m:t>
                              </m:r>
                              <m:acc>
                                <m:accPr>
                                  <m:chr m:val="⃗"/>
                                  <m:ctrlPr>
                                    <a:rPr lang="zh-CN" altLang="en-US"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𝐷</m:t>
                                  </m:r>
                                </m:e>
                              </m:acc>
                              <m:r>
                                <a:rPr lang="en-US" altLang="zh-CN" i="1" baseline="-25000" smtClean="0">
                                  <a:solidFill>
                                    <a:srgbClr val="000000"/>
                                  </a:solidFill>
                                  <a:latin typeface="Cambria Math" panose="02040503050406030204" pitchFamily="18" charset="0"/>
                                </a:rPr>
                                <m:t>𝑢</m:t>
                              </m:r>
                            </m:e>
                          </m:eqArr>
                        </m:e>
                      </m:d>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8" name="文本框 7">
                <a:extLst>
                  <a:ext uri="{FF2B5EF4-FFF2-40B4-BE49-F238E27FC236}">
                    <a16:creationId xmlns:a16="http://schemas.microsoft.com/office/drawing/2014/main" id="{E530D183-ED98-4AC1-9244-BF3A7BB0A069}"/>
                  </a:ext>
                </a:extLst>
              </p:cNvPr>
              <p:cNvSpPr txBox="1">
                <a:spLocks noRot="1" noChangeAspect="1" noMove="1" noResize="1" noEditPoints="1" noAdjustHandles="1" noChangeArrowheads="1" noChangeShapeType="1" noTextEdit="1"/>
              </p:cNvSpPr>
              <p:nvPr/>
            </p:nvSpPr>
            <p:spPr>
              <a:xfrm>
                <a:off x="3413735" y="1785849"/>
                <a:ext cx="1613262" cy="557460"/>
              </a:xfrm>
              <a:prstGeom prst="rect">
                <a:avLst/>
              </a:prstGeom>
              <a:blipFill>
                <a:blip r:embed="rId4"/>
                <a:stretch>
                  <a:fillRect b="-98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F005CCE-F200-4DAC-AB34-930B815ECBDF}"/>
                  </a:ext>
                </a:extLst>
              </p:cNvPr>
              <p:cNvSpPr txBox="1"/>
              <p:nvPr/>
            </p:nvSpPr>
            <p:spPr>
              <a:xfrm>
                <a:off x="5352325" y="1847990"/>
                <a:ext cx="1544462" cy="479042"/>
              </a:xfrm>
              <a:prstGeom prst="rect">
                <a:avLst/>
              </a:prstGeom>
              <a:noFill/>
            </p:spPr>
            <p:txBody>
              <a:bodyPr wrap="none" lIns="0" tIns="0" rIns="0" bIns="0" rtlCol="0">
                <a:spAutoFit/>
              </a:bodyPr>
              <a:lstStyle/>
              <a:p>
                <a:pPr eaLnBrk="0" fontAlgn="base" hangingPunct="0">
                  <a:spcBef>
                    <a:spcPct val="0"/>
                  </a:spcBef>
                  <a:spcAft>
                    <a:spcPct val="0"/>
                  </a:spcAft>
                </a:pPr>
                <a:r>
                  <a:rPr lang="en-US" altLang="zh-CN" i="1" dirty="0">
                    <a:solidFill>
                      <a:srgbClr val="000000"/>
                    </a:solidFill>
                    <a:latin typeface="Arial" panose="020B0604020202020204" pitchFamily="34" charset="0"/>
                    <a:cs typeface="Arial" panose="020B0604020202020204" pitchFamily="34" charset="0"/>
                  </a:rPr>
                  <a:t>M</a:t>
                </a:r>
                <a14:m>
                  <m:oMath xmlns:m="http://schemas.openxmlformats.org/officeDocument/2006/math">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r>
                              <a:rPr lang="en-US" altLang="zh-CN" i="1" smtClean="0">
                                <a:solidFill>
                                  <a:srgbClr val="000000"/>
                                </a:solidFill>
                                <a:latin typeface="Cambria Math" panose="02040503050406030204" pitchFamily="18" charset="0"/>
                              </a:rPr>
                              <m:t>𝐴</m:t>
                            </m:r>
                          </m:e>
                          <m:e>
                            <m:r>
                              <a:rPr lang="zh-CN" altLang="en-US" i="1">
                                <a:solidFill>
                                  <a:srgbClr val="000000"/>
                                </a:solidFill>
                                <a:latin typeface="Cambria Math" panose="02040503050406030204" pitchFamily="18" charset="0"/>
                              </a:rPr>
                              <m:t>𝛼</m:t>
                            </m:r>
                            <m:r>
                              <a:rPr lang="en-US" altLang="zh-CN" i="1" smtClean="0">
                                <a:solidFill>
                                  <a:srgbClr val="000000"/>
                                </a:solidFill>
                                <a:latin typeface="Cambria Math" panose="02040503050406030204" pitchFamily="18" charset="0"/>
                              </a:rPr>
                              <m:t>𝐵</m:t>
                            </m:r>
                          </m:e>
                        </m:eqArr>
                      </m:e>
                    </m:d>
                  </m:oMath>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9" name="文本框 8">
                <a:extLst>
                  <a:ext uri="{FF2B5EF4-FFF2-40B4-BE49-F238E27FC236}">
                    <a16:creationId xmlns:a16="http://schemas.microsoft.com/office/drawing/2014/main" id="{1F005CCE-F200-4DAC-AB34-930B815ECBDF}"/>
                  </a:ext>
                </a:extLst>
              </p:cNvPr>
              <p:cNvSpPr txBox="1">
                <a:spLocks noRot="1" noChangeAspect="1" noMove="1" noResize="1" noEditPoints="1" noAdjustHandles="1" noChangeArrowheads="1" noChangeShapeType="1" noTextEdit="1"/>
              </p:cNvSpPr>
              <p:nvPr/>
            </p:nvSpPr>
            <p:spPr>
              <a:xfrm>
                <a:off x="5352325" y="1847990"/>
                <a:ext cx="1544462" cy="479042"/>
              </a:xfrm>
              <a:prstGeom prst="rect">
                <a:avLst/>
              </a:prstGeom>
              <a:blipFill>
                <a:blip r:embed="rId5"/>
                <a:stretch>
                  <a:fillRect l="-9091" b="-75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4BEA091-EE6D-4CC0-B677-942D4C44704F}"/>
                  </a:ext>
                </a:extLst>
              </p:cNvPr>
              <p:cNvSpPr txBox="1"/>
              <p:nvPr/>
            </p:nvSpPr>
            <p:spPr>
              <a:xfrm>
                <a:off x="7021071" y="1934990"/>
                <a:ext cx="1339066" cy="317972"/>
              </a:xfrm>
              <a:prstGeom prst="rect">
                <a:avLst/>
              </a:prstGeom>
              <a:noFill/>
            </p:spPr>
            <p:txBody>
              <a:bodyPr wrap="squar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r>
                        <a:rPr lang="en-US" altLang="zh-CN" i="1" smtClean="0">
                          <a:solidFill>
                            <a:srgbClr val="000000"/>
                          </a:solidFill>
                          <a:latin typeface="Cambria Math" panose="02040503050406030204" pitchFamily="18" charset="0"/>
                        </a:rPr>
                        <m:t>𝑀</m:t>
                      </m:r>
                      <m:acc>
                        <m:accPr>
                          <m:chr m:val="⃗"/>
                          <m:ctrlPr>
                            <a:rPr lang="en-US" altLang="zh-CN" i="1" smtClean="0">
                              <a:solidFill>
                                <a:srgbClr val="000000"/>
                              </a:solidFill>
                              <a:latin typeface="Cambria Math" panose="02040503050406030204" pitchFamily="18" charset="0"/>
                            </a:rPr>
                          </m:ctrlPr>
                        </m:accPr>
                        <m:e>
                          <m:r>
                            <a:rPr lang="zh-CN" altLang="en-US" i="1" smtClean="0">
                              <a:solidFill>
                                <a:srgbClr val="000000"/>
                              </a:solidFill>
                              <a:latin typeface="Cambria Math" panose="02040503050406030204" pitchFamily="18" charset="0"/>
                            </a:rPr>
                            <m:t>𝜃</m:t>
                          </m:r>
                        </m:e>
                      </m:acc>
                      <m:r>
                        <a:rPr lang="en-US" altLang="zh-CN" i="1" smtClean="0">
                          <a:solidFill>
                            <a:srgbClr val="000000"/>
                          </a:solidFill>
                          <a:latin typeface="Cambria Math" panose="02040503050406030204" pitchFamily="18" charset="0"/>
                        </a:rPr>
                        <m:t>=0</m:t>
                      </m:r>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0" name="文本框 9">
                <a:extLst>
                  <a:ext uri="{FF2B5EF4-FFF2-40B4-BE49-F238E27FC236}">
                    <a16:creationId xmlns:a16="http://schemas.microsoft.com/office/drawing/2014/main" id="{E4BEA091-EE6D-4CC0-B677-942D4C44704F}"/>
                  </a:ext>
                </a:extLst>
              </p:cNvPr>
              <p:cNvSpPr txBox="1">
                <a:spLocks noRot="1" noChangeAspect="1" noMove="1" noResize="1" noEditPoints="1" noAdjustHandles="1" noChangeArrowheads="1" noChangeShapeType="1" noTextEdit="1"/>
              </p:cNvSpPr>
              <p:nvPr/>
            </p:nvSpPr>
            <p:spPr>
              <a:xfrm>
                <a:off x="7021071" y="1934990"/>
                <a:ext cx="1339066" cy="317972"/>
              </a:xfrm>
              <a:prstGeom prst="rect">
                <a:avLst/>
              </a:prstGeom>
              <a:blipFill>
                <a:blip r:embed="rId6"/>
                <a:stretch>
                  <a:fillRect t="-39623" b="-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E949F82-5123-454A-9C6F-1CD26DBE4D29}"/>
                  </a:ext>
                </a:extLst>
              </p:cNvPr>
              <p:cNvSpPr txBox="1"/>
              <p:nvPr/>
            </p:nvSpPr>
            <p:spPr>
              <a:xfrm>
                <a:off x="376250" y="2930616"/>
                <a:ext cx="5904656" cy="2642455"/>
              </a:xfrm>
              <a:prstGeom prst="rect">
                <a:avLst/>
              </a:prstGeom>
              <a:noFill/>
            </p:spPr>
            <p:txBody>
              <a:bodyPr wrap="square" rtlCol="0">
                <a:spAutoFit/>
              </a:bodyPr>
              <a:lstStyle/>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𝑢</m:t>
                        </m:r>
                      </m:e>
                    </m:acc>
                  </m:oMath>
                </a14:m>
                <a:r>
                  <a:rPr lang="en-US" altLang="zh-CN" dirty="0">
                    <a:latin typeface="Calibri" panose="020F0502020204030204" pitchFamily="34" charset="0"/>
                    <a:cs typeface="Calibri" panose="020F0502020204030204" pitchFamily="34" charset="0"/>
                  </a:rPr>
                  <a:t>:   Orbit vector</a:t>
                </a:r>
              </a:p>
              <a:p>
                <a:pPr>
                  <a:lnSpc>
                    <a:spcPct val="150000"/>
                  </a:lnSpc>
                </a:pPr>
                <a14:m>
                  <m:oMath xmlns:m="http://schemas.openxmlformats.org/officeDocument/2006/math">
                    <m:acc>
                      <m:accPr>
                        <m:chr m:val="⃗"/>
                        <m:ctrlPr>
                          <a:rPr lang="zh-CN" altLang="en-US" i="1">
                            <a:latin typeface="Cambria Math" panose="02040503050406030204" pitchFamily="18" charset="0"/>
                          </a:rPr>
                        </m:ctrlPr>
                      </m:accPr>
                      <m:e>
                        <m:r>
                          <a:rPr lang="en-US" altLang="zh-CN" b="0" i="1">
                            <a:latin typeface="Cambria Math" panose="02040503050406030204" pitchFamily="18" charset="0"/>
                          </a:rPr>
                          <m:t>𝐷</m:t>
                        </m:r>
                      </m:e>
                    </m:acc>
                    <m:r>
                      <a:rPr lang="en-US" altLang="zh-CN" b="0" i="1" baseline="-25000">
                        <a:latin typeface="Cambria Math" panose="02040503050406030204" pitchFamily="18" charset="0"/>
                      </a:rPr>
                      <m:t>𝑢</m:t>
                    </m:r>
                    <m:r>
                      <a:rPr lang="en-US" altLang="zh-CN" b="0" i="1" baseline="-25000">
                        <a:latin typeface="Cambria Math" panose="02040503050406030204" pitchFamily="18" charset="0"/>
                      </a:rPr>
                      <m:t> </m:t>
                    </m:r>
                  </m:oMath>
                </a14:m>
                <a:r>
                  <a:rPr lang="en-US" altLang="zh-CN" dirty="0">
                    <a:latin typeface="Calibri" panose="020F0502020204030204" pitchFamily="34" charset="0"/>
                    <a:cs typeface="Calibri" panose="020F0502020204030204" pitchFamily="34" charset="0"/>
                  </a:rPr>
                  <a:t>: Dispersion vector</a:t>
                </a:r>
              </a:p>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zh-CN" altLang="en-US" b="0" i="1">
                            <a:latin typeface="Cambria Math" panose="02040503050406030204" pitchFamily="18" charset="0"/>
                          </a:rPr>
                          <m:t>𝜃</m:t>
                        </m:r>
                      </m:e>
                    </m:acc>
                  </m:oMath>
                </a14:m>
                <a:r>
                  <a:rPr lang="en-US" altLang="zh-CN" dirty="0">
                    <a:latin typeface="Calibri" panose="020F0502020204030204" pitchFamily="34" charset="0"/>
                    <a:cs typeface="Calibri" panose="020F0502020204030204" pitchFamily="34" charset="0"/>
                  </a:rPr>
                  <a:t>:   Corrector strengths vector</a:t>
                </a:r>
              </a:p>
              <a:p>
                <a:pPr>
                  <a:lnSpc>
                    <a:spcPct val="150000"/>
                  </a:lnSpc>
                </a:pPr>
                <a14:m>
                  <m:oMath xmlns:m="http://schemas.openxmlformats.org/officeDocument/2006/math">
                    <m:r>
                      <a:rPr lang="zh-CN" altLang="en-US" b="0" i="1" smtClean="0">
                        <a:solidFill>
                          <a:srgbClr val="FF0000"/>
                        </a:solidFill>
                        <a:latin typeface="Cambria Math" panose="02040503050406030204" pitchFamily="18" charset="0"/>
                      </a:rPr>
                      <m:t>𝛼</m:t>
                    </m:r>
                  </m:oMath>
                </a14:m>
                <a:r>
                  <a:rPr lang="en-US" altLang="zh-CN" dirty="0">
                    <a:solidFill>
                      <a:srgbClr val="FF0000"/>
                    </a:solidFill>
                    <a:latin typeface="Calibri" panose="020F0502020204030204" pitchFamily="34" charset="0"/>
                    <a:cs typeface="Calibri" panose="020F0502020204030204" pitchFamily="34" charset="0"/>
                  </a:rPr>
                  <a:t>:   Weight factor</a:t>
                </a:r>
              </a:p>
              <a:p>
                <a:pPr>
                  <a:lnSpc>
                    <a:spcPct val="150000"/>
                  </a:lnSpc>
                </a:pPr>
                <a14:m>
                  <m:oMath xmlns:m="http://schemas.openxmlformats.org/officeDocument/2006/math">
                    <m:r>
                      <a:rPr lang="en-US" altLang="zh-CN" b="0" i="1" smtClean="0">
                        <a:latin typeface="Cambria Math" panose="02040503050406030204" pitchFamily="18" charset="0"/>
                      </a:rPr>
                      <m:t>𝐴</m:t>
                    </m:r>
                  </m:oMath>
                </a14:m>
                <a:r>
                  <a:rPr lang="en-US" altLang="zh-CN" dirty="0">
                    <a:latin typeface="Calibri" panose="020F0502020204030204" pitchFamily="34" charset="0"/>
                    <a:cs typeface="Calibri" panose="020F0502020204030204" pitchFamily="34" charset="0"/>
                  </a:rPr>
                  <a:t>:   Orbit response matrix</a:t>
                </a:r>
              </a:p>
              <a:p>
                <a:pPr>
                  <a:lnSpc>
                    <a:spcPct val="150000"/>
                  </a:lnSpc>
                </a:pPr>
                <a14:m>
                  <m:oMath xmlns:m="http://schemas.openxmlformats.org/officeDocument/2006/math">
                    <m:r>
                      <a:rPr lang="en-US" altLang="zh-CN" b="0" i="1" smtClean="0">
                        <a:latin typeface="Cambria Math" panose="02040503050406030204" pitchFamily="18" charset="0"/>
                      </a:rPr>
                      <m:t>𝐵</m:t>
                    </m:r>
                  </m:oMath>
                </a14:m>
                <a:r>
                  <a:rPr lang="en-US" altLang="zh-CN" dirty="0">
                    <a:latin typeface="Calibri" panose="020F0502020204030204" pitchFamily="34" charset="0"/>
                    <a:cs typeface="Calibri" panose="020F0502020204030204" pitchFamily="34" charset="0"/>
                  </a:rPr>
                  <a:t>:   Dispersion response matrix</a:t>
                </a:r>
                <a:endParaRPr lang="zh-CN" altLang="en-US" dirty="0">
                  <a:latin typeface="Calibri" panose="020F0502020204030204" pitchFamily="34" charset="0"/>
                  <a:cs typeface="Calibri" panose="020F0502020204030204" pitchFamily="34" charset="0"/>
                </a:endParaRPr>
              </a:p>
            </p:txBody>
          </p:sp>
        </mc:Choice>
        <mc:Fallback xmlns="">
          <p:sp>
            <p:nvSpPr>
              <p:cNvPr id="11" name="文本框 10">
                <a:extLst>
                  <a:ext uri="{FF2B5EF4-FFF2-40B4-BE49-F238E27FC236}">
                    <a16:creationId xmlns:a16="http://schemas.microsoft.com/office/drawing/2014/main" id="{EE949F82-5123-454A-9C6F-1CD26DBE4D29}"/>
                  </a:ext>
                </a:extLst>
              </p:cNvPr>
              <p:cNvSpPr txBox="1">
                <a:spLocks noRot="1" noChangeAspect="1" noMove="1" noResize="1" noEditPoints="1" noAdjustHandles="1" noChangeArrowheads="1" noChangeShapeType="1" noTextEdit="1"/>
              </p:cNvSpPr>
              <p:nvPr/>
            </p:nvSpPr>
            <p:spPr>
              <a:xfrm>
                <a:off x="376250" y="2930616"/>
                <a:ext cx="5904656" cy="2642455"/>
              </a:xfrm>
              <a:prstGeom prst="rect">
                <a:avLst/>
              </a:prstGeom>
              <a:blipFill>
                <a:blip r:embed="rId7"/>
                <a:stretch>
                  <a:fillRect b="-3233"/>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2EE436F8-17DA-43E1-8AD9-C830D7365602}"/>
              </a:ext>
            </a:extLst>
          </p:cNvPr>
          <p:cNvSpPr/>
          <p:nvPr/>
        </p:nvSpPr>
        <p:spPr>
          <a:xfrm>
            <a:off x="5078254" y="2630833"/>
            <a:ext cx="2092603" cy="3443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en-US" altLang="zh-CN" sz="1400" b="1" dirty="0">
                <a:solidFill>
                  <a:srgbClr val="FF40FF"/>
                </a:solidFill>
              </a:rPr>
              <a:t>Result of one seed</a:t>
            </a:r>
          </a:p>
        </p:txBody>
      </p:sp>
      <p:pic>
        <p:nvPicPr>
          <p:cNvPr id="15" name="图片 14">
            <a:extLst>
              <a:ext uri="{FF2B5EF4-FFF2-40B4-BE49-F238E27FC236}">
                <a16:creationId xmlns:a16="http://schemas.microsoft.com/office/drawing/2014/main" id="{C8C98A93-7C8B-4AE8-889C-30D65F211A2B}"/>
              </a:ext>
            </a:extLst>
          </p:cNvPr>
          <p:cNvPicPr>
            <a:picLocks noChangeAspect="1"/>
          </p:cNvPicPr>
          <p:nvPr/>
        </p:nvPicPr>
        <p:blipFill>
          <a:blip r:embed="rId8"/>
          <a:stretch>
            <a:fillRect/>
          </a:stretch>
        </p:blipFill>
        <p:spPr>
          <a:xfrm>
            <a:off x="567915" y="5656891"/>
            <a:ext cx="2760663" cy="720000"/>
          </a:xfrm>
          <a:prstGeom prst="rect">
            <a:avLst/>
          </a:prstGeom>
        </p:spPr>
      </p:pic>
      <p:pic>
        <p:nvPicPr>
          <p:cNvPr id="29" name="图片 28">
            <a:extLst>
              <a:ext uri="{FF2B5EF4-FFF2-40B4-BE49-F238E27FC236}">
                <a16:creationId xmlns:a16="http://schemas.microsoft.com/office/drawing/2014/main" id="{7F47721B-2431-490D-8F00-379880C8554A}"/>
              </a:ext>
            </a:extLst>
          </p:cNvPr>
          <p:cNvPicPr>
            <a:picLocks noChangeAspect="1"/>
          </p:cNvPicPr>
          <p:nvPr/>
        </p:nvPicPr>
        <p:blipFill>
          <a:blip r:embed="rId9"/>
          <a:stretch>
            <a:fillRect/>
          </a:stretch>
        </p:blipFill>
        <p:spPr>
          <a:xfrm>
            <a:off x="4470862" y="2981829"/>
            <a:ext cx="3766154" cy="1440000"/>
          </a:xfrm>
          <a:prstGeom prst="rect">
            <a:avLst/>
          </a:prstGeom>
        </p:spPr>
      </p:pic>
      <p:pic>
        <p:nvPicPr>
          <p:cNvPr id="31" name="图片 30">
            <a:extLst>
              <a:ext uri="{FF2B5EF4-FFF2-40B4-BE49-F238E27FC236}">
                <a16:creationId xmlns:a16="http://schemas.microsoft.com/office/drawing/2014/main" id="{310F1AD9-7EC2-411A-BB5F-9FD921DFBDBB}"/>
              </a:ext>
            </a:extLst>
          </p:cNvPr>
          <p:cNvPicPr>
            <a:picLocks noChangeAspect="1"/>
          </p:cNvPicPr>
          <p:nvPr/>
        </p:nvPicPr>
        <p:blipFill>
          <a:blip r:embed="rId10"/>
          <a:stretch>
            <a:fillRect/>
          </a:stretch>
        </p:blipFill>
        <p:spPr>
          <a:xfrm>
            <a:off x="4470862" y="4483366"/>
            <a:ext cx="3766154" cy="1440000"/>
          </a:xfrm>
          <a:prstGeom prst="rect">
            <a:avLst/>
          </a:prstGeom>
        </p:spPr>
      </p:pic>
    </p:spTree>
    <p:extLst>
      <p:ext uri="{BB962C8B-B14F-4D97-AF65-F5344CB8AC3E}">
        <p14:creationId xmlns:p14="http://schemas.microsoft.com/office/powerpoint/2010/main" val="194192443"/>
      </p:ext>
    </p:extLst>
  </p:cSld>
  <p:clrMapOvr>
    <a:masterClrMapping/>
  </p:clrMapOvr>
</p:sld>
</file>

<file path=ppt/theme/theme1.xml><?xml version="1.0" encoding="utf-8"?>
<a:theme xmlns:a="http://schemas.openxmlformats.org/drawingml/2006/main" name="Office 主题">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566787_TF22987246" id="{72720CEE-364F-46BE-AE20-6C7966CC163B}" vid="{407FFBA5-D031-4849-AD9E-46559B48ABA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水滴</Template>
  <TotalTime>0</TotalTime>
  <Words>1175</Words>
  <Application>Microsoft Office PowerPoint</Application>
  <PresentationFormat>全屏显示(4:3)</PresentationFormat>
  <Paragraphs>305</Paragraphs>
  <Slides>17</Slides>
  <Notes>17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Microsoft YaHei UI</vt:lpstr>
      <vt:lpstr>MS Mincho</vt:lpstr>
      <vt:lpstr>等线</vt:lpstr>
      <vt:lpstr>Agency FB</vt:lpstr>
      <vt:lpstr>Arial</vt:lpstr>
      <vt:lpstr>Book Antiqua</vt:lpstr>
      <vt:lpstr>Calibri</vt:lpstr>
      <vt:lpstr>Cambria Math</vt:lpstr>
      <vt:lpstr>Microsoft Sans Serif</vt:lpstr>
      <vt:lpstr>Rockwell</vt:lpstr>
      <vt:lpstr>Stencil</vt:lpstr>
      <vt:lpstr>Symbol</vt:lpstr>
      <vt:lpstr>Times New Roman</vt:lpstr>
      <vt:lpstr>Wingdings</vt:lpstr>
      <vt:lpstr>Office 主题</vt:lpstr>
      <vt:lpstr>CEPC collider ring orbit corrections</vt:lpstr>
      <vt:lpstr>Content</vt:lpstr>
      <vt:lpstr>Beam parameters</vt:lpstr>
      <vt:lpstr>Lattice and requirements</vt:lpstr>
      <vt:lpstr>The correction scheme</vt:lpstr>
      <vt:lpstr>Errors definition and challenges</vt:lpstr>
      <vt:lpstr>COD correction</vt:lpstr>
      <vt:lpstr>COD correction</vt:lpstr>
      <vt:lpstr>Dispersion correction</vt:lpstr>
      <vt:lpstr>Dispersion correction</vt:lpstr>
      <vt:lpstr>Dispersion correction</vt:lpstr>
      <vt:lpstr>Beta-beating distribution</vt:lpstr>
      <vt:lpstr>Results of emittance tuning</vt:lpstr>
      <vt:lpstr>DA results</vt:lpstr>
      <vt:lpstr>DA results</vt:lpstr>
      <vt:lpstr>Summary and to do list</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2021-01-14T10:34:59Z</dcterms:created>
  <dcterms:modified xsi:type="dcterms:W3CDTF">2021-11-08T07:06:57Z</dcterms:modified>
</cp:coreProperties>
</file>