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5" r:id="rId2"/>
    <p:sldId id="306" r:id="rId3"/>
    <p:sldId id="30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4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09AC2-65BA-45F7-8512-21504D05678F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BA6DA-5C6B-476E-ABA3-CB25952BBF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931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50FB4-6F4C-469A-8117-808EBC25848B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33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C865F-D3E8-4F2F-B19A-D7353E99EEDE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12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F43-0CD9-4131-886F-F13515ED8C34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159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35A7-E243-4B59-8F10-07FF96EE6FBB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8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8D99-9903-422D-86AE-3DC32A8443EF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87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B8C3-72C7-4208-AB99-984B6C64652E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93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9CC8-D5E7-4F20-88F7-49813861A77F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8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DBD09-AE0A-40FE-808B-6DF2CDD535DE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101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E4CE9-3C17-466E-A4C4-9A3D5BBE8B3C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50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C794-F24F-49D9-AB98-34F2037B711F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43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6F956-0C1D-491D-8D3B-70E446F7E28A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06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21D61-AC29-4EF1-9D08-3624484F0EA5}" type="datetime1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AC61-1C20-46D3-8184-3FA7FDD38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87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63167" y="2586250"/>
            <a:ext cx="7579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dirty="0"/>
              <a:t>S</a:t>
            </a:r>
            <a:r>
              <a:rPr kumimoji="1" lang="en-US" altLang="ja-JP" sz="4800" dirty="0" smtClean="0"/>
              <a:t>tatus of CEPCSW for tracking performance study</a:t>
            </a:r>
            <a:endParaRPr kumimoji="1" lang="ja-JP" altLang="en-US" sz="48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311054" y="6261780"/>
            <a:ext cx="2379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07/16/</a:t>
            </a:r>
            <a:r>
              <a:rPr kumimoji="1" lang="en-US" altLang="ja-JP" sz="2400" dirty="0" smtClean="0"/>
              <a:t>2021</a:t>
            </a:r>
            <a:endParaRPr kumimoji="1" lang="ja-JP" altLang="en-US" sz="24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44716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 flipV="1">
            <a:off x="0" y="980885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2942852" y="179595"/>
            <a:ext cx="7308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dirty="0" smtClean="0"/>
              <a:t>Update </a:t>
            </a:r>
            <a:r>
              <a:rPr lang="en-US" altLang="ja-JP" sz="4000" dirty="0" smtClean="0"/>
              <a:t>from previous status</a:t>
            </a:r>
            <a:endParaRPr kumimoji="1" lang="ja-JP" altLang="en-US" sz="40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246" y="2222470"/>
            <a:ext cx="5289306" cy="381784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96727" y="1637695"/>
            <a:ext cx="2144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・</a:t>
            </a:r>
            <a:r>
              <a:rPr lang="en-US" altLang="ja-JP" sz="3200" dirty="0" smtClean="0"/>
              <a:t>Update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6138" y="2286000"/>
            <a:ext cx="6049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</a:t>
            </a:r>
            <a:r>
              <a:rPr kumimoji="1" lang="en-US" altLang="ja-JP" sz="2000" dirty="0" smtClean="0"/>
              <a:t>- set the resolution of DC :  0.1mm for x and y , 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                                            2.828mm for z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6138" y="4131392"/>
            <a:ext cx="56182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</a:t>
            </a:r>
            <a:r>
              <a:rPr kumimoji="1" lang="en-US" altLang="ja-JP" sz="2000" dirty="0" smtClean="0"/>
              <a:t>- (for this figure) the wall thickness is 0.2mm (inner), 2.8mm (outer) ,  slightly different from the settings used in the LDT.</a:t>
            </a:r>
          </a:p>
          <a:p>
            <a:endParaRPr lang="en-US" altLang="ja-JP" sz="2000" dirty="0"/>
          </a:p>
          <a:p>
            <a:r>
              <a:rPr kumimoji="1" lang="en-US" altLang="ja-JP" sz="2000" dirty="0" smtClean="0"/>
              <a:t>0.2cm (inner wall) </a:t>
            </a:r>
            <a:r>
              <a:rPr kumimoji="1" lang="en-US" altLang="ja-JP" sz="2000" dirty="0" smtClean="0">
                <a:sym typeface="Wingdings" panose="05000000000000000000" pitchFamily="2" charset="2"/>
              </a:rPr>
              <a:t> check.</a:t>
            </a:r>
            <a:endParaRPr kumimoji="1" lang="en-US" altLang="ja-JP" sz="2000" dirty="0" smtClean="0"/>
          </a:p>
          <a:p>
            <a:endParaRPr lang="en-US" altLang="ja-JP" sz="2000" dirty="0"/>
          </a:p>
          <a:p>
            <a:r>
              <a:rPr lang="fr-FR" altLang="ja-JP" sz="2000" dirty="0"/>
              <a:t>Carbon 0.2mm --&gt; 0.2/213.5 = 0.09367% </a:t>
            </a:r>
          </a:p>
          <a:p>
            <a:r>
              <a:rPr lang="fr-FR" altLang="ja-JP" sz="2000" dirty="0"/>
              <a:t>Carbon 2.8mm --&gt; 2.8/213.5 = 1.311%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24800" y="1762780"/>
            <a:ext cx="37660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# this time try to use “</a:t>
            </a:r>
            <a:r>
              <a:rPr kumimoji="1" lang="en-US" altLang="ja-JP" sz="1400" dirty="0" err="1" smtClean="0"/>
              <a:t>pocaMomKal</a:t>
            </a:r>
            <a:r>
              <a:rPr lang="en-US" altLang="ja-JP" sz="1400" dirty="0" smtClean="0"/>
              <a:t>” variable, though not so much difference. </a:t>
            </a:r>
            <a:endParaRPr kumimoji="1" lang="ja-JP" altLang="en-US" sz="1400" dirty="0"/>
          </a:p>
        </p:txBody>
      </p:sp>
      <p:sp>
        <p:nvSpPr>
          <p:cNvPr id="11" name="右矢印 10"/>
          <p:cNvSpPr/>
          <p:nvPr/>
        </p:nvSpPr>
        <p:spPr>
          <a:xfrm>
            <a:off x="1169377" y="3226777"/>
            <a:ext cx="386861" cy="246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86837" y="3193421"/>
            <a:ext cx="468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 looks not so much difference from previous results, with rms</a:t>
            </a:r>
            <a:r>
              <a:rPr kumimoji="1" lang="en-US" altLang="ja-JP" baseline="-25000" dirty="0" smtClean="0"/>
              <a:t>z</a:t>
            </a:r>
            <a:r>
              <a:rPr kumimoji="1" lang="en-US" altLang="ja-JP" dirty="0" smtClean="0"/>
              <a:t> = 0.11mm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6166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AC61-1C20-46D3-8184-3FA7FDD3807A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147" y="3598768"/>
            <a:ext cx="9516485" cy="3122707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3281" y="212539"/>
            <a:ext cx="2302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u="sng" dirty="0" smtClean="0"/>
              <a:t>Next Step</a:t>
            </a:r>
            <a:endParaRPr kumimoji="1" lang="ja-JP" altLang="en-US" sz="3200" u="sng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7200" y="825577"/>
            <a:ext cx="11394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 </a:t>
            </a:r>
            <a:r>
              <a:rPr lang="en-US" altLang="ja-JP" sz="2400" dirty="0" smtClean="0"/>
              <a:t>Check recent updates on the detector configuration, especially the FTD part, prepared in CEPCSW master. 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For the barrel, it does not affect so much, but a good timing to check the geometry. </a:t>
            </a:r>
            <a:endParaRPr kumimoji="1" lang="ja-JP" altLang="en-US" sz="24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7200" y="2217921"/>
            <a:ext cx="11635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・ </a:t>
            </a:r>
            <a:r>
              <a:rPr lang="en-US" altLang="ja-JP" sz="2400" dirty="0" smtClean="0"/>
              <a:t>Since the crash happened (like below), try to point where it comes from. </a:t>
            </a:r>
          </a:p>
          <a:p>
            <a:r>
              <a:rPr kumimoji="1" lang="en-US" altLang="ja-JP" sz="2400" dirty="0"/>
              <a:t> </a:t>
            </a:r>
            <a:r>
              <a:rPr kumimoji="1" lang="en-US" altLang="ja-JP" sz="2400" dirty="0" smtClean="0"/>
              <a:t>    along with checking the geometry settings. </a:t>
            </a:r>
            <a:r>
              <a:rPr lang="en-US" altLang="ja-JP" sz="2400" dirty="0" smtClean="0"/>
              <a:t>(not sure how easy it is, from recent checks by myself...)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2897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8422</TotalTime>
  <Words>198</Words>
  <Application>Microsoft Office PowerPoint</Application>
  <PresentationFormat>ワイド画面</PresentationFormat>
  <Paragraphs>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木内隆太</dc:creator>
  <cp:lastModifiedBy>木内隆太</cp:lastModifiedBy>
  <cp:revision>69</cp:revision>
  <dcterms:created xsi:type="dcterms:W3CDTF">2021-04-20T07:59:47Z</dcterms:created>
  <dcterms:modified xsi:type="dcterms:W3CDTF">2021-07-16T08:46:09Z</dcterms:modified>
</cp:coreProperties>
</file>