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tags/tag4.xml" ContentType="application/vnd.openxmlformats-officedocument.presentationml.tags+xml"/>
  <Override PartName="/ppt/notesSlides/notesSlide20.xml" ContentType="application/vnd.openxmlformats-officedocument.presentationml.notesSlide+xml"/>
  <Override PartName="/ppt/tags/tag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6"/>
  </p:notesMasterIdLst>
  <p:handoutMasterIdLst>
    <p:handoutMasterId r:id="rId37"/>
  </p:handoutMasterIdLst>
  <p:sldIdLst>
    <p:sldId id="272" r:id="rId2"/>
    <p:sldId id="273" r:id="rId3"/>
    <p:sldId id="335" r:id="rId4"/>
    <p:sldId id="336" r:id="rId5"/>
    <p:sldId id="338" r:id="rId6"/>
    <p:sldId id="339" r:id="rId7"/>
    <p:sldId id="341" r:id="rId8"/>
    <p:sldId id="343" r:id="rId9"/>
    <p:sldId id="344" r:id="rId10"/>
    <p:sldId id="346" r:id="rId11"/>
    <p:sldId id="347" r:id="rId12"/>
    <p:sldId id="348" r:id="rId13"/>
    <p:sldId id="349" r:id="rId14"/>
    <p:sldId id="350" r:id="rId15"/>
    <p:sldId id="351" r:id="rId16"/>
    <p:sldId id="354" r:id="rId17"/>
    <p:sldId id="353" r:id="rId18"/>
    <p:sldId id="275" r:id="rId19"/>
    <p:sldId id="276" r:id="rId20"/>
    <p:sldId id="358" r:id="rId21"/>
    <p:sldId id="277" r:id="rId22"/>
    <p:sldId id="304" r:id="rId23"/>
    <p:sldId id="330" r:id="rId24"/>
    <p:sldId id="324" r:id="rId25"/>
    <p:sldId id="323" r:id="rId26"/>
    <p:sldId id="332" r:id="rId27"/>
    <p:sldId id="328" r:id="rId28"/>
    <p:sldId id="326" r:id="rId29"/>
    <p:sldId id="357" r:id="rId30"/>
    <p:sldId id="334" r:id="rId31"/>
    <p:sldId id="355" r:id="rId32"/>
    <p:sldId id="356" r:id="rId33"/>
    <p:sldId id="325" r:id="rId34"/>
    <p:sldId id="321" r:id="rId35"/>
  </p:sldIdLst>
  <p:sldSz cx="12192000" cy="6858000"/>
  <p:notesSz cx="6858000" cy="9144000"/>
  <p:defaultTextStyle>
    <a:defPPr rtl="0">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93" autoAdjust="0"/>
    <p:restoredTop sz="94660"/>
  </p:normalViewPr>
  <p:slideViewPr>
    <p:cSldViewPr snapToGrid="0">
      <p:cViewPr varScale="1">
        <p:scale>
          <a:sx n="83" d="100"/>
          <a:sy n="83" d="100"/>
        </p:scale>
        <p:origin x="559" y="2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C2459A-8875-4033-98C6-02923644E29D}" type="datetime2">
              <a:rPr lang="zh-CN" altLang="en-US" smtClean="0">
                <a:latin typeface="微软雅黑" panose="020B0503020204020204" pitchFamily="34" charset="-122"/>
                <a:ea typeface="微软雅黑" panose="020B0503020204020204" pitchFamily="34" charset="-122"/>
              </a:rPr>
              <a:t>2021年10月9日</a:t>
            </a:fld>
            <a:endParaRPr lang="zh-CN" altLang="en-US" dirty="0">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微软雅黑" panose="020B0503020204020204" pitchFamily="34" charset="-122"/>
              <a:ea typeface="微软雅黑" panose="020B0503020204020204" pitchFamily="34" charset="-122"/>
            </a:endParaRPr>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9A0AF4-0B8A-4FA6-9844-3FD3A33F06DF}" type="slidenum">
              <a:rPr lang="zh-CN" altLang="en-US" smtClean="0">
                <a:latin typeface="微软雅黑" panose="020B0503020204020204" pitchFamily="34" charset="-122"/>
                <a:ea typeface="微软雅黑" panose="020B0503020204020204" pitchFamily="34" charset="-122"/>
              </a:rPr>
              <a:t>‹#›</a:t>
            </a:fld>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87523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noProof="0"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709F6B0C-6D1E-4F53-A8D4-0EE188F290A5}" type="datetime2">
              <a:rPr lang="zh-CN" altLang="en-US" smtClean="0"/>
              <a:pPr/>
              <a:t>2021年10月9日</a:t>
            </a:fld>
            <a:endParaRPr 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CN" dirty="0"/>
              <a:t>单击此处编辑母版文本样式</a:t>
            </a:r>
          </a:p>
          <a:p>
            <a:pPr lvl="1" rtl="0"/>
            <a:r>
              <a:rPr lang="zh-CN" dirty="0"/>
              <a:t>第二级</a:t>
            </a:r>
          </a:p>
          <a:p>
            <a:pPr lvl="2" rtl="0"/>
            <a:r>
              <a:rPr lang="zh-CN" dirty="0"/>
              <a:t>第三级</a:t>
            </a:r>
          </a:p>
          <a:p>
            <a:pPr lvl="3" rtl="0"/>
            <a:r>
              <a:rPr lang="zh-CN" dirty="0"/>
              <a:t>第四级</a:t>
            </a:r>
          </a:p>
          <a:p>
            <a:pPr lvl="4" rtl="0"/>
            <a:r>
              <a:rPr lang="zh-CN" dirty="0"/>
              <a:t>第五级</a:t>
            </a:r>
            <a:endParaRPr 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noProof="0" dirty="0"/>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893B0CF2-7F87-4E02-A248-870047730F99}" type="slidenum">
              <a:rPr lang="en-US" altLang="zh-CN" noProof="0" smtClean="0"/>
              <a:pPr/>
              <a:t>‹#›</a:t>
            </a:fld>
            <a:endParaRPr lang="zh-CN" altLang="en-US" noProof="0" dirty="0"/>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p>
        </p:txBody>
      </p:sp>
      <p:sp>
        <p:nvSpPr>
          <p:cNvPr id="4" name="幻灯片编号占位符 3"/>
          <p:cNvSpPr>
            <a:spLocks noGrp="1"/>
          </p:cNvSpPr>
          <p:nvPr>
            <p:ph type="sldNum" sz="quarter" idx="10"/>
          </p:nvPr>
        </p:nvSpPr>
        <p:spPr/>
        <p:txBody>
          <a:bodyPr rtlCol="0"/>
          <a:lstStyle/>
          <a:p>
            <a:pPr rtl="0"/>
            <a:fld id="{893B0CF2-7F87-4E02-A248-870047730F99}" type="slidenum">
              <a:rPr lang="en-US" smtClean="0"/>
              <a:t>1</a:t>
            </a:fld>
            <a:endParaRPr lang="en-US"/>
          </a:p>
        </p:txBody>
      </p:sp>
    </p:spTree>
    <p:extLst>
      <p:ext uri="{BB962C8B-B14F-4D97-AF65-F5344CB8AC3E}">
        <p14:creationId xmlns:p14="http://schemas.microsoft.com/office/powerpoint/2010/main" val="1495133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10</a:t>
            </a:fld>
            <a:endParaRPr lang="zh-CN" altLang="en-US" noProof="0" dirty="0"/>
          </a:p>
        </p:txBody>
      </p:sp>
    </p:spTree>
    <p:extLst>
      <p:ext uri="{BB962C8B-B14F-4D97-AF65-F5344CB8AC3E}">
        <p14:creationId xmlns:p14="http://schemas.microsoft.com/office/powerpoint/2010/main" val="3275210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11</a:t>
            </a:fld>
            <a:endParaRPr lang="zh-CN" altLang="en-US" noProof="0" dirty="0"/>
          </a:p>
        </p:txBody>
      </p:sp>
    </p:spTree>
    <p:extLst>
      <p:ext uri="{BB962C8B-B14F-4D97-AF65-F5344CB8AC3E}">
        <p14:creationId xmlns:p14="http://schemas.microsoft.com/office/powerpoint/2010/main" val="1668073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12</a:t>
            </a:fld>
            <a:endParaRPr lang="zh-CN" altLang="en-US" noProof="0" dirty="0"/>
          </a:p>
        </p:txBody>
      </p:sp>
    </p:spTree>
    <p:extLst>
      <p:ext uri="{BB962C8B-B14F-4D97-AF65-F5344CB8AC3E}">
        <p14:creationId xmlns:p14="http://schemas.microsoft.com/office/powerpoint/2010/main" val="2679112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13</a:t>
            </a:fld>
            <a:endParaRPr lang="zh-CN" altLang="en-US" noProof="0" dirty="0"/>
          </a:p>
        </p:txBody>
      </p:sp>
    </p:spTree>
    <p:extLst>
      <p:ext uri="{BB962C8B-B14F-4D97-AF65-F5344CB8AC3E}">
        <p14:creationId xmlns:p14="http://schemas.microsoft.com/office/powerpoint/2010/main" val="1968323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14</a:t>
            </a:fld>
            <a:endParaRPr lang="zh-CN" altLang="en-US" noProof="0" dirty="0"/>
          </a:p>
        </p:txBody>
      </p:sp>
    </p:spTree>
    <p:extLst>
      <p:ext uri="{BB962C8B-B14F-4D97-AF65-F5344CB8AC3E}">
        <p14:creationId xmlns:p14="http://schemas.microsoft.com/office/powerpoint/2010/main" val="923776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15</a:t>
            </a:fld>
            <a:endParaRPr lang="zh-CN" altLang="en-US" noProof="0" dirty="0"/>
          </a:p>
        </p:txBody>
      </p:sp>
    </p:spTree>
    <p:extLst>
      <p:ext uri="{BB962C8B-B14F-4D97-AF65-F5344CB8AC3E}">
        <p14:creationId xmlns:p14="http://schemas.microsoft.com/office/powerpoint/2010/main" val="2754949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16</a:t>
            </a:fld>
            <a:endParaRPr lang="zh-CN" altLang="en-US" noProof="0" dirty="0"/>
          </a:p>
        </p:txBody>
      </p:sp>
    </p:spTree>
    <p:extLst>
      <p:ext uri="{BB962C8B-B14F-4D97-AF65-F5344CB8AC3E}">
        <p14:creationId xmlns:p14="http://schemas.microsoft.com/office/powerpoint/2010/main" val="3848538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17</a:t>
            </a:fld>
            <a:endParaRPr lang="zh-CN" altLang="en-US" noProof="0" dirty="0"/>
          </a:p>
        </p:txBody>
      </p:sp>
    </p:spTree>
    <p:extLst>
      <p:ext uri="{BB962C8B-B14F-4D97-AF65-F5344CB8AC3E}">
        <p14:creationId xmlns:p14="http://schemas.microsoft.com/office/powerpoint/2010/main" val="2621423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18</a:t>
            </a:fld>
            <a:endParaRPr lang="zh-CN" altLang="en-US" noProof="0" dirty="0"/>
          </a:p>
        </p:txBody>
      </p:sp>
    </p:spTree>
    <p:extLst>
      <p:ext uri="{BB962C8B-B14F-4D97-AF65-F5344CB8AC3E}">
        <p14:creationId xmlns:p14="http://schemas.microsoft.com/office/powerpoint/2010/main" val="831374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19</a:t>
            </a:fld>
            <a:endParaRPr lang="zh-CN" altLang="en-US" noProof="0" dirty="0"/>
          </a:p>
        </p:txBody>
      </p:sp>
    </p:spTree>
    <p:extLst>
      <p:ext uri="{BB962C8B-B14F-4D97-AF65-F5344CB8AC3E}">
        <p14:creationId xmlns:p14="http://schemas.microsoft.com/office/powerpoint/2010/main" val="249826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2</a:t>
            </a:fld>
            <a:endParaRPr lang="zh-CN" altLang="en-US" noProof="0" dirty="0"/>
          </a:p>
        </p:txBody>
      </p:sp>
    </p:spTree>
    <p:extLst>
      <p:ext uri="{BB962C8B-B14F-4D97-AF65-F5344CB8AC3E}">
        <p14:creationId xmlns:p14="http://schemas.microsoft.com/office/powerpoint/2010/main" val="21031139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20</a:t>
            </a:fld>
            <a:endParaRPr lang="zh-CN" altLang="en-US" noProof="0" dirty="0"/>
          </a:p>
        </p:txBody>
      </p:sp>
    </p:spTree>
    <p:extLst>
      <p:ext uri="{BB962C8B-B14F-4D97-AF65-F5344CB8AC3E}">
        <p14:creationId xmlns:p14="http://schemas.microsoft.com/office/powerpoint/2010/main" val="963017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21</a:t>
            </a:fld>
            <a:endParaRPr lang="zh-CN" altLang="en-US" noProof="0" dirty="0"/>
          </a:p>
        </p:txBody>
      </p:sp>
    </p:spTree>
    <p:extLst>
      <p:ext uri="{BB962C8B-B14F-4D97-AF65-F5344CB8AC3E}">
        <p14:creationId xmlns:p14="http://schemas.microsoft.com/office/powerpoint/2010/main" val="2644240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22</a:t>
            </a:fld>
            <a:endParaRPr lang="zh-CN" altLang="en-US" noProof="0" dirty="0"/>
          </a:p>
        </p:txBody>
      </p:sp>
    </p:spTree>
    <p:extLst>
      <p:ext uri="{BB962C8B-B14F-4D97-AF65-F5344CB8AC3E}">
        <p14:creationId xmlns:p14="http://schemas.microsoft.com/office/powerpoint/2010/main" val="28234770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23</a:t>
            </a:fld>
            <a:endParaRPr lang="zh-CN" altLang="en-US" noProof="0" dirty="0"/>
          </a:p>
        </p:txBody>
      </p:sp>
    </p:spTree>
    <p:extLst>
      <p:ext uri="{BB962C8B-B14F-4D97-AF65-F5344CB8AC3E}">
        <p14:creationId xmlns:p14="http://schemas.microsoft.com/office/powerpoint/2010/main" val="3986399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24</a:t>
            </a:fld>
            <a:endParaRPr lang="zh-CN" altLang="en-US" noProof="0" dirty="0"/>
          </a:p>
        </p:txBody>
      </p:sp>
    </p:spTree>
    <p:extLst>
      <p:ext uri="{BB962C8B-B14F-4D97-AF65-F5344CB8AC3E}">
        <p14:creationId xmlns:p14="http://schemas.microsoft.com/office/powerpoint/2010/main" val="40576285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25</a:t>
            </a:fld>
            <a:endParaRPr lang="zh-CN" altLang="en-US" noProof="0" dirty="0"/>
          </a:p>
        </p:txBody>
      </p:sp>
    </p:spTree>
    <p:extLst>
      <p:ext uri="{BB962C8B-B14F-4D97-AF65-F5344CB8AC3E}">
        <p14:creationId xmlns:p14="http://schemas.microsoft.com/office/powerpoint/2010/main" val="37454604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26</a:t>
            </a:fld>
            <a:endParaRPr lang="zh-CN" altLang="en-US" noProof="0" dirty="0"/>
          </a:p>
        </p:txBody>
      </p:sp>
    </p:spTree>
    <p:extLst>
      <p:ext uri="{BB962C8B-B14F-4D97-AF65-F5344CB8AC3E}">
        <p14:creationId xmlns:p14="http://schemas.microsoft.com/office/powerpoint/2010/main" val="16811026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27</a:t>
            </a:fld>
            <a:endParaRPr lang="zh-CN" altLang="en-US" noProof="0" dirty="0"/>
          </a:p>
        </p:txBody>
      </p:sp>
    </p:spTree>
    <p:extLst>
      <p:ext uri="{BB962C8B-B14F-4D97-AF65-F5344CB8AC3E}">
        <p14:creationId xmlns:p14="http://schemas.microsoft.com/office/powerpoint/2010/main" val="1643903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28</a:t>
            </a:fld>
            <a:endParaRPr lang="zh-CN" altLang="en-US" noProof="0" dirty="0"/>
          </a:p>
        </p:txBody>
      </p:sp>
    </p:spTree>
    <p:extLst>
      <p:ext uri="{BB962C8B-B14F-4D97-AF65-F5344CB8AC3E}">
        <p14:creationId xmlns:p14="http://schemas.microsoft.com/office/powerpoint/2010/main" val="39355816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29</a:t>
            </a:fld>
            <a:endParaRPr lang="zh-CN" altLang="en-US" noProof="0" dirty="0"/>
          </a:p>
        </p:txBody>
      </p:sp>
    </p:spTree>
    <p:extLst>
      <p:ext uri="{BB962C8B-B14F-4D97-AF65-F5344CB8AC3E}">
        <p14:creationId xmlns:p14="http://schemas.microsoft.com/office/powerpoint/2010/main" val="3810028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3</a:t>
            </a:fld>
            <a:endParaRPr lang="zh-CN" altLang="en-US" noProof="0" dirty="0"/>
          </a:p>
        </p:txBody>
      </p:sp>
    </p:spTree>
    <p:extLst>
      <p:ext uri="{BB962C8B-B14F-4D97-AF65-F5344CB8AC3E}">
        <p14:creationId xmlns:p14="http://schemas.microsoft.com/office/powerpoint/2010/main" val="19109699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30</a:t>
            </a:fld>
            <a:endParaRPr lang="zh-CN" altLang="en-US" noProof="0" dirty="0"/>
          </a:p>
        </p:txBody>
      </p:sp>
    </p:spTree>
    <p:extLst>
      <p:ext uri="{BB962C8B-B14F-4D97-AF65-F5344CB8AC3E}">
        <p14:creationId xmlns:p14="http://schemas.microsoft.com/office/powerpoint/2010/main" val="5708332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31</a:t>
            </a:fld>
            <a:endParaRPr lang="zh-CN" altLang="en-US" noProof="0" dirty="0"/>
          </a:p>
        </p:txBody>
      </p:sp>
    </p:spTree>
    <p:extLst>
      <p:ext uri="{BB962C8B-B14F-4D97-AF65-F5344CB8AC3E}">
        <p14:creationId xmlns:p14="http://schemas.microsoft.com/office/powerpoint/2010/main" val="22565591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32</a:t>
            </a:fld>
            <a:endParaRPr lang="zh-CN" altLang="en-US" noProof="0" dirty="0"/>
          </a:p>
        </p:txBody>
      </p:sp>
    </p:spTree>
    <p:extLst>
      <p:ext uri="{BB962C8B-B14F-4D97-AF65-F5344CB8AC3E}">
        <p14:creationId xmlns:p14="http://schemas.microsoft.com/office/powerpoint/2010/main" val="38381870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33</a:t>
            </a:fld>
            <a:endParaRPr lang="zh-CN" altLang="en-US" noProof="0" dirty="0"/>
          </a:p>
        </p:txBody>
      </p:sp>
    </p:spTree>
    <p:extLst>
      <p:ext uri="{BB962C8B-B14F-4D97-AF65-F5344CB8AC3E}">
        <p14:creationId xmlns:p14="http://schemas.microsoft.com/office/powerpoint/2010/main" val="12580540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34</a:t>
            </a:fld>
            <a:endParaRPr lang="zh-CN" altLang="en-US" noProof="0" dirty="0"/>
          </a:p>
        </p:txBody>
      </p:sp>
    </p:spTree>
    <p:extLst>
      <p:ext uri="{BB962C8B-B14F-4D97-AF65-F5344CB8AC3E}">
        <p14:creationId xmlns:p14="http://schemas.microsoft.com/office/powerpoint/2010/main" val="2159862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4</a:t>
            </a:fld>
            <a:endParaRPr lang="zh-CN" altLang="en-US" noProof="0" dirty="0"/>
          </a:p>
        </p:txBody>
      </p:sp>
    </p:spTree>
    <p:extLst>
      <p:ext uri="{BB962C8B-B14F-4D97-AF65-F5344CB8AC3E}">
        <p14:creationId xmlns:p14="http://schemas.microsoft.com/office/powerpoint/2010/main" val="468943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5</a:t>
            </a:fld>
            <a:endParaRPr lang="zh-CN" altLang="en-US" noProof="0" dirty="0"/>
          </a:p>
        </p:txBody>
      </p:sp>
    </p:spTree>
    <p:extLst>
      <p:ext uri="{BB962C8B-B14F-4D97-AF65-F5344CB8AC3E}">
        <p14:creationId xmlns:p14="http://schemas.microsoft.com/office/powerpoint/2010/main" val="3408727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6</a:t>
            </a:fld>
            <a:endParaRPr lang="zh-CN" altLang="en-US" noProof="0" dirty="0"/>
          </a:p>
        </p:txBody>
      </p:sp>
    </p:spTree>
    <p:extLst>
      <p:ext uri="{BB962C8B-B14F-4D97-AF65-F5344CB8AC3E}">
        <p14:creationId xmlns:p14="http://schemas.microsoft.com/office/powerpoint/2010/main" val="29727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7</a:t>
            </a:fld>
            <a:endParaRPr lang="zh-CN" altLang="en-US" noProof="0" dirty="0"/>
          </a:p>
        </p:txBody>
      </p:sp>
    </p:spTree>
    <p:extLst>
      <p:ext uri="{BB962C8B-B14F-4D97-AF65-F5344CB8AC3E}">
        <p14:creationId xmlns:p14="http://schemas.microsoft.com/office/powerpoint/2010/main" val="2823789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8</a:t>
            </a:fld>
            <a:endParaRPr lang="zh-CN" altLang="en-US" noProof="0" dirty="0"/>
          </a:p>
        </p:txBody>
      </p:sp>
    </p:spTree>
    <p:extLst>
      <p:ext uri="{BB962C8B-B14F-4D97-AF65-F5344CB8AC3E}">
        <p14:creationId xmlns:p14="http://schemas.microsoft.com/office/powerpoint/2010/main" val="111128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893B0CF2-7F87-4E02-A248-870047730F99}" type="slidenum">
              <a:rPr lang="en-US" altLang="zh-CN" noProof="0" smtClean="0"/>
              <a:pPr/>
              <a:t>9</a:t>
            </a:fld>
            <a:endParaRPr lang="zh-CN" altLang="en-US" noProof="0" dirty="0"/>
          </a:p>
        </p:txBody>
      </p:sp>
    </p:spTree>
    <p:extLst>
      <p:ext uri="{BB962C8B-B14F-4D97-AF65-F5344CB8AC3E}">
        <p14:creationId xmlns:p14="http://schemas.microsoft.com/office/powerpoint/2010/main" val="2550604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1">
        <a:schemeClr val="bg1"/>
      </p:bgRef>
    </p:bg>
    <p:spTree>
      <p:nvGrpSpPr>
        <p:cNvPr id="1" name=""/>
        <p:cNvGrpSpPr/>
        <p:nvPr/>
      </p:nvGrpSpPr>
      <p:grpSpPr>
        <a:xfrm>
          <a:off x="0" y="0"/>
          <a:ext cx="0" cy="0"/>
          <a:chOff x="0" y="0"/>
          <a:chExt cx="0" cy="0"/>
        </a:xfrm>
      </p:grpSpPr>
      <p:grpSp>
        <p:nvGrpSpPr>
          <p:cNvPr id="10" name="组 9"/>
          <p:cNvGrpSpPr/>
          <p:nvPr/>
        </p:nvGrpSpPr>
        <p:grpSpPr>
          <a:xfrm>
            <a:off x="0" y="6208894"/>
            <a:ext cx="12192000" cy="649106"/>
            <a:chOff x="0" y="6208894"/>
            <a:chExt cx="12192000" cy="649106"/>
          </a:xfrm>
        </p:grpSpPr>
        <p:sp>
          <p:nvSpPr>
            <p:cNvPr id="2" name="矩形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en-US">
                <a:latin typeface="微软雅黑" panose="020B0503020204020204" pitchFamily="34" charset="-122"/>
                <a:ea typeface="微软雅黑" panose="020B0503020204020204" pitchFamily="34" charset="-122"/>
              </a:endParaRPr>
            </a:p>
          </p:txBody>
        </p:sp>
        <p:cxnSp>
          <p:nvCxnSpPr>
            <p:cNvPr id="7" name="直接连接符​​(S)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直接连接符 4"/>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标题 8"/>
          <p:cNvSpPr>
            <a:spLocks noGrp="1"/>
          </p:cNvSpPr>
          <p:nvPr>
            <p:ph type="ctrTitle"/>
          </p:nvPr>
        </p:nvSpPr>
        <p:spPr>
          <a:xfrm>
            <a:off x="711200" y="1371600"/>
            <a:ext cx="10468864" cy="1828800"/>
          </a:xfrm>
          <a:ln>
            <a:noFill/>
          </a:ln>
        </p:spPr>
        <p:txBody>
          <a:bodyPr vert="horz" tIns="0" rIns="18288" bIns="0" rtlCol="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微软雅黑" panose="020B0503020204020204" pitchFamily="34" charset="-122"/>
                <a:ea typeface="微软雅黑" panose="020B0503020204020204" pitchFamily="34" charset="-122"/>
                <a:cs typeface="+mj-cs"/>
              </a:defRPr>
            </a:lvl1pPr>
          </a:lstStyle>
          <a:p>
            <a:pPr rtl="0"/>
            <a:r>
              <a:rPr lang="zh-CN" altLang="en-US" smtClean="0"/>
              <a:t>单击此处编辑母版标题样式</a:t>
            </a:r>
            <a:endParaRPr kumimoji="0" lang="en-US" dirty="0"/>
          </a:p>
        </p:txBody>
      </p:sp>
      <p:sp>
        <p:nvSpPr>
          <p:cNvPr id="17" name="副标题 16"/>
          <p:cNvSpPr>
            <a:spLocks noGrp="1"/>
          </p:cNvSpPr>
          <p:nvPr>
            <p:ph type="subTitle" idx="1"/>
          </p:nvPr>
        </p:nvSpPr>
        <p:spPr>
          <a:xfrm>
            <a:off x="711200" y="3228536"/>
            <a:ext cx="10472928" cy="1752600"/>
          </a:xfrm>
        </p:spPr>
        <p:txBody>
          <a:bodyPr lIns="0" rIns="18288" rtlCol="0"/>
          <a:lstStyle>
            <a:lvl1pPr marL="0" marR="45720" indent="0" algn="r">
              <a:buNone/>
              <a:defRPr>
                <a:solidFill>
                  <a:schemeClr val="tx1"/>
                </a:solidFill>
                <a:latin typeface="宋体" panose="02010600030101010101" pitchFamily="2" charset="-122"/>
                <a:ea typeface="宋体" panose="02010600030101010101" pitchFamily="2"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rtl="0"/>
            <a:r>
              <a:rPr lang="zh-CN" altLang="en-US" smtClean="0"/>
              <a:t>单击此处编辑母版副标题样式</a:t>
            </a:r>
            <a:endParaRPr kumimoji="0" lang="en-US" dirty="0"/>
          </a:p>
        </p:txBody>
      </p:sp>
      <p:sp>
        <p:nvSpPr>
          <p:cNvPr id="30" name="日期占位符 29"/>
          <p:cNvSpPr>
            <a:spLocks noGrp="1"/>
          </p:cNvSpPr>
          <p:nvPr>
            <p:ph type="dt" sz="half" idx="10"/>
          </p:nvPr>
        </p:nvSpPr>
        <p:spPr/>
        <p:txBody>
          <a:bodyPr rtlCol="0"/>
          <a:lstStyle>
            <a:lvl1pPr>
              <a:defRPr>
                <a:latin typeface="宋体" panose="02010600030101010101" pitchFamily="2" charset="-122"/>
                <a:ea typeface="宋体" panose="02010600030101010101" pitchFamily="2" charset="-122"/>
              </a:defRPr>
            </a:lvl1pPr>
          </a:lstStyle>
          <a:p>
            <a:fld id="{CD11CD66-A5DC-4DA4-9F16-86D76EE3D28C}" type="datetime2">
              <a:rPr lang="zh-CN" altLang="en-US" smtClean="0"/>
              <a:pPr/>
              <a:t>2021年10月9日</a:t>
            </a:fld>
            <a:endParaRPr lang="en-US" dirty="0"/>
          </a:p>
        </p:txBody>
      </p:sp>
      <p:sp>
        <p:nvSpPr>
          <p:cNvPr id="19" name="页脚占位符 18"/>
          <p:cNvSpPr>
            <a:spLocks noGrp="1"/>
          </p:cNvSpPr>
          <p:nvPr>
            <p:ph type="ftr" sz="quarter" idx="11"/>
          </p:nvPr>
        </p:nvSpPr>
        <p:spPr/>
        <p:txBody>
          <a:bodyPr rtlCol="0"/>
          <a:lstStyle>
            <a:lvl1pPr>
              <a:defRPr>
                <a:latin typeface="宋体" panose="02010600030101010101" pitchFamily="2" charset="-122"/>
                <a:ea typeface="宋体" panose="02010600030101010101" pitchFamily="2" charset="-122"/>
              </a:defRPr>
            </a:lvl1pPr>
          </a:lstStyle>
          <a:p>
            <a:r>
              <a:rPr lang="zh-CN" dirty="0"/>
              <a:t>添加页脚</a:t>
            </a:r>
            <a:endParaRPr lang="en-US" dirty="0"/>
          </a:p>
        </p:txBody>
      </p:sp>
      <p:sp>
        <p:nvSpPr>
          <p:cNvPr id="27" name="幻灯片编号占位符 26"/>
          <p:cNvSpPr>
            <a:spLocks noGrp="1"/>
          </p:cNvSpPr>
          <p:nvPr>
            <p:ph type="sldNum" sz="quarter" idx="12"/>
          </p:nvPr>
        </p:nvSpPr>
        <p:spPr/>
        <p:txBody>
          <a:bodyPr rtlCol="0"/>
          <a:lstStyle>
            <a:lvl1pPr>
              <a:defRPr>
                <a:latin typeface="宋体" panose="02010600030101010101" pitchFamily="2" charset="-122"/>
                <a:ea typeface="宋体" panose="02010600030101010101" pitchFamily="2" charset="-122"/>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smtClean="0"/>
              <a:t>单击此处编辑母版标题样式</a:t>
            </a:r>
            <a:endParaRPr kumimoji="0" lang="en-US" dirty="0"/>
          </a:p>
        </p:txBody>
      </p:sp>
      <p:sp>
        <p:nvSpPr>
          <p:cNvPr id="3" name="垂直文本占位符 2"/>
          <p:cNvSpPr>
            <a:spLocks noGrp="1"/>
          </p:cNvSpPr>
          <p:nvPr>
            <p:ph type="body" orient="vert" idx="1"/>
          </p:nvPr>
        </p:nvSpPr>
        <p:spPr/>
        <p:txBody>
          <a:bodyPr vert="eaVert" rtlCol="0"/>
          <a:lstStyle/>
          <a:p>
            <a:pPr lvl="0" rtl="0" eaLnBrk="1" latinLnBrk="0" hangingPunct="1"/>
            <a:r>
              <a:rPr lang="zh-CN" altLang="en-US" smtClean="0"/>
              <a:t>单击此处编辑母版文本样式</a:t>
            </a:r>
          </a:p>
          <a:p>
            <a:pPr lvl="1" rtl="0" eaLnBrk="1" latinLnBrk="0" hangingPunct="1"/>
            <a:r>
              <a:rPr lang="zh-CN" altLang="en-US" smtClean="0"/>
              <a:t>第二级</a:t>
            </a:r>
          </a:p>
          <a:p>
            <a:pPr lvl="2" rtl="0" eaLnBrk="1" latinLnBrk="0" hangingPunct="1"/>
            <a:r>
              <a:rPr lang="zh-CN" altLang="en-US" smtClean="0"/>
              <a:t>第三级</a:t>
            </a:r>
          </a:p>
          <a:p>
            <a:pPr lvl="3" rtl="0" eaLnBrk="1" latinLnBrk="0" hangingPunct="1"/>
            <a:r>
              <a:rPr lang="zh-CN" altLang="en-US" smtClean="0"/>
              <a:t>第四级</a:t>
            </a:r>
          </a:p>
          <a:p>
            <a:pPr lvl="4" rtl="0" eaLnBrk="1" latinLnBrk="0" hangingPunct="1"/>
            <a:r>
              <a:rPr lang="zh-CN" altLang="en-US" smtClean="0"/>
              <a:t>第五级</a:t>
            </a:r>
            <a:endParaRPr kumimoji="0" lang="en-US" dirty="0"/>
          </a:p>
        </p:txBody>
      </p:sp>
      <p:sp>
        <p:nvSpPr>
          <p:cNvPr id="4" name="日期占位符 3"/>
          <p:cNvSpPr>
            <a:spLocks noGrp="1"/>
          </p:cNvSpPr>
          <p:nvPr>
            <p:ph type="dt" sz="half" idx="10"/>
          </p:nvPr>
        </p:nvSpPr>
        <p:spPr/>
        <p:txBody>
          <a:bodyPr rtlCol="0"/>
          <a:lstStyle/>
          <a:p>
            <a:pPr rtl="0"/>
            <a:fld id="{9901956E-1F06-4164-BE4D-6DAEAD41794D}" type="datetime2">
              <a:rPr lang="zh-CN" altLang="en-US" smtClean="0"/>
              <a:t>2021年10月9日</a:t>
            </a:fld>
            <a:endParaRPr lang="en-US" dirty="0"/>
          </a:p>
        </p:txBody>
      </p:sp>
      <p:sp>
        <p:nvSpPr>
          <p:cNvPr id="5" name="页脚占位符 4"/>
          <p:cNvSpPr>
            <a:spLocks noGrp="1"/>
          </p:cNvSpPr>
          <p:nvPr>
            <p:ph type="ftr" sz="quarter" idx="11"/>
          </p:nvPr>
        </p:nvSpPr>
        <p:spPr/>
        <p:txBody>
          <a:bodyPr rtlCol="0"/>
          <a:lstStyle/>
          <a:p>
            <a:pPr rtl="0"/>
            <a:r>
              <a:rPr lang="zh-CN" dirty="0"/>
              <a:t>添加页脚</a:t>
            </a:r>
            <a:endParaRPr lang="en-US" dirty="0"/>
          </a:p>
        </p:txBody>
      </p:sp>
      <p:sp>
        <p:nvSpPr>
          <p:cNvPr id="6" name="幻灯片编号占位符 5"/>
          <p:cNvSpPr>
            <a:spLocks noGrp="1"/>
          </p:cNvSpPr>
          <p:nvPr>
            <p:ph type="sldNum" sz="quarter" idx="12"/>
          </p:nvPr>
        </p:nvSpPr>
        <p:spPr/>
        <p:txBody>
          <a:bodyPr rtlCol="0"/>
          <a:lstStyle/>
          <a:p>
            <a:pPr rtl="0"/>
            <a:fld id="{401CF334-2D5C-4859-84A6-CA7E6E43FAEB}" type="slidenum">
              <a:rPr lang="en-US" smtClean="0"/>
              <a:t>‹#›</a:t>
            </a:fld>
            <a:endParaRPr lang="en-US" dirty="0"/>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垂直标题 1"/>
          <p:cNvSpPr>
            <a:spLocks noGrp="1"/>
          </p:cNvSpPr>
          <p:nvPr>
            <p:ph type="title" orient="vert"/>
          </p:nvPr>
        </p:nvSpPr>
        <p:spPr>
          <a:xfrm>
            <a:off x="8839200" y="914402"/>
            <a:ext cx="2743200" cy="5211763"/>
          </a:xfrm>
        </p:spPr>
        <p:txBody>
          <a:bodyPr vert="eaVert" rtlCol="0"/>
          <a:lstStyle/>
          <a:p>
            <a:pPr rtl="0"/>
            <a:r>
              <a:rPr lang="zh-CN" altLang="en-US" smtClean="0"/>
              <a:t>单击此处编辑母版标题样式</a:t>
            </a:r>
            <a:endParaRPr kumimoji="0" lang="en-US" dirty="0"/>
          </a:p>
        </p:txBody>
      </p:sp>
      <p:sp>
        <p:nvSpPr>
          <p:cNvPr id="3" name="垂直文本占位符 2"/>
          <p:cNvSpPr>
            <a:spLocks noGrp="1"/>
          </p:cNvSpPr>
          <p:nvPr>
            <p:ph type="body" orient="vert" idx="1"/>
          </p:nvPr>
        </p:nvSpPr>
        <p:spPr>
          <a:xfrm>
            <a:off x="609600" y="914402"/>
            <a:ext cx="8026400" cy="5211763"/>
          </a:xfrm>
        </p:spPr>
        <p:txBody>
          <a:bodyPr vert="eaVert" rtlCol="0"/>
          <a:lstStyle/>
          <a:p>
            <a:pPr lvl="0" rtl="0" eaLnBrk="1" latinLnBrk="0" hangingPunct="1"/>
            <a:r>
              <a:rPr lang="zh-CN" altLang="en-US" smtClean="0"/>
              <a:t>单击此处编辑母版文本样式</a:t>
            </a:r>
          </a:p>
          <a:p>
            <a:pPr lvl="1" rtl="0" eaLnBrk="1" latinLnBrk="0" hangingPunct="1"/>
            <a:r>
              <a:rPr lang="zh-CN" altLang="en-US" smtClean="0"/>
              <a:t>第二级</a:t>
            </a:r>
          </a:p>
          <a:p>
            <a:pPr lvl="2" rtl="0" eaLnBrk="1" latinLnBrk="0" hangingPunct="1"/>
            <a:r>
              <a:rPr lang="zh-CN" altLang="en-US" smtClean="0"/>
              <a:t>第三级</a:t>
            </a:r>
          </a:p>
          <a:p>
            <a:pPr lvl="3" rtl="0" eaLnBrk="1" latinLnBrk="0" hangingPunct="1"/>
            <a:r>
              <a:rPr lang="zh-CN" altLang="en-US" smtClean="0"/>
              <a:t>第四级</a:t>
            </a:r>
          </a:p>
          <a:p>
            <a:pPr lvl="4" rtl="0" eaLnBrk="1" latinLnBrk="0" hangingPunct="1"/>
            <a:r>
              <a:rPr lang="zh-CN" altLang="en-US" smtClean="0"/>
              <a:t>第五级</a:t>
            </a:r>
            <a:endParaRPr kumimoji="0" lang="en-US" dirty="0"/>
          </a:p>
        </p:txBody>
      </p:sp>
      <p:sp>
        <p:nvSpPr>
          <p:cNvPr id="4" name="日期占位符 3"/>
          <p:cNvSpPr>
            <a:spLocks noGrp="1"/>
          </p:cNvSpPr>
          <p:nvPr>
            <p:ph type="dt" sz="half" idx="10"/>
          </p:nvPr>
        </p:nvSpPr>
        <p:spPr/>
        <p:txBody>
          <a:bodyPr rtlCol="0"/>
          <a:lstStyle/>
          <a:p>
            <a:pPr rtl="0"/>
            <a:fld id="{0B6F4438-3803-4880-BD4A-05A7E0A21AC6}" type="datetime2">
              <a:rPr lang="zh-CN" altLang="en-US" smtClean="0"/>
              <a:t>2021年10月9日</a:t>
            </a:fld>
            <a:endParaRPr lang="en-US" dirty="0"/>
          </a:p>
        </p:txBody>
      </p:sp>
      <p:sp>
        <p:nvSpPr>
          <p:cNvPr id="5" name="页脚占位符 4"/>
          <p:cNvSpPr>
            <a:spLocks noGrp="1"/>
          </p:cNvSpPr>
          <p:nvPr>
            <p:ph type="ftr" sz="quarter" idx="11"/>
          </p:nvPr>
        </p:nvSpPr>
        <p:spPr/>
        <p:txBody>
          <a:bodyPr rtlCol="0"/>
          <a:lstStyle/>
          <a:p>
            <a:pPr rtl="0"/>
            <a:r>
              <a:rPr lang="zh-CN" dirty="0"/>
              <a:t>添加页脚</a:t>
            </a:r>
            <a:endParaRPr lang="en-US" dirty="0"/>
          </a:p>
        </p:txBody>
      </p:sp>
      <p:sp>
        <p:nvSpPr>
          <p:cNvPr id="6" name="幻灯片编号占位符 5"/>
          <p:cNvSpPr>
            <a:spLocks noGrp="1"/>
          </p:cNvSpPr>
          <p:nvPr>
            <p:ph type="sldNum" sz="quarter" idx="12"/>
          </p:nvPr>
        </p:nvSpPr>
        <p:spPr/>
        <p:txBody>
          <a:bodyPr rtlCol="0"/>
          <a:lstStyle/>
          <a:p>
            <a:pPr rtl="0"/>
            <a:fld id="{401CF334-2D5C-4859-84A6-CA7E6E43FAEB}" type="slidenum">
              <a:rPr lang="en-US" smtClean="0"/>
              <a:t>‹#›</a:t>
            </a:fld>
            <a:endParaRPr lang="en-US"/>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smtClean="0"/>
              <a:t>单击此处编辑母版标题样式</a:t>
            </a:r>
            <a:endParaRPr kumimoji="0" lang="en-US" dirty="0"/>
          </a:p>
        </p:txBody>
      </p:sp>
      <p:sp>
        <p:nvSpPr>
          <p:cNvPr id="3" name="内容占位符 2"/>
          <p:cNvSpPr>
            <a:spLocks noGrp="1"/>
          </p:cNvSpPr>
          <p:nvPr>
            <p:ph idx="1"/>
          </p:nvPr>
        </p:nvSpPr>
        <p:spPr/>
        <p:txBody>
          <a:bodyPr rtlCol="0"/>
          <a:lstStyle/>
          <a:p>
            <a:pPr lvl="0" rtl="0" eaLnBrk="1" latinLnBrk="0" hangingPunct="1"/>
            <a:r>
              <a:rPr lang="zh-CN" altLang="en-US" smtClean="0"/>
              <a:t>单击此处编辑母版文本样式</a:t>
            </a:r>
          </a:p>
          <a:p>
            <a:pPr lvl="1" rtl="0" eaLnBrk="1" latinLnBrk="0" hangingPunct="1"/>
            <a:r>
              <a:rPr lang="zh-CN" altLang="en-US" smtClean="0"/>
              <a:t>第二级</a:t>
            </a:r>
          </a:p>
          <a:p>
            <a:pPr lvl="2" rtl="0" eaLnBrk="1" latinLnBrk="0" hangingPunct="1"/>
            <a:r>
              <a:rPr lang="zh-CN" altLang="en-US" smtClean="0"/>
              <a:t>第三级</a:t>
            </a:r>
          </a:p>
          <a:p>
            <a:pPr lvl="3" rtl="0" eaLnBrk="1" latinLnBrk="0" hangingPunct="1"/>
            <a:r>
              <a:rPr lang="zh-CN" altLang="en-US" smtClean="0"/>
              <a:t>第四级</a:t>
            </a:r>
          </a:p>
          <a:p>
            <a:pPr lvl="4" rtl="0" eaLnBrk="1" latinLnBrk="0" hangingPunct="1"/>
            <a:r>
              <a:rPr lang="zh-CN" altLang="en-US" smtClean="0"/>
              <a:t>第五级</a:t>
            </a:r>
            <a:endParaRPr kumimoji="0" lang="en-US" dirty="0"/>
          </a:p>
        </p:txBody>
      </p:sp>
      <p:sp>
        <p:nvSpPr>
          <p:cNvPr id="4" name="日期占位符 3"/>
          <p:cNvSpPr>
            <a:spLocks noGrp="1"/>
          </p:cNvSpPr>
          <p:nvPr>
            <p:ph type="dt" sz="half" idx="10"/>
          </p:nvPr>
        </p:nvSpPr>
        <p:spPr/>
        <p:txBody>
          <a:bodyPr rtlCol="0"/>
          <a:lstStyle/>
          <a:p>
            <a:pPr rtl="0"/>
            <a:fld id="{FD45D8D3-C53C-4365-92C7-E8127B1A303F}" type="datetime2">
              <a:rPr lang="zh-CN" altLang="en-US" smtClean="0"/>
              <a:t>2021年10月9日</a:t>
            </a:fld>
            <a:endParaRPr lang="en-US" dirty="0"/>
          </a:p>
        </p:txBody>
      </p:sp>
      <p:sp>
        <p:nvSpPr>
          <p:cNvPr id="5" name="页脚占位符 4"/>
          <p:cNvSpPr>
            <a:spLocks noGrp="1"/>
          </p:cNvSpPr>
          <p:nvPr>
            <p:ph type="ftr" sz="quarter" idx="11"/>
          </p:nvPr>
        </p:nvSpPr>
        <p:spPr/>
        <p:txBody>
          <a:bodyPr rtlCol="0"/>
          <a:lstStyle/>
          <a:p>
            <a:pPr rtl="0"/>
            <a:r>
              <a:rPr lang="zh-CN" dirty="0"/>
              <a:t>添加页脚</a:t>
            </a:r>
            <a:endParaRPr lang="en-US" dirty="0"/>
          </a:p>
        </p:txBody>
      </p:sp>
      <p:sp>
        <p:nvSpPr>
          <p:cNvPr id="6" name="幻灯片编号占位符 5"/>
          <p:cNvSpPr>
            <a:spLocks noGrp="1"/>
          </p:cNvSpPr>
          <p:nvPr>
            <p:ph type="sldNum" sz="quarter" idx="12"/>
          </p:nvPr>
        </p:nvSpPr>
        <p:spPr/>
        <p:txBody>
          <a:bodyPr rtlCol="0"/>
          <a:lstStyle/>
          <a:p>
            <a:pPr rtl="0"/>
            <a:fld id="{401CF334-2D5C-4859-84A6-CA7E6E43FAEB}" type="slidenum">
              <a:rPr lang="en-US" smtClean="0"/>
              <a:t>‹#›</a:t>
            </a:fld>
            <a:endParaRPr lang="en-US"/>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07136" y="1316736"/>
            <a:ext cx="10363200" cy="1362456"/>
          </a:xfrm>
          <a:ln>
            <a:noFill/>
          </a:ln>
        </p:spPr>
        <p:txBody>
          <a:bodyPr vert="horz" tIns="0" bIns="0" rtlCol="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微软雅黑" panose="020B0503020204020204" pitchFamily="34" charset="-122"/>
                <a:cs typeface="+mj-cs"/>
              </a:defRPr>
            </a:lvl1pPr>
          </a:lstStyle>
          <a:p>
            <a:pPr rtl="0"/>
            <a:r>
              <a:rPr lang="zh-CN" altLang="en-US" smtClean="0"/>
              <a:t>单击此处编辑母版标题样式</a:t>
            </a:r>
            <a:endParaRPr kumimoji="0" lang="en-US" dirty="0"/>
          </a:p>
        </p:txBody>
      </p:sp>
      <p:sp>
        <p:nvSpPr>
          <p:cNvPr id="3" name="文本占位符 2"/>
          <p:cNvSpPr>
            <a:spLocks noGrp="1"/>
          </p:cNvSpPr>
          <p:nvPr>
            <p:ph type="body" idx="1"/>
          </p:nvPr>
        </p:nvSpPr>
        <p:spPr>
          <a:xfrm>
            <a:off x="707136" y="2704664"/>
            <a:ext cx="10363200" cy="1509712"/>
          </a:xfrm>
        </p:spPr>
        <p:txBody>
          <a:bodyPr lIns="45720" rIns="45720" rtlCol="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rtl="0" eaLnBrk="1" latinLnBrk="0" hangingPunct="1"/>
            <a:r>
              <a:rPr lang="zh-CN" altLang="en-US" smtClean="0"/>
              <a:t>单击此处编辑母版文本样式</a:t>
            </a:r>
          </a:p>
        </p:txBody>
      </p:sp>
      <p:sp>
        <p:nvSpPr>
          <p:cNvPr id="4" name="日期占位符 3"/>
          <p:cNvSpPr>
            <a:spLocks noGrp="1"/>
          </p:cNvSpPr>
          <p:nvPr>
            <p:ph type="dt" sz="half" idx="10"/>
          </p:nvPr>
        </p:nvSpPr>
        <p:spPr/>
        <p:txBody>
          <a:bodyPr rtlCol="0"/>
          <a:lstStyle/>
          <a:p>
            <a:pPr rtl="0"/>
            <a:fld id="{B26F76AF-62D1-44AB-97DC-928467407F16}" type="datetime2">
              <a:rPr lang="zh-CN" altLang="en-US" smtClean="0"/>
              <a:t>2021年10月9日</a:t>
            </a:fld>
            <a:endParaRPr lang="en-US"/>
          </a:p>
        </p:txBody>
      </p:sp>
      <p:sp>
        <p:nvSpPr>
          <p:cNvPr id="5" name="页脚占位符 4"/>
          <p:cNvSpPr>
            <a:spLocks noGrp="1"/>
          </p:cNvSpPr>
          <p:nvPr>
            <p:ph type="ftr" sz="quarter" idx="11"/>
          </p:nvPr>
        </p:nvSpPr>
        <p:spPr/>
        <p:txBody>
          <a:bodyPr rtlCol="0"/>
          <a:lstStyle/>
          <a:p>
            <a:pPr rtl="0"/>
            <a:r>
              <a:rPr lang="zh-CN" dirty="0"/>
              <a:t>添加页脚</a:t>
            </a:r>
            <a:endParaRPr lang="en-US" dirty="0"/>
          </a:p>
        </p:txBody>
      </p:sp>
      <p:sp>
        <p:nvSpPr>
          <p:cNvPr id="6" name="幻灯片编号占位符 5"/>
          <p:cNvSpPr>
            <a:spLocks noGrp="1"/>
          </p:cNvSpPr>
          <p:nvPr>
            <p:ph type="sldNum" sz="quarter" idx="12"/>
          </p:nvPr>
        </p:nvSpPr>
        <p:spPr/>
        <p:txBody>
          <a:bodyPr rtlCol="0"/>
          <a:lstStyle/>
          <a:p>
            <a:pPr rtl="0"/>
            <a:fld id="{401CF334-2D5C-4859-84A6-CA7E6E43FAEB}" type="slidenum">
              <a:rPr lang="en-US" smtClean="0"/>
              <a:t>‹#›</a:t>
            </a:fld>
            <a:endParaRPr lang="en-US"/>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04088"/>
            <a:ext cx="10972800" cy="1143000"/>
          </a:xfrm>
        </p:spPr>
        <p:txBody>
          <a:bodyPr rtlCol="0"/>
          <a:lstStyle/>
          <a:p>
            <a:pPr rtl="0"/>
            <a:r>
              <a:rPr lang="zh-CN" altLang="en-US" smtClean="0"/>
              <a:t>单击此处编辑母版标题样式</a:t>
            </a:r>
            <a:endParaRPr kumimoji="0" lang="en-US" dirty="0"/>
          </a:p>
        </p:txBody>
      </p:sp>
      <p:sp>
        <p:nvSpPr>
          <p:cNvPr id="3" name="内容占位符 2"/>
          <p:cNvSpPr>
            <a:spLocks noGrp="1"/>
          </p:cNvSpPr>
          <p:nvPr>
            <p:ph sz="half" idx="1"/>
          </p:nvPr>
        </p:nvSpPr>
        <p:spPr>
          <a:xfrm>
            <a:off x="609600" y="1920085"/>
            <a:ext cx="5384800" cy="4434840"/>
          </a:xfrm>
        </p:spPr>
        <p:txBody>
          <a:bodyPr rtlCol="0"/>
          <a:lstStyle>
            <a:lvl1pPr>
              <a:defRPr sz="2600"/>
            </a:lvl1pPr>
            <a:lvl2pPr>
              <a:defRPr sz="2400"/>
            </a:lvl2pPr>
            <a:lvl3pPr>
              <a:defRPr sz="2000"/>
            </a:lvl3pPr>
            <a:lvl4pPr>
              <a:defRPr sz="1800"/>
            </a:lvl4pPr>
            <a:lvl5pPr>
              <a:defRPr sz="1800"/>
            </a:lvl5pPr>
          </a:lstStyle>
          <a:p>
            <a:pPr lvl="0" rtl="0" eaLnBrk="1" latinLnBrk="0" hangingPunct="1"/>
            <a:r>
              <a:rPr lang="zh-CN" altLang="en-US" smtClean="0"/>
              <a:t>单击此处编辑母版文本样式</a:t>
            </a:r>
          </a:p>
          <a:p>
            <a:pPr lvl="1" rtl="0" eaLnBrk="1" latinLnBrk="0" hangingPunct="1"/>
            <a:r>
              <a:rPr lang="zh-CN" altLang="en-US" smtClean="0"/>
              <a:t>第二级</a:t>
            </a:r>
          </a:p>
          <a:p>
            <a:pPr lvl="2" rtl="0" eaLnBrk="1" latinLnBrk="0" hangingPunct="1"/>
            <a:r>
              <a:rPr lang="zh-CN" altLang="en-US" smtClean="0"/>
              <a:t>第三级</a:t>
            </a:r>
          </a:p>
          <a:p>
            <a:pPr lvl="3" rtl="0" eaLnBrk="1" latinLnBrk="0" hangingPunct="1"/>
            <a:r>
              <a:rPr lang="zh-CN" altLang="en-US" smtClean="0"/>
              <a:t>第四级</a:t>
            </a:r>
          </a:p>
          <a:p>
            <a:pPr lvl="4" rtl="0" eaLnBrk="1" latinLnBrk="0" hangingPunct="1"/>
            <a:r>
              <a:rPr lang="zh-CN" altLang="en-US" smtClean="0"/>
              <a:t>第五级</a:t>
            </a:r>
            <a:endParaRPr kumimoji="0" lang="en-US" dirty="0"/>
          </a:p>
        </p:txBody>
      </p:sp>
      <p:sp>
        <p:nvSpPr>
          <p:cNvPr id="4" name="内容占位符 3"/>
          <p:cNvSpPr>
            <a:spLocks noGrp="1"/>
          </p:cNvSpPr>
          <p:nvPr>
            <p:ph sz="half" idx="2"/>
          </p:nvPr>
        </p:nvSpPr>
        <p:spPr>
          <a:xfrm>
            <a:off x="6197600" y="1920085"/>
            <a:ext cx="5384800" cy="4434840"/>
          </a:xfrm>
        </p:spPr>
        <p:txBody>
          <a:bodyPr rtlCol="0"/>
          <a:lstStyle>
            <a:lvl1pPr>
              <a:defRPr sz="2600"/>
            </a:lvl1pPr>
            <a:lvl2pPr>
              <a:defRPr sz="2400"/>
            </a:lvl2pPr>
            <a:lvl3pPr>
              <a:defRPr sz="2000"/>
            </a:lvl3pPr>
            <a:lvl4pPr>
              <a:defRPr sz="1800"/>
            </a:lvl4pPr>
            <a:lvl5pPr>
              <a:defRPr sz="1800"/>
            </a:lvl5pPr>
          </a:lstStyle>
          <a:p>
            <a:pPr lvl="0" rtl="0" eaLnBrk="1" latinLnBrk="0" hangingPunct="1"/>
            <a:r>
              <a:rPr lang="zh-CN" altLang="en-US" smtClean="0"/>
              <a:t>单击此处编辑母版文本样式</a:t>
            </a:r>
          </a:p>
          <a:p>
            <a:pPr lvl="1" rtl="0" eaLnBrk="1" latinLnBrk="0" hangingPunct="1"/>
            <a:r>
              <a:rPr lang="zh-CN" altLang="en-US" smtClean="0"/>
              <a:t>第二级</a:t>
            </a:r>
          </a:p>
          <a:p>
            <a:pPr lvl="2" rtl="0" eaLnBrk="1" latinLnBrk="0" hangingPunct="1"/>
            <a:r>
              <a:rPr lang="zh-CN" altLang="en-US" smtClean="0"/>
              <a:t>第三级</a:t>
            </a:r>
          </a:p>
          <a:p>
            <a:pPr lvl="3" rtl="0" eaLnBrk="1" latinLnBrk="0" hangingPunct="1"/>
            <a:r>
              <a:rPr lang="zh-CN" altLang="en-US" smtClean="0"/>
              <a:t>第四级</a:t>
            </a:r>
          </a:p>
          <a:p>
            <a:pPr lvl="4" rtl="0" eaLnBrk="1" latinLnBrk="0" hangingPunct="1"/>
            <a:r>
              <a:rPr lang="zh-CN" altLang="en-US" smtClean="0"/>
              <a:t>第五级</a:t>
            </a:r>
            <a:endParaRPr kumimoji="0" lang="en-US" dirty="0"/>
          </a:p>
        </p:txBody>
      </p:sp>
      <p:sp>
        <p:nvSpPr>
          <p:cNvPr id="5" name="日期占位符 4"/>
          <p:cNvSpPr>
            <a:spLocks noGrp="1"/>
          </p:cNvSpPr>
          <p:nvPr>
            <p:ph type="dt" sz="half" idx="10"/>
          </p:nvPr>
        </p:nvSpPr>
        <p:spPr/>
        <p:txBody>
          <a:bodyPr rtlCol="0"/>
          <a:lstStyle/>
          <a:p>
            <a:pPr rtl="0"/>
            <a:fld id="{A77DD1BF-0CA4-45C0-B145-3B71A9C91F32}" type="datetime2">
              <a:rPr lang="zh-CN" altLang="en-US" smtClean="0"/>
              <a:t>2021年10月9日</a:t>
            </a:fld>
            <a:endParaRPr lang="en-US" dirty="0"/>
          </a:p>
        </p:txBody>
      </p:sp>
      <p:sp>
        <p:nvSpPr>
          <p:cNvPr id="6" name="页脚占位符 5"/>
          <p:cNvSpPr>
            <a:spLocks noGrp="1"/>
          </p:cNvSpPr>
          <p:nvPr>
            <p:ph type="ftr" sz="quarter" idx="11"/>
          </p:nvPr>
        </p:nvSpPr>
        <p:spPr/>
        <p:txBody>
          <a:bodyPr rtlCol="0"/>
          <a:lstStyle/>
          <a:p>
            <a:pPr rtl="0"/>
            <a:r>
              <a:rPr lang="zh-CN" dirty="0"/>
              <a:t>添加页脚</a:t>
            </a:r>
            <a:endParaRPr lang="en-US" dirty="0"/>
          </a:p>
        </p:txBody>
      </p:sp>
      <p:sp>
        <p:nvSpPr>
          <p:cNvPr id="7" name="幻灯片编号占位符 6"/>
          <p:cNvSpPr>
            <a:spLocks noGrp="1"/>
          </p:cNvSpPr>
          <p:nvPr>
            <p:ph type="sldNum" sz="quarter" idx="12"/>
          </p:nvPr>
        </p:nvSpPr>
        <p:spPr/>
        <p:txBody>
          <a:bodyPr rtlCol="0"/>
          <a:lstStyle/>
          <a:p>
            <a:pPr rtl="0"/>
            <a:fld id="{401CF334-2D5C-4859-84A6-CA7E6E43FAEB}" type="slidenum">
              <a:rPr lang="en-US" smtClean="0"/>
              <a:t>‹#›</a:t>
            </a:fld>
            <a:endParaRPr lang="en-US"/>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704088"/>
            <a:ext cx="10972800" cy="1143000"/>
          </a:xfrm>
        </p:spPr>
        <p:txBody>
          <a:bodyPr tIns="45720" rtlCol="0" anchor="b"/>
          <a:lstStyle>
            <a:lvl1pPr>
              <a:defRPr/>
            </a:lvl1pPr>
          </a:lstStyle>
          <a:p>
            <a:pPr rtl="0"/>
            <a:r>
              <a:rPr lang="zh-CN" altLang="en-US" smtClean="0"/>
              <a:t>单击此处编辑母版标题样式</a:t>
            </a:r>
            <a:endParaRPr kumimoji="0" lang="en-US" dirty="0"/>
          </a:p>
        </p:txBody>
      </p:sp>
      <p:sp>
        <p:nvSpPr>
          <p:cNvPr id="3" name="文本占位符 2"/>
          <p:cNvSpPr>
            <a:spLocks noGrp="1"/>
          </p:cNvSpPr>
          <p:nvPr>
            <p:ph type="body" idx="1"/>
          </p:nvPr>
        </p:nvSpPr>
        <p:spPr>
          <a:xfrm>
            <a:off x="609600" y="1855248"/>
            <a:ext cx="5386917" cy="659352"/>
          </a:xfrm>
        </p:spPr>
        <p:txBody>
          <a:bodyPr lIns="45720" tIns="0" rIns="45720" bIns="0" rtlCol="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rtl="0" eaLnBrk="1" latinLnBrk="0" hangingPunct="1"/>
            <a:r>
              <a:rPr lang="zh-CN" altLang="en-US" smtClean="0"/>
              <a:t>单击此处编辑母版文本样式</a:t>
            </a:r>
          </a:p>
        </p:txBody>
      </p:sp>
      <p:sp>
        <p:nvSpPr>
          <p:cNvPr id="5" name="内容占位符 4"/>
          <p:cNvSpPr>
            <a:spLocks noGrp="1"/>
          </p:cNvSpPr>
          <p:nvPr>
            <p:ph sz="quarter" idx="2"/>
          </p:nvPr>
        </p:nvSpPr>
        <p:spPr>
          <a:xfrm>
            <a:off x="609600" y="2514600"/>
            <a:ext cx="5386917" cy="3845720"/>
          </a:xfrm>
        </p:spPr>
        <p:txBody>
          <a:bodyPr tIns="0" rtlCol="0"/>
          <a:lstStyle>
            <a:lvl1pPr>
              <a:defRPr sz="2200"/>
            </a:lvl1pPr>
            <a:lvl2pPr>
              <a:defRPr sz="2000"/>
            </a:lvl2pPr>
            <a:lvl3pPr>
              <a:defRPr sz="1800"/>
            </a:lvl3pPr>
            <a:lvl4pPr>
              <a:defRPr sz="1600"/>
            </a:lvl4pPr>
            <a:lvl5pPr>
              <a:defRPr sz="1600"/>
            </a:lvl5pPr>
          </a:lstStyle>
          <a:p>
            <a:pPr lvl="0" rtl="0" eaLnBrk="1" latinLnBrk="0" hangingPunct="1"/>
            <a:r>
              <a:rPr lang="zh-CN" altLang="en-US" smtClean="0"/>
              <a:t>单击此处编辑母版文本样式</a:t>
            </a:r>
          </a:p>
          <a:p>
            <a:pPr lvl="1" rtl="0" eaLnBrk="1" latinLnBrk="0" hangingPunct="1"/>
            <a:r>
              <a:rPr lang="zh-CN" altLang="en-US" smtClean="0"/>
              <a:t>第二级</a:t>
            </a:r>
          </a:p>
          <a:p>
            <a:pPr lvl="2" rtl="0" eaLnBrk="1" latinLnBrk="0" hangingPunct="1"/>
            <a:r>
              <a:rPr lang="zh-CN" altLang="en-US" smtClean="0"/>
              <a:t>第三级</a:t>
            </a:r>
          </a:p>
          <a:p>
            <a:pPr lvl="3" rtl="0" eaLnBrk="1" latinLnBrk="0" hangingPunct="1"/>
            <a:r>
              <a:rPr lang="zh-CN" altLang="en-US" smtClean="0"/>
              <a:t>第四级</a:t>
            </a:r>
          </a:p>
          <a:p>
            <a:pPr lvl="4" rtl="0" eaLnBrk="1" latinLnBrk="0" hangingPunct="1"/>
            <a:r>
              <a:rPr lang="zh-CN" altLang="en-US" smtClean="0"/>
              <a:t>第五级</a:t>
            </a:r>
            <a:endParaRPr kumimoji="0" lang="en-US" dirty="0"/>
          </a:p>
        </p:txBody>
      </p:sp>
      <p:sp>
        <p:nvSpPr>
          <p:cNvPr id="4" name="文本占位符 3"/>
          <p:cNvSpPr>
            <a:spLocks noGrp="1"/>
          </p:cNvSpPr>
          <p:nvPr>
            <p:ph type="body" sz="half" idx="3"/>
          </p:nvPr>
        </p:nvSpPr>
        <p:spPr>
          <a:xfrm>
            <a:off x="6193368" y="1859758"/>
            <a:ext cx="5389033" cy="654843"/>
          </a:xfrm>
        </p:spPr>
        <p:txBody>
          <a:bodyPr lIns="45720" tIns="0" rIns="45720" bIns="0" rtlCol="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rtl="0" eaLnBrk="1" latinLnBrk="0" hangingPunct="1"/>
            <a:r>
              <a:rPr lang="zh-CN" altLang="en-US" smtClean="0"/>
              <a:t>单击此处编辑母版文本样式</a:t>
            </a:r>
          </a:p>
        </p:txBody>
      </p:sp>
      <p:sp>
        <p:nvSpPr>
          <p:cNvPr id="6" name="内容占位符 5"/>
          <p:cNvSpPr>
            <a:spLocks noGrp="1"/>
          </p:cNvSpPr>
          <p:nvPr>
            <p:ph sz="quarter" idx="4"/>
          </p:nvPr>
        </p:nvSpPr>
        <p:spPr>
          <a:xfrm>
            <a:off x="6193368" y="2514600"/>
            <a:ext cx="5389033" cy="3845720"/>
          </a:xfrm>
        </p:spPr>
        <p:txBody>
          <a:bodyPr tIns="0" rtlCol="0"/>
          <a:lstStyle>
            <a:lvl1pPr>
              <a:defRPr sz="2200"/>
            </a:lvl1pPr>
            <a:lvl2pPr>
              <a:defRPr sz="2000"/>
            </a:lvl2pPr>
            <a:lvl3pPr>
              <a:defRPr sz="1800"/>
            </a:lvl3pPr>
            <a:lvl4pPr>
              <a:defRPr sz="1600"/>
            </a:lvl4pPr>
            <a:lvl5pPr>
              <a:defRPr sz="1600"/>
            </a:lvl5pPr>
          </a:lstStyle>
          <a:p>
            <a:pPr lvl="0" rtl="0" eaLnBrk="1" latinLnBrk="0" hangingPunct="1"/>
            <a:r>
              <a:rPr lang="zh-CN" altLang="en-US" smtClean="0"/>
              <a:t>单击此处编辑母版文本样式</a:t>
            </a:r>
          </a:p>
          <a:p>
            <a:pPr lvl="1" rtl="0" eaLnBrk="1" latinLnBrk="0" hangingPunct="1"/>
            <a:r>
              <a:rPr lang="zh-CN" altLang="en-US" smtClean="0"/>
              <a:t>第二级</a:t>
            </a:r>
          </a:p>
          <a:p>
            <a:pPr lvl="2" rtl="0" eaLnBrk="1" latinLnBrk="0" hangingPunct="1"/>
            <a:r>
              <a:rPr lang="zh-CN" altLang="en-US" smtClean="0"/>
              <a:t>第三级</a:t>
            </a:r>
          </a:p>
          <a:p>
            <a:pPr lvl="3" rtl="0" eaLnBrk="1" latinLnBrk="0" hangingPunct="1"/>
            <a:r>
              <a:rPr lang="zh-CN" altLang="en-US" smtClean="0"/>
              <a:t>第四级</a:t>
            </a:r>
          </a:p>
          <a:p>
            <a:pPr lvl="4" rtl="0" eaLnBrk="1" latinLnBrk="0" hangingPunct="1"/>
            <a:r>
              <a:rPr lang="zh-CN" altLang="en-US" smtClean="0"/>
              <a:t>第五级</a:t>
            </a:r>
            <a:endParaRPr kumimoji="0" lang="en-US" dirty="0"/>
          </a:p>
        </p:txBody>
      </p:sp>
      <p:sp>
        <p:nvSpPr>
          <p:cNvPr id="7" name="日期占位符 6"/>
          <p:cNvSpPr>
            <a:spLocks noGrp="1"/>
          </p:cNvSpPr>
          <p:nvPr>
            <p:ph type="dt" sz="half" idx="10"/>
          </p:nvPr>
        </p:nvSpPr>
        <p:spPr/>
        <p:txBody>
          <a:bodyPr rtlCol="0"/>
          <a:lstStyle/>
          <a:p>
            <a:pPr rtl="0"/>
            <a:fld id="{F62F6F57-75CB-45F9-B36A-87034102BC28}" type="datetime2">
              <a:rPr lang="zh-CN" altLang="en-US" smtClean="0"/>
              <a:t>2021年10月9日</a:t>
            </a:fld>
            <a:endParaRPr lang="en-US" dirty="0"/>
          </a:p>
        </p:txBody>
      </p:sp>
      <p:sp>
        <p:nvSpPr>
          <p:cNvPr id="8" name="页脚占位符 7"/>
          <p:cNvSpPr>
            <a:spLocks noGrp="1"/>
          </p:cNvSpPr>
          <p:nvPr>
            <p:ph type="ftr" sz="quarter" idx="11"/>
          </p:nvPr>
        </p:nvSpPr>
        <p:spPr/>
        <p:txBody>
          <a:bodyPr rtlCol="0"/>
          <a:lstStyle/>
          <a:p>
            <a:pPr rtl="0"/>
            <a:r>
              <a:rPr lang="zh-CN" dirty="0"/>
              <a:t>添加页脚</a:t>
            </a:r>
            <a:endParaRPr lang="en-US" dirty="0"/>
          </a:p>
        </p:txBody>
      </p:sp>
      <p:sp>
        <p:nvSpPr>
          <p:cNvPr id="9" name="幻灯片编号占位符 8"/>
          <p:cNvSpPr>
            <a:spLocks noGrp="1"/>
          </p:cNvSpPr>
          <p:nvPr>
            <p:ph type="sldNum" sz="quarter" idx="12"/>
          </p:nvPr>
        </p:nvSpPr>
        <p:spPr/>
        <p:txBody>
          <a:bodyPr rtlCol="0"/>
          <a:lstStyle/>
          <a:p>
            <a:pPr rtl="0"/>
            <a:fld id="{401CF334-2D5C-4859-84A6-CA7E6E43FAEB}" type="slidenum">
              <a:rPr lang="en-US" smtClean="0"/>
              <a:t>‹#›</a:t>
            </a:fld>
            <a:endParaRPr lang="en-US"/>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704088"/>
            <a:ext cx="11074400" cy="1143000"/>
          </a:xfrm>
        </p:spPr>
        <p:txBody>
          <a:bodyPr vert="horz" tIns="45720" bIns="0" rtlCol="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微软雅黑" panose="020B0503020204020204" pitchFamily="34" charset="-122"/>
                <a:cs typeface="+mj-cs"/>
              </a:defRPr>
            </a:lvl1pPr>
          </a:lstStyle>
          <a:p>
            <a:pPr rtl="0"/>
            <a:r>
              <a:rPr lang="zh-CN" altLang="en-US" smtClean="0"/>
              <a:t>单击此处编辑母版标题样式</a:t>
            </a:r>
            <a:endParaRPr kumimoji="0" lang="en-US" dirty="0"/>
          </a:p>
        </p:txBody>
      </p:sp>
      <p:sp>
        <p:nvSpPr>
          <p:cNvPr id="3" name="日期占位符 2"/>
          <p:cNvSpPr>
            <a:spLocks noGrp="1"/>
          </p:cNvSpPr>
          <p:nvPr>
            <p:ph type="dt" sz="half" idx="10"/>
          </p:nvPr>
        </p:nvSpPr>
        <p:spPr/>
        <p:txBody>
          <a:bodyPr rtlCol="0"/>
          <a:lstStyle/>
          <a:p>
            <a:pPr rtl="0"/>
            <a:fld id="{0D078EEB-FFCC-4107-9E10-33B7696F266B}" type="datetime2">
              <a:rPr lang="zh-CN" altLang="en-US" smtClean="0"/>
              <a:t>2021年10月9日</a:t>
            </a:fld>
            <a:endParaRPr lang="en-US" dirty="0"/>
          </a:p>
        </p:txBody>
      </p:sp>
      <p:sp>
        <p:nvSpPr>
          <p:cNvPr id="4" name="页脚占位符 3"/>
          <p:cNvSpPr>
            <a:spLocks noGrp="1"/>
          </p:cNvSpPr>
          <p:nvPr>
            <p:ph type="ftr" sz="quarter" idx="11"/>
          </p:nvPr>
        </p:nvSpPr>
        <p:spPr/>
        <p:txBody>
          <a:bodyPr rtlCol="0"/>
          <a:lstStyle/>
          <a:p>
            <a:pPr rtl="0"/>
            <a:r>
              <a:rPr lang="zh-CN" dirty="0"/>
              <a:t>添加页脚</a:t>
            </a:r>
            <a:endParaRPr lang="en-US" dirty="0"/>
          </a:p>
        </p:txBody>
      </p:sp>
      <p:sp>
        <p:nvSpPr>
          <p:cNvPr id="5" name="幻灯片编号占位符 4"/>
          <p:cNvSpPr>
            <a:spLocks noGrp="1"/>
          </p:cNvSpPr>
          <p:nvPr>
            <p:ph type="sldNum" sz="quarter" idx="12"/>
          </p:nvPr>
        </p:nvSpPr>
        <p:spPr/>
        <p:txBody>
          <a:bodyPr rtlCol="0"/>
          <a:lstStyle/>
          <a:p>
            <a:pPr rtl="0"/>
            <a:fld id="{401CF334-2D5C-4859-84A6-CA7E6E43FAEB}" type="slidenum">
              <a:rPr lang="en-US" smtClean="0"/>
              <a:t>‹#›</a:t>
            </a:fld>
            <a:endParaRPr lang="en-US"/>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rtlCol="0"/>
          <a:lstStyle/>
          <a:p>
            <a:pPr rtl="0"/>
            <a:fld id="{8F45204D-C376-4E95-AA80-BE101B54CAA7}" type="datetime2">
              <a:rPr lang="zh-CN" altLang="en-US" smtClean="0"/>
              <a:t>2021年10月9日</a:t>
            </a:fld>
            <a:endParaRPr lang="en-US" dirty="0"/>
          </a:p>
        </p:txBody>
      </p:sp>
      <p:sp>
        <p:nvSpPr>
          <p:cNvPr id="3" name="页脚占位符 2"/>
          <p:cNvSpPr>
            <a:spLocks noGrp="1"/>
          </p:cNvSpPr>
          <p:nvPr>
            <p:ph type="ftr" sz="quarter" idx="11"/>
          </p:nvPr>
        </p:nvSpPr>
        <p:spPr/>
        <p:txBody>
          <a:bodyPr rtlCol="0"/>
          <a:lstStyle/>
          <a:p>
            <a:pPr rtl="0"/>
            <a:r>
              <a:rPr lang="zh-CN" dirty="0"/>
              <a:t>添加页脚</a:t>
            </a:r>
            <a:endParaRPr lang="en-US" dirty="0"/>
          </a:p>
        </p:txBody>
      </p:sp>
      <p:sp>
        <p:nvSpPr>
          <p:cNvPr id="4" name="幻灯片编号占位符 3"/>
          <p:cNvSpPr>
            <a:spLocks noGrp="1"/>
          </p:cNvSpPr>
          <p:nvPr>
            <p:ph type="sldNum" sz="quarter" idx="12"/>
          </p:nvPr>
        </p:nvSpPr>
        <p:spPr/>
        <p:txBody>
          <a:bodyPr rtlCol="0"/>
          <a:lstStyle/>
          <a:p>
            <a:pPr rtl="0"/>
            <a:fld id="{401CF334-2D5C-4859-84A6-CA7E6E43FAEB}" type="slidenum">
              <a:rPr lang="en-US" smtClean="0"/>
              <a:t>‹#›</a:t>
            </a:fld>
            <a:endParaRPr lang="en-US"/>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带题注的内容">
    <p:spTree>
      <p:nvGrpSpPr>
        <p:cNvPr id="1" name=""/>
        <p:cNvGrpSpPr/>
        <p:nvPr/>
      </p:nvGrpSpPr>
      <p:grpSpPr>
        <a:xfrm>
          <a:off x="0" y="0"/>
          <a:ext cx="0" cy="0"/>
          <a:chOff x="0" y="0"/>
          <a:chExt cx="0" cy="0"/>
        </a:xfrm>
      </p:grpSpPr>
      <p:sp>
        <p:nvSpPr>
          <p:cNvPr id="2" name="标题 1"/>
          <p:cNvSpPr>
            <a:spLocks noGrp="1"/>
          </p:cNvSpPr>
          <p:nvPr>
            <p:ph type="title"/>
          </p:nvPr>
        </p:nvSpPr>
        <p:spPr>
          <a:xfrm>
            <a:off x="914400" y="514352"/>
            <a:ext cx="3657600" cy="1162050"/>
          </a:xfrm>
        </p:spPr>
        <p:txBody>
          <a:bodyPr lIns="0" rtlCol="0" anchor="b">
            <a:noAutofit/>
          </a:bodyPr>
          <a:lstStyle>
            <a:lvl1pPr algn="l" rtl="0">
              <a:spcBef>
                <a:spcPct val="0"/>
              </a:spcBef>
              <a:buNone/>
              <a:defRPr sz="2600" b="0">
                <a:ln>
                  <a:noFill/>
                </a:ln>
                <a:solidFill>
                  <a:schemeClr val="tx2"/>
                </a:solidFill>
                <a:effectLst/>
                <a:latin typeface="+mj-lt"/>
                <a:ea typeface="微软雅黑" panose="020B0503020204020204" pitchFamily="34" charset="-122"/>
                <a:cs typeface="+mj-cs"/>
              </a:defRPr>
            </a:lvl1pPr>
          </a:lstStyle>
          <a:p>
            <a:pPr rtl="0"/>
            <a:r>
              <a:rPr lang="zh-CN" altLang="en-US" smtClean="0"/>
              <a:t>单击此处编辑母版标题样式</a:t>
            </a:r>
            <a:endParaRPr kumimoji="0" lang="en-US" dirty="0"/>
          </a:p>
        </p:txBody>
      </p:sp>
      <p:sp>
        <p:nvSpPr>
          <p:cNvPr id="4" name="内容占位符 3"/>
          <p:cNvSpPr>
            <a:spLocks noGrp="1"/>
          </p:cNvSpPr>
          <p:nvPr>
            <p:ph sz="half" idx="1"/>
          </p:nvPr>
        </p:nvSpPr>
        <p:spPr>
          <a:xfrm>
            <a:off x="4766733" y="1676400"/>
            <a:ext cx="6815667" cy="4572000"/>
          </a:xfrm>
        </p:spPr>
        <p:txBody>
          <a:bodyPr tIns="0" rtlCol="0"/>
          <a:lstStyle>
            <a:lvl1pPr>
              <a:defRPr sz="2800"/>
            </a:lvl1pPr>
            <a:lvl2pPr>
              <a:defRPr sz="2600"/>
            </a:lvl2pPr>
            <a:lvl3pPr>
              <a:defRPr sz="2400"/>
            </a:lvl3pPr>
            <a:lvl4pPr>
              <a:defRPr sz="2000"/>
            </a:lvl4pPr>
            <a:lvl5pPr>
              <a:defRPr sz="1800"/>
            </a:lvl5pPr>
          </a:lstStyle>
          <a:p>
            <a:pPr lvl="0" rtl="0" eaLnBrk="1" latinLnBrk="0" hangingPunct="1"/>
            <a:r>
              <a:rPr lang="zh-CN" altLang="en-US" smtClean="0"/>
              <a:t>单击此处编辑母版文本样式</a:t>
            </a:r>
          </a:p>
          <a:p>
            <a:pPr lvl="1" rtl="0" eaLnBrk="1" latinLnBrk="0" hangingPunct="1"/>
            <a:r>
              <a:rPr lang="zh-CN" altLang="en-US" smtClean="0"/>
              <a:t>第二级</a:t>
            </a:r>
          </a:p>
          <a:p>
            <a:pPr lvl="2" rtl="0" eaLnBrk="1" latinLnBrk="0" hangingPunct="1"/>
            <a:r>
              <a:rPr lang="zh-CN" altLang="en-US" smtClean="0"/>
              <a:t>第三级</a:t>
            </a:r>
          </a:p>
          <a:p>
            <a:pPr lvl="3" rtl="0" eaLnBrk="1" latinLnBrk="0" hangingPunct="1"/>
            <a:r>
              <a:rPr lang="zh-CN" altLang="en-US" smtClean="0"/>
              <a:t>第四级</a:t>
            </a:r>
          </a:p>
          <a:p>
            <a:pPr lvl="4" rtl="0" eaLnBrk="1" latinLnBrk="0" hangingPunct="1"/>
            <a:r>
              <a:rPr lang="zh-CN" altLang="en-US" smtClean="0"/>
              <a:t>第五级</a:t>
            </a:r>
            <a:endParaRPr kumimoji="0" lang="en-US" dirty="0"/>
          </a:p>
        </p:txBody>
      </p:sp>
      <p:sp>
        <p:nvSpPr>
          <p:cNvPr id="3" name="文本占位符 2"/>
          <p:cNvSpPr>
            <a:spLocks noGrp="1"/>
          </p:cNvSpPr>
          <p:nvPr>
            <p:ph type="body" idx="2"/>
          </p:nvPr>
        </p:nvSpPr>
        <p:spPr>
          <a:xfrm>
            <a:off x="914400" y="1676400"/>
            <a:ext cx="3657600" cy="4572000"/>
          </a:xfrm>
        </p:spPr>
        <p:txBody>
          <a:bodyPr lIns="18288" rIns="18288" rtlCol="0"/>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rtl="0" eaLnBrk="1" latinLnBrk="0" hangingPunct="1"/>
            <a:r>
              <a:rPr lang="zh-CN" altLang="en-US" smtClean="0"/>
              <a:t>单击此处编辑母版文本样式</a:t>
            </a:r>
          </a:p>
        </p:txBody>
      </p:sp>
      <p:sp>
        <p:nvSpPr>
          <p:cNvPr id="5" name="日期占位符 4"/>
          <p:cNvSpPr>
            <a:spLocks noGrp="1"/>
          </p:cNvSpPr>
          <p:nvPr>
            <p:ph type="dt" sz="half" idx="10"/>
          </p:nvPr>
        </p:nvSpPr>
        <p:spPr/>
        <p:txBody>
          <a:bodyPr rtlCol="0"/>
          <a:lstStyle/>
          <a:p>
            <a:pPr rtl="0"/>
            <a:fld id="{822B7A0D-F62E-4A31-8FE1-9C12BAFEE7E0}" type="datetime2">
              <a:rPr lang="zh-CN" altLang="en-US" smtClean="0"/>
              <a:t>2021年10月9日</a:t>
            </a:fld>
            <a:endParaRPr lang="en-US" dirty="0"/>
          </a:p>
        </p:txBody>
      </p:sp>
      <p:sp>
        <p:nvSpPr>
          <p:cNvPr id="6" name="页脚占位符 5"/>
          <p:cNvSpPr>
            <a:spLocks noGrp="1"/>
          </p:cNvSpPr>
          <p:nvPr>
            <p:ph type="ftr" sz="quarter" idx="11"/>
          </p:nvPr>
        </p:nvSpPr>
        <p:spPr/>
        <p:txBody>
          <a:bodyPr rtlCol="0"/>
          <a:lstStyle/>
          <a:p>
            <a:pPr rtl="0"/>
            <a:r>
              <a:rPr lang="zh-CN" dirty="0"/>
              <a:t>添加页脚</a:t>
            </a:r>
            <a:endParaRPr lang="en-US" dirty="0"/>
          </a:p>
        </p:txBody>
      </p:sp>
      <p:sp>
        <p:nvSpPr>
          <p:cNvPr id="7" name="幻灯片编号占位符 6"/>
          <p:cNvSpPr>
            <a:spLocks noGrp="1"/>
          </p:cNvSpPr>
          <p:nvPr>
            <p:ph type="sldNum" sz="quarter" idx="12"/>
          </p:nvPr>
        </p:nvSpPr>
        <p:spPr/>
        <p:txBody>
          <a:bodyPr rtlCol="0"/>
          <a:lstStyle/>
          <a:p>
            <a:pPr rtl="0"/>
            <a:fld id="{401CF334-2D5C-4859-84A6-CA7E6E43FAEB}" type="slidenum">
              <a:rPr lang="en-US" smtClean="0"/>
              <a:t>‹#›</a:t>
            </a:fld>
            <a:endParaRPr lang="en-US"/>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带题注的图片">
    <p:spTree>
      <p:nvGrpSpPr>
        <p:cNvPr id="1" name=""/>
        <p:cNvGrpSpPr/>
        <p:nvPr/>
      </p:nvGrpSpPr>
      <p:grpSpPr>
        <a:xfrm>
          <a:off x="0" y="0"/>
          <a:ext cx="0" cy="0"/>
          <a:chOff x="0" y="0"/>
          <a:chExt cx="0" cy="0"/>
        </a:xfrm>
      </p:grpSpPr>
      <p:sp>
        <p:nvSpPr>
          <p:cNvPr id="9" name="单圆剪角矩形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eaLnBrk="1" latinLnBrk="0" hangingPunct="1"/>
            <a:endParaRPr kumimoji="0" lang="en-US" sz="1800">
              <a:latin typeface="微软雅黑" panose="020B0503020204020204" pitchFamily="34" charset="-122"/>
              <a:ea typeface="微软雅黑" panose="020B0503020204020204" pitchFamily="34" charset="-122"/>
            </a:endParaRPr>
          </a:p>
        </p:txBody>
      </p:sp>
      <p:sp>
        <p:nvSpPr>
          <p:cNvPr id="12" name="直角三角形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eaLnBrk="1" latinLnBrk="0" hangingPunct="1"/>
            <a:endParaRPr kumimoji="0" lang="en-US" sz="1800">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812800" y="1176997"/>
            <a:ext cx="2950464" cy="1582621"/>
          </a:xfrm>
        </p:spPr>
        <p:txBody>
          <a:bodyPr vert="horz" lIns="45720" tIns="45720" rIns="45720" bIns="45720" rtlCol="0" anchor="b"/>
          <a:lstStyle>
            <a:lvl1pPr algn="l">
              <a:buNone/>
              <a:defRPr sz="2000" b="1">
                <a:solidFill>
                  <a:schemeClr val="tx2"/>
                </a:solidFill>
                <a:latin typeface="微软雅黑" panose="020B0503020204020204" pitchFamily="34" charset="-122"/>
                <a:ea typeface="微软雅黑" panose="020B0503020204020204" pitchFamily="34" charset="-122"/>
              </a:defRPr>
            </a:lvl1pPr>
          </a:lstStyle>
          <a:p>
            <a:pPr rtl="0"/>
            <a:r>
              <a:rPr lang="zh-CN" altLang="en-US" smtClean="0"/>
              <a:t>单击此处编辑母版标题样式</a:t>
            </a:r>
            <a:endParaRPr kumimoji="0" lang="en-US" dirty="0"/>
          </a:p>
        </p:txBody>
      </p:sp>
      <p:sp>
        <p:nvSpPr>
          <p:cNvPr id="3" name="图片占位符 2" descr="为添加图像预留的空占位符。单击占位符，选择要添加的图像。"/>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rtlCol="0"/>
          <a:lstStyle>
            <a:lvl1pPr marL="0" indent="0">
              <a:buNone/>
              <a:defRPr sz="3200">
                <a:latin typeface="宋体" panose="02010600030101010101" pitchFamily="2" charset="-122"/>
                <a:ea typeface="宋体" panose="02010600030101010101" pitchFamily="2" charset="-122"/>
              </a:defRPr>
            </a:lvl1pPr>
          </a:lstStyle>
          <a:p>
            <a:pPr rtl="0"/>
            <a:r>
              <a:rPr lang="zh-CN" altLang="en-US" smtClean="0"/>
              <a:t>单击图标添加图片</a:t>
            </a:r>
            <a:endParaRPr kumimoji="0" lang="en-US" dirty="0"/>
          </a:p>
        </p:txBody>
      </p:sp>
      <p:sp>
        <p:nvSpPr>
          <p:cNvPr id="4" name="文本占位符 3"/>
          <p:cNvSpPr>
            <a:spLocks noGrp="1"/>
          </p:cNvSpPr>
          <p:nvPr>
            <p:ph type="body" sz="half" idx="2"/>
          </p:nvPr>
        </p:nvSpPr>
        <p:spPr>
          <a:xfrm>
            <a:off x="812800" y="2828785"/>
            <a:ext cx="2946400" cy="2179320"/>
          </a:xfrm>
        </p:spPr>
        <p:txBody>
          <a:bodyPr lIns="64008" rIns="45720" bIns="45720" rtlCol="0" anchor="t"/>
          <a:lstStyle>
            <a:lvl1pPr marL="0" indent="0" algn="l">
              <a:spcBef>
                <a:spcPts val="250"/>
              </a:spcBef>
              <a:buFontTx/>
              <a:buNone/>
              <a:defRPr sz="1300">
                <a:latin typeface="宋体" panose="02010600030101010101" pitchFamily="2" charset="-122"/>
                <a:ea typeface="宋体" panose="02010600030101010101" pitchFamily="2" charset="-122"/>
              </a:defRPr>
            </a:lvl1pPr>
            <a:lvl2pPr>
              <a:defRPr sz="1200"/>
            </a:lvl2pPr>
            <a:lvl3pPr>
              <a:defRPr sz="1000"/>
            </a:lvl3pPr>
            <a:lvl4pPr>
              <a:defRPr sz="900"/>
            </a:lvl4pPr>
            <a:lvl5pPr>
              <a:defRPr sz="900"/>
            </a:lvl5pPr>
          </a:lstStyle>
          <a:p>
            <a:pPr lvl="0" rtl="0" eaLnBrk="1" latinLnBrk="0" hangingPunct="1"/>
            <a:r>
              <a:rPr lang="zh-CN" altLang="en-US" smtClean="0"/>
              <a:t>单击此处编辑母版文本样式</a:t>
            </a:r>
          </a:p>
        </p:txBody>
      </p:sp>
      <p:sp>
        <p:nvSpPr>
          <p:cNvPr id="5" name="日期占位符 4"/>
          <p:cNvSpPr>
            <a:spLocks noGrp="1"/>
          </p:cNvSpPr>
          <p:nvPr>
            <p:ph type="dt" sz="half" idx="10"/>
          </p:nvPr>
        </p:nvSpPr>
        <p:spPr/>
        <p:txBody>
          <a:bodyPr rtlCol="0"/>
          <a:lstStyle>
            <a:lvl1pPr>
              <a:defRPr>
                <a:latin typeface="微软雅黑" panose="020B0503020204020204" pitchFamily="34" charset="-122"/>
                <a:ea typeface="微软雅黑" panose="020B0503020204020204" pitchFamily="34" charset="-122"/>
              </a:defRPr>
            </a:lvl1pPr>
          </a:lstStyle>
          <a:p>
            <a:fld id="{C8112245-B2EB-463D-A54F-27C0EBF0BB6B}" type="datetime2">
              <a:rPr lang="zh-CN" altLang="en-US" smtClean="0"/>
              <a:pPr/>
              <a:t>2021年10月9日</a:t>
            </a:fld>
            <a:endParaRPr lang="en-US"/>
          </a:p>
        </p:txBody>
      </p:sp>
      <p:sp>
        <p:nvSpPr>
          <p:cNvPr id="6" name="页脚占位符 5"/>
          <p:cNvSpPr>
            <a:spLocks noGrp="1"/>
          </p:cNvSpPr>
          <p:nvPr>
            <p:ph type="ftr" sz="quarter" idx="11"/>
          </p:nvPr>
        </p:nvSpPr>
        <p:spPr/>
        <p:txBody>
          <a:bodyPr rtlCol="0"/>
          <a:lstStyle>
            <a:lvl1pPr>
              <a:defRPr>
                <a:latin typeface="微软雅黑" panose="020B0503020204020204" pitchFamily="34" charset="-122"/>
                <a:ea typeface="微软雅黑" panose="020B0503020204020204" pitchFamily="34" charset="-122"/>
              </a:defRPr>
            </a:lvl1pPr>
          </a:lstStyle>
          <a:p>
            <a:r>
              <a:rPr lang="zh-CN"/>
              <a:t>添加页脚</a:t>
            </a:r>
            <a:endParaRPr lang="en-US" dirty="0"/>
          </a:p>
        </p:txBody>
      </p:sp>
      <p:sp>
        <p:nvSpPr>
          <p:cNvPr id="7" name="幻灯片编号占位符 6"/>
          <p:cNvSpPr>
            <a:spLocks noGrp="1"/>
          </p:cNvSpPr>
          <p:nvPr>
            <p:ph type="sldNum" sz="quarter" idx="12"/>
          </p:nvPr>
        </p:nvSpPr>
        <p:spPr>
          <a:xfrm>
            <a:off x="10769600" y="6356351"/>
            <a:ext cx="812800" cy="365125"/>
          </a:xfrm>
        </p:spPr>
        <p:txBody>
          <a:bodyPr rtlCol="0"/>
          <a:lstStyle>
            <a:lvl1pPr>
              <a:defRPr>
                <a:latin typeface="微软雅黑" panose="020B0503020204020204" pitchFamily="34" charset="-122"/>
                <a:ea typeface="微软雅黑" panose="020B0503020204020204" pitchFamily="34" charset="-122"/>
              </a:defRPr>
            </a:lvl1pPr>
          </a:lstStyle>
          <a:p>
            <a:fld id="{401CF334-2D5C-4859-84A6-CA7E6E43FAEB}" type="slidenum">
              <a:rPr lang="en-US" smtClean="0"/>
              <a:pPr/>
              <a:t>‹#›</a:t>
            </a:fld>
            <a:endParaRPr lang="en-US"/>
          </a:p>
        </p:txBody>
      </p:sp>
      <p:sp>
        <p:nvSpPr>
          <p:cNvPr id="10" name="任意多边形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en-US" sz="1800">
              <a:solidFill>
                <a:schemeClr val="tx1"/>
              </a:solidFill>
              <a:latin typeface="微软雅黑" panose="020B0503020204020204" pitchFamily="34" charset="-122"/>
              <a:ea typeface="微软雅黑" panose="020B0503020204020204" pitchFamily="34" charset="-122"/>
              <a:cs typeface="+mn-cs"/>
            </a:endParaRPr>
          </a:p>
        </p:txBody>
      </p:sp>
      <p:sp>
        <p:nvSpPr>
          <p:cNvPr id="11" name="任意多边形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en-US" sz="1800">
              <a:solidFill>
                <a:schemeClr val="tx1"/>
              </a:solidFill>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组 24"/>
          <p:cNvGrpSpPr/>
          <p:nvPr/>
        </p:nvGrpSpPr>
        <p:grpSpPr>
          <a:xfrm>
            <a:off x="-29028" y="-7144"/>
            <a:ext cx="12240731" cy="6879658"/>
            <a:chOff x="0" y="-21658"/>
            <a:chExt cx="12240731" cy="6879658"/>
          </a:xfrm>
        </p:grpSpPr>
        <p:sp>
          <p:nvSpPr>
            <p:cNvPr id="26" name="矩形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微软雅黑" panose="020B0503020204020204" pitchFamily="34" charset="-122"/>
                <a:ea typeface="微软雅黑" panose="020B0503020204020204" pitchFamily="34" charset="-122"/>
              </a:endParaRPr>
            </a:p>
          </p:txBody>
        </p:sp>
        <p:grpSp>
          <p:nvGrpSpPr>
            <p:cNvPr id="27" name="组 26"/>
            <p:cNvGrpSpPr/>
            <p:nvPr/>
          </p:nvGrpSpPr>
          <p:grpSpPr>
            <a:xfrm>
              <a:off x="0" y="-21658"/>
              <a:ext cx="12240731" cy="1041400"/>
              <a:chOff x="-25356" y="-7144"/>
              <a:chExt cx="12240731" cy="1041400"/>
            </a:xfrm>
          </p:grpSpPr>
          <p:sp>
            <p:nvSpPr>
              <p:cNvPr id="28" name="任意多边形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en-US" sz="1800">
                  <a:solidFill>
                    <a:schemeClr val="tx1"/>
                  </a:solidFill>
                  <a:latin typeface="微软雅黑" panose="020B0503020204020204" pitchFamily="34" charset="-122"/>
                  <a:ea typeface="微软雅黑" panose="020B0503020204020204" pitchFamily="34" charset="-122"/>
                  <a:cs typeface="+mn-cs"/>
                </a:endParaRPr>
              </a:p>
            </p:txBody>
          </p:sp>
          <p:sp>
            <p:nvSpPr>
              <p:cNvPr id="29" name="任意多边形(F)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en-US" sz="1800">
                  <a:solidFill>
                    <a:schemeClr val="tx1"/>
                  </a:solidFill>
                  <a:latin typeface="微软雅黑" panose="020B0503020204020204" pitchFamily="34" charset="-122"/>
                  <a:ea typeface="微软雅黑" panose="020B0503020204020204" pitchFamily="34" charset="-122"/>
                  <a:cs typeface="+mn-cs"/>
                </a:endParaRPr>
              </a:p>
            </p:txBody>
          </p:sp>
          <p:grpSp>
            <p:nvGrpSpPr>
              <p:cNvPr id="31" name="组 30"/>
              <p:cNvGrpSpPr/>
              <p:nvPr/>
            </p:nvGrpSpPr>
            <p:grpSpPr>
              <a:xfrm>
                <a:off x="-25356" y="202408"/>
                <a:ext cx="12240731" cy="649224"/>
                <a:chOff x="-19045" y="216550"/>
                <a:chExt cx="9180548" cy="649224"/>
              </a:xfrm>
            </p:grpSpPr>
            <p:sp>
              <p:nvSpPr>
                <p:cNvPr id="32" name="任意多边形(F)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rtlCol="0" anchor="t" compatLnSpc="1"/>
                <a:lstStyle/>
                <a:p>
                  <a:pPr rtl="0"/>
                  <a:endParaRPr kumimoji="0" lang="en-US" sz="1800">
                    <a:latin typeface="微软雅黑" panose="020B0503020204020204" pitchFamily="34" charset="-122"/>
                    <a:ea typeface="微软雅黑" panose="020B0503020204020204" pitchFamily="34" charset="-122"/>
                  </a:endParaRPr>
                </a:p>
              </p:txBody>
            </p:sp>
            <p:sp>
              <p:nvSpPr>
                <p:cNvPr id="33" name="任意多边形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rtlCol="0" anchor="t" compatLnSpc="1"/>
                <a:lstStyle/>
                <a:p>
                  <a:pPr rtl="0"/>
                  <a:endParaRPr kumimoji="0" lang="en-US" sz="1800">
                    <a:latin typeface="微软雅黑" panose="020B0503020204020204" pitchFamily="34" charset="-122"/>
                    <a:ea typeface="微软雅黑" panose="020B0503020204020204" pitchFamily="34" charset="-122"/>
                  </a:endParaRPr>
                </a:p>
              </p:txBody>
            </p:sp>
          </p:grpSp>
        </p:grpSp>
      </p:grpSp>
      <p:sp>
        <p:nvSpPr>
          <p:cNvPr id="9" name="标题占位符 8"/>
          <p:cNvSpPr>
            <a:spLocks noGrp="1"/>
          </p:cNvSpPr>
          <p:nvPr>
            <p:ph type="title"/>
          </p:nvPr>
        </p:nvSpPr>
        <p:spPr>
          <a:xfrm>
            <a:off x="609600" y="704088"/>
            <a:ext cx="10972800" cy="1143000"/>
          </a:xfrm>
          <a:prstGeom prst="rect">
            <a:avLst/>
          </a:prstGeom>
        </p:spPr>
        <p:txBody>
          <a:bodyPr vert="horz" lIns="0" rIns="0" bIns="0" rtlCol="0" anchor="b">
            <a:normAutofit/>
          </a:bodyPr>
          <a:lstStyle/>
          <a:p>
            <a:pPr rtl="0"/>
            <a:r>
              <a:rPr lang="zh-CN" dirty="0"/>
              <a:t>单击此处编辑母版标题样式</a:t>
            </a:r>
            <a:endParaRPr kumimoji="0" lang="en-US" dirty="0"/>
          </a:p>
        </p:txBody>
      </p:sp>
      <p:sp>
        <p:nvSpPr>
          <p:cNvPr id="30" name="文本占位符 29"/>
          <p:cNvSpPr>
            <a:spLocks noGrp="1"/>
          </p:cNvSpPr>
          <p:nvPr>
            <p:ph type="body" idx="1"/>
          </p:nvPr>
        </p:nvSpPr>
        <p:spPr>
          <a:xfrm>
            <a:off x="609600" y="1935480"/>
            <a:ext cx="10972800" cy="4389120"/>
          </a:xfrm>
          <a:prstGeom prst="rect">
            <a:avLst/>
          </a:prstGeom>
        </p:spPr>
        <p:txBody>
          <a:bodyPr vert="horz" rtlCol="0">
            <a:normAutofit/>
          </a:bodyPr>
          <a:lstStyle/>
          <a:p>
            <a:pPr lvl="0" rtl="0" eaLnBrk="1" latinLnBrk="0" hangingPunct="1"/>
            <a:r>
              <a:rPr lang="zh-CN" dirty="0"/>
              <a:t>单击此处编辑母版文本样式</a:t>
            </a:r>
          </a:p>
          <a:p>
            <a:pPr lvl="1" rtl="0" eaLnBrk="1" latinLnBrk="0" hangingPunct="1"/>
            <a:r>
              <a:rPr lang="zh-CN" dirty="0"/>
              <a:t>第二级</a:t>
            </a:r>
          </a:p>
          <a:p>
            <a:pPr lvl="2" rtl="0" eaLnBrk="1" latinLnBrk="0" hangingPunct="1"/>
            <a:r>
              <a:rPr lang="zh-CN" dirty="0"/>
              <a:t>第三级</a:t>
            </a:r>
          </a:p>
          <a:p>
            <a:pPr lvl="3" rtl="0" eaLnBrk="1" latinLnBrk="0" hangingPunct="1"/>
            <a:r>
              <a:rPr lang="zh-CN" dirty="0"/>
              <a:t>第四级</a:t>
            </a:r>
          </a:p>
          <a:p>
            <a:pPr lvl="4" rtl="0" eaLnBrk="1" latinLnBrk="0" hangingPunct="1"/>
            <a:r>
              <a:rPr lang="zh-CN" dirty="0"/>
              <a:t>第五级</a:t>
            </a:r>
          </a:p>
        </p:txBody>
      </p:sp>
      <p:sp>
        <p:nvSpPr>
          <p:cNvPr id="10" name="日期占位符 9"/>
          <p:cNvSpPr>
            <a:spLocks noGrp="1"/>
          </p:cNvSpPr>
          <p:nvPr>
            <p:ph type="dt" sz="half" idx="2"/>
          </p:nvPr>
        </p:nvSpPr>
        <p:spPr>
          <a:xfrm>
            <a:off x="609600" y="6356351"/>
            <a:ext cx="2844800" cy="365125"/>
          </a:xfrm>
          <a:prstGeom prst="rect">
            <a:avLst/>
          </a:prstGeom>
        </p:spPr>
        <p:txBody>
          <a:bodyPr vert="horz" lIns="0" tIns="0" rIns="0" bIns="0" rtlCol="0" anchor="b"/>
          <a:lstStyle>
            <a:lvl1pPr algn="l" eaLnBrk="1" latinLnBrk="0" hangingPunct="1">
              <a:defRPr kumimoji="0" sz="1100">
                <a:solidFill>
                  <a:schemeClr val="tx1"/>
                </a:solidFill>
                <a:latin typeface="宋体" panose="02010600030101010101" pitchFamily="2" charset="-122"/>
                <a:ea typeface="宋体" panose="02010600030101010101" pitchFamily="2" charset="-122"/>
              </a:defRPr>
            </a:lvl1pPr>
          </a:lstStyle>
          <a:p>
            <a:fld id="{A1BF8D8E-2417-46C9-A78C-AA0D8A744E10}" type="datetime2">
              <a:rPr lang="zh-CN" altLang="en-US" smtClean="0"/>
              <a:pPr/>
              <a:t>2021年10月9日</a:t>
            </a:fld>
            <a:endParaRPr lang="en-US" dirty="0"/>
          </a:p>
        </p:txBody>
      </p:sp>
      <p:sp>
        <p:nvSpPr>
          <p:cNvPr id="22" name="页脚占位符 21"/>
          <p:cNvSpPr>
            <a:spLocks noGrp="1"/>
          </p:cNvSpPr>
          <p:nvPr>
            <p:ph type="ftr" sz="quarter" idx="3"/>
          </p:nvPr>
        </p:nvSpPr>
        <p:spPr>
          <a:xfrm>
            <a:off x="3556000" y="6356351"/>
            <a:ext cx="4470400" cy="365125"/>
          </a:xfrm>
          <a:prstGeom prst="rect">
            <a:avLst/>
          </a:prstGeom>
        </p:spPr>
        <p:txBody>
          <a:bodyPr vert="horz" lIns="0" tIns="0" rIns="0" bIns="0" rtlCol="0" anchor="b"/>
          <a:lstStyle>
            <a:lvl1pPr algn="l" eaLnBrk="1" latinLnBrk="0" hangingPunct="1">
              <a:defRPr kumimoji="0" sz="1100">
                <a:solidFill>
                  <a:schemeClr val="tx1"/>
                </a:solidFill>
                <a:latin typeface="宋体" panose="02010600030101010101" pitchFamily="2" charset="-122"/>
                <a:ea typeface="宋体" panose="02010600030101010101" pitchFamily="2" charset="-122"/>
              </a:defRPr>
            </a:lvl1pPr>
          </a:lstStyle>
          <a:p>
            <a:r>
              <a:rPr lang="zh-CN" dirty="0"/>
              <a:t>添加页脚</a:t>
            </a:r>
            <a:endParaRPr lang="en-US" dirty="0"/>
          </a:p>
        </p:txBody>
      </p:sp>
      <p:sp>
        <p:nvSpPr>
          <p:cNvPr id="18" name="幻灯片编号占位符 17"/>
          <p:cNvSpPr>
            <a:spLocks noGrp="1"/>
          </p:cNvSpPr>
          <p:nvPr>
            <p:ph type="sldNum" sz="quarter" idx="4"/>
          </p:nvPr>
        </p:nvSpPr>
        <p:spPr>
          <a:xfrm>
            <a:off x="10566400" y="6356351"/>
            <a:ext cx="1016000" cy="365125"/>
          </a:xfrm>
          <a:prstGeom prst="rect">
            <a:avLst/>
          </a:prstGeom>
        </p:spPr>
        <p:txBody>
          <a:bodyPr vert="horz" lIns="0" tIns="0" rIns="0" bIns="0" rtlCol="0" anchor="b"/>
          <a:lstStyle>
            <a:lvl1pPr algn="r" eaLnBrk="1" latinLnBrk="0" hangingPunct="1">
              <a:defRPr kumimoji="0" sz="1100">
                <a:solidFill>
                  <a:schemeClr val="tx1"/>
                </a:solidFill>
                <a:latin typeface="宋体" panose="02010600030101010101" pitchFamily="2" charset="-122"/>
                <a:ea typeface="宋体" panose="02010600030101010101" pitchFamily="2" charset="-122"/>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5000" b="0" kern="1200">
          <a:ln>
            <a:noFill/>
          </a:ln>
          <a:solidFill>
            <a:schemeClr val="tx2"/>
          </a:solidFill>
          <a:effectLst/>
          <a:latin typeface="微软雅黑" panose="020B0503020204020204" pitchFamily="34" charset="-122"/>
          <a:ea typeface="微软雅黑" panose="020B0503020204020204" pitchFamily="34" charset="-122"/>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711200" y="1685676"/>
            <a:ext cx="10468864" cy="938254"/>
          </a:xfrm>
        </p:spPr>
        <p:txBody>
          <a:bodyPr rtlCol="0">
            <a:normAutofit fontScale="90000"/>
          </a:bodyPr>
          <a:lstStyle/>
          <a:p>
            <a:pPr algn="ctr"/>
            <a:r>
              <a:rPr lang="en-US" altLang="zh-CN" dirty="0" smtClean="0">
                <a:latin typeface="Times New Roman" panose="02020603050405020304" pitchFamily="18" charset="0"/>
                <a:cs typeface="Times New Roman" panose="02020603050405020304" pitchFamily="18" charset="0"/>
              </a:rPr>
              <a:t/>
            </a:r>
            <a:br>
              <a:rPr lang="en-US" altLang="zh-CN" dirty="0" smtClean="0">
                <a:latin typeface="Times New Roman" panose="02020603050405020304" pitchFamily="18" charset="0"/>
                <a:cs typeface="Times New Roman" panose="02020603050405020304" pitchFamily="18" charset="0"/>
              </a:rPr>
            </a:br>
            <a:r>
              <a:rPr lang="en-US" altLang="zh-CN" dirty="0" err="1" smtClean="0"/>
              <a:t>CEPC</a:t>
            </a:r>
            <a:r>
              <a:rPr lang="en-US" altLang="zh-CN" dirty="0" smtClean="0"/>
              <a:t> </a:t>
            </a:r>
            <a:r>
              <a:rPr lang="en-US" altLang="zh-CN" dirty="0"/>
              <a:t>Auxiliary Facilities</a:t>
            </a:r>
            <a:r>
              <a:rPr lang="en-US" altLang="zh-CN" dirty="0" smtClean="0">
                <a:latin typeface="Times New Roman" panose="02020603050405020304" pitchFamily="18" charset="0"/>
                <a:cs typeface="Times New Roman" panose="02020603050405020304" pitchFamily="18" charset="0"/>
              </a:rPr>
              <a:t> </a:t>
            </a:r>
            <a:endParaRPr lang="zh-CN" altLang="en-US" dirty="0">
              <a:latin typeface="Times New Roman" panose="02020603050405020304" pitchFamily="18" charset="0"/>
              <a:cs typeface="Times New Roman" panose="02020603050405020304" pitchFamily="18" charset="0"/>
            </a:endParaRPr>
          </a:p>
        </p:txBody>
      </p:sp>
      <p:sp>
        <p:nvSpPr>
          <p:cNvPr id="5" name="副标题 4"/>
          <p:cNvSpPr>
            <a:spLocks noGrp="1"/>
          </p:cNvSpPr>
          <p:nvPr>
            <p:ph type="subTitle" idx="1"/>
          </p:nvPr>
        </p:nvSpPr>
        <p:spPr>
          <a:xfrm>
            <a:off x="711200" y="3424669"/>
            <a:ext cx="10472928" cy="1752600"/>
          </a:xfrm>
        </p:spPr>
        <p:txBody>
          <a:bodyPr rtlCol="0">
            <a:normAutofit fontScale="92500" lnSpcReduction="10000"/>
          </a:bodyPr>
          <a:lstStyle/>
          <a:p>
            <a:pPr algn="ctr"/>
            <a:r>
              <a:rPr lang="en-US" altLang="zh-CN" b="1" dirty="0" smtClean="0">
                <a:latin typeface="微软雅黑" panose="020B0503020204020204" pitchFamily="34" charset="-122"/>
                <a:ea typeface="微软雅黑" panose="020B0503020204020204" pitchFamily="34" charset="-122"/>
                <a:cs typeface="Times New Roman" panose="02020603050405020304" pitchFamily="18" charset="0"/>
              </a:rPr>
              <a:t>Xiao  Yu</a:t>
            </a:r>
          </a:p>
          <a:p>
            <a:pPr algn="ctr"/>
            <a:r>
              <a:rPr lang="en-US" altLang="zh-CN" b="1" dirty="0" smtClean="0">
                <a:latin typeface="微软雅黑" panose="020B0503020204020204" pitchFamily="34" charset="-122"/>
                <a:ea typeface="微软雅黑" panose="020B0503020204020204" pitchFamily="34" charset="-122"/>
                <a:cs typeface="Times New Roman" panose="02020603050405020304" pitchFamily="18" charset="0"/>
              </a:rPr>
              <a:t>Huang  </a:t>
            </a:r>
            <a:r>
              <a:rPr lang="en-US" altLang="zh-CN" b="1" dirty="0" err="1" smtClean="0">
                <a:latin typeface="微软雅黑" panose="020B0503020204020204" pitchFamily="34" charset="-122"/>
                <a:ea typeface="微软雅黑" panose="020B0503020204020204" pitchFamily="34" charset="-122"/>
                <a:cs typeface="Times New Roman" panose="02020603050405020304" pitchFamily="18" charset="0"/>
              </a:rPr>
              <a:t>JinShu</a:t>
            </a:r>
            <a:endParaRPr lang="en-US" altLang="zh-CN" b="1" dirty="0" smtClean="0">
              <a:latin typeface="微软雅黑" panose="020B0503020204020204" pitchFamily="34" charset="-122"/>
              <a:ea typeface="微软雅黑" panose="020B0503020204020204" pitchFamily="34" charset="-122"/>
              <a:cs typeface="Times New Roman" panose="02020603050405020304" pitchFamily="18" charset="0"/>
            </a:endParaRPr>
          </a:p>
          <a:p>
            <a:pPr algn="ctr"/>
            <a:endParaRPr lang="en-US" altLang="zh-CN" dirty="0" smtClean="0">
              <a:latin typeface="微软雅黑" panose="020B0503020204020204" pitchFamily="34" charset="-122"/>
              <a:ea typeface="微软雅黑" panose="020B0503020204020204" pitchFamily="34" charset="-122"/>
              <a:cs typeface="Times New Roman" panose="02020603050405020304" pitchFamily="18" charset="0"/>
            </a:endParaRPr>
          </a:p>
          <a:p>
            <a:pPr algn="ctr"/>
            <a:r>
              <a:rPr lang="en-US" altLang="zh-CN" dirty="0" smtClean="0">
                <a:latin typeface="微软雅黑" panose="020B0503020204020204" pitchFamily="34" charset="-122"/>
                <a:ea typeface="微软雅黑" panose="020B0503020204020204" pitchFamily="34" charset="-122"/>
                <a:cs typeface="Times New Roman" panose="02020603050405020304" pitchFamily="18" charset="0"/>
              </a:rPr>
              <a:t>October 13, 2021</a:t>
            </a:r>
            <a:endParaRPr lang="zh-CN" altLang="en-US" dirty="0" smtClean="0">
              <a:latin typeface="微软雅黑" panose="020B0503020204020204" pitchFamily="34" charset="-122"/>
              <a:ea typeface="微软雅黑" panose="020B0503020204020204" pitchFamily="34" charset="-122"/>
              <a:cs typeface="Times New Roman" panose="02020603050405020304" pitchFamily="18" charset="0"/>
            </a:endParaRPr>
          </a:p>
          <a:p>
            <a:pPr rtl="0"/>
            <a:endParaRPr lang="zh-CN" altLang="en-US" dirty="0"/>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advTm="613">
        <p:fade/>
      </p:transition>
    </mc:Choice>
    <mc:Fallback xmlns="">
      <p:transition spd="med" advTm="613">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365171" y="592237"/>
            <a:ext cx="10972800" cy="1143000"/>
          </a:xfrm>
        </p:spPr>
        <p:txBody>
          <a:bodyPr rtlCol="0">
            <a:normAutofit/>
          </a:bodyPr>
          <a:lstStyle/>
          <a:p>
            <a:pPr lvl="1" algn="l" rtl="0">
              <a:spcBef>
                <a:spcPct val="0"/>
              </a:spcBef>
            </a:pPr>
            <a:r>
              <a:rPr lang="en-US" altLang="zh-CN" sz="3600" b="1" u="sng" kern="1200"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Electric </a:t>
            </a:r>
            <a:r>
              <a:rPr lang="en-US" altLang="zh-CN" sz="3600" b="1" u="sng" kern="1200" dirty="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engineering </a:t>
            </a:r>
            <a:r>
              <a:rPr lang="zh-CN" altLang="en-US" dirty="0" smtClean="0">
                <a:latin typeface="Times New Roman" panose="02020603050405020304" pitchFamily="18" charset="0"/>
                <a:cs typeface="Times New Roman" panose="02020603050405020304" pitchFamily="18" charset="0"/>
              </a:rPr>
              <a:t/>
            </a:r>
            <a:br>
              <a:rPr lang="zh-CN" altLang="en-US" dirty="0" smtClean="0">
                <a:latin typeface="Times New Roman" panose="02020603050405020304" pitchFamily="18" charset="0"/>
                <a:cs typeface="Times New Roman" panose="02020603050405020304" pitchFamily="18" charset="0"/>
              </a:rPr>
            </a:br>
            <a:endParaRPr lang="en-US" altLang="zh-CN" sz="3600" u="sng" dirty="0">
              <a:latin typeface="Times New Roman" panose="02020603050405020304" pitchFamily="18" charset="0"/>
              <a:cs typeface="Times New Roman" panose="02020603050405020304" pitchFamily="18" charset="0"/>
            </a:endParaRPr>
          </a:p>
        </p:txBody>
      </p:sp>
      <p:sp>
        <p:nvSpPr>
          <p:cNvPr id="18" name="内容占位符 1"/>
          <p:cNvSpPr txBox="1">
            <a:spLocks/>
          </p:cNvSpPr>
          <p:nvPr/>
        </p:nvSpPr>
        <p:spPr>
          <a:xfrm>
            <a:off x="89763" y="1296768"/>
            <a:ext cx="10836443" cy="5381506"/>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674688" lvl="1" indent="-274638"/>
            <a:r>
              <a:rPr lang="en-US" altLang="zh-CN" sz="2000" b="1" dirty="0" smtClean="0">
                <a:latin typeface="微软雅黑" panose="020B0503020204020204" pitchFamily="34" charset="-122"/>
                <a:ea typeface="微软雅黑" panose="020B0503020204020204" pitchFamily="34" charset="-122"/>
                <a:cs typeface="Times New Roman" panose="02020603050405020304" pitchFamily="18" charset="0"/>
              </a:rPr>
              <a:t>Ground </a:t>
            </a:r>
            <a:r>
              <a:rPr lang="en-US" altLang="zh-CN" sz="2000" b="1" dirty="0">
                <a:latin typeface="微软雅黑" panose="020B0503020204020204" pitchFamily="34" charset="-122"/>
                <a:ea typeface="微软雅黑" panose="020B0503020204020204" pitchFamily="34" charset="-122"/>
                <a:cs typeface="Times New Roman" panose="02020603050405020304" pitchFamily="18" charset="0"/>
              </a:rPr>
              <a:t>cable </a:t>
            </a:r>
            <a:r>
              <a:rPr lang="en-US" altLang="zh-CN" sz="2000" b="1" dirty="0" smtClean="0">
                <a:latin typeface="微软雅黑" panose="020B0503020204020204" pitchFamily="34" charset="-122"/>
                <a:ea typeface="微软雅黑" panose="020B0503020204020204" pitchFamily="34" charset="-122"/>
                <a:cs typeface="Times New Roman" panose="02020603050405020304" pitchFamily="18" charset="0"/>
              </a:rPr>
              <a:t>passage</a:t>
            </a:r>
          </a:p>
          <a:p>
            <a:pPr marL="949008" lvl="2" indent="-274638"/>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Cable trenches are provided below power distribution cabinet, power cabinet and equipment cabinet (speed detection, vacuum and control) in the auxiliary stub tunnel. On one hand, the cable trenches are used for connecting cables of all kinds for physical experiment equipment in the collider ring tunnel, and on the other hand, connecting to the cable trench at the bottom plate in the middle of the collider ring tunnel.</a:t>
            </a:r>
          </a:p>
          <a:p>
            <a:pPr marL="667512" lvl="2" indent="0">
              <a:lnSpc>
                <a:spcPct val="110000"/>
              </a:lnSpc>
              <a:spcBef>
                <a:spcPts val="384"/>
              </a:spcBef>
              <a:buNone/>
            </a:pPr>
            <a:r>
              <a:rPr lang="en-US" altLang="zh-CN" sz="1600" dirty="0" smtClean="0">
                <a:latin typeface="Times New Roman" panose="02020603050405020304" pitchFamily="18" charset="0"/>
                <a:cs typeface="Times New Roman" panose="02020603050405020304" pitchFamily="18" charset="0"/>
              </a:rPr>
              <a:t> </a:t>
            </a:r>
          </a:p>
          <a:p>
            <a:pPr marL="400050" lvl="1" indent="0">
              <a:buNone/>
            </a:pPr>
            <a:endParaRPr lang="en-US" altLang="zh-CN" sz="2000" b="1" dirty="0" smtClean="0">
              <a:latin typeface="Times New Roman" panose="02020603050405020304" pitchFamily="18" charset="0"/>
              <a:cs typeface="Times New Roman" panose="02020603050405020304" pitchFamily="18" charset="0"/>
            </a:endParaRPr>
          </a:p>
          <a:p>
            <a:pPr lvl="2"/>
            <a:endParaRPr lang="en-US" altLang="zh-CN" sz="2000" b="1" dirty="0" smtClean="0">
              <a:latin typeface="Times New Roman" panose="02020603050405020304" pitchFamily="18" charset="0"/>
              <a:cs typeface="Times New Roman" panose="02020603050405020304" pitchFamily="18" charset="0"/>
            </a:endParaRPr>
          </a:p>
          <a:p>
            <a:pPr marL="400050" lvl="1" indent="0">
              <a:buNone/>
            </a:pPr>
            <a:endParaRPr lang="en-US" altLang="zh-CN" sz="2000" b="1" dirty="0" smtClean="0">
              <a:latin typeface="Times New Roman" panose="02020603050405020304" pitchFamily="18" charset="0"/>
              <a:cs typeface="Times New Roman" panose="02020603050405020304" pitchFamily="18" charset="0"/>
            </a:endParaRPr>
          </a:p>
          <a:p>
            <a:pPr lvl="2"/>
            <a:endParaRPr lang="en-US" altLang="zh-CN" dirty="0" smtClean="0">
              <a:latin typeface="Times New Roman" panose="02020603050405020304" pitchFamily="18" charset="0"/>
              <a:cs typeface="Times New Roman" panose="02020603050405020304" pitchFamily="18" charset="0"/>
            </a:endParaRPr>
          </a:p>
        </p:txBody>
      </p:sp>
      <p:pic>
        <p:nvPicPr>
          <p:cNvPr id="6" name="图片 5"/>
          <p:cNvPicPr>
            <a:picLocks noChangeAspect="1"/>
          </p:cNvPicPr>
          <p:nvPr/>
        </p:nvPicPr>
        <p:blipFill rotWithShape="1">
          <a:blip r:embed="rId3"/>
          <a:srcRect t="8842" b="4270"/>
          <a:stretch/>
        </p:blipFill>
        <p:spPr>
          <a:xfrm>
            <a:off x="2019773" y="3171878"/>
            <a:ext cx="4016262" cy="2880000"/>
          </a:xfrm>
          <a:prstGeom prst="rect">
            <a:avLst/>
          </a:prstGeom>
        </p:spPr>
      </p:pic>
      <p:pic>
        <p:nvPicPr>
          <p:cNvPr id="7" name="图片 6"/>
          <p:cNvPicPr>
            <a:picLocks noChangeAspect="1"/>
          </p:cNvPicPr>
          <p:nvPr/>
        </p:nvPicPr>
        <p:blipFill>
          <a:blip r:embed="rId4"/>
          <a:stretch>
            <a:fillRect/>
          </a:stretch>
        </p:blipFill>
        <p:spPr>
          <a:xfrm>
            <a:off x="6232321" y="3068799"/>
            <a:ext cx="4497599" cy="2880000"/>
          </a:xfrm>
          <a:prstGeom prst="rect">
            <a:avLst/>
          </a:prstGeom>
        </p:spPr>
      </p:pic>
      <p:sp>
        <p:nvSpPr>
          <p:cNvPr id="9" name="TextBox 5"/>
          <p:cNvSpPr txBox="1">
            <a:spLocks noChangeArrowheads="1"/>
          </p:cNvSpPr>
          <p:nvPr/>
        </p:nvSpPr>
        <p:spPr bwMode="auto">
          <a:xfrm>
            <a:off x="2235774" y="5814943"/>
            <a:ext cx="2659314" cy="23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764" tIns="25882" rIns="51764" bIns="25882">
            <a:spAutoFit/>
          </a:bodyPr>
          <a:lstStyle>
            <a:lvl1pPr eaLnBrk="0" hangingPunct="0">
              <a:defRPr>
                <a:solidFill>
                  <a:schemeClr val="tx1"/>
                </a:solidFill>
                <a:latin typeface="FZZhengHeiS-R-GB"/>
                <a:ea typeface="FZHei-B01S"/>
                <a:cs typeface="FZHei-B01S"/>
              </a:defRPr>
            </a:lvl1pPr>
            <a:lvl2pPr marL="742950" indent="-285750" eaLnBrk="0" hangingPunct="0">
              <a:defRPr>
                <a:solidFill>
                  <a:schemeClr val="tx1"/>
                </a:solidFill>
                <a:latin typeface="FZZhengHeiS-R-GB"/>
                <a:ea typeface="FZHei-B01S"/>
                <a:cs typeface="FZHei-B01S"/>
              </a:defRPr>
            </a:lvl2pPr>
            <a:lvl3pPr marL="1143000" indent="-228600" eaLnBrk="0" hangingPunct="0">
              <a:defRPr>
                <a:solidFill>
                  <a:schemeClr val="tx1"/>
                </a:solidFill>
                <a:latin typeface="FZZhengHeiS-R-GB"/>
                <a:ea typeface="FZHei-B01S"/>
                <a:cs typeface="FZHei-B01S"/>
              </a:defRPr>
            </a:lvl3pPr>
            <a:lvl4pPr marL="1600200" indent="-228600" eaLnBrk="0" hangingPunct="0">
              <a:defRPr>
                <a:solidFill>
                  <a:schemeClr val="tx1"/>
                </a:solidFill>
                <a:latin typeface="FZZhengHeiS-R-GB"/>
                <a:ea typeface="FZHei-B01S"/>
                <a:cs typeface="FZHei-B01S"/>
              </a:defRPr>
            </a:lvl4pPr>
            <a:lvl5pPr marL="2057400" indent="-228600" eaLnBrk="0" hangingPunct="0">
              <a:defRPr>
                <a:solidFill>
                  <a:schemeClr val="tx1"/>
                </a:solidFill>
                <a:latin typeface="FZZhengHeiS-R-GB"/>
                <a:ea typeface="FZHei-B01S"/>
                <a:cs typeface="FZHei-B01S"/>
              </a:defRPr>
            </a:lvl5pPr>
            <a:lvl6pPr marL="2514600" indent="-228600" eaLnBrk="0" fontAlgn="base" hangingPunct="0">
              <a:spcBef>
                <a:spcPct val="0"/>
              </a:spcBef>
              <a:spcAft>
                <a:spcPct val="0"/>
              </a:spcAft>
              <a:defRPr>
                <a:solidFill>
                  <a:schemeClr val="tx1"/>
                </a:solidFill>
                <a:latin typeface="FZZhengHeiS-R-GB"/>
                <a:ea typeface="FZHei-B01S"/>
                <a:cs typeface="FZHei-B01S"/>
              </a:defRPr>
            </a:lvl6pPr>
            <a:lvl7pPr marL="2971800" indent="-228600" eaLnBrk="0" fontAlgn="base" hangingPunct="0">
              <a:spcBef>
                <a:spcPct val="0"/>
              </a:spcBef>
              <a:spcAft>
                <a:spcPct val="0"/>
              </a:spcAft>
              <a:defRPr>
                <a:solidFill>
                  <a:schemeClr val="tx1"/>
                </a:solidFill>
                <a:latin typeface="FZZhengHeiS-R-GB"/>
                <a:ea typeface="FZHei-B01S"/>
                <a:cs typeface="FZHei-B01S"/>
              </a:defRPr>
            </a:lvl7pPr>
            <a:lvl8pPr marL="3429000" indent="-228600" eaLnBrk="0" fontAlgn="base" hangingPunct="0">
              <a:spcBef>
                <a:spcPct val="0"/>
              </a:spcBef>
              <a:spcAft>
                <a:spcPct val="0"/>
              </a:spcAft>
              <a:defRPr>
                <a:solidFill>
                  <a:schemeClr val="tx1"/>
                </a:solidFill>
                <a:latin typeface="FZZhengHeiS-R-GB"/>
                <a:ea typeface="FZHei-B01S"/>
                <a:cs typeface="FZHei-B01S"/>
              </a:defRPr>
            </a:lvl8pPr>
            <a:lvl9pPr marL="3886200" indent="-228600" eaLnBrk="0" fontAlgn="base" hangingPunct="0">
              <a:spcBef>
                <a:spcPct val="0"/>
              </a:spcBef>
              <a:spcAft>
                <a:spcPct val="0"/>
              </a:spcAft>
              <a:defRPr>
                <a:solidFill>
                  <a:schemeClr val="tx1"/>
                </a:solidFill>
                <a:latin typeface="FZZhengHeiS-R-GB"/>
                <a:ea typeface="FZHei-B01S"/>
                <a:cs typeface="FZHei-B01S"/>
              </a:defRPr>
            </a:lvl9pPr>
          </a:lstStyle>
          <a:p>
            <a:r>
              <a:rPr lang="en-US" altLang="zh-CN" sz="1200" dirty="0" smtClean="0">
                <a:solidFill>
                  <a:srgbClr val="FF0000"/>
                </a:solidFill>
                <a:latin typeface="微软雅黑" panose="020B0503020204020204" pitchFamily="34" charset="-122"/>
                <a:ea typeface="微软雅黑" panose="020B0503020204020204" pitchFamily="34" charset="-122"/>
                <a:cs typeface="Arial" panose="020B0604020202020204" pitchFamily="34" charset="0"/>
              </a:rPr>
              <a:t>Cable trench in collider ring tunnel</a:t>
            </a:r>
            <a:endParaRPr lang="zh-CN" altLang="en-US" sz="1200" dirty="0">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TextBox 5"/>
          <p:cNvSpPr txBox="1">
            <a:spLocks noChangeArrowheads="1"/>
          </p:cNvSpPr>
          <p:nvPr/>
        </p:nvSpPr>
        <p:spPr bwMode="auto">
          <a:xfrm>
            <a:off x="2455931" y="3068799"/>
            <a:ext cx="2767326" cy="20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764" tIns="25882" rIns="51764" bIns="25882">
            <a:spAutoFit/>
          </a:bodyPr>
          <a:lstStyle>
            <a:lvl1pPr eaLnBrk="0" hangingPunct="0">
              <a:defRPr>
                <a:solidFill>
                  <a:schemeClr val="tx1"/>
                </a:solidFill>
                <a:latin typeface="FZZhengHeiS-R-GB"/>
                <a:ea typeface="FZHei-B01S"/>
                <a:cs typeface="FZHei-B01S"/>
              </a:defRPr>
            </a:lvl1pPr>
            <a:lvl2pPr marL="742950" indent="-285750" eaLnBrk="0" hangingPunct="0">
              <a:defRPr>
                <a:solidFill>
                  <a:schemeClr val="tx1"/>
                </a:solidFill>
                <a:latin typeface="FZZhengHeiS-R-GB"/>
                <a:ea typeface="FZHei-B01S"/>
                <a:cs typeface="FZHei-B01S"/>
              </a:defRPr>
            </a:lvl2pPr>
            <a:lvl3pPr marL="1143000" indent="-228600" eaLnBrk="0" hangingPunct="0">
              <a:defRPr>
                <a:solidFill>
                  <a:schemeClr val="tx1"/>
                </a:solidFill>
                <a:latin typeface="FZZhengHeiS-R-GB"/>
                <a:ea typeface="FZHei-B01S"/>
                <a:cs typeface="FZHei-B01S"/>
              </a:defRPr>
            </a:lvl3pPr>
            <a:lvl4pPr marL="1600200" indent="-228600" eaLnBrk="0" hangingPunct="0">
              <a:defRPr>
                <a:solidFill>
                  <a:schemeClr val="tx1"/>
                </a:solidFill>
                <a:latin typeface="FZZhengHeiS-R-GB"/>
                <a:ea typeface="FZHei-B01S"/>
                <a:cs typeface="FZHei-B01S"/>
              </a:defRPr>
            </a:lvl4pPr>
            <a:lvl5pPr marL="2057400" indent="-228600" eaLnBrk="0" hangingPunct="0">
              <a:defRPr>
                <a:solidFill>
                  <a:schemeClr val="tx1"/>
                </a:solidFill>
                <a:latin typeface="FZZhengHeiS-R-GB"/>
                <a:ea typeface="FZHei-B01S"/>
                <a:cs typeface="FZHei-B01S"/>
              </a:defRPr>
            </a:lvl5pPr>
            <a:lvl6pPr marL="2514600" indent="-228600" eaLnBrk="0" fontAlgn="base" hangingPunct="0">
              <a:spcBef>
                <a:spcPct val="0"/>
              </a:spcBef>
              <a:spcAft>
                <a:spcPct val="0"/>
              </a:spcAft>
              <a:defRPr>
                <a:solidFill>
                  <a:schemeClr val="tx1"/>
                </a:solidFill>
                <a:latin typeface="FZZhengHeiS-R-GB"/>
                <a:ea typeface="FZHei-B01S"/>
                <a:cs typeface="FZHei-B01S"/>
              </a:defRPr>
            </a:lvl6pPr>
            <a:lvl7pPr marL="2971800" indent="-228600" eaLnBrk="0" fontAlgn="base" hangingPunct="0">
              <a:spcBef>
                <a:spcPct val="0"/>
              </a:spcBef>
              <a:spcAft>
                <a:spcPct val="0"/>
              </a:spcAft>
              <a:defRPr>
                <a:solidFill>
                  <a:schemeClr val="tx1"/>
                </a:solidFill>
                <a:latin typeface="FZZhengHeiS-R-GB"/>
                <a:ea typeface="FZHei-B01S"/>
                <a:cs typeface="FZHei-B01S"/>
              </a:defRPr>
            </a:lvl7pPr>
            <a:lvl8pPr marL="3429000" indent="-228600" eaLnBrk="0" fontAlgn="base" hangingPunct="0">
              <a:spcBef>
                <a:spcPct val="0"/>
              </a:spcBef>
              <a:spcAft>
                <a:spcPct val="0"/>
              </a:spcAft>
              <a:defRPr>
                <a:solidFill>
                  <a:schemeClr val="tx1"/>
                </a:solidFill>
                <a:latin typeface="FZZhengHeiS-R-GB"/>
                <a:ea typeface="FZHei-B01S"/>
                <a:cs typeface="FZHei-B01S"/>
              </a:defRPr>
            </a:lvl8pPr>
            <a:lvl9pPr marL="3886200" indent="-228600" eaLnBrk="0" fontAlgn="base" hangingPunct="0">
              <a:spcBef>
                <a:spcPct val="0"/>
              </a:spcBef>
              <a:spcAft>
                <a:spcPct val="0"/>
              </a:spcAft>
              <a:defRPr>
                <a:solidFill>
                  <a:schemeClr val="tx1"/>
                </a:solidFill>
                <a:latin typeface="FZZhengHeiS-R-GB"/>
                <a:ea typeface="FZHei-B01S"/>
                <a:cs typeface="FZHei-B01S"/>
              </a:defRPr>
            </a:lvl9pPr>
          </a:lstStyle>
          <a:p>
            <a:pPr>
              <a:lnSpc>
                <a:spcPts val="1200"/>
              </a:lnSpc>
            </a:pPr>
            <a:r>
              <a:rPr lang="en-US" altLang="zh-CN" sz="1200" dirty="0" smtClean="0">
                <a:solidFill>
                  <a:srgbClr val="FF0000"/>
                </a:solidFill>
                <a:latin typeface="微软雅黑" panose="020B0503020204020204" pitchFamily="34" charset="-122"/>
                <a:ea typeface="微软雅黑" panose="020B0503020204020204" pitchFamily="34" charset="-122"/>
                <a:cs typeface="Arial" panose="020B0604020202020204" pitchFamily="34" charset="0"/>
              </a:rPr>
              <a:t>Cable trench in </a:t>
            </a:r>
            <a:r>
              <a:rPr lang="en-US" altLang="zh-CN" sz="120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auxiliary </a:t>
            </a:r>
            <a:r>
              <a:rPr lang="en-US" altLang="zh-CN" sz="1200" dirty="0" smtClean="0">
                <a:solidFill>
                  <a:srgbClr val="FF0000"/>
                </a:solidFill>
                <a:latin typeface="微软雅黑" panose="020B0503020204020204" pitchFamily="34" charset="-122"/>
                <a:ea typeface="微软雅黑" panose="020B0503020204020204" pitchFamily="34" charset="-122"/>
                <a:cs typeface="Arial" panose="020B0604020202020204" pitchFamily="34" charset="0"/>
              </a:rPr>
              <a:t>tunnel </a:t>
            </a:r>
            <a:endParaRPr lang="zh-CN" altLang="en-US" sz="1200" dirty="0">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矩形 7"/>
          <p:cNvSpPr/>
          <p:nvPr/>
        </p:nvSpPr>
        <p:spPr>
          <a:xfrm>
            <a:off x="3565431" y="6202115"/>
            <a:ext cx="4172322" cy="338554"/>
          </a:xfrm>
          <a:prstGeom prst="rect">
            <a:avLst/>
          </a:prstGeom>
        </p:spPr>
        <p:txBody>
          <a:bodyPr wrap="square">
            <a:spAutoFit/>
          </a:bodyPr>
          <a:lstStyle/>
          <a:p>
            <a:pPr algn="ctr">
              <a:defRPr/>
            </a:pPr>
            <a:r>
              <a:rPr lang="en-US" altLang="zh-CN" sz="1600" b="1" u="sng" dirty="0">
                <a:latin typeface="微软雅黑" panose="020B0503020204020204" pitchFamily="34" charset="-122"/>
                <a:ea typeface="微软雅黑" panose="020B0503020204020204" pitchFamily="34" charset="-122"/>
                <a:cs typeface="Times New Roman" panose="02020603050405020304" pitchFamily="18" charset="0"/>
              </a:rPr>
              <a:t>Cable layout in auxiliary stub tunnel </a:t>
            </a:r>
            <a:endParaRPr lang="zh-CN" altLang="en-US" sz="1600" b="1" u="sng"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508259267"/>
      </p:ext>
    </p:extLst>
  </p:cSld>
  <p:clrMapOvr>
    <a:masterClrMapping/>
  </p:clrMapOvr>
  <mc:AlternateContent xmlns:mc="http://schemas.openxmlformats.org/markup-compatibility/2006" xmlns:p14="http://schemas.microsoft.com/office/powerpoint/2010/main">
    <mc:Choice Requires="p14">
      <p:transition spd="med" p14:dur="700" advTm="63">
        <p:fade/>
      </p:transition>
    </mc:Choice>
    <mc:Fallback xmlns="">
      <p:transition spd="med" advTm="63">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365171" y="592237"/>
            <a:ext cx="10972800" cy="1143000"/>
          </a:xfrm>
        </p:spPr>
        <p:txBody>
          <a:bodyPr rtlCol="0">
            <a:normAutofit/>
          </a:bodyPr>
          <a:lstStyle/>
          <a:p>
            <a:pPr lvl="1" algn="l" rtl="0">
              <a:spcBef>
                <a:spcPct val="0"/>
              </a:spcBef>
            </a:pPr>
            <a:r>
              <a:rPr lang="en-US" altLang="zh-CN" sz="3600" b="1" u="sng" kern="1200"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Electric </a:t>
            </a:r>
            <a:r>
              <a:rPr lang="en-US" altLang="zh-CN" sz="3600" b="1" u="sng" kern="1200" dirty="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engineering </a:t>
            </a:r>
            <a:r>
              <a:rPr lang="zh-CN" altLang="en-US" dirty="0" smtClean="0">
                <a:latin typeface="Times New Roman" panose="02020603050405020304" pitchFamily="18" charset="0"/>
                <a:cs typeface="Times New Roman" panose="02020603050405020304" pitchFamily="18" charset="0"/>
              </a:rPr>
              <a:t/>
            </a:r>
            <a:br>
              <a:rPr lang="zh-CN" altLang="en-US" dirty="0" smtClean="0">
                <a:latin typeface="Times New Roman" panose="02020603050405020304" pitchFamily="18" charset="0"/>
                <a:cs typeface="Times New Roman" panose="02020603050405020304" pitchFamily="18" charset="0"/>
              </a:rPr>
            </a:br>
            <a:endParaRPr lang="en-US" altLang="zh-CN" sz="3600" u="sng" dirty="0">
              <a:latin typeface="Times New Roman" panose="02020603050405020304" pitchFamily="18" charset="0"/>
              <a:cs typeface="Times New Roman" panose="02020603050405020304" pitchFamily="18" charset="0"/>
            </a:endParaRPr>
          </a:p>
        </p:txBody>
      </p:sp>
      <p:sp>
        <p:nvSpPr>
          <p:cNvPr id="18" name="内容占位符 1"/>
          <p:cNvSpPr txBox="1">
            <a:spLocks/>
          </p:cNvSpPr>
          <p:nvPr/>
        </p:nvSpPr>
        <p:spPr>
          <a:xfrm>
            <a:off x="89763" y="1296768"/>
            <a:ext cx="5152797" cy="5381506"/>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r>
              <a:rPr lang="en-US" altLang="zh-CN" sz="2400" b="1" dirty="0" smtClean="0">
                <a:latin typeface="微软雅黑" panose="020B0503020204020204" pitchFamily="34" charset="-122"/>
                <a:ea typeface="微软雅黑" panose="020B0503020204020204" pitchFamily="34" charset="-122"/>
                <a:cs typeface="Times New Roman" panose="02020603050405020304" pitchFamily="18" charset="0"/>
              </a:rPr>
              <a:t>Cable passage </a:t>
            </a:r>
            <a:endParaRPr lang="en-US" altLang="zh-CN" sz="2400" b="1" dirty="0">
              <a:latin typeface="微软雅黑" panose="020B0503020204020204" pitchFamily="34" charset="-122"/>
              <a:ea typeface="微软雅黑" panose="020B0503020204020204" pitchFamily="34" charset="-122"/>
              <a:cs typeface="Times New Roman" panose="02020603050405020304" pitchFamily="18" charset="0"/>
            </a:endParaRPr>
          </a:p>
          <a:p>
            <a:pPr marL="674688" lvl="1" indent="-274638"/>
            <a:r>
              <a:rPr lang="en-US" altLang="zh-CN" sz="2000" b="1" dirty="0" smtClean="0">
                <a:latin typeface="微软雅黑" panose="020B0503020204020204" pitchFamily="34" charset="-122"/>
                <a:ea typeface="微软雅黑" panose="020B0503020204020204" pitchFamily="34" charset="-122"/>
                <a:cs typeface="Times New Roman" panose="02020603050405020304" pitchFamily="18" charset="0"/>
              </a:rPr>
              <a:t>Ground </a:t>
            </a:r>
            <a:r>
              <a:rPr lang="en-US" altLang="zh-CN" sz="2000" b="1" dirty="0">
                <a:latin typeface="微软雅黑" panose="020B0503020204020204" pitchFamily="34" charset="-122"/>
                <a:ea typeface="微软雅黑" panose="020B0503020204020204" pitchFamily="34" charset="-122"/>
                <a:cs typeface="Times New Roman" panose="02020603050405020304" pitchFamily="18" charset="0"/>
              </a:rPr>
              <a:t>cable </a:t>
            </a:r>
            <a:r>
              <a:rPr lang="en-US" altLang="zh-CN" sz="2000" b="1" dirty="0" smtClean="0">
                <a:latin typeface="微软雅黑" panose="020B0503020204020204" pitchFamily="34" charset="-122"/>
                <a:ea typeface="微软雅黑" panose="020B0503020204020204" pitchFamily="34" charset="-122"/>
                <a:cs typeface="Times New Roman" panose="02020603050405020304" pitchFamily="18" charset="0"/>
              </a:rPr>
              <a:t>passage</a:t>
            </a:r>
          </a:p>
          <a:p>
            <a:pPr marL="949008" lvl="2" indent="-274638"/>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M</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ulti-layer </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cable tray is to be provided on the sidewall of the collider ring tunnel and is used mainly to accommodate cables of all kinds including power, signal and control from physical experiment equipment</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a:t>
            </a:r>
          </a:p>
          <a:p>
            <a:pPr marL="949008" lvl="2" indent="-274638"/>
            <a:r>
              <a:rPr kumimoji="1" lang="en-US" altLang="zh-CN" sz="1600" dirty="0" smtClean="0">
                <a:latin typeface="微软雅黑" panose="020B0503020204020204" pitchFamily="34" charset="-122"/>
                <a:ea typeface="微软雅黑" panose="020B0503020204020204" pitchFamily="34" charset="-122"/>
                <a:cs typeface="Arial" pitchFamily="34" charset="0"/>
              </a:rPr>
              <a:t> </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C</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able trench </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is to be provided at the bottom plate in the middle of the collider ring tunnel and is used as a cable channel to connect each auxiliary tunnel to ground cable channel and to connect different auxiliary tunnels.</a:t>
            </a:r>
            <a:endParaRPr lang="zh-CN" altLang="en-US" sz="1600" dirty="0">
              <a:latin typeface="微软雅黑" panose="020B0503020204020204" pitchFamily="34" charset="-122"/>
              <a:ea typeface="微软雅黑" panose="020B0503020204020204" pitchFamily="34" charset="-122"/>
              <a:cs typeface="Times New Roman" panose="02020603050405020304" pitchFamily="18" charset="0"/>
            </a:endParaRPr>
          </a:p>
          <a:p>
            <a:pPr marL="949008" lvl="2" indent="-274638"/>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marL="949008" lvl="2" indent="-274638"/>
            <a:endPar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674688" lvl="1" indent="-274638"/>
            <a:endParaRPr lang="en-US" altLang="zh-CN" sz="2000" dirty="0">
              <a:latin typeface="Times New Roman" panose="02020603050405020304" pitchFamily="18" charset="0"/>
              <a:cs typeface="Times New Roman" panose="02020603050405020304" pitchFamily="18" charset="0"/>
            </a:endParaRPr>
          </a:p>
          <a:p>
            <a:pPr marL="667512" lvl="2" indent="0">
              <a:lnSpc>
                <a:spcPct val="110000"/>
              </a:lnSpc>
              <a:spcBef>
                <a:spcPts val="384"/>
              </a:spcBef>
              <a:buNone/>
            </a:pPr>
            <a:r>
              <a:rPr lang="en-US" altLang="zh-CN" sz="1600" dirty="0" smtClean="0">
                <a:latin typeface="Times New Roman" panose="02020603050405020304" pitchFamily="18" charset="0"/>
                <a:cs typeface="Times New Roman" panose="02020603050405020304" pitchFamily="18" charset="0"/>
              </a:rPr>
              <a:t> </a:t>
            </a:r>
          </a:p>
          <a:p>
            <a:pPr marL="400050" lvl="1" indent="0">
              <a:buNone/>
            </a:pPr>
            <a:endParaRPr lang="en-US" altLang="zh-CN" sz="2000" b="1" dirty="0" smtClean="0">
              <a:latin typeface="Times New Roman" panose="02020603050405020304" pitchFamily="18" charset="0"/>
              <a:cs typeface="Times New Roman" panose="02020603050405020304" pitchFamily="18" charset="0"/>
            </a:endParaRPr>
          </a:p>
          <a:p>
            <a:pPr lvl="2"/>
            <a:endParaRPr lang="en-US" altLang="zh-CN" sz="2000" b="1" dirty="0" smtClean="0">
              <a:latin typeface="Times New Roman" panose="02020603050405020304" pitchFamily="18" charset="0"/>
              <a:cs typeface="Times New Roman" panose="02020603050405020304" pitchFamily="18" charset="0"/>
            </a:endParaRPr>
          </a:p>
          <a:p>
            <a:pPr marL="400050" lvl="1" indent="0">
              <a:buNone/>
            </a:pPr>
            <a:endParaRPr lang="en-US" altLang="zh-CN" sz="2000" b="1" dirty="0" smtClean="0">
              <a:latin typeface="Times New Roman" panose="02020603050405020304" pitchFamily="18" charset="0"/>
              <a:cs typeface="Times New Roman" panose="02020603050405020304" pitchFamily="18" charset="0"/>
            </a:endParaRPr>
          </a:p>
          <a:p>
            <a:pPr lvl="2"/>
            <a:endParaRPr lang="en-US" altLang="zh-CN" dirty="0" smtClean="0">
              <a:latin typeface="Times New Roman" panose="02020603050405020304" pitchFamily="18" charset="0"/>
              <a:cs typeface="Times New Roman" panose="02020603050405020304" pitchFamily="18" charset="0"/>
            </a:endParaRPr>
          </a:p>
        </p:txBody>
      </p:sp>
      <p:sp>
        <p:nvSpPr>
          <p:cNvPr id="10" name="矩形 9"/>
          <p:cNvSpPr/>
          <p:nvPr/>
        </p:nvSpPr>
        <p:spPr>
          <a:xfrm>
            <a:off x="7204104" y="6233266"/>
            <a:ext cx="4172322" cy="338554"/>
          </a:xfrm>
          <a:prstGeom prst="rect">
            <a:avLst/>
          </a:prstGeom>
        </p:spPr>
        <p:txBody>
          <a:bodyPr wrap="square">
            <a:spAutoFit/>
          </a:bodyPr>
          <a:lstStyle/>
          <a:p>
            <a:pPr algn="ctr">
              <a:defRPr/>
            </a:pPr>
            <a:r>
              <a:rPr lang="en-US" altLang="zh-CN" sz="1600" b="1" u="sng" dirty="0">
                <a:latin typeface="微软雅黑" panose="020B0503020204020204" pitchFamily="34" charset="-122"/>
                <a:ea typeface="微软雅黑" panose="020B0503020204020204" pitchFamily="34" charset="-122"/>
                <a:cs typeface="Times New Roman" panose="02020603050405020304" pitchFamily="18" charset="0"/>
              </a:rPr>
              <a:t>Cable layout in collider ring tunnel </a:t>
            </a:r>
            <a:endParaRPr lang="zh-CN" altLang="en-US" sz="1600" b="1" u="sng"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6" name="图片 5"/>
          <p:cNvPicPr>
            <a:picLocks noChangeAspect="1"/>
          </p:cNvPicPr>
          <p:nvPr/>
        </p:nvPicPr>
        <p:blipFill rotWithShape="1">
          <a:blip r:embed="rId3"/>
          <a:srcRect l="-6964" t="1449" r="16423" b="-1449"/>
          <a:stretch/>
        </p:blipFill>
        <p:spPr>
          <a:xfrm>
            <a:off x="5859085" y="1634793"/>
            <a:ext cx="6064029" cy="4598473"/>
          </a:xfrm>
          <a:prstGeom prst="rect">
            <a:avLst/>
          </a:prstGeom>
        </p:spPr>
      </p:pic>
    </p:spTree>
    <p:extLst>
      <p:ext uri="{BB962C8B-B14F-4D97-AF65-F5344CB8AC3E}">
        <p14:creationId xmlns:p14="http://schemas.microsoft.com/office/powerpoint/2010/main" val="4144230409"/>
      </p:ext>
    </p:extLst>
  </p:cSld>
  <p:clrMapOvr>
    <a:masterClrMapping/>
  </p:clrMapOvr>
  <mc:AlternateContent xmlns:mc="http://schemas.openxmlformats.org/markup-compatibility/2006" xmlns:p14="http://schemas.microsoft.com/office/powerpoint/2010/main">
    <mc:Choice Requires="p14">
      <p:transition spd="med" p14:dur="700" advTm="35">
        <p:fade/>
      </p:transition>
    </mc:Choice>
    <mc:Fallback xmlns="">
      <p:transition spd="med" advTm="35">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365171" y="592237"/>
            <a:ext cx="10972800" cy="1143000"/>
          </a:xfrm>
        </p:spPr>
        <p:txBody>
          <a:bodyPr rtlCol="0">
            <a:normAutofit/>
          </a:bodyPr>
          <a:lstStyle/>
          <a:p>
            <a:pPr lvl="1" algn="l" rtl="0">
              <a:spcBef>
                <a:spcPct val="0"/>
              </a:spcBef>
            </a:pPr>
            <a:r>
              <a:rPr lang="en-US" altLang="zh-CN" sz="3600" b="1" u="sng" kern="1200"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Electric </a:t>
            </a:r>
            <a:r>
              <a:rPr lang="en-US" altLang="zh-CN" sz="3600" b="1" u="sng" kern="1200" dirty="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engineering </a:t>
            </a:r>
            <a:r>
              <a:rPr lang="zh-CN" altLang="en-US" dirty="0" smtClean="0">
                <a:latin typeface="Times New Roman" panose="02020603050405020304" pitchFamily="18" charset="0"/>
                <a:cs typeface="Times New Roman" panose="02020603050405020304" pitchFamily="18" charset="0"/>
              </a:rPr>
              <a:t/>
            </a:r>
            <a:br>
              <a:rPr lang="zh-CN" altLang="en-US" dirty="0" smtClean="0">
                <a:latin typeface="Times New Roman" panose="02020603050405020304" pitchFamily="18" charset="0"/>
                <a:cs typeface="Times New Roman" panose="02020603050405020304" pitchFamily="18" charset="0"/>
              </a:rPr>
            </a:br>
            <a:endParaRPr lang="en-US" altLang="zh-CN" sz="3600" u="sng" dirty="0">
              <a:latin typeface="Times New Roman" panose="02020603050405020304" pitchFamily="18" charset="0"/>
              <a:cs typeface="Times New Roman" panose="02020603050405020304" pitchFamily="18" charset="0"/>
            </a:endParaRPr>
          </a:p>
        </p:txBody>
      </p:sp>
      <p:sp>
        <p:nvSpPr>
          <p:cNvPr id="18" name="内容占位符 1"/>
          <p:cNvSpPr txBox="1">
            <a:spLocks/>
          </p:cNvSpPr>
          <p:nvPr/>
        </p:nvSpPr>
        <p:spPr>
          <a:xfrm>
            <a:off x="89763" y="1296768"/>
            <a:ext cx="4948173" cy="5381506"/>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r>
              <a:rPr lang="en-US" altLang="zh-CN" sz="2400" b="1" dirty="0" smtClean="0">
                <a:latin typeface="微软雅黑" panose="020B0503020204020204" pitchFamily="34" charset="-122"/>
                <a:ea typeface="微软雅黑" panose="020B0503020204020204" pitchFamily="34" charset="-122"/>
                <a:cs typeface="Times New Roman" panose="02020603050405020304" pitchFamily="18" charset="0"/>
              </a:rPr>
              <a:t>Cable passage </a:t>
            </a:r>
            <a:endParaRPr lang="en-US" altLang="zh-CN" sz="2400" b="1" dirty="0">
              <a:latin typeface="微软雅黑" panose="020B0503020204020204" pitchFamily="34" charset="-122"/>
              <a:ea typeface="微软雅黑" panose="020B0503020204020204" pitchFamily="34" charset="-122"/>
              <a:cs typeface="Times New Roman" panose="02020603050405020304" pitchFamily="18" charset="0"/>
            </a:endParaRPr>
          </a:p>
          <a:p>
            <a:pPr marL="674688" lvl="1" indent="-274638"/>
            <a:r>
              <a:rPr lang="en-US" altLang="zh-CN" sz="2000" b="1" dirty="0">
                <a:latin typeface="微软雅黑" panose="020B0503020204020204" pitchFamily="34" charset="-122"/>
                <a:ea typeface="微软雅黑" panose="020B0503020204020204" pitchFamily="34" charset="-122"/>
                <a:cs typeface="Times New Roman" panose="02020603050405020304" pitchFamily="18" charset="0"/>
              </a:rPr>
              <a:t>Damping-Ring</a:t>
            </a:r>
          </a:p>
          <a:p>
            <a:pPr marL="949008" lvl="2" indent="-274638"/>
            <a:endParaRPr lang="en-US" altLang="zh-CN" sz="1600" dirty="0">
              <a:latin typeface="Times New Roman" panose="02020603050405020304" pitchFamily="18" charset="0"/>
              <a:cs typeface="Times New Roman" panose="02020603050405020304" pitchFamily="18" charset="0"/>
            </a:endParaRPr>
          </a:p>
          <a:p>
            <a:pPr marL="949008" lvl="2" indent="-274638"/>
            <a:endParaRPr lang="en-US" altLang="zh-CN" sz="1600" dirty="0" smtClean="0">
              <a:latin typeface="Times New Roman" panose="02020603050405020304" pitchFamily="18" charset="0"/>
              <a:cs typeface="Times New Roman" panose="02020603050405020304" pitchFamily="18" charset="0"/>
            </a:endParaRPr>
          </a:p>
          <a:p>
            <a:pPr marL="674688" lvl="1" indent="-274638"/>
            <a:endParaRPr lang="en-US" altLang="zh-CN" sz="2000" dirty="0">
              <a:latin typeface="Times New Roman" panose="02020603050405020304" pitchFamily="18" charset="0"/>
              <a:cs typeface="Times New Roman" panose="02020603050405020304" pitchFamily="18" charset="0"/>
            </a:endParaRPr>
          </a:p>
          <a:p>
            <a:pPr marL="667512" lvl="2" indent="0">
              <a:lnSpc>
                <a:spcPct val="110000"/>
              </a:lnSpc>
              <a:spcBef>
                <a:spcPts val="384"/>
              </a:spcBef>
              <a:buNone/>
            </a:pPr>
            <a:r>
              <a:rPr lang="en-US" altLang="zh-CN" sz="1600" dirty="0" smtClean="0">
                <a:latin typeface="Times New Roman" panose="02020603050405020304" pitchFamily="18" charset="0"/>
                <a:cs typeface="Times New Roman" panose="02020603050405020304" pitchFamily="18" charset="0"/>
              </a:rPr>
              <a:t> </a:t>
            </a:r>
          </a:p>
          <a:p>
            <a:pPr marL="400050" lvl="1" indent="0">
              <a:buNone/>
            </a:pPr>
            <a:endParaRPr lang="en-US" altLang="zh-CN" sz="2000" b="1" dirty="0" smtClean="0">
              <a:latin typeface="Times New Roman" panose="02020603050405020304" pitchFamily="18" charset="0"/>
              <a:cs typeface="Times New Roman" panose="02020603050405020304" pitchFamily="18" charset="0"/>
            </a:endParaRPr>
          </a:p>
          <a:p>
            <a:pPr lvl="2"/>
            <a:endParaRPr lang="en-US" altLang="zh-CN" sz="2000" b="1" dirty="0" smtClean="0">
              <a:latin typeface="Times New Roman" panose="02020603050405020304" pitchFamily="18" charset="0"/>
              <a:cs typeface="Times New Roman" panose="02020603050405020304" pitchFamily="18" charset="0"/>
            </a:endParaRPr>
          </a:p>
          <a:p>
            <a:pPr marL="400050" lvl="1" indent="0">
              <a:buNone/>
            </a:pPr>
            <a:endParaRPr lang="en-US" altLang="zh-CN" sz="2000" b="1" dirty="0" smtClean="0">
              <a:latin typeface="Times New Roman" panose="02020603050405020304" pitchFamily="18" charset="0"/>
              <a:cs typeface="Times New Roman" panose="02020603050405020304" pitchFamily="18" charset="0"/>
            </a:endParaRPr>
          </a:p>
          <a:p>
            <a:pPr lvl="2"/>
            <a:endParaRPr lang="en-US" altLang="zh-CN" dirty="0" smtClean="0">
              <a:latin typeface="Times New Roman" panose="02020603050405020304" pitchFamily="18" charset="0"/>
              <a:cs typeface="Times New Roman" panose="02020603050405020304" pitchFamily="18" charset="0"/>
            </a:endParaRPr>
          </a:p>
        </p:txBody>
      </p:sp>
      <p:grpSp>
        <p:nvGrpSpPr>
          <p:cNvPr id="8" name="组合 7"/>
          <p:cNvGrpSpPr/>
          <p:nvPr/>
        </p:nvGrpSpPr>
        <p:grpSpPr>
          <a:xfrm>
            <a:off x="1823294" y="2201549"/>
            <a:ext cx="8351590" cy="4197485"/>
            <a:chOff x="1071972" y="900933"/>
            <a:chExt cx="6634175" cy="3732642"/>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972" y="900933"/>
              <a:ext cx="6634175" cy="3732642"/>
            </a:xfrm>
            <a:prstGeom prst="rect">
              <a:avLst/>
            </a:prstGeom>
          </p:spPr>
        </p:pic>
        <p:cxnSp>
          <p:nvCxnSpPr>
            <p:cNvPr id="11" name="直接箭头连接符 10"/>
            <p:cNvCxnSpPr/>
            <p:nvPr/>
          </p:nvCxnSpPr>
          <p:spPr>
            <a:xfrm flipH="1">
              <a:off x="5832140" y="2032484"/>
              <a:ext cx="360040" cy="4320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2"/>
            <p:cNvSpPr>
              <a:spLocks noChangeArrowheads="1"/>
            </p:cNvSpPr>
            <p:nvPr/>
          </p:nvSpPr>
          <p:spPr bwMode="auto">
            <a:xfrm>
              <a:off x="5724128" y="1761002"/>
              <a:ext cx="1404156" cy="369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rgbClr val="05050B"/>
                  </a:solidFill>
                  <a:latin typeface="Arial" charset="0"/>
                  <a:ea typeface="黑体" pitchFamily="2" charset="-122"/>
                </a:defRPr>
              </a:lvl1pPr>
              <a:lvl2pPr marL="742950" indent="-285750" eaLnBrk="0" hangingPunct="0">
                <a:defRPr sz="2000">
                  <a:solidFill>
                    <a:srgbClr val="05050B"/>
                  </a:solidFill>
                  <a:latin typeface="Arial" charset="0"/>
                  <a:ea typeface="黑体" pitchFamily="2" charset="-122"/>
                </a:defRPr>
              </a:lvl2pPr>
              <a:lvl3pPr marL="1143000" indent="-228600" eaLnBrk="0" hangingPunct="0">
                <a:defRPr sz="2000">
                  <a:solidFill>
                    <a:srgbClr val="05050B"/>
                  </a:solidFill>
                  <a:latin typeface="Arial" charset="0"/>
                  <a:ea typeface="黑体" pitchFamily="2" charset="-122"/>
                </a:defRPr>
              </a:lvl3pPr>
              <a:lvl4pPr marL="1600200" indent="-228600" eaLnBrk="0" hangingPunct="0">
                <a:defRPr sz="2000">
                  <a:solidFill>
                    <a:srgbClr val="05050B"/>
                  </a:solidFill>
                  <a:latin typeface="Arial" charset="0"/>
                  <a:ea typeface="黑体" pitchFamily="2" charset="-122"/>
                </a:defRPr>
              </a:lvl4pPr>
              <a:lvl5pPr marL="2057400" indent="-228600" eaLnBrk="0" hangingPunct="0">
                <a:defRPr sz="2000">
                  <a:solidFill>
                    <a:srgbClr val="05050B"/>
                  </a:solidFill>
                  <a:latin typeface="Arial" charset="0"/>
                  <a:ea typeface="黑体" pitchFamily="2" charset="-122"/>
                </a:defRPr>
              </a:lvl5pPr>
              <a:lvl6pPr marL="2514600" indent="-228600" algn="ctr" eaLnBrk="0" fontAlgn="base" hangingPunct="0">
                <a:spcBef>
                  <a:spcPct val="0"/>
                </a:spcBef>
                <a:spcAft>
                  <a:spcPct val="0"/>
                </a:spcAft>
                <a:defRPr sz="2000">
                  <a:solidFill>
                    <a:srgbClr val="05050B"/>
                  </a:solidFill>
                  <a:latin typeface="Arial" charset="0"/>
                  <a:ea typeface="黑体" pitchFamily="2" charset="-122"/>
                </a:defRPr>
              </a:lvl6pPr>
              <a:lvl7pPr marL="2971800" indent="-228600" algn="ctr" eaLnBrk="0" fontAlgn="base" hangingPunct="0">
                <a:spcBef>
                  <a:spcPct val="0"/>
                </a:spcBef>
                <a:spcAft>
                  <a:spcPct val="0"/>
                </a:spcAft>
                <a:defRPr sz="2000">
                  <a:solidFill>
                    <a:srgbClr val="05050B"/>
                  </a:solidFill>
                  <a:latin typeface="Arial" charset="0"/>
                  <a:ea typeface="黑体" pitchFamily="2" charset="-122"/>
                </a:defRPr>
              </a:lvl7pPr>
              <a:lvl8pPr marL="3429000" indent="-228600" algn="ctr" eaLnBrk="0" fontAlgn="base" hangingPunct="0">
                <a:spcBef>
                  <a:spcPct val="0"/>
                </a:spcBef>
                <a:spcAft>
                  <a:spcPct val="0"/>
                </a:spcAft>
                <a:defRPr sz="2000">
                  <a:solidFill>
                    <a:srgbClr val="05050B"/>
                  </a:solidFill>
                  <a:latin typeface="Arial" charset="0"/>
                  <a:ea typeface="黑体" pitchFamily="2" charset="-122"/>
                </a:defRPr>
              </a:lvl8pPr>
              <a:lvl9pPr marL="3886200" indent="-228600" algn="ctr" eaLnBrk="0" fontAlgn="base" hangingPunct="0">
                <a:spcBef>
                  <a:spcPct val="0"/>
                </a:spcBef>
                <a:spcAft>
                  <a:spcPct val="0"/>
                </a:spcAft>
                <a:defRPr sz="2000">
                  <a:solidFill>
                    <a:srgbClr val="05050B"/>
                  </a:solidFill>
                  <a:latin typeface="Arial" charset="0"/>
                  <a:ea typeface="黑体" pitchFamily="2" charset="-122"/>
                </a:defRPr>
              </a:lvl9pPr>
            </a:lstStyle>
            <a:p>
              <a:pPr indent="342900" eaLnBrk="1" fontAlgn="auto" hangingPunct="1">
                <a:lnSpc>
                  <a:spcPct val="150000"/>
                </a:lnSpc>
                <a:spcBef>
                  <a:spcPts val="0"/>
                </a:spcBef>
                <a:spcAft>
                  <a:spcPts val="0"/>
                </a:spcAft>
                <a:defRPr/>
              </a:pPr>
              <a:r>
                <a:rPr lang="en-US" altLang="zh-CN" sz="1400" dirty="0" smtClean="0">
                  <a:solidFill>
                    <a:srgbClr val="FF0000"/>
                  </a:solidFill>
                  <a:latin typeface="微软雅黑" panose="020B0503020204020204" pitchFamily="34" charset="-122"/>
                  <a:ea typeface="微软雅黑" panose="020B0503020204020204" pitchFamily="34" charset="-122"/>
                  <a:cs typeface="Arial" panose="020B0604020202020204" pitchFamily="34" charset="0"/>
                </a:rPr>
                <a:t>Cable Tray</a:t>
              </a:r>
              <a:endParaRPr lang="en-US" altLang="zh-CN" sz="1400" dirty="0">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 name="Rectangle 2"/>
            <p:cNvSpPr>
              <a:spLocks noChangeArrowheads="1"/>
            </p:cNvSpPr>
            <p:nvPr/>
          </p:nvSpPr>
          <p:spPr bwMode="auto">
            <a:xfrm>
              <a:off x="4031940" y="3904692"/>
              <a:ext cx="1404156" cy="369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rgbClr val="05050B"/>
                  </a:solidFill>
                  <a:latin typeface="Arial" charset="0"/>
                  <a:ea typeface="黑体" pitchFamily="2" charset="-122"/>
                </a:defRPr>
              </a:lvl1pPr>
              <a:lvl2pPr marL="742950" indent="-285750" eaLnBrk="0" hangingPunct="0">
                <a:defRPr sz="2000">
                  <a:solidFill>
                    <a:srgbClr val="05050B"/>
                  </a:solidFill>
                  <a:latin typeface="Arial" charset="0"/>
                  <a:ea typeface="黑体" pitchFamily="2" charset="-122"/>
                </a:defRPr>
              </a:lvl2pPr>
              <a:lvl3pPr marL="1143000" indent="-228600" eaLnBrk="0" hangingPunct="0">
                <a:defRPr sz="2000">
                  <a:solidFill>
                    <a:srgbClr val="05050B"/>
                  </a:solidFill>
                  <a:latin typeface="Arial" charset="0"/>
                  <a:ea typeface="黑体" pitchFamily="2" charset="-122"/>
                </a:defRPr>
              </a:lvl3pPr>
              <a:lvl4pPr marL="1600200" indent="-228600" eaLnBrk="0" hangingPunct="0">
                <a:defRPr sz="2000">
                  <a:solidFill>
                    <a:srgbClr val="05050B"/>
                  </a:solidFill>
                  <a:latin typeface="Arial" charset="0"/>
                  <a:ea typeface="黑体" pitchFamily="2" charset="-122"/>
                </a:defRPr>
              </a:lvl4pPr>
              <a:lvl5pPr marL="2057400" indent="-228600" eaLnBrk="0" hangingPunct="0">
                <a:defRPr sz="2000">
                  <a:solidFill>
                    <a:srgbClr val="05050B"/>
                  </a:solidFill>
                  <a:latin typeface="Arial" charset="0"/>
                  <a:ea typeface="黑体" pitchFamily="2" charset="-122"/>
                </a:defRPr>
              </a:lvl5pPr>
              <a:lvl6pPr marL="2514600" indent="-228600" algn="ctr" eaLnBrk="0" fontAlgn="base" hangingPunct="0">
                <a:spcBef>
                  <a:spcPct val="0"/>
                </a:spcBef>
                <a:spcAft>
                  <a:spcPct val="0"/>
                </a:spcAft>
                <a:defRPr sz="2000">
                  <a:solidFill>
                    <a:srgbClr val="05050B"/>
                  </a:solidFill>
                  <a:latin typeface="Arial" charset="0"/>
                  <a:ea typeface="黑体" pitchFamily="2" charset="-122"/>
                </a:defRPr>
              </a:lvl6pPr>
              <a:lvl7pPr marL="2971800" indent="-228600" algn="ctr" eaLnBrk="0" fontAlgn="base" hangingPunct="0">
                <a:spcBef>
                  <a:spcPct val="0"/>
                </a:spcBef>
                <a:spcAft>
                  <a:spcPct val="0"/>
                </a:spcAft>
                <a:defRPr sz="2000">
                  <a:solidFill>
                    <a:srgbClr val="05050B"/>
                  </a:solidFill>
                  <a:latin typeface="Arial" charset="0"/>
                  <a:ea typeface="黑体" pitchFamily="2" charset="-122"/>
                </a:defRPr>
              </a:lvl7pPr>
              <a:lvl8pPr marL="3429000" indent="-228600" algn="ctr" eaLnBrk="0" fontAlgn="base" hangingPunct="0">
                <a:spcBef>
                  <a:spcPct val="0"/>
                </a:spcBef>
                <a:spcAft>
                  <a:spcPct val="0"/>
                </a:spcAft>
                <a:defRPr sz="2000">
                  <a:solidFill>
                    <a:srgbClr val="05050B"/>
                  </a:solidFill>
                  <a:latin typeface="Arial" charset="0"/>
                  <a:ea typeface="黑体" pitchFamily="2" charset="-122"/>
                </a:defRPr>
              </a:lvl8pPr>
              <a:lvl9pPr marL="3886200" indent="-228600" algn="ctr" eaLnBrk="0" fontAlgn="base" hangingPunct="0">
                <a:spcBef>
                  <a:spcPct val="0"/>
                </a:spcBef>
                <a:spcAft>
                  <a:spcPct val="0"/>
                </a:spcAft>
                <a:defRPr sz="2000">
                  <a:solidFill>
                    <a:srgbClr val="05050B"/>
                  </a:solidFill>
                  <a:latin typeface="Arial" charset="0"/>
                  <a:ea typeface="黑体" pitchFamily="2" charset="-122"/>
                </a:defRPr>
              </a:lvl9pPr>
            </a:lstStyle>
            <a:p>
              <a:pPr indent="342900" eaLnBrk="1" fontAlgn="auto" hangingPunct="1">
                <a:lnSpc>
                  <a:spcPct val="150000"/>
                </a:lnSpc>
                <a:spcBef>
                  <a:spcPts val="0"/>
                </a:spcBef>
                <a:spcAft>
                  <a:spcPts val="0"/>
                </a:spcAft>
                <a:defRPr/>
              </a:pPr>
              <a:r>
                <a:rPr lang="en-US" altLang="zh-CN" sz="1400" dirty="0" smtClean="0">
                  <a:solidFill>
                    <a:srgbClr val="FF0000"/>
                  </a:solidFill>
                  <a:latin typeface="微软雅黑" panose="020B0503020204020204" pitchFamily="34" charset="-122"/>
                  <a:ea typeface="微软雅黑" panose="020B0503020204020204" pitchFamily="34" charset="-122"/>
                  <a:cs typeface="Arial" panose="020B0604020202020204" pitchFamily="34" charset="0"/>
                </a:rPr>
                <a:t>Cable Tray</a:t>
              </a:r>
              <a:endParaRPr lang="en-US" altLang="zh-CN" sz="1400" dirty="0">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14" name="直接箭头连接符 13"/>
            <p:cNvCxnSpPr/>
            <p:nvPr/>
          </p:nvCxnSpPr>
          <p:spPr>
            <a:xfrm>
              <a:off x="5292080" y="4290256"/>
              <a:ext cx="432048" cy="2757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2"/>
            <p:cNvSpPr>
              <a:spLocks noChangeArrowheads="1"/>
            </p:cNvSpPr>
            <p:nvPr/>
          </p:nvSpPr>
          <p:spPr bwMode="auto">
            <a:xfrm>
              <a:off x="4385115" y="2737288"/>
              <a:ext cx="1607474" cy="27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rgbClr val="05050B"/>
                  </a:solidFill>
                  <a:latin typeface="Arial" charset="0"/>
                  <a:ea typeface="黑体" pitchFamily="2" charset="-122"/>
                </a:defRPr>
              </a:lvl1pPr>
              <a:lvl2pPr marL="742950" indent="-285750" eaLnBrk="0" hangingPunct="0">
                <a:defRPr sz="2000">
                  <a:solidFill>
                    <a:srgbClr val="05050B"/>
                  </a:solidFill>
                  <a:latin typeface="Arial" charset="0"/>
                  <a:ea typeface="黑体" pitchFamily="2" charset="-122"/>
                </a:defRPr>
              </a:lvl2pPr>
              <a:lvl3pPr marL="1143000" indent="-228600" eaLnBrk="0" hangingPunct="0">
                <a:defRPr sz="2000">
                  <a:solidFill>
                    <a:srgbClr val="05050B"/>
                  </a:solidFill>
                  <a:latin typeface="Arial" charset="0"/>
                  <a:ea typeface="黑体" pitchFamily="2" charset="-122"/>
                </a:defRPr>
              </a:lvl3pPr>
              <a:lvl4pPr marL="1600200" indent="-228600" eaLnBrk="0" hangingPunct="0">
                <a:defRPr sz="2000">
                  <a:solidFill>
                    <a:srgbClr val="05050B"/>
                  </a:solidFill>
                  <a:latin typeface="Arial" charset="0"/>
                  <a:ea typeface="黑体" pitchFamily="2" charset="-122"/>
                </a:defRPr>
              </a:lvl4pPr>
              <a:lvl5pPr marL="2057400" indent="-228600" eaLnBrk="0" hangingPunct="0">
                <a:defRPr sz="2000">
                  <a:solidFill>
                    <a:srgbClr val="05050B"/>
                  </a:solidFill>
                  <a:latin typeface="Arial" charset="0"/>
                  <a:ea typeface="黑体" pitchFamily="2" charset="-122"/>
                </a:defRPr>
              </a:lvl5pPr>
              <a:lvl6pPr marL="2514600" indent="-228600" algn="ctr" eaLnBrk="0" fontAlgn="base" hangingPunct="0">
                <a:spcBef>
                  <a:spcPct val="0"/>
                </a:spcBef>
                <a:spcAft>
                  <a:spcPct val="0"/>
                </a:spcAft>
                <a:defRPr sz="2000">
                  <a:solidFill>
                    <a:srgbClr val="05050B"/>
                  </a:solidFill>
                  <a:latin typeface="Arial" charset="0"/>
                  <a:ea typeface="黑体" pitchFamily="2" charset="-122"/>
                </a:defRPr>
              </a:lvl6pPr>
              <a:lvl7pPr marL="2971800" indent="-228600" algn="ctr" eaLnBrk="0" fontAlgn="base" hangingPunct="0">
                <a:spcBef>
                  <a:spcPct val="0"/>
                </a:spcBef>
                <a:spcAft>
                  <a:spcPct val="0"/>
                </a:spcAft>
                <a:defRPr sz="2000">
                  <a:solidFill>
                    <a:srgbClr val="05050B"/>
                  </a:solidFill>
                  <a:latin typeface="Arial" charset="0"/>
                  <a:ea typeface="黑体" pitchFamily="2" charset="-122"/>
                </a:defRPr>
              </a:lvl7pPr>
              <a:lvl8pPr marL="3429000" indent="-228600" algn="ctr" eaLnBrk="0" fontAlgn="base" hangingPunct="0">
                <a:spcBef>
                  <a:spcPct val="0"/>
                </a:spcBef>
                <a:spcAft>
                  <a:spcPct val="0"/>
                </a:spcAft>
                <a:defRPr sz="2000">
                  <a:solidFill>
                    <a:srgbClr val="05050B"/>
                  </a:solidFill>
                  <a:latin typeface="Arial" charset="0"/>
                  <a:ea typeface="黑体" pitchFamily="2" charset="-122"/>
                </a:defRPr>
              </a:lvl8pPr>
              <a:lvl9pPr marL="3886200" indent="-228600" algn="ctr" eaLnBrk="0" fontAlgn="base" hangingPunct="0">
                <a:spcBef>
                  <a:spcPct val="0"/>
                </a:spcBef>
                <a:spcAft>
                  <a:spcPct val="0"/>
                </a:spcAft>
                <a:defRPr sz="2000">
                  <a:solidFill>
                    <a:srgbClr val="05050B"/>
                  </a:solidFill>
                  <a:latin typeface="Arial" charset="0"/>
                  <a:ea typeface="黑体" pitchFamily="2" charset="-122"/>
                </a:defRPr>
              </a:lvl9pPr>
            </a:lstStyle>
            <a:p>
              <a:r>
                <a:rPr lang="en-US" altLang="zh-CN" sz="140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Air exhaust duct</a:t>
              </a:r>
              <a:endParaRPr lang="zh-CN" altLang="en-US" sz="1400" dirty="0">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16" name="直接箭头连接符 15"/>
            <p:cNvCxnSpPr/>
            <p:nvPr/>
          </p:nvCxnSpPr>
          <p:spPr>
            <a:xfrm flipV="1">
              <a:off x="4499992" y="2176500"/>
              <a:ext cx="0" cy="59075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6309308" y="3414354"/>
              <a:ext cx="494940" cy="3463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2"/>
            <p:cNvSpPr>
              <a:spLocks noChangeArrowheads="1"/>
            </p:cNvSpPr>
            <p:nvPr/>
          </p:nvSpPr>
          <p:spPr bwMode="auto">
            <a:xfrm>
              <a:off x="5268782" y="3128863"/>
              <a:ext cx="1607474" cy="27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rgbClr val="05050B"/>
                  </a:solidFill>
                  <a:latin typeface="Arial" charset="0"/>
                  <a:ea typeface="黑体" pitchFamily="2" charset="-122"/>
                </a:defRPr>
              </a:lvl1pPr>
              <a:lvl2pPr marL="742950" indent="-285750" eaLnBrk="0" hangingPunct="0">
                <a:defRPr sz="2000">
                  <a:solidFill>
                    <a:srgbClr val="05050B"/>
                  </a:solidFill>
                  <a:latin typeface="Arial" charset="0"/>
                  <a:ea typeface="黑体" pitchFamily="2" charset="-122"/>
                </a:defRPr>
              </a:lvl2pPr>
              <a:lvl3pPr marL="1143000" indent="-228600" eaLnBrk="0" hangingPunct="0">
                <a:defRPr sz="2000">
                  <a:solidFill>
                    <a:srgbClr val="05050B"/>
                  </a:solidFill>
                  <a:latin typeface="Arial" charset="0"/>
                  <a:ea typeface="黑体" pitchFamily="2" charset="-122"/>
                </a:defRPr>
              </a:lvl3pPr>
              <a:lvl4pPr marL="1600200" indent="-228600" eaLnBrk="0" hangingPunct="0">
                <a:defRPr sz="2000">
                  <a:solidFill>
                    <a:srgbClr val="05050B"/>
                  </a:solidFill>
                  <a:latin typeface="Arial" charset="0"/>
                  <a:ea typeface="黑体" pitchFamily="2" charset="-122"/>
                </a:defRPr>
              </a:lvl4pPr>
              <a:lvl5pPr marL="2057400" indent="-228600" eaLnBrk="0" hangingPunct="0">
                <a:defRPr sz="2000">
                  <a:solidFill>
                    <a:srgbClr val="05050B"/>
                  </a:solidFill>
                  <a:latin typeface="Arial" charset="0"/>
                  <a:ea typeface="黑体" pitchFamily="2" charset="-122"/>
                </a:defRPr>
              </a:lvl5pPr>
              <a:lvl6pPr marL="2514600" indent="-228600" algn="ctr" eaLnBrk="0" fontAlgn="base" hangingPunct="0">
                <a:spcBef>
                  <a:spcPct val="0"/>
                </a:spcBef>
                <a:spcAft>
                  <a:spcPct val="0"/>
                </a:spcAft>
                <a:defRPr sz="2000">
                  <a:solidFill>
                    <a:srgbClr val="05050B"/>
                  </a:solidFill>
                  <a:latin typeface="Arial" charset="0"/>
                  <a:ea typeface="黑体" pitchFamily="2" charset="-122"/>
                </a:defRPr>
              </a:lvl6pPr>
              <a:lvl7pPr marL="2971800" indent="-228600" algn="ctr" eaLnBrk="0" fontAlgn="base" hangingPunct="0">
                <a:spcBef>
                  <a:spcPct val="0"/>
                </a:spcBef>
                <a:spcAft>
                  <a:spcPct val="0"/>
                </a:spcAft>
                <a:defRPr sz="2000">
                  <a:solidFill>
                    <a:srgbClr val="05050B"/>
                  </a:solidFill>
                  <a:latin typeface="Arial" charset="0"/>
                  <a:ea typeface="黑体" pitchFamily="2" charset="-122"/>
                </a:defRPr>
              </a:lvl7pPr>
              <a:lvl8pPr marL="3429000" indent="-228600" algn="ctr" eaLnBrk="0" fontAlgn="base" hangingPunct="0">
                <a:spcBef>
                  <a:spcPct val="0"/>
                </a:spcBef>
                <a:spcAft>
                  <a:spcPct val="0"/>
                </a:spcAft>
                <a:defRPr sz="2000">
                  <a:solidFill>
                    <a:srgbClr val="05050B"/>
                  </a:solidFill>
                  <a:latin typeface="Arial" charset="0"/>
                  <a:ea typeface="黑体" pitchFamily="2" charset="-122"/>
                </a:defRPr>
              </a:lvl8pPr>
              <a:lvl9pPr marL="3886200" indent="-228600" algn="ctr" eaLnBrk="0" fontAlgn="base" hangingPunct="0">
                <a:spcBef>
                  <a:spcPct val="0"/>
                </a:spcBef>
                <a:spcAft>
                  <a:spcPct val="0"/>
                </a:spcAft>
                <a:defRPr sz="2000">
                  <a:solidFill>
                    <a:srgbClr val="05050B"/>
                  </a:solidFill>
                  <a:latin typeface="Arial" charset="0"/>
                  <a:ea typeface="黑体" pitchFamily="2" charset="-122"/>
                </a:defRPr>
              </a:lvl9pPr>
            </a:lstStyle>
            <a:p>
              <a:r>
                <a:rPr lang="en-US" altLang="zh-CN" sz="140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Air exhaust duct</a:t>
              </a:r>
              <a:endParaRPr lang="zh-CN" altLang="en-US" sz="1400" dirty="0">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p:txBody>
        </p:sp>
      </p:grpSp>
    </p:spTree>
    <p:extLst>
      <p:ext uri="{BB962C8B-B14F-4D97-AF65-F5344CB8AC3E}">
        <p14:creationId xmlns:p14="http://schemas.microsoft.com/office/powerpoint/2010/main" val="2420471933"/>
      </p:ext>
    </p:extLst>
  </p:cSld>
  <p:clrMapOvr>
    <a:masterClrMapping/>
  </p:clrMapOvr>
  <mc:AlternateContent xmlns:mc="http://schemas.openxmlformats.org/markup-compatibility/2006" xmlns:p14="http://schemas.microsoft.com/office/powerpoint/2010/main">
    <mc:Choice Requires="p14">
      <p:transition spd="med" p14:dur="700" advTm="473">
        <p:fade/>
      </p:transition>
    </mc:Choice>
    <mc:Fallback xmlns="">
      <p:transition spd="med" advTm="473">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365171" y="592237"/>
            <a:ext cx="10972800" cy="1143000"/>
          </a:xfrm>
        </p:spPr>
        <p:txBody>
          <a:bodyPr rtlCol="0">
            <a:normAutofit/>
          </a:bodyPr>
          <a:lstStyle/>
          <a:p>
            <a:pPr lvl="1" algn="l" rtl="0">
              <a:spcBef>
                <a:spcPct val="0"/>
              </a:spcBef>
            </a:pPr>
            <a:r>
              <a:rPr lang="en-US" altLang="zh-CN" sz="3600" b="1" u="sng" kern="12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Electric </a:t>
            </a:r>
            <a:r>
              <a:rPr lang="en-US" altLang="zh-CN" sz="3600" b="1" u="sng" kern="12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engineering </a:t>
            </a:r>
            <a:r>
              <a:rPr lang="zh-CN" altLang="en-US" dirty="0" smtClean="0">
                <a:latin typeface="Times New Roman" panose="02020603050405020304" pitchFamily="18" charset="0"/>
                <a:cs typeface="Times New Roman" panose="02020603050405020304" pitchFamily="18" charset="0"/>
              </a:rPr>
              <a:t/>
            </a:r>
            <a:br>
              <a:rPr lang="zh-CN" altLang="en-US" dirty="0" smtClean="0">
                <a:latin typeface="Times New Roman" panose="02020603050405020304" pitchFamily="18" charset="0"/>
                <a:cs typeface="Times New Roman" panose="02020603050405020304" pitchFamily="18" charset="0"/>
              </a:rPr>
            </a:br>
            <a:endParaRPr lang="en-US" altLang="zh-CN" sz="3600" u="sng" dirty="0">
              <a:latin typeface="Times New Roman" panose="02020603050405020304" pitchFamily="18" charset="0"/>
              <a:cs typeface="Times New Roman" panose="02020603050405020304" pitchFamily="18" charset="0"/>
            </a:endParaRPr>
          </a:p>
        </p:txBody>
      </p:sp>
      <p:sp>
        <p:nvSpPr>
          <p:cNvPr id="18" name="内容占位符 1"/>
          <p:cNvSpPr txBox="1">
            <a:spLocks/>
          </p:cNvSpPr>
          <p:nvPr/>
        </p:nvSpPr>
        <p:spPr>
          <a:xfrm>
            <a:off x="95859" y="1423105"/>
            <a:ext cx="8566557" cy="580800"/>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r>
              <a:rPr lang="en-US" altLang="zh-CN" sz="2400" b="1" dirty="0">
                <a:latin typeface="微软雅黑" panose="020B0503020204020204" pitchFamily="34" charset="-122"/>
                <a:ea typeface="微软雅黑" panose="020B0503020204020204" pitchFamily="34" charset="-122"/>
                <a:cs typeface="Times New Roman" panose="02020603050405020304" pitchFamily="18" charset="0"/>
              </a:rPr>
              <a:t>Electrical </a:t>
            </a:r>
            <a:r>
              <a:rPr lang="en-US" altLang="zh-CN" sz="2400" b="1" dirty="0" smtClean="0">
                <a:latin typeface="微软雅黑" panose="020B0503020204020204" pitchFamily="34" charset="-122"/>
                <a:ea typeface="微软雅黑" panose="020B0503020204020204" pitchFamily="34" charset="-122"/>
                <a:cs typeface="Times New Roman" panose="02020603050405020304" pitchFamily="18" charset="0"/>
              </a:rPr>
              <a:t>equipment general layout </a:t>
            </a:r>
            <a:r>
              <a:rPr lang="en-US" altLang="zh-CN" sz="2400" b="1" dirty="0">
                <a:latin typeface="微软雅黑" panose="020B0503020204020204" pitchFamily="34" charset="-122"/>
                <a:ea typeface="微软雅黑" panose="020B0503020204020204" pitchFamily="34" charset="-122"/>
                <a:cs typeface="Times New Roman" panose="02020603050405020304" pitchFamily="18" charset="0"/>
              </a:rPr>
              <a:t>in </a:t>
            </a:r>
            <a:r>
              <a:rPr lang="en-US" altLang="zh-CN" sz="2400" b="1" dirty="0" smtClean="0">
                <a:latin typeface="微软雅黑" panose="020B0503020204020204" pitchFamily="34" charset="-122"/>
                <a:ea typeface="微软雅黑" panose="020B0503020204020204" pitchFamily="34" charset="-122"/>
                <a:cs typeface="Times New Roman" panose="02020603050405020304" pitchFamily="18" charset="0"/>
              </a:rPr>
              <a:t>auxiliary</a:t>
            </a:r>
            <a:r>
              <a:rPr lang="en-US" altLang="zh-CN" sz="1600" dirty="0" smtClean="0">
                <a:latin typeface="Times New Roman" panose="02020603050405020304" pitchFamily="18" charset="0"/>
                <a:cs typeface="Times New Roman" panose="02020603050405020304" pitchFamily="18" charset="0"/>
              </a:rPr>
              <a:t> </a:t>
            </a:r>
          </a:p>
          <a:p>
            <a:pPr marL="400050" lvl="1" indent="0">
              <a:buNone/>
            </a:pPr>
            <a:endParaRPr lang="en-US" altLang="zh-CN" sz="2000" b="1" dirty="0" smtClean="0">
              <a:latin typeface="Times New Roman" panose="02020603050405020304" pitchFamily="18" charset="0"/>
              <a:cs typeface="Times New Roman" panose="02020603050405020304" pitchFamily="18" charset="0"/>
            </a:endParaRPr>
          </a:p>
          <a:p>
            <a:pPr lvl="2"/>
            <a:endParaRPr lang="en-US" altLang="zh-CN" sz="2000" b="1" dirty="0" smtClean="0">
              <a:latin typeface="Times New Roman" panose="02020603050405020304" pitchFamily="18" charset="0"/>
              <a:cs typeface="Times New Roman" panose="02020603050405020304" pitchFamily="18" charset="0"/>
            </a:endParaRPr>
          </a:p>
          <a:p>
            <a:pPr marL="400050" lvl="1" indent="0">
              <a:buNone/>
            </a:pPr>
            <a:endParaRPr lang="en-US" altLang="zh-CN" sz="2000" b="1" dirty="0" smtClean="0">
              <a:latin typeface="Times New Roman" panose="02020603050405020304" pitchFamily="18" charset="0"/>
              <a:cs typeface="Times New Roman" panose="02020603050405020304" pitchFamily="18" charset="0"/>
            </a:endParaRPr>
          </a:p>
          <a:p>
            <a:pPr lvl="2"/>
            <a:endParaRPr lang="en-US" altLang="zh-CN" dirty="0" smtClean="0">
              <a:latin typeface="Times New Roman" panose="02020603050405020304" pitchFamily="18" charset="0"/>
              <a:cs typeface="Times New Roman" panose="02020603050405020304" pitchFamily="18" charset="0"/>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8223" y="2272573"/>
            <a:ext cx="6583451" cy="3921880"/>
          </a:xfrm>
          <a:prstGeom prst="rect">
            <a:avLst/>
          </a:prstGeom>
        </p:spPr>
      </p:pic>
      <p:graphicFrame>
        <p:nvGraphicFramePr>
          <p:cNvPr id="8" name="表格 7"/>
          <p:cNvGraphicFramePr>
            <a:graphicFrameLocks noGrp="1"/>
          </p:cNvGraphicFramePr>
          <p:nvPr>
            <p:extLst>
              <p:ext uri="{D42A27DB-BD31-4B8C-83A1-F6EECF244321}">
                <p14:modId xmlns:p14="http://schemas.microsoft.com/office/powerpoint/2010/main" val="3900151374"/>
              </p:ext>
            </p:extLst>
          </p:nvPr>
        </p:nvGraphicFramePr>
        <p:xfrm>
          <a:off x="315587" y="2272574"/>
          <a:ext cx="4722349" cy="3921878"/>
        </p:xfrm>
        <a:graphic>
          <a:graphicData uri="http://schemas.openxmlformats.org/drawingml/2006/table">
            <a:tbl>
              <a:tblPr firstRow="1" bandRow="1">
                <a:tableStyleId>{5C22544A-7EE6-4342-B048-85BDC9FD1C3A}</a:tableStyleId>
              </a:tblPr>
              <a:tblGrid>
                <a:gridCol w="2231502">
                  <a:extLst>
                    <a:ext uri="{9D8B030D-6E8A-4147-A177-3AD203B41FA5}">
                      <a16:colId xmlns:a16="http://schemas.microsoft.com/office/drawing/2014/main" val="2411819496"/>
                    </a:ext>
                  </a:extLst>
                </a:gridCol>
                <a:gridCol w="763159">
                  <a:extLst>
                    <a:ext uri="{9D8B030D-6E8A-4147-A177-3AD203B41FA5}">
                      <a16:colId xmlns:a16="http://schemas.microsoft.com/office/drawing/2014/main" val="4199354400"/>
                    </a:ext>
                  </a:extLst>
                </a:gridCol>
                <a:gridCol w="1727688">
                  <a:extLst>
                    <a:ext uri="{9D8B030D-6E8A-4147-A177-3AD203B41FA5}">
                      <a16:colId xmlns:a16="http://schemas.microsoft.com/office/drawing/2014/main" val="2553163238"/>
                    </a:ext>
                  </a:extLst>
                </a:gridCol>
              </a:tblGrid>
              <a:tr h="448174">
                <a:tc>
                  <a:txBody>
                    <a:bodyPr/>
                    <a:lstStyle/>
                    <a:p>
                      <a:pPr algn="ctr">
                        <a:lnSpc>
                          <a:spcPts val="1200"/>
                        </a:lnSpc>
                        <a:spcAft>
                          <a:spcPts val="0"/>
                        </a:spcAft>
                      </a:pPr>
                      <a:r>
                        <a:rPr lang="en-US" sz="1600" kern="100" dirty="0" smtClean="0">
                          <a:effectLst/>
                          <a:latin typeface="微软雅黑" panose="020B0503020204020204" pitchFamily="34" charset="-122"/>
                          <a:ea typeface="微软雅黑" panose="020B0503020204020204" pitchFamily="34" charset="-122"/>
                          <a:cs typeface="Times New Roman" panose="02020603050405020304" pitchFamily="18" charset="0"/>
                        </a:rPr>
                        <a:t>Description</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582" marR="66582" marT="33291" marB="33291" anchor="ctr"/>
                </a:tc>
                <a:tc>
                  <a:txBody>
                    <a:bodyPr/>
                    <a:lstStyle/>
                    <a:p>
                      <a:pPr algn="ctr">
                        <a:lnSpc>
                          <a:spcPts val="1200"/>
                        </a:lnSpc>
                        <a:spcAft>
                          <a:spcPts val="0"/>
                        </a:spcAft>
                      </a:pPr>
                      <a:r>
                        <a:rPr lang="en-US" sz="1600" kern="100" dirty="0" smtClean="0">
                          <a:effectLst/>
                          <a:latin typeface="微软雅黑" panose="020B0503020204020204" pitchFamily="34" charset="-122"/>
                          <a:ea typeface="微软雅黑" panose="020B0503020204020204" pitchFamily="34" charset="-122"/>
                          <a:cs typeface="Times New Roman" panose="02020603050405020304" pitchFamily="18" charset="0"/>
                        </a:rPr>
                        <a:t>Qty</a:t>
                      </a:r>
                      <a:r>
                        <a:rPr lang="en-US" sz="1600" kern="100" dirty="0">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582" marR="66582" marT="33291" marB="33291" anchor="ctr"/>
                </a:tc>
                <a:tc>
                  <a:txBody>
                    <a:bodyPr/>
                    <a:lstStyle/>
                    <a:p>
                      <a:pPr algn="ctr">
                        <a:lnSpc>
                          <a:spcPts val="1200"/>
                        </a:lnSpc>
                        <a:spcAft>
                          <a:spcPts val="0"/>
                        </a:spcAft>
                      </a:pPr>
                      <a:r>
                        <a:rPr lang="en-US" sz="1600" kern="100" dirty="0" smtClean="0">
                          <a:effectLst/>
                          <a:latin typeface="微软雅黑" panose="020B0503020204020204" pitchFamily="34" charset="-122"/>
                          <a:ea typeface="微软雅黑" panose="020B0503020204020204" pitchFamily="34" charset="-122"/>
                          <a:cs typeface="Times New Roman" panose="02020603050405020304" pitchFamily="18" charset="0"/>
                        </a:rPr>
                        <a:t>Location</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582" marR="66582" marT="33291" marB="33291" anchor="ctr"/>
                </a:tc>
                <a:extLst>
                  <a:ext uri="{0D108BD9-81ED-4DB2-BD59-A6C34878D82A}">
                    <a16:rowId xmlns:a16="http://schemas.microsoft.com/office/drawing/2014/main" val="1365854085"/>
                  </a:ext>
                </a:extLst>
              </a:tr>
              <a:tr h="524543">
                <a:tc>
                  <a:txBody>
                    <a:bodyPr/>
                    <a:lstStyle/>
                    <a:p>
                      <a:pPr algn="l">
                        <a:lnSpc>
                          <a:spcPts val="1200"/>
                        </a:lnSpc>
                        <a:spcAft>
                          <a:spcPts val="0"/>
                        </a:spcAft>
                      </a:pPr>
                      <a:r>
                        <a:rPr lang="en-US" sz="1400" kern="100" dirty="0" smtClean="0">
                          <a:effectLst/>
                          <a:latin typeface="微软雅黑" panose="020B0503020204020204" pitchFamily="34" charset="-122"/>
                          <a:ea typeface="微软雅黑" panose="020B0503020204020204" pitchFamily="34" charset="-122"/>
                          <a:cs typeface="Times New Roman" panose="02020603050405020304" pitchFamily="18" charset="0"/>
                        </a:rPr>
                        <a:t>Beam </a:t>
                      </a:r>
                      <a:r>
                        <a:rPr lang="en-US" sz="1400" kern="100" dirty="0">
                          <a:effectLst/>
                          <a:latin typeface="微软雅黑" panose="020B0503020204020204" pitchFamily="34" charset="-122"/>
                          <a:ea typeface="微软雅黑" panose="020B0503020204020204" pitchFamily="34" charset="-122"/>
                          <a:cs typeface="Times New Roman" panose="02020603050405020304" pitchFamily="18" charset="0"/>
                        </a:rPr>
                        <a:t>monitoring cabinet</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582" marR="66582" marT="33291" marB="33291" anchor="ctr">
                    <a:solidFill>
                      <a:schemeClr val="tx2">
                        <a:lumMod val="40000"/>
                        <a:lumOff val="60000"/>
                      </a:schemeClr>
                    </a:solidFill>
                  </a:tcPr>
                </a:tc>
                <a:tc>
                  <a:txBody>
                    <a:bodyPr/>
                    <a:lstStyle/>
                    <a:p>
                      <a:pPr algn="ctr">
                        <a:lnSpc>
                          <a:spcPts val="1200"/>
                        </a:lnSpc>
                        <a:spcAft>
                          <a:spcPts val="0"/>
                        </a:spcAft>
                      </a:pPr>
                      <a:r>
                        <a:rPr lang="en-US" sz="1400" kern="100" dirty="0" smtClean="0">
                          <a:effectLst/>
                          <a:latin typeface="微软雅黑" panose="020B0503020204020204" pitchFamily="34" charset="-122"/>
                          <a:ea typeface="微软雅黑" panose="020B0503020204020204" pitchFamily="34" charset="-122"/>
                          <a:cs typeface="Times New Roman" panose="02020603050405020304" pitchFamily="18" charset="0"/>
                        </a:rPr>
                        <a:t>10</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582" marR="66582" marT="33291" marB="33291" anchor="ctr">
                    <a:solidFill>
                      <a:schemeClr val="tx2">
                        <a:lumMod val="40000"/>
                        <a:lumOff val="60000"/>
                      </a:schemeClr>
                    </a:solidFill>
                  </a:tcPr>
                </a:tc>
                <a:tc rowSpan="3">
                  <a:txBody>
                    <a:bodyPr/>
                    <a:lstStyle/>
                    <a:p>
                      <a:pPr algn="l">
                        <a:lnSpc>
                          <a:spcPts val="1200"/>
                        </a:lnSpc>
                        <a:spcAft>
                          <a:spcPts val="0"/>
                        </a:spcAft>
                      </a:pPr>
                      <a:r>
                        <a:rPr lang="en-US" sz="1400" kern="100" dirty="0" smtClean="0">
                          <a:effectLst/>
                          <a:latin typeface="微软雅黑" panose="020B0503020204020204" pitchFamily="34" charset="-122"/>
                          <a:ea typeface="微软雅黑" panose="020B0503020204020204" pitchFamily="34" charset="-122"/>
                          <a:cs typeface="Times New Roman" panose="02020603050405020304" pitchFamily="18" charset="0"/>
                        </a:rPr>
                        <a:t>Control </a:t>
                      </a:r>
                      <a:r>
                        <a:rPr lang="en-US" sz="1400" kern="100" dirty="0">
                          <a:effectLst/>
                          <a:latin typeface="微软雅黑" panose="020B0503020204020204" pitchFamily="34" charset="-122"/>
                          <a:ea typeface="微软雅黑" panose="020B0503020204020204" pitchFamily="34" charset="-122"/>
                          <a:cs typeface="Times New Roman" panose="02020603050405020304" pitchFamily="18" charset="0"/>
                        </a:rPr>
                        <a:t>room</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582" marR="66582" marT="33291" marB="33291" anchor="ctr">
                    <a:solidFill>
                      <a:schemeClr val="tx2">
                        <a:lumMod val="40000"/>
                        <a:lumOff val="60000"/>
                      </a:schemeClr>
                    </a:solidFill>
                  </a:tcPr>
                </a:tc>
                <a:extLst>
                  <a:ext uri="{0D108BD9-81ED-4DB2-BD59-A6C34878D82A}">
                    <a16:rowId xmlns:a16="http://schemas.microsoft.com/office/drawing/2014/main" val="2401624085"/>
                  </a:ext>
                </a:extLst>
              </a:tr>
              <a:tr h="260117">
                <a:tc>
                  <a:txBody>
                    <a:bodyPr/>
                    <a:lstStyle/>
                    <a:p>
                      <a:pPr algn="l">
                        <a:lnSpc>
                          <a:spcPts val="1200"/>
                        </a:lnSpc>
                        <a:spcAft>
                          <a:spcPts val="0"/>
                        </a:spcAft>
                      </a:pPr>
                      <a:r>
                        <a:rPr lang="en-US" sz="1400" kern="100" dirty="0" smtClean="0">
                          <a:effectLst/>
                          <a:latin typeface="微软雅黑" panose="020B0503020204020204" pitchFamily="34" charset="-122"/>
                          <a:ea typeface="微软雅黑" panose="020B0503020204020204" pitchFamily="34" charset="-122"/>
                          <a:cs typeface="Times New Roman" panose="02020603050405020304" pitchFamily="18" charset="0"/>
                        </a:rPr>
                        <a:t>Control </a:t>
                      </a:r>
                      <a:r>
                        <a:rPr lang="en-US" sz="1400" kern="100" dirty="0">
                          <a:effectLst/>
                          <a:latin typeface="微软雅黑" panose="020B0503020204020204" pitchFamily="34" charset="-122"/>
                          <a:ea typeface="微软雅黑" panose="020B0503020204020204" pitchFamily="34" charset="-122"/>
                          <a:cs typeface="Times New Roman" panose="02020603050405020304" pitchFamily="18" charset="0"/>
                        </a:rPr>
                        <a:t>cabinet</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582" marR="66582" marT="33291" marB="33291" anchor="ctr">
                    <a:solidFill>
                      <a:schemeClr val="tx2">
                        <a:lumMod val="20000"/>
                        <a:lumOff val="80000"/>
                      </a:schemeClr>
                    </a:solidFill>
                  </a:tcPr>
                </a:tc>
                <a:tc>
                  <a:txBody>
                    <a:bodyPr/>
                    <a:lstStyle/>
                    <a:p>
                      <a:pPr algn="ctr">
                        <a:lnSpc>
                          <a:spcPts val="1200"/>
                        </a:lnSpc>
                        <a:spcAft>
                          <a:spcPts val="0"/>
                        </a:spcAft>
                      </a:pPr>
                      <a:r>
                        <a:rPr lang="en-US" sz="1400" kern="100" dirty="0" smtClean="0">
                          <a:effectLst/>
                          <a:latin typeface="微软雅黑" panose="020B0503020204020204" pitchFamily="34" charset="-122"/>
                          <a:ea typeface="微软雅黑" panose="020B0503020204020204" pitchFamily="34" charset="-122"/>
                          <a:cs typeface="Times New Roman" panose="02020603050405020304" pitchFamily="18" charset="0"/>
                        </a:rPr>
                        <a:t>44</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582" marR="66582" marT="33291" marB="33291" anchor="ctr">
                    <a:solidFill>
                      <a:schemeClr val="tx2">
                        <a:lumMod val="20000"/>
                        <a:lumOff val="80000"/>
                      </a:schemeClr>
                    </a:solidFill>
                  </a:tcPr>
                </a:tc>
                <a:tc vMerge="1">
                  <a:txBody>
                    <a:bodyPr/>
                    <a:lstStyle/>
                    <a:p>
                      <a:endParaRPr lang="zh-CN" altLang="en-US"/>
                    </a:p>
                  </a:txBody>
                  <a:tcPr/>
                </a:tc>
                <a:extLst>
                  <a:ext uri="{0D108BD9-81ED-4DB2-BD59-A6C34878D82A}">
                    <a16:rowId xmlns:a16="http://schemas.microsoft.com/office/drawing/2014/main" val="4057300027"/>
                  </a:ext>
                </a:extLst>
              </a:tr>
              <a:tr h="448174">
                <a:tc>
                  <a:txBody>
                    <a:bodyPr/>
                    <a:lstStyle/>
                    <a:p>
                      <a:pPr algn="l">
                        <a:lnSpc>
                          <a:spcPts val="1200"/>
                        </a:lnSpc>
                        <a:spcAft>
                          <a:spcPts val="0"/>
                        </a:spcAft>
                      </a:pPr>
                      <a:r>
                        <a:rPr lang="en-US" sz="1400" kern="100" dirty="0" smtClean="0">
                          <a:effectLst/>
                          <a:latin typeface="微软雅黑" panose="020B0503020204020204" pitchFamily="34" charset="-122"/>
                          <a:ea typeface="微软雅黑" panose="020B0503020204020204" pitchFamily="34" charset="-122"/>
                          <a:cs typeface="Times New Roman" panose="02020603050405020304" pitchFamily="18" charset="0"/>
                        </a:rPr>
                        <a:t>Vacuum </a:t>
                      </a:r>
                      <a:r>
                        <a:rPr lang="en-US" sz="1400" kern="100" dirty="0">
                          <a:effectLst/>
                          <a:latin typeface="微软雅黑" panose="020B0503020204020204" pitchFamily="34" charset="-122"/>
                          <a:ea typeface="微软雅黑" panose="020B0503020204020204" pitchFamily="34" charset="-122"/>
                          <a:cs typeface="Times New Roman" panose="02020603050405020304" pitchFamily="18" charset="0"/>
                        </a:rPr>
                        <a:t>cabinet</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582" marR="66582" marT="33291" marB="33291" anchor="ctr">
                    <a:solidFill>
                      <a:schemeClr val="tx2">
                        <a:lumMod val="40000"/>
                        <a:lumOff val="60000"/>
                      </a:schemeClr>
                    </a:solidFill>
                  </a:tcPr>
                </a:tc>
                <a:tc>
                  <a:txBody>
                    <a:bodyPr/>
                    <a:lstStyle/>
                    <a:p>
                      <a:pPr algn="ctr">
                        <a:lnSpc>
                          <a:spcPts val="1200"/>
                        </a:lnSpc>
                        <a:spcAft>
                          <a:spcPts val="0"/>
                        </a:spcAft>
                      </a:pPr>
                      <a:r>
                        <a:rPr lang="en-US" sz="1400" kern="100" dirty="0" smtClean="0">
                          <a:effectLst/>
                          <a:latin typeface="微软雅黑" panose="020B0503020204020204" pitchFamily="34" charset="-122"/>
                          <a:ea typeface="微软雅黑" panose="020B0503020204020204" pitchFamily="34" charset="-122"/>
                          <a:cs typeface="Times New Roman" panose="02020603050405020304" pitchFamily="18" charset="0"/>
                        </a:rPr>
                        <a:t>42</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582" marR="66582" marT="33291" marB="33291" anchor="ctr">
                    <a:solidFill>
                      <a:schemeClr val="tx2">
                        <a:lumMod val="40000"/>
                        <a:lumOff val="60000"/>
                      </a:schemeClr>
                    </a:solidFill>
                  </a:tcPr>
                </a:tc>
                <a:tc vMerge="1">
                  <a:txBody>
                    <a:bodyPr/>
                    <a:lstStyle/>
                    <a:p>
                      <a:endParaRPr lang="zh-CN" altLang="en-US"/>
                    </a:p>
                  </a:txBody>
                  <a:tcPr/>
                </a:tc>
                <a:extLst>
                  <a:ext uri="{0D108BD9-81ED-4DB2-BD59-A6C34878D82A}">
                    <a16:rowId xmlns:a16="http://schemas.microsoft.com/office/drawing/2014/main" val="810792277"/>
                  </a:ext>
                </a:extLst>
              </a:tr>
              <a:tr h="448174">
                <a:tc>
                  <a:txBody>
                    <a:bodyPr/>
                    <a:lstStyle/>
                    <a:p>
                      <a:pPr algn="l">
                        <a:lnSpc>
                          <a:spcPts val="1200"/>
                        </a:lnSpc>
                        <a:spcAft>
                          <a:spcPts val="0"/>
                        </a:spcAft>
                      </a:pPr>
                      <a:r>
                        <a:rPr lang="en-US" sz="1400" kern="100" dirty="0" smtClean="0">
                          <a:effectLst/>
                          <a:latin typeface="微软雅黑" panose="020B0503020204020204" pitchFamily="34" charset="-122"/>
                          <a:ea typeface="微软雅黑" panose="020B0503020204020204" pitchFamily="34" charset="-122"/>
                          <a:cs typeface="Times New Roman" panose="02020603050405020304" pitchFamily="18" charset="0"/>
                        </a:rPr>
                        <a:t>Primary </a:t>
                      </a:r>
                      <a:r>
                        <a:rPr lang="en-US" sz="1400" kern="100" dirty="0">
                          <a:effectLst/>
                          <a:latin typeface="微软雅黑" panose="020B0503020204020204" pitchFamily="34" charset="-122"/>
                          <a:ea typeface="微软雅黑" panose="020B0503020204020204" pitchFamily="34" charset="-122"/>
                          <a:cs typeface="Times New Roman" panose="02020603050405020304" pitchFamily="18" charset="0"/>
                        </a:rPr>
                        <a:t>power cabinet</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582" marR="66582" marT="33291" marB="33291" anchor="ctr"/>
                </a:tc>
                <a:tc>
                  <a:txBody>
                    <a:bodyPr/>
                    <a:lstStyle/>
                    <a:p>
                      <a:pPr algn="ctr">
                        <a:lnSpc>
                          <a:spcPts val="1200"/>
                        </a:lnSpc>
                        <a:spcAft>
                          <a:spcPts val="0"/>
                        </a:spcAft>
                      </a:pPr>
                      <a:r>
                        <a:rPr lang="en-US" sz="1400" kern="100" dirty="0" smtClean="0">
                          <a:effectLst/>
                          <a:latin typeface="微软雅黑" panose="020B0503020204020204" pitchFamily="34" charset="-122"/>
                          <a:ea typeface="微软雅黑" panose="020B0503020204020204" pitchFamily="34" charset="-122"/>
                          <a:cs typeface="Times New Roman" panose="02020603050405020304" pitchFamily="18" charset="0"/>
                        </a:rPr>
                        <a:t>4</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582" marR="66582" marT="33291" marB="33291" anchor="ctr"/>
                </a:tc>
                <a:tc rowSpan="5">
                  <a:txBody>
                    <a:bodyPr/>
                    <a:lstStyle/>
                    <a:p>
                      <a:pPr algn="l">
                        <a:lnSpc>
                          <a:spcPts val="1200"/>
                        </a:lnSpc>
                        <a:spcAft>
                          <a:spcPts val="0"/>
                        </a:spcAft>
                      </a:pPr>
                      <a:r>
                        <a:rPr lang="en-US" sz="1400" kern="100" dirty="0" smtClean="0">
                          <a:effectLst/>
                          <a:latin typeface="微软雅黑" panose="020B0503020204020204" pitchFamily="34" charset="-122"/>
                          <a:ea typeface="微软雅黑" panose="020B0503020204020204" pitchFamily="34" charset="-122"/>
                          <a:cs typeface="Times New Roman" panose="02020603050405020304" pitchFamily="18" charset="0"/>
                        </a:rPr>
                        <a:t>Power </a:t>
                      </a:r>
                      <a:r>
                        <a:rPr lang="en-US" sz="1400" kern="100" dirty="0">
                          <a:effectLst/>
                          <a:latin typeface="微软雅黑" panose="020B0503020204020204" pitchFamily="34" charset="-122"/>
                          <a:ea typeface="微软雅黑" panose="020B0503020204020204" pitchFamily="34" charset="-122"/>
                          <a:cs typeface="Times New Roman" panose="02020603050405020304" pitchFamily="18" charset="0"/>
                        </a:rPr>
                        <a:t>distribution room</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582" marR="66582" marT="33291" marB="33291" anchor="ctr"/>
                </a:tc>
                <a:extLst>
                  <a:ext uri="{0D108BD9-81ED-4DB2-BD59-A6C34878D82A}">
                    <a16:rowId xmlns:a16="http://schemas.microsoft.com/office/drawing/2014/main" val="2611198647"/>
                  </a:ext>
                </a:extLst>
              </a:tr>
              <a:tr h="448174">
                <a:tc>
                  <a:txBody>
                    <a:bodyPr/>
                    <a:lstStyle/>
                    <a:p>
                      <a:pPr algn="l">
                        <a:lnSpc>
                          <a:spcPts val="1200"/>
                        </a:lnSpc>
                        <a:spcAft>
                          <a:spcPts val="0"/>
                        </a:spcAft>
                      </a:pPr>
                      <a:r>
                        <a:rPr lang="en-US" sz="1400" kern="100" dirty="0" smtClean="0">
                          <a:effectLst/>
                          <a:latin typeface="微软雅黑" panose="020B0503020204020204" pitchFamily="34" charset="-122"/>
                          <a:ea typeface="微软雅黑" panose="020B0503020204020204" pitchFamily="34" charset="-122"/>
                          <a:cs typeface="Times New Roman" panose="02020603050405020304" pitchFamily="18" charset="0"/>
                        </a:rPr>
                        <a:t>Secondary </a:t>
                      </a:r>
                      <a:r>
                        <a:rPr lang="en-US" sz="1400" kern="100" dirty="0">
                          <a:effectLst/>
                          <a:latin typeface="微软雅黑" panose="020B0503020204020204" pitchFamily="34" charset="-122"/>
                          <a:ea typeface="微软雅黑" panose="020B0503020204020204" pitchFamily="34" charset="-122"/>
                          <a:cs typeface="Times New Roman" panose="02020603050405020304" pitchFamily="18" charset="0"/>
                        </a:rPr>
                        <a:t>power cabinet</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582" marR="66582" marT="33291" marB="33291" anchor="ctr"/>
                </a:tc>
                <a:tc>
                  <a:txBody>
                    <a:bodyPr/>
                    <a:lstStyle/>
                    <a:p>
                      <a:pPr algn="ctr">
                        <a:lnSpc>
                          <a:spcPts val="1200"/>
                        </a:lnSpc>
                        <a:spcAft>
                          <a:spcPts val="0"/>
                        </a:spcAft>
                      </a:pPr>
                      <a:r>
                        <a:rPr lang="en-US" sz="1400" kern="100" dirty="0" smtClean="0">
                          <a:effectLst/>
                          <a:latin typeface="微软雅黑" panose="020B0503020204020204" pitchFamily="34" charset="-122"/>
                          <a:ea typeface="微软雅黑" panose="020B0503020204020204" pitchFamily="34" charset="-122"/>
                          <a:cs typeface="Times New Roman" panose="02020603050405020304" pitchFamily="18" charset="0"/>
                        </a:rPr>
                        <a:t>11</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582" marR="66582" marT="33291" marB="33291" anchor="ctr"/>
                </a:tc>
                <a:tc vMerge="1">
                  <a:txBody>
                    <a:bodyPr/>
                    <a:lstStyle/>
                    <a:p>
                      <a:endParaRPr lang="zh-CN" altLang="en-US"/>
                    </a:p>
                  </a:txBody>
                  <a:tcPr/>
                </a:tc>
                <a:extLst>
                  <a:ext uri="{0D108BD9-81ED-4DB2-BD59-A6C34878D82A}">
                    <a16:rowId xmlns:a16="http://schemas.microsoft.com/office/drawing/2014/main" val="1115801397"/>
                  </a:ext>
                </a:extLst>
              </a:tr>
              <a:tr h="448174">
                <a:tc>
                  <a:txBody>
                    <a:bodyPr/>
                    <a:lstStyle/>
                    <a:p>
                      <a:pPr algn="l">
                        <a:lnSpc>
                          <a:spcPts val="1200"/>
                        </a:lnSpc>
                        <a:spcAft>
                          <a:spcPts val="0"/>
                        </a:spcAft>
                      </a:pPr>
                      <a:r>
                        <a:rPr lang="en-US" sz="1400" kern="100" dirty="0" smtClean="0">
                          <a:effectLst/>
                          <a:latin typeface="微软雅黑" panose="020B0503020204020204" pitchFamily="34" charset="-122"/>
                          <a:ea typeface="微软雅黑" panose="020B0503020204020204" pitchFamily="34" charset="-122"/>
                          <a:cs typeface="Times New Roman" panose="02020603050405020304" pitchFamily="18" charset="0"/>
                        </a:rPr>
                        <a:t>10kV </a:t>
                      </a:r>
                      <a:r>
                        <a:rPr lang="en-US" sz="1400" kern="100" dirty="0">
                          <a:effectLst/>
                          <a:latin typeface="微软雅黑" panose="020B0503020204020204" pitchFamily="34" charset="-122"/>
                          <a:ea typeface="微软雅黑" panose="020B0503020204020204" pitchFamily="34" charset="-122"/>
                          <a:cs typeface="Times New Roman" panose="02020603050405020304" pitchFamily="18" charset="0"/>
                        </a:rPr>
                        <a:t>HV switchgear</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582" marR="66582" marT="33291" marB="33291" anchor="ctr"/>
                </a:tc>
                <a:tc>
                  <a:txBody>
                    <a:bodyPr/>
                    <a:lstStyle/>
                    <a:p>
                      <a:pPr algn="ctr">
                        <a:lnSpc>
                          <a:spcPts val="1200"/>
                        </a:lnSpc>
                        <a:spcAft>
                          <a:spcPts val="0"/>
                        </a:spcAft>
                      </a:pPr>
                      <a:r>
                        <a:rPr lang="en-US" sz="1400" kern="100" dirty="0" smtClean="0">
                          <a:effectLst/>
                          <a:latin typeface="微软雅黑" panose="020B0503020204020204" pitchFamily="34" charset="-122"/>
                          <a:ea typeface="微软雅黑" panose="020B0503020204020204" pitchFamily="34" charset="-122"/>
                          <a:cs typeface="Times New Roman" panose="02020603050405020304" pitchFamily="18" charset="0"/>
                        </a:rPr>
                        <a:t>8</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582" marR="66582" marT="33291" marB="33291" anchor="ctr"/>
                </a:tc>
                <a:tc vMerge="1">
                  <a:txBody>
                    <a:bodyPr/>
                    <a:lstStyle/>
                    <a:p>
                      <a:endParaRPr lang="zh-CN" altLang="en-US"/>
                    </a:p>
                  </a:txBody>
                  <a:tcPr/>
                </a:tc>
                <a:extLst>
                  <a:ext uri="{0D108BD9-81ED-4DB2-BD59-A6C34878D82A}">
                    <a16:rowId xmlns:a16="http://schemas.microsoft.com/office/drawing/2014/main" val="1443530627"/>
                  </a:ext>
                </a:extLst>
              </a:tr>
              <a:tr h="448174">
                <a:tc>
                  <a:txBody>
                    <a:bodyPr/>
                    <a:lstStyle/>
                    <a:p>
                      <a:pPr algn="l">
                        <a:lnSpc>
                          <a:spcPts val="1200"/>
                        </a:lnSpc>
                        <a:spcAft>
                          <a:spcPts val="0"/>
                        </a:spcAft>
                      </a:pPr>
                      <a:r>
                        <a:rPr lang="en-US" sz="1400" kern="100" dirty="0" smtClean="0">
                          <a:effectLst/>
                          <a:latin typeface="微软雅黑" panose="020B0503020204020204" pitchFamily="34" charset="-122"/>
                          <a:ea typeface="微软雅黑" panose="020B0503020204020204" pitchFamily="34" charset="-122"/>
                          <a:cs typeface="Times New Roman" panose="02020603050405020304" pitchFamily="18" charset="0"/>
                        </a:rPr>
                        <a:t>10/0.4kV </a:t>
                      </a:r>
                      <a:r>
                        <a:rPr lang="en-US" sz="1400" kern="100" dirty="0">
                          <a:effectLst/>
                          <a:latin typeface="微软雅黑" panose="020B0503020204020204" pitchFamily="34" charset="-122"/>
                          <a:ea typeface="微软雅黑" panose="020B0503020204020204" pitchFamily="34" charset="-122"/>
                          <a:cs typeface="Times New Roman" panose="02020603050405020304" pitchFamily="18" charset="0"/>
                        </a:rPr>
                        <a:t>transformer</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582" marR="66582" marT="33291" marB="33291" anchor="ctr"/>
                </a:tc>
                <a:tc>
                  <a:txBody>
                    <a:bodyPr/>
                    <a:lstStyle/>
                    <a:p>
                      <a:pPr algn="ctr">
                        <a:lnSpc>
                          <a:spcPts val="1200"/>
                        </a:lnSpc>
                        <a:spcAft>
                          <a:spcPts val="0"/>
                        </a:spcAft>
                      </a:pPr>
                      <a:r>
                        <a:rPr lang="en-US" sz="1400" kern="100" dirty="0" smtClean="0">
                          <a:effectLst/>
                          <a:latin typeface="微软雅黑" panose="020B0503020204020204" pitchFamily="34" charset="-122"/>
                          <a:ea typeface="微软雅黑" panose="020B0503020204020204" pitchFamily="34" charset="-122"/>
                          <a:cs typeface="Times New Roman" panose="02020603050405020304" pitchFamily="18" charset="0"/>
                        </a:rPr>
                        <a:t>2</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582" marR="66582" marT="33291" marB="33291" anchor="ctr"/>
                </a:tc>
                <a:tc vMerge="1">
                  <a:txBody>
                    <a:bodyPr/>
                    <a:lstStyle/>
                    <a:p>
                      <a:endParaRPr lang="zh-CN" altLang="en-US"/>
                    </a:p>
                  </a:txBody>
                  <a:tcPr/>
                </a:tc>
                <a:extLst>
                  <a:ext uri="{0D108BD9-81ED-4DB2-BD59-A6C34878D82A}">
                    <a16:rowId xmlns:a16="http://schemas.microsoft.com/office/drawing/2014/main" val="3028717830"/>
                  </a:ext>
                </a:extLst>
              </a:tr>
              <a:tr h="448174">
                <a:tc>
                  <a:txBody>
                    <a:bodyPr/>
                    <a:lstStyle/>
                    <a:p>
                      <a:pPr algn="l">
                        <a:lnSpc>
                          <a:spcPts val="1200"/>
                        </a:lnSpc>
                        <a:spcAft>
                          <a:spcPts val="0"/>
                        </a:spcAft>
                      </a:pPr>
                      <a:r>
                        <a:rPr lang="en-US" sz="1400" kern="100" dirty="0" smtClean="0">
                          <a:effectLst/>
                          <a:latin typeface="微软雅黑" panose="020B0503020204020204" pitchFamily="34" charset="-122"/>
                          <a:ea typeface="微软雅黑" panose="020B0503020204020204" pitchFamily="34" charset="-122"/>
                          <a:cs typeface="Times New Roman" panose="02020603050405020304" pitchFamily="18" charset="0"/>
                        </a:rPr>
                        <a:t>0.4kV </a:t>
                      </a:r>
                      <a:r>
                        <a:rPr lang="en-US" sz="1400" kern="100" dirty="0">
                          <a:effectLst/>
                          <a:latin typeface="微软雅黑" panose="020B0503020204020204" pitchFamily="34" charset="-122"/>
                          <a:ea typeface="微软雅黑" panose="020B0503020204020204" pitchFamily="34" charset="-122"/>
                          <a:cs typeface="Times New Roman" panose="02020603050405020304" pitchFamily="18" charset="0"/>
                        </a:rPr>
                        <a:t>LV switchgear</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582" marR="66582" marT="33291" marB="33291" anchor="ctr"/>
                </a:tc>
                <a:tc>
                  <a:txBody>
                    <a:bodyPr/>
                    <a:lstStyle/>
                    <a:p>
                      <a:pPr algn="ctr">
                        <a:lnSpc>
                          <a:spcPts val="1200"/>
                        </a:lnSpc>
                        <a:spcAft>
                          <a:spcPts val="0"/>
                        </a:spcAft>
                      </a:pPr>
                      <a:r>
                        <a:rPr lang="en-US" sz="1400" kern="100" dirty="0" smtClean="0">
                          <a:effectLst/>
                          <a:latin typeface="微软雅黑" panose="020B0503020204020204" pitchFamily="34" charset="-122"/>
                          <a:ea typeface="微软雅黑" panose="020B0503020204020204" pitchFamily="34" charset="-122"/>
                          <a:cs typeface="Times New Roman" panose="02020603050405020304" pitchFamily="18" charset="0"/>
                        </a:rPr>
                        <a:t>12</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582" marR="66582" marT="33291" marB="33291" anchor="ctr"/>
                </a:tc>
                <a:tc vMerge="1">
                  <a:txBody>
                    <a:bodyPr/>
                    <a:lstStyle/>
                    <a:p>
                      <a:endParaRPr lang="zh-CN" altLang="en-US"/>
                    </a:p>
                  </a:txBody>
                  <a:tcPr/>
                </a:tc>
                <a:extLst>
                  <a:ext uri="{0D108BD9-81ED-4DB2-BD59-A6C34878D82A}">
                    <a16:rowId xmlns:a16="http://schemas.microsoft.com/office/drawing/2014/main" val="451335966"/>
                  </a:ext>
                </a:extLst>
              </a:tr>
            </a:tbl>
          </a:graphicData>
        </a:graphic>
      </p:graphicFrame>
    </p:spTree>
    <p:extLst>
      <p:ext uri="{BB962C8B-B14F-4D97-AF65-F5344CB8AC3E}">
        <p14:creationId xmlns:p14="http://schemas.microsoft.com/office/powerpoint/2010/main" val="2094597140"/>
      </p:ext>
    </p:extLst>
  </p:cSld>
  <p:clrMapOvr>
    <a:masterClrMapping/>
  </p:clrMapOvr>
  <mc:AlternateContent xmlns:mc="http://schemas.openxmlformats.org/markup-compatibility/2006" xmlns:p14="http://schemas.microsoft.com/office/powerpoint/2010/main">
    <mc:Choice Requires="p14">
      <p:transition spd="med" p14:dur="700" advTm="4694">
        <p:fade/>
      </p:transition>
    </mc:Choice>
    <mc:Fallback xmlns="">
      <p:transition spd="med" advTm="4694">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365171" y="592237"/>
            <a:ext cx="10972800" cy="1143000"/>
          </a:xfrm>
        </p:spPr>
        <p:txBody>
          <a:bodyPr rtlCol="0">
            <a:normAutofit/>
          </a:bodyPr>
          <a:lstStyle/>
          <a:p>
            <a:pPr lvl="1" algn="l" rtl="0">
              <a:spcBef>
                <a:spcPct val="0"/>
              </a:spcBef>
            </a:pPr>
            <a:r>
              <a:rPr lang="en-US" altLang="zh-CN" sz="3600" b="1" u="sng" kern="1200" dirty="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HVAC</a:t>
            </a:r>
            <a:r>
              <a:rPr lang="zh-CN" altLang="en-US" dirty="0" smtClean="0">
                <a:latin typeface="Times New Roman" panose="02020603050405020304" pitchFamily="18" charset="0"/>
                <a:cs typeface="Times New Roman" panose="02020603050405020304" pitchFamily="18" charset="0"/>
              </a:rPr>
              <a:t/>
            </a:r>
            <a:br>
              <a:rPr lang="zh-CN" altLang="en-US" dirty="0" smtClean="0">
                <a:latin typeface="Times New Roman" panose="02020603050405020304" pitchFamily="18" charset="0"/>
                <a:cs typeface="Times New Roman" panose="02020603050405020304" pitchFamily="18" charset="0"/>
              </a:rPr>
            </a:br>
            <a:endParaRPr lang="en-US" altLang="zh-CN" sz="3600" u="sng" dirty="0">
              <a:latin typeface="Times New Roman" panose="02020603050405020304" pitchFamily="18" charset="0"/>
              <a:cs typeface="Times New Roman" panose="02020603050405020304" pitchFamily="18" charset="0"/>
            </a:endParaRPr>
          </a:p>
        </p:txBody>
      </p:sp>
      <p:sp>
        <p:nvSpPr>
          <p:cNvPr id="18" name="内容占位符 1"/>
          <p:cNvSpPr txBox="1">
            <a:spLocks/>
          </p:cNvSpPr>
          <p:nvPr/>
        </p:nvSpPr>
        <p:spPr>
          <a:xfrm>
            <a:off x="272642" y="1352924"/>
            <a:ext cx="5982711" cy="5355373"/>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r>
              <a:rPr lang="en-US" altLang="zh-CN" sz="2000" b="1" dirty="0">
                <a:latin typeface="微软雅黑" panose="020B0503020204020204" pitchFamily="34" charset="-122"/>
                <a:ea typeface="微软雅黑" panose="020B0503020204020204" pitchFamily="34" charset="-122"/>
                <a:cs typeface="Times New Roman" panose="02020603050405020304" pitchFamily="18" charset="0"/>
              </a:rPr>
              <a:t>Estimated cooling loads of </a:t>
            </a:r>
            <a:r>
              <a:rPr lang="en-US" altLang="zh-CN" sz="2000" b="1" dirty="0" smtClean="0">
                <a:latin typeface="微软雅黑" panose="020B0503020204020204" pitchFamily="34" charset="-122"/>
                <a:ea typeface="微软雅黑" panose="020B0503020204020204" pitchFamily="34" charset="-122"/>
                <a:cs typeface="Times New Roman" panose="02020603050405020304" pitchFamily="18" charset="0"/>
              </a:rPr>
              <a:t>HVAC</a:t>
            </a:r>
          </a:p>
          <a:p>
            <a:pPr lvl="1"/>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Ring tunnel: </a:t>
            </a:r>
            <a:r>
              <a:rPr lang="en-US" altLang="zh-CN" sz="1800" b="1"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6MW </a:t>
            </a:r>
            <a:endParaRPr lang="en-US" altLang="zh-CN" sz="18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lvl="1"/>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Service buildings</a:t>
            </a:r>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 (200W/m</a:t>
            </a:r>
            <a:r>
              <a:rPr lang="en-US" altLang="zh-CN" sz="1800" baseline="30000" dirty="0">
                <a:latin typeface="微软雅黑" panose="020B0503020204020204" pitchFamily="34" charset="-122"/>
                <a:ea typeface="微软雅黑" panose="020B0503020204020204" pitchFamily="34" charset="-122"/>
                <a:cs typeface="Times New Roman" panose="02020603050405020304" pitchFamily="18" charset="0"/>
              </a:rPr>
              <a:t>2</a:t>
            </a:r>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28MW</a:t>
            </a:r>
            <a:endParaRPr lang="en-US" altLang="zh-CN" sz="1800" dirty="0">
              <a:latin typeface="微软雅黑" panose="020B0503020204020204" pitchFamily="34" charset="-122"/>
              <a:ea typeface="微软雅黑" panose="020B0503020204020204" pitchFamily="34" charset="-122"/>
              <a:cs typeface="Times New Roman" panose="02020603050405020304" pitchFamily="18" charset="0"/>
            </a:endParaRPr>
          </a:p>
          <a:p>
            <a:pPr marL="393192" lvl="1" indent="0">
              <a:buNone/>
            </a:pPr>
            <a:r>
              <a:rPr lang="en-US" altLang="zh-CN" sz="2000" dirty="0" smtClean="0">
                <a:latin typeface="微软雅黑" panose="020B0503020204020204" pitchFamily="34" charset="-122"/>
                <a:ea typeface="微软雅黑" panose="020B0503020204020204" pitchFamily="34" charset="-122"/>
                <a:cs typeface="Times New Roman" panose="02020603050405020304" pitchFamily="18" charset="0"/>
              </a:rPr>
              <a:t>Total: </a:t>
            </a:r>
            <a:r>
              <a:rPr lang="en-US" altLang="zh-CN" sz="20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34MW</a:t>
            </a:r>
            <a:endParaRPr lang="en-US" altLang="zh-CN" sz="2000" b="1" dirty="0">
              <a:latin typeface="微软雅黑" panose="020B0503020204020204" pitchFamily="34" charset="-122"/>
              <a:ea typeface="微软雅黑" panose="020B0503020204020204" pitchFamily="34" charset="-122"/>
              <a:cs typeface="Times New Roman" panose="02020603050405020304" pitchFamily="18" charset="0"/>
            </a:endParaRPr>
          </a:p>
          <a:p>
            <a:pPr marL="274638" indent="-274638"/>
            <a:r>
              <a:rPr lang="en-US" altLang="zh-CN" sz="2000" b="1" dirty="0">
                <a:latin typeface="微软雅黑" panose="020B0503020204020204" pitchFamily="34" charset="-122"/>
                <a:ea typeface="微软雅黑" panose="020B0503020204020204" pitchFamily="34" charset="-122"/>
                <a:cs typeface="Times New Roman" panose="02020603050405020304" pitchFamily="18" charset="0"/>
              </a:rPr>
              <a:t>Coolant for air conditioning: chilled water</a:t>
            </a:r>
          </a:p>
          <a:p>
            <a:pPr marL="274638" indent="-274638"/>
            <a:r>
              <a:rPr lang="en-US" altLang="zh-CN" sz="2000" b="1" dirty="0">
                <a:latin typeface="微软雅黑" panose="020B0503020204020204" pitchFamily="34" charset="-122"/>
                <a:ea typeface="微软雅黑" panose="020B0503020204020204" pitchFamily="34" charset="-122"/>
                <a:cs typeface="Times New Roman" panose="02020603050405020304" pitchFamily="18" charset="0"/>
              </a:rPr>
              <a:t>Heat source for heating system in winter</a:t>
            </a:r>
          </a:p>
          <a:p>
            <a:pPr lvl="1"/>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Heat pump -- heat recover from cooling system.</a:t>
            </a:r>
          </a:p>
          <a:p>
            <a:pPr lvl="1"/>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Backup boiler</a:t>
            </a:r>
          </a:p>
          <a:p>
            <a:pPr marL="667512" lvl="2" indent="0">
              <a:buNone/>
            </a:pPr>
            <a:endParaRPr lang="en-US" altLang="zh-CN" dirty="0" smtClean="0">
              <a:latin typeface="Times New Roman" panose="02020603050405020304" pitchFamily="18" charset="0"/>
              <a:cs typeface="Times New Roman" panose="02020603050405020304" pitchFamily="18" charset="0"/>
            </a:endParaRPr>
          </a:p>
        </p:txBody>
      </p:sp>
      <p:sp>
        <p:nvSpPr>
          <p:cNvPr id="9" name="内容占位符 1"/>
          <p:cNvSpPr txBox="1">
            <a:spLocks/>
          </p:cNvSpPr>
          <p:nvPr/>
        </p:nvSpPr>
        <p:spPr>
          <a:xfrm>
            <a:off x="6212034" y="3360752"/>
            <a:ext cx="6019101" cy="5561233"/>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667512" lvl="2" indent="0">
              <a:buNone/>
            </a:pPr>
            <a:endParaRPr lang="en-US" altLang="zh-CN" dirty="0" smtClean="0">
              <a:latin typeface="Times New Roman" panose="02020603050405020304" pitchFamily="18" charset="0"/>
              <a:cs typeface="Times New Roman" panose="02020603050405020304" pitchFamily="18" charset="0"/>
            </a:endParaRPr>
          </a:p>
        </p:txBody>
      </p:sp>
      <p:sp>
        <p:nvSpPr>
          <p:cNvPr id="11" name="内容占位符 1"/>
          <p:cNvSpPr txBox="1">
            <a:spLocks/>
          </p:cNvSpPr>
          <p:nvPr/>
        </p:nvSpPr>
        <p:spPr>
          <a:xfrm>
            <a:off x="5765786" y="1352924"/>
            <a:ext cx="6254934" cy="5169257"/>
          </a:xfrm>
          <a:prstGeom prst="rect">
            <a:avLst/>
          </a:prstGeom>
        </p:spPr>
        <p:txBody>
          <a:bodyPr vert="horz" rtlCol="0">
            <a:normAutofit lnSpcReduction="10000"/>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r>
              <a:rPr lang="en-US" altLang="zh-CN" sz="2000" b="1" dirty="0" smtClean="0">
                <a:latin typeface="微软雅黑" panose="020B0503020204020204" pitchFamily="34" charset="-122"/>
                <a:ea typeface="微软雅黑" panose="020B0503020204020204" pitchFamily="34" charset="-122"/>
                <a:cs typeface="Times New Roman" panose="02020603050405020304" pitchFamily="18" charset="0"/>
              </a:rPr>
              <a:t>Indoor </a:t>
            </a:r>
            <a:r>
              <a:rPr lang="en-US" altLang="zh-CN" sz="2000" b="1" dirty="0">
                <a:latin typeface="微软雅黑" panose="020B0503020204020204" pitchFamily="34" charset="-122"/>
                <a:ea typeface="微软雅黑" panose="020B0503020204020204" pitchFamily="34" charset="-122"/>
                <a:cs typeface="Times New Roman" panose="02020603050405020304" pitchFamily="18" charset="0"/>
              </a:rPr>
              <a:t>Design </a:t>
            </a:r>
            <a:r>
              <a:rPr lang="en-US" altLang="zh-CN" sz="2000" b="1" dirty="0" smtClean="0">
                <a:latin typeface="微软雅黑" panose="020B0503020204020204" pitchFamily="34" charset="-122"/>
                <a:ea typeface="微软雅黑" panose="020B0503020204020204" pitchFamily="34" charset="-122"/>
                <a:cs typeface="Times New Roman" panose="02020603050405020304" pitchFamily="18" charset="0"/>
              </a:rPr>
              <a:t>Parameters</a:t>
            </a:r>
          </a:p>
          <a:p>
            <a:pPr lvl="1"/>
            <a:r>
              <a:rPr lang="en-US" altLang="zh-CN" sz="2000" dirty="0" smtClean="0">
                <a:latin typeface="微软雅黑" panose="020B0503020204020204" pitchFamily="34" charset="-122"/>
                <a:ea typeface="微软雅黑" panose="020B0503020204020204" pitchFamily="34" charset="-122"/>
                <a:cs typeface="Times New Roman" panose="02020603050405020304" pitchFamily="18" charset="0"/>
              </a:rPr>
              <a:t>Tunnel</a:t>
            </a:r>
          </a:p>
          <a:p>
            <a:pPr lvl="2"/>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Temperature: within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30-34</a:t>
            </a:r>
            <a:r>
              <a:rPr lang="en-US" altLang="zh-CN" sz="1600" dirty="0" smtClean="0">
                <a:latin typeface="微软雅黑" panose="020B0503020204020204" pitchFamily="34" charset="-122"/>
                <a:ea typeface="微软雅黑" panose="020B0503020204020204" pitchFamily="34" charset="-122"/>
              </a:rPr>
              <a:t>℃</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and shall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be kept below 35</a:t>
            </a:r>
            <a:r>
              <a:rPr lang="en-US" altLang="zh-CN" sz="1600" dirty="0" smtClean="0">
                <a:latin typeface="微软雅黑" panose="020B0503020204020204" pitchFamily="34" charset="-122"/>
                <a:ea typeface="微软雅黑" panose="020B0503020204020204" pitchFamily="34" charset="-122"/>
              </a:rPr>
              <a:t>℃</a:t>
            </a:r>
          </a:p>
          <a:p>
            <a:pPr marL="0" lvl="1" indent="0">
              <a:buNone/>
            </a:pP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                -- Inlet: 18~20</a:t>
            </a:r>
            <a:r>
              <a:rPr lang="en-US" altLang="zh-CN" sz="1600" dirty="0" smtClean="0">
                <a:latin typeface="微软雅黑" panose="020B0503020204020204" pitchFamily="34" charset="-122"/>
                <a:ea typeface="微软雅黑" panose="020B0503020204020204" pitchFamily="34" charset="-122"/>
              </a:rPr>
              <a:t>℃</a:t>
            </a:r>
          </a:p>
          <a:p>
            <a:pPr marL="0" lvl="1" indent="0">
              <a:buNone/>
            </a:pP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               -- Outlet: less than 35</a:t>
            </a:r>
            <a:r>
              <a:rPr lang="en-US" altLang="zh-CN" sz="1600" dirty="0" smtClean="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lvl="2"/>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Relative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humidity:</a:t>
            </a:r>
            <a:r>
              <a:rPr lang="en-US" altLang="zh-CN"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50% ~ 60%, and shall be lower than 65</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lvl="1"/>
            <a:r>
              <a:rPr lang="en-US" altLang="zh-CN" sz="2100" dirty="0">
                <a:latin typeface="微软雅黑" panose="020B0503020204020204" pitchFamily="34" charset="-122"/>
                <a:ea typeface="微软雅黑" panose="020B0503020204020204" pitchFamily="34" charset="-122"/>
                <a:cs typeface="Times New Roman" panose="02020603050405020304" pitchFamily="18" charset="0"/>
              </a:rPr>
              <a:t>Experimental halls</a:t>
            </a:r>
          </a:p>
          <a:p>
            <a:pPr lvl="2"/>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Temperature: about 26℃(summer), 20℃(winter)</a:t>
            </a:r>
          </a:p>
          <a:p>
            <a:pPr lvl="2"/>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Relative humidity:</a:t>
            </a:r>
            <a:r>
              <a:rPr lang="en-US" altLang="zh-CN" sz="1600" dirty="0" smtClean="0">
                <a:latin typeface="微软雅黑" panose="020B0503020204020204" pitchFamily="34" charset="-122"/>
                <a:ea typeface="微软雅黑" panose="020B0503020204020204" pitchFamily="34" charset="-122"/>
              </a:rPr>
              <a:t>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50% ~ 60%, and shall be lower than 65%.</a:t>
            </a:r>
          </a:p>
          <a:p>
            <a:pPr lvl="1"/>
            <a:r>
              <a:rPr lang="en-US" altLang="zh-CN" sz="2100" dirty="0">
                <a:latin typeface="微软雅黑" panose="020B0503020204020204" pitchFamily="34" charset="-122"/>
                <a:ea typeface="微软雅黑" panose="020B0503020204020204" pitchFamily="34" charset="-122"/>
                <a:cs typeface="Times New Roman" panose="02020603050405020304" pitchFamily="18" charset="0"/>
              </a:rPr>
              <a:t>Control room (or electronics)</a:t>
            </a:r>
          </a:p>
          <a:p>
            <a:pPr lvl="2"/>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Temperature: about 20-25℃</a:t>
            </a:r>
          </a:p>
          <a:p>
            <a:pPr lvl="2"/>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Relative humidity: 45% ~ 60%</a:t>
            </a:r>
            <a:endParaRPr lang="en-US" altLang="zh-CN" dirty="0">
              <a:latin typeface="微软雅黑" panose="020B0503020204020204" pitchFamily="34" charset="-122"/>
              <a:ea typeface="微软雅黑" panose="020B0503020204020204" pitchFamily="34" charset="-122"/>
              <a:cs typeface="Times New Roman" panose="02020603050405020304" pitchFamily="18" charset="0"/>
            </a:endParaRPr>
          </a:p>
          <a:p>
            <a:pPr lvl="1"/>
            <a:r>
              <a:rPr lang="en-US" altLang="zh-CN" sz="2100" dirty="0">
                <a:latin typeface="微软雅黑" panose="020B0503020204020204" pitchFamily="34" charset="-122"/>
                <a:ea typeface="微软雅黑" panose="020B0503020204020204" pitchFamily="34" charset="-122"/>
                <a:cs typeface="Times New Roman" panose="02020603050405020304" pitchFamily="18" charset="0"/>
              </a:rPr>
              <a:t>Other service building</a:t>
            </a:r>
          </a:p>
          <a:p>
            <a:pPr lvl="2"/>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Temperature: about 28℃(summer), 18℃(winter), </a:t>
            </a:r>
          </a:p>
          <a:p>
            <a:pPr lvl="2"/>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Relative humidity: lower than 65% </a:t>
            </a:r>
          </a:p>
          <a:p>
            <a:pPr lvl="2"/>
            <a:endParaRPr lang="en-US" altLang="zh-CN" sz="1600" dirty="0" smtClean="0">
              <a:latin typeface="Times New Roman" panose="02020603050405020304" pitchFamily="18" charset="0"/>
              <a:cs typeface="Times New Roman" panose="02020603050405020304" pitchFamily="18" charset="0"/>
            </a:endParaRPr>
          </a:p>
          <a:p>
            <a:pPr marL="667512" lvl="2" indent="0">
              <a:buNone/>
            </a:pPr>
            <a:endParaRPr lang="en-US" altLang="zh-CN" dirty="0" smtClean="0">
              <a:latin typeface="Times New Roman" panose="02020603050405020304" pitchFamily="18" charset="0"/>
              <a:cs typeface="Times New Roman" panose="02020603050405020304" pitchFamily="18" charset="0"/>
            </a:endParaRPr>
          </a:p>
        </p:txBody>
      </p:sp>
      <p:graphicFrame>
        <p:nvGraphicFramePr>
          <p:cNvPr id="12" name="表格 11"/>
          <p:cNvGraphicFramePr>
            <a:graphicFrameLocks noGrp="1"/>
          </p:cNvGraphicFramePr>
          <p:nvPr>
            <p:extLst>
              <p:ext uri="{D42A27DB-BD31-4B8C-83A1-F6EECF244321}">
                <p14:modId xmlns:p14="http://schemas.microsoft.com/office/powerpoint/2010/main" val="43292127"/>
              </p:ext>
            </p:extLst>
          </p:nvPr>
        </p:nvGraphicFramePr>
        <p:xfrm>
          <a:off x="410800" y="4590288"/>
          <a:ext cx="5505281" cy="2026920"/>
        </p:xfrm>
        <a:graphic>
          <a:graphicData uri="http://schemas.openxmlformats.org/drawingml/2006/table">
            <a:tbl>
              <a:tblPr firstRow="1" bandRow="1">
                <a:tableStyleId>{5C22544A-7EE6-4342-B048-85BDC9FD1C3A}</a:tableStyleId>
              </a:tblPr>
              <a:tblGrid>
                <a:gridCol w="3324712">
                  <a:extLst>
                    <a:ext uri="{9D8B030D-6E8A-4147-A177-3AD203B41FA5}">
                      <a16:colId xmlns:a16="http://schemas.microsoft.com/office/drawing/2014/main" val="20000"/>
                    </a:ext>
                  </a:extLst>
                </a:gridCol>
                <a:gridCol w="955404">
                  <a:extLst>
                    <a:ext uri="{9D8B030D-6E8A-4147-A177-3AD203B41FA5}">
                      <a16:colId xmlns:a16="http://schemas.microsoft.com/office/drawing/2014/main" val="20001"/>
                    </a:ext>
                  </a:extLst>
                </a:gridCol>
                <a:gridCol w="1225165">
                  <a:extLst>
                    <a:ext uri="{9D8B030D-6E8A-4147-A177-3AD203B41FA5}">
                      <a16:colId xmlns:a16="http://schemas.microsoft.com/office/drawing/2014/main" val="20002"/>
                    </a:ext>
                  </a:extLst>
                </a:gridCol>
              </a:tblGrid>
              <a:tr h="232988">
                <a:tc>
                  <a:txBody>
                    <a:bodyPr/>
                    <a:lstStyle/>
                    <a:p>
                      <a:pPr algn="ct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Design</a:t>
                      </a:r>
                      <a:r>
                        <a:rPr lang="en-US" altLang="zh-CN" sz="1600" baseline="0" dirty="0" smtClean="0">
                          <a:latin typeface="微软雅黑" panose="020B0503020204020204" pitchFamily="34" charset="-122"/>
                          <a:ea typeface="微软雅黑" panose="020B0503020204020204" pitchFamily="34" charset="-122"/>
                          <a:cs typeface="Times New Roman" panose="02020603050405020304" pitchFamily="18" charset="0"/>
                        </a:rPr>
                        <a:t> parameter</a:t>
                      </a:r>
                      <a:endParaRPr lang="zh-CN" altLang="en-US" sz="1600" dirty="0">
                        <a:latin typeface="微软雅黑" panose="020B0503020204020204" pitchFamily="34" charset="-122"/>
                        <a:ea typeface="微软雅黑" panose="020B0503020204020204" pitchFamily="34" charset="-122"/>
                        <a:cs typeface="Times New Roman" panose="02020603050405020304" pitchFamily="18" charset="0"/>
                      </a:endParaRPr>
                    </a:p>
                  </a:txBody>
                  <a:tcPr/>
                </a:tc>
                <a:tc>
                  <a:txBody>
                    <a:bodyPr/>
                    <a:lstStyle/>
                    <a:p>
                      <a:pPr algn="ct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Unit</a:t>
                      </a:r>
                      <a:endParaRPr lang="zh-CN" altLang="en-US" sz="1600" dirty="0">
                        <a:latin typeface="微软雅黑" panose="020B0503020204020204" pitchFamily="34" charset="-122"/>
                        <a:ea typeface="微软雅黑" panose="020B0503020204020204" pitchFamily="34" charset="-122"/>
                        <a:cs typeface="Times New Roman" panose="02020603050405020304" pitchFamily="18" charset="0"/>
                      </a:endParaRPr>
                    </a:p>
                  </a:txBody>
                  <a:tcPr/>
                </a:tc>
                <a:tc>
                  <a:txBody>
                    <a:bodyPr/>
                    <a:lstStyle/>
                    <a:p>
                      <a:pPr algn="ct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quantity</a:t>
                      </a:r>
                      <a:endParaRPr lang="zh-CN" altLang="en-US" sz="1600" dirty="0">
                        <a:latin typeface="微软雅黑" panose="020B0503020204020204" pitchFamily="34" charset="-122"/>
                        <a:ea typeface="微软雅黑" panose="020B0503020204020204" pitchFamily="34" charset="-122"/>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r>
                        <a:rPr lang="en-US" altLang="zh-CN" sz="1600" b="0" i="0" dirty="0" smtClean="0">
                          <a:latin typeface="微软雅黑" panose="020B0503020204020204" pitchFamily="34" charset="-122"/>
                          <a:ea typeface="微软雅黑" panose="020B0503020204020204" pitchFamily="34" charset="-122"/>
                          <a:cs typeface="Times New Roman" panose="02020603050405020304" pitchFamily="18" charset="0"/>
                        </a:rPr>
                        <a:t>Total cooling load</a:t>
                      </a:r>
                      <a:endParaRPr lang="zh-CN" altLang="en-US" sz="1600" b="0" i="0" dirty="0">
                        <a:latin typeface="微软雅黑" panose="020B0503020204020204" pitchFamily="34" charset="-122"/>
                        <a:ea typeface="微软雅黑" panose="020B0503020204020204" pitchFamily="34" charset="-122"/>
                        <a:cs typeface="Times New Roman" panose="02020603050405020304" pitchFamily="18" charset="0"/>
                      </a:endParaRPr>
                    </a:p>
                  </a:txBody>
                  <a:tcPr/>
                </a:tc>
                <a:tc>
                  <a:txBody>
                    <a:bodyPr/>
                    <a:lstStyle/>
                    <a:p>
                      <a:pPr algn="ctr"/>
                      <a:r>
                        <a:rPr lang="en-US" altLang="zh-CN" sz="1600" b="0" i="0" dirty="0" smtClean="0">
                          <a:latin typeface="微软雅黑" panose="020B0503020204020204" pitchFamily="34" charset="-122"/>
                          <a:ea typeface="微软雅黑" panose="020B0503020204020204" pitchFamily="34" charset="-122"/>
                          <a:cs typeface="Times New Roman" panose="02020603050405020304" pitchFamily="18" charset="0"/>
                        </a:rPr>
                        <a:t>MW</a:t>
                      </a:r>
                      <a:endParaRPr lang="zh-CN" altLang="en-US" sz="1600" b="0" i="0" dirty="0">
                        <a:latin typeface="微软雅黑" panose="020B0503020204020204" pitchFamily="34" charset="-122"/>
                        <a:ea typeface="微软雅黑" panose="020B0503020204020204" pitchFamily="34" charset="-122"/>
                        <a:cs typeface="Times New Roman" panose="02020603050405020304" pitchFamily="18" charset="0"/>
                      </a:endParaRPr>
                    </a:p>
                  </a:txBody>
                  <a:tcPr/>
                </a:tc>
                <a:tc>
                  <a:txBody>
                    <a:bodyPr/>
                    <a:lstStyle/>
                    <a:p>
                      <a:pPr algn="ctr"/>
                      <a:r>
                        <a:rPr lang="en-US" altLang="zh-CN" sz="1600" b="0" i="0" dirty="0" smtClean="0">
                          <a:latin typeface="微软雅黑" panose="020B0503020204020204" pitchFamily="34" charset="-122"/>
                          <a:ea typeface="微软雅黑" panose="020B0503020204020204" pitchFamily="34" charset="-122"/>
                          <a:cs typeface="Times New Roman" panose="02020603050405020304" pitchFamily="18" charset="0"/>
                        </a:rPr>
                        <a:t>34</a:t>
                      </a:r>
                      <a:endParaRPr lang="zh-CN" altLang="en-US" sz="1600" b="0" i="0" dirty="0">
                        <a:latin typeface="微软雅黑" panose="020B0503020204020204" pitchFamily="34" charset="-122"/>
                        <a:ea typeface="微软雅黑" panose="020B0503020204020204" pitchFamily="34" charset="-122"/>
                        <a:cs typeface="Times New Roman" panose="02020603050405020304" pitchFamily="18" charset="0"/>
                      </a:endParaRP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b="0" i="0" dirty="0" smtClean="0">
                          <a:latin typeface="微软雅黑" panose="020B0503020204020204" pitchFamily="34" charset="-122"/>
                          <a:ea typeface="微软雅黑" panose="020B0503020204020204" pitchFamily="34" charset="-122"/>
                          <a:cs typeface="Times New Roman" panose="02020603050405020304" pitchFamily="18" charset="0"/>
                        </a:rPr>
                        <a:t>Total chilled</a:t>
                      </a:r>
                      <a:r>
                        <a:rPr lang="en-US" altLang="zh-CN" sz="1600" b="0" i="0" baseline="0" dirty="0" smtClean="0">
                          <a:latin typeface="微软雅黑" panose="020B0503020204020204" pitchFamily="34" charset="-122"/>
                          <a:ea typeface="微软雅黑" panose="020B0503020204020204" pitchFamily="34" charset="-122"/>
                          <a:cs typeface="Times New Roman" panose="02020603050405020304" pitchFamily="18" charset="0"/>
                        </a:rPr>
                        <a:t> water </a:t>
                      </a:r>
                      <a:r>
                        <a:rPr lang="en-US" altLang="zh-CN" sz="1600" b="0" i="0" dirty="0" smtClean="0">
                          <a:latin typeface="微软雅黑" panose="020B0503020204020204" pitchFamily="34" charset="-122"/>
                          <a:ea typeface="微软雅黑" panose="020B0503020204020204" pitchFamily="34" charset="-122"/>
                          <a:cs typeface="Times New Roman" panose="02020603050405020304" pitchFamily="18" charset="0"/>
                        </a:rPr>
                        <a:t>flow rate</a:t>
                      </a:r>
                      <a:endParaRPr lang="zh-CN" altLang="en-US" sz="1600" b="0" i="0" dirty="0">
                        <a:latin typeface="微软雅黑" panose="020B0503020204020204" pitchFamily="34" charset="-122"/>
                        <a:ea typeface="微软雅黑" panose="020B0503020204020204" pitchFamily="34" charset="-122"/>
                        <a:cs typeface="Times New Roman" panose="02020603050405020304" pitchFamily="18" charset="0"/>
                      </a:endParaRPr>
                    </a:p>
                  </a:txBody>
                  <a:tcPr/>
                </a:tc>
                <a:tc>
                  <a:txBody>
                    <a:bodyPr/>
                    <a:lstStyle/>
                    <a:p>
                      <a:pPr algn="ctr"/>
                      <a:r>
                        <a:rPr lang="en-US" altLang="zh-CN" sz="1600" b="0" i="0" dirty="0" smtClean="0">
                          <a:latin typeface="微软雅黑" panose="020B0503020204020204" pitchFamily="34" charset="-122"/>
                          <a:ea typeface="微软雅黑" panose="020B0503020204020204" pitchFamily="34" charset="-122"/>
                          <a:cs typeface="Times New Roman" panose="02020603050405020304" pitchFamily="18" charset="0"/>
                        </a:rPr>
                        <a:t>m</a:t>
                      </a:r>
                      <a:r>
                        <a:rPr lang="en-US" altLang="zh-CN" sz="1600" b="0" i="0" baseline="30000" dirty="0" smtClean="0">
                          <a:latin typeface="微软雅黑" panose="020B0503020204020204" pitchFamily="34" charset="-122"/>
                          <a:ea typeface="微软雅黑" panose="020B0503020204020204" pitchFamily="34" charset="-122"/>
                          <a:cs typeface="Times New Roman" panose="02020603050405020304" pitchFamily="18" charset="0"/>
                        </a:rPr>
                        <a:t>3</a:t>
                      </a:r>
                      <a:r>
                        <a:rPr lang="en-US" altLang="zh-CN" sz="1600" b="0" i="0" dirty="0" smtClean="0">
                          <a:latin typeface="微软雅黑" panose="020B0503020204020204" pitchFamily="34" charset="-122"/>
                          <a:ea typeface="微软雅黑" panose="020B0503020204020204" pitchFamily="34" charset="-122"/>
                          <a:cs typeface="Times New Roman" panose="02020603050405020304" pitchFamily="18" charset="0"/>
                        </a:rPr>
                        <a:t>/h</a:t>
                      </a:r>
                      <a:endParaRPr lang="zh-CN" altLang="en-US" sz="1600" b="0" i="0" dirty="0">
                        <a:latin typeface="微软雅黑" panose="020B0503020204020204" pitchFamily="34" charset="-122"/>
                        <a:ea typeface="微软雅黑" panose="020B0503020204020204" pitchFamily="34" charset="-122"/>
                        <a:cs typeface="Times New Roman" panose="02020603050405020304" pitchFamily="18" charset="0"/>
                      </a:endParaRPr>
                    </a:p>
                  </a:txBody>
                  <a:tcPr/>
                </a:tc>
                <a:tc>
                  <a:txBody>
                    <a:bodyPr/>
                    <a:lstStyle/>
                    <a:p>
                      <a:pPr algn="ctr"/>
                      <a:r>
                        <a:rPr lang="en-US" altLang="zh-CN" sz="1600" b="0" i="0" dirty="0" smtClean="0">
                          <a:latin typeface="微软雅黑" panose="020B0503020204020204" pitchFamily="34" charset="-122"/>
                          <a:ea typeface="微软雅黑" panose="020B0503020204020204" pitchFamily="34" charset="-122"/>
                          <a:cs typeface="Times New Roman" panose="02020603050405020304" pitchFamily="18" charset="0"/>
                        </a:rPr>
                        <a:t>5850</a:t>
                      </a:r>
                      <a:endParaRPr lang="zh-CN" altLang="en-US" sz="1600" b="0" i="0" dirty="0">
                        <a:latin typeface="微软雅黑" panose="020B0503020204020204" pitchFamily="34" charset="-122"/>
                        <a:ea typeface="微软雅黑" panose="020B0503020204020204" pitchFamily="34" charset="-122"/>
                        <a:cs typeface="Times New Roman" panose="02020603050405020304" pitchFamily="18" charset="0"/>
                      </a:endParaRPr>
                    </a:p>
                  </a:txBody>
                  <a:tcPr/>
                </a:tc>
                <a:extLst>
                  <a:ext uri="{0D108BD9-81ED-4DB2-BD59-A6C34878D82A}">
                    <a16:rowId xmlns:a16="http://schemas.microsoft.com/office/drawing/2014/main" val="10002"/>
                  </a:ext>
                </a:extLst>
              </a:tr>
              <a:tr h="370840">
                <a:tc>
                  <a:txBody>
                    <a:bodyPr/>
                    <a:lstStyle/>
                    <a:p>
                      <a:r>
                        <a:rPr lang="en-US" altLang="zh-CN" sz="1600" b="0" i="0" dirty="0" smtClean="0">
                          <a:latin typeface="微软雅黑" panose="020B0503020204020204" pitchFamily="34" charset="-122"/>
                          <a:ea typeface="微软雅黑" panose="020B0503020204020204" pitchFamily="34" charset="-122"/>
                          <a:cs typeface="Times New Roman" panose="02020603050405020304" pitchFamily="18" charset="0"/>
                        </a:rPr>
                        <a:t>Total cooling tower water flow rate </a:t>
                      </a:r>
                      <a:endParaRPr lang="zh-CN" altLang="en-US" sz="1600" b="0" i="0" dirty="0">
                        <a:latin typeface="微软雅黑" panose="020B0503020204020204" pitchFamily="34" charset="-122"/>
                        <a:ea typeface="微软雅黑" panose="020B0503020204020204" pitchFamily="34" charset="-122"/>
                        <a:cs typeface="Times New Roman" panose="02020603050405020304" pitchFamily="18" charset="0"/>
                      </a:endParaRPr>
                    </a:p>
                  </a:txBody>
                  <a:tcPr/>
                </a:tc>
                <a:tc>
                  <a:txBody>
                    <a:bodyPr/>
                    <a:lstStyle/>
                    <a:p>
                      <a:pPr algn="ctr"/>
                      <a:r>
                        <a:rPr lang="en-US" altLang="zh-CN" sz="1600" b="0" i="0" dirty="0" smtClean="0">
                          <a:latin typeface="微软雅黑" panose="020B0503020204020204" pitchFamily="34" charset="-122"/>
                          <a:ea typeface="微软雅黑" panose="020B0503020204020204" pitchFamily="34" charset="-122"/>
                          <a:cs typeface="Times New Roman" panose="02020603050405020304" pitchFamily="18" charset="0"/>
                        </a:rPr>
                        <a:t>m</a:t>
                      </a:r>
                      <a:r>
                        <a:rPr lang="en-US" altLang="zh-CN" sz="1600" b="0" i="0" baseline="30000" dirty="0" smtClean="0">
                          <a:latin typeface="微软雅黑" panose="020B0503020204020204" pitchFamily="34" charset="-122"/>
                          <a:ea typeface="微软雅黑" panose="020B0503020204020204" pitchFamily="34" charset="-122"/>
                          <a:cs typeface="Times New Roman" panose="02020603050405020304" pitchFamily="18" charset="0"/>
                        </a:rPr>
                        <a:t>3</a:t>
                      </a:r>
                      <a:r>
                        <a:rPr lang="en-US" altLang="zh-CN" sz="1600" b="0" i="0" dirty="0" smtClean="0">
                          <a:latin typeface="微软雅黑" panose="020B0503020204020204" pitchFamily="34" charset="-122"/>
                          <a:ea typeface="微软雅黑" panose="020B0503020204020204" pitchFamily="34" charset="-122"/>
                          <a:cs typeface="Times New Roman" panose="02020603050405020304" pitchFamily="18" charset="0"/>
                        </a:rPr>
                        <a:t>/h</a:t>
                      </a:r>
                      <a:endParaRPr lang="zh-CN" altLang="en-US" sz="1600" b="0" i="0" dirty="0">
                        <a:latin typeface="微软雅黑" panose="020B0503020204020204" pitchFamily="34" charset="-122"/>
                        <a:ea typeface="微软雅黑" panose="020B0503020204020204" pitchFamily="34" charset="-122"/>
                        <a:cs typeface="Times New Roman" panose="02020603050405020304" pitchFamily="18" charset="0"/>
                      </a:endParaRPr>
                    </a:p>
                  </a:txBody>
                  <a:tcPr/>
                </a:tc>
                <a:tc>
                  <a:txBody>
                    <a:bodyPr/>
                    <a:lstStyle/>
                    <a:p>
                      <a:pPr algn="ctr"/>
                      <a:r>
                        <a:rPr lang="en-US" altLang="zh-CN" sz="1600" b="0" i="0" dirty="0" smtClean="0">
                          <a:latin typeface="微软雅黑" panose="020B0503020204020204" pitchFamily="34" charset="-122"/>
                          <a:ea typeface="微软雅黑" panose="020B0503020204020204" pitchFamily="34" charset="-122"/>
                          <a:cs typeface="Times New Roman" panose="02020603050405020304" pitchFamily="18" charset="0"/>
                        </a:rPr>
                        <a:t>7016</a:t>
                      </a:r>
                      <a:endParaRPr lang="zh-CN" altLang="en-US" sz="1600" b="0" i="0" dirty="0">
                        <a:latin typeface="微软雅黑" panose="020B0503020204020204" pitchFamily="34" charset="-122"/>
                        <a:ea typeface="微软雅黑" panose="020B0503020204020204" pitchFamily="34" charset="-122"/>
                        <a:cs typeface="Times New Roman" panose="02020603050405020304" pitchFamily="18" charset="0"/>
                      </a:endParaRPr>
                    </a:p>
                  </a:txBody>
                  <a:tcPr/>
                </a:tc>
                <a:extLst>
                  <a:ext uri="{0D108BD9-81ED-4DB2-BD59-A6C34878D82A}">
                    <a16:rowId xmlns:a16="http://schemas.microsoft.com/office/drawing/2014/main" val="10003"/>
                  </a:ext>
                </a:extLst>
              </a:tr>
              <a:tr h="370840">
                <a:tc>
                  <a:txBody>
                    <a:bodyPr/>
                    <a:lstStyle/>
                    <a:p>
                      <a:r>
                        <a:rPr lang="en-US" altLang="zh-CN" sz="1600" b="0" i="0" dirty="0" smtClean="0">
                          <a:latin typeface="微软雅黑" panose="020B0503020204020204" pitchFamily="34" charset="-122"/>
                          <a:ea typeface="微软雅黑" panose="020B0503020204020204" pitchFamily="34" charset="-122"/>
                          <a:cs typeface="Times New Roman" panose="02020603050405020304" pitchFamily="18" charset="0"/>
                        </a:rPr>
                        <a:t>Total capacity of cooling towers </a:t>
                      </a:r>
                      <a:endParaRPr lang="zh-CN" altLang="en-US" sz="1600" b="0" i="0" dirty="0">
                        <a:latin typeface="微软雅黑" panose="020B0503020204020204" pitchFamily="34" charset="-122"/>
                        <a:ea typeface="微软雅黑" panose="020B0503020204020204" pitchFamily="34" charset="-122"/>
                        <a:cs typeface="Times New Roman" panose="02020603050405020304" pitchFamily="18" charset="0"/>
                      </a:endParaRPr>
                    </a:p>
                  </a:txBody>
                  <a:tcPr/>
                </a:tc>
                <a:tc>
                  <a:txBody>
                    <a:bodyPr/>
                    <a:lstStyle/>
                    <a:p>
                      <a:pPr algn="ctr"/>
                      <a:r>
                        <a:rPr lang="en-US" altLang="zh-CN" sz="1600" b="0" i="0" dirty="0" smtClean="0">
                          <a:latin typeface="微软雅黑" panose="020B0503020204020204" pitchFamily="34" charset="-122"/>
                          <a:ea typeface="微软雅黑" panose="020B0503020204020204" pitchFamily="34" charset="-122"/>
                          <a:cs typeface="Times New Roman" panose="02020603050405020304" pitchFamily="18" charset="0"/>
                        </a:rPr>
                        <a:t>MW</a:t>
                      </a:r>
                      <a:endParaRPr lang="zh-CN" altLang="en-US" sz="1600" b="0" i="0" dirty="0">
                        <a:latin typeface="微软雅黑" panose="020B0503020204020204" pitchFamily="34" charset="-122"/>
                        <a:ea typeface="微软雅黑" panose="020B0503020204020204" pitchFamily="34" charset="-122"/>
                        <a:cs typeface="Times New Roman" panose="02020603050405020304" pitchFamily="18" charset="0"/>
                      </a:endParaRPr>
                    </a:p>
                  </a:txBody>
                  <a:tcPr/>
                </a:tc>
                <a:tc>
                  <a:txBody>
                    <a:bodyPr/>
                    <a:lstStyle/>
                    <a:p>
                      <a:pPr algn="ctr"/>
                      <a:r>
                        <a:rPr lang="en-US" altLang="zh-CN" sz="1600" b="0" i="0" dirty="0" smtClean="0">
                          <a:latin typeface="微软雅黑" panose="020B0503020204020204" pitchFamily="34" charset="-122"/>
                          <a:ea typeface="微软雅黑" panose="020B0503020204020204" pitchFamily="34" charset="-122"/>
                          <a:cs typeface="Times New Roman" panose="02020603050405020304" pitchFamily="18" charset="0"/>
                        </a:rPr>
                        <a:t>41</a:t>
                      </a:r>
                      <a:endParaRPr lang="zh-CN" altLang="en-US" sz="1600" b="0" i="0" dirty="0">
                        <a:latin typeface="微软雅黑" panose="020B0503020204020204" pitchFamily="34" charset="-122"/>
                        <a:ea typeface="微软雅黑" panose="020B0503020204020204" pitchFamily="34" charset="-122"/>
                        <a:cs typeface="Times New Roman" panose="02020603050405020304" pitchFamily="18"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47327592"/>
      </p:ext>
    </p:extLst>
  </p:cSld>
  <p:clrMapOvr>
    <a:masterClrMapping/>
  </p:clrMapOvr>
  <mc:AlternateContent xmlns:mc="http://schemas.openxmlformats.org/markup-compatibility/2006" xmlns:p14="http://schemas.microsoft.com/office/powerpoint/2010/main">
    <mc:Choice Requires="p14">
      <p:transition spd="med" p14:dur="700" advTm="20567">
        <p:fade/>
      </p:transition>
    </mc:Choice>
    <mc:Fallback xmlns="">
      <p:transition spd="med" advTm="20567">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365171" y="592237"/>
            <a:ext cx="10972800" cy="1143000"/>
          </a:xfrm>
        </p:spPr>
        <p:txBody>
          <a:bodyPr rtlCol="0">
            <a:normAutofit/>
          </a:bodyPr>
          <a:lstStyle/>
          <a:p>
            <a:pPr lvl="1" algn="l" rtl="0">
              <a:spcBef>
                <a:spcPct val="0"/>
              </a:spcBef>
            </a:pPr>
            <a:r>
              <a:rPr lang="en-US" altLang="zh-CN" sz="3600" b="1" u="sng" kern="1200" dirty="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HVAC</a:t>
            </a:r>
            <a:r>
              <a:rPr lang="zh-CN" altLang="en-US" dirty="0" smtClean="0">
                <a:latin typeface="Times New Roman" panose="02020603050405020304" pitchFamily="18" charset="0"/>
                <a:cs typeface="Times New Roman" panose="02020603050405020304" pitchFamily="18" charset="0"/>
              </a:rPr>
              <a:t/>
            </a:r>
            <a:br>
              <a:rPr lang="zh-CN" altLang="en-US" dirty="0" smtClean="0">
                <a:latin typeface="Times New Roman" panose="02020603050405020304" pitchFamily="18" charset="0"/>
                <a:cs typeface="Times New Roman" panose="02020603050405020304" pitchFamily="18" charset="0"/>
              </a:rPr>
            </a:br>
            <a:endParaRPr lang="en-US" altLang="zh-CN" sz="3600" u="sng" dirty="0">
              <a:latin typeface="Times New Roman" panose="02020603050405020304" pitchFamily="18" charset="0"/>
              <a:cs typeface="Times New Roman" panose="02020603050405020304" pitchFamily="18" charset="0"/>
            </a:endParaRPr>
          </a:p>
        </p:txBody>
      </p:sp>
      <p:sp>
        <p:nvSpPr>
          <p:cNvPr id="18" name="内容占位符 1"/>
          <p:cNvSpPr txBox="1">
            <a:spLocks/>
          </p:cNvSpPr>
          <p:nvPr/>
        </p:nvSpPr>
        <p:spPr>
          <a:xfrm>
            <a:off x="272642" y="1317737"/>
            <a:ext cx="5014655" cy="5561233"/>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r>
              <a:rPr lang="en-US" altLang="zh-CN" sz="2100" b="1" dirty="0" smtClean="0">
                <a:latin typeface="微软雅黑" panose="020B0503020204020204" pitchFamily="34" charset="-122"/>
                <a:ea typeface="微软雅黑" panose="020B0503020204020204" pitchFamily="34" charset="-122"/>
                <a:cs typeface="Times New Roman" panose="02020603050405020304" pitchFamily="18" charset="0"/>
              </a:rPr>
              <a:t>Air-conditioning </a:t>
            </a:r>
            <a:r>
              <a:rPr lang="en-US" altLang="zh-CN" sz="2100" b="1" dirty="0">
                <a:latin typeface="微软雅黑" panose="020B0503020204020204" pitchFamily="34" charset="-122"/>
                <a:ea typeface="微软雅黑" panose="020B0503020204020204" pitchFamily="34" charset="-122"/>
                <a:cs typeface="Times New Roman" panose="02020603050405020304" pitchFamily="18" charset="0"/>
              </a:rPr>
              <a:t>system in </a:t>
            </a:r>
            <a:r>
              <a:rPr lang="en-US" altLang="zh-CN" sz="2100" b="1" dirty="0" smtClean="0">
                <a:latin typeface="微软雅黑" panose="020B0503020204020204" pitchFamily="34" charset="-122"/>
                <a:ea typeface="微软雅黑" panose="020B0503020204020204" pitchFamily="34" charset="-122"/>
                <a:cs typeface="Times New Roman" panose="02020603050405020304" pitchFamily="18" charset="0"/>
              </a:rPr>
              <a:t>tunnel</a:t>
            </a:r>
          </a:p>
          <a:p>
            <a:pPr lvl="1"/>
            <a:r>
              <a:rPr lang="en-US" altLang="zh-CN" sz="2000" dirty="0" smtClean="0">
                <a:latin typeface="微软雅黑" panose="020B0503020204020204" pitchFamily="34" charset="-122"/>
                <a:ea typeface="微软雅黑" panose="020B0503020204020204" pitchFamily="34" charset="-122"/>
                <a:cs typeface="Times New Roman" panose="02020603050405020304" pitchFamily="18" charset="0"/>
              </a:rPr>
              <a:t>Layout</a:t>
            </a:r>
          </a:p>
          <a:p>
            <a:pPr lvl="2"/>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The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ring tunnel </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is divided into 32 independent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sections.</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lvl="2"/>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Each shaft serves as a ventilation and exhaust passage for the underground main ring tunnel, and a ventilation pipe and a smoke exhaust pipe are arranged therein</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000" b="1" dirty="0" smtClean="0">
              <a:latin typeface="微软雅黑" panose="020B0503020204020204" pitchFamily="34" charset="-122"/>
              <a:ea typeface="微软雅黑" panose="020B0503020204020204" pitchFamily="34" charset="-122"/>
              <a:cs typeface="Times New Roman" panose="02020603050405020304" pitchFamily="18" charset="0"/>
            </a:endParaRPr>
          </a:p>
          <a:p>
            <a:pPr lvl="1"/>
            <a:r>
              <a:rPr lang="en-US" altLang="zh-CN" sz="2000" dirty="0" smtClean="0">
                <a:latin typeface="微软雅黑" panose="020B0503020204020204" pitchFamily="34" charset="-122"/>
                <a:ea typeface="微软雅黑" panose="020B0503020204020204" pitchFamily="34" charset="-122"/>
                <a:cs typeface="Times New Roman" panose="02020603050405020304" pitchFamily="18" charset="0"/>
              </a:rPr>
              <a:t>Operation scenario</a:t>
            </a:r>
            <a:endParaRPr lang="en-US" altLang="zh-CN" sz="2000" dirty="0">
              <a:latin typeface="微软雅黑" panose="020B0503020204020204" pitchFamily="34" charset="-122"/>
              <a:ea typeface="微软雅黑" panose="020B0503020204020204" pitchFamily="34" charset="-122"/>
              <a:cs typeface="Times New Roman" panose="02020603050405020304" pitchFamily="18" charset="0"/>
            </a:endParaRPr>
          </a:p>
          <a:p>
            <a:pPr lvl="2"/>
            <a:r>
              <a:rPr lang="en-US" altLang="zh-CN" sz="16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Machine operation </a:t>
            </a:r>
            <a:r>
              <a:rPr lang="en-US" altLang="zh-CN" sz="16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mode</a:t>
            </a:r>
          </a:p>
          <a:p>
            <a:pPr marL="629920" lvl="5" indent="0">
              <a:buNone/>
              <a:tabLst>
                <a:tab pos="1701800" algn="l"/>
              </a:tabLst>
            </a:pPr>
            <a:r>
              <a:rPr lang="en-US" altLang="zh-CN" sz="140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 Temperature and humidity in tunnel are maintained by inlet </a:t>
            </a:r>
            <a:r>
              <a:rPr lang="en-US" altLang="zh-CN" sz="1400" dirty="0" smtClean="0">
                <a:latin typeface="微软雅黑" panose="020B0503020204020204" pitchFamily="34" charset="-122"/>
                <a:ea typeface="微软雅黑" panose="020B0503020204020204" pitchFamily="34" charset="-122"/>
                <a:cs typeface="Times New Roman" panose="02020603050405020304" pitchFamily="18" charset="0"/>
              </a:rPr>
              <a:t>air</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a:t>
            </a:r>
          </a:p>
          <a:p>
            <a:pPr lvl="2"/>
            <a:r>
              <a:rPr lang="en-US" altLang="zh-CN" sz="16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Transitional mode</a:t>
            </a:r>
          </a:p>
          <a:p>
            <a:pPr marL="941832" lvl="3" indent="0">
              <a:buNone/>
            </a:pPr>
            <a:r>
              <a:rPr lang="en-US" altLang="zh-CN" sz="150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To purge air in the tunnel before </a:t>
            </a:r>
            <a:r>
              <a:rPr lang="en-US" altLang="zh-CN" sz="1500" dirty="0" smtClean="0">
                <a:latin typeface="微软雅黑" panose="020B0503020204020204" pitchFamily="34" charset="-122"/>
                <a:ea typeface="微软雅黑" panose="020B0503020204020204" pitchFamily="34" charset="-122"/>
                <a:cs typeface="Times New Roman" panose="02020603050405020304" pitchFamily="18" charset="0"/>
              </a:rPr>
              <a:t>access.</a:t>
            </a:r>
            <a:endParaRPr lang="en-US" altLang="zh-CN" sz="1500" dirty="0">
              <a:latin typeface="微软雅黑" panose="020B0503020204020204" pitchFamily="34" charset="-122"/>
              <a:ea typeface="微软雅黑" panose="020B0503020204020204" pitchFamily="34" charset="-122"/>
              <a:cs typeface="Times New Roman" panose="02020603050405020304" pitchFamily="18" charset="0"/>
            </a:endParaRPr>
          </a:p>
          <a:p>
            <a:pPr lvl="2"/>
            <a:r>
              <a:rPr lang="en-US" altLang="zh-CN" sz="16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Accessible mode</a:t>
            </a:r>
          </a:p>
          <a:p>
            <a:pPr marL="941832" lvl="3" indent="0">
              <a:buNone/>
            </a:pP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 The air flow rate could be cut </a:t>
            </a:r>
            <a:r>
              <a:rPr lang="en-US" altLang="zh-CN" sz="1500" dirty="0" smtClean="0">
                <a:latin typeface="微软雅黑" panose="020B0503020204020204" pitchFamily="34" charset="-122"/>
                <a:ea typeface="微软雅黑" panose="020B0503020204020204" pitchFamily="34" charset="-122"/>
                <a:cs typeface="Times New Roman" panose="02020603050405020304" pitchFamily="18" charset="0"/>
              </a:rPr>
              <a:t>down.</a:t>
            </a:r>
            <a:endParaRPr lang="en-US" altLang="zh-CN" sz="16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endParaRPr>
          </a:p>
          <a:p>
            <a:pPr lvl="2"/>
            <a:r>
              <a:rPr lang="en-US" altLang="zh-CN" sz="16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Emergency mode</a:t>
            </a:r>
          </a:p>
          <a:p>
            <a:pPr marL="941832" lvl="3" indent="0">
              <a:buNone/>
            </a:pP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 In case of smoke and gas </a:t>
            </a:r>
            <a:r>
              <a:rPr lang="en-US" altLang="zh-CN" sz="1500" dirty="0" smtClean="0">
                <a:latin typeface="微软雅黑" panose="020B0503020204020204" pitchFamily="34" charset="-122"/>
                <a:ea typeface="微软雅黑" panose="020B0503020204020204" pitchFamily="34" charset="-122"/>
                <a:cs typeface="Times New Roman" panose="02020603050405020304" pitchFamily="18" charset="0"/>
              </a:rPr>
              <a:t>extraction.</a:t>
            </a:r>
            <a:endParaRPr lang="en-US" altLang="zh-CN" sz="1500" dirty="0">
              <a:latin typeface="微软雅黑" panose="020B0503020204020204" pitchFamily="34" charset="-122"/>
              <a:ea typeface="微软雅黑" panose="020B0503020204020204" pitchFamily="34" charset="-122"/>
              <a:cs typeface="Times New Roman" panose="02020603050405020304" pitchFamily="18" charset="0"/>
            </a:endParaRPr>
          </a:p>
          <a:p>
            <a:pPr marL="400050" lvl="1" indent="0">
              <a:buNone/>
            </a:pPr>
            <a:endParaRPr lang="en-US" altLang="zh-CN" sz="2000" b="1" dirty="0" smtClean="0">
              <a:latin typeface="Times New Roman" panose="02020603050405020304" pitchFamily="18" charset="0"/>
              <a:cs typeface="Times New Roman" panose="02020603050405020304" pitchFamily="18" charset="0"/>
            </a:endParaRPr>
          </a:p>
          <a:p>
            <a:pPr lvl="2"/>
            <a:endParaRPr lang="en-US" altLang="zh-CN" dirty="0" smtClean="0">
              <a:latin typeface="Times New Roman" panose="02020603050405020304" pitchFamily="18" charset="0"/>
              <a:cs typeface="Times New Roman" panose="02020603050405020304" pitchFamily="18" charset="0"/>
            </a:endParaRPr>
          </a:p>
        </p:txBody>
      </p:sp>
      <p:pic>
        <p:nvPicPr>
          <p:cNvPr id="15" name="内容占位符 3" descr="主环隧道通风排烟系统图_20191108 Model (1).pdf - Adobe Acrobat Pro"/>
          <p:cNvPicPr>
            <a:picLocks noGrp="1" noChangeAspect="1"/>
          </p:cNvPicPr>
          <p:nvPr>
            <p:ph idx="1"/>
          </p:nvPr>
        </p:nvPicPr>
        <p:blipFill rotWithShape="1">
          <a:blip r:embed="rId3">
            <a:extLst>
              <a:ext uri="{28A0092B-C50C-407E-A947-70E740481C1C}">
                <a14:useLocalDpi xmlns:a14="http://schemas.microsoft.com/office/drawing/2010/main" val="0"/>
              </a:ext>
            </a:extLst>
          </a:blip>
          <a:srcRect l="5042" t="15836" r="2593"/>
          <a:stretch/>
        </p:blipFill>
        <p:spPr>
          <a:xfrm>
            <a:off x="5508145" y="1902541"/>
            <a:ext cx="6533913" cy="3863693"/>
          </a:xfrm>
        </p:spPr>
      </p:pic>
      <p:pic>
        <p:nvPicPr>
          <p:cNvPr id="16" name="图片 15">
            <a:extLst>
              <a:ext uri="{FF2B5EF4-FFF2-40B4-BE49-F238E27FC236}">
                <a16:creationId xmlns:a16="http://schemas.microsoft.com/office/drawing/2014/main" id="{4BBF950C-6CBB-4E9A-A1EF-3E1954738CD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832" b="8622"/>
          <a:stretch/>
        </p:blipFill>
        <p:spPr>
          <a:xfrm>
            <a:off x="5358138" y="2006529"/>
            <a:ext cx="6683920" cy="3759705"/>
          </a:xfrm>
          <a:prstGeom prst="rect">
            <a:avLst/>
          </a:prstGeom>
        </p:spPr>
      </p:pic>
    </p:spTree>
    <p:extLst>
      <p:ext uri="{BB962C8B-B14F-4D97-AF65-F5344CB8AC3E}">
        <p14:creationId xmlns:p14="http://schemas.microsoft.com/office/powerpoint/2010/main" val="2298841598"/>
      </p:ext>
    </p:extLst>
  </p:cSld>
  <p:clrMapOvr>
    <a:masterClrMapping/>
  </p:clrMapOvr>
  <mc:AlternateContent xmlns:mc="http://schemas.openxmlformats.org/markup-compatibility/2006" xmlns:p14="http://schemas.microsoft.com/office/powerpoint/2010/main">
    <mc:Choice Requires="p14">
      <p:transition spd="med" p14:dur="700" advTm="141570">
        <p:fade/>
      </p:transition>
    </mc:Choice>
    <mc:Fallback xmlns="">
      <p:transition spd="med" advTm="14157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365171" y="592237"/>
            <a:ext cx="10972800" cy="1143000"/>
          </a:xfrm>
        </p:spPr>
        <p:txBody>
          <a:bodyPr rtlCol="0">
            <a:normAutofit/>
          </a:bodyPr>
          <a:lstStyle/>
          <a:p>
            <a:pPr lvl="1" algn="l" rtl="0">
              <a:spcBef>
                <a:spcPct val="0"/>
              </a:spcBef>
            </a:pPr>
            <a:r>
              <a:rPr lang="en-US" altLang="zh-CN" sz="3600" b="1" u="sng" kern="1200" dirty="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HVAC</a:t>
            </a:r>
            <a:r>
              <a:rPr lang="zh-CN" altLang="en-US" dirty="0" smtClean="0">
                <a:latin typeface="Times New Roman" panose="02020603050405020304" pitchFamily="18" charset="0"/>
                <a:cs typeface="Times New Roman" panose="02020603050405020304" pitchFamily="18" charset="0"/>
              </a:rPr>
              <a:t/>
            </a:r>
            <a:br>
              <a:rPr lang="zh-CN" altLang="en-US" dirty="0" smtClean="0">
                <a:latin typeface="Times New Roman" panose="02020603050405020304" pitchFamily="18" charset="0"/>
                <a:cs typeface="Times New Roman" panose="02020603050405020304" pitchFamily="18" charset="0"/>
              </a:rPr>
            </a:br>
            <a:endParaRPr lang="en-US" altLang="zh-CN" sz="3600" u="sng" dirty="0">
              <a:latin typeface="Times New Roman" panose="02020603050405020304" pitchFamily="18" charset="0"/>
              <a:cs typeface="Times New Roman" panose="02020603050405020304" pitchFamily="18" charset="0"/>
            </a:endParaRPr>
          </a:p>
        </p:txBody>
      </p:sp>
      <p:sp>
        <p:nvSpPr>
          <p:cNvPr id="18" name="内容占位符 1"/>
          <p:cNvSpPr txBox="1">
            <a:spLocks/>
          </p:cNvSpPr>
          <p:nvPr/>
        </p:nvSpPr>
        <p:spPr>
          <a:xfrm>
            <a:off x="272642" y="1317737"/>
            <a:ext cx="5493343" cy="5366284"/>
          </a:xfrm>
          <a:prstGeom prst="rect">
            <a:avLst/>
          </a:prstGeom>
        </p:spPr>
        <p:txBody>
          <a:bodyPr vert="horz" rtlCol="0">
            <a:normAutofit lnSpcReduction="10000"/>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r>
              <a:rPr lang="en-US" altLang="zh-CN" sz="2000" b="1" dirty="0" smtClean="0">
                <a:latin typeface="微软雅黑" panose="020B0503020204020204" pitchFamily="34" charset="-122"/>
                <a:ea typeface="微软雅黑" panose="020B0503020204020204" pitchFamily="34" charset="-122"/>
                <a:cs typeface="Times New Roman" panose="02020603050405020304" pitchFamily="18" charset="0"/>
              </a:rPr>
              <a:t>RF </a:t>
            </a:r>
            <a:r>
              <a:rPr lang="en-US" altLang="zh-CN" sz="2000" b="1" dirty="0">
                <a:latin typeface="微软雅黑" panose="020B0503020204020204" pitchFamily="34" charset="-122"/>
                <a:ea typeface="微软雅黑" panose="020B0503020204020204" pitchFamily="34" charset="-122"/>
                <a:cs typeface="Times New Roman" panose="02020603050405020304" pitchFamily="18" charset="0"/>
              </a:rPr>
              <a:t>auxiliary tunnels and experiment hall</a:t>
            </a:r>
          </a:p>
          <a:p>
            <a:pPr lvl="1"/>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Air </a:t>
            </a:r>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conditioned and ventilated by mechanical supply and extraction of air via ducts in access </a:t>
            </a:r>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shaft</a:t>
            </a:r>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a:t>
            </a:r>
          </a:p>
          <a:p>
            <a:pPr lvl="1"/>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AHU </a:t>
            </a:r>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is on ground </a:t>
            </a:r>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level</a:t>
            </a:r>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 </a:t>
            </a:r>
          </a:p>
          <a:p>
            <a:pPr lvl="1"/>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Dedicated </a:t>
            </a:r>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smoke, gas extraction </a:t>
            </a:r>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systems</a:t>
            </a:r>
            <a:endParaRPr lang="en-US" altLang="zh-CN" sz="1800" dirty="0">
              <a:latin typeface="微软雅黑" panose="020B0503020204020204" pitchFamily="34" charset="-122"/>
              <a:ea typeface="微软雅黑" panose="020B0503020204020204" pitchFamily="34" charset="-122"/>
              <a:cs typeface="Times New Roman" panose="02020603050405020304" pitchFamily="18" charset="0"/>
            </a:endParaRPr>
          </a:p>
          <a:p>
            <a:pPr marL="274638" indent="-274638"/>
            <a:r>
              <a:rPr lang="en-US" altLang="zh-CN" sz="2000" b="1" dirty="0" smtClean="0">
                <a:latin typeface="微软雅黑" panose="020B0503020204020204" pitchFamily="34" charset="-122"/>
                <a:ea typeface="微软雅黑" panose="020B0503020204020204" pitchFamily="34" charset="-122"/>
                <a:cs typeface="Times New Roman" panose="02020603050405020304" pitchFamily="18" charset="0"/>
              </a:rPr>
              <a:t>Auxiliary </a:t>
            </a:r>
            <a:r>
              <a:rPr lang="en-US" altLang="zh-CN" sz="2000" b="1" dirty="0">
                <a:latin typeface="微软雅黑" panose="020B0503020204020204" pitchFamily="34" charset="-122"/>
                <a:ea typeface="微软雅黑" panose="020B0503020204020204" pitchFamily="34" charset="-122"/>
                <a:cs typeface="Times New Roman" panose="02020603050405020304" pitchFamily="18" charset="0"/>
              </a:rPr>
              <a:t>stub </a:t>
            </a:r>
            <a:r>
              <a:rPr lang="en-US" altLang="zh-CN" sz="2000" b="1" dirty="0" smtClean="0">
                <a:latin typeface="微软雅黑" panose="020B0503020204020204" pitchFamily="34" charset="-122"/>
                <a:ea typeface="微软雅黑" panose="020B0503020204020204" pitchFamily="34" charset="-122"/>
                <a:cs typeface="Times New Roman" panose="02020603050405020304" pitchFamily="18" charset="0"/>
              </a:rPr>
              <a:t>tunnels</a:t>
            </a:r>
          </a:p>
          <a:p>
            <a:pPr lvl="1"/>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Air </a:t>
            </a:r>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supply ducts are led out from the air supply trunk duct in the collider ring tunnel to feed cold air into the auxiliary stub tunnel, and then air exhaust ducts are connected to the air exhaust trunk duct in the collider ring tunnel for exhausting hot air from the stub tunnel</a:t>
            </a:r>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a:t>
            </a:r>
          </a:p>
          <a:p>
            <a:pPr marL="274638" lvl="1" indent="-274638">
              <a:buClr>
                <a:schemeClr val="accent3">
                  <a:lumMod val="50000"/>
                </a:schemeClr>
              </a:buClr>
              <a:buSzPct val="95000"/>
            </a:pPr>
            <a:r>
              <a:rPr lang="en-US" altLang="zh-CN" sz="2000" b="1" dirty="0">
                <a:latin typeface="微软雅黑" panose="020B0503020204020204" pitchFamily="34" charset="-122"/>
                <a:ea typeface="微软雅黑" panose="020B0503020204020204" pitchFamily="34" charset="-122"/>
                <a:cs typeface="Times New Roman" panose="02020603050405020304" pitchFamily="18" charset="0"/>
              </a:rPr>
              <a:t>Other service buildings</a:t>
            </a:r>
          </a:p>
          <a:p>
            <a:pPr lvl="1"/>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AHU</a:t>
            </a:r>
          </a:p>
          <a:p>
            <a:pPr lvl="1"/>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fan-coil + fresh air </a:t>
            </a:r>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system</a:t>
            </a:r>
            <a:endParaRPr lang="en-US" altLang="zh-CN" sz="18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6" name="图片 5"/>
          <p:cNvPicPr>
            <a:picLocks noChangeAspect="1"/>
          </p:cNvPicPr>
          <p:nvPr/>
        </p:nvPicPr>
        <p:blipFill rotWithShape="1">
          <a:blip r:embed="rId3"/>
          <a:srcRect l="5412"/>
          <a:stretch/>
        </p:blipFill>
        <p:spPr>
          <a:xfrm>
            <a:off x="5765985" y="1464268"/>
            <a:ext cx="5881377" cy="3077840"/>
          </a:xfrm>
          <a:prstGeom prst="rect">
            <a:avLst/>
          </a:prstGeom>
        </p:spPr>
      </p:pic>
      <p:cxnSp>
        <p:nvCxnSpPr>
          <p:cNvPr id="7" name="直接箭头连接符 6"/>
          <p:cNvCxnSpPr/>
          <p:nvPr/>
        </p:nvCxnSpPr>
        <p:spPr>
          <a:xfrm flipH="1" flipV="1">
            <a:off x="10170449" y="2777938"/>
            <a:ext cx="802351" cy="766369"/>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9" name="直接箭头连接符 8"/>
          <p:cNvCxnSpPr/>
          <p:nvPr/>
        </p:nvCxnSpPr>
        <p:spPr>
          <a:xfrm flipH="1" flipV="1">
            <a:off x="8415718" y="3143757"/>
            <a:ext cx="736374" cy="922491"/>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10" name="直接箭头连接符 9"/>
          <p:cNvCxnSpPr/>
          <p:nvPr/>
        </p:nvCxnSpPr>
        <p:spPr>
          <a:xfrm>
            <a:off x="8078162" y="2052198"/>
            <a:ext cx="200907" cy="881062"/>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11" name="直接箭头连接符 10"/>
          <p:cNvCxnSpPr/>
          <p:nvPr/>
        </p:nvCxnSpPr>
        <p:spPr>
          <a:xfrm>
            <a:off x="9348382" y="1550902"/>
            <a:ext cx="458511" cy="671095"/>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sp>
        <p:nvSpPr>
          <p:cNvPr id="12" name="TextBox 5"/>
          <p:cNvSpPr txBox="1">
            <a:spLocks noChangeArrowheads="1"/>
          </p:cNvSpPr>
          <p:nvPr/>
        </p:nvSpPr>
        <p:spPr bwMode="auto">
          <a:xfrm>
            <a:off x="10609627" y="3553086"/>
            <a:ext cx="1116008" cy="22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823" tIns="19412" rIns="38823" bIns="19412">
            <a:spAutoFit/>
          </a:bodyPr>
          <a:lstStyle>
            <a:lvl1pPr eaLnBrk="0" hangingPunct="0">
              <a:defRPr>
                <a:solidFill>
                  <a:schemeClr val="tx1"/>
                </a:solidFill>
                <a:latin typeface="FZZhengHeiS-R-GB"/>
                <a:ea typeface="FZHei-B01S"/>
                <a:cs typeface="FZHei-B01S"/>
              </a:defRPr>
            </a:lvl1pPr>
            <a:lvl2pPr marL="742950" indent="-285750" eaLnBrk="0" hangingPunct="0">
              <a:defRPr>
                <a:solidFill>
                  <a:schemeClr val="tx1"/>
                </a:solidFill>
                <a:latin typeface="FZZhengHeiS-R-GB"/>
                <a:ea typeface="FZHei-B01S"/>
                <a:cs typeface="FZHei-B01S"/>
              </a:defRPr>
            </a:lvl2pPr>
            <a:lvl3pPr marL="1143000" indent="-228600" eaLnBrk="0" hangingPunct="0">
              <a:defRPr>
                <a:solidFill>
                  <a:schemeClr val="tx1"/>
                </a:solidFill>
                <a:latin typeface="FZZhengHeiS-R-GB"/>
                <a:ea typeface="FZHei-B01S"/>
                <a:cs typeface="FZHei-B01S"/>
              </a:defRPr>
            </a:lvl3pPr>
            <a:lvl4pPr marL="1600200" indent="-228600" eaLnBrk="0" hangingPunct="0">
              <a:defRPr>
                <a:solidFill>
                  <a:schemeClr val="tx1"/>
                </a:solidFill>
                <a:latin typeface="FZZhengHeiS-R-GB"/>
                <a:ea typeface="FZHei-B01S"/>
                <a:cs typeface="FZHei-B01S"/>
              </a:defRPr>
            </a:lvl4pPr>
            <a:lvl5pPr marL="2057400" indent="-228600" eaLnBrk="0" hangingPunct="0">
              <a:defRPr>
                <a:solidFill>
                  <a:schemeClr val="tx1"/>
                </a:solidFill>
                <a:latin typeface="FZZhengHeiS-R-GB"/>
                <a:ea typeface="FZHei-B01S"/>
                <a:cs typeface="FZHei-B01S"/>
              </a:defRPr>
            </a:lvl5pPr>
            <a:lvl6pPr marL="2514600" indent="-228600" eaLnBrk="0" fontAlgn="base" hangingPunct="0">
              <a:spcBef>
                <a:spcPct val="0"/>
              </a:spcBef>
              <a:spcAft>
                <a:spcPct val="0"/>
              </a:spcAft>
              <a:defRPr>
                <a:solidFill>
                  <a:schemeClr val="tx1"/>
                </a:solidFill>
                <a:latin typeface="FZZhengHeiS-R-GB"/>
                <a:ea typeface="FZHei-B01S"/>
                <a:cs typeface="FZHei-B01S"/>
              </a:defRPr>
            </a:lvl6pPr>
            <a:lvl7pPr marL="2971800" indent="-228600" eaLnBrk="0" fontAlgn="base" hangingPunct="0">
              <a:spcBef>
                <a:spcPct val="0"/>
              </a:spcBef>
              <a:spcAft>
                <a:spcPct val="0"/>
              </a:spcAft>
              <a:defRPr>
                <a:solidFill>
                  <a:schemeClr val="tx1"/>
                </a:solidFill>
                <a:latin typeface="FZZhengHeiS-R-GB"/>
                <a:ea typeface="FZHei-B01S"/>
                <a:cs typeface="FZHei-B01S"/>
              </a:defRPr>
            </a:lvl7pPr>
            <a:lvl8pPr marL="3429000" indent="-228600" eaLnBrk="0" fontAlgn="base" hangingPunct="0">
              <a:spcBef>
                <a:spcPct val="0"/>
              </a:spcBef>
              <a:spcAft>
                <a:spcPct val="0"/>
              </a:spcAft>
              <a:defRPr>
                <a:solidFill>
                  <a:schemeClr val="tx1"/>
                </a:solidFill>
                <a:latin typeface="FZZhengHeiS-R-GB"/>
                <a:ea typeface="FZHei-B01S"/>
                <a:cs typeface="FZHei-B01S"/>
              </a:defRPr>
            </a:lvl8pPr>
            <a:lvl9pPr marL="3886200" indent="-228600" eaLnBrk="0" fontAlgn="base" hangingPunct="0">
              <a:spcBef>
                <a:spcPct val="0"/>
              </a:spcBef>
              <a:spcAft>
                <a:spcPct val="0"/>
              </a:spcAft>
              <a:defRPr>
                <a:solidFill>
                  <a:schemeClr val="tx1"/>
                </a:solidFill>
                <a:latin typeface="FZZhengHeiS-R-GB"/>
                <a:ea typeface="FZHei-B01S"/>
                <a:cs typeface="FZHei-B01S"/>
              </a:defRPr>
            </a:lvl9pPr>
          </a:lstStyle>
          <a:p>
            <a:r>
              <a:rPr lang="en-US" altLang="zh-CN" sz="1200" dirty="0">
                <a:solidFill>
                  <a:srgbClr val="FF0000"/>
                </a:solidFill>
                <a:latin typeface="Arial" panose="020B0604020202020204" pitchFamily="34" charset="0"/>
                <a:ea typeface="黑体" panose="02010609060101010101" pitchFamily="49" charset="-122"/>
                <a:cs typeface="Arial" panose="020B0604020202020204" pitchFamily="34" charset="0"/>
              </a:rPr>
              <a:t>Air supply duct</a:t>
            </a:r>
            <a:endParaRPr lang="zh-CN" altLang="en-US" sz="1200" dirty="0">
              <a:solidFill>
                <a:srgbClr val="FF0000"/>
              </a:solidFill>
              <a:latin typeface="Arial" panose="020B0604020202020204" pitchFamily="34" charset="0"/>
              <a:ea typeface="黑体" panose="02010609060101010101" pitchFamily="49" charset="-122"/>
              <a:cs typeface="Arial" panose="020B0604020202020204" pitchFamily="34" charset="0"/>
            </a:endParaRPr>
          </a:p>
        </p:txBody>
      </p:sp>
      <p:sp>
        <p:nvSpPr>
          <p:cNvPr id="13" name="TextBox 5"/>
          <p:cNvSpPr txBox="1">
            <a:spLocks noChangeArrowheads="1"/>
          </p:cNvSpPr>
          <p:nvPr/>
        </p:nvSpPr>
        <p:spPr bwMode="auto">
          <a:xfrm>
            <a:off x="8695871" y="1303224"/>
            <a:ext cx="1142803" cy="22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823" tIns="19412" rIns="38823" bIns="19412">
            <a:spAutoFit/>
          </a:bodyPr>
          <a:lstStyle>
            <a:lvl1pPr eaLnBrk="0" hangingPunct="0">
              <a:defRPr>
                <a:solidFill>
                  <a:schemeClr val="tx1"/>
                </a:solidFill>
                <a:latin typeface="FZZhengHeiS-R-GB"/>
                <a:ea typeface="FZHei-B01S"/>
                <a:cs typeface="FZHei-B01S"/>
              </a:defRPr>
            </a:lvl1pPr>
            <a:lvl2pPr marL="742950" indent="-285750" eaLnBrk="0" hangingPunct="0">
              <a:defRPr>
                <a:solidFill>
                  <a:schemeClr val="tx1"/>
                </a:solidFill>
                <a:latin typeface="FZZhengHeiS-R-GB"/>
                <a:ea typeface="FZHei-B01S"/>
                <a:cs typeface="FZHei-B01S"/>
              </a:defRPr>
            </a:lvl2pPr>
            <a:lvl3pPr marL="1143000" indent="-228600" eaLnBrk="0" hangingPunct="0">
              <a:defRPr>
                <a:solidFill>
                  <a:schemeClr val="tx1"/>
                </a:solidFill>
                <a:latin typeface="FZZhengHeiS-R-GB"/>
                <a:ea typeface="FZHei-B01S"/>
                <a:cs typeface="FZHei-B01S"/>
              </a:defRPr>
            </a:lvl3pPr>
            <a:lvl4pPr marL="1600200" indent="-228600" eaLnBrk="0" hangingPunct="0">
              <a:defRPr>
                <a:solidFill>
                  <a:schemeClr val="tx1"/>
                </a:solidFill>
                <a:latin typeface="FZZhengHeiS-R-GB"/>
                <a:ea typeface="FZHei-B01S"/>
                <a:cs typeface="FZHei-B01S"/>
              </a:defRPr>
            </a:lvl4pPr>
            <a:lvl5pPr marL="2057400" indent="-228600" eaLnBrk="0" hangingPunct="0">
              <a:defRPr>
                <a:solidFill>
                  <a:schemeClr val="tx1"/>
                </a:solidFill>
                <a:latin typeface="FZZhengHeiS-R-GB"/>
                <a:ea typeface="FZHei-B01S"/>
                <a:cs typeface="FZHei-B01S"/>
              </a:defRPr>
            </a:lvl5pPr>
            <a:lvl6pPr marL="2514600" indent="-228600" eaLnBrk="0" fontAlgn="base" hangingPunct="0">
              <a:spcBef>
                <a:spcPct val="0"/>
              </a:spcBef>
              <a:spcAft>
                <a:spcPct val="0"/>
              </a:spcAft>
              <a:defRPr>
                <a:solidFill>
                  <a:schemeClr val="tx1"/>
                </a:solidFill>
                <a:latin typeface="FZZhengHeiS-R-GB"/>
                <a:ea typeface="FZHei-B01S"/>
                <a:cs typeface="FZHei-B01S"/>
              </a:defRPr>
            </a:lvl6pPr>
            <a:lvl7pPr marL="2971800" indent="-228600" eaLnBrk="0" fontAlgn="base" hangingPunct="0">
              <a:spcBef>
                <a:spcPct val="0"/>
              </a:spcBef>
              <a:spcAft>
                <a:spcPct val="0"/>
              </a:spcAft>
              <a:defRPr>
                <a:solidFill>
                  <a:schemeClr val="tx1"/>
                </a:solidFill>
                <a:latin typeface="FZZhengHeiS-R-GB"/>
                <a:ea typeface="FZHei-B01S"/>
                <a:cs typeface="FZHei-B01S"/>
              </a:defRPr>
            </a:lvl7pPr>
            <a:lvl8pPr marL="3429000" indent="-228600" eaLnBrk="0" fontAlgn="base" hangingPunct="0">
              <a:spcBef>
                <a:spcPct val="0"/>
              </a:spcBef>
              <a:spcAft>
                <a:spcPct val="0"/>
              </a:spcAft>
              <a:defRPr>
                <a:solidFill>
                  <a:schemeClr val="tx1"/>
                </a:solidFill>
                <a:latin typeface="FZZhengHeiS-R-GB"/>
                <a:ea typeface="FZHei-B01S"/>
                <a:cs typeface="FZHei-B01S"/>
              </a:defRPr>
            </a:lvl8pPr>
            <a:lvl9pPr marL="3886200" indent="-228600" eaLnBrk="0" fontAlgn="base" hangingPunct="0">
              <a:spcBef>
                <a:spcPct val="0"/>
              </a:spcBef>
              <a:spcAft>
                <a:spcPct val="0"/>
              </a:spcAft>
              <a:defRPr>
                <a:solidFill>
                  <a:schemeClr val="tx1"/>
                </a:solidFill>
                <a:latin typeface="FZZhengHeiS-R-GB"/>
                <a:ea typeface="FZHei-B01S"/>
                <a:cs typeface="FZHei-B01S"/>
              </a:defRPr>
            </a:lvl9pPr>
          </a:lstStyle>
          <a:p>
            <a:r>
              <a:rPr lang="en-US" altLang="zh-CN" sz="1200" dirty="0">
                <a:solidFill>
                  <a:srgbClr val="FF0000"/>
                </a:solidFill>
                <a:latin typeface="Arial" panose="020B0604020202020204" pitchFamily="34" charset="0"/>
                <a:ea typeface="黑体" panose="02010609060101010101" pitchFamily="49" charset="-122"/>
                <a:cs typeface="Arial" panose="020B0604020202020204" pitchFamily="34" charset="0"/>
              </a:rPr>
              <a:t>Air supply duct</a:t>
            </a:r>
            <a:endParaRPr lang="zh-CN" altLang="en-US" sz="1200" dirty="0">
              <a:solidFill>
                <a:srgbClr val="FF0000"/>
              </a:solidFill>
              <a:latin typeface="Arial" panose="020B0604020202020204" pitchFamily="34" charset="0"/>
              <a:ea typeface="黑体" panose="02010609060101010101" pitchFamily="49" charset="-122"/>
              <a:cs typeface="Arial" panose="020B0604020202020204" pitchFamily="34" charset="0"/>
            </a:endParaRPr>
          </a:p>
        </p:txBody>
      </p:sp>
      <p:sp>
        <p:nvSpPr>
          <p:cNvPr id="14" name="TextBox 5"/>
          <p:cNvSpPr txBox="1">
            <a:spLocks noChangeArrowheads="1"/>
          </p:cNvSpPr>
          <p:nvPr/>
        </p:nvSpPr>
        <p:spPr bwMode="auto">
          <a:xfrm>
            <a:off x="7342778" y="1770685"/>
            <a:ext cx="1191514" cy="22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823" tIns="19412" rIns="38823" bIns="19412">
            <a:spAutoFit/>
          </a:bodyPr>
          <a:lstStyle>
            <a:lvl1pPr eaLnBrk="0" hangingPunct="0">
              <a:defRPr>
                <a:solidFill>
                  <a:schemeClr val="tx1"/>
                </a:solidFill>
                <a:latin typeface="FZZhengHeiS-R-GB"/>
                <a:ea typeface="FZHei-B01S"/>
                <a:cs typeface="FZHei-B01S"/>
              </a:defRPr>
            </a:lvl1pPr>
            <a:lvl2pPr marL="742950" indent="-285750" eaLnBrk="0" hangingPunct="0">
              <a:defRPr>
                <a:solidFill>
                  <a:schemeClr val="tx1"/>
                </a:solidFill>
                <a:latin typeface="FZZhengHeiS-R-GB"/>
                <a:ea typeface="FZHei-B01S"/>
                <a:cs typeface="FZHei-B01S"/>
              </a:defRPr>
            </a:lvl2pPr>
            <a:lvl3pPr marL="1143000" indent="-228600" eaLnBrk="0" hangingPunct="0">
              <a:defRPr>
                <a:solidFill>
                  <a:schemeClr val="tx1"/>
                </a:solidFill>
                <a:latin typeface="FZZhengHeiS-R-GB"/>
                <a:ea typeface="FZHei-B01S"/>
                <a:cs typeface="FZHei-B01S"/>
              </a:defRPr>
            </a:lvl3pPr>
            <a:lvl4pPr marL="1600200" indent="-228600" eaLnBrk="0" hangingPunct="0">
              <a:defRPr>
                <a:solidFill>
                  <a:schemeClr val="tx1"/>
                </a:solidFill>
                <a:latin typeface="FZZhengHeiS-R-GB"/>
                <a:ea typeface="FZHei-B01S"/>
                <a:cs typeface="FZHei-B01S"/>
              </a:defRPr>
            </a:lvl4pPr>
            <a:lvl5pPr marL="2057400" indent="-228600" eaLnBrk="0" hangingPunct="0">
              <a:defRPr>
                <a:solidFill>
                  <a:schemeClr val="tx1"/>
                </a:solidFill>
                <a:latin typeface="FZZhengHeiS-R-GB"/>
                <a:ea typeface="FZHei-B01S"/>
                <a:cs typeface="FZHei-B01S"/>
              </a:defRPr>
            </a:lvl5pPr>
            <a:lvl6pPr marL="2514600" indent="-228600" eaLnBrk="0" fontAlgn="base" hangingPunct="0">
              <a:spcBef>
                <a:spcPct val="0"/>
              </a:spcBef>
              <a:spcAft>
                <a:spcPct val="0"/>
              </a:spcAft>
              <a:defRPr>
                <a:solidFill>
                  <a:schemeClr val="tx1"/>
                </a:solidFill>
                <a:latin typeface="FZZhengHeiS-R-GB"/>
                <a:ea typeface="FZHei-B01S"/>
                <a:cs typeface="FZHei-B01S"/>
              </a:defRPr>
            </a:lvl6pPr>
            <a:lvl7pPr marL="2971800" indent="-228600" eaLnBrk="0" fontAlgn="base" hangingPunct="0">
              <a:spcBef>
                <a:spcPct val="0"/>
              </a:spcBef>
              <a:spcAft>
                <a:spcPct val="0"/>
              </a:spcAft>
              <a:defRPr>
                <a:solidFill>
                  <a:schemeClr val="tx1"/>
                </a:solidFill>
                <a:latin typeface="FZZhengHeiS-R-GB"/>
                <a:ea typeface="FZHei-B01S"/>
                <a:cs typeface="FZHei-B01S"/>
              </a:defRPr>
            </a:lvl7pPr>
            <a:lvl8pPr marL="3429000" indent="-228600" eaLnBrk="0" fontAlgn="base" hangingPunct="0">
              <a:spcBef>
                <a:spcPct val="0"/>
              </a:spcBef>
              <a:spcAft>
                <a:spcPct val="0"/>
              </a:spcAft>
              <a:defRPr>
                <a:solidFill>
                  <a:schemeClr val="tx1"/>
                </a:solidFill>
                <a:latin typeface="FZZhengHeiS-R-GB"/>
                <a:ea typeface="FZHei-B01S"/>
                <a:cs typeface="FZHei-B01S"/>
              </a:defRPr>
            </a:lvl8pPr>
            <a:lvl9pPr marL="3886200" indent="-228600" eaLnBrk="0" fontAlgn="base" hangingPunct="0">
              <a:spcBef>
                <a:spcPct val="0"/>
              </a:spcBef>
              <a:spcAft>
                <a:spcPct val="0"/>
              </a:spcAft>
              <a:defRPr>
                <a:solidFill>
                  <a:schemeClr val="tx1"/>
                </a:solidFill>
                <a:latin typeface="FZZhengHeiS-R-GB"/>
                <a:ea typeface="FZHei-B01S"/>
                <a:cs typeface="FZHei-B01S"/>
              </a:defRPr>
            </a:lvl9pPr>
          </a:lstStyle>
          <a:p>
            <a:r>
              <a:rPr lang="en-US" altLang="zh-CN" sz="1200" dirty="0">
                <a:solidFill>
                  <a:srgbClr val="FF0000"/>
                </a:solidFill>
                <a:latin typeface="Arial" panose="020B0604020202020204" pitchFamily="34" charset="0"/>
                <a:ea typeface="黑体" panose="02010609060101010101" pitchFamily="49" charset="-122"/>
                <a:cs typeface="Arial" panose="020B0604020202020204" pitchFamily="34" charset="0"/>
              </a:rPr>
              <a:t>Air exhaust duct</a:t>
            </a:r>
            <a:endParaRPr lang="zh-CN" altLang="en-US" sz="1200" dirty="0">
              <a:solidFill>
                <a:srgbClr val="FF0000"/>
              </a:solidFill>
              <a:latin typeface="Arial" panose="020B0604020202020204" pitchFamily="34" charset="0"/>
              <a:ea typeface="黑体" panose="02010609060101010101" pitchFamily="49" charset="-122"/>
              <a:cs typeface="Arial" panose="020B0604020202020204" pitchFamily="34" charset="0"/>
            </a:endParaRPr>
          </a:p>
        </p:txBody>
      </p:sp>
      <p:sp>
        <p:nvSpPr>
          <p:cNvPr id="15" name="TextBox 5"/>
          <p:cNvSpPr txBox="1">
            <a:spLocks noChangeArrowheads="1"/>
          </p:cNvSpPr>
          <p:nvPr/>
        </p:nvSpPr>
        <p:spPr bwMode="auto">
          <a:xfrm>
            <a:off x="8736894" y="4115357"/>
            <a:ext cx="1222976" cy="22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823" tIns="19412" rIns="38823" bIns="19412">
            <a:spAutoFit/>
          </a:bodyPr>
          <a:lstStyle>
            <a:lvl1pPr eaLnBrk="0" hangingPunct="0">
              <a:defRPr>
                <a:solidFill>
                  <a:schemeClr val="tx1"/>
                </a:solidFill>
                <a:latin typeface="FZZhengHeiS-R-GB"/>
                <a:ea typeface="FZHei-B01S"/>
                <a:cs typeface="FZHei-B01S"/>
              </a:defRPr>
            </a:lvl1pPr>
            <a:lvl2pPr marL="742950" indent="-285750" eaLnBrk="0" hangingPunct="0">
              <a:defRPr>
                <a:solidFill>
                  <a:schemeClr val="tx1"/>
                </a:solidFill>
                <a:latin typeface="FZZhengHeiS-R-GB"/>
                <a:ea typeface="FZHei-B01S"/>
                <a:cs typeface="FZHei-B01S"/>
              </a:defRPr>
            </a:lvl2pPr>
            <a:lvl3pPr marL="1143000" indent="-228600" eaLnBrk="0" hangingPunct="0">
              <a:defRPr>
                <a:solidFill>
                  <a:schemeClr val="tx1"/>
                </a:solidFill>
                <a:latin typeface="FZZhengHeiS-R-GB"/>
                <a:ea typeface="FZHei-B01S"/>
                <a:cs typeface="FZHei-B01S"/>
              </a:defRPr>
            </a:lvl3pPr>
            <a:lvl4pPr marL="1600200" indent="-228600" eaLnBrk="0" hangingPunct="0">
              <a:defRPr>
                <a:solidFill>
                  <a:schemeClr val="tx1"/>
                </a:solidFill>
                <a:latin typeface="FZZhengHeiS-R-GB"/>
                <a:ea typeface="FZHei-B01S"/>
                <a:cs typeface="FZHei-B01S"/>
              </a:defRPr>
            </a:lvl4pPr>
            <a:lvl5pPr marL="2057400" indent="-228600" eaLnBrk="0" hangingPunct="0">
              <a:defRPr>
                <a:solidFill>
                  <a:schemeClr val="tx1"/>
                </a:solidFill>
                <a:latin typeface="FZZhengHeiS-R-GB"/>
                <a:ea typeface="FZHei-B01S"/>
                <a:cs typeface="FZHei-B01S"/>
              </a:defRPr>
            </a:lvl5pPr>
            <a:lvl6pPr marL="2514600" indent="-228600" eaLnBrk="0" fontAlgn="base" hangingPunct="0">
              <a:spcBef>
                <a:spcPct val="0"/>
              </a:spcBef>
              <a:spcAft>
                <a:spcPct val="0"/>
              </a:spcAft>
              <a:defRPr>
                <a:solidFill>
                  <a:schemeClr val="tx1"/>
                </a:solidFill>
                <a:latin typeface="FZZhengHeiS-R-GB"/>
                <a:ea typeface="FZHei-B01S"/>
                <a:cs typeface="FZHei-B01S"/>
              </a:defRPr>
            </a:lvl6pPr>
            <a:lvl7pPr marL="2971800" indent="-228600" eaLnBrk="0" fontAlgn="base" hangingPunct="0">
              <a:spcBef>
                <a:spcPct val="0"/>
              </a:spcBef>
              <a:spcAft>
                <a:spcPct val="0"/>
              </a:spcAft>
              <a:defRPr>
                <a:solidFill>
                  <a:schemeClr val="tx1"/>
                </a:solidFill>
                <a:latin typeface="FZZhengHeiS-R-GB"/>
                <a:ea typeface="FZHei-B01S"/>
                <a:cs typeface="FZHei-B01S"/>
              </a:defRPr>
            </a:lvl7pPr>
            <a:lvl8pPr marL="3429000" indent="-228600" eaLnBrk="0" fontAlgn="base" hangingPunct="0">
              <a:spcBef>
                <a:spcPct val="0"/>
              </a:spcBef>
              <a:spcAft>
                <a:spcPct val="0"/>
              </a:spcAft>
              <a:defRPr>
                <a:solidFill>
                  <a:schemeClr val="tx1"/>
                </a:solidFill>
                <a:latin typeface="FZZhengHeiS-R-GB"/>
                <a:ea typeface="FZHei-B01S"/>
                <a:cs typeface="FZHei-B01S"/>
              </a:defRPr>
            </a:lvl8pPr>
            <a:lvl9pPr marL="3886200" indent="-228600" eaLnBrk="0" fontAlgn="base" hangingPunct="0">
              <a:spcBef>
                <a:spcPct val="0"/>
              </a:spcBef>
              <a:spcAft>
                <a:spcPct val="0"/>
              </a:spcAft>
              <a:defRPr>
                <a:solidFill>
                  <a:schemeClr val="tx1"/>
                </a:solidFill>
                <a:latin typeface="FZZhengHeiS-R-GB"/>
                <a:ea typeface="FZHei-B01S"/>
                <a:cs typeface="FZHei-B01S"/>
              </a:defRPr>
            </a:lvl9pPr>
          </a:lstStyle>
          <a:p>
            <a:r>
              <a:rPr lang="en-US" altLang="zh-CN" sz="1200" dirty="0">
                <a:solidFill>
                  <a:srgbClr val="FF0000"/>
                </a:solidFill>
                <a:latin typeface="Arial" panose="020B0604020202020204" pitchFamily="34" charset="0"/>
                <a:ea typeface="黑体" panose="02010609060101010101" pitchFamily="49" charset="-122"/>
                <a:cs typeface="Arial" panose="020B0604020202020204" pitchFamily="34" charset="0"/>
              </a:rPr>
              <a:t>Air exhaust duct</a:t>
            </a:r>
            <a:endParaRPr lang="zh-CN" altLang="en-US" sz="1200" dirty="0">
              <a:solidFill>
                <a:srgbClr val="FF0000"/>
              </a:solidFill>
              <a:latin typeface="Arial" panose="020B0604020202020204" pitchFamily="34" charset="0"/>
              <a:ea typeface="黑体" panose="02010609060101010101" pitchFamily="49" charset="-122"/>
              <a:cs typeface="Arial" panose="020B0604020202020204" pitchFamily="34" charset="0"/>
            </a:endParaRPr>
          </a:p>
        </p:txBody>
      </p:sp>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6402" y="4952828"/>
            <a:ext cx="4884620" cy="1558210"/>
          </a:xfrm>
          <a:prstGeom prst="rect">
            <a:avLst/>
          </a:prstGeom>
        </p:spPr>
      </p:pic>
      <p:sp>
        <p:nvSpPr>
          <p:cNvPr id="16" name="内容占位符 1"/>
          <p:cNvSpPr txBox="1">
            <a:spLocks/>
          </p:cNvSpPr>
          <p:nvPr/>
        </p:nvSpPr>
        <p:spPr>
          <a:xfrm>
            <a:off x="346207" y="5329733"/>
            <a:ext cx="4037927" cy="1181304"/>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lvl="1" indent="-274638">
              <a:buClr>
                <a:schemeClr val="accent3">
                  <a:lumMod val="50000"/>
                </a:schemeClr>
              </a:buClr>
              <a:buSzPct val="95000"/>
            </a:pPr>
            <a:endParaRPr lang="en-US" altLang="zh-CN"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9912297"/>
      </p:ext>
    </p:extLst>
  </p:cSld>
  <p:clrMapOvr>
    <a:masterClrMapping/>
  </p:clrMapOvr>
  <mc:AlternateContent xmlns:mc="http://schemas.openxmlformats.org/markup-compatibility/2006" xmlns:p14="http://schemas.microsoft.com/office/powerpoint/2010/main">
    <mc:Choice Requires="p14">
      <p:transition spd="med" p14:dur="700" advTm="51079">
        <p:fade/>
      </p:transition>
    </mc:Choice>
    <mc:Fallback xmlns="">
      <p:transition spd="med" advTm="51079">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365171" y="592237"/>
            <a:ext cx="10972800" cy="1143000"/>
          </a:xfrm>
        </p:spPr>
        <p:txBody>
          <a:bodyPr rtlCol="0">
            <a:normAutofit/>
          </a:bodyPr>
          <a:lstStyle/>
          <a:p>
            <a:pPr lvl="1" algn="l" rtl="0">
              <a:spcBef>
                <a:spcPct val="0"/>
              </a:spcBef>
            </a:pPr>
            <a:r>
              <a:rPr lang="en-US" altLang="zh-CN" sz="3600" b="1" u="sng" kern="1200" dirty="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HVAC</a:t>
            </a:r>
            <a:r>
              <a:rPr lang="zh-CN" altLang="en-US" dirty="0" smtClean="0">
                <a:latin typeface="Times New Roman" panose="02020603050405020304" pitchFamily="18" charset="0"/>
                <a:cs typeface="Times New Roman" panose="02020603050405020304" pitchFamily="18" charset="0"/>
              </a:rPr>
              <a:t/>
            </a:r>
            <a:br>
              <a:rPr lang="zh-CN" altLang="en-US" dirty="0" smtClean="0">
                <a:latin typeface="Times New Roman" panose="02020603050405020304" pitchFamily="18" charset="0"/>
                <a:cs typeface="Times New Roman" panose="02020603050405020304" pitchFamily="18" charset="0"/>
              </a:rPr>
            </a:br>
            <a:endParaRPr lang="en-US" altLang="zh-CN" sz="3600" u="sng" dirty="0">
              <a:latin typeface="Times New Roman" panose="02020603050405020304" pitchFamily="18" charset="0"/>
              <a:cs typeface="Times New Roman" panose="02020603050405020304" pitchFamily="18" charset="0"/>
            </a:endParaRPr>
          </a:p>
        </p:txBody>
      </p:sp>
      <p:sp>
        <p:nvSpPr>
          <p:cNvPr id="18" name="内容占位符 1"/>
          <p:cNvSpPr txBox="1">
            <a:spLocks/>
          </p:cNvSpPr>
          <p:nvPr/>
        </p:nvSpPr>
        <p:spPr>
          <a:xfrm>
            <a:off x="272641" y="1317737"/>
            <a:ext cx="10295557" cy="5257042"/>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r>
              <a:rPr lang="en-US" altLang="zh-CN" sz="2100" b="1" dirty="0">
                <a:latin typeface="微软雅黑" panose="020B0503020204020204" pitchFamily="34" charset="-122"/>
                <a:ea typeface="微软雅黑" panose="020B0503020204020204" pitchFamily="34" charset="-122"/>
                <a:cs typeface="Times New Roman" panose="02020603050405020304" pitchFamily="18" charset="0"/>
              </a:rPr>
              <a:t>Ventilation and smoke exhaustion </a:t>
            </a:r>
            <a:r>
              <a:rPr lang="en-US" altLang="zh-CN" sz="2100" b="1" dirty="0" smtClean="0">
                <a:latin typeface="微软雅黑" panose="020B0503020204020204" pitchFamily="34" charset="-122"/>
                <a:ea typeface="微软雅黑" panose="020B0503020204020204" pitchFamily="34" charset="-122"/>
                <a:cs typeface="Times New Roman" panose="02020603050405020304" pitchFamily="18" charset="0"/>
              </a:rPr>
              <a:t>system</a:t>
            </a:r>
            <a:endParaRPr lang="en-US" altLang="zh-CN" sz="1900" dirty="0">
              <a:latin typeface="微软雅黑" panose="020B0503020204020204" pitchFamily="34" charset="-122"/>
              <a:ea typeface="微软雅黑" panose="020B0503020204020204" pitchFamily="34" charset="-122"/>
              <a:cs typeface="Times New Roman" panose="02020603050405020304" pitchFamily="18" charset="0"/>
            </a:endParaRPr>
          </a:p>
          <a:p>
            <a:pPr lvl="1"/>
            <a:r>
              <a:rPr lang="en-US" altLang="zh-CN" sz="1900" dirty="0">
                <a:latin typeface="微软雅黑" panose="020B0503020204020204" pitchFamily="34" charset="-122"/>
                <a:ea typeface="微软雅黑" panose="020B0503020204020204" pitchFamily="34" charset="-122"/>
                <a:cs typeface="Times New Roman" panose="02020603050405020304" pitchFamily="18" charset="0"/>
              </a:rPr>
              <a:t>It is proposed to combine the smoke exhaust system with the mechanical air exhaust system based on the layout features of underground caverns. Emergency smoke exhaust is applied to both the collider ring tunnel and the experiment halls</a:t>
            </a:r>
            <a:r>
              <a:rPr lang="en-US" altLang="zh-CN" sz="190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9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7" name="图片 16"/>
          <p:cNvPicPr>
            <a:picLocks noChangeAspect="1"/>
          </p:cNvPicPr>
          <p:nvPr/>
        </p:nvPicPr>
        <p:blipFill rotWithShape="1">
          <a:blip r:embed="rId3" cstate="print">
            <a:extLst>
              <a:ext uri="{28A0092B-C50C-407E-A947-70E740481C1C}">
                <a14:useLocalDpi xmlns:a14="http://schemas.microsoft.com/office/drawing/2010/main" val="0"/>
              </a:ext>
            </a:extLst>
          </a:blip>
          <a:srcRect l="6718" t="3718" r="3653"/>
          <a:stretch/>
        </p:blipFill>
        <p:spPr>
          <a:xfrm>
            <a:off x="2239928" y="2991728"/>
            <a:ext cx="6592529" cy="3417007"/>
          </a:xfrm>
          <a:prstGeom prst="rect">
            <a:avLst/>
          </a:prstGeom>
        </p:spPr>
      </p:pic>
    </p:spTree>
    <p:extLst>
      <p:ext uri="{BB962C8B-B14F-4D97-AF65-F5344CB8AC3E}">
        <p14:creationId xmlns:p14="http://schemas.microsoft.com/office/powerpoint/2010/main" val="3316324404"/>
      </p:ext>
    </p:extLst>
  </p:cSld>
  <p:clrMapOvr>
    <a:masterClrMapping/>
  </p:clrMapOvr>
  <mc:AlternateContent xmlns:mc="http://schemas.openxmlformats.org/markup-compatibility/2006" xmlns:p14="http://schemas.microsoft.com/office/powerpoint/2010/main">
    <mc:Choice Requires="p14">
      <p:transition spd="med" p14:dur="700" advTm="11345">
        <p:fade/>
      </p:transition>
    </mc:Choice>
    <mc:Fallback xmlns="">
      <p:transition spd="med" advTm="11345">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457450" y="80504"/>
            <a:ext cx="10972800" cy="1143000"/>
          </a:xfrm>
        </p:spPr>
        <p:txBody>
          <a:bodyPr rtlCol="0">
            <a:normAutofit/>
          </a:bodyPr>
          <a:lstStyle/>
          <a:p>
            <a:r>
              <a:rPr lang="en-US" altLang="zh-CN" sz="3600" b="1" u="sng" dirty="0" smtClean="0">
                <a:cs typeface="Times New Roman" panose="02020603050405020304" pitchFamily="18" charset="0"/>
              </a:rPr>
              <a:t>Cooling water system</a:t>
            </a:r>
            <a:endParaRPr lang="en-US" altLang="zh-CN" sz="3600" b="1" u="sng" dirty="0">
              <a:cs typeface="Times New Roman" panose="02020603050405020304" pitchFamily="18" charset="0"/>
            </a:endParaRPr>
          </a:p>
        </p:txBody>
      </p:sp>
      <p:sp>
        <p:nvSpPr>
          <p:cNvPr id="2" name="内容占位符 1"/>
          <p:cNvSpPr>
            <a:spLocks noGrp="1"/>
          </p:cNvSpPr>
          <p:nvPr>
            <p:ph idx="1"/>
          </p:nvPr>
        </p:nvSpPr>
        <p:spPr>
          <a:xfrm>
            <a:off x="237120" y="1406823"/>
            <a:ext cx="10972800" cy="4872169"/>
          </a:xfrm>
        </p:spPr>
        <p:txBody>
          <a:bodyPr rtlCol="0">
            <a:normAutofit/>
          </a:bodyPr>
          <a:lstStyle/>
          <a:p>
            <a:pPr marL="274638" indent="-274638"/>
            <a:r>
              <a:rPr lang="en-US" altLang="zh-CN" sz="2400" b="1" dirty="0" smtClean="0">
                <a:latin typeface="微软雅黑" panose="020B0503020204020204" pitchFamily="34" charset="-122"/>
                <a:ea typeface="微软雅黑" panose="020B0503020204020204" pitchFamily="34" charset="-122"/>
                <a:cs typeface="Times New Roman" panose="02020603050405020304" pitchFamily="18" charset="0"/>
              </a:rPr>
              <a:t>Function</a:t>
            </a:r>
            <a:r>
              <a:rPr lang="zh-CN" altLang="en-US" sz="2400" b="1"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400" b="1" dirty="0">
              <a:latin typeface="微软雅黑" panose="020B0503020204020204" pitchFamily="34" charset="-122"/>
              <a:ea typeface="微软雅黑" panose="020B0503020204020204" pitchFamily="34" charset="-122"/>
              <a:cs typeface="Times New Roman" panose="02020603050405020304" pitchFamily="18" charset="0"/>
            </a:endParaRPr>
          </a:p>
          <a:p>
            <a:pPr marL="674688" lvl="1" indent="-274638">
              <a:lnSpc>
                <a:spcPct val="150000"/>
              </a:lnSpc>
              <a:spcBef>
                <a:spcPts val="0"/>
              </a:spcBef>
            </a:pPr>
            <a:r>
              <a:rPr lang="en-US" altLang="zh-CN" sz="16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Absorb heat, </a:t>
            </a:r>
            <a:r>
              <a:rPr lang="en-US" altLang="zh-CN" sz="16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c</a:t>
            </a:r>
            <a:r>
              <a:rPr lang="en-US" altLang="zh-CN" sz="16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ooling </a:t>
            </a:r>
            <a:r>
              <a:rPr lang="en-US" altLang="zh-CN" sz="16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process </a:t>
            </a:r>
            <a:r>
              <a:rPr lang="en-US" altLang="zh-CN" sz="16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equipment.</a:t>
            </a:r>
            <a:endParaRPr lang="en-US" altLang="zh-CN" sz="16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endParaRPr>
          </a:p>
          <a:p>
            <a:pPr marL="674688" lvl="1" indent="-274638">
              <a:lnSpc>
                <a:spcPct val="150000"/>
              </a:lnSpc>
              <a:spcBef>
                <a:spcPts val="0"/>
              </a:spcBef>
            </a:pPr>
            <a:r>
              <a:rPr lang="fr-FR" altLang="zh-CN" sz="16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Provide a constant temperature </a:t>
            </a:r>
            <a:r>
              <a:rPr lang="fr-FR" altLang="zh-CN" sz="16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environment.</a:t>
            </a:r>
          </a:p>
          <a:p>
            <a:pPr marL="674688" lvl="1" indent="-274638">
              <a:lnSpc>
                <a:spcPct val="150000"/>
              </a:lnSpc>
              <a:spcBef>
                <a:spcPts val="0"/>
              </a:spcBef>
            </a:pPr>
            <a:r>
              <a:rPr lang="en-US" altLang="zh-CN" sz="16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Adjusting </a:t>
            </a:r>
            <a:r>
              <a:rPr lang="en-US" altLang="zh-CN" sz="16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resonant frequency.</a:t>
            </a:r>
          </a:p>
          <a:p>
            <a:pPr marL="674688" lvl="1" indent="-274638">
              <a:lnSpc>
                <a:spcPct val="150000"/>
              </a:lnSpc>
              <a:spcBef>
                <a:spcPts val="0"/>
              </a:spcBef>
            </a:pPr>
            <a:r>
              <a:rPr lang="en-US" altLang="zh-CN" sz="16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a:t>
            </a:r>
          </a:p>
          <a:p>
            <a:pPr marL="274638" lvl="1" indent="-274638">
              <a:lnSpc>
                <a:spcPct val="150000"/>
              </a:lnSpc>
              <a:spcBef>
                <a:spcPts val="0"/>
              </a:spcBef>
              <a:buClr>
                <a:schemeClr val="accent3">
                  <a:lumMod val="50000"/>
                </a:schemeClr>
              </a:buClr>
              <a:buSzPct val="95000"/>
            </a:pPr>
            <a:r>
              <a:rPr lang="en-US" altLang="zh-CN" b="1" dirty="0" smtClean="0">
                <a:latin typeface="微软雅黑" panose="020B0503020204020204" pitchFamily="34" charset="-122"/>
                <a:ea typeface="微软雅黑" panose="020B0503020204020204" pitchFamily="34" charset="-122"/>
                <a:cs typeface="Times New Roman" panose="02020603050405020304" pitchFamily="18" charset="0"/>
              </a:rPr>
              <a:t>Composition</a:t>
            </a:r>
            <a:r>
              <a:rPr lang="zh-CN" altLang="en-US" b="1"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b="1"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0" lvl="1" indent="0">
              <a:lnSpc>
                <a:spcPct val="150000"/>
              </a:lnSpc>
              <a:spcBef>
                <a:spcPts val="0"/>
              </a:spcBef>
              <a:buClr>
                <a:schemeClr val="accent3">
                  <a:lumMod val="50000"/>
                </a:schemeClr>
              </a:buClr>
              <a:buSzPct val="95000"/>
              <a:buNone/>
            </a:pPr>
            <a:r>
              <a:rPr lang="en-US" altLang="zh-CN" sz="1800" b="1"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000" b="1"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Dual circuit cooling mechanism</a:t>
            </a:r>
          </a:p>
          <a:p>
            <a:pPr marL="674688" lvl="1" indent="-274638">
              <a:lnSpc>
                <a:spcPct val="150000"/>
              </a:lnSpc>
              <a:spcBef>
                <a:spcPts val="0"/>
              </a:spcBef>
            </a:pPr>
            <a:r>
              <a:rPr lang="en-US" altLang="zh-CN" sz="1600" b="1" dirty="0" smtClean="0">
                <a:latin typeface="微软雅黑" panose="020B0503020204020204" pitchFamily="34" charset="-122"/>
                <a:ea typeface="微软雅黑" panose="020B0503020204020204" pitchFamily="34" charset="-122"/>
                <a:cs typeface="Times New Roman" panose="02020603050405020304" pitchFamily="18" charset="0"/>
              </a:rPr>
              <a:t>LCW — </a:t>
            </a:r>
            <a:r>
              <a:rPr lang="en-US" altLang="zh-CN" sz="16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Direct cooling </a:t>
            </a:r>
            <a:r>
              <a:rPr lang="en-US" altLang="zh-CN" sz="16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process </a:t>
            </a:r>
            <a:r>
              <a:rPr lang="en-US" altLang="zh-CN" sz="16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equipment</a:t>
            </a:r>
            <a:r>
              <a:rPr lang="en-US" altLang="zh-CN" sz="16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a:t>
            </a:r>
          </a:p>
          <a:p>
            <a:pPr marL="674688" lvl="1" indent="-274638">
              <a:lnSpc>
                <a:spcPct val="150000"/>
              </a:lnSpc>
              <a:spcBef>
                <a:spcPts val="0"/>
              </a:spcBef>
            </a:pPr>
            <a:r>
              <a:rPr lang="en-US" altLang="zh-CN" sz="1600" b="1" dirty="0" smtClean="0">
                <a:latin typeface="微软雅黑" panose="020B0503020204020204" pitchFamily="34" charset="-122"/>
                <a:ea typeface="微软雅黑" panose="020B0503020204020204" pitchFamily="34" charset="-122"/>
                <a:cs typeface="Times New Roman" panose="02020603050405020304" pitchFamily="18" charset="0"/>
              </a:rPr>
              <a:t>CTW — </a:t>
            </a:r>
            <a:r>
              <a:rPr lang="en-US" altLang="zh-CN" sz="16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Provide cold source for </a:t>
            </a:r>
            <a:r>
              <a:rPr lang="en-US" altLang="zh-CN" sz="16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LCW</a:t>
            </a:r>
            <a:r>
              <a:rPr lang="en-US" altLang="zh-CN" sz="16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endParaRPr>
          </a:p>
          <a:p>
            <a:pPr marL="674688" lvl="1" indent="-274638">
              <a:lnSpc>
                <a:spcPct val="150000"/>
              </a:lnSpc>
              <a:spcBef>
                <a:spcPts val="0"/>
              </a:spcBef>
            </a:pPr>
            <a:r>
              <a:rPr lang="en-US" altLang="zh-CN" sz="1600" b="1" dirty="0" smtClean="0">
                <a:latin typeface="微软雅黑" panose="020B0503020204020204" pitchFamily="34" charset="-122"/>
                <a:ea typeface="微软雅黑" panose="020B0503020204020204" pitchFamily="34" charset="-122"/>
                <a:cs typeface="Times New Roman" panose="02020603050405020304" pitchFamily="18" charset="0"/>
              </a:rPr>
              <a:t>DW—</a:t>
            </a:r>
            <a:r>
              <a:rPr lang="en-US" altLang="zh-CN" sz="16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Supply low-conductivity water for </a:t>
            </a:r>
            <a:r>
              <a:rPr lang="en-US" altLang="zh-CN" sz="16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makeup.</a:t>
            </a:r>
            <a:endParaRPr lang="en-US" altLang="zh-CN" sz="16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endParaRPr>
          </a:p>
          <a:p>
            <a:pPr lvl="1">
              <a:lnSpc>
                <a:spcPct val="150000"/>
              </a:lnSpc>
              <a:spcBef>
                <a:spcPts val="0"/>
              </a:spcBef>
            </a:pPr>
            <a:r>
              <a:rPr lang="en-US" altLang="zh-CN" sz="1600" b="1" dirty="0">
                <a:latin typeface="微软雅黑" panose="020B0503020204020204" pitchFamily="34" charset="-122"/>
                <a:ea typeface="微软雅黑" panose="020B0503020204020204" pitchFamily="34" charset="-122"/>
                <a:cs typeface="Times New Roman" panose="02020603050405020304" pitchFamily="18" charset="0"/>
              </a:rPr>
              <a:t>Waste water collection and discharge system</a:t>
            </a:r>
          </a:p>
          <a:p>
            <a:pPr lvl="1">
              <a:lnSpc>
                <a:spcPct val="150000"/>
              </a:lnSpc>
              <a:spcBef>
                <a:spcPts val="0"/>
              </a:spcBef>
            </a:pPr>
            <a:r>
              <a:rPr lang="en-US" altLang="zh-CN" sz="1600" b="1" dirty="0">
                <a:latin typeface="微软雅黑" panose="020B0503020204020204" pitchFamily="34" charset="-122"/>
                <a:ea typeface="微软雅黑" panose="020B0503020204020204" pitchFamily="34" charset="-122"/>
                <a:cs typeface="Times New Roman" panose="02020603050405020304" pitchFamily="18" charset="0"/>
              </a:rPr>
              <a:t>Cooling water control system</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4473" y="1553084"/>
            <a:ext cx="5929745" cy="4958615"/>
          </a:xfrm>
          <a:prstGeom prst="rect">
            <a:avLst/>
          </a:prstGeom>
        </p:spPr>
      </p:pic>
    </p:spTree>
    <p:extLst>
      <p:ext uri="{BB962C8B-B14F-4D97-AF65-F5344CB8AC3E}">
        <p14:creationId xmlns:p14="http://schemas.microsoft.com/office/powerpoint/2010/main" val="1345484836"/>
      </p:ext>
    </p:extLst>
  </p:cSld>
  <p:clrMapOvr>
    <a:masterClrMapping/>
  </p:clrMapOvr>
  <mc:AlternateContent xmlns:mc="http://schemas.openxmlformats.org/markup-compatibility/2006" xmlns:p14="http://schemas.microsoft.com/office/powerpoint/2010/main">
    <mc:Choice Requires="p14">
      <p:transition spd="med" p14:dur="700" advTm="77236">
        <p:fade/>
      </p:transition>
    </mc:Choice>
    <mc:Fallback xmlns="">
      <p:transition spd="med" advTm="77236">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461645" y="22807"/>
            <a:ext cx="10972800" cy="1143000"/>
          </a:xfrm>
        </p:spPr>
        <p:txBody>
          <a:bodyPr rtlCol="0">
            <a:normAutofit/>
          </a:bodyPr>
          <a:lstStyle/>
          <a:p>
            <a:r>
              <a:rPr lang="en-US" altLang="zh-CN" sz="3600" b="1" u="sng" dirty="0">
                <a:cs typeface="Times New Roman" panose="02020603050405020304" pitchFamily="18" charset="0"/>
              </a:rPr>
              <a:t>Cooling water system</a:t>
            </a:r>
          </a:p>
        </p:txBody>
      </p:sp>
      <p:sp>
        <p:nvSpPr>
          <p:cNvPr id="2" name="内容占位符 1"/>
          <p:cNvSpPr>
            <a:spLocks noGrp="1"/>
          </p:cNvSpPr>
          <p:nvPr>
            <p:ph idx="1"/>
          </p:nvPr>
        </p:nvSpPr>
        <p:spPr>
          <a:xfrm>
            <a:off x="199061" y="1301049"/>
            <a:ext cx="4383789" cy="5253868"/>
          </a:xfrm>
        </p:spPr>
        <p:txBody>
          <a:bodyPr rtlCol="0">
            <a:normAutofit/>
          </a:bodyPr>
          <a:lstStyle/>
          <a:p>
            <a:pPr marL="274638" indent="-274638"/>
            <a:r>
              <a:rPr lang="en-US" altLang="zh-CN" sz="2400" b="1" dirty="0">
                <a:latin typeface="微软雅黑" panose="020B0503020204020204" pitchFamily="34" charset="-122"/>
                <a:ea typeface="微软雅黑" panose="020B0503020204020204" pitchFamily="34" charset="-122"/>
                <a:cs typeface="Times New Roman" panose="02020603050405020304" pitchFamily="18" charset="0"/>
              </a:rPr>
              <a:t>Layout </a:t>
            </a:r>
            <a:r>
              <a:rPr lang="en-US" altLang="zh-CN" sz="2400" b="1" dirty="0" smtClean="0">
                <a:latin typeface="微软雅黑" panose="020B0503020204020204" pitchFamily="34" charset="-122"/>
                <a:ea typeface="微软雅黑" panose="020B0503020204020204" pitchFamily="34" charset="-122"/>
                <a:cs typeface="Times New Roman" panose="02020603050405020304" pitchFamily="18" charset="0"/>
              </a:rPr>
              <a:t>principle</a:t>
            </a:r>
            <a:endParaRPr lang="en-US" altLang="zh-CN" sz="240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674688" lvl="1" indent="-274638"/>
            <a:r>
              <a:rPr lang="en-US" altLang="zh-CN" sz="18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Close to the heat load </a:t>
            </a:r>
            <a:r>
              <a:rPr lang="en-US" altLang="zh-CN" sz="18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center</a:t>
            </a:r>
            <a:r>
              <a:rPr lang="en-US" altLang="zh-CN" sz="18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8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endParaRPr>
          </a:p>
          <a:p>
            <a:pPr marL="674688" lvl="1" indent="-274638"/>
            <a:r>
              <a:rPr lang="en-US" altLang="zh-CN" sz="18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Relatively </a:t>
            </a:r>
            <a:r>
              <a:rPr lang="en-US" altLang="zh-CN" sz="18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concentrated.</a:t>
            </a:r>
          </a:p>
          <a:p>
            <a:pPr marL="674688" lvl="1" indent="-274638"/>
            <a:r>
              <a:rPr lang="en-US" altLang="zh-CN" sz="18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Reasonable water supply </a:t>
            </a:r>
            <a:r>
              <a:rPr lang="en-US" altLang="zh-CN" sz="18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radius.</a:t>
            </a:r>
          </a:p>
          <a:p>
            <a:pPr marL="674688" lvl="1" indent="-274638"/>
            <a:r>
              <a:rPr lang="en-US" altLang="zh-CN" sz="18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Minimize</a:t>
            </a:r>
            <a:r>
              <a:rPr lang="en-US" altLang="zh-CN" sz="18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8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operating </a:t>
            </a:r>
            <a:r>
              <a:rPr lang="en-US" altLang="zh-CN" sz="18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pressure</a:t>
            </a:r>
            <a:r>
              <a:rPr lang="en-US" altLang="zh-CN" sz="18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8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endParaRPr>
          </a:p>
          <a:p>
            <a:pPr marL="274638" indent="-274638"/>
            <a:r>
              <a:rPr lang="en-US" altLang="zh-CN" sz="2400" b="1" dirty="0" smtClean="0">
                <a:latin typeface="微软雅黑" panose="020B0503020204020204" pitchFamily="34" charset="-122"/>
                <a:ea typeface="微软雅黑" panose="020B0503020204020204" pitchFamily="34" charset="-122"/>
                <a:cs typeface="Times New Roman" panose="02020603050405020304" pitchFamily="18" charset="0"/>
              </a:rPr>
              <a:t>Layout</a:t>
            </a:r>
            <a:r>
              <a:rPr lang="en-US" altLang="zh-CN" sz="2400" b="1"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b="1" dirty="0" smtClean="0">
                <a:latin typeface="微软雅黑" panose="020B0503020204020204" pitchFamily="34" charset="-122"/>
                <a:ea typeface="微软雅黑" panose="020B0503020204020204" pitchFamily="34" charset="-122"/>
                <a:cs typeface="Times New Roman" panose="02020603050405020304" pitchFamily="18" charset="0"/>
              </a:rPr>
              <a:t>scheme </a:t>
            </a:r>
            <a:endParaRPr lang="en-US" altLang="zh-CN" sz="2400" b="1" dirty="0">
              <a:latin typeface="微软雅黑" panose="020B0503020204020204" pitchFamily="34" charset="-122"/>
              <a:ea typeface="微软雅黑" panose="020B0503020204020204" pitchFamily="34" charset="-122"/>
              <a:cs typeface="Times New Roman" panose="02020603050405020304" pitchFamily="18" charset="0"/>
            </a:endParaRPr>
          </a:p>
          <a:p>
            <a:pPr marL="674688" lvl="1" indent="-274638"/>
            <a:r>
              <a:rPr lang="en-US" altLang="zh-CN" sz="1800" b="1" dirty="0">
                <a:latin typeface="微软雅黑" panose="020B0503020204020204" pitchFamily="34" charset="-122"/>
                <a:ea typeface="微软雅黑" panose="020B0503020204020204" pitchFamily="34" charset="-122"/>
                <a:cs typeface="Times New Roman" panose="02020603050405020304" pitchFamily="18" charset="0"/>
              </a:rPr>
              <a:t>Centralized water supply </a:t>
            </a:r>
            <a:r>
              <a:rPr lang="en-US" altLang="zh-CN" sz="1800" b="1" dirty="0" smtClean="0">
                <a:latin typeface="微软雅黑" panose="020B0503020204020204" pitchFamily="34" charset="-122"/>
                <a:ea typeface="微软雅黑" panose="020B0503020204020204" pitchFamily="34" charset="-122"/>
                <a:cs typeface="Times New Roman" panose="02020603050405020304" pitchFamily="18" charset="0"/>
              </a:rPr>
              <a:t>station:</a:t>
            </a:r>
            <a:r>
              <a:rPr lang="en-US" altLang="zh-CN" sz="1800" b="1"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20</a:t>
            </a:r>
            <a:endParaRPr lang="en-US" altLang="zh-CN" sz="18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marL="0" lvl="1" indent="0">
              <a:buNone/>
            </a:pPr>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            -- </a:t>
            </a:r>
            <a:r>
              <a:rPr lang="en-US" altLang="zh-CN" sz="1600" dirty="0" err="1" smtClean="0">
                <a:latin typeface="微软雅黑" panose="020B0503020204020204" pitchFamily="34" charset="-122"/>
                <a:ea typeface="微软雅黑" panose="020B0503020204020204" pitchFamily="34" charset="-122"/>
                <a:cs typeface="Times New Roman" panose="02020603050405020304" pitchFamily="18" charset="0"/>
              </a:rPr>
              <a:t>Linac</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—1</a:t>
            </a:r>
          </a:p>
          <a:p>
            <a:pPr marL="0" lvl="1" indent="0">
              <a:buNone/>
            </a:pP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              -- BTL—1</a:t>
            </a:r>
          </a:p>
          <a:p>
            <a:pPr marL="0" lvl="1" indent="0">
              <a:buNone/>
            </a:pP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IR—2</a:t>
            </a:r>
          </a:p>
          <a:p>
            <a:pPr marL="0" lvl="1" indent="0">
              <a:buNone/>
            </a:pP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              -- Ring/Booster—16</a:t>
            </a:r>
          </a:p>
          <a:p>
            <a:pPr marL="674688" lvl="1" indent="-274638"/>
            <a:r>
              <a:rPr lang="en-US" altLang="zh-CN" sz="1800" b="1" dirty="0" smtClean="0">
                <a:latin typeface="微软雅黑" panose="020B0503020204020204" pitchFamily="34" charset="-122"/>
                <a:ea typeface="微软雅黑" panose="020B0503020204020204" pitchFamily="34" charset="-122"/>
                <a:cs typeface="Times New Roman" panose="02020603050405020304" pitchFamily="18" charset="0"/>
              </a:rPr>
              <a:t>Site</a:t>
            </a:r>
          </a:p>
          <a:p>
            <a:pPr marL="400050" lvl="1" indent="0">
              <a:buNone/>
            </a:pP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     CTW and DW on surface;</a:t>
            </a:r>
            <a:endParaRPr lang="en-US" altLang="zh-CN" sz="16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endParaRPr>
          </a:p>
          <a:p>
            <a:pPr marL="400050" lvl="1" indent="0">
              <a:buNone/>
            </a:pPr>
            <a:r>
              <a:rPr lang="en-US" altLang="zh-CN" sz="1600" b="1"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LCW</a:t>
            </a: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are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underground.</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3556" y="1301049"/>
            <a:ext cx="7808814" cy="5418071"/>
          </a:xfrm>
          <a:prstGeom prst="rect">
            <a:avLst/>
          </a:prstGeom>
        </p:spPr>
      </p:pic>
      <p:sp>
        <p:nvSpPr>
          <p:cNvPr id="16" name="文本框 15">
            <a:extLst>
              <a:ext uri="{FF2B5EF4-FFF2-40B4-BE49-F238E27FC236}">
                <a16:creationId xmlns:a16="http://schemas.microsoft.com/office/drawing/2014/main" id="{4EF8E15D-FB25-4BED-A25F-1D2D54D09926}"/>
              </a:ext>
            </a:extLst>
          </p:cNvPr>
          <p:cNvSpPr txBox="1"/>
          <p:nvPr/>
        </p:nvSpPr>
        <p:spPr>
          <a:xfrm>
            <a:off x="8614360" y="2351091"/>
            <a:ext cx="758855" cy="307777"/>
          </a:xfrm>
          <a:prstGeom prst="rect">
            <a:avLst/>
          </a:prstGeom>
          <a:noFill/>
        </p:spPr>
        <p:txBody>
          <a:bodyPr wrap="square" rtlCol="0">
            <a:spAutoFit/>
          </a:bodyPr>
          <a:lstStyle/>
          <a:p>
            <a:r>
              <a:rPr lang="en-US" altLang="zh-CN" sz="1400" dirty="0" smtClean="0">
                <a:solidFill>
                  <a:srgbClr val="7030A0"/>
                </a:solidFill>
                <a:latin typeface="微软雅黑" panose="020B0503020204020204" pitchFamily="34" charset="-122"/>
                <a:ea typeface="微软雅黑" panose="020B0503020204020204" pitchFamily="34" charset="-122"/>
              </a:rPr>
              <a:t>LSS4</a:t>
            </a:r>
            <a:endParaRPr lang="zh-CN" altLang="en-US" sz="1400" dirty="0">
              <a:solidFill>
                <a:srgbClr val="7030A0"/>
              </a:solidFill>
              <a:latin typeface="微软雅黑" panose="020B0503020204020204" pitchFamily="34" charset="-122"/>
              <a:ea typeface="微软雅黑" panose="020B0503020204020204" pitchFamily="34" charset="-122"/>
            </a:endParaRPr>
          </a:p>
        </p:txBody>
      </p:sp>
      <p:sp>
        <p:nvSpPr>
          <p:cNvPr id="17" name="文本框 16">
            <a:extLst>
              <a:ext uri="{FF2B5EF4-FFF2-40B4-BE49-F238E27FC236}">
                <a16:creationId xmlns:a16="http://schemas.microsoft.com/office/drawing/2014/main" id="{4EF8E15D-FB25-4BED-A25F-1D2D54D09926}"/>
              </a:ext>
            </a:extLst>
          </p:cNvPr>
          <p:cNvSpPr txBox="1"/>
          <p:nvPr/>
        </p:nvSpPr>
        <p:spPr>
          <a:xfrm>
            <a:off x="7589108" y="5511580"/>
            <a:ext cx="758855" cy="307777"/>
          </a:xfrm>
          <a:prstGeom prst="rect">
            <a:avLst/>
          </a:prstGeom>
          <a:noFill/>
        </p:spPr>
        <p:txBody>
          <a:bodyPr wrap="square" rtlCol="0">
            <a:spAutoFit/>
          </a:bodyPr>
          <a:lstStyle/>
          <a:p>
            <a:r>
              <a:rPr lang="en-US" altLang="zh-CN" sz="1400" dirty="0" smtClean="0">
                <a:solidFill>
                  <a:srgbClr val="7030A0"/>
                </a:solidFill>
                <a:latin typeface="微软雅黑" panose="020B0503020204020204" pitchFamily="34" charset="-122"/>
                <a:ea typeface="微软雅黑" panose="020B0503020204020204" pitchFamily="34" charset="-122"/>
              </a:rPr>
              <a:t>LSS2</a:t>
            </a:r>
            <a:endParaRPr lang="zh-CN" altLang="en-US" sz="1400" dirty="0">
              <a:solidFill>
                <a:srgbClr val="7030A0"/>
              </a:solidFill>
              <a:latin typeface="微软雅黑" panose="020B0503020204020204" pitchFamily="34" charset="-122"/>
              <a:ea typeface="微软雅黑" panose="020B0503020204020204" pitchFamily="34" charset="-122"/>
            </a:endParaRPr>
          </a:p>
        </p:txBody>
      </p:sp>
      <p:sp>
        <p:nvSpPr>
          <p:cNvPr id="18" name="文本框 17">
            <a:extLst>
              <a:ext uri="{FF2B5EF4-FFF2-40B4-BE49-F238E27FC236}">
                <a16:creationId xmlns:a16="http://schemas.microsoft.com/office/drawing/2014/main" id="{4EF8E15D-FB25-4BED-A25F-1D2D54D09926}"/>
              </a:ext>
            </a:extLst>
          </p:cNvPr>
          <p:cNvSpPr txBox="1"/>
          <p:nvPr/>
        </p:nvSpPr>
        <p:spPr>
          <a:xfrm>
            <a:off x="5466685" y="5234483"/>
            <a:ext cx="758855" cy="307777"/>
          </a:xfrm>
          <a:prstGeom prst="rect">
            <a:avLst/>
          </a:prstGeom>
          <a:noFill/>
        </p:spPr>
        <p:txBody>
          <a:bodyPr wrap="square" rtlCol="0">
            <a:spAutoFit/>
          </a:bodyPr>
          <a:lstStyle/>
          <a:p>
            <a:r>
              <a:rPr lang="en-US" altLang="zh-CN" sz="1400" dirty="0" smtClean="0">
                <a:solidFill>
                  <a:srgbClr val="7030A0"/>
                </a:solidFill>
                <a:latin typeface="微软雅黑" panose="020B0503020204020204" pitchFamily="34" charset="-122"/>
                <a:ea typeface="微软雅黑" panose="020B0503020204020204" pitchFamily="34" charset="-122"/>
              </a:rPr>
              <a:t>IP3</a:t>
            </a:r>
            <a:endParaRPr lang="zh-CN" altLang="en-US" sz="1400" dirty="0">
              <a:solidFill>
                <a:srgbClr val="7030A0"/>
              </a:solidFill>
              <a:latin typeface="微软雅黑" panose="020B0503020204020204" pitchFamily="34" charset="-122"/>
              <a:ea typeface="微软雅黑" panose="020B0503020204020204" pitchFamily="34" charset="-122"/>
            </a:endParaRPr>
          </a:p>
        </p:txBody>
      </p:sp>
      <p:sp>
        <p:nvSpPr>
          <p:cNvPr id="19" name="文本框 18">
            <a:extLst>
              <a:ext uri="{FF2B5EF4-FFF2-40B4-BE49-F238E27FC236}">
                <a16:creationId xmlns:a16="http://schemas.microsoft.com/office/drawing/2014/main" id="{4EF8E15D-FB25-4BED-A25F-1D2D54D09926}"/>
              </a:ext>
            </a:extLst>
          </p:cNvPr>
          <p:cNvSpPr txBox="1"/>
          <p:nvPr/>
        </p:nvSpPr>
        <p:spPr>
          <a:xfrm>
            <a:off x="10340042" y="2946510"/>
            <a:ext cx="758855" cy="307777"/>
          </a:xfrm>
          <a:prstGeom prst="rect">
            <a:avLst/>
          </a:prstGeom>
          <a:noFill/>
        </p:spPr>
        <p:txBody>
          <a:bodyPr wrap="square" rtlCol="0">
            <a:spAutoFit/>
          </a:bodyPr>
          <a:lstStyle/>
          <a:p>
            <a:r>
              <a:rPr lang="en-US" altLang="zh-CN" sz="1400" dirty="0" smtClean="0">
                <a:solidFill>
                  <a:srgbClr val="7030A0"/>
                </a:solidFill>
                <a:latin typeface="微软雅黑" panose="020B0503020204020204" pitchFamily="34" charset="-122"/>
                <a:ea typeface="微软雅黑" panose="020B0503020204020204" pitchFamily="34" charset="-122"/>
              </a:rPr>
              <a:t>IP1</a:t>
            </a:r>
            <a:endParaRPr lang="zh-CN" altLang="en-US" sz="1400" dirty="0">
              <a:solidFill>
                <a:srgbClr val="7030A0"/>
              </a:solidFill>
              <a:latin typeface="微软雅黑" panose="020B0503020204020204" pitchFamily="34" charset="-122"/>
              <a:ea typeface="微软雅黑" panose="020B0503020204020204" pitchFamily="34" charset="-122"/>
            </a:endParaRPr>
          </a:p>
        </p:txBody>
      </p:sp>
      <p:sp>
        <p:nvSpPr>
          <p:cNvPr id="20" name="文本框 19">
            <a:extLst>
              <a:ext uri="{FF2B5EF4-FFF2-40B4-BE49-F238E27FC236}">
                <a16:creationId xmlns:a16="http://schemas.microsoft.com/office/drawing/2014/main" id="{4EF8E15D-FB25-4BED-A25F-1D2D54D09926}"/>
              </a:ext>
            </a:extLst>
          </p:cNvPr>
          <p:cNvSpPr txBox="1"/>
          <p:nvPr/>
        </p:nvSpPr>
        <p:spPr>
          <a:xfrm>
            <a:off x="10177675" y="4184247"/>
            <a:ext cx="758855" cy="307777"/>
          </a:xfrm>
          <a:prstGeom prst="rect">
            <a:avLst/>
          </a:prstGeom>
          <a:noFill/>
        </p:spPr>
        <p:txBody>
          <a:bodyPr wrap="square" rtlCol="0">
            <a:spAutoFit/>
          </a:bodyPr>
          <a:lstStyle/>
          <a:p>
            <a:r>
              <a:rPr lang="en-US" altLang="zh-CN" sz="1400" dirty="0" smtClean="0">
                <a:solidFill>
                  <a:srgbClr val="7030A0"/>
                </a:solidFill>
                <a:latin typeface="微软雅黑" panose="020B0503020204020204" pitchFamily="34" charset="-122"/>
                <a:ea typeface="微软雅黑" panose="020B0503020204020204" pitchFamily="34" charset="-122"/>
              </a:rPr>
              <a:t>LSS1</a:t>
            </a:r>
            <a:endParaRPr lang="zh-CN" altLang="en-US" sz="1400" dirty="0">
              <a:solidFill>
                <a:srgbClr val="7030A0"/>
              </a:solidFill>
              <a:latin typeface="微软雅黑" panose="020B0503020204020204" pitchFamily="34" charset="-122"/>
              <a:ea typeface="微软雅黑" panose="020B0503020204020204" pitchFamily="34" charset="-122"/>
            </a:endParaRPr>
          </a:p>
        </p:txBody>
      </p:sp>
      <p:sp>
        <p:nvSpPr>
          <p:cNvPr id="21" name="文本框 20">
            <a:extLst>
              <a:ext uri="{FF2B5EF4-FFF2-40B4-BE49-F238E27FC236}">
                <a16:creationId xmlns:a16="http://schemas.microsoft.com/office/drawing/2014/main" id="{4EF8E15D-FB25-4BED-A25F-1D2D54D09926}"/>
              </a:ext>
            </a:extLst>
          </p:cNvPr>
          <p:cNvSpPr txBox="1"/>
          <p:nvPr/>
        </p:nvSpPr>
        <p:spPr>
          <a:xfrm>
            <a:off x="9373215" y="4986772"/>
            <a:ext cx="758855" cy="307777"/>
          </a:xfrm>
          <a:prstGeom prst="rect">
            <a:avLst/>
          </a:prstGeom>
          <a:noFill/>
        </p:spPr>
        <p:txBody>
          <a:bodyPr wrap="square" rtlCol="0">
            <a:spAutoFit/>
          </a:bodyPr>
          <a:lstStyle/>
          <a:p>
            <a:r>
              <a:rPr lang="en-US" altLang="zh-CN" sz="1400" dirty="0" smtClean="0">
                <a:solidFill>
                  <a:srgbClr val="7030A0"/>
                </a:solidFill>
                <a:latin typeface="微软雅黑" panose="020B0503020204020204" pitchFamily="34" charset="-122"/>
                <a:ea typeface="微软雅黑" panose="020B0503020204020204" pitchFamily="34" charset="-122"/>
              </a:rPr>
              <a:t>IP2</a:t>
            </a:r>
            <a:endParaRPr lang="zh-CN" altLang="en-US" sz="1400" dirty="0">
              <a:solidFill>
                <a:srgbClr val="7030A0"/>
              </a:solidFill>
              <a:latin typeface="微软雅黑" panose="020B0503020204020204" pitchFamily="34" charset="-122"/>
              <a:ea typeface="微软雅黑" panose="020B0503020204020204" pitchFamily="34" charset="-122"/>
            </a:endParaRPr>
          </a:p>
        </p:txBody>
      </p:sp>
      <p:sp>
        <p:nvSpPr>
          <p:cNvPr id="22" name="文本框 21">
            <a:extLst>
              <a:ext uri="{FF2B5EF4-FFF2-40B4-BE49-F238E27FC236}">
                <a16:creationId xmlns:a16="http://schemas.microsoft.com/office/drawing/2014/main" id="{4EF8E15D-FB25-4BED-A25F-1D2D54D09926}"/>
              </a:ext>
            </a:extLst>
          </p:cNvPr>
          <p:cNvSpPr txBox="1"/>
          <p:nvPr/>
        </p:nvSpPr>
        <p:spPr>
          <a:xfrm>
            <a:off x="6703150" y="2946510"/>
            <a:ext cx="758855" cy="307777"/>
          </a:xfrm>
          <a:prstGeom prst="rect">
            <a:avLst/>
          </a:prstGeom>
          <a:noFill/>
        </p:spPr>
        <p:txBody>
          <a:bodyPr wrap="square" rtlCol="0">
            <a:spAutoFit/>
          </a:bodyPr>
          <a:lstStyle/>
          <a:p>
            <a:r>
              <a:rPr lang="en-US" altLang="zh-CN" sz="1400" dirty="0" smtClean="0">
                <a:solidFill>
                  <a:srgbClr val="7030A0"/>
                </a:solidFill>
                <a:latin typeface="微软雅黑" panose="020B0503020204020204" pitchFamily="34" charset="-122"/>
                <a:ea typeface="微软雅黑" panose="020B0503020204020204" pitchFamily="34" charset="-122"/>
              </a:rPr>
              <a:t>IP4</a:t>
            </a:r>
            <a:endParaRPr lang="zh-CN" altLang="en-US" sz="1400" dirty="0">
              <a:solidFill>
                <a:srgbClr val="7030A0"/>
              </a:solidFill>
              <a:latin typeface="微软雅黑" panose="020B0503020204020204" pitchFamily="34" charset="-122"/>
              <a:ea typeface="微软雅黑" panose="020B0503020204020204" pitchFamily="34" charset="-122"/>
            </a:endParaRPr>
          </a:p>
        </p:txBody>
      </p:sp>
      <p:sp>
        <p:nvSpPr>
          <p:cNvPr id="25" name="文本框 24">
            <a:extLst>
              <a:ext uri="{FF2B5EF4-FFF2-40B4-BE49-F238E27FC236}">
                <a16:creationId xmlns:a16="http://schemas.microsoft.com/office/drawing/2014/main" id="{4EF8E15D-FB25-4BED-A25F-1D2D54D09926}"/>
              </a:ext>
            </a:extLst>
          </p:cNvPr>
          <p:cNvSpPr txBox="1"/>
          <p:nvPr/>
        </p:nvSpPr>
        <p:spPr>
          <a:xfrm>
            <a:off x="5466686" y="3741374"/>
            <a:ext cx="758855" cy="307777"/>
          </a:xfrm>
          <a:prstGeom prst="rect">
            <a:avLst/>
          </a:prstGeom>
          <a:noFill/>
        </p:spPr>
        <p:txBody>
          <a:bodyPr wrap="square" rtlCol="0">
            <a:spAutoFit/>
          </a:bodyPr>
          <a:lstStyle/>
          <a:p>
            <a:r>
              <a:rPr lang="en-US" altLang="zh-CN" sz="1400" dirty="0" smtClean="0">
                <a:solidFill>
                  <a:srgbClr val="7030A0"/>
                </a:solidFill>
                <a:latin typeface="微软雅黑" panose="020B0503020204020204" pitchFamily="34" charset="-122"/>
                <a:ea typeface="微软雅黑" panose="020B0503020204020204" pitchFamily="34" charset="-122"/>
              </a:rPr>
              <a:t>LSS3</a:t>
            </a:r>
            <a:endParaRPr lang="zh-CN" altLang="en-US" sz="1400" dirty="0">
              <a:solidFill>
                <a:srgbClr val="7030A0"/>
              </a:solidFill>
              <a:latin typeface="微软雅黑" panose="020B0503020204020204" pitchFamily="34" charset="-122"/>
              <a:ea typeface="微软雅黑" panose="020B0503020204020204" pitchFamily="34" charset="-122"/>
            </a:endParaRPr>
          </a:p>
        </p:txBody>
      </p:sp>
      <p:sp>
        <p:nvSpPr>
          <p:cNvPr id="23" name="文本框 22">
            <a:extLst>
              <a:ext uri="{FF2B5EF4-FFF2-40B4-BE49-F238E27FC236}">
                <a16:creationId xmlns:a16="http://schemas.microsoft.com/office/drawing/2014/main" id="{4EF8E15D-FB25-4BED-A25F-1D2D54D09926}"/>
              </a:ext>
            </a:extLst>
          </p:cNvPr>
          <p:cNvSpPr txBox="1"/>
          <p:nvPr/>
        </p:nvSpPr>
        <p:spPr>
          <a:xfrm>
            <a:off x="7948045" y="3977621"/>
            <a:ext cx="758855" cy="307777"/>
          </a:xfrm>
          <a:prstGeom prst="rect">
            <a:avLst/>
          </a:prstGeom>
          <a:noFill/>
        </p:spPr>
        <p:txBody>
          <a:bodyPr wrap="square" rtlCol="0">
            <a:spAutoFit/>
          </a:bodyPr>
          <a:lstStyle/>
          <a:p>
            <a:r>
              <a:rPr lang="en-US" altLang="zh-CN" sz="1400" dirty="0" smtClean="0">
                <a:solidFill>
                  <a:srgbClr val="7030A0"/>
                </a:solidFill>
                <a:latin typeface="微软雅黑" panose="020B0503020204020204" pitchFamily="34" charset="-122"/>
                <a:ea typeface="微软雅黑" panose="020B0503020204020204" pitchFamily="34" charset="-122"/>
              </a:rPr>
              <a:t>LINAC</a:t>
            </a:r>
            <a:endParaRPr lang="zh-CN" altLang="en-US" sz="1400" dirty="0">
              <a:solidFill>
                <a:srgbClr val="7030A0"/>
              </a:solidFill>
              <a:latin typeface="微软雅黑" panose="020B0503020204020204" pitchFamily="34" charset="-122"/>
              <a:ea typeface="微软雅黑" panose="020B0503020204020204" pitchFamily="34" charset="-122"/>
            </a:endParaRPr>
          </a:p>
        </p:txBody>
      </p:sp>
      <p:sp>
        <p:nvSpPr>
          <p:cNvPr id="24" name="文本框 23">
            <a:extLst>
              <a:ext uri="{FF2B5EF4-FFF2-40B4-BE49-F238E27FC236}">
                <a16:creationId xmlns:a16="http://schemas.microsoft.com/office/drawing/2014/main" id="{4EF8E15D-FB25-4BED-A25F-1D2D54D09926}"/>
              </a:ext>
            </a:extLst>
          </p:cNvPr>
          <p:cNvSpPr txBox="1"/>
          <p:nvPr/>
        </p:nvSpPr>
        <p:spPr>
          <a:xfrm>
            <a:off x="6459255" y="4030358"/>
            <a:ext cx="758855" cy="307777"/>
          </a:xfrm>
          <a:prstGeom prst="rect">
            <a:avLst/>
          </a:prstGeom>
          <a:noFill/>
        </p:spPr>
        <p:txBody>
          <a:bodyPr wrap="square" rtlCol="0">
            <a:spAutoFit/>
          </a:bodyPr>
          <a:lstStyle/>
          <a:p>
            <a:r>
              <a:rPr lang="en-US" altLang="zh-CN" sz="1400" dirty="0" smtClean="0">
                <a:solidFill>
                  <a:srgbClr val="7030A0"/>
                </a:solidFill>
                <a:latin typeface="微软雅黑" panose="020B0503020204020204" pitchFamily="34" charset="-122"/>
                <a:ea typeface="微软雅黑" panose="020B0503020204020204" pitchFamily="34" charset="-122"/>
              </a:rPr>
              <a:t>BTL</a:t>
            </a:r>
            <a:endParaRPr lang="zh-CN" altLang="en-US" sz="1400" dirty="0">
              <a:solidFill>
                <a:srgbClr val="7030A0"/>
              </a:solidFill>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1326146663"/>
      </p:ext>
    </p:extLst>
  </p:cSld>
  <p:clrMapOvr>
    <a:masterClrMapping/>
  </p:clrMapOvr>
  <mc:AlternateContent xmlns:mc="http://schemas.openxmlformats.org/markup-compatibility/2006" xmlns:p14="http://schemas.microsoft.com/office/powerpoint/2010/main">
    <mc:Choice Requires="p14">
      <p:transition spd="med" p14:dur="700" advTm="66430">
        <p:fade/>
      </p:transition>
    </mc:Choice>
    <mc:Fallback xmlns="">
      <p:transition spd="med" advTm="6643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680908" y="338328"/>
            <a:ext cx="10972800" cy="1143000"/>
          </a:xfrm>
        </p:spPr>
        <p:txBody>
          <a:bodyPr rtlCol="0">
            <a:normAutofit/>
          </a:bodyPr>
          <a:lstStyle/>
          <a:p>
            <a:pPr rtl="0"/>
            <a:r>
              <a:rPr lang="en-US" altLang="zh-CN" sz="4800" b="1" u="sng" dirty="0" smtClean="0">
                <a:cs typeface="Times New Roman" panose="02020603050405020304" pitchFamily="18" charset="0"/>
              </a:rPr>
              <a:t>Contents</a:t>
            </a:r>
            <a:endParaRPr lang="zh-CN" altLang="en-US" sz="4800" b="1" u="sng" dirty="0">
              <a:cs typeface="Times New Roman" panose="02020603050405020304" pitchFamily="18" charset="0"/>
            </a:endParaRPr>
          </a:p>
        </p:txBody>
      </p:sp>
      <p:sp>
        <p:nvSpPr>
          <p:cNvPr id="2" name="内容占位符 1"/>
          <p:cNvSpPr>
            <a:spLocks noGrp="1"/>
          </p:cNvSpPr>
          <p:nvPr>
            <p:ph idx="1"/>
          </p:nvPr>
        </p:nvSpPr>
        <p:spPr>
          <a:xfrm>
            <a:off x="778120" y="1855797"/>
            <a:ext cx="5396103" cy="4389120"/>
          </a:xfrm>
        </p:spPr>
        <p:txBody>
          <a:bodyPr rtlCol="0">
            <a:normAutofit lnSpcReduction="10000"/>
          </a:bodyPr>
          <a:lstStyle/>
          <a:p>
            <a:pPr marL="274320" lvl="1" indent="-274320">
              <a:lnSpc>
                <a:spcPct val="110000"/>
              </a:lnSpc>
              <a:spcBef>
                <a:spcPts val="600"/>
              </a:spcBef>
              <a:buClr>
                <a:schemeClr val="accent3">
                  <a:lumMod val="50000"/>
                </a:schemeClr>
              </a:buClr>
              <a:buSzPct val="95000"/>
            </a:pPr>
            <a:r>
              <a:rPr lang="en-US" altLang="zh-CN" sz="2200" b="1" dirty="0" smtClean="0">
                <a:latin typeface="微软雅黑" panose="020B0503020204020204" pitchFamily="34" charset="-122"/>
                <a:ea typeface="微软雅黑" panose="020B0503020204020204" pitchFamily="34" charset="-122"/>
                <a:cs typeface="Times New Roman" panose="02020603050405020304" pitchFamily="18" charset="0"/>
              </a:rPr>
              <a:t>Electric engineering (YREC)</a:t>
            </a:r>
          </a:p>
          <a:p>
            <a:pPr lvl="1">
              <a:lnSpc>
                <a:spcPct val="110000"/>
              </a:lnSpc>
            </a:pPr>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Electric power demand</a:t>
            </a:r>
          </a:p>
          <a:p>
            <a:pPr lvl="1">
              <a:lnSpc>
                <a:spcPct val="110000"/>
              </a:lnSpc>
            </a:pPr>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Power </a:t>
            </a:r>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supplies and schemes</a:t>
            </a:r>
          </a:p>
          <a:p>
            <a:pPr lvl="1">
              <a:lnSpc>
                <a:spcPct val="110000"/>
              </a:lnSpc>
            </a:pPr>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110kV </a:t>
            </a:r>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Substation load distribution</a:t>
            </a:r>
          </a:p>
          <a:p>
            <a:pPr lvl="1">
              <a:lnSpc>
                <a:spcPct val="110000"/>
              </a:lnSpc>
            </a:pPr>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110kV </a:t>
            </a:r>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Substation layout</a:t>
            </a:r>
          </a:p>
          <a:p>
            <a:pPr lvl="1">
              <a:lnSpc>
                <a:spcPct val="110000"/>
              </a:lnSpc>
            </a:pPr>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Cable </a:t>
            </a:r>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passage </a:t>
            </a:r>
          </a:p>
          <a:p>
            <a:pPr lvl="1">
              <a:lnSpc>
                <a:spcPct val="110000"/>
              </a:lnSpc>
            </a:pPr>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Electrical Equipment General Layout in Auxiliary</a:t>
            </a:r>
          </a:p>
          <a:p>
            <a:pPr marL="274320" lvl="1" indent="-274320">
              <a:lnSpc>
                <a:spcPct val="120000"/>
              </a:lnSpc>
              <a:spcBef>
                <a:spcPts val="600"/>
              </a:spcBef>
              <a:buClr>
                <a:schemeClr val="accent3">
                  <a:lumMod val="50000"/>
                </a:schemeClr>
              </a:buClr>
              <a:buSzPct val="95000"/>
            </a:pPr>
            <a:r>
              <a:rPr lang="en-US" altLang="zh-CN" sz="2200" b="1" dirty="0" smtClean="0">
                <a:latin typeface="微软雅黑" panose="020B0503020204020204" pitchFamily="34" charset="-122"/>
                <a:ea typeface="微软雅黑" panose="020B0503020204020204" pitchFamily="34" charset="-122"/>
                <a:cs typeface="Times New Roman" panose="02020603050405020304" pitchFamily="18" charset="0"/>
              </a:rPr>
              <a:t>HVAC (YREC)</a:t>
            </a:r>
          </a:p>
          <a:p>
            <a:pPr lvl="1">
              <a:lnSpc>
                <a:spcPct val="110000"/>
              </a:lnSpc>
            </a:pPr>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Design Parameters </a:t>
            </a:r>
          </a:p>
          <a:p>
            <a:pPr lvl="1">
              <a:lnSpc>
                <a:spcPct val="110000"/>
              </a:lnSpc>
            </a:pPr>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Air-conditioning system in tunnel</a:t>
            </a:r>
          </a:p>
          <a:p>
            <a:pPr lvl="1">
              <a:lnSpc>
                <a:spcPct val="110000"/>
              </a:lnSpc>
            </a:pPr>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Ventilation and smoke exhaustion system</a:t>
            </a:r>
          </a:p>
          <a:p>
            <a:pPr marL="274320" lvl="1" indent="-274320">
              <a:lnSpc>
                <a:spcPct val="120000"/>
              </a:lnSpc>
              <a:spcBef>
                <a:spcPts val="600"/>
              </a:spcBef>
              <a:buClr>
                <a:schemeClr val="accent3">
                  <a:lumMod val="50000"/>
                </a:schemeClr>
              </a:buClr>
              <a:buSzPct val="95000"/>
            </a:pPr>
            <a:endParaRPr lang="zh-CN" altLang="en-US" b="1" dirty="0">
              <a:latin typeface="Times New Roman" panose="02020603050405020304" pitchFamily="18" charset="0"/>
              <a:cs typeface="Times New Roman" panose="02020603050405020304" pitchFamily="18" charset="0"/>
            </a:endParaRPr>
          </a:p>
        </p:txBody>
      </p:sp>
      <p:sp>
        <p:nvSpPr>
          <p:cNvPr id="4" name="内容占位符 1"/>
          <p:cNvSpPr txBox="1">
            <a:spLocks/>
          </p:cNvSpPr>
          <p:nvPr/>
        </p:nvSpPr>
        <p:spPr>
          <a:xfrm>
            <a:off x="6226757" y="1847705"/>
            <a:ext cx="5231565" cy="4071619"/>
          </a:xfrm>
          <a:prstGeom prst="rect">
            <a:avLst/>
          </a:prstGeom>
        </p:spPr>
        <p:txBody>
          <a:bodyPr vert="horz" rtlCol="0">
            <a:normAutofit fontScale="62500" lnSpcReduction="20000"/>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457200" lvl="1" indent="-457200">
              <a:lnSpc>
                <a:spcPct val="140000"/>
              </a:lnSpc>
              <a:spcBef>
                <a:spcPts val="600"/>
              </a:spcBef>
              <a:buClr>
                <a:schemeClr val="accent3">
                  <a:lumMod val="50000"/>
                </a:schemeClr>
              </a:buClr>
              <a:buSzPct val="95000"/>
            </a:pPr>
            <a:r>
              <a:rPr lang="en-US" altLang="zh-CN" sz="3500" b="1" dirty="0">
                <a:latin typeface="微软雅黑" panose="020B0503020204020204" pitchFamily="34" charset="-122"/>
                <a:ea typeface="微软雅黑" panose="020B0503020204020204" pitchFamily="34" charset="-122"/>
                <a:cs typeface="Times New Roman" panose="02020603050405020304" pitchFamily="18" charset="0"/>
              </a:rPr>
              <a:t>Cooling water system (IHEP)</a:t>
            </a:r>
            <a:endParaRPr lang="zh-CN" altLang="en-US" sz="3500" b="1" dirty="0">
              <a:latin typeface="微软雅黑" panose="020B0503020204020204" pitchFamily="34" charset="-122"/>
              <a:ea typeface="微软雅黑" panose="020B0503020204020204" pitchFamily="34" charset="-122"/>
              <a:cs typeface="Times New Roman" panose="02020603050405020304" pitchFamily="18" charset="0"/>
            </a:endParaRPr>
          </a:p>
          <a:p>
            <a:pPr lvl="1">
              <a:lnSpc>
                <a:spcPct val="120000"/>
              </a:lnSpc>
            </a:pPr>
            <a:r>
              <a:rPr lang="en-US" altLang="zh-CN" sz="2600" dirty="0">
                <a:latin typeface="微软雅黑" panose="020B0503020204020204" pitchFamily="34" charset="-122"/>
                <a:ea typeface="微软雅黑" panose="020B0503020204020204" pitchFamily="34" charset="-122"/>
                <a:cs typeface="Times New Roman" panose="02020603050405020304" pitchFamily="18" charset="0"/>
              </a:rPr>
              <a:t>Subsystem division</a:t>
            </a:r>
            <a:endParaRPr lang="zh-CN" altLang="en-US" sz="2600" dirty="0">
              <a:latin typeface="微软雅黑" panose="020B0503020204020204" pitchFamily="34" charset="-122"/>
              <a:ea typeface="微软雅黑" panose="020B0503020204020204" pitchFamily="34" charset="-122"/>
              <a:cs typeface="Times New Roman" panose="02020603050405020304" pitchFamily="18" charset="0"/>
            </a:endParaRPr>
          </a:p>
          <a:p>
            <a:pPr lvl="1">
              <a:lnSpc>
                <a:spcPct val="120000"/>
              </a:lnSpc>
            </a:pPr>
            <a:r>
              <a:rPr lang="en-US" altLang="zh-CN" sz="2600" dirty="0">
                <a:latin typeface="微软雅黑" panose="020B0503020204020204" pitchFamily="34" charset="-122"/>
                <a:ea typeface="微软雅黑" panose="020B0503020204020204" pitchFamily="34" charset="-122"/>
                <a:cs typeface="Times New Roman" panose="02020603050405020304" pitchFamily="18" charset="0"/>
              </a:rPr>
              <a:t>Key requirements and parameters</a:t>
            </a:r>
          </a:p>
          <a:p>
            <a:pPr lvl="1">
              <a:lnSpc>
                <a:spcPct val="120000"/>
              </a:lnSpc>
            </a:pPr>
            <a:r>
              <a:rPr lang="en-US" altLang="zh-CN" sz="2600" dirty="0">
                <a:latin typeface="微软雅黑" panose="020B0503020204020204" pitchFamily="34" charset="-122"/>
                <a:ea typeface="微软雅黑" panose="020B0503020204020204" pitchFamily="34" charset="-122"/>
                <a:cs typeface="Times New Roman" panose="02020603050405020304" pitchFamily="18" charset="0"/>
              </a:rPr>
              <a:t>Low-conductivity water system (LCW) </a:t>
            </a:r>
          </a:p>
          <a:p>
            <a:pPr lvl="1">
              <a:lnSpc>
                <a:spcPct val="120000"/>
              </a:lnSpc>
            </a:pPr>
            <a:r>
              <a:rPr lang="en-US" altLang="zh-CN" sz="2600" dirty="0">
                <a:latin typeface="微软雅黑" panose="020B0503020204020204" pitchFamily="34" charset="-122"/>
                <a:ea typeface="微软雅黑" panose="020B0503020204020204" pitchFamily="34" charset="-122"/>
                <a:cs typeface="Times New Roman" panose="02020603050405020304" pitchFamily="18" charset="0"/>
              </a:rPr>
              <a:t>Cooling tower water system (CTW)</a:t>
            </a:r>
          </a:p>
          <a:p>
            <a:pPr lvl="1">
              <a:lnSpc>
                <a:spcPct val="120000"/>
              </a:lnSpc>
            </a:pPr>
            <a:r>
              <a:rPr lang="en-US" altLang="zh-CN" sz="2600" dirty="0">
                <a:latin typeface="微软雅黑" panose="020B0503020204020204" pitchFamily="34" charset="-122"/>
                <a:ea typeface="微软雅黑" panose="020B0503020204020204" pitchFamily="34" charset="-122"/>
                <a:cs typeface="Times New Roman" panose="02020603050405020304" pitchFamily="18" charset="0"/>
              </a:rPr>
              <a:t>Deionized water system (DW) </a:t>
            </a:r>
          </a:p>
          <a:p>
            <a:pPr lvl="1">
              <a:lnSpc>
                <a:spcPct val="120000"/>
              </a:lnSpc>
            </a:pPr>
            <a:r>
              <a:rPr lang="en-US" altLang="zh-CN" sz="2600" dirty="0">
                <a:latin typeface="微软雅黑" panose="020B0503020204020204" pitchFamily="34" charset="-122"/>
                <a:ea typeface="微软雅黑" panose="020B0503020204020204" pitchFamily="34" charset="-122"/>
                <a:cs typeface="Times New Roman" panose="02020603050405020304" pitchFamily="18" charset="0"/>
              </a:rPr>
              <a:t>Waste water collection and discharge system</a:t>
            </a:r>
          </a:p>
          <a:p>
            <a:pPr lvl="1">
              <a:lnSpc>
                <a:spcPct val="120000"/>
              </a:lnSpc>
            </a:pPr>
            <a:r>
              <a:rPr lang="en-US" altLang="zh-CN" sz="2600" dirty="0">
                <a:latin typeface="微软雅黑" panose="020B0503020204020204" pitchFamily="34" charset="-122"/>
                <a:ea typeface="微软雅黑" panose="020B0503020204020204" pitchFamily="34" charset="-122"/>
                <a:cs typeface="Times New Roman" panose="02020603050405020304" pitchFamily="18" charset="0"/>
              </a:rPr>
              <a:t>Cooling water control system</a:t>
            </a:r>
          </a:p>
          <a:p>
            <a:pPr marL="457200" lvl="1" indent="-457200">
              <a:lnSpc>
                <a:spcPct val="140000"/>
              </a:lnSpc>
              <a:spcBef>
                <a:spcPts val="600"/>
              </a:spcBef>
              <a:buClr>
                <a:schemeClr val="accent3">
                  <a:lumMod val="50000"/>
                </a:schemeClr>
              </a:buClr>
              <a:buSzPct val="95000"/>
            </a:pPr>
            <a:r>
              <a:rPr lang="en-US" altLang="zh-CN" sz="3500" b="1" dirty="0" smtClean="0">
                <a:latin typeface="微软雅黑" panose="020B0503020204020204" pitchFamily="34" charset="-122"/>
                <a:ea typeface="微软雅黑" panose="020B0503020204020204" pitchFamily="34" charset="-122"/>
                <a:cs typeface="Times New Roman" panose="02020603050405020304" pitchFamily="18" charset="0"/>
              </a:rPr>
              <a:t>Compressed </a:t>
            </a:r>
            <a:r>
              <a:rPr lang="en-US" altLang="zh-CN" sz="3500" b="1" dirty="0">
                <a:latin typeface="微软雅黑" panose="020B0503020204020204" pitchFamily="34" charset="-122"/>
                <a:ea typeface="微软雅黑" panose="020B0503020204020204" pitchFamily="34" charset="-122"/>
                <a:cs typeface="Times New Roman" panose="02020603050405020304" pitchFamily="18" charset="0"/>
              </a:rPr>
              <a:t>air system(IHEP)</a:t>
            </a:r>
          </a:p>
          <a:p>
            <a:pPr marL="457200" lvl="1" indent="-457200">
              <a:lnSpc>
                <a:spcPct val="140000"/>
              </a:lnSpc>
              <a:spcBef>
                <a:spcPts val="600"/>
              </a:spcBef>
              <a:buClr>
                <a:schemeClr val="accent3">
                  <a:lumMod val="50000"/>
                </a:schemeClr>
              </a:buClr>
              <a:buSzPct val="95000"/>
            </a:pPr>
            <a:r>
              <a:rPr lang="en-US" altLang="zh-CN" sz="3500" b="1" dirty="0">
                <a:latin typeface="微软雅黑" panose="020B0503020204020204" pitchFamily="34" charset="-122"/>
                <a:ea typeface="微软雅黑" panose="020B0503020204020204" pitchFamily="34" charset="-122"/>
                <a:cs typeface="Times New Roman" panose="02020603050405020304" pitchFamily="18" charset="0"/>
              </a:rPr>
              <a:t>Energy saving consideration</a:t>
            </a:r>
            <a:endParaRPr lang="zh-CN" altLang="en-US" sz="3500" b="1"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20000"/>
              </a:lnSpc>
            </a:pP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advTm="86">
        <p:fade/>
      </p:transition>
    </mc:Choice>
    <mc:Fallback xmlns="">
      <p:transition spd="med" advTm="86">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461645" y="22807"/>
            <a:ext cx="10972800" cy="1143000"/>
          </a:xfrm>
        </p:spPr>
        <p:txBody>
          <a:bodyPr rtlCol="0">
            <a:normAutofit/>
          </a:bodyPr>
          <a:lstStyle/>
          <a:p>
            <a:r>
              <a:rPr lang="en-US" altLang="zh-CN" sz="3600" b="1" u="sng" dirty="0">
                <a:cs typeface="Times New Roman" panose="02020603050405020304" pitchFamily="18" charset="0"/>
              </a:rPr>
              <a:t>Cooling water system</a:t>
            </a:r>
          </a:p>
        </p:txBody>
      </p:sp>
      <p:sp>
        <p:nvSpPr>
          <p:cNvPr id="2" name="内容占位符 1"/>
          <p:cNvSpPr>
            <a:spLocks noGrp="1"/>
          </p:cNvSpPr>
          <p:nvPr>
            <p:ph idx="1"/>
          </p:nvPr>
        </p:nvSpPr>
        <p:spPr>
          <a:xfrm>
            <a:off x="199060" y="1301049"/>
            <a:ext cx="4558181" cy="5253868"/>
          </a:xfrm>
        </p:spPr>
        <p:txBody>
          <a:bodyPr rtlCol="0">
            <a:normAutofit/>
          </a:bodyPr>
          <a:lstStyle/>
          <a:p>
            <a:pPr marL="274638" indent="-274638"/>
            <a:r>
              <a:rPr lang="en-US" altLang="zh-CN" sz="2400" b="1" dirty="0" smtClean="0">
                <a:latin typeface="微软雅黑" panose="020B0503020204020204" pitchFamily="34" charset="-122"/>
                <a:ea typeface="微软雅黑" panose="020B0503020204020204" pitchFamily="34" charset="-122"/>
                <a:cs typeface="Times New Roman" panose="02020603050405020304" pitchFamily="18" charset="0"/>
              </a:rPr>
              <a:t>Stations layout</a:t>
            </a:r>
            <a:r>
              <a:rPr lang="en-US" altLang="zh-CN" sz="2400" b="1"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b="1" dirty="0" smtClean="0">
                <a:latin typeface="微软雅黑" panose="020B0503020204020204" pitchFamily="34" charset="-122"/>
                <a:ea typeface="微软雅黑" panose="020B0503020204020204" pitchFamily="34" charset="-122"/>
                <a:cs typeface="Times New Roman" panose="02020603050405020304" pitchFamily="18" charset="0"/>
              </a:rPr>
              <a:t>scheme</a:t>
            </a:r>
            <a:endParaRPr lang="en-US" altLang="zh-CN" sz="2400" b="1"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116" y="1685391"/>
            <a:ext cx="11091212" cy="4989729"/>
          </a:xfrm>
          <a:prstGeom prst="rect">
            <a:avLst/>
          </a:prstGeom>
        </p:spPr>
      </p:pic>
    </p:spTree>
    <p:custDataLst>
      <p:tags r:id="rId1"/>
    </p:custDataLst>
    <p:extLst>
      <p:ext uri="{BB962C8B-B14F-4D97-AF65-F5344CB8AC3E}">
        <p14:creationId xmlns:p14="http://schemas.microsoft.com/office/powerpoint/2010/main" val="3201583920"/>
      </p:ext>
    </p:extLst>
  </p:cSld>
  <p:clrMapOvr>
    <a:masterClrMapping/>
  </p:clrMapOvr>
  <mc:AlternateContent xmlns:mc="http://schemas.openxmlformats.org/markup-compatibility/2006" xmlns:p14="http://schemas.microsoft.com/office/powerpoint/2010/main">
    <mc:Choice Requires="p14">
      <p:transition spd="med" p14:dur="700" advTm="66430">
        <p:fade/>
      </p:transition>
    </mc:Choice>
    <mc:Fallback xmlns="">
      <p:transition spd="med" advTm="6643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002735" y="-25761"/>
            <a:ext cx="10972800" cy="1143000"/>
          </a:xfrm>
        </p:spPr>
        <p:txBody>
          <a:bodyPr rtlCol="0">
            <a:normAutofit/>
          </a:bodyPr>
          <a:lstStyle/>
          <a:p>
            <a:r>
              <a:rPr lang="en-US" altLang="zh-CN" sz="3600" b="1" u="sng" dirty="0">
                <a:cs typeface="Times New Roman" panose="02020603050405020304" pitchFamily="18" charset="0"/>
              </a:rPr>
              <a:t>Cooling water system</a:t>
            </a:r>
          </a:p>
        </p:txBody>
      </p:sp>
      <p:sp>
        <p:nvSpPr>
          <p:cNvPr id="2" name="内容占位符 1"/>
          <p:cNvSpPr>
            <a:spLocks noGrp="1"/>
          </p:cNvSpPr>
          <p:nvPr>
            <p:ph idx="1"/>
          </p:nvPr>
        </p:nvSpPr>
        <p:spPr>
          <a:xfrm>
            <a:off x="437395" y="1183143"/>
            <a:ext cx="11316286" cy="4696163"/>
          </a:xfrm>
        </p:spPr>
        <p:txBody>
          <a:bodyPr rtlCol="0">
            <a:normAutofit/>
          </a:bodyPr>
          <a:lstStyle/>
          <a:p>
            <a:pPr marL="274638" indent="-274638"/>
            <a:r>
              <a:rPr lang="en-US" altLang="zh-CN" sz="2400" b="1" dirty="0" smtClean="0">
                <a:latin typeface="微软雅黑" panose="020B0503020204020204" pitchFamily="34" charset="-122"/>
                <a:ea typeface="微软雅黑" panose="020B0503020204020204" pitchFamily="34" charset="-122"/>
                <a:cs typeface="Times New Roman" panose="02020603050405020304" pitchFamily="18" charset="0"/>
              </a:rPr>
              <a:t>Subsystem partition</a:t>
            </a:r>
          </a:p>
          <a:p>
            <a:pPr marL="400050" lvl="1" indent="0">
              <a:buNone/>
            </a:pPr>
            <a:r>
              <a:rPr lang="en-US" altLang="zh-CN" sz="2000" dirty="0" smtClean="0">
                <a:latin typeface="微软雅黑" panose="020B0503020204020204" pitchFamily="34" charset="-122"/>
                <a:ea typeface="微软雅黑" panose="020B0503020204020204" pitchFamily="34" charset="-122"/>
                <a:cs typeface="Times New Roman" panose="02020603050405020304" pitchFamily="18" charset="0"/>
              </a:rPr>
              <a:t>    There </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are </a:t>
            </a:r>
            <a:r>
              <a:rPr lang="en-US" altLang="zh-CN" sz="2000" b="1"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50 </a:t>
            </a:r>
            <a:r>
              <a:rPr lang="en-US" altLang="zh-CN" sz="20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closed-loop LCW </a:t>
            </a:r>
            <a:r>
              <a:rPr lang="en-US" altLang="zh-CN" sz="2000" b="1"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and 20 CTW </a:t>
            </a:r>
            <a:r>
              <a:rPr lang="en-US" altLang="zh-CN" sz="2000" dirty="0" smtClean="0">
                <a:latin typeface="微软雅黑" panose="020B0503020204020204" pitchFamily="34" charset="-122"/>
                <a:ea typeface="微软雅黑" panose="020B0503020204020204" pitchFamily="34" charset="-122"/>
                <a:cs typeface="Times New Roman" panose="02020603050405020304" pitchFamily="18" charset="0"/>
              </a:rPr>
              <a:t>subsystems </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in the LINAC, BTL, main ring, and experimental areas. They are defined </a:t>
            </a:r>
            <a:r>
              <a:rPr lang="en-US" altLang="zh-CN" sz="20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by equipment characteristics</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0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operational </a:t>
            </a:r>
            <a:r>
              <a:rPr lang="en-US" altLang="zh-CN" sz="20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requirements </a:t>
            </a:r>
            <a:r>
              <a:rPr lang="en-US" altLang="zh-CN" sz="2000" dirty="0" smtClean="0">
                <a:latin typeface="微软雅黑" panose="020B0503020204020204" pitchFamily="34" charset="-122"/>
                <a:ea typeface="微软雅黑" panose="020B0503020204020204" pitchFamily="34" charset="-122"/>
                <a:cs typeface="Times New Roman" panose="02020603050405020304" pitchFamily="18" charset="0"/>
              </a:rPr>
              <a:t>( temperature, pressure,</a:t>
            </a:r>
            <a:r>
              <a:rPr lang="en-US" altLang="zh-CN" sz="20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water </a:t>
            </a:r>
            <a:r>
              <a:rPr lang="en-US" altLang="zh-CN" sz="2000" dirty="0" smtClean="0">
                <a:latin typeface="微软雅黑" panose="020B0503020204020204" pitchFamily="34" charset="-122"/>
                <a:ea typeface="微软雅黑" panose="020B0503020204020204" pitchFamily="34" charset="-122"/>
                <a:cs typeface="Times New Roman" panose="02020603050405020304" pitchFamily="18" charset="0"/>
              </a:rPr>
              <a:t>quality,</a:t>
            </a:r>
            <a:r>
              <a:rPr lang="en-US" altLang="zh-CN" sz="20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radiation dosage</a:t>
            </a:r>
            <a:r>
              <a:rPr lang="en-US" altLang="zh-CN" sz="200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and </a:t>
            </a:r>
            <a:r>
              <a:rPr lang="en-US" altLang="zh-CN" sz="20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location</a:t>
            </a:r>
            <a:r>
              <a:rPr lang="zh-CN" altLang="en-US" sz="20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0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endParaRPr>
          </a:p>
          <a:p>
            <a:pPr marL="400050" lvl="1" indent="0">
              <a:buNone/>
            </a:pPr>
            <a:endParaRPr lang="en-US" altLang="zh-CN" b="1" dirty="0" smtClean="0">
              <a:latin typeface="Times New Roman" panose="02020603050405020304" pitchFamily="18" charset="0"/>
              <a:cs typeface="Times New Roman" panose="02020603050405020304" pitchFamily="18" charset="0"/>
            </a:endParaRPr>
          </a:p>
          <a:p>
            <a:pPr marL="674688" lvl="1" indent="-274638"/>
            <a:endParaRPr lang="zh-CN" altLang="en-US" b="1" dirty="0" smtClean="0">
              <a:latin typeface="Times New Roman" panose="02020603050405020304" pitchFamily="18" charset="0"/>
              <a:cs typeface="Times New Roman" panose="02020603050405020304" pitchFamily="18" charset="0"/>
            </a:endParaRPr>
          </a:p>
          <a:p>
            <a:pPr marL="674688" lvl="1" indent="-274638"/>
            <a:endParaRPr lang="zh-CN" altLang="en-US" b="1" dirty="0">
              <a:latin typeface="Times New Roman" panose="02020603050405020304" pitchFamily="18" charset="0"/>
              <a:cs typeface="Times New Roman" panose="02020603050405020304" pitchFamily="18" charset="0"/>
            </a:endParaRPr>
          </a:p>
          <a:p>
            <a:pPr marL="674688" lvl="1" indent="-274638"/>
            <a:endParaRPr lang="zh-CN" altLang="en-US" b="1" dirty="0">
              <a:latin typeface="Times New Roman" panose="02020603050405020304" pitchFamily="18" charset="0"/>
              <a:cs typeface="Times New Roman" panose="02020603050405020304" pitchFamily="18" charset="0"/>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618" y="2688371"/>
            <a:ext cx="10622145" cy="4061819"/>
          </a:xfrm>
          <a:prstGeom prst="rect">
            <a:avLst/>
          </a:prstGeom>
        </p:spPr>
      </p:pic>
    </p:spTree>
    <p:custDataLst>
      <p:tags r:id="rId1"/>
    </p:custDataLst>
    <p:extLst>
      <p:ext uri="{BB962C8B-B14F-4D97-AF65-F5344CB8AC3E}">
        <p14:creationId xmlns:p14="http://schemas.microsoft.com/office/powerpoint/2010/main" val="3674086801"/>
      </p:ext>
    </p:extLst>
  </p:cSld>
  <p:clrMapOvr>
    <a:masterClrMapping/>
  </p:clrMapOvr>
  <mc:AlternateContent xmlns:mc="http://schemas.openxmlformats.org/markup-compatibility/2006" xmlns:p14="http://schemas.microsoft.com/office/powerpoint/2010/main">
    <mc:Choice Requires="p14">
      <p:transition spd="med" p14:dur="700" advTm="24757">
        <p:fade/>
      </p:transition>
    </mc:Choice>
    <mc:Fallback xmlns="">
      <p:transition spd="med" advTm="2475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365171" y="592237"/>
            <a:ext cx="10972800" cy="1143000"/>
          </a:xfrm>
        </p:spPr>
        <p:txBody>
          <a:bodyPr rtlCol="0">
            <a:normAutofit/>
          </a:bodyPr>
          <a:lstStyle/>
          <a:p>
            <a:pPr lvl="1" algn="l" rtl="0">
              <a:spcBef>
                <a:spcPct val="0"/>
              </a:spcBef>
            </a:pPr>
            <a:r>
              <a:rPr lang="en-US" altLang="zh-CN" sz="3600" b="1" u="sng" kern="1200"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Cooling water </a:t>
            </a:r>
            <a:r>
              <a:rPr lang="en-US" altLang="zh-CN" sz="3600" b="1" u="sng" kern="1200" dirty="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system</a:t>
            </a:r>
            <a:r>
              <a:rPr lang="zh-CN" altLang="en-US" dirty="0" smtClean="0">
                <a:latin typeface="Times New Roman" panose="02020603050405020304" pitchFamily="18" charset="0"/>
                <a:cs typeface="Times New Roman" panose="02020603050405020304" pitchFamily="18" charset="0"/>
              </a:rPr>
              <a:t/>
            </a:r>
            <a:br>
              <a:rPr lang="zh-CN" altLang="en-US" dirty="0" smtClean="0">
                <a:latin typeface="Times New Roman" panose="02020603050405020304" pitchFamily="18" charset="0"/>
                <a:cs typeface="Times New Roman" panose="02020603050405020304" pitchFamily="18" charset="0"/>
              </a:rPr>
            </a:br>
            <a:endParaRPr lang="en-US" altLang="zh-CN" sz="3600" u="sng" dirty="0">
              <a:latin typeface="Times New Roman" panose="02020603050405020304" pitchFamily="18" charset="0"/>
              <a:cs typeface="Times New Roman" panose="02020603050405020304" pitchFamily="18" charset="0"/>
            </a:endParaRPr>
          </a:p>
        </p:txBody>
      </p:sp>
      <p:sp>
        <p:nvSpPr>
          <p:cNvPr id="18" name="内容占位符 1"/>
          <p:cNvSpPr txBox="1">
            <a:spLocks/>
          </p:cNvSpPr>
          <p:nvPr/>
        </p:nvSpPr>
        <p:spPr>
          <a:xfrm>
            <a:off x="126681" y="1340484"/>
            <a:ext cx="10913231" cy="5561233"/>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r>
              <a:rPr lang="en-US" altLang="zh-CN" sz="2400" b="1" dirty="0">
                <a:latin typeface="微软雅黑" panose="020B0503020204020204" pitchFamily="34" charset="-122"/>
                <a:ea typeface="微软雅黑" panose="020B0503020204020204" pitchFamily="34" charset="-122"/>
                <a:cs typeface="Times New Roman" panose="02020603050405020304" pitchFamily="18" charset="0"/>
              </a:rPr>
              <a:t>Key requirements and </a:t>
            </a:r>
            <a:r>
              <a:rPr lang="en-US" altLang="zh-CN" sz="2400" b="1" dirty="0" smtClean="0">
                <a:latin typeface="微软雅黑" panose="020B0503020204020204" pitchFamily="34" charset="-122"/>
                <a:ea typeface="微软雅黑" panose="020B0503020204020204" pitchFamily="34" charset="-122"/>
                <a:cs typeface="Times New Roman" panose="02020603050405020304" pitchFamily="18" charset="0"/>
              </a:rPr>
              <a:t>parameters</a:t>
            </a:r>
          </a:p>
          <a:p>
            <a:pPr lvl="1">
              <a:lnSpc>
                <a:spcPct val="110000"/>
              </a:lnSpc>
            </a:pPr>
            <a:r>
              <a:rPr lang="en-US" altLang="zh-CN" sz="1800" b="1" dirty="0">
                <a:latin typeface="微软雅黑" panose="020B0503020204020204" pitchFamily="34" charset="-122"/>
                <a:ea typeface="微软雅黑" panose="020B0503020204020204" pitchFamily="34" charset="-122"/>
                <a:cs typeface="Times New Roman" panose="02020603050405020304" pitchFamily="18" charset="0"/>
              </a:rPr>
              <a:t>Total heat load </a:t>
            </a:r>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000" b="1"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212.186MW</a:t>
            </a:r>
            <a:endParaRPr lang="en-US" altLang="zh-CN" sz="20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marL="393192" lvl="1" indent="0">
              <a:lnSpc>
                <a:spcPct val="110000"/>
              </a:lnSpc>
              <a:buNone/>
            </a:pP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The heat load of 190.915MW </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dissipated by CEPC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machine.</a:t>
            </a:r>
          </a:p>
          <a:p>
            <a:pPr marL="393192" lvl="1" indent="0">
              <a:lnSpc>
                <a:spcPct val="110000"/>
              </a:lnSpc>
              <a:buNone/>
            </a:pP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 The heat load of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 21.945MW </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dissipated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by the motors of cooling water system.</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lvl="1">
              <a:lnSpc>
                <a:spcPct val="110000"/>
              </a:lnSpc>
            </a:pPr>
            <a:r>
              <a:rPr lang="en-US" altLang="zh-CN" sz="1800" b="1" dirty="0" smtClean="0">
                <a:latin typeface="微软雅黑" panose="020B0503020204020204" pitchFamily="34" charset="-122"/>
                <a:ea typeface="微软雅黑" panose="020B0503020204020204" pitchFamily="34" charset="-122"/>
                <a:cs typeface="Times New Roman" panose="02020603050405020304" pitchFamily="18" charset="0"/>
              </a:rPr>
              <a:t>Total flow rate of LCW</a:t>
            </a:r>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8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30157 m</a:t>
            </a:r>
            <a:r>
              <a:rPr lang="en-US" altLang="zh-CN" sz="1800" b="1" baseline="30000"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3</a:t>
            </a:r>
            <a:r>
              <a:rPr lang="en-US" altLang="zh-CN" sz="18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/h</a:t>
            </a:r>
          </a:p>
          <a:p>
            <a:pPr lvl="1">
              <a:lnSpc>
                <a:spcPct val="110000"/>
              </a:lnSpc>
            </a:pPr>
            <a:r>
              <a:rPr lang="en-US" altLang="zh-CN" sz="1800" b="1" dirty="0">
                <a:latin typeface="微软雅黑" panose="020B0503020204020204" pitchFamily="34" charset="-122"/>
                <a:ea typeface="微软雅黑" panose="020B0503020204020204" pitchFamily="34" charset="-122"/>
                <a:cs typeface="Times New Roman" panose="02020603050405020304" pitchFamily="18" charset="0"/>
              </a:rPr>
              <a:t>Total flow rate </a:t>
            </a:r>
            <a:r>
              <a:rPr lang="en-US" altLang="zh-CN" sz="1800" b="1" dirty="0" smtClean="0">
                <a:latin typeface="微软雅黑" panose="020B0503020204020204" pitchFamily="34" charset="-122"/>
                <a:ea typeface="微软雅黑" panose="020B0503020204020204" pitchFamily="34" charset="-122"/>
                <a:cs typeface="Times New Roman" panose="02020603050405020304" pitchFamily="18" charset="0"/>
              </a:rPr>
              <a:t>of CTW</a:t>
            </a:r>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8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40092 m</a:t>
            </a:r>
            <a:r>
              <a:rPr lang="en-US" altLang="zh-CN" sz="1800" b="1" baseline="30000"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3</a:t>
            </a:r>
            <a:r>
              <a:rPr lang="en-US" altLang="zh-CN" sz="18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/h</a:t>
            </a:r>
          </a:p>
          <a:p>
            <a:pPr lvl="1">
              <a:lnSpc>
                <a:spcPct val="110000"/>
              </a:lnSpc>
            </a:pPr>
            <a:r>
              <a:rPr lang="en-US" altLang="zh-CN" sz="18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Cooling water temperature</a:t>
            </a:r>
          </a:p>
          <a:p>
            <a:pPr marL="444500" lvl="1" indent="0">
              <a:buNone/>
            </a:pP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600" b="1" dirty="0" smtClean="0">
                <a:latin typeface="微软雅黑" panose="020B0503020204020204" pitchFamily="34" charset="-122"/>
                <a:ea typeface="微软雅黑" panose="020B0503020204020204" pitchFamily="34" charset="-122"/>
                <a:cs typeface="Times New Roman" panose="02020603050405020304" pitchFamily="18" charset="0"/>
              </a:rPr>
              <a:t>Cooling </a:t>
            </a:r>
            <a:r>
              <a:rPr lang="en-US" altLang="zh-CN" sz="1600" b="1" dirty="0">
                <a:latin typeface="微软雅黑" panose="020B0503020204020204" pitchFamily="34" charset="-122"/>
                <a:ea typeface="微软雅黑" panose="020B0503020204020204" pitchFamily="34" charset="-122"/>
                <a:cs typeface="Times New Roman" panose="02020603050405020304" pitchFamily="18" charset="0"/>
              </a:rPr>
              <a:t>tower water temperature</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 29℃ </a:t>
            </a:r>
          </a:p>
          <a:p>
            <a:pPr marL="444500" lvl="1" indent="0">
              <a:buNone/>
            </a:pP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(Base on wet-bulb air temperature of 27℃ ambient; </a:t>
            </a:r>
            <a:r>
              <a:rPr lang="en-US" altLang="zh-CN" sz="1600" b="1"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machine </a:t>
            </a:r>
            <a:r>
              <a:rPr lang="en-US" altLang="zh-CN" sz="16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shut down in summer </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a:t>
            </a:r>
          </a:p>
          <a:p>
            <a:pPr marL="444500" lvl="1" indent="0">
              <a:buNone/>
            </a:pP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600" b="1" dirty="0" smtClean="0">
                <a:latin typeface="微软雅黑" panose="020B0503020204020204" pitchFamily="34" charset="-122"/>
                <a:ea typeface="微软雅黑" panose="020B0503020204020204" pitchFamily="34" charset="-122"/>
                <a:cs typeface="Times New Roman" panose="02020603050405020304" pitchFamily="18" charset="0"/>
              </a:rPr>
              <a:t>LCW </a:t>
            </a:r>
            <a:r>
              <a:rPr lang="en-US" altLang="zh-CN" sz="1600" b="1" dirty="0">
                <a:latin typeface="微软雅黑" panose="020B0503020204020204" pitchFamily="34" charset="-122"/>
                <a:ea typeface="微软雅黑" panose="020B0503020204020204" pitchFamily="34" charset="-122"/>
                <a:cs typeface="Times New Roman" panose="02020603050405020304" pitchFamily="18" charset="0"/>
              </a:rPr>
              <a:t>cooling water temperature</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6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32 </a:t>
            </a:r>
            <a:r>
              <a:rPr lang="en-US" altLang="zh-CN" sz="16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a:t>
            </a:r>
          </a:p>
          <a:p>
            <a:pPr lvl="1">
              <a:lnSpc>
                <a:spcPct val="110000"/>
              </a:lnSpc>
            </a:pPr>
            <a:r>
              <a:rPr lang="en-US" altLang="zh-CN" sz="18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DW</a:t>
            </a:r>
            <a:r>
              <a:rPr lang="zh-CN" altLang="en-US" sz="18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Single DW unit can produce </a:t>
            </a:r>
            <a:r>
              <a:rPr lang="en-US" altLang="zh-CN" sz="16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3~5t/h</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 deionized water</a:t>
            </a:r>
            <a:r>
              <a:rPr lang="zh-CN" altLang="en-US" sz="160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with the effluent quality meets the following standards.</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marL="393192" lvl="1" indent="0">
              <a:lnSpc>
                <a:spcPct val="110000"/>
              </a:lnSpc>
              <a:buNone/>
            </a:pP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 Resistivity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reach </a:t>
            </a:r>
            <a:r>
              <a:rPr lang="en-US" altLang="zh-CN" sz="16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18 </a:t>
            </a:r>
            <a:r>
              <a:rPr lang="en-US" altLang="zh-CN" sz="16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M</a:t>
            </a:r>
            <a:r>
              <a:rPr lang="el-GR" altLang="zh-CN" sz="16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Ω•</a:t>
            </a:r>
            <a:r>
              <a:rPr lang="en-US" altLang="zh-CN" sz="16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cm</a:t>
            </a:r>
            <a:endParaRPr lang="en-US" altLang="zh-CN" sz="16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endParaRPr>
          </a:p>
          <a:p>
            <a:pPr marL="393192" lvl="1" indent="0">
              <a:lnSpc>
                <a:spcPct val="110000"/>
              </a:lnSpc>
              <a:buNone/>
            </a:pP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 Other parameters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satisfy </a:t>
            </a:r>
            <a:r>
              <a:rPr lang="en-US" altLang="zh-CN" sz="16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EW-1</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 requirements.</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lvl="1">
              <a:lnSpc>
                <a:spcPct val="110000"/>
              </a:lnSpc>
            </a:pPr>
            <a:r>
              <a:rPr lang="en-US" altLang="zh-CN" sz="18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Water consumption</a:t>
            </a:r>
            <a:r>
              <a:rPr lang="zh-CN" altLang="en-US" sz="18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8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14011m</a:t>
            </a:r>
            <a:r>
              <a:rPr lang="en-US" altLang="zh-CN" sz="1800" b="1" baseline="30000"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3</a:t>
            </a:r>
            <a:r>
              <a:rPr lang="en-US" altLang="zh-CN" sz="18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/d</a:t>
            </a:r>
            <a:r>
              <a:rPr lang="zh-CN" altLang="en-US" sz="18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1.5% CTW</a:t>
            </a:r>
            <a:r>
              <a:rPr lang="zh-CN" altLang="en-US" sz="180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lvl="1">
              <a:lnSpc>
                <a:spcPct val="110000"/>
              </a:lnSpc>
            </a:pPr>
            <a:r>
              <a:rPr lang="en-US" altLang="zh-CN" sz="18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Storage capacity of </a:t>
            </a:r>
            <a:r>
              <a:rPr lang="en-US" altLang="zh-CN" sz="18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low-level </a:t>
            </a:r>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radioactive wastewater </a:t>
            </a:r>
            <a:r>
              <a:rPr lang="zh-CN" altLang="en-US" sz="18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8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12150</a:t>
            </a:r>
            <a:r>
              <a:rPr lang="en-US" altLang="zh-CN" sz="1800"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m</a:t>
            </a:r>
            <a:r>
              <a:rPr lang="en-US" altLang="zh-CN" sz="1800" baseline="30000"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3</a:t>
            </a:r>
            <a:endParaRPr lang="en-US" altLang="zh-CN" sz="20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marL="393192" lvl="1" indent="0">
              <a:lnSpc>
                <a:spcPct val="110000"/>
              </a:lnSpc>
              <a:buNone/>
            </a:pPr>
            <a:endParaRPr lang="en-US" altLang="zh-CN" sz="2000" dirty="0" smtClean="0">
              <a:latin typeface="Times New Roman" panose="02020603050405020304" pitchFamily="18" charset="0"/>
              <a:cs typeface="Times New Roman" panose="02020603050405020304" pitchFamily="18" charset="0"/>
            </a:endParaRPr>
          </a:p>
          <a:p>
            <a:pPr marL="444500" lvl="1" indent="0">
              <a:buNone/>
            </a:pPr>
            <a:endParaRPr lang="en-US" altLang="zh-CN" sz="1800" b="1" dirty="0">
              <a:solidFill>
                <a:srgbClr val="00B050"/>
              </a:solidFill>
              <a:latin typeface="Times New Roman" panose="02020603050405020304" pitchFamily="18" charset="0"/>
              <a:cs typeface="Times New Roman" panose="02020603050405020304" pitchFamily="18" charset="0"/>
            </a:endParaRPr>
          </a:p>
          <a:p>
            <a:pPr lvl="1">
              <a:lnSpc>
                <a:spcPct val="150000"/>
              </a:lnSpc>
            </a:pPr>
            <a:endParaRPr lang="en-US" altLang="zh-CN" sz="1800" dirty="0">
              <a:latin typeface="Times New Roman" panose="02020603050405020304" pitchFamily="18" charset="0"/>
              <a:cs typeface="Times New Roman" panose="02020603050405020304" pitchFamily="18" charset="0"/>
            </a:endParaRPr>
          </a:p>
          <a:p>
            <a:pPr marL="0" indent="0">
              <a:buNone/>
            </a:pPr>
            <a:endParaRPr lang="en-US" altLang="zh-CN" sz="2100" b="1" dirty="0" smtClean="0">
              <a:latin typeface="Times New Roman" panose="02020603050405020304" pitchFamily="18" charset="0"/>
              <a:cs typeface="Times New Roman" panose="02020603050405020304" pitchFamily="18" charset="0"/>
            </a:endParaRPr>
          </a:p>
          <a:p>
            <a:pPr marL="274638" indent="-274638"/>
            <a:endParaRPr lang="en-US" altLang="zh-CN" sz="2100" b="1" dirty="0" smtClean="0">
              <a:latin typeface="Times New Roman" panose="02020603050405020304" pitchFamily="18" charset="0"/>
              <a:cs typeface="Times New Roman" panose="02020603050405020304" pitchFamily="18" charset="0"/>
            </a:endParaRPr>
          </a:p>
          <a:p>
            <a:pPr marL="674688" lvl="1" indent="-274638"/>
            <a:endParaRPr lang="en-US" altLang="zh-CN" sz="2000" b="1" baseline="30000" dirty="0" smtClean="0">
              <a:latin typeface="Times New Roman" panose="02020603050405020304" pitchFamily="18" charset="0"/>
              <a:cs typeface="Times New Roman" panose="02020603050405020304" pitchFamily="18" charset="0"/>
            </a:endParaRPr>
          </a:p>
          <a:p>
            <a:pPr marL="400050" lvl="1" indent="0">
              <a:buNone/>
            </a:pPr>
            <a:endParaRPr lang="en-US" altLang="zh-CN" sz="2000" b="1" dirty="0" smtClean="0">
              <a:latin typeface="Times New Roman" panose="02020603050405020304" pitchFamily="18" charset="0"/>
              <a:cs typeface="Times New Roman" panose="02020603050405020304" pitchFamily="18" charset="0"/>
            </a:endParaRPr>
          </a:p>
          <a:p>
            <a:pPr lvl="2"/>
            <a:endParaRPr lang="en-US" altLang="zh-CN" sz="2000" b="1" dirty="0" smtClean="0">
              <a:latin typeface="Times New Roman" panose="02020603050405020304" pitchFamily="18" charset="0"/>
              <a:cs typeface="Times New Roman" panose="02020603050405020304" pitchFamily="18" charset="0"/>
            </a:endParaRPr>
          </a:p>
          <a:p>
            <a:pPr marL="400050" lvl="1" indent="0">
              <a:buNone/>
            </a:pPr>
            <a:endParaRPr lang="en-US" altLang="zh-CN" sz="2000" b="1" dirty="0" smtClean="0">
              <a:latin typeface="Times New Roman" panose="02020603050405020304" pitchFamily="18" charset="0"/>
              <a:cs typeface="Times New Roman" panose="02020603050405020304" pitchFamily="18" charset="0"/>
            </a:endParaRPr>
          </a:p>
          <a:p>
            <a:pPr lvl="2"/>
            <a:endParaRPr lang="en-US" altLang="zh-CN"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0647173"/>
      </p:ext>
    </p:extLst>
  </p:cSld>
  <p:clrMapOvr>
    <a:masterClrMapping/>
  </p:clrMapOvr>
  <mc:AlternateContent xmlns:mc="http://schemas.openxmlformats.org/markup-compatibility/2006" xmlns:p14="http://schemas.microsoft.com/office/powerpoint/2010/main">
    <mc:Choice Requires="p14">
      <p:transition spd="med" p14:dur="700" advTm="30209">
        <p:fade/>
      </p:transition>
    </mc:Choice>
    <mc:Fallback xmlns="">
      <p:transition spd="med" advTm="30209">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857198" y="2061183"/>
            <a:ext cx="4545155" cy="507831"/>
          </a:xfrm>
          <a:prstGeom prst="rect">
            <a:avLst/>
          </a:prstGeom>
          <a:noFill/>
        </p:spPr>
        <p:txBody>
          <a:bodyPr wrap="square" rtlCol="0">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cs typeface="Times New Roman" panose="02020603050405020304" pitchFamily="18" charset="0"/>
              </a:rPr>
              <a:t>Heat load of cooling water system</a:t>
            </a:r>
            <a:endParaRPr lang="en-US" altLang="zh-CN"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框 9"/>
          <p:cNvSpPr txBox="1"/>
          <p:nvPr/>
        </p:nvSpPr>
        <p:spPr>
          <a:xfrm>
            <a:off x="543721" y="2061183"/>
            <a:ext cx="5284425" cy="507831"/>
          </a:xfrm>
          <a:prstGeom prst="rect">
            <a:avLst/>
          </a:prstGeom>
          <a:noFill/>
        </p:spPr>
        <p:txBody>
          <a:bodyPr wrap="square" rtlCol="0">
            <a:spAutoFit/>
          </a:bodyPr>
          <a:lstStyle/>
          <a:p>
            <a:pPr>
              <a:lnSpc>
                <a:spcPct val="150000"/>
              </a:lnSpc>
            </a:pPr>
            <a:r>
              <a:rPr lang="en-US" altLang="zh-CN" b="1" dirty="0">
                <a:latin typeface="微软雅黑" panose="020B0503020204020204" pitchFamily="34" charset="-122"/>
                <a:ea typeface="微软雅黑" panose="020B0503020204020204" pitchFamily="34" charset="-122"/>
                <a:cs typeface="Times New Roman" panose="02020603050405020304" pitchFamily="18" charset="0"/>
              </a:rPr>
              <a:t>D</a:t>
            </a:r>
            <a:r>
              <a:rPr lang="en-US" altLang="zh-CN" b="1" dirty="0" smtClean="0">
                <a:latin typeface="微软雅黑" panose="020B0503020204020204" pitchFamily="34" charset="-122"/>
                <a:ea typeface="微软雅黑" panose="020B0503020204020204" pitchFamily="34" charset="-122"/>
                <a:cs typeface="Times New Roman" panose="02020603050405020304" pitchFamily="18" charset="0"/>
              </a:rPr>
              <a:t>esign </a:t>
            </a:r>
            <a:r>
              <a:rPr lang="en-US" altLang="zh-CN" b="1" dirty="0">
                <a:latin typeface="微软雅黑" panose="020B0503020204020204" pitchFamily="34" charset="-122"/>
                <a:ea typeface="微软雅黑" panose="020B0503020204020204" pitchFamily="34" charset="-122"/>
                <a:cs typeface="Times New Roman" panose="02020603050405020304" pitchFamily="18" charset="0"/>
              </a:rPr>
              <a:t>parameters of cooling water  system</a:t>
            </a: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545" y="2644859"/>
            <a:ext cx="5629864" cy="3442247"/>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853" y="2662861"/>
            <a:ext cx="5948159" cy="3475393"/>
          </a:xfrm>
          <a:prstGeom prst="rect">
            <a:avLst/>
          </a:prstGeom>
        </p:spPr>
      </p:pic>
      <p:sp>
        <p:nvSpPr>
          <p:cNvPr id="3" name="标题 2"/>
          <p:cNvSpPr>
            <a:spLocks noGrp="1"/>
          </p:cNvSpPr>
          <p:nvPr>
            <p:ph type="title"/>
          </p:nvPr>
        </p:nvSpPr>
        <p:spPr>
          <a:xfrm>
            <a:off x="2365171" y="592237"/>
            <a:ext cx="10972800" cy="1143000"/>
          </a:xfrm>
        </p:spPr>
        <p:txBody>
          <a:bodyPr rtlCol="0">
            <a:normAutofit/>
          </a:bodyPr>
          <a:lstStyle/>
          <a:p>
            <a:pPr lvl="1" algn="l" rtl="0">
              <a:spcBef>
                <a:spcPct val="0"/>
              </a:spcBef>
            </a:pPr>
            <a:r>
              <a:rPr lang="en-US" altLang="zh-CN" sz="3600" b="1" u="sng" kern="1200" dirty="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Cooling </a:t>
            </a:r>
            <a:r>
              <a:rPr lang="en-US" altLang="zh-CN" sz="3600" b="1" u="sng" kern="1200"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water </a:t>
            </a:r>
            <a:r>
              <a:rPr lang="en-US" altLang="zh-CN" sz="3600" b="1" u="sng" kern="1200" dirty="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system</a:t>
            </a:r>
            <a:r>
              <a:rPr lang="zh-CN" altLang="en-US" dirty="0" smtClean="0">
                <a:latin typeface="Times New Roman" panose="02020603050405020304" pitchFamily="18" charset="0"/>
                <a:cs typeface="Times New Roman" panose="02020603050405020304" pitchFamily="18" charset="0"/>
              </a:rPr>
              <a:t/>
            </a:r>
            <a:br>
              <a:rPr lang="zh-CN" altLang="en-US" dirty="0" smtClean="0">
                <a:latin typeface="Times New Roman" panose="02020603050405020304" pitchFamily="18" charset="0"/>
                <a:cs typeface="Times New Roman" panose="02020603050405020304" pitchFamily="18" charset="0"/>
              </a:rPr>
            </a:br>
            <a:endParaRPr lang="en-US" altLang="zh-CN" sz="3600" u="sng" dirty="0">
              <a:latin typeface="Times New Roman" panose="02020603050405020304" pitchFamily="18" charset="0"/>
              <a:cs typeface="Times New Roman" panose="02020603050405020304" pitchFamily="18" charset="0"/>
            </a:endParaRPr>
          </a:p>
        </p:txBody>
      </p:sp>
      <p:sp>
        <p:nvSpPr>
          <p:cNvPr id="18" name="内容占位符 1"/>
          <p:cNvSpPr txBox="1">
            <a:spLocks/>
          </p:cNvSpPr>
          <p:nvPr/>
        </p:nvSpPr>
        <p:spPr>
          <a:xfrm>
            <a:off x="543721" y="1458631"/>
            <a:ext cx="6190991" cy="666329"/>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r>
              <a:rPr lang="en-US" altLang="zh-CN" sz="2400" b="1" dirty="0">
                <a:latin typeface="微软雅黑" panose="020B0503020204020204" pitchFamily="34" charset="-122"/>
                <a:ea typeface="微软雅黑" panose="020B0503020204020204" pitchFamily="34" charset="-122"/>
                <a:cs typeface="Times New Roman" panose="02020603050405020304" pitchFamily="18" charset="0"/>
              </a:rPr>
              <a:t>Key requirements and </a:t>
            </a:r>
            <a:r>
              <a:rPr lang="en-US" altLang="zh-CN" sz="2400" b="1" dirty="0" smtClean="0">
                <a:latin typeface="微软雅黑" panose="020B0503020204020204" pitchFamily="34" charset="-122"/>
                <a:ea typeface="微软雅黑" panose="020B0503020204020204" pitchFamily="34" charset="-122"/>
                <a:cs typeface="Times New Roman" panose="02020603050405020304" pitchFamily="18" charset="0"/>
              </a:rPr>
              <a:t>parameters</a:t>
            </a:r>
          </a:p>
          <a:p>
            <a:pPr marL="393192" lvl="1" indent="0">
              <a:lnSpc>
                <a:spcPct val="110000"/>
              </a:lnSpc>
              <a:buNone/>
            </a:pPr>
            <a:endParaRPr lang="en-US" altLang="zh-CN" sz="2000" dirty="0" smtClean="0">
              <a:solidFill>
                <a:srgbClr val="000000"/>
              </a:solidFill>
              <a:latin typeface="Times New Roman" panose="02020603050405020304" pitchFamily="18" charset="0"/>
              <a:cs typeface="Times New Roman" panose="02020603050405020304" pitchFamily="18" charset="0"/>
            </a:endParaRPr>
          </a:p>
          <a:p>
            <a:pPr marL="393192" lvl="1" indent="0">
              <a:lnSpc>
                <a:spcPct val="110000"/>
              </a:lnSpc>
              <a:buNone/>
            </a:pPr>
            <a:endParaRPr lang="en-US" altLang="zh-CN"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6354832"/>
      </p:ext>
    </p:extLst>
  </p:cSld>
  <p:clrMapOvr>
    <a:masterClrMapping/>
  </p:clrMapOvr>
  <mc:AlternateContent xmlns:mc="http://schemas.openxmlformats.org/markup-compatibility/2006" xmlns:p14="http://schemas.microsoft.com/office/powerpoint/2010/main">
    <mc:Choice Requires="p14">
      <p:transition spd="med" p14:dur="700" advTm="30209">
        <p:fade/>
      </p:transition>
    </mc:Choice>
    <mc:Fallback xmlns="">
      <p:transition spd="med" advTm="30209">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365171" y="592237"/>
            <a:ext cx="10972800" cy="1143000"/>
          </a:xfrm>
        </p:spPr>
        <p:txBody>
          <a:bodyPr rtlCol="0">
            <a:normAutofit/>
          </a:bodyPr>
          <a:lstStyle/>
          <a:p>
            <a:pPr lvl="1" algn="l" rtl="0">
              <a:spcBef>
                <a:spcPct val="0"/>
              </a:spcBef>
            </a:pPr>
            <a:r>
              <a:rPr lang="en-US" altLang="zh-CN" sz="3600" b="1" u="sng" kern="1200" dirty="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Cooling water system</a:t>
            </a:r>
            <a:r>
              <a:rPr lang="zh-CN" altLang="en-US" dirty="0" smtClean="0">
                <a:latin typeface="Times New Roman" panose="02020603050405020304" pitchFamily="18" charset="0"/>
                <a:cs typeface="Times New Roman" panose="02020603050405020304" pitchFamily="18" charset="0"/>
              </a:rPr>
              <a:t/>
            </a:r>
            <a:br>
              <a:rPr lang="zh-CN" altLang="en-US" dirty="0" smtClean="0">
                <a:latin typeface="Times New Roman" panose="02020603050405020304" pitchFamily="18" charset="0"/>
                <a:cs typeface="Times New Roman" panose="02020603050405020304" pitchFamily="18" charset="0"/>
              </a:rPr>
            </a:br>
            <a:endParaRPr lang="en-US" altLang="zh-CN" sz="3600" u="sng" dirty="0">
              <a:latin typeface="Times New Roman" panose="02020603050405020304" pitchFamily="18" charset="0"/>
              <a:cs typeface="Times New Roman" panose="02020603050405020304" pitchFamily="18" charset="0"/>
            </a:endParaRPr>
          </a:p>
        </p:txBody>
      </p:sp>
      <p:sp>
        <p:nvSpPr>
          <p:cNvPr id="18" name="内容占位符 1"/>
          <p:cNvSpPr txBox="1">
            <a:spLocks/>
          </p:cNvSpPr>
          <p:nvPr/>
        </p:nvSpPr>
        <p:spPr>
          <a:xfrm>
            <a:off x="106704" y="1381860"/>
            <a:ext cx="4906261" cy="5574382"/>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r>
              <a:rPr lang="en-US" altLang="zh-CN" sz="2400" b="1" dirty="0" smtClean="0">
                <a:latin typeface="微软雅黑" panose="020B0503020204020204" pitchFamily="34" charset="-122"/>
                <a:ea typeface="微软雅黑" panose="020B0503020204020204" pitchFamily="34" charset="-122"/>
                <a:cs typeface="Times New Roman" panose="02020603050405020304" pitchFamily="18" charset="0"/>
              </a:rPr>
              <a:t>LCW</a:t>
            </a:r>
            <a:r>
              <a:rPr lang="en-US" altLang="zh-CN" sz="2100" b="1"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1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Low-conductivity water </a:t>
            </a:r>
            <a:r>
              <a:rPr lang="en-US" altLang="zh-CN" sz="2000" dirty="0" smtClean="0">
                <a:latin typeface="微软雅黑" panose="020B0503020204020204" pitchFamily="34" charset="-122"/>
                <a:ea typeface="微软雅黑" panose="020B0503020204020204" pitchFamily="34" charset="-122"/>
                <a:cs typeface="Times New Roman" panose="02020603050405020304" pitchFamily="18" charset="0"/>
              </a:rPr>
              <a:t>system</a:t>
            </a:r>
            <a:r>
              <a:rPr lang="en-US" altLang="zh-CN" sz="2100" dirty="0" smtClean="0">
                <a:latin typeface="微软雅黑" panose="020B0503020204020204" pitchFamily="34" charset="-122"/>
                <a:ea typeface="微软雅黑" panose="020B0503020204020204" pitchFamily="34" charset="-122"/>
                <a:cs typeface="Times New Roman" panose="02020603050405020304" pitchFamily="18" charset="0"/>
              </a:rPr>
              <a:t>)</a:t>
            </a:r>
          </a:p>
          <a:p>
            <a:pPr lvl="1">
              <a:lnSpc>
                <a:spcPct val="110000"/>
              </a:lnSpc>
            </a:pPr>
            <a:r>
              <a:rPr lang="en-US" altLang="zh-CN" sz="2000" dirty="0" smtClean="0">
                <a:latin typeface="微软雅黑" panose="020B0503020204020204" pitchFamily="34" charset="-122"/>
                <a:ea typeface="微软雅黑" panose="020B0503020204020204" pitchFamily="34" charset="-122"/>
                <a:cs typeface="Times New Roman" panose="02020603050405020304" pitchFamily="18" charset="0"/>
              </a:rPr>
              <a:t>Flow diagram </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Take Accelerating </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tube /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Waveguide circuit for example.</a:t>
            </a:r>
            <a:endParaRPr lang="en-US" altLang="zh-CN" sz="16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endParaRPr>
          </a:p>
          <a:p>
            <a:pPr marL="393192" lvl="1" indent="0">
              <a:lnSpc>
                <a:spcPct val="110000"/>
              </a:lnSpc>
              <a:buNone/>
            </a:pPr>
            <a:r>
              <a:rPr lang="en-US" altLang="zh-CN" sz="2000" dirty="0" smtClean="0">
                <a:latin typeface="微软雅黑" panose="020B0503020204020204" pitchFamily="34" charset="-122"/>
                <a:ea typeface="微软雅黑" panose="020B0503020204020204" pitchFamily="34" charset="-122"/>
                <a:cs typeface="Times New Roman" panose="02020603050405020304" pitchFamily="18" charset="0"/>
              </a:rPr>
              <a:t>-- Main loop</a:t>
            </a:r>
          </a:p>
          <a:p>
            <a:pPr marL="393192" lvl="1" indent="0">
              <a:lnSpc>
                <a:spcPct val="110000"/>
              </a:lnSpc>
              <a:buNone/>
            </a:pPr>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Various measures are set up to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ensure </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flow distribution and pressure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balance.</a:t>
            </a:r>
          </a:p>
          <a:p>
            <a:pPr marL="393192" lvl="1" indent="0">
              <a:lnSpc>
                <a:spcPct val="110000"/>
              </a:lnSpc>
              <a:buNone/>
            </a:pP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     Trap </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particulate matter to prevent process equipment from blocking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waterways</a:t>
            </a:r>
            <a:r>
              <a:rPr lang="en-US" altLang="zh-CN" sz="18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a:t>
            </a:r>
          </a:p>
          <a:p>
            <a:pPr marL="393192" lvl="1" indent="0">
              <a:lnSpc>
                <a:spcPct val="110000"/>
              </a:lnSpc>
              <a:buNone/>
            </a:pPr>
            <a:r>
              <a:rPr lang="en-US" altLang="zh-CN" sz="18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8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K</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eep </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the system temperature stable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through </a:t>
            </a:r>
            <a:r>
              <a:rPr lang="en-US" altLang="zh-CN" sz="16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constant temperature control.</a:t>
            </a:r>
            <a:endParaRPr lang="en-US" altLang="zh-CN" sz="18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endParaRPr>
          </a:p>
          <a:p>
            <a:pPr marL="393192" lvl="1" indent="0">
              <a:lnSpc>
                <a:spcPct val="110000"/>
              </a:lnSpc>
              <a:buNone/>
            </a:pPr>
            <a:r>
              <a:rPr lang="en-US" altLang="zh-CN" sz="2000" dirty="0" smtClean="0">
                <a:latin typeface="微软雅黑" panose="020B0503020204020204" pitchFamily="34" charset="-122"/>
                <a:ea typeface="微软雅黑" panose="020B0503020204020204" pitchFamily="34" charset="-122"/>
                <a:cs typeface="Times New Roman" panose="02020603050405020304" pitchFamily="18" charset="0"/>
              </a:rPr>
              <a:t>-- Bypass </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circulation</a:t>
            </a:r>
          </a:p>
          <a:p>
            <a:pPr marL="393192" lvl="1" indent="0">
              <a:lnSpc>
                <a:spcPct val="110000"/>
              </a:lnSpc>
              <a:buNone/>
            </a:pP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     The </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main function of bypass system is to </a:t>
            </a:r>
            <a:r>
              <a:rPr lang="en-US" altLang="zh-CN" sz="16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regulate the water quality </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and</a:t>
            </a:r>
            <a:r>
              <a:rPr lang="en-US" altLang="zh-CN" sz="16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 maintain the microenvironment </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of the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LCW system.</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7760" y="1456567"/>
            <a:ext cx="6718835" cy="4700563"/>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7760" y="1940302"/>
            <a:ext cx="6873630" cy="3733092"/>
          </a:xfrm>
          <a:prstGeom prst="rect">
            <a:avLst/>
          </a:prstGeom>
        </p:spPr>
      </p:pic>
    </p:spTree>
    <p:extLst>
      <p:ext uri="{BB962C8B-B14F-4D97-AF65-F5344CB8AC3E}">
        <p14:creationId xmlns:p14="http://schemas.microsoft.com/office/powerpoint/2010/main" val="1419925652"/>
      </p:ext>
    </p:extLst>
  </p:cSld>
  <p:clrMapOvr>
    <a:masterClrMapping/>
  </p:clrMapOvr>
  <mc:AlternateContent xmlns:mc="http://schemas.openxmlformats.org/markup-compatibility/2006" xmlns:p14="http://schemas.microsoft.com/office/powerpoint/2010/main">
    <mc:Choice Requires="p14">
      <p:transition spd="med" p14:dur="700" advTm="30209">
        <p:fade/>
      </p:transition>
    </mc:Choice>
    <mc:Fallback xmlns="">
      <p:transition spd="med" advTm="3020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365171" y="592237"/>
            <a:ext cx="10972800" cy="1143000"/>
          </a:xfrm>
        </p:spPr>
        <p:txBody>
          <a:bodyPr rtlCol="0">
            <a:normAutofit/>
          </a:bodyPr>
          <a:lstStyle/>
          <a:p>
            <a:pPr lvl="1" algn="l" rtl="0">
              <a:spcBef>
                <a:spcPct val="0"/>
              </a:spcBef>
            </a:pPr>
            <a:r>
              <a:rPr lang="en-US" altLang="zh-CN" sz="3600" b="1" u="sng" kern="1200" dirty="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Cooling water system</a:t>
            </a:r>
            <a:r>
              <a:rPr lang="zh-CN" altLang="en-US" dirty="0" smtClean="0">
                <a:latin typeface="Times New Roman" panose="02020603050405020304" pitchFamily="18" charset="0"/>
                <a:cs typeface="Times New Roman" panose="02020603050405020304" pitchFamily="18" charset="0"/>
              </a:rPr>
              <a:t/>
            </a:r>
            <a:br>
              <a:rPr lang="zh-CN" altLang="en-US" dirty="0" smtClean="0">
                <a:latin typeface="Times New Roman" panose="02020603050405020304" pitchFamily="18" charset="0"/>
                <a:cs typeface="Times New Roman" panose="02020603050405020304" pitchFamily="18" charset="0"/>
              </a:rPr>
            </a:br>
            <a:endParaRPr lang="en-US" altLang="zh-CN" sz="3600" u="sng" dirty="0">
              <a:latin typeface="Times New Roman" panose="02020603050405020304" pitchFamily="18" charset="0"/>
              <a:cs typeface="Times New Roman" panose="02020603050405020304" pitchFamily="18" charset="0"/>
            </a:endParaRPr>
          </a:p>
        </p:txBody>
      </p:sp>
      <p:sp>
        <p:nvSpPr>
          <p:cNvPr id="18" name="内容占位符 1"/>
          <p:cNvSpPr txBox="1">
            <a:spLocks/>
          </p:cNvSpPr>
          <p:nvPr/>
        </p:nvSpPr>
        <p:spPr>
          <a:xfrm>
            <a:off x="272640" y="1331139"/>
            <a:ext cx="4869847" cy="5784035"/>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r>
              <a:rPr lang="en-US" altLang="zh-CN" sz="2400" b="1" dirty="0" smtClean="0">
                <a:latin typeface="微软雅黑" panose="020B0503020204020204" pitchFamily="34" charset="-122"/>
                <a:ea typeface="微软雅黑" panose="020B0503020204020204" pitchFamily="34" charset="-122"/>
                <a:cs typeface="Times New Roman" panose="02020603050405020304" pitchFamily="18" charset="0"/>
              </a:rPr>
              <a:t>LCW</a:t>
            </a:r>
            <a:r>
              <a:rPr lang="en-US" altLang="zh-CN" sz="2100" b="1" dirty="0" smtClean="0">
                <a:latin typeface="微软雅黑" panose="020B0503020204020204" pitchFamily="34" charset="-122"/>
                <a:ea typeface="微软雅黑" panose="020B0503020204020204" pitchFamily="34" charset="-122"/>
                <a:cs typeface="Times New Roman" panose="02020603050405020304" pitchFamily="18" charset="0"/>
              </a:rPr>
              <a:t> </a:t>
            </a:r>
          </a:p>
          <a:p>
            <a:pPr lvl="1">
              <a:lnSpc>
                <a:spcPct val="110000"/>
              </a:lnSpc>
            </a:pPr>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In order to </a:t>
            </a:r>
            <a:r>
              <a:rPr lang="en-US" altLang="zh-CN" sz="1800" b="1"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slow down the corrosion rate </a:t>
            </a:r>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of copper, iron and other metals as much as possible, the </a:t>
            </a:r>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water quality of the system needs to be stable at a certain </a:t>
            </a:r>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level.</a:t>
            </a:r>
            <a:r>
              <a:rPr lang="en-US" altLang="zh-CN" sz="1800" dirty="0">
                <a:latin typeface="微软雅黑" panose="020B0503020204020204" pitchFamily="34" charset="-122"/>
                <a:ea typeface="微软雅黑" panose="020B0503020204020204" pitchFamily="34" charset="-122"/>
              </a:rPr>
              <a:t> </a:t>
            </a:r>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Specific parameters are as </a:t>
            </a:r>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follows</a:t>
            </a:r>
            <a:r>
              <a:rPr lang="zh-CN" altLang="en-US" sz="180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800" dirty="0">
              <a:latin typeface="微软雅黑" panose="020B0503020204020204" pitchFamily="34" charset="-122"/>
              <a:ea typeface="微软雅黑" panose="020B0503020204020204" pitchFamily="34" charset="-122"/>
              <a:cs typeface="Times New Roman" panose="02020603050405020304" pitchFamily="18" charset="0"/>
            </a:endParaRPr>
          </a:p>
          <a:p>
            <a:pPr marL="393192" lvl="1" indent="0">
              <a:lnSpc>
                <a:spcPct val="150000"/>
              </a:lnSpc>
              <a:spcBef>
                <a:spcPts val="0"/>
              </a:spcBef>
              <a:buNone/>
            </a:pP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 --  </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C</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onductivity</a:t>
            </a:r>
            <a:r>
              <a:rPr lang="zh-CN" altLang="en-US" sz="16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0.2~1μS/cm</a:t>
            </a:r>
          </a:p>
          <a:p>
            <a:pPr marL="444500" lvl="1" indent="0">
              <a:lnSpc>
                <a:spcPct val="150000"/>
              </a:lnSpc>
              <a:spcBef>
                <a:spcPts val="0"/>
              </a:spcBef>
              <a:buNone/>
            </a:pP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  PH: </a:t>
            </a:r>
            <a:r>
              <a:rPr lang="en-US" altLang="zh-CN" sz="16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6.7~7.5</a:t>
            </a:r>
            <a:endParaRPr lang="en-US" altLang="zh-CN" sz="16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endParaRPr>
          </a:p>
          <a:p>
            <a:pPr marL="444500" lvl="1" indent="0">
              <a:lnSpc>
                <a:spcPct val="150000"/>
              </a:lnSpc>
              <a:spcBef>
                <a:spcPts val="0"/>
              </a:spcBef>
              <a:buNone/>
            </a:pP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DO: </a:t>
            </a:r>
            <a:r>
              <a:rPr lang="en-US" altLang="zh-CN" sz="16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20</a:t>
            </a:r>
          </a:p>
          <a:p>
            <a:pPr marL="444500" lvl="1" indent="0">
              <a:lnSpc>
                <a:spcPct val="150000"/>
              </a:lnSpc>
              <a:spcBef>
                <a:spcPts val="0"/>
              </a:spcBef>
              <a:buNone/>
            </a:pP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Total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bacteria: </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10 CFU/mL</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marL="444500" lvl="1" indent="0">
              <a:lnSpc>
                <a:spcPct val="150000"/>
              </a:lnSpc>
              <a:spcBef>
                <a:spcPts val="0"/>
              </a:spcBef>
              <a:buNone/>
            </a:pP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TOC: </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1mg/L</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marL="444500" lvl="1" indent="0">
              <a:lnSpc>
                <a:spcPct val="150000"/>
              </a:lnSpc>
              <a:spcBef>
                <a:spcPts val="0"/>
              </a:spcBef>
              <a:buNone/>
            </a:pP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PM: </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10/mL</a:t>
            </a:r>
            <a:r>
              <a:rPr lang="zh-CN" altLang="en-US" sz="16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&gt;</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1um</a:t>
            </a:r>
            <a:r>
              <a:rPr lang="zh-CN" altLang="en-US" sz="160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274" y="1564712"/>
            <a:ext cx="3446895" cy="2609513"/>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9064" y="4118255"/>
            <a:ext cx="3264718" cy="2584267"/>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2488" y="4321056"/>
            <a:ext cx="2814468" cy="2337078"/>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6028" y="1564712"/>
            <a:ext cx="3278060" cy="2553543"/>
          </a:xfrm>
          <a:prstGeom prst="rect">
            <a:avLst/>
          </a:prstGeom>
        </p:spPr>
      </p:pic>
    </p:spTree>
    <p:extLst>
      <p:ext uri="{BB962C8B-B14F-4D97-AF65-F5344CB8AC3E}">
        <p14:creationId xmlns:p14="http://schemas.microsoft.com/office/powerpoint/2010/main" val="190134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365171" y="592237"/>
            <a:ext cx="10972800" cy="1143000"/>
          </a:xfrm>
        </p:spPr>
        <p:txBody>
          <a:bodyPr rtlCol="0">
            <a:normAutofit/>
          </a:bodyPr>
          <a:lstStyle/>
          <a:p>
            <a:pPr lvl="1" algn="l" rtl="0">
              <a:spcBef>
                <a:spcPct val="0"/>
              </a:spcBef>
            </a:pPr>
            <a:r>
              <a:rPr lang="en-US" altLang="zh-CN" sz="3600" b="1" u="sng" kern="1200" dirty="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Cooling water system</a:t>
            </a:r>
            <a:r>
              <a:rPr lang="zh-CN" altLang="en-US" dirty="0" smtClean="0">
                <a:latin typeface="Times New Roman" panose="02020603050405020304" pitchFamily="18" charset="0"/>
                <a:cs typeface="Times New Roman" panose="02020603050405020304" pitchFamily="18" charset="0"/>
              </a:rPr>
              <a:t/>
            </a:r>
            <a:br>
              <a:rPr lang="zh-CN" altLang="en-US" dirty="0" smtClean="0">
                <a:latin typeface="Times New Roman" panose="02020603050405020304" pitchFamily="18" charset="0"/>
                <a:cs typeface="Times New Roman" panose="02020603050405020304" pitchFamily="18" charset="0"/>
              </a:rPr>
            </a:br>
            <a:endParaRPr lang="en-US" altLang="zh-CN" sz="3600" u="sng" dirty="0">
              <a:latin typeface="Times New Roman" panose="02020603050405020304" pitchFamily="18" charset="0"/>
              <a:cs typeface="Times New Roman" panose="02020603050405020304" pitchFamily="18" charset="0"/>
            </a:endParaRPr>
          </a:p>
        </p:txBody>
      </p:sp>
      <p:sp>
        <p:nvSpPr>
          <p:cNvPr id="18" name="内容占位符 1"/>
          <p:cNvSpPr txBox="1">
            <a:spLocks/>
          </p:cNvSpPr>
          <p:nvPr/>
        </p:nvSpPr>
        <p:spPr>
          <a:xfrm>
            <a:off x="272641" y="1331139"/>
            <a:ext cx="4679685" cy="5784035"/>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r>
              <a:rPr lang="en-US" altLang="zh-CN" sz="2400" b="1" dirty="0" smtClean="0">
                <a:latin typeface="微软雅黑" panose="020B0503020204020204" pitchFamily="34" charset="-122"/>
                <a:ea typeface="微软雅黑" panose="020B0503020204020204" pitchFamily="34" charset="-122"/>
                <a:cs typeface="Times New Roman" panose="02020603050405020304" pitchFamily="18" charset="0"/>
              </a:rPr>
              <a:t>LCW</a:t>
            </a:r>
            <a:r>
              <a:rPr lang="en-US" altLang="zh-CN" sz="2100" b="1" dirty="0" smtClean="0">
                <a:latin typeface="微软雅黑" panose="020B0503020204020204" pitchFamily="34" charset="-122"/>
                <a:ea typeface="微软雅黑" panose="020B0503020204020204" pitchFamily="34" charset="-122"/>
                <a:cs typeface="Times New Roman" panose="02020603050405020304" pitchFamily="18" charset="0"/>
              </a:rPr>
              <a:t> </a:t>
            </a:r>
          </a:p>
          <a:p>
            <a:pPr lvl="1">
              <a:spcBef>
                <a:spcPts val="1200"/>
              </a:spcBef>
            </a:pPr>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A </a:t>
            </a:r>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variety of measures will be adopted to achieve these water quality </a:t>
            </a:r>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objectives</a:t>
            </a:r>
          </a:p>
          <a:p>
            <a:pPr marL="393192" lvl="1" indent="0">
              <a:spcBef>
                <a:spcPts val="1200"/>
              </a:spcBef>
              <a:buNone/>
            </a:pPr>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The flow rate through ion-exchange resin is about </a:t>
            </a:r>
            <a:r>
              <a:rPr lang="en-US" altLang="zh-CN" sz="16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1~5</a:t>
            </a:r>
            <a:r>
              <a:rPr lang="en-US" altLang="zh-CN" sz="16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marL="444500" lvl="1" indent="0">
              <a:spcBef>
                <a:spcPts val="1200"/>
              </a:spcBef>
              <a:buNone/>
            </a:pP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6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H</a:t>
            </a:r>
            <a:r>
              <a:rPr lang="en-US" altLang="zh-CN" sz="1600" b="1" baseline="30000"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 and Na</a:t>
            </a:r>
            <a:r>
              <a:rPr lang="en-US" altLang="zh-CN" sz="1600" b="1" baseline="30000"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6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type resin </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are used to adjust the PH value of the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LCW system.</a:t>
            </a:r>
          </a:p>
          <a:p>
            <a:pPr marL="444500" lvl="1" indent="0">
              <a:spcBef>
                <a:spcPts val="1200"/>
              </a:spcBef>
              <a:buNone/>
            </a:pP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6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Degassing device </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is designed to remove dissolved oxygen in the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LCW system,</a:t>
            </a:r>
            <a:r>
              <a:rPr lang="en-US" altLang="zh-CN" sz="1600" dirty="0" smtClean="0">
                <a:latin typeface="微软雅黑" panose="020B0503020204020204" pitchFamily="34" charset="-122"/>
                <a:ea typeface="微软雅黑" panose="020B0503020204020204" pitchFamily="34" charset="-122"/>
              </a:rPr>
              <a:t>.</a:t>
            </a:r>
            <a:endParaRPr lang="en-US" altLang="zh-CN" sz="1600" b="1" dirty="0" smtClean="0">
              <a:solidFill>
                <a:srgbClr val="FF0000"/>
              </a:solidFill>
              <a:latin typeface="微软雅黑" panose="020B0503020204020204" pitchFamily="34" charset="-122"/>
              <a:ea typeface="微软雅黑" panose="020B0503020204020204" pitchFamily="34" charset="-122"/>
            </a:endParaRPr>
          </a:p>
          <a:p>
            <a:pPr marL="444500" lvl="1" indent="0">
              <a:spcBef>
                <a:spcPts val="1200"/>
              </a:spcBef>
              <a:buNone/>
            </a:pP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6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Nitrogen </a:t>
            </a:r>
            <a:r>
              <a:rPr lang="en-US" altLang="zh-CN" sz="16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isolation </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is adopted to avoid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LCW system </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contact with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air.</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6217" y="2010755"/>
            <a:ext cx="6891910" cy="3916975"/>
          </a:xfrm>
          <a:prstGeom prst="rect">
            <a:avLst/>
          </a:prstGeom>
        </p:spPr>
      </p:pic>
      <p:pic>
        <p:nvPicPr>
          <p:cNvPr id="9" name="Picture 11" descr="C:\Documents and Settings\HJS\Application Data\Tencent\Users\43015105\QQ\WinTemp\RichOle\Y]$DR11P)$EFJRGZG)ND9]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7914" y="1601132"/>
            <a:ext cx="4448197" cy="486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3873828"/>
      </p:ext>
    </p:extLst>
  </p:cSld>
  <p:clrMapOvr>
    <a:masterClrMapping/>
  </p:clrMapOvr>
  <mc:AlternateContent xmlns:mc="http://schemas.openxmlformats.org/markup-compatibility/2006" xmlns:p14="http://schemas.microsoft.com/office/powerpoint/2010/main">
    <mc:Choice Requires="p14">
      <p:transition spd="med" p14:dur="700" advTm="30209">
        <p:fade/>
      </p:transition>
    </mc:Choice>
    <mc:Fallback xmlns="">
      <p:transition spd="med" advTm="3020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365171" y="592237"/>
            <a:ext cx="10972800" cy="1143000"/>
          </a:xfrm>
        </p:spPr>
        <p:txBody>
          <a:bodyPr rtlCol="0">
            <a:normAutofit/>
          </a:bodyPr>
          <a:lstStyle/>
          <a:p>
            <a:pPr lvl="1" algn="l" rtl="0">
              <a:spcBef>
                <a:spcPct val="0"/>
              </a:spcBef>
            </a:pPr>
            <a:r>
              <a:rPr lang="en-US" altLang="zh-CN" sz="3600" b="1" u="sng" kern="1200" dirty="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Cooling water system</a:t>
            </a:r>
            <a:r>
              <a:rPr lang="zh-CN" altLang="en-US" dirty="0" smtClean="0">
                <a:latin typeface="Times New Roman" panose="02020603050405020304" pitchFamily="18" charset="0"/>
                <a:cs typeface="Times New Roman" panose="02020603050405020304" pitchFamily="18" charset="0"/>
              </a:rPr>
              <a:t/>
            </a:r>
            <a:br>
              <a:rPr lang="zh-CN" altLang="en-US" dirty="0" smtClean="0">
                <a:latin typeface="Times New Roman" panose="02020603050405020304" pitchFamily="18" charset="0"/>
                <a:cs typeface="Times New Roman" panose="02020603050405020304" pitchFamily="18" charset="0"/>
              </a:rPr>
            </a:br>
            <a:endParaRPr lang="en-US" altLang="zh-CN" sz="3600" u="sng" dirty="0">
              <a:latin typeface="Times New Roman" panose="02020603050405020304" pitchFamily="18" charset="0"/>
              <a:cs typeface="Times New Roman" panose="02020603050405020304" pitchFamily="18" charset="0"/>
            </a:endParaRPr>
          </a:p>
        </p:txBody>
      </p:sp>
      <p:sp>
        <p:nvSpPr>
          <p:cNvPr id="18" name="内容占位符 1"/>
          <p:cNvSpPr txBox="1">
            <a:spLocks/>
          </p:cNvSpPr>
          <p:nvPr/>
        </p:nvSpPr>
        <p:spPr>
          <a:xfrm>
            <a:off x="272642" y="1317737"/>
            <a:ext cx="5424152" cy="5797438"/>
          </a:xfrm>
          <a:prstGeom prst="rect">
            <a:avLst/>
          </a:prstGeom>
        </p:spPr>
        <p:txBody>
          <a:bodyPr vert="horz" rtlCol="0">
            <a:normAutofit lnSpcReduction="10000"/>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r>
              <a:rPr lang="en-US" altLang="zh-CN" sz="2400" b="1" dirty="0" smtClean="0">
                <a:latin typeface="微软雅黑" panose="020B0503020204020204" pitchFamily="34" charset="-122"/>
                <a:ea typeface="微软雅黑" panose="020B0503020204020204" pitchFamily="34" charset="-122"/>
                <a:cs typeface="Times New Roman" panose="02020603050405020304" pitchFamily="18" charset="0"/>
              </a:rPr>
              <a:t>CTW</a:t>
            </a:r>
            <a:r>
              <a:rPr lang="en-US" altLang="zh-CN" sz="2100" b="1" dirty="0" smtClean="0">
                <a:latin typeface="微软雅黑" panose="020B0503020204020204" pitchFamily="34" charset="-122"/>
                <a:ea typeface="微软雅黑" panose="020B0503020204020204" pitchFamily="34" charset="-122"/>
                <a:cs typeface="Times New Roman" panose="02020603050405020304" pitchFamily="18" charset="0"/>
              </a:rPr>
              <a:t> (Cooling tower water)</a:t>
            </a:r>
            <a:endParaRPr lang="en-US" altLang="zh-CN" sz="1800" b="1" dirty="0" smtClean="0">
              <a:latin typeface="微软雅黑" panose="020B0503020204020204" pitchFamily="34" charset="-122"/>
              <a:ea typeface="微软雅黑" panose="020B0503020204020204" pitchFamily="34" charset="-122"/>
              <a:cs typeface="Times New Roman" panose="02020603050405020304" pitchFamily="18" charset="0"/>
            </a:endParaRPr>
          </a:p>
          <a:p>
            <a:pPr lvl="1">
              <a:lnSpc>
                <a:spcPct val="110000"/>
              </a:lnSpc>
            </a:pPr>
            <a:r>
              <a:rPr lang="en-US" altLang="zh-CN" sz="2200" dirty="0" smtClean="0">
                <a:latin typeface="微软雅黑" panose="020B0503020204020204" pitchFamily="34" charset="-122"/>
                <a:ea typeface="微软雅黑" panose="020B0503020204020204" pitchFamily="34" charset="-122"/>
                <a:cs typeface="Times New Roman" panose="02020603050405020304" pitchFamily="18" charset="0"/>
              </a:rPr>
              <a:t>Flow </a:t>
            </a:r>
            <a:r>
              <a:rPr lang="en-US" altLang="zh-CN" sz="2200" dirty="0">
                <a:latin typeface="微软雅黑" panose="020B0503020204020204" pitchFamily="34" charset="-122"/>
                <a:ea typeface="微软雅黑" panose="020B0503020204020204" pitchFamily="34" charset="-122"/>
                <a:cs typeface="Times New Roman" panose="02020603050405020304" pitchFamily="18" charset="0"/>
              </a:rPr>
              <a:t>diagram </a:t>
            </a:r>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:Take </a:t>
            </a:r>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CTW station of  LINAC </a:t>
            </a:r>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for example</a:t>
            </a:r>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8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endParaRPr>
          </a:p>
          <a:p>
            <a:pPr marL="393192" lvl="1" indent="0">
              <a:lnSpc>
                <a:spcPct val="110000"/>
              </a:lnSpc>
              <a:buNone/>
            </a:pPr>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   This </a:t>
            </a:r>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process can realize different operation </a:t>
            </a:r>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modes and provide cold source for LCW </a:t>
            </a:r>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and </a:t>
            </a:r>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hot </a:t>
            </a:r>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sources </a:t>
            </a:r>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for HVAC. </a:t>
            </a:r>
            <a:endParaRPr lang="en-US" altLang="zh-CN" sz="1800" dirty="0">
              <a:latin typeface="微软雅黑" panose="020B0503020204020204" pitchFamily="34" charset="-122"/>
              <a:ea typeface="微软雅黑" panose="020B0503020204020204" pitchFamily="34" charset="-122"/>
              <a:cs typeface="Times New Roman" panose="02020603050405020304" pitchFamily="18" charset="0"/>
            </a:endParaRPr>
          </a:p>
          <a:p>
            <a:pPr marL="393192" lvl="1" indent="0">
              <a:lnSpc>
                <a:spcPct val="110000"/>
              </a:lnSpc>
              <a:buNone/>
            </a:pPr>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 CTW</a:t>
            </a:r>
            <a:r>
              <a:rPr lang="zh-CN" altLang="en-US" sz="18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8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8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29</a:t>
            </a:r>
            <a:r>
              <a:rPr lang="en-US" altLang="zh-CN" sz="18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(by cooling tower)</a:t>
            </a:r>
          </a:p>
          <a:p>
            <a:pPr marL="393192" lvl="1" indent="0">
              <a:lnSpc>
                <a:spcPct val="110000"/>
              </a:lnSpc>
              <a:buNone/>
            </a:pPr>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 chilled water </a:t>
            </a:r>
            <a:r>
              <a:rPr lang="zh-CN" altLang="en-US" sz="18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8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 14.5℃</a:t>
            </a:r>
          </a:p>
          <a:p>
            <a:pPr marL="393192" lvl="1" indent="0">
              <a:lnSpc>
                <a:spcPct val="110000"/>
              </a:lnSpc>
              <a:buNone/>
            </a:pPr>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  (by </a:t>
            </a:r>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Heat recovery </a:t>
            </a:r>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chiller or cooling tower)</a:t>
            </a:r>
          </a:p>
          <a:p>
            <a:pPr marL="393192" lvl="1" indent="0">
              <a:lnSpc>
                <a:spcPct val="110000"/>
              </a:lnSpc>
              <a:buNone/>
            </a:pPr>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 hot water </a:t>
            </a:r>
          </a:p>
          <a:p>
            <a:pPr marL="393192" lvl="1" indent="0">
              <a:lnSpc>
                <a:spcPct val="110000"/>
              </a:lnSpc>
              <a:buNone/>
            </a:pPr>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   (by </a:t>
            </a:r>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Heat </a:t>
            </a:r>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recovery chiller, heat exchange and backup boil)</a:t>
            </a:r>
          </a:p>
          <a:p>
            <a:pPr marL="393192" lvl="1" indent="0">
              <a:lnSpc>
                <a:spcPct val="110000"/>
              </a:lnSpc>
              <a:buNone/>
            </a:pPr>
            <a:endParaRPr lang="en-US" altLang="zh-CN" sz="1600" dirty="0">
              <a:latin typeface="Times New Roman" panose="02020603050405020304" pitchFamily="18" charset="0"/>
              <a:cs typeface="Times New Roman" panose="02020603050405020304" pitchFamily="18" charset="0"/>
            </a:endParaRPr>
          </a:p>
          <a:p>
            <a:pPr marL="393192" lvl="1" indent="0">
              <a:lnSpc>
                <a:spcPct val="110000"/>
              </a:lnSpc>
              <a:buNone/>
            </a:pPr>
            <a:endParaRPr lang="en-US" altLang="zh-CN" sz="1600" dirty="0" smtClean="0">
              <a:latin typeface="Times New Roman" panose="02020603050405020304" pitchFamily="18" charset="0"/>
              <a:cs typeface="Times New Roman" panose="02020603050405020304" pitchFamily="18" charset="0"/>
            </a:endParaRPr>
          </a:p>
          <a:p>
            <a:pPr marL="393192" lvl="1" indent="0">
              <a:lnSpc>
                <a:spcPct val="110000"/>
              </a:lnSpc>
              <a:buNone/>
            </a:pPr>
            <a:endParaRPr lang="en-US" altLang="zh-CN" sz="1600" dirty="0" smtClean="0">
              <a:latin typeface="Times New Roman" panose="02020603050405020304" pitchFamily="18" charset="0"/>
              <a:cs typeface="Times New Roman" panose="02020603050405020304" pitchFamily="18" charset="0"/>
            </a:endParaRPr>
          </a:p>
          <a:p>
            <a:pPr marL="393192" lvl="1" indent="0">
              <a:lnSpc>
                <a:spcPct val="110000"/>
              </a:lnSpc>
              <a:buNone/>
            </a:pPr>
            <a:r>
              <a:rPr lang="zh-CN" altLang="en-US" sz="1800" dirty="0" smtClean="0">
                <a:latin typeface="Times New Roman" panose="02020603050405020304" pitchFamily="18" charset="0"/>
                <a:cs typeface="Times New Roman" panose="02020603050405020304" pitchFamily="18" charset="0"/>
              </a:rPr>
              <a:t>    </a:t>
            </a:r>
            <a:endParaRPr lang="en-US" altLang="zh-CN" sz="1800" dirty="0">
              <a:latin typeface="Times New Roman" panose="02020603050405020304" pitchFamily="18" charset="0"/>
              <a:cs typeface="Times New Roman" panose="02020603050405020304" pitchFamily="18" charset="0"/>
            </a:endParaRPr>
          </a:p>
          <a:p>
            <a:pPr marL="393192" lvl="1" indent="0">
              <a:lnSpc>
                <a:spcPct val="110000"/>
              </a:lnSpc>
              <a:buNone/>
            </a:pPr>
            <a:endParaRPr lang="en-US" altLang="zh-CN" sz="1800" b="1" dirty="0" smtClean="0">
              <a:solidFill>
                <a:srgbClr val="00B050"/>
              </a:solidFill>
              <a:latin typeface="Times New Roman" panose="02020603050405020304" pitchFamily="18" charset="0"/>
              <a:cs typeface="Times New Roman" panose="02020603050405020304" pitchFamily="18" charset="0"/>
            </a:endParaRPr>
          </a:p>
          <a:p>
            <a:pPr marL="393192" lvl="1" indent="0">
              <a:lnSpc>
                <a:spcPct val="110000"/>
              </a:lnSpc>
              <a:buNone/>
            </a:pPr>
            <a:r>
              <a:rPr lang="zh-CN" altLang="en-US" sz="1800" b="1" dirty="0" smtClean="0">
                <a:solidFill>
                  <a:srgbClr val="00B050"/>
                </a:solidFill>
                <a:latin typeface="Times New Roman" panose="02020603050405020304" pitchFamily="18" charset="0"/>
                <a:cs typeface="Times New Roman" panose="02020603050405020304" pitchFamily="18" charset="0"/>
              </a:rPr>
              <a:t>      </a:t>
            </a:r>
            <a:endParaRPr lang="en-US" altLang="zh-CN" sz="2000" dirty="0" smtClean="0">
              <a:solidFill>
                <a:srgbClr val="FF0000"/>
              </a:solidFill>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087" y="0"/>
            <a:ext cx="9657826" cy="6858000"/>
          </a:xfrm>
          <a:prstGeom prst="rect">
            <a:avLst/>
          </a:prstGeom>
          <a:scene3d>
            <a:camera prst="orthographicFront">
              <a:rot lat="0" lon="5400000" rev="0"/>
            </a:camera>
            <a:lightRig rig="threePt" dir="t"/>
          </a:scene3d>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094926" y="1524651"/>
            <a:ext cx="5223321" cy="4949588"/>
          </a:xfrm>
          <a:prstGeom prst="rect">
            <a:avLst/>
          </a:prstGeom>
        </p:spPr>
      </p:pic>
    </p:spTree>
    <p:extLst>
      <p:ext uri="{BB962C8B-B14F-4D97-AF65-F5344CB8AC3E}">
        <p14:creationId xmlns:p14="http://schemas.microsoft.com/office/powerpoint/2010/main" val="2458913689"/>
      </p:ext>
    </p:extLst>
  </p:cSld>
  <p:clrMapOvr>
    <a:masterClrMapping/>
  </p:clrMapOvr>
  <mc:AlternateContent xmlns:mc="http://schemas.openxmlformats.org/markup-compatibility/2006" xmlns:p14="http://schemas.microsoft.com/office/powerpoint/2010/main">
    <mc:Choice Requires="p14">
      <p:transition spd="med" p14:dur="700" advTm="30209">
        <p:fade/>
      </p:transition>
    </mc:Choice>
    <mc:Fallback xmlns="">
      <p:transition spd="med" advTm="30209">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365171" y="592237"/>
            <a:ext cx="10972800" cy="1143000"/>
          </a:xfrm>
        </p:spPr>
        <p:txBody>
          <a:bodyPr rtlCol="0">
            <a:normAutofit/>
          </a:bodyPr>
          <a:lstStyle/>
          <a:p>
            <a:pPr lvl="1" algn="l" rtl="0">
              <a:spcBef>
                <a:spcPct val="0"/>
              </a:spcBef>
            </a:pPr>
            <a:r>
              <a:rPr lang="en-US" altLang="zh-CN" sz="3600" b="1" u="sng" kern="1200" dirty="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Cooling water system</a:t>
            </a:r>
            <a:r>
              <a:rPr lang="zh-CN" altLang="en-US" dirty="0" smtClean="0">
                <a:latin typeface="Times New Roman" panose="02020603050405020304" pitchFamily="18" charset="0"/>
                <a:cs typeface="Times New Roman" panose="02020603050405020304" pitchFamily="18" charset="0"/>
              </a:rPr>
              <a:t/>
            </a:r>
            <a:br>
              <a:rPr lang="zh-CN" altLang="en-US" dirty="0" smtClean="0">
                <a:latin typeface="Times New Roman" panose="02020603050405020304" pitchFamily="18" charset="0"/>
                <a:cs typeface="Times New Roman" panose="02020603050405020304" pitchFamily="18" charset="0"/>
              </a:rPr>
            </a:br>
            <a:endParaRPr lang="en-US" altLang="zh-CN" sz="3600" u="sng" dirty="0">
              <a:latin typeface="Times New Roman" panose="02020603050405020304" pitchFamily="18" charset="0"/>
              <a:cs typeface="Times New Roman" panose="02020603050405020304" pitchFamily="18" charset="0"/>
            </a:endParaRPr>
          </a:p>
        </p:txBody>
      </p:sp>
      <p:sp>
        <p:nvSpPr>
          <p:cNvPr id="18" name="内容占位符 1"/>
          <p:cNvSpPr txBox="1">
            <a:spLocks/>
          </p:cNvSpPr>
          <p:nvPr/>
        </p:nvSpPr>
        <p:spPr>
          <a:xfrm>
            <a:off x="272641" y="1317737"/>
            <a:ext cx="5213759" cy="5797438"/>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r>
              <a:rPr lang="en-US" altLang="zh-CN" sz="2200" b="1" dirty="0" smtClean="0">
                <a:latin typeface="微软雅黑" panose="020B0503020204020204" pitchFamily="34" charset="-122"/>
                <a:ea typeface="微软雅黑" panose="020B0503020204020204" pitchFamily="34" charset="-122"/>
                <a:cs typeface="Times New Roman" panose="02020603050405020304" pitchFamily="18" charset="0"/>
              </a:rPr>
              <a:t>DW(</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Deionized water </a:t>
            </a:r>
            <a:r>
              <a:rPr lang="en-US" altLang="zh-CN" sz="2200" b="1"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200" b="1" dirty="0">
              <a:latin typeface="微软雅黑" panose="020B0503020204020204" pitchFamily="34" charset="-122"/>
              <a:ea typeface="微软雅黑" panose="020B0503020204020204" pitchFamily="34" charset="-122"/>
              <a:cs typeface="Times New Roman" panose="02020603050405020304" pitchFamily="18" charset="0"/>
            </a:endParaRPr>
          </a:p>
          <a:p>
            <a:pPr marL="0" indent="0">
              <a:buNone/>
            </a:pPr>
            <a:r>
              <a:rPr lang="en-US" altLang="zh-CN" sz="2200" b="1"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DW system provides </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deionized water for LCW and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laboratory. The </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system consists of three parts: Ultra-pure Water Treatment System</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water distribution network and water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terminal</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    </a:t>
            </a:r>
          </a:p>
          <a:p>
            <a:pPr lvl="1">
              <a:lnSpc>
                <a:spcPct val="110000"/>
              </a:lnSpc>
            </a:pPr>
            <a:r>
              <a:rPr lang="en-US" altLang="zh-CN" sz="200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Ultra-pure Water Treatment </a:t>
            </a:r>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System</a:t>
            </a:r>
          </a:p>
          <a:p>
            <a:pPr marL="393192" lvl="1" indent="0">
              <a:lnSpc>
                <a:spcPct val="110000"/>
              </a:lnSpc>
              <a:buNone/>
            </a:pP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Adopt</a:t>
            </a:r>
            <a:r>
              <a:rPr lang="en-US" altLang="zh-CN" sz="1600" dirty="0" smtClean="0">
                <a:latin typeface="微软雅黑" panose="020B0503020204020204" pitchFamily="34" charset="-122"/>
                <a:ea typeface="微软雅黑" panose="020B0503020204020204" pitchFamily="34" charset="-122"/>
              </a:rPr>
              <a:t> </a:t>
            </a:r>
            <a:r>
              <a:rPr lang="en-US" altLang="zh-CN" sz="16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two-stage RO</a:t>
            </a:r>
            <a:r>
              <a:rPr lang="en-US" altLang="zh-CN" sz="16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reverse osmosis) </a:t>
            </a:r>
            <a:r>
              <a:rPr lang="en-US" altLang="zh-CN" sz="16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and EDI </a:t>
            </a:r>
            <a:r>
              <a:rPr lang="en-US" altLang="zh-CN" sz="16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process</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a:t>
            </a:r>
          </a:p>
          <a:p>
            <a:pPr marL="393192" lvl="1" indent="0">
              <a:lnSpc>
                <a:spcPct val="110000"/>
              </a:lnSpc>
              <a:buNone/>
            </a:pP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The device can provide ultra-pure water with a resistivity of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18M</a:t>
            </a:r>
            <a:r>
              <a:rPr lang="el-GR" altLang="zh-CN" sz="1600" dirty="0">
                <a:latin typeface="微软雅黑" panose="020B0503020204020204" pitchFamily="34" charset="-122"/>
                <a:ea typeface="微软雅黑" panose="020B0503020204020204" pitchFamily="34" charset="-122"/>
                <a:cs typeface="Times New Roman" panose="02020603050405020304" pitchFamily="18" charset="0"/>
              </a:rPr>
              <a:t>Ω•</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cm.</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lvl="1">
              <a:lnSpc>
                <a:spcPct val="110000"/>
              </a:lnSpc>
            </a:pP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W</a:t>
            </a:r>
            <a:r>
              <a:rPr lang="en-US" altLang="zh-CN" sz="2000" dirty="0" smtClean="0">
                <a:latin typeface="微软雅黑" panose="020B0503020204020204" pitchFamily="34" charset="-122"/>
                <a:ea typeface="微软雅黑" panose="020B0503020204020204" pitchFamily="34" charset="-122"/>
                <a:cs typeface="Times New Roman" panose="02020603050405020304" pitchFamily="18" charset="0"/>
              </a:rPr>
              <a:t>ater </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distribution </a:t>
            </a:r>
            <a:r>
              <a:rPr lang="en-US" altLang="zh-CN" sz="2000" dirty="0" smtClean="0">
                <a:latin typeface="微软雅黑" panose="020B0503020204020204" pitchFamily="34" charset="-122"/>
                <a:ea typeface="微软雅黑" panose="020B0503020204020204" pitchFamily="34" charset="-122"/>
                <a:cs typeface="Times New Roman" panose="02020603050405020304" pitchFamily="18" charset="0"/>
              </a:rPr>
              <a:t>pipe network</a:t>
            </a:r>
          </a:p>
          <a:p>
            <a:pPr marL="393192" lvl="1" indent="0">
              <a:lnSpc>
                <a:spcPct val="110000"/>
              </a:lnSpc>
              <a:buNone/>
            </a:pP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 CPVC</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 S316L or PVDF</a:t>
            </a:r>
          </a:p>
          <a:p>
            <a:pPr lvl="1">
              <a:lnSpc>
                <a:spcPct val="110000"/>
              </a:lnSpc>
            </a:pP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E</a:t>
            </a:r>
            <a:r>
              <a:rPr lang="en-US" altLang="zh-CN" sz="2000" dirty="0" smtClean="0">
                <a:latin typeface="微软雅黑" panose="020B0503020204020204" pitchFamily="34" charset="-122"/>
                <a:ea typeface="微软雅黑" panose="020B0503020204020204" pitchFamily="34" charset="-122"/>
                <a:cs typeface="Times New Roman" panose="02020603050405020304" pitchFamily="18" charset="0"/>
              </a:rPr>
              <a:t>xperimental </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water </a:t>
            </a:r>
            <a:r>
              <a:rPr lang="en-US" altLang="zh-CN" sz="2000" dirty="0" smtClean="0">
                <a:latin typeface="微软雅黑" panose="020B0503020204020204" pitchFamily="34" charset="-122"/>
                <a:ea typeface="微软雅黑" panose="020B0503020204020204" pitchFamily="34" charset="-122"/>
                <a:cs typeface="Times New Roman" panose="02020603050405020304" pitchFamily="18" charset="0"/>
              </a:rPr>
              <a:t>requirements can satisfied by </a:t>
            </a:r>
            <a:r>
              <a:rPr lang="en-US" altLang="zh-CN" sz="20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adding terminal filtration and water quality lifting </a:t>
            </a:r>
            <a:r>
              <a:rPr lang="en-US" altLang="zh-CN" sz="20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devices.</a:t>
            </a:r>
            <a:endParaRPr lang="en-US" altLang="zh-CN" sz="16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endParaRPr>
          </a:p>
          <a:p>
            <a:pPr marL="393192" lvl="1" indent="0">
              <a:lnSpc>
                <a:spcPct val="110000"/>
              </a:lnSpc>
              <a:buNone/>
            </a:pPr>
            <a:r>
              <a:rPr lang="en-US" altLang="zh-CN" sz="1600" dirty="0" smtClean="0">
                <a:latin typeface="Times New Roman" panose="02020603050405020304" pitchFamily="18" charset="0"/>
                <a:cs typeface="Times New Roman" panose="02020603050405020304" pitchFamily="18" charset="0"/>
              </a:rPr>
              <a:t>      </a:t>
            </a:r>
            <a:endParaRPr lang="en-US" altLang="zh-CN" sz="1600" dirty="0">
              <a:latin typeface="Times New Roman" panose="02020603050405020304" pitchFamily="18" charset="0"/>
              <a:cs typeface="Times New Roman" panose="02020603050405020304" pitchFamily="18" charset="0"/>
            </a:endParaRPr>
          </a:p>
          <a:p>
            <a:pPr marL="444500" lvl="1" indent="0">
              <a:buNone/>
            </a:pPr>
            <a:endParaRPr lang="en-US" altLang="zh-CN" sz="2000" dirty="0" smtClean="0">
              <a:solidFill>
                <a:srgbClr val="FF0000"/>
              </a:solidFill>
              <a:latin typeface="Times New Roman" panose="02020603050405020304" pitchFamily="18" charset="0"/>
              <a:cs typeface="Times New Roman" panose="02020603050405020304" pitchFamily="18" charset="0"/>
            </a:endParaRPr>
          </a:p>
        </p:txBody>
      </p:sp>
      <p:pic>
        <p:nvPicPr>
          <p:cNvPr id="5" name="图片 4" descr="C:\Documents and Settings\HJS\Application Data\Tencent\Users\43015105\QQ\WinTemp\RichOle\PEGNYU(BQT4SD3TO(K}UV6I.png"/>
          <p:cNvPicPr/>
          <p:nvPr/>
        </p:nvPicPr>
        <p:blipFill>
          <a:blip r:embed="rId3">
            <a:extLst>
              <a:ext uri="{28A0092B-C50C-407E-A947-70E740481C1C}">
                <a14:useLocalDpi xmlns:a14="http://schemas.microsoft.com/office/drawing/2010/main" val="0"/>
              </a:ext>
            </a:extLst>
          </a:blip>
          <a:srcRect/>
          <a:stretch>
            <a:fillRect/>
          </a:stretch>
        </p:blipFill>
        <p:spPr bwMode="auto">
          <a:xfrm>
            <a:off x="5348537" y="1439118"/>
            <a:ext cx="6688367" cy="4484252"/>
          </a:xfrm>
          <a:prstGeom prst="rect">
            <a:avLst/>
          </a:prstGeom>
          <a:noFill/>
          <a:ln>
            <a:noFill/>
          </a:ln>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4951" y="1735237"/>
            <a:ext cx="6441953" cy="4379051"/>
          </a:xfrm>
          <a:prstGeom prst="rect">
            <a:avLst/>
          </a:prstGeom>
        </p:spPr>
      </p:pic>
    </p:spTree>
    <p:extLst>
      <p:ext uri="{BB962C8B-B14F-4D97-AF65-F5344CB8AC3E}">
        <p14:creationId xmlns:p14="http://schemas.microsoft.com/office/powerpoint/2010/main" val="889708382"/>
      </p:ext>
    </p:extLst>
  </p:cSld>
  <p:clrMapOvr>
    <a:masterClrMapping/>
  </p:clrMapOvr>
  <mc:AlternateContent xmlns:mc="http://schemas.openxmlformats.org/markup-compatibility/2006" xmlns:p14="http://schemas.microsoft.com/office/powerpoint/2010/main">
    <mc:Choice Requires="p14">
      <p:transition spd="med" p14:dur="700" advTm="30209">
        <p:fade/>
      </p:transition>
    </mc:Choice>
    <mc:Fallback xmlns="">
      <p:transition spd="med" advTm="3020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365171" y="592237"/>
            <a:ext cx="10972800" cy="1143000"/>
          </a:xfrm>
        </p:spPr>
        <p:txBody>
          <a:bodyPr rtlCol="0">
            <a:normAutofit/>
          </a:bodyPr>
          <a:lstStyle/>
          <a:p>
            <a:pPr lvl="1" algn="l" rtl="0">
              <a:spcBef>
                <a:spcPct val="0"/>
              </a:spcBef>
            </a:pPr>
            <a:r>
              <a:rPr lang="en-US" altLang="zh-CN" sz="3600" b="1" u="sng" kern="1200" dirty="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Cooling water system</a:t>
            </a:r>
            <a:r>
              <a:rPr lang="zh-CN" altLang="en-US" dirty="0" smtClean="0">
                <a:latin typeface="Times New Roman" panose="02020603050405020304" pitchFamily="18" charset="0"/>
                <a:cs typeface="Times New Roman" panose="02020603050405020304" pitchFamily="18" charset="0"/>
              </a:rPr>
              <a:t/>
            </a:r>
            <a:br>
              <a:rPr lang="zh-CN" altLang="en-US" dirty="0" smtClean="0">
                <a:latin typeface="Times New Roman" panose="02020603050405020304" pitchFamily="18" charset="0"/>
                <a:cs typeface="Times New Roman" panose="02020603050405020304" pitchFamily="18" charset="0"/>
              </a:rPr>
            </a:br>
            <a:endParaRPr lang="en-US" altLang="zh-CN" sz="3600" u="sng" dirty="0">
              <a:latin typeface="Times New Roman" panose="02020603050405020304" pitchFamily="18" charset="0"/>
              <a:cs typeface="Times New Roman" panose="02020603050405020304" pitchFamily="18" charset="0"/>
            </a:endParaRPr>
          </a:p>
        </p:txBody>
      </p:sp>
      <p:sp>
        <p:nvSpPr>
          <p:cNvPr id="18" name="内容占位符 1"/>
          <p:cNvSpPr txBox="1">
            <a:spLocks/>
          </p:cNvSpPr>
          <p:nvPr/>
        </p:nvSpPr>
        <p:spPr>
          <a:xfrm>
            <a:off x="222855" y="1287257"/>
            <a:ext cx="6963311" cy="5797438"/>
          </a:xfrm>
          <a:prstGeom prst="rect">
            <a:avLst/>
          </a:prstGeom>
        </p:spPr>
        <p:txBody>
          <a:bodyPr vert="horz" rtlCol="0">
            <a:normAutofit fontScale="92500" lnSpcReduction="10000"/>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spcBef>
                <a:spcPts val="1200"/>
              </a:spcBef>
            </a:pPr>
            <a:r>
              <a:rPr lang="en-US" altLang="zh-CN" sz="2400" b="1" dirty="0" smtClean="0">
                <a:latin typeface="微软雅黑" panose="020B0503020204020204" pitchFamily="34" charset="-122"/>
                <a:ea typeface="微软雅黑" panose="020B0503020204020204" pitchFamily="34" charset="-122"/>
                <a:cs typeface="Times New Roman" panose="02020603050405020304" pitchFamily="18" charset="0"/>
              </a:rPr>
              <a:t>WW</a:t>
            </a:r>
            <a:r>
              <a:rPr lang="en-US" altLang="zh-CN" sz="2200" b="1" dirty="0" smtClean="0">
                <a:latin typeface="微软雅黑" panose="020B0503020204020204" pitchFamily="34" charset="-122"/>
                <a:ea typeface="微软雅黑" panose="020B0503020204020204" pitchFamily="34" charset="-122"/>
                <a:cs typeface="Times New Roman" panose="02020603050405020304" pitchFamily="18" charset="0"/>
              </a:rPr>
              <a:t>(Waste </a:t>
            </a:r>
            <a:r>
              <a:rPr lang="en-US" altLang="zh-CN" sz="2200" b="1" dirty="0">
                <a:latin typeface="微软雅黑" panose="020B0503020204020204" pitchFamily="34" charset="-122"/>
                <a:ea typeface="微软雅黑" panose="020B0503020204020204" pitchFamily="34" charset="-122"/>
                <a:cs typeface="Times New Roman" panose="02020603050405020304" pitchFamily="18" charset="0"/>
              </a:rPr>
              <a:t>water collection and discharge </a:t>
            </a:r>
            <a:r>
              <a:rPr lang="en-US" altLang="zh-CN" sz="2200" b="1" dirty="0" smtClean="0">
                <a:latin typeface="微软雅黑" panose="020B0503020204020204" pitchFamily="34" charset="-122"/>
                <a:ea typeface="微软雅黑" panose="020B0503020204020204" pitchFamily="34" charset="-122"/>
                <a:cs typeface="Times New Roman" panose="02020603050405020304" pitchFamily="18" charset="0"/>
              </a:rPr>
              <a:t>system)</a:t>
            </a:r>
            <a:endParaRPr lang="en-US" altLang="zh-CN" sz="2200" b="1" dirty="0">
              <a:latin typeface="微软雅黑" panose="020B0503020204020204" pitchFamily="34" charset="-122"/>
              <a:ea typeface="微软雅黑" panose="020B0503020204020204" pitchFamily="34" charset="-122"/>
              <a:cs typeface="Times New Roman" panose="02020603050405020304" pitchFamily="18" charset="0"/>
            </a:endParaRPr>
          </a:p>
          <a:p>
            <a:pPr indent="274320">
              <a:spcBef>
                <a:spcPts val="1200"/>
              </a:spcBef>
            </a:pPr>
            <a:r>
              <a:rPr lang="en-US" altLang="zh-CN" sz="1900" dirty="0">
                <a:latin typeface="微软雅黑" panose="020B0503020204020204" pitchFamily="34" charset="-122"/>
                <a:ea typeface="微软雅黑" panose="020B0503020204020204" pitchFamily="34" charset="-122"/>
                <a:cs typeface="Times New Roman" panose="02020603050405020304" pitchFamily="18" charset="0"/>
              </a:rPr>
              <a:t>Process wastewater </a:t>
            </a:r>
            <a:r>
              <a:rPr lang="en-US" altLang="zh-CN" sz="1900" dirty="0" smtClean="0">
                <a:latin typeface="微软雅黑" panose="020B0503020204020204" pitchFamily="34" charset="-122"/>
                <a:ea typeface="微软雅黑" panose="020B0503020204020204" pitchFamily="34" charset="-122"/>
                <a:cs typeface="Times New Roman" panose="02020603050405020304" pitchFamily="18" charset="0"/>
              </a:rPr>
              <a:t> of CEPC consists </a:t>
            </a:r>
            <a:r>
              <a:rPr lang="en-US" altLang="zh-CN" sz="1900" dirty="0">
                <a:latin typeface="微软雅黑" panose="020B0503020204020204" pitchFamily="34" charset="-122"/>
                <a:ea typeface="微软雅黑" panose="020B0503020204020204" pitchFamily="34" charset="-122"/>
                <a:cs typeface="Times New Roman" panose="02020603050405020304" pitchFamily="18" charset="0"/>
              </a:rPr>
              <a:t>of </a:t>
            </a:r>
            <a:r>
              <a:rPr lang="en-US" altLang="zh-CN" sz="1900" dirty="0" smtClean="0">
                <a:latin typeface="微软雅黑" panose="020B0503020204020204" pitchFamily="34" charset="-122"/>
                <a:ea typeface="微软雅黑" panose="020B0503020204020204" pitchFamily="34" charset="-122"/>
                <a:cs typeface="Times New Roman" panose="02020603050405020304" pitchFamily="18" charset="0"/>
              </a:rPr>
              <a:t> ordinary wastewater </a:t>
            </a:r>
            <a:r>
              <a:rPr lang="en-US" altLang="zh-CN" sz="1900" dirty="0">
                <a:latin typeface="微软雅黑" panose="020B0503020204020204" pitchFamily="34" charset="-122"/>
                <a:ea typeface="微软雅黑" panose="020B0503020204020204" pitchFamily="34" charset="-122"/>
                <a:cs typeface="Times New Roman" panose="02020603050405020304" pitchFamily="18" charset="0"/>
              </a:rPr>
              <a:t>and low-level radioactive </a:t>
            </a:r>
            <a:r>
              <a:rPr lang="en-US" altLang="zh-CN" sz="1900" dirty="0" smtClean="0">
                <a:latin typeface="微软雅黑" panose="020B0503020204020204" pitchFamily="34" charset="-122"/>
                <a:ea typeface="微软雅黑" panose="020B0503020204020204" pitchFamily="34" charset="-122"/>
                <a:cs typeface="Times New Roman" panose="02020603050405020304" pitchFamily="18" charset="0"/>
              </a:rPr>
              <a:t>wastewater</a:t>
            </a:r>
            <a:r>
              <a:rPr lang="en-US" altLang="zh-CN" sz="1900" dirty="0">
                <a:latin typeface="微软雅黑" panose="020B0503020204020204" pitchFamily="34" charset="-122"/>
                <a:ea typeface="微软雅黑" panose="020B0503020204020204" pitchFamily="34" charset="-122"/>
                <a:cs typeface="Times New Roman" panose="02020603050405020304" pitchFamily="18" charset="0"/>
              </a:rPr>
              <a:t>. </a:t>
            </a:r>
            <a:endParaRPr lang="en-US" altLang="zh-CN" sz="190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0" indent="0">
              <a:spcBef>
                <a:spcPts val="1200"/>
              </a:spcBef>
              <a:buNone/>
            </a:pP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500" dirty="0" smtClean="0">
                <a:latin typeface="微软雅黑" panose="020B0503020204020204" pitchFamily="34" charset="-122"/>
                <a:ea typeface="微软雅黑" panose="020B0503020204020204" pitchFamily="34" charset="-122"/>
                <a:cs typeface="Times New Roman" panose="02020603050405020304" pitchFamily="18" charset="0"/>
              </a:rPr>
              <a:t>--  Ordinary </a:t>
            </a: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process </a:t>
            </a:r>
            <a:r>
              <a:rPr lang="en-US" altLang="zh-CN" sz="1500" dirty="0" smtClean="0">
                <a:latin typeface="微软雅黑" panose="020B0503020204020204" pitchFamily="34" charset="-122"/>
                <a:ea typeface="微软雅黑" panose="020B0503020204020204" pitchFamily="34" charset="-122"/>
                <a:cs typeface="Times New Roman" panose="02020603050405020304" pitchFamily="18" charset="0"/>
              </a:rPr>
              <a:t>wastewater </a:t>
            </a: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is discharged directly or recycled after treatment. </a:t>
            </a:r>
          </a:p>
          <a:p>
            <a:pPr marL="0" indent="0">
              <a:spcBef>
                <a:spcPts val="1200"/>
              </a:spcBef>
              <a:buNone/>
            </a:pPr>
            <a:r>
              <a:rPr lang="en-US" altLang="zh-CN" sz="1500" dirty="0" smtClean="0">
                <a:latin typeface="微软雅黑" panose="020B0503020204020204" pitchFamily="34" charset="-122"/>
                <a:ea typeface="微软雅黑" panose="020B0503020204020204" pitchFamily="34" charset="-122"/>
                <a:cs typeface="Times New Roman" panose="02020603050405020304" pitchFamily="18" charset="0"/>
              </a:rPr>
              <a:t>     -- </a:t>
            </a: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Low-level radioactive wastewater should be collected and stored for </a:t>
            </a:r>
            <a:r>
              <a:rPr lang="en-US" altLang="zh-CN" sz="15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natural attenuation</a:t>
            </a: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 and discharged or recycled according to relevant national standards and regulations after </a:t>
            </a:r>
            <a:r>
              <a:rPr lang="en-US" altLang="zh-CN" sz="1500" dirty="0" smtClean="0">
                <a:latin typeface="微软雅黑" panose="020B0503020204020204" pitchFamily="34" charset="-122"/>
                <a:ea typeface="微软雅黑" panose="020B0503020204020204" pitchFamily="34" charset="-122"/>
                <a:cs typeface="Times New Roman" panose="02020603050405020304" pitchFamily="18" charset="0"/>
              </a:rPr>
              <a:t>testing.</a:t>
            </a:r>
            <a:endParaRPr lang="en-US" altLang="zh-CN" sz="1500" dirty="0">
              <a:latin typeface="微软雅黑" panose="020B0503020204020204" pitchFamily="34" charset="-122"/>
              <a:ea typeface="微软雅黑" panose="020B0503020204020204" pitchFamily="34" charset="-122"/>
              <a:cs typeface="Times New Roman" panose="02020603050405020304" pitchFamily="18" charset="0"/>
            </a:endParaRPr>
          </a:p>
          <a:p>
            <a:pPr indent="274320">
              <a:spcBef>
                <a:spcPts val="1200"/>
              </a:spcBef>
            </a:pPr>
            <a:r>
              <a:rPr lang="en-US" altLang="zh-CN" sz="1900" dirty="0">
                <a:latin typeface="微软雅黑" panose="020B0503020204020204" pitchFamily="34" charset="-122"/>
                <a:ea typeface="微软雅黑" panose="020B0503020204020204" pitchFamily="34" charset="-122"/>
                <a:cs typeface="Times New Roman" panose="02020603050405020304" pitchFamily="18" charset="0"/>
              </a:rPr>
              <a:t>According to the distribution of low-level radioactive wastewater discharge points and the possible discharge volume, many facilities need to be set up to collect and store. </a:t>
            </a:r>
            <a:endParaRPr lang="en-US" altLang="zh-CN" sz="190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0" lvl="1" indent="0">
              <a:lnSpc>
                <a:spcPct val="110000"/>
              </a:lnSpc>
              <a:spcBef>
                <a:spcPts val="1200"/>
              </a:spcBef>
              <a:buClr>
                <a:schemeClr val="accent3">
                  <a:lumMod val="50000"/>
                </a:schemeClr>
              </a:buClr>
              <a:buSzPct val="95000"/>
              <a:buNone/>
            </a:pP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500" dirty="0" smtClean="0">
                <a:latin typeface="微软雅黑" panose="020B0503020204020204" pitchFamily="34" charset="-122"/>
                <a:ea typeface="微软雅黑" panose="020B0503020204020204" pitchFamily="34" charset="-122"/>
                <a:cs typeface="Times New Roman" panose="02020603050405020304" pitchFamily="18" charset="0"/>
              </a:rPr>
              <a:t>Drainage ditches and catchment wells need </a:t>
            </a: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to be set up along the </a:t>
            </a:r>
            <a:r>
              <a:rPr lang="en-US" altLang="zh-CN" sz="1500" dirty="0" smtClean="0">
                <a:latin typeface="微软雅黑" panose="020B0503020204020204" pitchFamily="34" charset="-122"/>
                <a:ea typeface="微软雅黑" panose="020B0503020204020204" pitchFamily="34" charset="-122"/>
                <a:cs typeface="Times New Roman" panose="02020603050405020304" pitchFamily="18" charset="0"/>
              </a:rPr>
              <a:t>tunnel , with the </a:t>
            </a: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preliminary design of collecting </a:t>
            </a:r>
            <a:r>
              <a:rPr lang="en-US" altLang="zh-CN" sz="1500" dirty="0" smtClean="0">
                <a:latin typeface="微软雅黑" panose="020B0503020204020204" pitchFamily="34" charset="-122"/>
                <a:ea typeface="微软雅黑" panose="020B0503020204020204" pitchFamily="34" charset="-122"/>
                <a:cs typeface="Times New Roman" panose="02020603050405020304" pitchFamily="18" charset="0"/>
              </a:rPr>
              <a:t>well(V=2m</a:t>
            </a:r>
            <a:r>
              <a:rPr lang="en-US" altLang="zh-CN" sz="1500" baseline="30000" dirty="0" smtClean="0">
                <a:latin typeface="微软雅黑" panose="020B0503020204020204" pitchFamily="34" charset="-122"/>
                <a:ea typeface="微软雅黑" panose="020B0503020204020204" pitchFamily="34" charset="-122"/>
                <a:cs typeface="Times New Roman" panose="02020603050405020304" pitchFamily="18" charset="0"/>
              </a:rPr>
              <a:t>3</a:t>
            </a:r>
            <a:r>
              <a:rPr lang="en-US" altLang="zh-CN" sz="150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is </a:t>
            </a:r>
            <a:r>
              <a:rPr lang="en-US" altLang="zh-CN" sz="15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one every 500 </a:t>
            </a:r>
            <a:r>
              <a:rPr lang="en-US" altLang="zh-CN" sz="1500" b="1"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meters</a:t>
            </a:r>
            <a:r>
              <a:rPr lang="en-US" altLang="zh-CN" sz="15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500" b="1"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5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w</a:t>
            </a:r>
            <a:r>
              <a:rPr lang="en-US" altLang="zh-CN" sz="1500" b="1"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ith the </a:t>
            </a:r>
            <a:r>
              <a:rPr lang="en-US" altLang="zh-CN" sz="15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d</a:t>
            </a:r>
            <a:r>
              <a:rPr lang="en-US" altLang="zh-CN" sz="1500" b="1"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rainage </a:t>
            </a:r>
            <a:r>
              <a:rPr lang="en-US" altLang="zh-CN" sz="15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slope </a:t>
            </a:r>
            <a:r>
              <a:rPr lang="en-US" altLang="zh-CN" sz="1500" b="1"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is about </a:t>
            </a:r>
            <a:r>
              <a:rPr lang="en-US" altLang="zh-CN" sz="1500" b="1" dirty="0">
                <a:solidFill>
                  <a:srgbClr val="FF0000"/>
                </a:solidFill>
                <a:latin typeface="微软雅黑" panose="020B0503020204020204" pitchFamily="34" charset="-122"/>
                <a:ea typeface="微软雅黑" panose="020B0503020204020204" pitchFamily="34" charset="-122"/>
              </a:rPr>
              <a:t>1</a:t>
            </a:r>
            <a:r>
              <a:rPr lang="en-US" altLang="zh-CN" sz="1500" b="1" dirty="0" smtClean="0">
                <a:solidFill>
                  <a:srgbClr val="FF0000"/>
                </a:solidFill>
                <a:latin typeface="微软雅黑" panose="020B0503020204020204" pitchFamily="34" charset="-122"/>
                <a:ea typeface="微软雅黑" panose="020B0503020204020204" pitchFamily="34" charset="-122"/>
              </a:rPr>
              <a:t>‰.</a:t>
            </a:r>
            <a:endParaRPr lang="en-US" altLang="zh-CN" sz="15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marL="0" lvl="1" indent="0">
              <a:lnSpc>
                <a:spcPct val="110000"/>
              </a:lnSpc>
              <a:spcBef>
                <a:spcPts val="1200"/>
              </a:spcBef>
              <a:buClr>
                <a:schemeClr val="accent3">
                  <a:lumMod val="50000"/>
                </a:schemeClr>
              </a:buClr>
              <a:buSzPct val="95000"/>
              <a:buNone/>
            </a:pPr>
            <a:r>
              <a:rPr lang="en-US" altLang="zh-CN" sz="150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 There are 18 </a:t>
            </a:r>
            <a:r>
              <a:rPr lang="en-US" altLang="zh-CN" sz="1500" dirty="0" smtClean="0">
                <a:latin typeface="微软雅黑" panose="020B0503020204020204" pitchFamily="34" charset="-122"/>
                <a:ea typeface="微软雅黑" panose="020B0503020204020204" pitchFamily="34" charset="-122"/>
                <a:cs typeface="Times New Roman" panose="02020603050405020304" pitchFamily="18" charset="0"/>
              </a:rPr>
              <a:t>storage </a:t>
            </a: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areas for low-level radioactive waste water underground</a:t>
            </a:r>
            <a:r>
              <a:rPr lang="en-US" altLang="zh-CN" sz="15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500" dirty="0">
                <a:latin typeface="微软雅黑" panose="020B0503020204020204" pitchFamily="34" charset="-122"/>
                <a:ea typeface="微软雅黑" panose="020B0503020204020204" pitchFamily="34" charset="-122"/>
              </a:rPr>
              <a:t> </a:t>
            </a:r>
            <a:r>
              <a:rPr lang="en-US" altLang="zh-CN" sz="1500" dirty="0" smtClean="0">
                <a:latin typeface="微软雅黑" panose="020B0503020204020204" pitchFamily="34" charset="-122"/>
                <a:ea typeface="微软雅黑" panose="020B0503020204020204" pitchFamily="34" charset="-122"/>
                <a:cs typeface="Times New Roman" panose="02020603050405020304" pitchFamily="18" charset="0"/>
              </a:rPr>
              <a:t>each storage volume is </a:t>
            </a:r>
            <a:r>
              <a:rPr lang="en-US" altLang="zh-CN" sz="1500" b="1" dirty="0">
                <a:latin typeface="微软雅黑" panose="020B0503020204020204" pitchFamily="34" charset="-122"/>
                <a:ea typeface="微软雅黑" panose="020B0503020204020204" pitchFamily="34" charset="-122"/>
                <a:cs typeface="Times New Roman" panose="02020603050405020304" pitchFamily="18" charset="0"/>
              </a:rPr>
              <a:t>the maximum volume of the water cooling </a:t>
            </a:r>
            <a:r>
              <a:rPr lang="en-US" altLang="zh-CN" sz="1500" b="1" dirty="0" smtClean="0">
                <a:latin typeface="微软雅黑" panose="020B0503020204020204" pitchFamily="34" charset="-122"/>
                <a:ea typeface="微软雅黑" panose="020B0503020204020204" pitchFamily="34" charset="-122"/>
                <a:cs typeface="Times New Roman" panose="02020603050405020304" pitchFamily="18" charset="0"/>
              </a:rPr>
              <a:t>subsystems </a:t>
            </a:r>
            <a:r>
              <a:rPr lang="en-US" altLang="zh-CN" sz="1500" b="1" dirty="0">
                <a:latin typeface="微软雅黑" panose="020B0503020204020204" pitchFamily="34" charset="-122"/>
                <a:ea typeface="微软雅黑" panose="020B0503020204020204" pitchFamily="34" charset="-122"/>
                <a:cs typeface="Times New Roman" panose="02020603050405020304" pitchFamily="18" charset="0"/>
              </a:rPr>
              <a:t>in the </a:t>
            </a:r>
            <a:r>
              <a:rPr lang="en-US" altLang="zh-CN" sz="1500" b="1" dirty="0" smtClean="0">
                <a:latin typeface="微软雅黑" panose="020B0503020204020204" pitchFamily="34" charset="-122"/>
                <a:ea typeface="微软雅黑" panose="020B0503020204020204" pitchFamily="34" charset="-122"/>
                <a:cs typeface="Times New Roman" panose="02020603050405020304" pitchFamily="18" charset="0"/>
              </a:rPr>
              <a:t>area</a:t>
            </a:r>
            <a:r>
              <a:rPr lang="en-US" altLang="zh-CN" sz="1500" dirty="0" smtClean="0">
                <a:latin typeface="微软雅黑" panose="020B0503020204020204" pitchFamily="34" charset="-122"/>
                <a:ea typeface="微软雅黑" panose="020B0503020204020204" pitchFamily="34" charset="-122"/>
                <a:cs typeface="Times New Roman" panose="02020603050405020304" pitchFamily="18" charset="0"/>
              </a:rPr>
              <a:t>.</a:t>
            </a:r>
          </a:p>
          <a:p>
            <a:pPr marL="0" lvl="1" indent="0">
              <a:lnSpc>
                <a:spcPct val="110000"/>
              </a:lnSpc>
              <a:spcBef>
                <a:spcPts val="1200"/>
              </a:spcBef>
              <a:buClr>
                <a:schemeClr val="accent3">
                  <a:lumMod val="50000"/>
                </a:schemeClr>
              </a:buClr>
              <a:buSzPct val="95000"/>
              <a:buNone/>
            </a:pPr>
            <a:r>
              <a:rPr lang="zh-CN" altLang="en-US" sz="15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500" dirty="0" smtClean="0">
                <a:latin typeface="微软雅黑" panose="020B0503020204020204" pitchFamily="34" charset="-122"/>
                <a:ea typeface="微软雅黑" panose="020B0503020204020204" pitchFamily="34" charset="-122"/>
                <a:cs typeface="Times New Roman" panose="02020603050405020304" pitchFamily="18" charset="0"/>
              </a:rPr>
              <a:t>Storage </a:t>
            </a:r>
            <a:r>
              <a:rPr lang="en-US" altLang="zh-CN" sz="1500" dirty="0">
                <a:latin typeface="微软雅黑" panose="020B0503020204020204" pitchFamily="34" charset="-122"/>
                <a:ea typeface="微软雅黑" panose="020B0503020204020204" pitchFamily="34" charset="-122"/>
                <a:cs typeface="Times New Roman" panose="02020603050405020304" pitchFamily="18" charset="0"/>
              </a:rPr>
              <a:t>volume </a:t>
            </a:r>
            <a:r>
              <a:rPr lang="zh-CN" altLang="en-US" sz="15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5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500" b="1"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9800m</a:t>
            </a:r>
            <a:r>
              <a:rPr lang="en-US" altLang="zh-CN" sz="1500" b="1" baseline="300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3</a:t>
            </a:r>
            <a:r>
              <a:rPr lang="en-US" altLang="zh-CN" sz="1500" dirty="0" smtClean="0">
                <a:latin typeface="微软雅黑" panose="020B0503020204020204" pitchFamily="34" charset="-122"/>
                <a:ea typeface="微软雅黑" panose="020B0503020204020204" pitchFamily="34" charset="-122"/>
                <a:cs typeface="Times New Roman" panose="02020603050405020304" pitchFamily="18" charset="0"/>
              </a:rPr>
              <a:t>=100+100+16*600</a:t>
            </a:r>
            <a:r>
              <a:rPr lang="zh-CN" altLang="en-US" sz="150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50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0" lvl="1" indent="0">
              <a:lnSpc>
                <a:spcPct val="110000"/>
              </a:lnSpc>
              <a:spcBef>
                <a:spcPts val="1200"/>
              </a:spcBef>
              <a:buClr>
                <a:schemeClr val="accent3">
                  <a:lumMod val="50000"/>
                </a:schemeClr>
              </a:buClr>
              <a:buSzPct val="95000"/>
              <a:buNone/>
            </a:pP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marL="0" lvl="1" indent="0">
              <a:lnSpc>
                <a:spcPct val="110000"/>
              </a:lnSpc>
              <a:spcBef>
                <a:spcPts val="1200"/>
              </a:spcBef>
              <a:buClr>
                <a:schemeClr val="accent3">
                  <a:lumMod val="50000"/>
                </a:schemeClr>
              </a:buClr>
              <a:buSzPct val="95000"/>
              <a:buNone/>
            </a:pPr>
            <a:endPar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0" lvl="1" indent="0">
              <a:lnSpc>
                <a:spcPct val="110000"/>
              </a:lnSpc>
              <a:spcBef>
                <a:spcPts val="1200"/>
              </a:spcBef>
              <a:buClr>
                <a:schemeClr val="accent3">
                  <a:lumMod val="50000"/>
                </a:schemeClr>
              </a:buClr>
              <a:buSzPct val="95000"/>
              <a:buNone/>
            </a:pPr>
            <a:endParaRPr lang="zh-CN" altLang="en-US" sz="1600" dirty="0" smtClean="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5952" y="1211220"/>
            <a:ext cx="4357980" cy="3198745"/>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9822" y="4291584"/>
            <a:ext cx="2714324" cy="2286000"/>
          </a:xfrm>
          <a:prstGeom prst="rect">
            <a:avLst/>
          </a:prstGeom>
        </p:spPr>
      </p:pic>
      <p:sp>
        <p:nvSpPr>
          <p:cNvPr id="8" name="矩形 7"/>
          <p:cNvSpPr/>
          <p:nvPr/>
        </p:nvSpPr>
        <p:spPr>
          <a:xfrm>
            <a:off x="8645536" y="3816644"/>
            <a:ext cx="3082895" cy="369332"/>
          </a:xfrm>
          <a:prstGeom prst="rect">
            <a:avLst/>
          </a:prstGeom>
        </p:spPr>
        <p:txBody>
          <a:bodyPr wrap="none">
            <a:spAutoFit/>
          </a:bodyPr>
          <a:lstStyle/>
          <a:p>
            <a:r>
              <a:rPr lang="en-US" altLang="zh-CN" b="1" dirty="0" smtClean="0">
                <a:solidFill>
                  <a:srgbClr val="2B77C5"/>
                </a:solidFill>
                <a:latin typeface="Arial" panose="020B0604020202020204" pitchFamily="34" charset="0"/>
              </a:rPr>
              <a:t>Discharge or reutilization. </a:t>
            </a:r>
            <a:endParaRPr lang="zh-CN" altLang="en-US" dirty="0"/>
          </a:p>
        </p:txBody>
      </p:sp>
    </p:spTree>
    <p:extLst>
      <p:ext uri="{BB962C8B-B14F-4D97-AF65-F5344CB8AC3E}">
        <p14:creationId xmlns:p14="http://schemas.microsoft.com/office/powerpoint/2010/main" val="211577578"/>
      </p:ext>
    </p:extLst>
  </p:cSld>
  <p:clrMapOvr>
    <a:masterClrMapping/>
  </p:clrMapOvr>
  <mc:AlternateContent xmlns:mc="http://schemas.openxmlformats.org/markup-compatibility/2006" xmlns:p14="http://schemas.microsoft.com/office/powerpoint/2010/main">
    <mc:Choice Requires="p14">
      <p:transition spd="med" p14:dur="700" advTm="30209">
        <p:fade/>
      </p:transition>
    </mc:Choice>
    <mc:Fallback xmlns="">
      <p:transition spd="med" advTm="30209">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365171" y="592237"/>
            <a:ext cx="10972800" cy="1143000"/>
          </a:xfrm>
        </p:spPr>
        <p:txBody>
          <a:bodyPr rtlCol="0">
            <a:normAutofit/>
          </a:bodyPr>
          <a:lstStyle/>
          <a:p>
            <a:pPr lvl="1" algn="l" rtl="0">
              <a:spcBef>
                <a:spcPct val="0"/>
              </a:spcBef>
            </a:pPr>
            <a:r>
              <a:rPr lang="en-US" altLang="zh-CN" sz="3600" b="1" u="sng" kern="1200"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Electric </a:t>
            </a:r>
            <a:r>
              <a:rPr lang="en-US" altLang="zh-CN" sz="3600" b="1" u="sng" kern="1200" dirty="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engineering </a:t>
            </a:r>
            <a:r>
              <a:rPr lang="zh-CN" altLang="en-US" dirty="0" smtClean="0">
                <a:latin typeface="Times New Roman" panose="02020603050405020304" pitchFamily="18" charset="0"/>
                <a:cs typeface="Times New Roman" panose="02020603050405020304" pitchFamily="18" charset="0"/>
              </a:rPr>
              <a:t/>
            </a:r>
            <a:br>
              <a:rPr lang="zh-CN" altLang="en-US" dirty="0" smtClean="0">
                <a:latin typeface="Times New Roman" panose="02020603050405020304" pitchFamily="18" charset="0"/>
                <a:cs typeface="Times New Roman" panose="02020603050405020304" pitchFamily="18" charset="0"/>
              </a:rPr>
            </a:br>
            <a:endParaRPr lang="en-US" altLang="zh-CN" sz="3600" u="sng" dirty="0">
              <a:latin typeface="Times New Roman" panose="02020603050405020304" pitchFamily="18" charset="0"/>
              <a:cs typeface="Times New Roman" panose="02020603050405020304" pitchFamily="18" charset="0"/>
            </a:endParaRPr>
          </a:p>
        </p:txBody>
      </p:sp>
      <p:sp>
        <p:nvSpPr>
          <p:cNvPr id="18" name="内容占位符 1"/>
          <p:cNvSpPr txBox="1">
            <a:spLocks/>
          </p:cNvSpPr>
          <p:nvPr/>
        </p:nvSpPr>
        <p:spPr>
          <a:xfrm>
            <a:off x="149082" y="1450463"/>
            <a:ext cx="4432177" cy="5253868"/>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r>
              <a:rPr lang="en-US" altLang="zh-CN" sz="2000" b="1" dirty="0" smtClean="0">
                <a:latin typeface="微软雅黑" panose="020B0503020204020204" pitchFamily="34" charset="-122"/>
                <a:ea typeface="微软雅黑" panose="020B0503020204020204" pitchFamily="34" charset="-122"/>
                <a:cs typeface="Times New Roman" panose="02020603050405020304" pitchFamily="18" charset="0"/>
              </a:rPr>
              <a:t>Electric </a:t>
            </a:r>
            <a:r>
              <a:rPr lang="en-US" altLang="zh-CN" sz="2000" b="1" dirty="0">
                <a:latin typeface="微软雅黑" panose="020B0503020204020204" pitchFamily="34" charset="-122"/>
                <a:ea typeface="微软雅黑" panose="020B0503020204020204" pitchFamily="34" charset="-122"/>
                <a:cs typeface="Times New Roman" panose="02020603050405020304" pitchFamily="18" charset="0"/>
              </a:rPr>
              <a:t>power demand</a:t>
            </a:r>
          </a:p>
          <a:p>
            <a:pPr marL="674688" lvl="1" indent="-274638"/>
            <a:r>
              <a:rPr lang="en-US" altLang="zh-CN" sz="2000" b="1" dirty="0" smtClean="0">
                <a:latin typeface="微软雅黑" panose="020B0503020204020204" pitchFamily="34" charset="-122"/>
                <a:ea typeface="微软雅黑" panose="020B0503020204020204" pitchFamily="34" charset="-122"/>
                <a:cs typeface="Times New Roman" panose="02020603050405020304" pitchFamily="18" charset="0"/>
              </a:rPr>
              <a:t>Total: </a:t>
            </a:r>
            <a:r>
              <a:rPr lang="en-US" altLang="zh-CN" sz="20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270.37MW</a:t>
            </a:r>
            <a:r>
              <a:rPr lang="en-US" altLang="zh-CN" sz="2000" b="1" dirty="0" smtClean="0">
                <a:latin typeface="微软雅黑" panose="020B0503020204020204" pitchFamily="34" charset="-122"/>
                <a:ea typeface="微软雅黑" panose="020B0503020204020204" pitchFamily="34" charset="-122"/>
                <a:cs typeface="Times New Roman" panose="02020603050405020304" pitchFamily="18" charset="0"/>
              </a:rPr>
              <a:t> </a:t>
            </a:r>
            <a:endParaRPr lang="en-US" altLang="zh-CN" sz="1800" dirty="0">
              <a:latin typeface="微软雅黑" panose="020B0503020204020204" pitchFamily="34" charset="-122"/>
              <a:ea typeface="微软雅黑" panose="020B0503020204020204" pitchFamily="34" charset="-122"/>
              <a:cs typeface="Times New Roman" panose="02020603050405020304" pitchFamily="18" charset="0"/>
            </a:endParaRPr>
          </a:p>
          <a:p>
            <a:pPr marL="674688" lvl="1" indent="-274638"/>
            <a:endParaRPr lang="en-US" altLang="zh-CN" sz="2000" b="1" baseline="30000" dirty="0" smtClean="0">
              <a:latin typeface="Times New Roman" panose="02020603050405020304" pitchFamily="18" charset="0"/>
              <a:cs typeface="Times New Roman" panose="02020603050405020304" pitchFamily="18" charset="0"/>
            </a:endParaRPr>
          </a:p>
          <a:p>
            <a:pPr marL="400050" lvl="1" indent="0">
              <a:buNone/>
            </a:pPr>
            <a:endParaRPr lang="en-US" altLang="zh-CN" sz="2000" b="1" dirty="0" smtClean="0">
              <a:latin typeface="Times New Roman" panose="02020603050405020304" pitchFamily="18" charset="0"/>
              <a:cs typeface="Times New Roman" panose="02020603050405020304" pitchFamily="18" charset="0"/>
            </a:endParaRPr>
          </a:p>
          <a:p>
            <a:pPr lvl="2"/>
            <a:endParaRPr lang="en-US" altLang="zh-CN" sz="2000" b="1" dirty="0" smtClean="0">
              <a:latin typeface="Times New Roman" panose="02020603050405020304" pitchFamily="18" charset="0"/>
              <a:cs typeface="Times New Roman" panose="02020603050405020304" pitchFamily="18" charset="0"/>
            </a:endParaRPr>
          </a:p>
          <a:p>
            <a:pPr marL="400050" lvl="1" indent="0">
              <a:buNone/>
            </a:pPr>
            <a:endParaRPr lang="en-US" altLang="zh-CN" sz="2000" b="1" dirty="0" smtClean="0">
              <a:latin typeface="Times New Roman" panose="02020603050405020304" pitchFamily="18" charset="0"/>
              <a:cs typeface="Times New Roman" panose="02020603050405020304" pitchFamily="18" charset="0"/>
            </a:endParaRPr>
          </a:p>
          <a:p>
            <a:pPr lvl="2"/>
            <a:endParaRPr lang="en-US" altLang="zh-CN" dirty="0" smtClean="0">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7488" y="2348269"/>
            <a:ext cx="8082000" cy="4356062"/>
          </a:xfrm>
          <a:prstGeom prst="rect">
            <a:avLst/>
          </a:prstGeom>
        </p:spPr>
      </p:pic>
    </p:spTree>
    <p:extLst>
      <p:ext uri="{BB962C8B-B14F-4D97-AF65-F5344CB8AC3E}">
        <p14:creationId xmlns:p14="http://schemas.microsoft.com/office/powerpoint/2010/main" val="1324982128"/>
      </p:ext>
    </p:extLst>
  </p:cSld>
  <p:clrMapOvr>
    <a:masterClrMapping/>
  </p:clrMapOvr>
  <mc:AlternateContent xmlns:mc="http://schemas.openxmlformats.org/markup-compatibility/2006" xmlns:p14="http://schemas.microsoft.com/office/powerpoint/2010/main">
    <mc:Choice Requires="p14">
      <p:transition spd="med" p14:dur="700" advTm="586">
        <p:fade/>
      </p:transition>
    </mc:Choice>
    <mc:Fallback xmlns="">
      <p:transition spd="med" advTm="586">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365171" y="592237"/>
            <a:ext cx="10972800" cy="1143000"/>
          </a:xfrm>
        </p:spPr>
        <p:txBody>
          <a:bodyPr rtlCol="0">
            <a:normAutofit/>
          </a:bodyPr>
          <a:lstStyle/>
          <a:p>
            <a:pPr lvl="1" algn="l" rtl="0">
              <a:spcBef>
                <a:spcPct val="0"/>
              </a:spcBef>
            </a:pPr>
            <a:r>
              <a:rPr lang="en-US" altLang="zh-CN" sz="3600" b="1" u="sng" kern="12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Cooling water system</a:t>
            </a:r>
            <a:r>
              <a:rPr lang="zh-CN" altLang="en-US" dirty="0" smtClean="0">
                <a:latin typeface="Times New Roman" panose="02020603050405020304" pitchFamily="18" charset="0"/>
                <a:cs typeface="Times New Roman" panose="02020603050405020304" pitchFamily="18" charset="0"/>
              </a:rPr>
              <a:t/>
            </a:r>
            <a:br>
              <a:rPr lang="zh-CN" altLang="en-US" dirty="0" smtClean="0">
                <a:latin typeface="Times New Roman" panose="02020603050405020304" pitchFamily="18" charset="0"/>
                <a:cs typeface="Times New Roman" panose="02020603050405020304" pitchFamily="18" charset="0"/>
              </a:rPr>
            </a:br>
            <a:endParaRPr lang="en-US" altLang="zh-CN" sz="3600" u="sng" dirty="0">
              <a:latin typeface="Times New Roman" panose="02020603050405020304" pitchFamily="18" charset="0"/>
              <a:cs typeface="Times New Roman" panose="02020603050405020304" pitchFamily="18" charset="0"/>
            </a:endParaRPr>
          </a:p>
        </p:txBody>
      </p:sp>
      <p:sp>
        <p:nvSpPr>
          <p:cNvPr id="18" name="内容占位符 1"/>
          <p:cNvSpPr txBox="1">
            <a:spLocks/>
          </p:cNvSpPr>
          <p:nvPr/>
        </p:nvSpPr>
        <p:spPr>
          <a:xfrm>
            <a:off x="272641" y="1317737"/>
            <a:ext cx="10724435" cy="5797438"/>
          </a:xfrm>
          <a:prstGeom prst="rect">
            <a:avLst/>
          </a:prstGeom>
        </p:spPr>
        <p:txBody>
          <a:bodyPr vert="horz" rtlCol="0">
            <a:normAutofit lnSpcReduction="10000"/>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spcBef>
                <a:spcPts val="600"/>
              </a:spcBef>
            </a:pPr>
            <a:r>
              <a:rPr lang="en-US" altLang="zh-CN" sz="2400" b="1" dirty="0" smtClean="0">
                <a:latin typeface="微软雅黑" panose="020B0503020204020204" pitchFamily="34" charset="-122"/>
                <a:ea typeface="微软雅黑" panose="020B0503020204020204" pitchFamily="34" charset="-122"/>
                <a:cs typeface="Times New Roman" panose="02020603050405020304" pitchFamily="18" charset="0"/>
              </a:rPr>
              <a:t>Cooling </a:t>
            </a:r>
            <a:r>
              <a:rPr lang="en-US" altLang="zh-CN" sz="2400" b="1" dirty="0">
                <a:latin typeface="微软雅黑" panose="020B0503020204020204" pitchFamily="34" charset="-122"/>
                <a:ea typeface="微软雅黑" panose="020B0503020204020204" pitchFamily="34" charset="-122"/>
                <a:cs typeface="Times New Roman" panose="02020603050405020304" pitchFamily="18" charset="0"/>
              </a:rPr>
              <a:t>water control system</a:t>
            </a:r>
          </a:p>
          <a:p>
            <a:pPr indent="274320">
              <a:spcBef>
                <a:spcPts val="600"/>
              </a:spcBef>
            </a:pPr>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LCW</a:t>
            </a:r>
            <a:endParaRPr lang="en-US" altLang="zh-CN" sz="18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marL="0" indent="0">
              <a:spcBef>
                <a:spcPts val="600"/>
              </a:spcBef>
              <a:buNone/>
            </a:pP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     --  </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Each subsystem sets up a PLC-based field controller to collect real-time data and control the process. It records the status, performance and running time of relevant equipment, prompts maintenance time and fault in time, and sends the data to the operation station for centralized operation management through field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bus</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a:t>
            </a:r>
          </a:p>
          <a:p>
            <a:pPr marL="0" indent="0">
              <a:spcBef>
                <a:spcPts val="600"/>
              </a:spcBef>
              <a:buNone/>
            </a:pP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 According to different temperature control requirements and power consumption, different temperature control methods are adopted</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a:t>
            </a:r>
          </a:p>
          <a:p>
            <a:pPr marL="0" indent="0">
              <a:spcBef>
                <a:spcPts val="600"/>
              </a:spcBef>
              <a:buNone/>
            </a:pP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      -- </a:t>
            </a:r>
            <a:r>
              <a:rPr lang="en-US" altLang="zh-CN" sz="16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A special quartz </a:t>
            </a:r>
            <a:r>
              <a:rPr lang="en-US" altLang="zh-CN" sz="16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crystal </a:t>
            </a:r>
            <a:r>
              <a:rPr lang="en-US" altLang="zh-CN" sz="16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temperature probe is used as a high precision temperature sensor.</a:t>
            </a:r>
          </a:p>
          <a:p>
            <a:pPr indent="274320">
              <a:spcBef>
                <a:spcPts val="600"/>
              </a:spcBef>
            </a:pPr>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CTW</a:t>
            </a:r>
          </a:p>
          <a:p>
            <a:pPr marL="0" indent="0">
              <a:spcBef>
                <a:spcPts val="600"/>
              </a:spcBef>
              <a:buNone/>
            </a:pP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 The freezing station is equipped with a local control system, which can change the number of starting and stopping chillers, cooling pumps, freezing pumps and cooling towers according to the change of the load of the primary water system to realize group control, fault detection and alarm of the main engine and its auxiliary equipment, parameter monitoring, program starting and stopping of the equipment and other functions. </a:t>
            </a:r>
          </a:p>
          <a:p>
            <a:pPr marL="0" indent="0">
              <a:spcBef>
                <a:spcPts val="600"/>
              </a:spcBef>
              <a:buNone/>
            </a:pP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    -- The </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operation combination of cooling tower, water chiller and plate heat exchanger is adjusted according to the change of temperature and humidity in outdoor environment. </a:t>
            </a:r>
          </a:p>
          <a:p>
            <a:pPr indent="274320">
              <a:spcBef>
                <a:spcPts val="600"/>
              </a:spcBef>
            </a:pPr>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Establish a number of regional duty stations and general facility database </a:t>
            </a:r>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systems.</a:t>
            </a:r>
            <a:endParaRPr lang="en-US" altLang="zh-CN" sz="1800" dirty="0">
              <a:latin typeface="微软雅黑" panose="020B0503020204020204" pitchFamily="34" charset="-122"/>
              <a:ea typeface="微软雅黑" panose="020B0503020204020204" pitchFamily="34" charset="-122"/>
              <a:cs typeface="Times New Roman" panose="02020603050405020304" pitchFamily="18" charset="0"/>
            </a:endParaRPr>
          </a:p>
          <a:p>
            <a:pPr marL="0" lvl="1" indent="0">
              <a:spcBef>
                <a:spcPts val="600"/>
              </a:spcBef>
              <a:buClr>
                <a:schemeClr val="accent3">
                  <a:lumMod val="50000"/>
                </a:schemeClr>
              </a:buClr>
              <a:buSzPct val="95000"/>
              <a:buNone/>
            </a:pPr>
            <a:endParaRPr lang="en-US" altLang="zh-CN" sz="1600" dirty="0">
              <a:latin typeface="Times New Roman" panose="02020603050405020304" pitchFamily="18" charset="0"/>
              <a:cs typeface="Times New Roman" panose="02020603050405020304" pitchFamily="18" charset="0"/>
            </a:endParaRPr>
          </a:p>
          <a:p>
            <a:pPr marL="393192" lvl="1" indent="0">
              <a:lnSpc>
                <a:spcPct val="110000"/>
              </a:lnSpc>
              <a:buNone/>
            </a:pPr>
            <a:r>
              <a:rPr lang="en-US" altLang="zh-CN" sz="1600" dirty="0">
                <a:latin typeface="Times New Roman" panose="02020603050405020304" pitchFamily="18" charset="0"/>
                <a:cs typeface="Times New Roman" panose="02020603050405020304" pitchFamily="18" charset="0"/>
              </a:rPr>
              <a:t> </a:t>
            </a:r>
            <a:r>
              <a:rPr lang="en-US" altLang="zh-CN" sz="1600" dirty="0" smtClean="0">
                <a:latin typeface="Times New Roman" panose="02020603050405020304" pitchFamily="18" charset="0"/>
                <a:cs typeface="Times New Roman" panose="02020603050405020304" pitchFamily="18" charset="0"/>
              </a:rPr>
              <a:t>     </a:t>
            </a:r>
            <a:endParaRPr lang="en-US" altLang="zh-CN" sz="1600" dirty="0">
              <a:latin typeface="Times New Roman" panose="02020603050405020304" pitchFamily="18" charset="0"/>
              <a:cs typeface="Times New Roman" panose="02020603050405020304" pitchFamily="18" charset="0"/>
            </a:endParaRPr>
          </a:p>
          <a:p>
            <a:pPr marL="444500" lvl="1" indent="0">
              <a:buNone/>
            </a:pPr>
            <a:endParaRPr lang="en-US" altLang="zh-CN" sz="2000"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6491888"/>
      </p:ext>
    </p:extLst>
  </p:cSld>
  <p:clrMapOvr>
    <a:masterClrMapping/>
  </p:clrMapOvr>
  <mc:AlternateContent xmlns:mc="http://schemas.openxmlformats.org/markup-compatibility/2006" xmlns:p14="http://schemas.microsoft.com/office/powerpoint/2010/main">
    <mc:Choice Requires="p14">
      <p:transition spd="med" p14:dur="700" advTm="30209">
        <p:fade/>
      </p:transition>
    </mc:Choice>
    <mc:Fallback xmlns="">
      <p:transition spd="med" advTm="30209">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365171" y="592237"/>
            <a:ext cx="10972800" cy="1143000"/>
          </a:xfrm>
        </p:spPr>
        <p:txBody>
          <a:bodyPr rtlCol="0">
            <a:normAutofit/>
          </a:bodyPr>
          <a:lstStyle/>
          <a:p>
            <a:pPr lvl="1" algn="l" rtl="0">
              <a:spcBef>
                <a:spcPct val="0"/>
              </a:spcBef>
            </a:pPr>
            <a:r>
              <a:rPr lang="en-US" altLang="zh-CN" sz="3600" b="1" u="sng" kern="1200"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Compressed  Air System</a:t>
            </a:r>
            <a:r>
              <a:rPr lang="zh-CN" altLang="en-US" dirty="0">
                <a:latin typeface="Times New Roman" panose="02020603050405020304" pitchFamily="18" charset="0"/>
                <a:cs typeface="Times New Roman" panose="02020603050405020304" pitchFamily="18" charset="0"/>
              </a:rPr>
              <a:t/>
            </a:r>
            <a:br>
              <a:rPr lang="zh-CN" altLang="en-US" dirty="0">
                <a:latin typeface="Times New Roman" panose="02020603050405020304" pitchFamily="18" charset="0"/>
                <a:cs typeface="Times New Roman" panose="02020603050405020304" pitchFamily="18" charset="0"/>
              </a:rPr>
            </a:br>
            <a:endParaRPr lang="en-US" altLang="zh-CN" sz="3600" u="sng" dirty="0">
              <a:latin typeface="Times New Roman" panose="02020603050405020304" pitchFamily="18" charset="0"/>
              <a:cs typeface="Times New Roman" panose="02020603050405020304" pitchFamily="18" charset="0"/>
            </a:endParaRPr>
          </a:p>
        </p:txBody>
      </p:sp>
      <p:sp>
        <p:nvSpPr>
          <p:cNvPr id="18" name="内容占位符 1"/>
          <p:cNvSpPr txBox="1">
            <a:spLocks/>
          </p:cNvSpPr>
          <p:nvPr/>
        </p:nvSpPr>
        <p:spPr>
          <a:xfrm>
            <a:off x="399642" y="1661755"/>
            <a:ext cx="3241026" cy="494129"/>
          </a:xfrm>
          <a:prstGeom prst="rect">
            <a:avLst/>
          </a:prstGeom>
        </p:spPr>
        <p:txBody>
          <a:bodyPr vert="horz" rtlCol="0">
            <a:normAutofit fontScale="85000" lnSpcReduction="10000"/>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spcBef>
                <a:spcPts val="600"/>
              </a:spcBef>
            </a:pPr>
            <a:r>
              <a:rPr lang="en-US" altLang="zh-CN" sz="2400" b="1" dirty="0">
                <a:latin typeface="微软雅黑" panose="020B0503020204020204" pitchFamily="34" charset="-122"/>
                <a:ea typeface="微软雅黑" panose="020B0503020204020204" pitchFamily="34" charset="-122"/>
                <a:cs typeface="Times New Roman" panose="02020603050405020304" pitchFamily="18" charset="0"/>
              </a:rPr>
              <a:t>System Configuration</a:t>
            </a:r>
            <a:endParaRPr lang="en-US" altLang="zh-CN" sz="20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矩形: 圆角 3">
            <a:extLst>
              <a:ext uri="{FF2B5EF4-FFF2-40B4-BE49-F238E27FC236}">
                <a16:creationId xmlns:a16="http://schemas.microsoft.com/office/drawing/2014/main" id="{75CEEAD6-6ED7-4AF5-9574-0F5DB19B7825}"/>
              </a:ext>
            </a:extLst>
          </p:cNvPr>
          <p:cNvSpPr/>
          <p:nvPr/>
        </p:nvSpPr>
        <p:spPr>
          <a:xfrm>
            <a:off x="1554750" y="2190838"/>
            <a:ext cx="2676698" cy="808582"/>
          </a:xfrm>
          <a:prstGeom prst="roundRect">
            <a:avLst>
              <a:gd name="adj" fmla="val 8442"/>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tx2"/>
                </a:solidFill>
                <a:latin typeface="微软雅黑" panose="020B0503020204020204" pitchFamily="34" charset="-122"/>
                <a:ea typeface="微软雅黑" panose="020B0503020204020204" pitchFamily="34" charset="-122"/>
              </a:rPr>
              <a:t>Operating Pressure</a:t>
            </a:r>
          </a:p>
          <a:p>
            <a:pPr algn="ctr"/>
            <a:r>
              <a:rPr lang="en-US" altLang="zh-CN" sz="1600" b="1" dirty="0" smtClean="0">
                <a:solidFill>
                  <a:schemeClr val="accent4"/>
                </a:solidFill>
                <a:latin typeface="微软雅黑" panose="020B0503020204020204" pitchFamily="34" charset="-122"/>
                <a:ea typeface="微软雅黑" panose="020B0503020204020204" pitchFamily="34" charset="-122"/>
              </a:rPr>
              <a:t>0.6~0.8MPa</a:t>
            </a:r>
            <a:endParaRPr lang="zh-CN" altLang="en-US" sz="1600" b="1" dirty="0">
              <a:solidFill>
                <a:schemeClr val="accent4"/>
              </a:solidFill>
              <a:latin typeface="微软雅黑" panose="020B0503020204020204" pitchFamily="34" charset="-122"/>
              <a:ea typeface="微软雅黑" panose="020B0503020204020204" pitchFamily="34" charset="-122"/>
            </a:endParaRPr>
          </a:p>
        </p:txBody>
      </p:sp>
      <p:sp>
        <p:nvSpPr>
          <p:cNvPr id="5" name="矩形: 圆角 4">
            <a:extLst>
              <a:ext uri="{FF2B5EF4-FFF2-40B4-BE49-F238E27FC236}">
                <a16:creationId xmlns:a16="http://schemas.microsoft.com/office/drawing/2014/main" id="{19485BE4-63A4-4B8B-81B4-8278585BCD69}"/>
              </a:ext>
            </a:extLst>
          </p:cNvPr>
          <p:cNvSpPr/>
          <p:nvPr/>
        </p:nvSpPr>
        <p:spPr>
          <a:xfrm>
            <a:off x="7464182" y="2190838"/>
            <a:ext cx="2676698" cy="808582"/>
          </a:xfrm>
          <a:prstGeom prst="roundRect">
            <a:avLst>
              <a:gd name="adj" fmla="val 8442"/>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tx2"/>
                </a:solidFill>
                <a:latin typeface="微软雅黑" panose="020B0503020204020204" pitchFamily="34" charset="-122"/>
                <a:ea typeface="微软雅黑" panose="020B0503020204020204" pitchFamily="34" charset="-122"/>
              </a:rPr>
              <a:t>Single Plant Capacity</a:t>
            </a:r>
          </a:p>
          <a:p>
            <a:pPr algn="ctr"/>
            <a:r>
              <a:rPr lang="en-US" altLang="zh-CN" sz="1600" b="1" dirty="0">
                <a:solidFill>
                  <a:schemeClr val="accent4"/>
                </a:solidFill>
                <a:latin typeface="微软雅黑" panose="020B0503020204020204" pitchFamily="34" charset="-122"/>
                <a:ea typeface="微软雅黑" panose="020B0503020204020204" pitchFamily="34" charset="-122"/>
              </a:rPr>
              <a:t>22.1 m3/min</a:t>
            </a:r>
            <a:endParaRPr lang="zh-CN" altLang="en-US" sz="1600" b="1" dirty="0">
              <a:solidFill>
                <a:schemeClr val="accent4"/>
              </a:solidFill>
              <a:latin typeface="微软雅黑" panose="020B0503020204020204" pitchFamily="34" charset="-122"/>
              <a:ea typeface="微软雅黑" panose="020B0503020204020204" pitchFamily="34" charset="-122"/>
            </a:endParaRPr>
          </a:p>
        </p:txBody>
      </p:sp>
      <p:sp>
        <p:nvSpPr>
          <p:cNvPr id="6" name="矩形: 圆角 5">
            <a:extLst>
              <a:ext uri="{FF2B5EF4-FFF2-40B4-BE49-F238E27FC236}">
                <a16:creationId xmlns:a16="http://schemas.microsoft.com/office/drawing/2014/main" id="{95E9D31F-DAE5-4402-88B5-DA44CB23F731}"/>
              </a:ext>
            </a:extLst>
          </p:cNvPr>
          <p:cNvSpPr/>
          <p:nvPr/>
        </p:nvSpPr>
        <p:spPr>
          <a:xfrm>
            <a:off x="4509466" y="3315575"/>
            <a:ext cx="2676698" cy="808582"/>
          </a:xfrm>
          <a:prstGeom prst="roundRect">
            <a:avLst>
              <a:gd name="adj" fmla="val 8442"/>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tx2"/>
                </a:solidFill>
                <a:latin typeface="微软雅黑" panose="020B0503020204020204" pitchFamily="34" charset="-122"/>
                <a:ea typeface="微软雅黑" panose="020B0503020204020204" pitchFamily="34" charset="-122"/>
              </a:rPr>
              <a:t>Pressure Dewpoint Temp.</a:t>
            </a:r>
          </a:p>
          <a:p>
            <a:pPr algn="ctr"/>
            <a:r>
              <a:rPr lang="en-US" altLang="zh-CN" sz="1600" b="1" dirty="0">
                <a:solidFill>
                  <a:schemeClr val="accent4"/>
                </a:solidFill>
                <a:latin typeface="微软雅黑" panose="020B0503020204020204" pitchFamily="34" charset="-122"/>
                <a:ea typeface="微软雅黑" panose="020B0503020204020204" pitchFamily="34" charset="-122"/>
              </a:rPr>
              <a:t>-40</a:t>
            </a:r>
            <a:r>
              <a:rPr lang="zh-CN" altLang="en-US" sz="1600" b="1" dirty="0">
                <a:solidFill>
                  <a:schemeClr val="accent4"/>
                </a:solidFill>
                <a:latin typeface="微软雅黑" panose="020B0503020204020204" pitchFamily="34" charset="-122"/>
                <a:ea typeface="微软雅黑" panose="020B0503020204020204" pitchFamily="34" charset="-122"/>
              </a:rPr>
              <a:t>℃</a:t>
            </a:r>
          </a:p>
        </p:txBody>
      </p:sp>
      <p:sp>
        <p:nvSpPr>
          <p:cNvPr id="7" name="矩形: 圆角 6">
            <a:extLst>
              <a:ext uri="{FF2B5EF4-FFF2-40B4-BE49-F238E27FC236}">
                <a16:creationId xmlns:a16="http://schemas.microsoft.com/office/drawing/2014/main" id="{68DDC256-C832-498A-A078-9D5E11D2EB47}"/>
              </a:ext>
            </a:extLst>
          </p:cNvPr>
          <p:cNvSpPr/>
          <p:nvPr/>
        </p:nvSpPr>
        <p:spPr>
          <a:xfrm>
            <a:off x="4564330" y="2188883"/>
            <a:ext cx="2676698" cy="808582"/>
          </a:xfrm>
          <a:prstGeom prst="roundRect">
            <a:avLst>
              <a:gd name="adj" fmla="val 8442"/>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tx2"/>
                </a:solidFill>
                <a:latin typeface="微软雅黑" panose="020B0503020204020204" pitchFamily="34" charset="-122"/>
                <a:ea typeface="微软雅黑" panose="020B0503020204020204" pitchFamily="34" charset="-122"/>
              </a:rPr>
              <a:t>Plant Quantities</a:t>
            </a:r>
          </a:p>
          <a:p>
            <a:pPr algn="ctr"/>
            <a:r>
              <a:rPr lang="en-US" altLang="zh-CN" sz="1600" b="1" dirty="0">
                <a:solidFill>
                  <a:schemeClr val="accent4"/>
                </a:solidFill>
                <a:latin typeface="微软雅黑" panose="020B0503020204020204" pitchFamily="34" charset="-122"/>
                <a:ea typeface="微软雅黑" panose="020B0503020204020204" pitchFamily="34" charset="-122"/>
              </a:rPr>
              <a:t>20</a:t>
            </a:r>
            <a:endParaRPr lang="zh-CN" altLang="en-US" sz="1600" b="1" dirty="0">
              <a:solidFill>
                <a:schemeClr val="accent4"/>
              </a:solidFill>
              <a:latin typeface="微软雅黑" panose="020B0503020204020204" pitchFamily="34" charset="-122"/>
              <a:ea typeface="微软雅黑" panose="020B0503020204020204" pitchFamily="34" charset="-122"/>
            </a:endParaRPr>
          </a:p>
        </p:txBody>
      </p:sp>
      <p:sp>
        <p:nvSpPr>
          <p:cNvPr id="8" name="矩形: 圆角 7">
            <a:extLst>
              <a:ext uri="{FF2B5EF4-FFF2-40B4-BE49-F238E27FC236}">
                <a16:creationId xmlns:a16="http://schemas.microsoft.com/office/drawing/2014/main" id="{A2B8D814-D360-41C8-81E1-0C1FA81979B7}"/>
              </a:ext>
            </a:extLst>
          </p:cNvPr>
          <p:cNvSpPr/>
          <p:nvPr/>
        </p:nvSpPr>
        <p:spPr>
          <a:xfrm>
            <a:off x="1554750" y="3321623"/>
            <a:ext cx="2676698" cy="808582"/>
          </a:xfrm>
          <a:prstGeom prst="roundRect">
            <a:avLst>
              <a:gd name="adj" fmla="val 8442"/>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tx2"/>
                </a:solidFill>
                <a:latin typeface="微软雅黑" panose="020B0503020204020204" pitchFamily="34" charset="-122"/>
                <a:ea typeface="微软雅黑" panose="020B0503020204020204" pitchFamily="34" charset="-122"/>
              </a:rPr>
              <a:t>Particle Removal Efficiency</a:t>
            </a:r>
          </a:p>
          <a:p>
            <a:pPr algn="ctr"/>
            <a:r>
              <a:rPr lang="zh-CN" altLang="en-US" sz="1600" b="1" dirty="0">
                <a:solidFill>
                  <a:schemeClr val="accent4"/>
                </a:solidFill>
                <a:latin typeface="微软雅黑" panose="020B0503020204020204" pitchFamily="34" charset="-122"/>
                <a:ea typeface="微软雅黑" panose="020B0503020204020204" pitchFamily="34" charset="-122"/>
              </a:rPr>
              <a:t>≥</a:t>
            </a:r>
            <a:r>
              <a:rPr lang="en-US" altLang="zh-CN" sz="1600" b="1" dirty="0">
                <a:solidFill>
                  <a:schemeClr val="accent4"/>
                </a:solidFill>
                <a:latin typeface="微软雅黑" panose="020B0503020204020204" pitchFamily="34" charset="-122"/>
                <a:ea typeface="微软雅黑" panose="020B0503020204020204" pitchFamily="34" charset="-122"/>
              </a:rPr>
              <a:t>99.97%</a:t>
            </a:r>
            <a:endParaRPr lang="zh-CN" altLang="en-US" sz="1600" b="1" dirty="0">
              <a:solidFill>
                <a:schemeClr val="accent4"/>
              </a:solidFill>
              <a:latin typeface="微软雅黑" panose="020B0503020204020204" pitchFamily="34" charset="-122"/>
              <a:ea typeface="微软雅黑" panose="020B0503020204020204" pitchFamily="34" charset="-122"/>
            </a:endParaRPr>
          </a:p>
        </p:txBody>
      </p:sp>
      <p:sp>
        <p:nvSpPr>
          <p:cNvPr id="9" name="矩形: 圆角 8">
            <a:extLst>
              <a:ext uri="{FF2B5EF4-FFF2-40B4-BE49-F238E27FC236}">
                <a16:creationId xmlns:a16="http://schemas.microsoft.com/office/drawing/2014/main" id="{A1F6161A-97AC-4157-8BCF-19E837FF97BF}"/>
              </a:ext>
            </a:extLst>
          </p:cNvPr>
          <p:cNvSpPr/>
          <p:nvPr/>
        </p:nvSpPr>
        <p:spPr>
          <a:xfrm>
            <a:off x="7464182" y="3315575"/>
            <a:ext cx="2676698" cy="808582"/>
          </a:xfrm>
          <a:prstGeom prst="roundRect">
            <a:avLst>
              <a:gd name="adj" fmla="val 8442"/>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chemeClr val="tx2"/>
                </a:solidFill>
                <a:latin typeface="微软雅黑" panose="020B0503020204020204" pitchFamily="34" charset="-122"/>
                <a:ea typeface="微软雅黑" panose="020B0503020204020204" pitchFamily="34" charset="-122"/>
              </a:rPr>
              <a:t>Oil </a:t>
            </a:r>
            <a:r>
              <a:rPr lang="en-US" altLang="zh-CN" sz="1600" b="1" dirty="0">
                <a:solidFill>
                  <a:schemeClr val="tx2"/>
                </a:solidFill>
                <a:latin typeface="微软雅黑" panose="020B0503020204020204" pitchFamily="34" charset="-122"/>
                <a:ea typeface="微软雅黑" panose="020B0503020204020204" pitchFamily="34" charset="-122"/>
              </a:rPr>
              <a:t>Content</a:t>
            </a:r>
          </a:p>
          <a:p>
            <a:pPr algn="ctr"/>
            <a:r>
              <a:rPr lang="zh-CN" altLang="en-US" sz="1600" b="1" dirty="0">
                <a:solidFill>
                  <a:schemeClr val="accent4"/>
                </a:solidFill>
                <a:latin typeface="微软雅黑" panose="020B0503020204020204" pitchFamily="34" charset="-122"/>
                <a:ea typeface="微软雅黑" panose="020B0503020204020204" pitchFamily="34" charset="-122"/>
              </a:rPr>
              <a:t>≤</a:t>
            </a:r>
            <a:r>
              <a:rPr lang="en-US" altLang="zh-CN" sz="1600" b="1" dirty="0">
                <a:solidFill>
                  <a:schemeClr val="accent4"/>
                </a:solidFill>
                <a:latin typeface="微软雅黑" panose="020B0503020204020204" pitchFamily="34" charset="-122"/>
                <a:ea typeface="微软雅黑" panose="020B0503020204020204" pitchFamily="34" charset="-122"/>
              </a:rPr>
              <a:t>0.01ppm</a:t>
            </a:r>
            <a:endParaRPr lang="zh-CN" altLang="en-US" sz="1600" b="1" dirty="0">
              <a:solidFill>
                <a:schemeClr val="accent4"/>
              </a:solidFill>
              <a:latin typeface="微软雅黑" panose="020B0503020204020204" pitchFamily="34" charset="-122"/>
              <a:ea typeface="微软雅黑" panose="020B0503020204020204" pitchFamily="34" charset="-122"/>
            </a:endParaRPr>
          </a:p>
        </p:txBody>
      </p:sp>
      <p:sp>
        <p:nvSpPr>
          <p:cNvPr id="10" name="内容占位符 1">
            <a:extLst>
              <a:ext uri="{FF2B5EF4-FFF2-40B4-BE49-F238E27FC236}">
                <a16:creationId xmlns:a16="http://schemas.microsoft.com/office/drawing/2014/main" id="{E14A282F-AD26-4AE4-8A45-E08F13CDF607}"/>
              </a:ext>
            </a:extLst>
          </p:cNvPr>
          <p:cNvSpPr txBox="1">
            <a:spLocks/>
          </p:cNvSpPr>
          <p:nvPr/>
        </p:nvSpPr>
        <p:spPr>
          <a:xfrm>
            <a:off x="399642" y="4602188"/>
            <a:ext cx="3241026" cy="494129"/>
          </a:xfrm>
          <a:prstGeom prst="rect">
            <a:avLst/>
          </a:prstGeom>
        </p:spPr>
        <p:txBody>
          <a:bodyPr vert="horz" rtlCol="0">
            <a:normAutofit fontScale="77500" lnSpcReduction="20000"/>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spcBef>
                <a:spcPts val="600"/>
              </a:spcBef>
            </a:pPr>
            <a:r>
              <a:rPr lang="en-US" altLang="zh-CN" sz="2400" b="1" dirty="0">
                <a:latin typeface="微软雅黑" panose="020B0503020204020204" pitchFamily="34" charset="-122"/>
                <a:ea typeface="微软雅黑" panose="020B0503020204020204" pitchFamily="34" charset="-122"/>
                <a:cs typeface="Times New Roman" panose="02020603050405020304" pitchFamily="18" charset="0"/>
              </a:rPr>
              <a:t>Design Characteristics</a:t>
            </a:r>
          </a:p>
        </p:txBody>
      </p:sp>
      <p:sp>
        <p:nvSpPr>
          <p:cNvPr id="11" name="内容占位符 1">
            <a:extLst>
              <a:ext uri="{FF2B5EF4-FFF2-40B4-BE49-F238E27FC236}">
                <a16:creationId xmlns:a16="http://schemas.microsoft.com/office/drawing/2014/main" id="{BB0096FD-999C-4D03-9346-0FCD74CA343D}"/>
              </a:ext>
            </a:extLst>
          </p:cNvPr>
          <p:cNvSpPr txBox="1">
            <a:spLocks/>
          </p:cNvSpPr>
          <p:nvPr/>
        </p:nvSpPr>
        <p:spPr>
          <a:xfrm>
            <a:off x="993185" y="5084128"/>
            <a:ext cx="10597682" cy="1559587"/>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spcBef>
                <a:spcPts val="600"/>
              </a:spcBef>
              <a:buFont typeface="Wingdings" panose="05000000000000000000" pitchFamily="2" charset="2"/>
              <a:buChar char="ü"/>
            </a:pP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High reliability</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fast-switch/pressure protection/mutual standby</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000" dirty="0">
              <a:latin typeface="微软雅黑" panose="020B0503020204020204" pitchFamily="34" charset="-122"/>
              <a:ea typeface="微软雅黑" panose="020B0503020204020204" pitchFamily="34" charset="-122"/>
              <a:cs typeface="Times New Roman" panose="02020603050405020304" pitchFamily="18" charset="0"/>
            </a:endParaRPr>
          </a:p>
          <a:p>
            <a:pPr>
              <a:spcBef>
                <a:spcPts val="600"/>
              </a:spcBef>
              <a:buFont typeface="Wingdings" panose="05000000000000000000" pitchFamily="2" charset="2"/>
              <a:buChar char="ü"/>
            </a:pP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 Simplified specifications</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pipes and pipe components,</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valves, instruments, etc.</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000" dirty="0">
              <a:latin typeface="微软雅黑" panose="020B0503020204020204" pitchFamily="34" charset="-122"/>
              <a:ea typeface="微软雅黑" panose="020B0503020204020204" pitchFamily="34" charset="-122"/>
              <a:cs typeface="Times New Roman" panose="02020603050405020304" pitchFamily="18" charset="0"/>
            </a:endParaRPr>
          </a:p>
          <a:p>
            <a:pPr>
              <a:spcBef>
                <a:spcPts val="600"/>
              </a:spcBef>
              <a:buFont typeface="Wingdings" panose="05000000000000000000" pitchFamily="2" charset="2"/>
              <a:buChar char="ü"/>
            </a:pP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 Leakage limited </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easy measuring and analyzing</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0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636127818"/>
      </p:ext>
    </p:extLst>
  </p:cSld>
  <p:clrMapOvr>
    <a:masterClrMapping/>
  </p:clrMapOvr>
  <mc:AlternateContent xmlns:mc="http://schemas.openxmlformats.org/markup-compatibility/2006" xmlns:p14="http://schemas.microsoft.com/office/powerpoint/2010/main">
    <mc:Choice Requires="p14">
      <p:transition spd="med" p14:dur="700" advTm="30209">
        <p:fade/>
      </p:transition>
    </mc:Choice>
    <mc:Fallback xmlns="">
      <p:transition spd="med" advTm="30209">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889046CF-BF78-460B-AC27-BC0069B5F5AF}"/>
              </a:ext>
            </a:extLst>
          </p:cNvPr>
          <p:cNvPicPr>
            <a:picLocks noChangeAspect="1"/>
          </p:cNvPicPr>
          <p:nvPr/>
        </p:nvPicPr>
        <p:blipFill>
          <a:blip r:embed="rId3"/>
          <a:stretch>
            <a:fillRect/>
          </a:stretch>
        </p:blipFill>
        <p:spPr>
          <a:xfrm>
            <a:off x="5186012" y="2194076"/>
            <a:ext cx="5117933" cy="4139839"/>
          </a:xfrm>
          <a:prstGeom prst="rect">
            <a:avLst/>
          </a:prstGeom>
        </p:spPr>
      </p:pic>
      <p:sp>
        <p:nvSpPr>
          <p:cNvPr id="3" name="标题 2"/>
          <p:cNvSpPr>
            <a:spLocks noGrp="1"/>
          </p:cNvSpPr>
          <p:nvPr>
            <p:ph type="title"/>
          </p:nvPr>
        </p:nvSpPr>
        <p:spPr>
          <a:xfrm>
            <a:off x="2365171" y="592237"/>
            <a:ext cx="10972800" cy="1143000"/>
          </a:xfrm>
        </p:spPr>
        <p:txBody>
          <a:bodyPr rtlCol="0">
            <a:normAutofit/>
          </a:bodyPr>
          <a:lstStyle/>
          <a:p>
            <a:pPr lvl="1" algn="l" rtl="0">
              <a:spcBef>
                <a:spcPct val="0"/>
              </a:spcBef>
            </a:pPr>
            <a:r>
              <a:rPr lang="en-US" altLang="zh-CN" sz="3600" b="1" u="sng" kern="1200"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Compressed  Air System</a:t>
            </a:r>
            <a:r>
              <a:rPr lang="zh-CN" altLang="en-US" dirty="0">
                <a:latin typeface="Times New Roman" panose="02020603050405020304" pitchFamily="18" charset="0"/>
                <a:cs typeface="Times New Roman" panose="02020603050405020304" pitchFamily="18" charset="0"/>
              </a:rPr>
              <a:t/>
            </a:r>
            <a:br>
              <a:rPr lang="zh-CN" altLang="en-US" dirty="0">
                <a:latin typeface="Times New Roman" panose="02020603050405020304" pitchFamily="18" charset="0"/>
                <a:cs typeface="Times New Roman" panose="02020603050405020304" pitchFamily="18" charset="0"/>
              </a:rPr>
            </a:br>
            <a:endParaRPr lang="en-US" altLang="zh-CN" sz="3600" u="sng" dirty="0">
              <a:latin typeface="Times New Roman" panose="02020603050405020304" pitchFamily="18" charset="0"/>
              <a:cs typeface="Times New Roman" panose="02020603050405020304" pitchFamily="18" charset="0"/>
            </a:endParaRPr>
          </a:p>
        </p:txBody>
      </p:sp>
      <p:sp>
        <p:nvSpPr>
          <p:cNvPr id="18" name="内容占位符 1"/>
          <p:cNvSpPr txBox="1">
            <a:spLocks/>
          </p:cNvSpPr>
          <p:nvPr/>
        </p:nvSpPr>
        <p:spPr>
          <a:xfrm>
            <a:off x="344778" y="1814132"/>
            <a:ext cx="3617304" cy="494129"/>
          </a:xfrm>
          <a:prstGeom prst="rect">
            <a:avLst/>
          </a:prstGeom>
        </p:spPr>
        <p:txBody>
          <a:bodyPr vert="horz" rtlCol="0">
            <a:normAutofit fontScale="92500"/>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spcBef>
                <a:spcPts val="600"/>
              </a:spcBef>
            </a:pPr>
            <a:r>
              <a:rPr lang="en-US" altLang="zh-CN" sz="2400" b="1" dirty="0">
                <a:latin typeface="微软雅黑" panose="020B0503020204020204" pitchFamily="34" charset="-122"/>
                <a:ea typeface="微软雅黑" panose="020B0503020204020204" pitchFamily="34" charset="-122"/>
                <a:cs typeface="Times New Roman" panose="02020603050405020304" pitchFamily="18" charset="0"/>
              </a:rPr>
              <a:t>Plant Design Principle</a:t>
            </a:r>
            <a:endParaRPr lang="en-US" altLang="zh-CN" sz="20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内容占位符 1">
            <a:extLst>
              <a:ext uri="{FF2B5EF4-FFF2-40B4-BE49-F238E27FC236}">
                <a16:creationId xmlns:a16="http://schemas.microsoft.com/office/drawing/2014/main" id="{E14A282F-AD26-4AE4-8A45-E08F13CDF607}"/>
              </a:ext>
            </a:extLst>
          </p:cNvPr>
          <p:cNvSpPr txBox="1">
            <a:spLocks/>
          </p:cNvSpPr>
          <p:nvPr/>
        </p:nvSpPr>
        <p:spPr>
          <a:xfrm>
            <a:off x="390932" y="3660226"/>
            <a:ext cx="4748925" cy="379978"/>
          </a:xfrm>
          <a:prstGeom prst="rect">
            <a:avLst/>
          </a:prstGeom>
        </p:spPr>
        <p:txBody>
          <a:bodyPr vert="horz" rtlCol="0">
            <a:normAutofit fontScale="92500" lnSpcReduction="20000"/>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spcBef>
                <a:spcPts val="600"/>
              </a:spcBef>
            </a:pPr>
            <a:r>
              <a:rPr lang="en-US" altLang="zh-CN" sz="2400" b="1" dirty="0">
                <a:latin typeface="微软雅黑" panose="020B0503020204020204" pitchFamily="34" charset="-122"/>
                <a:ea typeface="微软雅黑" panose="020B0503020204020204" pitchFamily="34" charset="-122"/>
                <a:cs typeface="Times New Roman" panose="02020603050405020304" pitchFamily="18" charset="0"/>
              </a:rPr>
              <a:t>Distribution Design Principal</a:t>
            </a:r>
          </a:p>
        </p:txBody>
      </p:sp>
      <p:sp>
        <p:nvSpPr>
          <p:cNvPr id="11" name="内容占位符 1">
            <a:extLst>
              <a:ext uri="{FF2B5EF4-FFF2-40B4-BE49-F238E27FC236}">
                <a16:creationId xmlns:a16="http://schemas.microsoft.com/office/drawing/2014/main" id="{BB0096FD-999C-4D03-9346-0FCD74CA343D}"/>
              </a:ext>
            </a:extLst>
          </p:cNvPr>
          <p:cNvSpPr txBox="1">
            <a:spLocks/>
          </p:cNvSpPr>
          <p:nvPr/>
        </p:nvSpPr>
        <p:spPr>
          <a:xfrm>
            <a:off x="529674" y="4160892"/>
            <a:ext cx="4849264" cy="1951130"/>
          </a:xfrm>
          <a:prstGeom prst="rect">
            <a:avLst/>
          </a:prstGeom>
        </p:spPr>
        <p:txBody>
          <a:bodyPr vert="horz" rtlCol="0">
            <a:normAutofit fontScale="47500" lnSpcReduction="20000"/>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nSpc>
                <a:spcPct val="120000"/>
              </a:lnSpc>
              <a:spcBef>
                <a:spcPts val="600"/>
              </a:spcBef>
              <a:buFont typeface="Wingdings" panose="05000000000000000000" pitchFamily="2" charset="2"/>
              <a:buChar char="ü"/>
            </a:pPr>
            <a:r>
              <a:rPr lang="en-US" altLang="zh-CN" sz="3600" dirty="0">
                <a:latin typeface="微软雅黑" panose="020B0503020204020204" pitchFamily="34" charset="-122"/>
                <a:ea typeface="微软雅黑" panose="020B0503020204020204" pitchFamily="34" charset="-122"/>
                <a:cs typeface="Times New Roman" panose="02020603050405020304" pitchFamily="18" charset="0"/>
              </a:rPr>
              <a:t>Coordinate with other pipeline and accelerator equipment</a:t>
            </a:r>
          </a:p>
          <a:p>
            <a:pPr>
              <a:lnSpc>
                <a:spcPct val="120000"/>
              </a:lnSpc>
              <a:spcBef>
                <a:spcPts val="600"/>
              </a:spcBef>
              <a:buFont typeface="Wingdings" panose="05000000000000000000" pitchFamily="2" charset="2"/>
              <a:buChar char="ü"/>
            </a:pPr>
            <a:r>
              <a:rPr lang="en-US" altLang="zh-CN" sz="3600" dirty="0">
                <a:latin typeface="微软雅黑" panose="020B0503020204020204" pitchFamily="34" charset="-122"/>
                <a:ea typeface="微软雅黑" panose="020B0503020204020204" pitchFamily="34" charset="-122"/>
                <a:cs typeface="Times New Roman" panose="02020603050405020304" pitchFamily="18" charset="0"/>
              </a:rPr>
              <a:t>Easy to add pneumatic actuator</a:t>
            </a:r>
          </a:p>
          <a:p>
            <a:pPr>
              <a:lnSpc>
                <a:spcPct val="120000"/>
              </a:lnSpc>
              <a:spcBef>
                <a:spcPts val="600"/>
              </a:spcBef>
              <a:buFont typeface="Wingdings" panose="05000000000000000000" pitchFamily="2" charset="2"/>
              <a:buChar char="ü"/>
            </a:pPr>
            <a:r>
              <a:rPr lang="en-US" altLang="zh-CN" sz="3600" dirty="0">
                <a:latin typeface="微软雅黑" panose="020B0503020204020204" pitchFamily="34" charset="-122"/>
                <a:ea typeface="微软雅黑" panose="020B0503020204020204" pitchFamily="34" charset="-122"/>
                <a:cs typeface="Times New Roman" panose="02020603050405020304" pitchFamily="18" charset="0"/>
              </a:rPr>
              <a:t>Field personal protection ( outlet safety design/warning sign/noise protection/etc.</a:t>
            </a:r>
            <a:r>
              <a:rPr lang="zh-CN" altLang="en-US" sz="36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3600" dirty="0">
              <a:latin typeface="微软雅黑" panose="020B0503020204020204" pitchFamily="34" charset="-122"/>
              <a:ea typeface="微软雅黑" panose="020B0503020204020204" pitchFamily="34" charset="-122"/>
              <a:cs typeface="Times New Roman" panose="02020603050405020304" pitchFamily="18" charset="0"/>
            </a:endParaRPr>
          </a:p>
          <a:p>
            <a:pPr>
              <a:spcBef>
                <a:spcPts val="600"/>
              </a:spcBef>
              <a:buFont typeface="Wingdings" panose="05000000000000000000" pitchFamily="2" charset="2"/>
              <a:buChar char="ü"/>
            </a:pPr>
            <a:endParaRPr lang="en-US" altLang="zh-CN" sz="2400" dirty="0">
              <a:latin typeface="Times New Roman" panose="02020603050405020304" pitchFamily="18" charset="0"/>
              <a:cs typeface="Times New Roman" panose="02020603050405020304" pitchFamily="18" charset="0"/>
            </a:endParaRPr>
          </a:p>
          <a:p>
            <a:pPr>
              <a:spcBef>
                <a:spcPts val="600"/>
              </a:spcBef>
              <a:buFont typeface="Wingdings" panose="05000000000000000000" pitchFamily="2" charset="2"/>
              <a:buChar char="ü"/>
            </a:pPr>
            <a:endParaRPr lang="en-US" altLang="zh-CN" sz="2400" dirty="0">
              <a:latin typeface="Times New Roman" panose="02020603050405020304" pitchFamily="18" charset="0"/>
              <a:cs typeface="Times New Roman" panose="02020603050405020304" pitchFamily="18" charset="0"/>
            </a:endParaRPr>
          </a:p>
          <a:p>
            <a:pPr>
              <a:spcBef>
                <a:spcPts val="600"/>
              </a:spcBef>
              <a:buFont typeface="Wingdings" panose="05000000000000000000" pitchFamily="2" charset="2"/>
              <a:buChar char="ü"/>
            </a:pPr>
            <a:endParaRPr lang="en-US" altLang="zh-CN" sz="2400" dirty="0">
              <a:latin typeface="Times New Roman" panose="02020603050405020304" pitchFamily="18" charset="0"/>
              <a:cs typeface="Times New Roman" panose="02020603050405020304" pitchFamily="18" charset="0"/>
            </a:endParaRPr>
          </a:p>
        </p:txBody>
      </p:sp>
      <p:sp>
        <p:nvSpPr>
          <p:cNvPr id="13" name="内容占位符 1">
            <a:extLst>
              <a:ext uri="{FF2B5EF4-FFF2-40B4-BE49-F238E27FC236}">
                <a16:creationId xmlns:a16="http://schemas.microsoft.com/office/drawing/2014/main" id="{46319CFF-3597-4CE6-9FF6-E320B2C5A60E}"/>
              </a:ext>
            </a:extLst>
          </p:cNvPr>
          <p:cNvSpPr txBox="1">
            <a:spLocks/>
          </p:cNvSpPr>
          <p:nvPr/>
        </p:nvSpPr>
        <p:spPr>
          <a:xfrm>
            <a:off x="6757567" y="6234745"/>
            <a:ext cx="3706692" cy="494129"/>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0" indent="0">
              <a:spcBef>
                <a:spcPts val="600"/>
              </a:spcBef>
              <a:buNone/>
            </a:pPr>
            <a:r>
              <a:rPr lang="en-US" altLang="zh-CN" sz="1800" b="1" u="sng" dirty="0">
                <a:solidFill>
                  <a:schemeClr val="accent6"/>
                </a:solidFill>
                <a:latin typeface="微软雅黑" panose="020B0503020204020204" pitchFamily="34" charset="-122"/>
                <a:ea typeface="微软雅黑" panose="020B0503020204020204" pitchFamily="34" charset="-122"/>
                <a:cs typeface="Times New Roman" panose="02020603050405020304" pitchFamily="18" charset="0"/>
              </a:rPr>
              <a:t>A </a:t>
            </a:r>
            <a:r>
              <a:rPr lang="en-US" altLang="zh-CN" sz="1800" b="1" u="sng" dirty="0" smtClean="0">
                <a:solidFill>
                  <a:schemeClr val="accent6"/>
                </a:solidFill>
                <a:latin typeface="微软雅黑" panose="020B0503020204020204" pitchFamily="34" charset="-122"/>
                <a:ea typeface="微软雅黑" panose="020B0503020204020204" pitchFamily="34" charset="-122"/>
                <a:cs typeface="Times New Roman" panose="02020603050405020304" pitchFamily="18" charset="0"/>
              </a:rPr>
              <a:t>typical compressed air plant </a:t>
            </a:r>
            <a:endParaRPr lang="en-US" altLang="zh-CN" sz="1600" b="1" u="sng" dirty="0">
              <a:solidFill>
                <a:schemeClr val="accent6"/>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内容占位符 1">
            <a:extLst>
              <a:ext uri="{FF2B5EF4-FFF2-40B4-BE49-F238E27FC236}">
                <a16:creationId xmlns:a16="http://schemas.microsoft.com/office/drawing/2014/main" id="{0E4C36F1-1CDF-4E9C-A7C7-80774C9354BC}"/>
              </a:ext>
            </a:extLst>
          </p:cNvPr>
          <p:cNvSpPr txBox="1">
            <a:spLocks/>
          </p:cNvSpPr>
          <p:nvPr/>
        </p:nvSpPr>
        <p:spPr>
          <a:xfrm>
            <a:off x="598782" y="2258288"/>
            <a:ext cx="4333226" cy="1396603"/>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spcBef>
                <a:spcPts val="600"/>
              </a:spcBef>
              <a:buFont typeface="Wingdings" panose="05000000000000000000" pitchFamily="2" charset="2"/>
              <a:buChar char="ü"/>
            </a:pPr>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Easy to replace any equipment</a:t>
            </a:r>
          </a:p>
          <a:p>
            <a:pPr>
              <a:spcBef>
                <a:spcPts val="600"/>
              </a:spcBef>
              <a:buFont typeface="Wingdings" panose="05000000000000000000" pitchFamily="2" charset="2"/>
              <a:buChar char="ü"/>
            </a:pPr>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Compact procession layout</a:t>
            </a:r>
          </a:p>
          <a:p>
            <a:pPr>
              <a:spcBef>
                <a:spcPts val="600"/>
              </a:spcBef>
              <a:buFont typeface="Wingdings" panose="05000000000000000000" pitchFamily="2" charset="2"/>
              <a:buChar char="ü"/>
            </a:pPr>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Reasonable cooling system</a:t>
            </a:r>
          </a:p>
          <a:p>
            <a:pPr>
              <a:spcBef>
                <a:spcPts val="600"/>
              </a:spcBef>
              <a:buFont typeface="Wingdings" panose="05000000000000000000" pitchFamily="2" charset="2"/>
              <a:buChar char="ü"/>
            </a:pPr>
            <a:endParaRPr lang="en-US" altLang="zh-CN" sz="2400" dirty="0">
              <a:latin typeface="Times New Roman" panose="02020603050405020304" pitchFamily="18" charset="0"/>
              <a:cs typeface="Times New Roman" panose="02020603050405020304" pitchFamily="18" charset="0"/>
            </a:endParaRPr>
          </a:p>
        </p:txBody>
      </p:sp>
      <p:pic>
        <p:nvPicPr>
          <p:cNvPr id="9" name="图片 8">
            <a:extLst>
              <a:ext uri="{FF2B5EF4-FFF2-40B4-BE49-F238E27FC236}">
                <a16:creationId xmlns:a16="http://schemas.microsoft.com/office/drawing/2014/main" id="{F04133D4-AAA7-40FB-AFC6-9BA6B9FA5874}"/>
              </a:ext>
            </a:extLst>
          </p:cNvPr>
          <p:cNvPicPr>
            <a:picLocks noChangeAspect="1"/>
          </p:cNvPicPr>
          <p:nvPr/>
        </p:nvPicPr>
        <p:blipFill>
          <a:blip r:embed="rId4"/>
          <a:stretch>
            <a:fillRect/>
          </a:stretch>
        </p:blipFill>
        <p:spPr>
          <a:xfrm>
            <a:off x="8037632" y="1305053"/>
            <a:ext cx="3422397" cy="1870329"/>
          </a:xfrm>
          <a:prstGeom prst="rect">
            <a:avLst/>
          </a:prstGeom>
        </p:spPr>
      </p:pic>
    </p:spTree>
    <p:extLst>
      <p:ext uri="{BB962C8B-B14F-4D97-AF65-F5344CB8AC3E}">
        <p14:creationId xmlns:p14="http://schemas.microsoft.com/office/powerpoint/2010/main" val="712951581"/>
      </p:ext>
    </p:extLst>
  </p:cSld>
  <p:clrMapOvr>
    <a:masterClrMapping/>
  </p:clrMapOvr>
  <mc:AlternateContent xmlns:mc="http://schemas.openxmlformats.org/markup-compatibility/2006" xmlns:p14="http://schemas.microsoft.com/office/powerpoint/2010/main">
    <mc:Choice Requires="p14">
      <p:transition spd="med" p14:dur="700" advTm="30209">
        <p:fade/>
      </p:transition>
    </mc:Choice>
    <mc:Fallback xmlns="">
      <p:transition spd="med" advTm="30209">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328757" y="623087"/>
            <a:ext cx="10972800" cy="654950"/>
          </a:xfrm>
        </p:spPr>
        <p:txBody>
          <a:bodyPr rtlCol="0">
            <a:normAutofit/>
          </a:bodyPr>
          <a:lstStyle/>
          <a:p>
            <a:pPr lvl="1" algn="l" rtl="0">
              <a:spcBef>
                <a:spcPct val="0"/>
              </a:spcBef>
            </a:pPr>
            <a:r>
              <a:rPr lang="en-US" altLang="zh-CN" sz="3600" b="1" u="sng" kern="1200"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Energy saving </a:t>
            </a:r>
            <a:r>
              <a:rPr lang="en-US" altLang="zh-CN" sz="3600" b="1" u="sng" kern="1200" dirty="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consideration</a:t>
            </a:r>
            <a:endParaRPr lang="en-US" altLang="zh-CN" sz="3600" u="sng"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8" name="内容占位符 1"/>
          <p:cNvSpPr txBox="1">
            <a:spLocks/>
          </p:cNvSpPr>
          <p:nvPr/>
        </p:nvSpPr>
        <p:spPr>
          <a:xfrm>
            <a:off x="272640" y="1317737"/>
            <a:ext cx="11545777" cy="5797438"/>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spcBef>
                <a:spcPts val="1200"/>
              </a:spcBef>
              <a:spcAft>
                <a:spcPts val="600"/>
              </a:spcAft>
            </a:pPr>
            <a:r>
              <a:rPr lang="en-US" altLang="zh-CN" sz="2400" b="1" dirty="0">
                <a:latin typeface="微软雅黑" panose="020B0503020204020204" pitchFamily="34" charset="-122"/>
                <a:ea typeface="微软雅黑" panose="020B0503020204020204" pitchFamily="34" charset="-122"/>
                <a:cs typeface="Times New Roman" panose="02020603050405020304" pitchFamily="18" charset="0"/>
              </a:rPr>
              <a:t>Reduce </a:t>
            </a:r>
            <a:r>
              <a:rPr lang="en-US" altLang="zh-CN" sz="2400" b="1" dirty="0" smtClean="0">
                <a:latin typeface="微软雅黑" panose="020B0503020204020204" pitchFamily="34" charset="-122"/>
                <a:ea typeface="微软雅黑" panose="020B0503020204020204" pitchFamily="34" charset="-122"/>
                <a:cs typeface="Times New Roman" panose="02020603050405020304" pitchFamily="18" charset="0"/>
              </a:rPr>
              <a:t>power consumption</a:t>
            </a:r>
          </a:p>
          <a:p>
            <a:pPr marL="274638" indent="274638">
              <a:spcBef>
                <a:spcPts val="0"/>
              </a:spcBef>
            </a:pPr>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Auxiliary </a:t>
            </a:r>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facility should be </a:t>
            </a:r>
            <a:r>
              <a:rPr lang="en-US" altLang="zh-CN" sz="18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built </a:t>
            </a:r>
            <a:r>
              <a:rPr lang="en-US" altLang="zh-CN" sz="18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near </a:t>
            </a:r>
            <a:r>
              <a:rPr lang="en-US" altLang="zh-CN" sz="18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to the heat load </a:t>
            </a:r>
            <a:r>
              <a:rPr lang="en-US" altLang="zh-CN" sz="18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center</a:t>
            </a:r>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a:t>
            </a:r>
          </a:p>
          <a:p>
            <a:pPr marL="274638" indent="274638">
              <a:spcBef>
                <a:spcPts val="0"/>
              </a:spcBef>
            </a:pPr>
            <a:r>
              <a:rPr lang="en-US" altLang="zh-CN" sz="18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Mi</a:t>
            </a:r>
            <a:r>
              <a:rPr lang="en-US" altLang="zh-CN" sz="18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nimize </a:t>
            </a:r>
            <a:r>
              <a:rPr lang="en-US" altLang="zh-CN" sz="18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the operating </a:t>
            </a:r>
            <a:r>
              <a:rPr lang="en-US" altLang="zh-CN" sz="18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pressure</a:t>
            </a:r>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a:t>
            </a:r>
          </a:p>
          <a:p>
            <a:pPr marL="274638" indent="274638">
              <a:spcBef>
                <a:spcPts val="0"/>
              </a:spcBef>
            </a:pPr>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E</a:t>
            </a:r>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lectric </a:t>
            </a:r>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power </a:t>
            </a:r>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consumption of auxiliary </a:t>
            </a:r>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facility </a:t>
            </a:r>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reaches </a:t>
            </a:r>
            <a:r>
              <a:rPr lang="en-US" altLang="zh-CN" sz="1800" b="1"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38.53 </a:t>
            </a:r>
            <a:r>
              <a:rPr lang="en-US" altLang="zh-CN" sz="18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MW</a:t>
            </a:r>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 Using </a:t>
            </a:r>
            <a:r>
              <a:rPr lang="en-US" altLang="zh-CN" sz="18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high efficiency motor</a:t>
            </a:r>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 and </a:t>
            </a:r>
            <a:r>
              <a:rPr lang="en-US" altLang="zh-CN" sz="18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variable frequency motor</a:t>
            </a:r>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 will help to reduce energy consumption.</a:t>
            </a:r>
          </a:p>
          <a:p>
            <a:pPr marL="274638" indent="274638">
              <a:spcBef>
                <a:spcPts val="0"/>
              </a:spcBef>
            </a:pPr>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Adopting </a:t>
            </a:r>
            <a:r>
              <a:rPr lang="en-US" altLang="zh-CN" sz="18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high temperature chiller</a:t>
            </a:r>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 the cooling efficiency will increase by 2~3% for every 1℃ increase of water outlet temperature.</a:t>
            </a:r>
          </a:p>
          <a:p>
            <a:pPr marL="274638" indent="-274638">
              <a:spcBef>
                <a:spcPts val="1200"/>
              </a:spcBef>
            </a:pPr>
            <a:r>
              <a:rPr lang="en-US" altLang="zh-CN" sz="2400" b="1" dirty="0" smtClean="0">
                <a:latin typeface="微软雅黑" panose="020B0503020204020204" pitchFamily="34" charset="-122"/>
                <a:ea typeface="微软雅黑" panose="020B0503020204020204" pitchFamily="34" charset="-122"/>
                <a:cs typeface="Times New Roman" panose="02020603050405020304" pitchFamily="18" charset="0"/>
              </a:rPr>
              <a:t>Thermal </a:t>
            </a:r>
            <a:r>
              <a:rPr lang="en-US" altLang="zh-CN" sz="2400" b="1" dirty="0">
                <a:latin typeface="微软雅黑" panose="020B0503020204020204" pitchFamily="34" charset="-122"/>
                <a:ea typeface="微软雅黑" panose="020B0503020204020204" pitchFamily="34" charset="-122"/>
                <a:cs typeface="Times New Roman" panose="02020603050405020304" pitchFamily="18" charset="0"/>
              </a:rPr>
              <a:t>energy </a:t>
            </a:r>
            <a:r>
              <a:rPr lang="en-US" altLang="zh-CN" sz="2400" b="1" dirty="0" smtClean="0">
                <a:latin typeface="微软雅黑" panose="020B0503020204020204" pitchFamily="34" charset="-122"/>
                <a:ea typeface="微软雅黑" panose="020B0503020204020204" pitchFamily="34" charset="-122"/>
                <a:cs typeface="Times New Roman" panose="02020603050405020304" pitchFamily="18" charset="0"/>
              </a:rPr>
              <a:t>recover </a:t>
            </a:r>
          </a:p>
          <a:p>
            <a:pPr marL="0" indent="0">
              <a:spcBef>
                <a:spcPts val="0"/>
              </a:spcBef>
              <a:buNone/>
            </a:pPr>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Through </a:t>
            </a:r>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heat recovery chiller, heat exchanger maximizes the heat absorbed by LCW as several heat </a:t>
            </a:r>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sources.</a:t>
            </a:r>
          </a:p>
          <a:p>
            <a:pPr marL="274638" indent="274638">
              <a:spcBef>
                <a:spcPts val="0"/>
              </a:spcBef>
            </a:pPr>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Air conditioning heat source</a:t>
            </a:r>
          </a:p>
          <a:p>
            <a:pPr marL="274638" indent="274638">
              <a:spcBef>
                <a:spcPts val="0"/>
              </a:spcBef>
            </a:pPr>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Heating source in winter.(If possible, the heat supply could radiate to surrounding residential areas)</a:t>
            </a:r>
          </a:p>
          <a:p>
            <a:pPr marL="274638" indent="274638">
              <a:spcBef>
                <a:spcPts val="0"/>
              </a:spcBef>
            </a:pPr>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Other heat </a:t>
            </a:r>
            <a:r>
              <a:rPr lang="en-US" altLang="zh-CN" sz="1800" dirty="0" smtClean="0">
                <a:latin typeface="微软雅黑" panose="020B0503020204020204" pitchFamily="34" charset="-122"/>
                <a:ea typeface="微软雅黑" panose="020B0503020204020204" pitchFamily="34" charset="-122"/>
                <a:cs typeface="Times New Roman" panose="02020603050405020304" pitchFamily="18" charset="0"/>
              </a:rPr>
              <a:t>sources</a:t>
            </a:r>
          </a:p>
          <a:p>
            <a:pPr marL="274638" indent="0">
              <a:spcBef>
                <a:spcPts val="0"/>
              </a:spcBef>
              <a:buNone/>
            </a:pPr>
            <a:r>
              <a:rPr lang="en-US" altLang="zh-CN" sz="2000" b="1" dirty="0" smtClean="0">
                <a:latin typeface="Times New Roman" panose="02020603050405020304" pitchFamily="18" charset="0"/>
                <a:cs typeface="Times New Roman" panose="02020603050405020304" pitchFamily="18" charset="0"/>
              </a:rPr>
              <a:t>  </a:t>
            </a:r>
          </a:p>
          <a:p>
            <a:pPr marL="274638" indent="0">
              <a:spcBef>
                <a:spcPts val="0"/>
              </a:spcBef>
              <a:buNone/>
            </a:pPr>
            <a:endParaRPr lang="en-US" altLang="zh-CN"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7159319"/>
      </p:ext>
    </p:extLst>
  </p:cSld>
  <p:clrMapOvr>
    <a:masterClrMapping/>
  </p:clrMapOvr>
  <mc:AlternateContent xmlns:mc="http://schemas.openxmlformats.org/markup-compatibility/2006" xmlns:p14="http://schemas.microsoft.com/office/powerpoint/2010/main">
    <mc:Choice Requires="p14">
      <p:transition spd="med" p14:dur="700" advTm="30209">
        <p:fade/>
      </p:transition>
    </mc:Choice>
    <mc:Fallback xmlns="">
      <p:transition spd="med" advTm="30209">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776901" y="1702965"/>
            <a:ext cx="7969396" cy="2151776"/>
          </a:xfrm>
        </p:spPr>
        <p:txBody>
          <a:bodyPr rtlCol="0">
            <a:normAutofit/>
          </a:bodyPr>
          <a:lstStyle/>
          <a:p>
            <a:pPr lvl="1" algn="l" rtl="0">
              <a:spcBef>
                <a:spcPct val="0"/>
              </a:spcBef>
            </a:pPr>
            <a:r>
              <a:rPr lang="en-US" altLang="zh-CN" sz="4000" b="1" kern="12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Thank you </a:t>
            </a:r>
            <a:r>
              <a:rPr lang="en-US" altLang="zh-CN" sz="4000" b="1" kern="12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for your attention !</a:t>
            </a:r>
            <a:r>
              <a:rPr lang="zh-CN" altLang="en-US" b="1" dirty="0" smtClean="0">
                <a:latin typeface="Times New Roman" panose="02020603050405020304" pitchFamily="18" charset="0"/>
                <a:cs typeface="Times New Roman" panose="02020603050405020304" pitchFamily="18" charset="0"/>
              </a:rPr>
              <a:t/>
            </a:r>
            <a:br>
              <a:rPr lang="zh-CN" altLang="en-US" b="1" dirty="0" smtClean="0">
                <a:latin typeface="Times New Roman" panose="02020603050405020304" pitchFamily="18" charset="0"/>
                <a:cs typeface="Times New Roman" panose="02020603050405020304" pitchFamily="18" charset="0"/>
              </a:rPr>
            </a:br>
            <a:endParaRPr lang="en-US" altLang="zh-CN" sz="3600" b="1" u="sng" dirty="0">
              <a:latin typeface="Times New Roman" panose="02020603050405020304" pitchFamily="18" charset="0"/>
              <a:cs typeface="Times New Roman" panose="02020603050405020304" pitchFamily="18" charset="0"/>
            </a:endParaRPr>
          </a:p>
        </p:txBody>
      </p:sp>
      <p:sp>
        <p:nvSpPr>
          <p:cNvPr id="18" name="内容占位符 1"/>
          <p:cNvSpPr txBox="1">
            <a:spLocks/>
          </p:cNvSpPr>
          <p:nvPr/>
        </p:nvSpPr>
        <p:spPr>
          <a:xfrm>
            <a:off x="272642" y="1317737"/>
            <a:ext cx="10885896" cy="5540263"/>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667512" lvl="2" indent="0">
              <a:lnSpc>
                <a:spcPct val="150000"/>
              </a:lnSpc>
              <a:buNone/>
              <a:defRPr/>
            </a:pPr>
            <a:r>
              <a:rPr lang="en-US" altLang="zh-CN" b="1" dirty="0" smtClean="0">
                <a:latin typeface="Times New Roman" panose="02020603050405020304" pitchFamily="18" charset="0"/>
                <a:cs typeface="Times New Roman" panose="02020603050405020304" pitchFamily="18" charset="0"/>
              </a:rPr>
              <a:t>       </a:t>
            </a:r>
            <a:endParaRPr lang="en-US" altLang="zh-C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404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365171" y="592237"/>
            <a:ext cx="10972800" cy="1143000"/>
          </a:xfrm>
        </p:spPr>
        <p:txBody>
          <a:bodyPr rtlCol="0">
            <a:normAutofit/>
          </a:bodyPr>
          <a:lstStyle/>
          <a:p>
            <a:pPr lvl="1" algn="l" rtl="0">
              <a:spcBef>
                <a:spcPct val="0"/>
              </a:spcBef>
            </a:pPr>
            <a:r>
              <a:rPr lang="en-US" altLang="zh-CN" sz="3600" b="1" u="sng" kern="1200"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Electric </a:t>
            </a:r>
            <a:r>
              <a:rPr lang="en-US" altLang="zh-CN" sz="3600" b="1" u="sng" kern="1200" dirty="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engineering </a:t>
            </a:r>
            <a:r>
              <a:rPr lang="zh-CN" altLang="en-US" dirty="0" smtClean="0">
                <a:latin typeface="Times New Roman" panose="02020603050405020304" pitchFamily="18" charset="0"/>
                <a:cs typeface="Times New Roman" panose="02020603050405020304" pitchFamily="18" charset="0"/>
              </a:rPr>
              <a:t/>
            </a:r>
            <a:br>
              <a:rPr lang="zh-CN" altLang="en-US" dirty="0" smtClean="0">
                <a:latin typeface="Times New Roman" panose="02020603050405020304" pitchFamily="18" charset="0"/>
                <a:cs typeface="Times New Roman" panose="02020603050405020304" pitchFamily="18" charset="0"/>
              </a:rPr>
            </a:br>
            <a:endParaRPr lang="en-US" altLang="zh-CN" sz="3600" u="sng" dirty="0">
              <a:latin typeface="Times New Roman" panose="02020603050405020304" pitchFamily="18" charset="0"/>
              <a:cs typeface="Times New Roman" panose="02020603050405020304" pitchFamily="18" charset="0"/>
            </a:endParaRPr>
          </a:p>
        </p:txBody>
      </p:sp>
      <p:sp>
        <p:nvSpPr>
          <p:cNvPr id="18" name="内容占位符 1"/>
          <p:cNvSpPr txBox="1">
            <a:spLocks/>
          </p:cNvSpPr>
          <p:nvPr/>
        </p:nvSpPr>
        <p:spPr>
          <a:xfrm>
            <a:off x="89762" y="1296767"/>
            <a:ext cx="5838072" cy="5561233"/>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r>
              <a:rPr lang="en-US" altLang="zh-CN" sz="2400" b="1" dirty="0" smtClean="0">
                <a:latin typeface="微软雅黑" panose="020B0503020204020204" pitchFamily="34" charset="-122"/>
                <a:ea typeface="微软雅黑" panose="020B0503020204020204" pitchFamily="34" charset="-122"/>
                <a:cs typeface="Times New Roman" panose="02020603050405020304" pitchFamily="18" charset="0"/>
              </a:rPr>
              <a:t>Power supplies and schemes</a:t>
            </a:r>
            <a:endParaRPr lang="en-US" altLang="zh-CN" sz="2400" b="1" dirty="0">
              <a:latin typeface="微软雅黑" panose="020B0503020204020204" pitchFamily="34" charset="-122"/>
              <a:ea typeface="微软雅黑" panose="020B0503020204020204" pitchFamily="34" charset="-122"/>
              <a:cs typeface="Times New Roman" panose="02020603050405020304" pitchFamily="18" charset="0"/>
            </a:endParaRPr>
          </a:p>
          <a:p>
            <a:pPr marL="674688" lvl="1" indent="-274638"/>
            <a:r>
              <a:rPr lang="en-US" altLang="zh-CN" sz="2000" b="1" dirty="0">
                <a:latin typeface="微软雅黑" panose="020B0503020204020204" pitchFamily="34" charset="-122"/>
                <a:ea typeface="微软雅黑" panose="020B0503020204020204" pitchFamily="34" charset="-122"/>
                <a:cs typeface="Times New Roman" panose="02020603050405020304" pitchFamily="18" charset="0"/>
              </a:rPr>
              <a:t>The voltage levels on the </a:t>
            </a:r>
            <a:r>
              <a:rPr lang="en-US" altLang="zh-CN" sz="2000" b="1" dirty="0" smtClean="0">
                <a:latin typeface="微软雅黑" panose="020B0503020204020204" pitchFamily="34" charset="-122"/>
                <a:ea typeface="微软雅黑" panose="020B0503020204020204" pitchFamily="34" charset="-122"/>
                <a:cs typeface="Times New Roman" panose="02020603050405020304" pitchFamily="18" charset="0"/>
              </a:rPr>
              <a:t>site</a:t>
            </a:r>
          </a:p>
          <a:p>
            <a:pPr lvl="2"/>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220kV </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incomer of CEPC master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substation.</a:t>
            </a:r>
            <a:endParaRPr lang="zh-CN"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lvl="2"/>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110kV </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power distribution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system.</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lvl="2"/>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10kV power distribution system for HV power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equipment </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and step-down substation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incomer.</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lvl="2"/>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0.4kV </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power distribution system for dedicated and general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services.</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marL="674688" lvl="1" indent="-274638"/>
            <a:r>
              <a:rPr lang="en-US" altLang="zh-CN" sz="2000" b="1" dirty="0" smtClean="0">
                <a:latin typeface="微软雅黑" panose="020B0503020204020204" pitchFamily="34" charset="-122"/>
                <a:ea typeface="微软雅黑" panose="020B0503020204020204" pitchFamily="34" charset="-122"/>
                <a:cs typeface="Times New Roman" panose="02020603050405020304" pitchFamily="18" charset="0"/>
              </a:rPr>
              <a:t>220kV/110kV </a:t>
            </a:r>
            <a:r>
              <a:rPr lang="en-US" altLang="zh-CN" sz="2000" b="1" dirty="0">
                <a:latin typeface="微软雅黑" panose="020B0503020204020204" pitchFamily="34" charset="-122"/>
                <a:ea typeface="微软雅黑" panose="020B0503020204020204" pitchFamily="34" charset="-122"/>
                <a:cs typeface="Times New Roman" panose="02020603050405020304" pitchFamily="18" charset="0"/>
              </a:rPr>
              <a:t>Master substation </a:t>
            </a:r>
            <a:endParaRPr lang="en-US" altLang="zh-CN" sz="2000" b="1" dirty="0" smtClean="0">
              <a:latin typeface="微软雅黑" panose="020B0503020204020204" pitchFamily="34" charset="-122"/>
              <a:ea typeface="微软雅黑" panose="020B0503020204020204" pitchFamily="34" charset="-122"/>
              <a:cs typeface="Times New Roman" panose="02020603050405020304" pitchFamily="18" charset="0"/>
            </a:endParaRPr>
          </a:p>
          <a:p>
            <a:pPr lvl="2"/>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2 substations</a:t>
            </a:r>
          </a:p>
          <a:p>
            <a:pPr lvl="2"/>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Rated </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capacity of transformer: 2*210MW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220/110kV/10kV).</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lvl="2"/>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220kV </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feeds connected to grid station nearby (State Grid Corporation of  China</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a:t>
            </a:r>
          </a:p>
          <a:p>
            <a:pPr lvl="2"/>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Three-phase three-volume natural oil circulating air-cooled on-load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regulating.</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lvl="2"/>
            <a:endParaRPr lang="en-US" altLang="zh-CN" sz="2000" b="1" baseline="30000" dirty="0" smtClean="0">
              <a:latin typeface="Times New Roman" panose="02020603050405020304" pitchFamily="18" charset="0"/>
              <a:cs typeface="Times New Roman" panose="02020603050405020304" pitchFamily="18" charset="0"/>
            </a:endParaRPr>
          </a:p>
          <a:p>
            <a:pPr marL="400050" lvl="1" indent="0">
              <a:buNone/>
            </a:pPr>
            <a:endParaRPr lang="en-US" altLang="zh-CN" sz="2000" b="1" dirty="0" smtClean="0">
              <a:latin typeface="Times New Roman" panose="02020603050405020304" pitchFamily="18" charset="0"/>
              <a:cs typeface="Times New Roman" panose="02020603050405020304" pitchFamily="18" charset="0"/>
            </a:endParaRPr>
          </a:p>
          <a:p>
            <a:pPr lvl="2"/>
            <a:endParaRPr lang="en-US" altLang="zh-CN" sz="2000" b="1" dirty="0" smtClean="0">
              <a:latin typeface="Times New Roman" panose="02020603050405020304" pitchFamily="18" charset="0"/>
              <a:cs typeface="Times New Roman" panose="02020603050405020304" pitchFamily="18" charset="0"/>
            </a:endParaRPr>
          </a:p>
          <a:p>
            <a:pPr marL="400050" lvl="1" indent="0">
              <a:buNone/>
            </a:pPr>
            <a:endParaRPr lang="en-US" altLang="zh-CN" sz="2000" b="1" dirty="0" smtClean="0">
              <a:latin typeface="Times New Roman" panose="02020603050405020304" pitchFamily="18" charset="0"/>
              <a:cs typeface="Times New Roman" panose="02020603050405020304" pitchFamily="18" charset="0"/>
            </a:endParaRPr>
          </a:p>
          <a:p>
            <a:pPr lvl="2"/>
            <a:endParaRPr lang="en-US" altLang="zh-CN" dirty="0" smtClean="0">
              <a:latin typeface="Times New Roman" panose="02020603050405020304" pitchFamily="18" charset="0"/>
              <a:cs typeface="Times New Roman" panose="02020603050405020304" pitchFamily="18" charset="0"/>
            </a:endParaRPr>
          </a:p>
        </p:txBody>
      </p:sp>
      <p:sp>
        <p:nvSpPr>
          <p:cNvPr id="6" name="内容占位符 1"/>
          <p:cNvSpPr txBox="1">
            <a:spLocks/>
          </p:cNvSpPr>
          <p:nvPr/>
        </p:nvSpPr>
        <p:spPr>
          <a:xfrm>
            <a:off x="5829832" y="5227395"/>
            <a:ext cx="5690243" cy="1019656"/>
          </a:xfrm>
          <a:prstGeom prst="rect">
            <a:avLst/>
          </a:prstGeom>
        </p:spPr>
        <p:txBody>
          <a:bodyPr vert="horz" rtlCol="0">
            <a:normAutofit fontScale="92500"/>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674688" lvl="1" indent="-274638"/>
            <a:r>
              <a:rPr lang="en-US" altLang="zh-CN" sz="2000" b="1" dirty="0" smtClean="0">
                <a:latin typeface="微软雅黑" panose="020B0503020204020204" pitchFamily="34" charset="-122"/>
                <a:ea typeface="微软雅黑" panose="020B0503020204020204" pitchFamily="34" charset="-122"/>
                <a:cs typeface="Times New Roman" panose="02020603050405020304" pitchFamily="18" charset="0"/>
              </a:rPr>
              <a:t>110kV/10kV step-down substations</a:t>
            </a:r>
          </a:p>
          <a:p>
            <a:pPr lvl="2"/>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4 substations(IP1~IP4)</a:t>
            </a:r>
          </a:p>
          <a:p>
            <a:pPr lvl="2"/>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Rated capacity of transformer: 7*50MW+3*63MW</a:t>
            </a:r>
            <a:endParaRPr lang="en-US" altLang="zh-CN" sz="2000" b="1" dirty="0" smtClean="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7" name="图片 6"/>
          <p:cNvPicPr>
            <a:picLocks noChangeAspect="1"/>
          </p:cNvPicPr>
          <p:nvPr/>
        </p:nvPicPr>
        <p:blipFill>
          <a:blip r:embed="rId3">
            <a:clrChange>
              <a:clrFrom>
                <a:srgbClr val="FFFFFF"/>
              </a:clrFrom>
              <a:clrTo>
                <a:srgbClr val="FFFFFF">
                  <a:alpha val="0"/>
                </a:srgbClr>
              </a:clrTo>
            </a:clrChange>
          </a:blip>
          <a:stretch>
            <a:fillRect/>
          </a:stretch>
        </p:blipFill>
        <p:spPr>
          <a:xfrm>
            <a:off x="5829832" y="1429889"/>
            <a:ext cx="5976521" cy="3553268"/>
          </a:xfrm>
          <a:prstGeom prst="rect">
            <a:avLst/>
          </a:prstGeom>
        </p:spPr>
      </p:pic>
    </p:spTree>
    <p:extLst>
      <p:ext uri="{BB962C8B-B14F-4D97-AF65-F5344CB8AC3E}">
        <p14:creationId xmlns:p14="http://schemas.microsoft.com/office/powerpoint/2010/main" val="391680261"/>
      </p:ext>
    </p:extLst>
  </p:cSld>
  <p:clrMapOvr>
    <a:masterClrMapping/>
  </p:clrMapOvr>
  <p:transition advTm="74">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365171" y="592237"/>
            <a:ext cx="10972800" cy="1143000"/>
          </a:xfrm>
        </p:spPr>
        <p:txBody>
          <a:bodyPr rtlCol="0">
            <a:normAutofit/>
          </a:bodyPr>
          <a:lstStyle/>
          <a:p>
            <a:pPr lvl="1" algn="l" rtl="0">
              <a:spcBef>
                <a:spcPct val="0"/>
              </a:spcBef>
            </a:pPr>
            <a:r>
              <a:rPr lang="en-US" altLang="zh-CN" sz="3600" b="1" u="sng" kern="1200" dirty="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Electric </a:t>
            </a:r>
            <a:r>
              <a:rPr lang="en-US" altLang="zh-CN" sz="3600" b="1" u="sng" kern="1200"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engineering</a:t>
            </a:r>
            <a:r>
              <a:rPr lang="zh-CN" altLang="en-US" dirty="0" smtClean="0">
                <a:latin typeface="Times New Roman" panose="02020603050405020304" pitchFamily="18" charset="0"/>
                <a:cs typeface="Times New Roman" panose="02020603050405020304" pitchFamily="18" charset="0"/>
              </a:rPr>
              <a:t/>
            </a:r>
            <a:br>
              <a:rPr lang="zh-CN" altLang="en-US" dirty="0" smtClean="0">
                <a:latin typeface="Times New Roman" panose="02020603050405020304" pitchFamily="18" charset="0"/>
                <a:cs typeface="Times New Roman" panose="02020603050405020304" pitchFamily="18" charset="0"/>
              </a:rPr>
            </a:br>
            <a:endParaRPr lang="en-US" altLang="zh-CN" sz="3600" u="sng" dirty="0">
              <a:latin typeface="Times New Roman" panose="02020603050405020304" pitchFamily="18" charset="0"/>
              <a:cs typeface="Times New Roman" panose="02020603050405020304" pitchFamily="18" charset="0"/>
            </a:endParaRPr>
          </a:p>
        </p:txBody>
      </p:sp>
      <p:sp>
        <p:nvSpPr>
          <p:cNvPr id="18" name="内容占位符 1"/>
          <p:cNvSpPr txBox="1">
            <a:spLocks/>
          </p:cNvSpPr>
          <p:nvPr/>
        </p:nvSpPr>
        <p:spPr>
          <a:xfrm>
            <a:off x="-176784" y="1441572"/>
            <a:ext cx="6193536" cy="5060271"/>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674688" lvl="1" indent="-274638"/>
            <a:r>
              <a:rPr lang="en-US" altLang="zh-CN" sz="2000" b="1" dirty="0" smtClean="0">
                <a:latin typeface="微软雅黑" panose="020B0503020204020204" pitchFamily="34" charset="-122"/>
                <a:ea typeface="微软雅黑" panose="020B0503020204020204" pitchFamily="34" charset="-122"/>
                <a:cs typeface="Times New Roman" panose="02020603050405020304" pitchFamily="18" charset="0"/>
              </a:rPr>
              <a:t>10kV</a:t>
            </a:r>
            <a:r>
              <a:rPr lang="en-US" altLang="zh-CN" sz="2000" dirty="0" smtClean="0">
                <a:latin typeface="微软雅黑" panose="020B0503020204020204" pitchFamily="34" charset="-122"/>
                <a:ea typeface="微软雅黑" panose="020B0503020204020204" pitchFamily="34" charset="-122"/>
              </a:rPr>
              <a:t> </a:t>
            </a:r>
            <a:r>
              <a:rPr lang="en-US" altLang="zh-CN" sz="2000" b="1" dirty="0">
                <a:latin typeface="微软雅黑" panose="020B0503020204020204" pitchFamily="34" charset="-122"/>
                <a:ea typeface="微软雅黑" panose="020B0503020204020204" pitchFamily="34" charset="-122"/>
                <a:cs typeface="Times New Roman" panose="02020603050405020304" pitchFamily="18" charset="0"/>
              </a:rPr>
              <a:t>step-down </a:t>
            </a:r>
            <a:r>
              <a:rPr lang="en-US" altLang="zh-CN" sz="2000" b="1" dirty="0" smtClean="0">
                <a:latin typeface="微软雅黑" panose="020B0503020204020204" pitchFamily="34" charset="-122"/>
                <a:ea typeface="微软雅黑" panose="020B0503020204020204" pitchFamily="34" charset="-122"/>
                <a:cs typeface="Times New Roman" panose="02020603050405020304" pitchFamily="18" charset="0"/>
              </a:rPr>
              <a:t>substations</a:t>
            </a:r>
          </a:p>
          <a:p>
            <a:pPr lvl="2"/>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10kV feeders from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110kV/10kV </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substation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nearby.</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lvl="2"/>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Surface </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10kV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loop : 40</a:t>
            </a:r>
          </a:p>
          <a:p>
            <a:pPr lvl="2"/>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Underground 10kV loop </a:t>
            </a:r>
          </a:p>
          <a:p>
            <a:pPr marL="667512" lvl="2" indent="0">
              <a:buNone/>
            </a:pP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    --  96 substations (10/0.4kV ) along the ring tunnel.</a:t>
            </a:r>
          </a:p>
          <a:p>
            <a:pPr marL="667512" lvl="2" indent="0">
              <a:buNone/>
            </a:pP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    --  near the load points.</a:t>
            </a:r>
          </a:p>
          <a:p>
            <a:pPr lvl="2"/>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Dry-type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transformers</a:t>
            </a:r>
          </a:p>
          <a:p>
            <a:pPr lvl="2"/>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C</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entralized </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reactive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compensation</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marL="674688" lvl="1" indent="-274638"/>
            <a:r>
              <a:rPr lang="en-US" altLang="zh-CN" sz="2000" b="1" dirty="0" smtClean="0">
                <a:latin typeface="微软雅黑" panose="020B0503020204020204" pitchFamily="34" charset="-122"/>
                <a:ea typeface="微软雅黑" panose="020B0503020204020204" pitchFamily="34" charset="-122"/>
                <a:cs typeface="Times New Roman" panose="02020603050405020304" pitchFamily="18" charset="0"/>
              </a:rPr>
              <a:t>Back </a:t>
            </a:r>
            <a:r>
              <a:rPr lang="en-US" altLang="zh-CN" sz="2000" b="1" dirty="0">
                <a:latin typeface="微软雅黑" panose="020B0503020204020204" pitchFamily="34" charset="-122"/>
                <a:ea typeface="微软雅黑" panose="020B0503020204020204" pitchFamily="34" charset="-122"/>
                <a:cs typeface="Times New Roman" panose="02020603050405020304" pitchFamily="18" charset="0"/>
              </a:rPr>
              <a:t>up diesel generator sets maybe required for personnel safety: lifts, smoke extraction etc. </a:t>
            </a:r>
            <a:endParaRPr lang="en-US" altLang="zh-CN" sz="2000" b="1"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674688" lvl="1" indent="-274638"/>
            <a:r>
              <a:rPr lang="en-US" altLang="zh-CN" sz="2000" b="1" dirty="0">
                <a:latin typeface="微软雅黑" panose="020B0503020204020204" pitchFamily="34" charset="-122"/>
                <a:ea typeface="微软雅黑" panose="020B0503020204020204" pitchFamily="34" charset="-122"/>
                <a:cs typeface="Times New Roman" panose="02020603050405020304" pitchFamily="18" charset="0"/>
              </a:rPr>
              <a:t>Instrumentation and power converter control systems may require uninterrupted power supplies (UPS</a:t>
            </a:r>
            <a:r>
              <a:rPr lang="en-US" altLang="zh-CN" sz="2000" b="1"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000" b="1" dirty="0" smtClean="0">
              <a:latin typeface="Times New Roman" panose="02020603050405020304" pitchFamily="18" charset="0"/>
              <a:cs typeface="Times New Roman" panose="02020603050405020304" pitchFamily="18" charset="0"/>
            </a:endParaRPr>
          </a:p>
          <a:p>
            <a:pPr lvl="2"/>
            <a:endParaRPr lang="en-US" altLang="zh-CN" sz="2000" b="1" dirty="0" smtClean="0">
              <a:latin typeface="Times New Roman" panose="02020603050405020304" pitchFamily="18" charset="0"/>
              <a:cs typeface="Times New Roman" panose="02020603050405020304" pitchFamily="18" charset="0"/>
            </a:endParaRPr>
          </a:p>
          <a:p>
            <a:pPr marL="400050" lvl="1" indent="0">
              <a:buNone/>
            </a:pPr>
            <a:endParaRPr lang="en-US" altLang="zh-CN" sz="2000" b="1" dirty="0" smtClean="0">
              <a:latin typeface="Times New Roman" panose="02020603050405020304" pitchFamily="18" charset="0"/>
              <a:cs typeface="Times New Roman" panose="02020603050405020304" pitchFamily="18" charset="0"/>
            </a:endParaRPr>
          </a:p>
          <a:p>
            <a:pPr lvl="2"/>
            <a:endParaRPr lang="en-US" altLang="zh-CN" dirty="0" smtClean="0">
              <a:latin typeface="Times New Roman" panose="02020603050405020304" pitchFamily="18" charset="0"/>
              <a:cs typeface="Times New Roman" panose="02020603050405020304" pitchFamily="18" charset="0"/>
            </a:endParaRPr>
          </a:p>
        </p:txBody>
      </p:sp>
      <p:pic>
        <p:nvPicPr>
          <p:cNvPr id="13" name="图片 12"/>
          <p:cNvPicPr>
            <a:picLocks noChangeAspect="1"/>
          </p:cNvPicPr>
          <p:nvPr/>
        </p:nvPicPr>
        <p:blipFill>
          <a:blip r:embed="rId3">
            <a:clrChange>
              <a:clrFrom>
                <a:srgbClr val="FFFFFF"/>
              </a:clrFrom>
              <a:clrTo>
                <a:srgbClr val="FFFFFF">
                  <a:alpha val="0"/>
                </a:srgbClr>
              </a:clrTo>
            </a:clrChange>
          </a:blip>
          <a:stretch>
            <a:fillRect/>
          </a:stretch>
        </p:blipFill>
        <p:spPr>
          <a:xfrm>
            <a:off x="5105316" y="1441572"/>
            <a:ext cx="7007436" cy="3734979"/>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9832" y="5176551"/>
            <a:ext cx="4710274" cy="998697"/>
          </a:xfrm>
          <a:prstGeom prst="rect">
            <a:avLst/>
          </a:prstGeom>
        </p:spPr>
      </p:pic>
    </p:spTree>
    <p:extLst>
      <p:ext uri="{BB962C8B-B14F-4D97-AF65-F5344CB8AC3E}">
        <p14:creationId xmlns:p14="http://schemas.microsoft.com/office/powerpoint/2010/main" val="2058381816"/>
      </p:ext>
    </p:extLst>
  </p:cSld>
  <p:clrMapOvr>
    <a:masterClrMapping/>
  </p:clrMapOvr>
  <mc:AlternateContent xmlns:mc="http://schemas.openxmlformats.org/markup-compatibility/2006" xmlns:p14="http://schemas.microsoft.com/office/powerpoint/2010/main">
    <mc:Choice Requires="p14">
      <p:transition spd="med" p14:dur="700" advTm="35">
        <p:fade/>
      </p:transition>
    </mc:Choice>
    <mc:Fallback xmlns="">
      <p:transition spd="med" advTm="35">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3152" y="1988232"/>
            <a:ext cx="8101221" cy="4069235"/>
          </a:xfrm>
          <a:prstGeom prst="rect">
            <a:avLst/>
          </a:prstGeom>
        </p:spPr>
      </p:pic>
      <p:sp>
        <p:nvSpPr>
          <p:cNvPr id="3" name="标题 2"/>
          <p:cNvSpPr>
            <a:spLocks noGrp="1"/>
          </p:cNvSpPr>
          <p:nvPr>
            <p:ph type="title"/>
          </p:nvPr>
        </p:nvSpPr>
        <p:spPr>
          <a:xfrm>
            <a:off x="2365171" y="592237"/>
            <a:ext cx="10972800" cy="1143000"/>
          </a:xfrm>
        </p:spPr>
        <p:txBody>
          <a:bodyPr rtlCol="0">
            <a:normAutofit/>
          </a:bodyPr>
          <a:lstStyle/>
          <a:p>
            <a:pPr lvl="1" algn="l" rtl="0">
              <a:spcBef>
                <a:spcPct val="0"/>
              </a:spcBef>
            </a:pPr>
            <a:r>
              <a:rPr lang="en-US" altLang="zh-CN" sz="3600" b="1" u="sng" kern="1200"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Electric </a:t>
            </a:r>
            <a:r>
              <a:rPr lang="en-US" altLang="zh-CN" sz="3600" b="1" u="sng" kern="1200" dirty="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engineering </a:t>
            </a:r>
            <a:r>
              <a:rPr lang="zh-CN" altLang="en-US" dirty="0" smtClean="0">
                <a:latin typeface="Times New Roman" panose="02020603050405020304" pitchFamily="18" charset="0"/>
                <a:cs typeface="Times New Roman" panose="02020603050405020304" pitchFamily="18" charset="0"/>
              </a:rPr>
              <a:t/>
            </a:r>
            <a:br>
              <a:rPr lang="zh-CN" altLang="en-US" dirty="0" smtClean="0">
                <a:latin typeface="Times New Roman" panose="02020603050405020304" pitchFamily="18" charset="0"/>
                <a:cs typeface="Times New Roman" panose="02020603050405020304" pitchFamily="18" charset="0"/>
              </a:rPr>
            </a:br>
            <a:endParaRPr lang="en-US" altLang="zh-CN" sz="3600" u="sng" dirty="0">
              <a:latin typeface="Times New Roman" panose="02020603050405020304" pitchFamily="18" charset="0"/>
              <a:cs typeface="Times New Roman" panose="02020603050405020304" pitchFamily="18" charset="0"/>
            </a:endParaRPr>
          </a:p>
        </p:txBody>
      </p:sp>
      <p:sp>
        <p:nvSpPr>
          <p:cNvPr id="18" name="内容占位符 1"/>
          <p:cNvSpPr txBox="1">
            <a:spLocks/>
          </p:cNvSpPr>
          <p:nvPr/>
        </p:nvSpPr>
        <p:spPr>
          <a:xfrm>
            <a:off x="89762" y="1296767"/>
            <a:ext cx="5838072" cy="5561233"/>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r>
              <a:rPr lang="en-US" altLang="zh-CN" sz="2400" b="1" dirty="0" smtClean="0">
                <a:latin typeface="微软雅黑" panose="020B0503020204020204" pitchFamily="34" charset="-122"/>
                <a:ea typeface="微软雅黑" panose="020B0503020204020204" pitchFamily="34" charset="-122"/>
                <a:cs typeface="Times New Roman" panose="02020603050405020304" pitchFamily="18" charset="0"/>
              </a:rPr>
              <a:t>110kV Substation load distribution</a:t>
            </a:r>
            <a:endParaRPr lang="en-US" altLang="zh-CN" sz="2400" b="1" dirty="0">
              <a:latin typeface="微软雅黑" panose="020B0503020204020204" pitchFamily="34" charset="-122"/>
              <a:ea typeface="微软雅黑" panose="020B0503020204020204" pitchFamily="34" charset="-122"/>
              <a:cs typeface="Times New Roman" panose="02020603050405020304" pitchFamily="18" charset="0"/>
            </a:endParaRPr>
          </a:p>
          <a:p>
            <a:pPr marL="674688" lvl="1" indent="-274638"/>
            <a:r>
              <a:rPr lang="en-US" altLang="zh-CN" sz="20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IP1: 96MW</a:t>
            </a:r>
          </a:p>
          <a:p>
            <a:pPr marL="674688" lvl="1" indent="-274638"/>
            <a:r>
              <a:rPr lang="en-US" altLang="zh-CN" sz="20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IP2: 43MW</a:t>
            </a:r>
          </a:p>
          <a:p>
            <a:pPr marL="674688" lvl="1" indent="-274638"/>
            <a:r>
              <a:rPr lang="en-US" altLang="zh-CN" sz="20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IP3: 101MW</a:t>
            </a:r>
            <a:endParaRPr lang="en-US" altLang="zh-CN" sz="20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endParaRPr>
          </a:p>
          <a:p>
            <a:pPr marL="674688" lvl="1" indent="-274638"/>
            <a:r>
              <a:rPr lang="en-US" altLang="zh-CN" sz="2000" b="1"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IP4: 43MW</a:t>
            </a:r>
          </a:p>
          <a:p>
            <a:pPr lvl="2"/>
            <a:endParaRPr lang="en-US" altLang="zh-CN" sz="2000" b="1" baseline="30000" dirty="0" smtClean="0">
              <a:latin typeface="Times New Roman" panose="02020603050405020304" pitchFamily="18" charset="0"/>
              <a:cs typeface="Times New Roman" panose="02020603050405020304" pitchFamily="18" charset="0"/>
            </a:endParaRPr>
          </a:p>
          <a:p>
            <a:pPr marL="400050" lvl="1" indent="0">
              <a:buNone/>
            </a:pPr>
            <a:endParaRPr lang="en-US" altLang="zh-CN" sz="2000" b="1" dirty="0" smtClean="0">
              <a:latin typeface="Times New Roman" panose="02020603050405020304" pitchFamily="18" charset="0"/>
              <a:cs typeface="Times New Roman" panose="02020603050405020304" pitchFamily="18" charset="0"/>
            </a:endParaRPr>
          </a:p>
          <a:p>
            <a:pPr lvl="2"/>
            <a:endParaRPr lang="en-US" altLang="zh-CN" sz="2000" b="1" dirty="0" smtClean="0">
              <a:latin typeface="Times New Roman" panose="02020603050405020304" pitchFamily="18" charset="0"/>
              <a:cs typeface="Times New Roman" panose="02020603050405020304" pitchFamily="18" charset="0"/>
            </a:endParaRPr>
          </a:p>
          <a:p>
            <a:pPr marL="400050" lvl="1" indent="0">
              <a:buNone/>
            </a:pPr>
            <a:endParaRPr lang="en-US" altLang="zh-CN" sz="2000" b="1" dirty="0" smtClean="0">
              <a:latin typeface="Times New Roman" panose="02020603050405020304" pitchFamily="18" charset="0"/>
              <a:cs typeface="Times New Roman" panose="02020603050405020304" pitchFamily="18" charset="0"/>
            </a:endParaRPr>
          </a:p>
          <a:p>
            <a:pPr lvl="2"/>
            <a:endParaRPr lang="en-US" altLang="zh-CN" dirty="0" smtClean="0">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3153" y="2117810"/>
            <a:ext cx="8101220" cy="4080690"/>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55592" y="2042259"/>
            <a:ext cx="7944030" cy="4111733"/>
          </a:xfrm>
          <a:prstGeom prst="rect">
            <a:avLst/>
          </a:prstGeom>
        </p:spPr>
      </p:pic>
    </p:spTree>
    <p:custDataLst>
      <p:tags r:id="rId1"/>
    </p:custDataLst>
    <p:extLst>
      <p:ext uri="{BB962C8B-B14F-4D97-AF65-F5344CB8AC3E}">
        <p14:creationId xmlns:p14="http://schemas.microsoft.com/office/powerpoint/2010/main" val="1235012279"/>
      </p:ext>
    </p:extLst>
  </p:cSld>
  <p:clrMapOvr>
    <a:masterClrMapping/>
  </p:clrMapOvr>
  <mc:AlternateContent xmlns:mc="http://schemas.openxmlformats.org/markup-compatibility/2006" xmlns:p14="http://schemas.microsoft.com/office/powerpoint/2010/main">
    <mc:Choice Requires="p14">
      <p:transition spd="med" p14:dur="700" advTm="90">
        <p:fade/>
      </p:transition>
    </mc:Choice>
    <mc:Fallback xmlns="">
      <p:transition spd="med" advTm="9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2"/>
                                        </p:tgtEl>
                                        <p:attrNameLst>
                                          <p:attrName>ppt_x</p:attrName>
                                        </p:attrNameLst>
                                      </p:cBhvr>
                                      <p:tavLst>
                                        <p:tav tm="0">
                                          <p:val>
                                            <p:strVal val="ppt_x"/>
                                          </p:val>
                                        </p:tav>
                                        <p:tav tm="100000">
                                          <p:val>
                                            <p:strVal val="ppt_x"/>
                                          </p:val>
                                        </p:tav>
                                      </p:tavLst>
                                    </p:anim>
                                    <p:anim calcmode="lin" valueType="num">
                                      <p:cBhvr additive="base">
                                        <p:cTn id="11" dur="500"/>
                                        <p:tgtEl>
                                          <p:spTgt spid="2"/>
                                        </p:tgtEl>
                                        <p:attrNameLst>
                                          <p:attrName>ppt_y</p:attrName>
                                        </p:attrNameLst>
                                      </p:cBhvr>
                                      <p:tavLst>
                                        <p:tav tm="0">
                                          <p:val>
                                            <p:strVal val="ppt_y"/>
                                          </p:val>
                                        </p:tav>
                                        <p:tav tm="100000">
                                          <p:val>
                                            <p:strVal val="1+ppt_h/2"/>
                                          </p:val>
                                        </p:tav>
                                      </p:tavLst>
                                    </p:anim>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365171" y="592237"/>
            <a:ext cx="10972800" cy="1143000"/>
          </a:xfrm>
        </p:spPr>
        <p:txBody>
          <a:bodyPr rtlCol="0">
            <a:normAutofit/>
          </a:bodyPr>
          <a:lstStyle/>
          <a:p>
            <a:pPr lvl="1" algn="l" rtl="0">
              <a:spcBef>
                <a:spcPct val="0"/>
              </a:spcBef>
            </a:pPr>
            <a:r>
              <a:rPr lang="en-US" altLang="zh-CN" sz="3600" b="1" u="sng" kern="1200"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Electric </a:t>
            </a:r>
            <a:r>
              <a:rPr lang="en-US" altLang="zh-CN" sz="3600" b="1" u="sng" kern="1200" dirty="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engineering </a:t>
            </a:r>
            <a:r>
              <a:rPr lang="zh-CN" altLang="en-US" dirty="0" smtClean="0">
                <a:latin typeface="Times New Roman" panose="02020603050405020304" pitchFamily="18" charset="0"/>
                <a:cs typeface="Times New Roman" panose="02020603050405020304" pitchFamily="18" charset="0"/>
              </a:rPr>
              <a:t/>
            </a:r>
            <a:br>
              <a:rPr lang="zh-CN" altLang="en-US" dirty="0" smtClean="0">
                <a:latin typeface="Times New Roman" panose="02020603050405020304" pitchFamily="18" charset="0"/>
                <a:cs typeface="Times New Roman" panose="02020603050405020304" pitchFamily="18" charset="0"/>
              </a:rPr>
            </a:br>
            <a:endParaRPr lang="en-US" altLang="zh-CN" sz="3600" u="sng" dirty="0">
              <a:latin typeface="Times New Roman" panose="02020603050405020304" pitchFamily="18" charset="0"/>
              <a:cs typeface="Times New Roman" panose="02020603050405020304" pitchFamily="18" charset="0"/>
            </a:endParaRPr>
          </a:p>
        </p:txBody>
      </p:sp>
      <p:sp>
        <p:nvSpPr>
          <p:cNvPr id="18" name="内容占位符 1"/>
          <p:cNvSpPr txBox="1">
            <a:spLocks/>
          </p:cNvSpPr>
          <p:nvPr/>
        </p:nvSpPr>
        <p:spPr>
          <a:xfrm>
            <a:off x="89762" y="1296768"/>
            <a:ext cx="4866917" cy="5381506"/>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r>
              <a:rPr lang="en-US" altLang="zh-CN" sz="2400" b="1" dirty="0">
                <a:latin typeface="微软雅黑" panose="020B0503020204020204" pitchFamily="34" charset="-122"/>
                <a:ea typeface="微软雅黑" panose="020B0503020204020204" pitchFamily="34" charset="-122"/>
                <a:cs typeface="Times New Roman" panose="02020603050405020304" pitchFamily="18" charset="0"/>
              </a:rPr>
              <a:t>110kV Substation layout</a:t>
            </a:r>
          </a:p>
          <a:p>
            <a:pPr marL="674688" lvl="1" indent="-274638"/>
            <a:r>
              <a:rPr lang="en-US" altLang="zh-CN" sz="2000" b="1" dirty="0" smtClean="0">
                <a:latin typeface="微软雅黑" panose="020B0503020204020204" pitchFamily="34" charset="-122"/>
                <a:ea typeface="微软雅黑" panose="020B0503020204020204" pitchFamily="34" charset="-122"/>
                <a:cs typeface="Times New Roman" panose="02020603050405020304" pitchFamily="18" charset="0"/>
              </a:rPr>
              <a:t>IP1/IP3</a:t>
            </a:r>
          </a:p>
          <a:p>
            <a:pPr lvl="2"/>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Main </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electrical wiring of 110kV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substation</a:t>
            </a:r>
            <a:endParaRPr lang="en-US" altLang="zh-CN" sz="1600" b="1" baseline="30000" dirty="0">
              <a:latin typeface="微软雅黑" panose="020B0503020204020204" pitchFamily="34" charset="-122"/>
              <a:ea typeface="微软雅黑" panose="020B0503020204020204" pitchFamily="34" charset="-122"/>
              <a:cs typeface="Times New Roman" panose="02020603050405020304" pitchFamily="18" charset="0"/>
            </a:endParaRPr>
          </a:p>
          <a:p>
            <a:pPr marL="667512" lvl="2" indent="0">
              <a:lnSpc>
                <a:spcPct val="110000"/>
              </a:lnSpc>
              <a:spcBef>
                <a:spcPts val="384"/>
              </a:spcBef>
              <a:buNone/>
            </a:pP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-- 110kV lines connected by the line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transformer bank.</a:t>
            </a:r>
          </a:p>
          <a:p>
            <a:pPr marL="667512" lvl="2" indent="0">
              <a:lnSpc>
                <a:spcPct val="110000"/>
              </a:lnSpc>
              <a:spcBef>
                <a:spcPts val="384"/>
              </a:spcBef>
              <a:buNone/>
            </a:pP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 -- 10 </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kV lines connected by sectionalized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single </a:t>
            </a:r>
            <a:r>
              <a:rPr lang="en-US" altLang="zh-CN" sz="1600" dirty="0" err="1" smtClean="0">
                <a:latin typeface="微软雅黑" panose="020B0503020204020204" pitchFamily="34" charset="-122"/>
                <a:ea typeface="微软雅黑" panose="020B0503020204020204" pitchFamily="34" charset="-122"/>
                <a:cs typeface="Times New Roman" panose="02020603050405020304" pitchFamily="18" charset="0"/>
              </a:rPr>
              <a:t>busbar</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a:t>
            </a:r>
          </a:p>
          <a:p>
            <a:pPr lvl="2"/>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Main transformer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Outdoor; </a:t>
            </a:r>
          </a:p>
          <a:p>
            <a:pPr lvl="2"/>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10 kV Switchgear indoor </a:t>
            </a:r>
            <a:endPar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endParaRPr>
          </a:p>
          <a:p>
            <a:pPr lvl="2"/>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Double-row arrangement; </a:t>
            </a:r>
            <a:endPar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endParaRPr>
          </a:p>
          <a:p>
            <a:pPr lvl="2"/>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Outgoing line by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cables.</a:t>
            </a:r>
          </a:p>
          <a:p>
            <a:pPr lvl="2"/>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110 kV GIS equipment in single </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row.</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marL="400050" lvl="1" indent="0">
              <a:buNone/>
            </a:pPr>
            <a:endParaRPr lang="en-US" altLang="zh-CN" sz="2000" b="1" dirty="0" smtClean="0">
              <a:latin typeface="Times New Roman" panose="02020603050405020304" pitchFamily="18" charset="0"/>
              <a:cs typeface="Times New Roman" panose="02020603050405020304" pitchFamily="18" charset="0"/>
            </a:endParaRPr>
          </a:p>
          <a:p>
            <a:pPr lvl="2"/>
            <a:endParaRPr lang="en-US" altLang="zh-CN" sz="2000" b="1" dirty="0" smtClean="0">
              <a:latin typeface="Times New Roman" panose="02020603050405020304" pitchFamily="18" charset="0"/>
              <a:cs typeface="Times New Roman" panose="02020603050405020304" pitchFamily="18" charset="0"/>
            </a:endParaRPr>
          </a:p>
          <a:p>
            <a:pPr marL="400050" lvl="1" indent="0">
              <a:buNone/>
            </a:pPr>
            <a:endParaRPr lang="en-US" altLang="zh-CN" sz="2000" b="1" dirty="0" smtClean="0">
              <a:latin typeface="Times New Roman" panose="02020603050405020304" pitchFamily="18" charset="0"/>
              <a:cs typeface="Times New Roman" panose="02020603050405020304" pitchFamily="18" charset="0"/>
            </a:endParaRPr>
          </a:p>
          <a:p>
            <a:pPr lvl="2"/>
            <a:endParaRPr lang="en-US" altLang="zh-CN" dirty="0" smtClean="0">
              <a:latin typeface="Times New Roman" panose="02020603050405020304" pitchFamily="18" charset="0"/>
              <a:cs typeface="Times New Roman" panose="02020603050405020304" pitchFamily="18" charset="0"/>
            </a:endParaRPr>
          </a:p>
        </p:txBody>
      </p:sp>
      <p:pic>
        <p:nvPicPr>
          <p:cNvPr id="8" name="Picture 2" descr="E:\CEPC\CEPC_2019.08.15\01 110kV变电站\0.bm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96115" y="1533436"/>
            <a:ext cx="6644565" cy="44511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Picture 2" descr="E:\CEPC\CEPC_2019.08.15\01 110kV变电站\3台一层布置.bmp"/>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95749" y="1735237"/>
            <a:ext cx="6897529" cy="396951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2" descr="E:\CEPC\CEPC_2019.08.15\01 110kV变电站\3台二层布置.bmp"/>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93067" y="1736100"/>
            <a:ext cx="6847613" cy="40860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78606068"/>
      </p:ext>
    </p:extLst>
  </p:cSld>
  <p:clrMapOvr>
    <a:masterClrMapping/>
  </p:clrMapOvr>
  <mc:AlternateContent xmlns:mc="http://schemas.openxmlformats.org/markup-compatibility/2006" xmlns:p14="http://schemas.microsoft.com/office/powerpoint/2010/main">
    <mc:Choice Requires="p14">
      <p:transition spd="med" p14:dur="700" advTm="929">
        <p:fade/>
      </p:transition>
    </mc:Choice>
    <mc:Fallback xmlns="">
      <p:transition spd="med" advTm="92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365171" y="592237"/>
            <a:ext cx="10972800" cy="1143000"/>
          </a:xfrm>
        </p:spPr>
        <p:txBody>
          <a:bodyPr rtlCol="0">
            <a:normAutofit/>
          </a:bodyPr>
          <a:lstStyle/>
          <a:p>
            <a:pPr lvl="1" algn="l" rtl="0">
              <a:spcBef>
                <a:spcPct val="0"/>
              </a:spcBef>
            </a:pPr>
            <a:r>
              <a:rPr lang="en-US" altLang="zh-CN" sz="3600" b="1" u="sng" kern="1200"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Electric </a:t>
            </a:r>
            <a:r>
              <a:rPr lang="en-US" altLang="zh-CN" sz="3600" b="1" u="sng" kern="1200" dirty="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engineering </a:t>
            </a:r>
            <a:r>
              <a:rPr lang="zh-CN" altLang="en-US" dirty="0" smtClean="0">
                <a:latin typeface="Times New Roman" panose="02020603050405020304" pitchFamily="18" charset="0"/>
                <a:cs typeface="Times New Roman" panose="02020603050405020304" pitchFamily="18" charset="0"/>
              </a:rPr>
              <a:t/>
            </a:r>
            <a:br>
              <a:rPr lang="zh-CN" altLang="en-US" dirty="0" smtClean="0">
                <a:latin typeface="Times New Roman" panose="02020603050405020304" pitchFamily="18" charset="0"/>
                <a:cs typeface="Times New Roman" panose="02020603050405020304" pitchFamily="18" charset="0"/>
              </a:rPr>
            </a:br>
            <a:endParaRPr lang="en-US" altLang="zh-CN" sz="3600" u="sng" dirty="0">
              <a:latin typeface="Times New Roman" panose="02020603050405020304" pitchFamily="18" charset="0"/>
              <a:cs typeface="Times New Roman" panose="02020603050405020304" pitchFamily="18" charset="0"/>
            </a:endParaRPr>
          </a:p>
        </p:txBody>
      </p:sp>
      <p:sp>
        <p:nvSpPr>
          <p:cNvPr id="18" name="内容占位符 1"/>
          <p:cNvSpPr txBox="1">
            <a:spLocks/>
          </p:cNvSpPr>
          <p:nvPr/>
        </p:nvSpPr>
        <p:spPr>
          <a:xfrm>
            <a:off x="89762" y="1296767"/>
            <a:ext cx="10996550" cy="5561233"/>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r>
              <a:rPr lang="en-US" altLang="zh-CN" sz="2400" b="1" dirty="0" smtClean="0">
                <a:latin typeface="微软雅黑" panose="020B0503020204020204" pitchFamily="34" charset="-122"/>
                <a:ea typeface="微软雅黑" panose="020B0503020204020204" pitchFamily="34" charset="-122"/>
                <a:cs typeface="Times New Roman" panose="02020603050405020304" pitchFamily="18" charset="0"/>
              </a:rPr>
              <a:t>Detailed statistics and construction </a:t>
            </a:r>
            <a:r>
              <a:rPr lang="en-US" altLang="zh-CN" sz="2400" b="1" dirty="0">
                <a:latin typeface="微软雅黑" panose="020B0503020204020204" pitchFamily="34" charset="-122"/>
                <a:ea typeface="微软雅黑" panose="020B0503020204020204" pitchFamily="34" charset="-122"/>
                <a:cs typeface="Times New Roman" panose="02020603050405020304" pitchFamily="18" charset="0"/>
              </a:rPr>
              <a:t>scale of 10kv </a:t>
            </a:r>
            <a:r>
              <a:rPr lang="en-US" altLang="zh-CN" sz="2400" b="1" dirty="0" smtClean="0">
                <a:latin typeface="微软雅黑" panose="020B0503020204020204" pitchFamily="34" charset="-122"/>
                <a:ea typeface="微软雅黑" panose="020B0503020204020204" pitchFamily="34" charset="-122"/>
                <a:cs typeface="Times New Roman" panose="02020603050405020304" pitchFamily="18" charset="0"/>
              </a:rPr>
              <a:t>substations</a:t>
            </a:r>
            <a:endParaRPr lang="en-US" altLang="zh-CN" sz="2400" b="1" dirty="0">
              <a:latin typeface="微软雅黑" panose="020B0503020204020204" pitchFamily="34" charset="-122"/>
              <a:ea typeface="微软雅黑" panose="020B0503020204020204" pitchFamily="34" charset="-122"/>
              <a:cs typeface="Times New Roman" panose="02020603050405020304" pitchFamily="18" charset="0"/>
            </a:endParaRPr>
          </a:p>
          <a:p>
            <a:pPr marL="667512" lvl="2" indent="0">
              <a:buNone/>
            </a:pPr>
            <a:endParaRPr lang="en-US" altLang="zh-CN" sz="2000" b="1" baseline="30000" dirty="0" smtClean="0">
              <a:latin typeface="Times New Roman" panose="02020603050405020304" pitchFamily="18" charset="0"/>
              <a:cs typeface="Times New Roman" panose="02020603050405020304" pitchFamily="18" charset="0"/>
            </a:endParaRPr>
          </a:p>
          <a:p>
            <a:pPr marL="400050" lvl="1" indent="0">
              <a:buNone/>
            </a:pPr>
            <a:endParaRPr lang="en-US" altLang="zh-CN" sz="2000" b="1" dirty="0" smtClean="0">
              <a:latin typeface="Times New Roman" panose="02020603050405020304" pitchFamily="18" charset="0"/>
              <a:cs typeface="Times New Roman" panose="02020603050405020304" pitchFamily="18" charset="0"/>
            </a:endParaRPr>
          </a:p>
          <a:p>
            <a:pPr lvl="2"/>
            <a:endParaRPr lang="en-US" altLang="zh-CN" sz="2000" b="1" dirty="0" smtClean="0">
              <a:latin typeface="Times New Roman" panose="02020603050405020304" pitchFamily="18" charset="0"/>
              <a:cs typeface="Times New Roman" panose="02020603050405020304" pitchFamily="18" charset="0"/>
            </a:endParaRPr>
          </a:p>
          <a:p>
            <a:pPr marL="400050" lvl="1" indent="0">
              <a:buNone/>
            </a:pPr>
            <a:endParaRPr lang="en-US" altLang="zh-CN" sz="2000" b="1" dirty="0" smtClean="0">
              <a:latin typeface="Times New Roman" panose="02020603050405020304" pitchFamily="18" charset="0"/>
              <a:cs typeface="Times New Roman" panose="02020603050405020304" pitchFamily="18" charset="0"/>
            </a:endParaRPr>
          </a:p>
          <a:p>
            <a:pPr lvl="2"/>
            <a:endParaRPr lang="en-US" altLang="zh-CN" dirty="0" smtClean="0">
              <a:latin typeface="Times New Roman" panose="02020603050405020304" pitchFamily="18" charset="0"/>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1578706652"/>
              </p:ext>
            </p:extLst>
          </p:nvPr>
        </p:nvGraphicFramePr>
        <p:xfrm>
          <a:off x="746662" y="1770482"/>
          <a:ext cx="10432486" cy="4771931"/>
        </p:xfrm>
        <a:graphic>
          <a:graphicData uri="http://schemas.openxmlformats.org/drawingml/2006/table">
            <a:tbl>
              <a:tblPr firstRow="1" bandRow="1">
                <a:tableStyleId>{5C22544A-7EE6-4342-B048-85BDC9FD1C3A}</a:tableStyleId>
              </a:tblPr>
              <a:tblGrid>
                <a:gridCol w="482796">
                  <a:extLst>
                    <a:ext uri="{9D8B030D-6E8A-4147-A177-3AD203B41FA5}">
                      <a16:colId xmlns:a16="http://schemas.microsoft.com/office/drawing/2014/main" val="1340933857"/>
                    </a:ext>
                  </a:extLst>
                </a:gridCol>
                <a:gridCol w="2027762">
                  <a:extLst>
                    <a:ext uri="{9D8B030D-6E8A-4147-A177-3AD203B41FA5}">
                      <a16:colId xmlns:a16="http://schemas.microsoft.com/office/drawing/2014/main" val="2232259182"/>
                    </a:ext>
                  </a:extLst>
                </a:gridCol>
                <a:gridCol w="814938">
                  <a:extLst>
                    <a:ext uri="{9D8B030D-6E8A-4147-A177-3AD203B41FA5}">
                      <a16:colId xmlns:a16="http://schemas.microsoft.com/office/drawing/2014/main" val="1939541846"/>
                    </a:ext>
                  </a:extLst>
                </a:gridCol>
                <a:gridCol w="1348302">
                  <a:extLst>
                    <a:ext uri="{9D8B030D-6E8A-4147-A177-3AD203B41FA5}">
                      <a16:colId xmlns:a16="http://schemas.microsoft.com/office/drawing/2014/main" val="3385953633"/>
                    </a:ext>
                  </a:extLst>
                </a:gridCol>
                <a:gridCol w="1157084">
                  <a:extLst>
                    <a:ext uri="{9D8B030D-6E8A-4147-A177-3AD203B41FA5}">
                      <a16:colId xmlns:a16="http://schemas.microsoft.com/office/drawing/2014/main" val="1821933954"/>
                    </a:ext>
                  </a:extLst>
                </a:gridCol>
                <a:gridCol w="1509237">
                  <a:extLst>
                    <a:ext uri="{9D8B030D-6E8A-4147-A177-3AD203B41FA5}">
                      <a16:colId xmlns:a16="http://schemas.microsoft.com/office/drawing/2014/main" val="1089620674"/>
                    </a:ext>
                  </a:extLst>
                </a:gridCol>
                <a:gridCol w="1143306">
                  <a:extLst>
                    <a:ext uri="{9D8B030D-6E8A-4147-A177-3AD203B41FA5}">
                      <a16:colId xmlns:a16="http://schemas.microsoft.com/office/drawing/2014/main" val="1209795775"/>
                    </a:ext>
                  </a:extLst>
                </a:gridCol>
                <a:gridCol w="1949061">
                  <a:extLst>
                    <a:ext uri="{9D8B030D-6E8A-4147-A177-3AD203B41FA5}">
                      <a16:colId xmlns:a16="http://schemas.microsoft.com/office/drawing/2014/main" val="2049933524"/>
                    </a:ext>
                  </a:extLst>
                </a:gridCol>
              </a:tblGrid>
              <a:tr h="620765">
                <a:tc>
                  <a:txBody>
                    <a:bodyPr/>
                    <a:lstStyle/>
                    <a:p>
                      <a:pPr algn="ctr" fontAlgn="b"/>
                      <a:r>
                        <a:rPr lang="zh-CN" altLang="en-US" sz="12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7144" marR="7144" marT="7145" marB="0" anchor="b"/>
                </a:tc>
                <a:tc>
                  <a:txBody>
                    <a:bodyPr/>
                    <a:lstStyle/>
                    <a:p>
                      <a:pPr algn="ctr" rtl="0" fontAlgn="ctr"/>
                      <a:r>
                        <a:rPr lang="en-US" sz="1200" b="1" i="0" u="none" strike="noStrike" dirty="0" err="1" smtClean="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S</a:t>
                      </a:r>
                      <a:r>
                        <a:rPr lang="en-US" altLang="zh-CN" sz="1200" b="1" i="0" u="none" strike="noStrike" dirty="0" err="1" smtClean="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ubs</a:t>
                      </a:r>
                      <a:r>
                        <a:rPr lang="en-US" sz="1200" b="1" i="0" u="none" strike="noStrike" dirty="0" err="1" smtClean="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ation</a:t>
                      </a:r>
                      <a:r>
                        <a:rPr lang="en-US" sz="1200" b="1" i="0" u="none" strike="noStrike" baseline="0" dirty="0" smtClean="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 Name</a:t>
                      </a:r>
                      <a:endParaRPr lang="en-US" sz="1200" b="1" i="0" u="none" strike="noStrike"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144" marR="7144" marT="7145" marB="0" anchor="ctr"/>
                </a:tc>
                <a:tc>
                  <a:txBody>
                    <a:bodyPr/>
                    <a:lstStyle/>
                    <a:p>
                      <a:pPr algn="ctr" rtl="0" fontAlgn="ctr"/>
                      <a:r>
                        <a:rPr lang="en-US" sz="1200" b="1" i="0" u="none" strike="noStrike" dirty="0" smtClean="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Num.</a:t>
                      </a:r>
                      <a:r>
                        <a:rPr lang="en-US" sz="1200" b="1" i="0" u="none" strike="noStrike" baseline="0" dirty="0" smtClean="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 of </a:t>
                      </a:r>
                      <a:r>
                        <a:rPr lang="en-US" altLang="zh-CN" sz="1200" b="1" i="0" u="none" strike="noStrike" dirty="0" smtClean="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Substation</a:t>
                      </a:r>
                      <a:endParaRPr lang="en-US" sz="1200" b="1" i="0" u="none" strike="noStrike"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144" marR="7144" marT="7145" marB="0" anchor="ctr">
                    <a:solidFill>
                      <a:schemeClr val="accent1"/>
                    </a:solidFill>
                  </a:tcPr>
                </a:tc>
                <a:tc>
                  <a:txBody>
                    <a:bodyPr/>
                    <a:lstStyle/>
                    <a:p>
                      <a:pPr algn="ctr" rtl="0" fontAlgn="ctr"/>
                      <a:r>
                        <a:rPr lang="en-US" sz="1200" b="1" i="0" u="none" strike="noStrike" dirty="0" smtClean="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Diagram of </a:t>
                      </a:r>
                      <a:r>
                        <a:rPr lang="en-US" sz="1200" b="1" i="0" u="none" strike="noStrike" dirty="0" err="1" smtClean="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10k</a:t>
                      </a:r>
                      <a:r>
                        <a:rPr lang="en-US" sz="1200" b="1" i="0" u="none" strike="noStrike" dirty="0" err="1">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V</a:t>
                      </a:r>
                      <a:endParaRPr lang="en-US" sz="1200" b="1" i="0" u="none" strike="noStrike" dirty="0" smtClean="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144" marR="7144" marT="7145" marB="0" anchor="ctr">
                    <a:solidFill>
                      <a:schemeClr val="accent1"/>
                    </a:solidFill>
                  </a:tcPr>
                </a:tc>
                <a:tc>
                  <a:txBody>
                    <a:bodyPr/>
                    <a:lstStyle/>
                    <a:p>
                      <a:pPr algn="ctr" rtl="0" fontAlgn="ctr"/>
                      <a:r>
                        <a:rPr lang="en-US" sz="1200" b="1" i="0" u="none" strike="noStrike" dirty="0" smtClean="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Circuit Num.</a:t>
                      </a:r>
                      <a:endParaRPr lang="en-US" sz="1200" b="1" i="0" u="none" strike="noStrike"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144" marR="7144" marT="7145" marB="0" anchor="ctr">
                    <a:solidFill>
                      <a:schemeClr val="accent1"/>
                    </a:solidFill>
                  </a:tcPr>
                </a:tc>
                <a:tc>
                  <a:txBody>
                    <a:bodyPr/>
                    <a:lstStyle/>
                    <a:p>
                      <a:pPr algn="ctr" rtl="0" fontAlgn="ctr"/>
                      <a:r>
                        <a:rPr lang="en-US" sz="1200" b="1" i="0" u="none" strike="noStrike" dirty="0" smtClean="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Load of</a:t>
                      </a:r>
                      <a:r>
                        <a:rPr lang="en-US" sz="1200" b="1" i="0" u="none" strike="noStrike" baseline="0" dirty="0" smtClean="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 10kV </a:t>
                      </a:r>
                      <a:r>
                        <a:rPr lang="en-US" altLang="zh-CN" sz="1200" b="1" i="0" u="none" strike="noStrike" dirty="0" smtClean="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Substation</a:t>
                      </a:r>
                      <a:endParaRPr lang="en-US" sz="1200" b="1" i="0" u="none" strike="noStrike"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144" marR="7144" marT="7145" marB="0" anchor="ctr">
                    <a:solidFill>
                      <a:schemeClr val="accent1"/>
                    </a:solidFill>
                  </a:tcPr>
                </a:tc>
                <a:tc>
                  <a:txBody>
                    <a:bodyPr/>
                    <a:lstStyle/>
                    <a:p>
                      <a:pPr algn="ctr" rtl="0" fontAlgn="ctr"/>
                      <a:r>
                        <a:rPr lang="en-US" altLang="zh-CN" sz="1200" b="1" i="0" u="none" strike="noStrike" dirty="0" smtClean="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Scale of Substation</a:t>
                      </a:r>
                      <a:r>
                        <a:rPr lang="zh-CN" altLang="en-US" sz="1200" b="1" i="0" u="none" strike="noStrike" dirty="0" smtClean="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200" b="1" i="0" u="none" strike="noStrike" dirty="0" err="1" smtClean="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0.4kV</a:t>
                      </a:r>
                      <a:r>
                        <a:rPr lang="zh-CN" altLang="en-US" sz="1200" b="1" i="0" u="none" strike="noStrike" dirty="0" smtClean="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sz="1200" b="1" i="0" u="none" strike="noStrike"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144" marR="7144" marT="7145" marB="0" anchor="ctr">
                    <a:solidFill>
                      <a:schemeClr val="accent1"/>
                    </a:solidFill>
                  </a:tcPr>
                </a:tc>
                <a:tc>
                  <a:txBody>
                    <a:bodyPr/>
                    <a:lstStyle/>
                    <a:p>
                      <a:pPr algn="ctr" rtl="0" fontAlgn="ctr"/>
                      <a:r>
                        <a:rPr lang="en-US" sz="1200" b="1" i="0" u="none" strike="noStrike" dirty="0" smtClean="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L</a:t>
                      </a:r>
                      <a:r>
                        <a:rPr lang="en-US" altLang="zh-CN" sz="1200" b="1" i="0" u="none" strike="noStrike" dirty="0" smtClean="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ocation of </a:t>
                      </a:r>
                      <a:r>
                        <a:rPr lang="en-US" altLang="zh-CN" sz="1200" b="1" i="0" u="none" strike="noStrike" dirty="0" err="1" smtClean="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Subsation</a:t>
                      </a:r>
                      <a:endParaRPr lang="en-US" sz="1200" b="1" i="0" u="none" strike="noStrike"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144" marR="7144" marT="7145" marB="0" anchor="ctr">
                    <a:solidFill>
                      <a:schemeClr val="accent1"/>
                    </a:solidFill>
                  </a:tcPr>
                </a:tc>
                <a:extLst>
                  <a:ext uri="{0D108BD9-81ED-4DB2-BD59-A6C34878D82A}">
                    <a16:rowId xmlns:a16="http://schemas.microsoft.com/office/drawing/2014/main" val="2751093141"/>
                  </a:ext>
                </a:extLst>
              </a:tr>
              <a:tr h="824502">
                <a:tc>
                  <a:txBody>
                    <a:bodyPr/>
                    <a:lstStyle/>
                    <a:p>
                      <a:pPr algn="ctr" fontAlgn="ctr"/>
                      <a:r>
                        <a:rPr lang="en-US" altLang="zh-CN" sz="12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marL="7144" marR="7144" marT="7145" marB="0" anchor="ctr"/>
                </a:tc>
                <a:tc>
                  <a:txBody>
                    <a:bodyPr/>
                    <a:lstStyle/>
                    <a:p>
                      <a:pPr algn="l" rtl="0" fontAlgn="ctr"/>
                      <a:r>
                        <a:rPr lang="en-US" sz="1200" b="0" i="0" u="none" strike="noStrike" dirty="0" err="1"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IP1</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200" b="0" i="0" u="none" strike="noStrike" dirty="0" err="1"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IP3</a:t>
                      </a:r>
                      <a:endPar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algn="l" rtl="0" fontAlgn="ctr"/>
                      <a:r>
                        <a:rPr 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10</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kV Substation</a:t>
                      </a:r>
                      <a:endParaRPr 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144" marR="7144" marT="7145" marB="0" anchor="ctr"/>
                </a:tc>
                <a:tc>
                  <a:txBody>
                    <a:bodyPr/>
                    <a:lstStyle/>
                    <a:p>
                      <a:pPr algn="ctr" rtl="0"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144" marR="7144" marT="7145" marB="0" anchor="ctr"/>
                </a:tc>
                <a:tc>
                  <a:txBody>
                    <a:bodyPr/>
                    <a:lstStyle/>
                    <a:p>
                      <a:pPr algn="l" rtl="0"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Single Bus section</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144" marR="7144" marT="7145" marB="0" anchor="ctr"/>
                </a:tc>
                <a:tc>
                  <a:txBody>
                    <a:bodyPr/>
                    <a:lstStyle/>
                    <a:p>
                      <a:pPr algn="l" rtl="0"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3 incoming</a:t>
                      </a:r>
                    </a:p>
                    <a:p>
                      <a:pPr algn="l" rtl="0"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24</a:t>
                      </a:r>
                      <a:r>
                        <a:rPr lang="en-US" altLang="zh-CN" sz="1200" b="0" i="0" u="none" strike="noStrike" baseline="0"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outgoing</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144" marR="7144" marT="7145" marB="0" anchor="ctr"/>
                </a:tc>
                <a:tc>
                  <a:txBody>
                    <a:bodyPr/>
                    <a:lstStyle/>
                    <a:p>
                      <a:pPr algn="l" rtl="0" fontAlgn="ctr"/>
                      <a:r>
                        <a:rPr lang="en-US" altLang="zh-CN" sz="1200" b="0" i="0" u="none" strike="noStrike" dirty="0" err="1"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53.63MW</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200" b="0" i="0" u="none" strike="noStrike" dirty="0" err="1"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10kV</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algn="l" rtl="0" fontAlgn="ctr"/>
                      <a:r>
                        <a:rPr lang="en-US" altLang="zh-CN" sz="1200" b="0" i="0" u="none" strike="noStrike" dirty="0" err="1"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10.17MW</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200" b="0" i="0" u="none" strike="noStrike" dirty="0" err="1"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0.4kV</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a:t>
                      </a:r>
                    </a:p>
                  </a:txBody>
                  <a:tcPr marL="7144" marR="7144" marT="7145" marB="0" anchor="ctr"/>
                </a:tc>
                <a:tc>
                  <a:txBody>
                    <a:bodyPr/>
                    <a:lstStyle/>
                    <a:p>
                      <a:pPr algn="ctr" rtl="0" fontAlgn="ctr"/>
                      <a:r>
                        <a:rPr lang="en-US" altLang="zh-CN" sz="1200" b="0" i="0" u="none" strike="noStrike" dirty="0" err="1"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2x2000kVA</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144" marR="7144" marT="7145" marB="0" anchor="ctr"/>
                </a:tc>
                <a:tc>
                  <a:txBody>
                    <a:bodyPr/>
                    <a:lstStyle/>
                    <a:p>
                      <a:pPr algn="ctr" rtl="0"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Nearby 1# &amp;2#</a:t>
                      </a:r>
                    </a:p>
                    <a:p>
                      <a:pPr algn="ctr" rtl="0"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RF Power Tunnel</a:t>
                      </a:r>
                    </a:p>
                    <a:p>
                      <a:pPr algn="ctr" rtl="0"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1#~2# </a:t>
                      </a:r>
                    </a:p>
                    <a:p>
                      <a:pPr algn="ctr" rtl="0"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Power Hall</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144" marR="7144" marT="7145" marB="0" anchor="ctr"/>
                </a:tc>
                <a:extLst>
                  <a:ext uri="{0D108BD9-81ED-4DB2-BD59-A6C34878D82A}">
                    <a16:rowId xmlns:a16="http://schemas.microsoft.com/office/drawing/2014/main" val="3193464267"/>
                  </a:ext>
                </a:extLst>
              </a:tr>
              <a:tr h="824502">
                <a:tc>
                  <a:txBody>
                    <a:bodyPr/>
                    <a:lstStyle/>
                    <a:p>
                      <a:pPr algn="ctr" fontAlgn="ctr"/>
                      <a:r>
                        <a:rPr lang="en-US" altLang="zh-CN" sz="1200" b="0" i="0" u="none" strike="noStrike"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a:t>
                      </a:r>
                      <a:endParaRPr lang="en-US" altLang="zh-CN" sz="12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44" marR="7144" marT="714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200" b="0" i="0" u="none" strike="noStrike" dirty="0" err="1"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IP2</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200" b="0" i="0" u="none" strike="noStrike" dirty="0" err="1"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IP4</a:t>
                      </a:r>
                      <a:endPar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10kV Substation</a:t>
                      </a:r>
                    </a:p>
                  </a:txBody>
                  <a:tcPr marL="7144" marR="7144" marT="7145" marB="0" anchor="ctr"/>
                </a:tc>
                <a:tc>
                  <a:txBody>
                    <a:bodyPr/>
                    <a:lstStyle/>
                    <a:p>
                      <a:pPr algn="ctr" rtl="0"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144" marR="7144" marT="714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Single Bus</a:t>
                      </a:r>
                    </a:p>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 section</a:t>
                      </a:r>
                    </a:p>
                  </a:txBody>
                  <a:tcPr marL="7144" marR="7144" marT="7145" marB="0" anchor="ctr"/>
                </a:tc>
                <a:tc>
                  <a:txBody>
                    <a:bodyPr/>
                    <a:lstStyle/>
                    <a:p>
                      <a:pPr algn="l" rtl="0"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 incoming</a:t>
                      </a:r>
                    </a:p>
                    <a:p>
                      <a:pPr algn="l" rtl="0"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26</a:t>
                      </a:r>
                      <a:r>
                        <a:rPr lang="en-US" altLang="zh-CN" sz="1200" b="0" i="0" u="none" strike="noStrike" baseline="0"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outgoing</a:t>
                      </a:r>
                    </a:p>
                  </a:txBody>
                  <a:tcPr marL="7144" marR="7144" marT="7145" marB="0" anchor="ctr"/>
                </a:tc>
                <a:tc>
                  <a:txBody>
                    <a:bodyPr/>
                    <a:lstStyle/>
                    <a:p>
                      <a:pPr algn="l" rtl="0" fontAlgn="ctr"/>
                      <a:r>
                        <a:rPr lang="en-US" altLang="zh-CN" sz="1200" b="0" i="0" u="none" strike="noStrike" dirty="0" err="1"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2.73MW</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200" b="0" i="0" u="none" strike="noStrike" dirty="0" err="1"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10kV</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p>
                    <a:p>
                      <a:pPr algn="l" rtl="0" fontAlgn="ctr"/>
                      <a:r>
                        <a:rPr lang="en-US" altLang="zh-CN" sz="1200" b="0" i="0" u="none" strike="noStrike" dirty="0" err="1"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4.57MW</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200" b="0" i="0" u="none" strike="noStrike" dirty="0" err="1"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0.4kV</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144" marR="7144" marT="714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200" b="0" i="0" u="none" strike="noStrike" dirty="0" err="1"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4x2000kVA</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144" marR="7144" marT="7145" marB="0" anchor="ctr"/>
                </a:tc>
                <a:tc>
                  <a:txBody>
                    <a:bodyPr/>
                    <a:lstStyle/>
                    <a:p>
                      <a:pPr algn="ctr" rtl="0"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 &amp; 2# IR</a:t>
                      </a:r>
                    </a:p>
                    <a:p>
                      <a:pPr algn="ctr" rtl="0"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Equipment Hall</a:t>
                      </a:r>
                    </a:p>
                    <a:p>
                      <a:pPr algn="ctr" rtl="0"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3#~4# </a:t>
                      </a:r>
                    </a:p>
                    <a:p>
                      <a:pPr algn="ctr" rtl="0"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Power Hall</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144" marR="7144" marT="7145" marB="0" anchor="ctr"/>
                </a:tc>
                <a:extLst>
                  <a:ext uri="{0D108BD9-81ED-4DB2-BD59-A6C34878D82A}">
                    <a16:rowId xmlns:a16="http://schemas.microsoft.com/office/drawing/2014/main" val="3550568928"/>
                  </a:ext>
                </a:extLst>
              </a:tr>
              <a:tr h="417027">
                <a:tc>
                  <a:txBody>
                    <a:bodyPr/>
                    <a:lstStyle/>
                    <a:p>
                      <a:pPr algn="ctr" fontAlgn="ctr"/>
                      <a:r>
                        <a:rPr lang="en-US" altLang="zh-CN" sz="1200" b="0" i="0" u="none" strike="noStrike"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a:t>
                      </a:r>
                      <a:endParaRPr lang="en-US" altLang="zh-CN" sz="12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44" marR="7144" marT="714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dirty="0" err="1"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LSS1~LSS4</a:t>
                      </a:r>
                      <a:r>
                        <a:rPr 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a:t>
                      </a:r>
                    </a:p>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10kV Substation</a:t>
                      </a:r>
                      <a:endParaRPr lang="en-US" sz="1200" b="0"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144" marR="7144" marT="7145" marB="0" anchor="ctr"/>
                </a:tc>
                <a:tc>
                  <a:txBody>
                    <a:bodyPr/>
                    <a:lstStyle/>
                    <a:p>
                      <a:pPr algn="ctr" rtl="0"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4</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144" marR="7144" marT="714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Single Bus</a:t>
                      </a:r>
                    </a:p>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 section</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144" marR="7144" marT="7145" marB="0" anchor="ctr"/>
                </a:tc>
                <a:tc>
                  <a:txBody>
                    <a:bodyPr/>
                    <a:lstStyle/>
                    <a:p>
                      <a:pPr algn="l" rtl="0"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3 incoming</a:t>
                      </a:r>
                    </a:p>
                    <a:p>
                      <a:pPr algn="l" rtl="0"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10</a:t>
                      </a:r>
                      <a:r>
                        <a:rPr lang="en-US" altLang="zh-CN" sz="1200" b="0" i="0" u="none" strike="noStrike" baseline="0"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outgoing</a:t>
                      </a:r>
                    </a:p>
                  </a:txBody>
                  <a:tcPr marL="7144" marR="7144" marT="714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200" b="0" i="0" u="none" strike="noStrike" dirty="0" err="1"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2.73MW</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200" b="0" i="0" u="none" strike="noStrike" dirty="0" err="1"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10kV</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p>
                    <a:p>
                      <a:pPr algn="l" rtl="0" fontAlgn="ctr"/>
                      <a:r>
                        <a:rPr lang="en-US" altLang="zh-CN" sz="1200" b="0" i="0" u="none" strike="noStrike" dirty="0" err="1"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0.82MW</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200" b="0" i="0" u="none" strike="noStrike" dirty="0" err="1"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0.4kV</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144" marR="7144" marT="714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200" b="0" i="0" u="none" strike="noStrike" dirty="0" err="1"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2x1250kVA</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144" marR="7144" marT="7145" marB="0" anchor="ctr"/>
                </a:tc>
                <a:tc>
                  <a:txBody>
                    <a:bodyPr/>
                    <a:lstStyle/>
                    <a:p>
                      <a:pPr algn="ctr" rtl="0"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5#~8# </a:t>
                      </a:r>
                    </a:p>
                    <a:p>
                      <a:pPr algn="ctr" rtl="0"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Power Hall</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144" marR="7144" marT="7145" marB="0" anchor="ctr"/>
                </a:tc>
                <a:extLst>
                  <a:ext uri="{0D108BD9-81ED-4DB2-BD59-A6C34878D82A}">
                    <a16:rowId xmlns:a16="http://schemas.microsoft.com/office/drawing/2014/main" val="862939513"/>
                  </a:ext>
                </a:extLst>
              </a:tr>
              <a:tr h="417027">
                <a:tc>
                  <a:txBody>
                    <a:bodyPr/>
                    <a:lstStyle/>
                    <a:p>
                      <a:pPr algn="ctr" fontAlgn="ctr"/>
                      <a:r>
                        <a:rPr lang="en-US" altLang="zh-CN" sz="1200" b="0" i="0" u="none" strike="noStrike"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4</a:t>
                      </a:r>
                      <a:endParaRPr lang="en-US" altLang="zh-CN" sz="12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44" marR="7144" marT="714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LINAC 10kV </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Substation</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31# </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sz="1200" b="0"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144" marR="7144" marT="7145" marB="0" anchor="ctr"/>
                </a:tc>
                <a:tc>
                  <a:txBody>
                    <a:bodyPr/>
                    <a:lstStyle/>
                    <a:p>
                      <a:pPr algn="ctr" rtl="0"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144" marR="7144" marT="714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Single Bus</a:t>
                      </a:r>
                    </a:p>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 section</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144" marR="7144" marT="7145" marB="0" anchor="ctr"/>
                </a:tc>
                <a:tc>
                  <a:txBody>
                    <a:bodyPr/>
                    <a:lstStyle/>
                    <a:p>
                      <a:pPr algn="l" rtl="0"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 incoming</a:t>
                      </a:r>
                    </a:p>
                    <a:p>
                      <a:pPr algn="l" rtl="0"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10</a:t>
                      </a:r>
                      <a:r>
                        <a:rPr lang="en-US" altLang="zh-CN" sz="1200" b="0" i="0" u="none" strike="noStrike" baseline="0"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outgoing</a:t>
                      </a:r>
                    </a:p>
                  </a:txBody>
                  <a:tcPr marL="7144" marR="7144" marT="7145" marB="0" anchor="ctr"/>
                </a:tc>
                <a:tc>
                  <a:txBody>
                    <a:bodyPr/>
                    <a:lstStyle/>
                    <a:p>
                      <a:pPr algn="l" rtl="0" fontAlgn="ctr"/>
                      <a:r>
                        <a:rPr lang="en-US" altLang="zh-CN" sz="1200" b="0" i="0" u="none" strike="noStrike" dirty="0" err="1"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5.8MW</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200" b="0" i="0" u="none" strike="noStrike" dirty="0" err="1"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10kV</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p>
                    <a:p>
                      <a:pPr algn="l" rtl="0" fontAlgn="ctr"/>
                      <a:r>
                        <a:rPr lang="en-US" altLang="zh-CN" sz="1200" b="0" i="0" u="none" strike="noStrike" dirty="0" err="1"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4.476MW</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144" marR="7144" marT="714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200" b="0" i="0" u="none" strike="noStrike" dirty="0" err="1"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2x2500kVA</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144" marR="7144" marT="7145" marB="0" anchor="ctr"/>
                </a:tc>
                <a:tc>
                  <a:txBody>
                    <a:bodyPr/>
                    <a:lstStyle/>
                    <a:p>
                      <a:pPr algn="ctr" rtl="0"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LINAC</a:t>
                      </a:r>
                    </a:p>
                  </a:txBody>
                  <a:tcPr marL="7144" marR="7144" marT="7145" marB="0" anchor="ctr"/>
                </a:tc>
                <a:extLst>
                  <a:ext uri="{0D108BD9-81ED-4DB2-BD59-A6C34878D82A}">
                    <a16:rowId xmlns:a16="http://schemas.microsoft.com/office/drawing/2014/main" val="227618741"/>
                  </a:ext>
                </a:extLst>
              </a:tr>
              <a:tr h="417027">
                <a:tc>
                  <a:txBody>
                    <a:bodyPr/>
                    <a:lstStyle/>
                    <a:p>
                      <a:pPr algn="ctr" fontAlgn="ctr"/>
                      <a:r>
                        <a:rPr lang="en-US" altLang="zh-CN" sz="1200" b="0" i="0" u="none" strike="noStrike"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a:t>
                      </a:r>
                      <a:endParaRPr lang="en-US" altLang="zh-CN" sz="12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44" marR="7144" marT="714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dirty="0" err="1"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BTL</a:t>
                      </a:r>
                      <a:r>
                        <a:rPr 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lang="en-US" sz="1200" b="0" i="0" u="none" strike="noStrike" dirty="0" err="1"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10kV</a:t>
                      </a:r>
                      <a:r>
                        <a:rPr 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a:t>
                      </a:r>
                    </a:p>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Substation</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32# </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sz="1200" b="0"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144" marR="7144" marT="7145" marB="0" anchor="ctr"/>
                </a:tc>
                <a:tc>
                  <a:txBody>
                    <a:bodyPr/>
                    <a:lstStyle/>
                    <a:p>
                      <a:pPr algn="ctr" rtl="0"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144" marR="7144" marT="714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Single Bus</a:t>
                      </a:r>
                    </a:p>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 section</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144" marR="7144" marT="7145" marB="0" anchor="ctr"/>
                </a:tc>
                <a:tc>
                  <a:txBody>
                    <a:bodyPr/>
                    <a:lstStyle/>
                    <a:p>
                      <a:pPr algn="l" rtl="0"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 incoming</a:t>
                      </a:r>
                    </a:p>
                    <a:p>
                      <a:pPr algn="l" rtl="0"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a:t>
                      </a:r>
                      <a:r>
                        <a:rPr lang="en-US" altLang="zh-CN" sz="1200" b="0" i="0" u="none" strike="noStrike" baseline="0"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outgoing</a:t>
                      </a:r>
                    </a:p>
                  </a:txBody>
                  <a:tcPr marL="7144" marR="7144" marT="7145" marB="0" anchor="ctr"/>
                </a:tc>
                <a:tc>
                  <a:txBody>
                    <a:bodyPr/>
                    <a:lstStyle/>
                    <a:p>
                      <a:pPr algn="l" rtl="0" fontAlgn="ctr"/>
                      <a:r>
                        <a:rPr lang="en-US" altLang="zh-CN" sz="1200" b="0" i="0" u="none" strike="noStrike" dirty="0" err="1"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1.845MW</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144" marR="7144" marT="714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200" b="0" i="0" u="none" strike="noStrike" dirty="0" err="1"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2x2000kVA</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144" marR="7144" marT="7145" marB="0" anchor="ctr"/>
                </a:tc>
                <a:tc>
                  <a:txBody>
                    <a:bodyPr/>
                    <a:lstStyle/>
                    <a:p>
                      <a:pPr algn="ctr" rtl="0"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BTL</a:t>
                      </a:r>
                    </a:p>
                  </a:txBody>
                  <a:tcPr marL="7144" marR="7144" marT="7145" marB="0" anchor="ctr"/>
                </a:tc>
                <a:extLst>
                  <a:ext uri="{0D108BD9-81ED-4DB2-BD59-A6C34878D82A}">
                    <a16:rowId xmlns:a16="http://schemas.microsoft.com/office/drawing/2014/main" val="4000593413"/>
                  </a:ext>
                </a:extLst>
              </a:tr>
              <a:tr h="417027">
                <a:tc>
                  <a:txBody>
                    <a:bodyPr/>
                    <a:lstStyle/>
                    <a:p>
                      <a:pPr algn="ctr" fontAlgn="ctr"/>
                      <a:r>
                        <a:rPr lang="en-US" altLang="zh-CN" sz="1200" b="0" i="0" u="none" strike="noStrike"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a:t>
                      </a:r>
                      <a:endParaRPr lang="en-US" altLang="zh-CN" sz="12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44" marR="7144" marT="714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1#~30#</a:t>
                      </a:r>
                      <a:r>
                        <a:rPr lang="en-US" altLang="zh-CN" sz="1200" b="0" i="0" u="none" strike="noStrike" baseline="0"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grounding</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10kV Substation</a:t>
                      </a:r>
                      <a:endParaRPr lang="en-US" sz="1200" b="0"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144" marR="7144" marT="7145" marB="0" anchor="ctr"/>
                </a:tc>
                <a:tc>
                  <a:txBody>
                    <a:bodyPr/>
                    <a:lstStyle/>
                    <a:p>
                      <a:pPr algn="ctr" rtl="0"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30</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144" marR="7144" marT="714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Single Bus</a:t>
                      </a:r>
                    </a:p>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 section</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144" marR="7144" marT="7145" marB="0" anchor="ctr"/>
                </a:tc>
                <a:tc>
                  <a:txBody>
                    <a:bodyPr/>
                    <a:lstStyle/>
                    <a:p>
                      <a:pPr algn="l" rtl="0"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 incoming</a:t>
                      </a:r>
                    </a:p>
                    <a:p>
                      <a:pPr algn="l" rtl="0"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10</a:t>
                      </a:r>
                      <a:r>
                        <a:rPr lang="en-US" altLang="zh-CN" sz="1200" b="0" i="0" u="none" strike="noStrike" baseline="0"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outgoing</a:t>
                      </a:r>
                    </a:p>
                  </a:txBody>
                  <a:tcPr marL="7144" marR="7144" marT="7145" marB="0" anchor="ctr"/>
                </a:tc>
                <a:tc>
                  <a:txBody>
                    <a:bodyPr/>
                    <a:lstStyle/>
                    <a:p>
                      <a:pPr algn="l" rtl="0" fontAlgn="ctr"/>
                      <a:r>
                        <a:rPr lang="en-US" altLang="zh-CN" sz="1200" b="0" i="0" u="none" strike="noStrike" dirty="0" err="1"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0.96MW</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144" marR="7144" marT="714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200" b="0" i="0" u="none" strike="noStrike" dirty="0" err="1"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2x1250kVA</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144" marR="7144" marT="7145" marB="0" anchor="ctr"/>
                </a:tc>
                <a:tc>
                  <a:txBody>
                    <a:bodyPr/>
                    <a:lstStyle/>
                    <a:p>
                      <a:pPr algn="ctr" rtl="0"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Surface Substation</a:t>
                      </a:r>
                      <a:endPar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144" marR="7144" marT="7145" marB="0" anchor="ctr"/>
                </a:tc>
                <a:extLst>
                  <a:ext uri="{0D108BD9-81ED-4DB2-BD59-A6C34878D82A}">
                    <a16:rowId xmlns:a16="http://schemas.microsoft.com/office/drawing/2014/main" val="1328044642"/>
                  </a:ext>
                </a:extLst>
              </a:tr>
              <a:tr h="417027">
                <a:tc>
                  <a:txBody>
                    <a:bodyPr/>
                    <a:lstStyle/>
                    <a:p>
                      <a:pPr algn="ctr" fontAlgn="ctr"/>
                      <a:r>
                        <a:rPr lang="en-US" altLang="zh-CN" sz="1200" b="0" i="0" u="none" strike="noStrike"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7</a:t>
                      </a:r>
                      <a:endParaRPr lang="en-US" altLang="zh-CN" sz="12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44" marR="7144" marT="7145" marB="0" anchor="ctr"/>
                </a:tc>
                <a:tc>
                  <a:txBody>
                    <a:bodyPr/>
                    <a:lstStyle/>
                    <a:p>
                      <a:pPr algn="l" rtl="0" fontAlgn="ctr"/>
                      <a:r>
                        <a:rPr 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1#~96# Auxiliary Tunnel</a:t>
                      </a:r>
                      <a:endParaRPr lang="en-US" sz="1200" b="0"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144" marR="7144" marT="7145" marB="0" anchor="ctr"/>
                </a:tc>
                <a:tc>
                  <a:txBody>
                    <a:bodyPr/>
                    <a:lstStyle/>
                    <a:p>
                      <a:pPr algn="ctr" rtl="0"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96</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144" marR="7144" marT="714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Single Bus</a:t>
                      </a:r>
                    </a:p>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 section</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144" marR="7144" marT="7145" marB="0" anchor="ctr"/>
                </a:tc>
                <a:tc>
                  <a:txBody>
                    <a:bodyPr/>
                    <a:lstStyle/>
                    <a:p>
                      <a:pPr algn="l" rtl="0"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 incoming</a:t>
                      </a:r>
                    </a:p>
                    <a:p>
                      <a:pPr algn="l" rtl="0"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a:t>
                      </a:r>
                      <a:r>
                        <a:rPr lang="en-US" altLang="zh-CN" sz="1200" b="0" i="0" u="none" strike="noStrike" baseline="0"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outgoing</a:t>
                      </a:r>
                    </a:p>
                  </a:txBody>
                  <a:tcPr marL="7144" marR="7144" marT="7145" marB="0" anchor="ctr"/>
                </a:tc>
                <a:tc>
                  <a:txBody>
                    <a:bodyPr/>
                    <a:lstStyle/>
                    <a:p>
                      <a:pPr algn="l" rtl="0" fontAlgn="ctr"/>
                      <a:r>
                        <a:rPr lang="en-US" altLang="zh-CN" sz="1200" b="0" i="0" u="none" strike="noStrike" dirty="0" err="1"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0.78MW</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144" marR="7144" marT="714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200" b="0" i="0" u="none" strike="noStrike" dirty="0" err="1"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2x1000kVA</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144" marR="7144" marT="7145" marB="0" anchor="ctr"/>
                </a:tc>
                <a:tc>
                  <a:txBody>
                    <a:bodyPr/>
                    <a:lstStyle/>
                    <a:p>
                      <a:pPr algn="ctr" rtl="0"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Auxiliary Tunnel</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144" marR="7144" marT="7145" marB="0" anchor="ctr"/>
                </a:tc>
                <a:extLst>
                  <a:ext uri="{0D108BD9-81ED-4DB2-BD59-A6C34878D82A}">
                    <a16:rowId xmlns:a16="http://schemas.microsoft.com/office/drawing/2014/main" val="2034121855"/>
                  </a:ext>
                </a:extLst>
              </a:tr>
              <a:tr h="417027">
                <a:tc>
                  <a:txBody>
                    <a:bodyPr/>
                    <a:lstStyle/>
                    <a:p>
                      <a:pPr algn="ctr" rtl="0" fontAlgn="ctr"/>
                      <a:r>
                        <a:rPr lang="zh-CN" altLang="en-US" sz="12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7144" marR="7144" marT="7145" marB="0" anchor="ctr"/>
                </a:tc>
                <a:tc gridSpan="7">
                  <a:txBody>
                    <a:bodyPr/>
                    <a:lstStyle/>
                    <a:p>
                      <a:pPr algn="l" rtl="0" fontAlgn="ctr"/>
                      <a:r>
                        <a:rPr 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Total L</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oad</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2xIP1 Load+2xIP2 Load+4x LSS1 Load+ 1xLINAC Load+1x BTL</a:t>
                      </a:r>
                      <a:r>
                        <a:rPr lang="en-US" altLang="zh-CN" sz="1200" b="0" i="0" u="none" strike="noStrike" baseline="0"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Load+30x Grounding Load+96x </a:t>
                      </a:r>
                      <a:r>
                        <a:rPr lang="en-US" altLang="zh-CN" sz="1200" b="0" i="0" u="none" strike="noStrike" baseline="0" dirty="0" err="1"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Auxilliary</a:t>
                      </a:r>
                      <a:r>
                        <a:rPr lang="en-US" altLang="zh-CN" sz="1200" b="0" i="0" u="none" strike="noStrike" baseline="0"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Load=272.2MW</a:t>
                      </a:r>
                      <a:endParaRPr lang="en-US" sz="1200" b="0"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144" marR="7144" marT="7145" marB="0" anchor="ctr"/>
                </a:tc>
                <a:tc hMerge="1">
                  <a:txBody>
                    <a:bodyPr/>
                    <a:lstStyle/>
                    <a:p>
                      <a:pPr algn="ctr" rtl="0" fontAlgn="ctr"/>
                      <a:endParaRPr lang="en-US" altLang="zh-CN" sz="12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144" marR="7144" marT="7145" marB="0" anchor="ctr"/>
                </a:tc>
                <a:tc hMerge="1">
                  <a:txBody>
                    <a:bodyPr/>
                    <a:lstStyle/>
                    <a:p>
                      <a:pPr algn="ctr" rtl="0" fontAlgn="ctr"/>
                      <a:endParaRPr lang="en-US" altLang="zh-CN" sz="12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144" marR="7144" marT="7145" marB="0" anchor="ctr"/>
                </a:tc>
                <a:tc hMerge="1">
                  <a:txBody>
                    <a:bodyPr/>
                    <a:lstStyle/>
                    <a:p>
                      <a:pPr algn="ctr" rtl="0" fontAlgn="ctr"/>
                      <a:endParaRPr lang="en-US" altLang="zh-CN" sz="12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144" marR="7144" marT="7145" marB="0" anchor="ctr"/>
                </a:tc>
                <a:tc hMerge="1">
                  <a:txBody>
                    <a:bodyPr/>
                    <a:lstStyle/>
                    <a:p>
                      <a:pPr algn="ctr" rtl="0" fontAlgn="ctr"/>
                      <a:endParaRPr lang="en-US" altLang="zh-CN" sz="12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144" marR="7144" marT="7145" marB="0" anchor="ctr"/>
                </a:tc>
                <a:tc hMerge="1">
                  <a:txBody>
                    <a:bodyPr/>
                    <a:lstStyle/>
                    <a:p>
                      <a:pPr algn="ctr" rtl="0" fontAlgn="ctr"/>
                      <a:endParaRPr lang="en-US" altLang="zh-CN" sz="12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144" marR="7144" marT="7145" marB="0" anchor="ctr"/>
                </a:tc>
                <a:tc hMerge="1">
                  <a:txBody>
                    <a:bodyPr/>
                    <a:lstStyle/>
                    <a:p>
                      <a:pPr algn="ctr" rtl="0" fontAlgn="ctr"/>
                      <a:endParaRPr lang="en-US" altLang="zh-CN" sz="12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7144" marR="7144" marT="7145" marB="0" anchor="ctr"/>
                </a:tc>
                <a:extLst>
                  <a:ext uri="{0D108BD9-81ED-4DB2-BD59-A6C34878D82A}">
                    <a16:rowId xmlns:a16="http://schemas.microsoft.com/office/drawing/2014/main" val="3552177475"/>
                  </a:ext>
                </a:extLst>
              </a:tr>
            </a:tbl>
          </a:graphicData>
        </a:graphic>
      </p:graphicFrame>
    </p:spTree>
    <p:extLst>
      <p:ext uri="{BB962C8B-B14F-4D97-AF65-F5344CB8AC3E}">
        <p14:creationId xmlns:p14="http://schemas.microsoft.com/office/powerpoint/2010/main" val="2071897122"/>
      </p:ext>
    </p:extLst>
  </p:cSld>
  <p:clrMapOvr>
    <a:masterClrMapping/>
  </p:clrMapOvr>
  <mc:AlternateContent xmlns:mc="http://schemas.openxmlformats.org/markup-compatibility/2006" xmlns:p14="http://schemas.microsoft.com/office/powerpoint/2010/main">
    <mc:Choice Requires="p14">
      <p:transition spd="med" p14:dur="700" advTm="1294">
        <p:fade/>
      </p:transition>
    </mc:Choice>
    <mc:Fallback xmlns="">
      <p:transition spd="med" advTm="1294">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365171" y="592237"/>
            <a:ext cx="10972800" cy="1143000"/>
          </a:xfrm>
        </p:spPr>
        <p:txBody>
          <a:bodyPr rtlCol="0">
            <a:normAutofit/>
          </a:bodyPr>
          <a:lstStyle/>
          <a:p>
            <a:pPr lvl="1" algn="l" rtl="0">
              <a:spcBef>
                <a:spcPct val="0"/>
              </a:spcBef>
            </a:pPr>
            <a:r>
              <a:rPr lang="en-US" altLang="zh-CN" sz="3600" b="1" u="sng" kern="1200"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Electric </a:t>
            </a:r>
            <a:r>
              <a:rPr lang="en-US" altLang="zh-CN" sz="3600" b="1" u="sng" kern="1200" dirty="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engineering </a:t>
            </a:r>
            <a:r>
              <a:rPr lang="zh-CN" altLang="en-US" dirty="0" smtClean="0">
                <a:latin typeface="Times New Roman" panose="02020603050405020304" pitchFamily="18" charset="0"/>
                <a:cs typeface="Times New Roman" panose="02020603050405020304" pitchFamily="18" charset="0"/>
              </a:rPr>
              <a:t/>
            </a:r>
            <a:br>
              <a:rPr lang="zh-CN" altLang="en-US" dirty="0" smtClean="0">
                <a:latin typeface="Times New Roman" panose="02020603050405020304" pitchFamily="18" charset="0"/>
                <a:cs typeface="Times New Roman" panose="02020603050405020304" pitchFamily="18" charset="0"/>
              </a:rPr>
            </a:br>
            <a:endParaRPr lang="en-US" altLang="zh-CN" sz="3600" u="sng" dirty="0">
              <a:latin typeface="Times New Roman" panose="02020603050405020304" pitchFamily="18" charset="0"/>
              <a:cs typeface="Times New Roman" panose="02020603050405020304" pitchFamily="18" charset="0"/>
            </a:endParaRPr>
          </a:p>
        </p:txBody>
      </p:sp>
      <p:sp>
        <p:nvSpPr>
          <p:cNvPr id="18" name="内容占位符 1"/>
          <p:cNvSpPr txBox="1">
            <a:spLocks/>
          </p:cNvSpPr>
          <p:nvPr/>
        </p:nvSpPr>
        <p:spPr>
          <a:xfrm>
            <a:off x="89763" y="1296768"/>
            <a:ext cx="5064864" cy="5381506"/>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宋体" panose="02010600030101010101" pitchFamily="2" charset="-122"/>
                <a:ea typeface="宋体" panose="02010600030101010101" pitchFamily="2" charset="-122"/>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宋体" panose="02010600030101010101" pitchFamily="2" charset="-122"/>
                <a:ea typeface="宋体" panose="02010600030101010101" pitchFamily="2" charset="-122"/>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宋体" panose="02010600030101010101" pitchFamily="2" charset="-122"/>
                <a:ea typeface="宋体" panose="02010600030101010101" pitchFamily="2" charset="-122"/>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宋体" panose="02010600030101010101" pitchFamily="2" charset="-122"/>
                <a:ea typeface="宋体" panose="02010600030101010101" pitchFamily="2" charset="-122"/>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274638" indent="-274638"/>
            <a:r>
              <a:rPr lang="en-US" altLang="zh-CN" sz="2400" b="1" dirty="0" smtClean="0">
                <a:latin typeface="微软雅黑" panose="020B0503020204020204" pitchFamily="34" charset="-122"/>
                <a:ea typeface="微软雅黑" panose="020B0503020204020204" pitchFamily="34" charset="-122"/>
                <a:cs typeface="Times New Roman" panose="02020603050405020304" pitchFamily="18" charset="0"/>
              </a:rPr>
              <a:t>Cable passage </a:t>
            </a:r>
            <a:endParaRPr lang="en-US" altLang="zh-CN" sz="2400" b="1" dirty="0">
              <a:latin typeface="微软雅黑" panose="020B0503020204020204" pitchFamily="34" charset="-122"/>
              <a:ea typeface="微软雅黑" panose="020B0503020204020204" pitchFamily="34" charset="-122"/>
              <a:cs typeface="Times New Roman" panose="02020603050405020304" pitchFamily="18" charset="0"/>
            </a:endParaRPr>
          </a:p>
          <a:p>
            <a:pPr marL="674688" lvl="1" indent="-274638"/>
            <a:r>
              <a:rPr lang="en-US" altLang="zh-CN" sz="2000" b="1" dirty="0" smtClean="0">
                <a:latin typeface="微软雅黑" panose="020B0503020204020204" pitchFamily="34" charset="-122"/>
                <a:ea typeface="微软雅黑" panose="020B0503020204020204" pitchFamily="34" charset="-122"/>
                <a:cs typeface="Times New Roman" panose="02020603050405020304" pitchFamily="18" charset="0"/>
              </a:rPr>
              <a:t>110kV/10kV </a:t>
            </a:r>
            <a:r>
              <a:rPr lang="en-US" altLang="zh-CN" sz="2000" b="1" dirty="0">
                <a:latin typeface="微软雅黑" panose="020B0503020204020204" pitchFamily="34" charset="-122"/>
                <a:ea typeface="微软雅黑" panose="020B0503020204020204" pitchFamily="34" charset="-122"/>
                <a:cs typeface="Times New Roman" panose="02020603050405020304" pitchFamily="18" charset="0"/>
              </a:rPr>
              <a:t>cables between </a:t>
            </a:r>
            <a:r>
              <a:rPr lang="en-US" altLang="zh-CN" sz="2000" b="1" dirty="0" smtClean="0">
                <a:latin typeface="微软雅黑" panose="020B0503020204020204" pitchFamily="34" charset="-122"/>
                <a:ea typeface="微软雅黑" panose="020B0503020204020204" pitchFamily="34" charset="-122"/>
                <a:cs typeface="Times New Roman" panose="02020603050405020304" pitchFamily="18" charset="0"/>
              </a:rPr>
              <a:t>substations </a:t>
            </a:r>
            <a:r>
              <a:rPr lang="en-US" altLang="zh-CN" sz="2000" b="1" dirty="0">
                <a:latin typeface="微软雅黑" panose="020B0503020204020204" pitchFamily="34" charset="-122"/>
                <a:ea typeface="微软雅黑" panose="020B0503020204020204" pitchFamily="34" charset="-122"/>
                <a:cs typeface="Times New Roman" panose="02020603050405020304" pitchFamily="18" charset="0"/>
              </a:rPr>
              <a:t>in ground </a:t>
            </a:r>
            <a:r>
              <a:rPr lang="en-US" altLang="zh-CN" sz="2000" b="1" dirty="0" smtClean="0">
                <a:latin typeface="微软雅黑" panose="020B0503020204020204" pitchFamily="34" charset="-122"/>
                <a:ea typeface="微软雅黑" panose="020B0503020204020204" pitchFamily="34" charset="-122"/>
                <a:cs typeface="Times New Roman" panose="02020603050405020304" pitchFamily="18" charset="0"/>
              </a:rPr>
              <a:t>area </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shall be arranged in the following </a:t>
            </a:r>
            <a:r>
              <a:rPr lang="en-US" altLang="zh-CN" sz="2000" dirty="0" smtClean="0">
                <a:latin typeface="微软雅黑" panose="020B0503020204020204" pitchFamily="34" charset="-122"/>
                <a:ea typeface="微软雅黑" panose="020B0503020204020204" pitchFamily="34" charset="-122"/>
                <a:cs typeface="Times New Roman" panose="02020603050405020304" pitchFamily="18" charset="0"/>
              </a:rPr>
              <a:t>way:</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000"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gallery</a:t>
            </a:r>
            <a:r>
              <a:rPr lang="en-US" altLang="zh-CN" sz="2000"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 burial and </a:t>
            </a:r>
            <a:r>
              <a:rPr lang="en-US" altLang="zh-CN" sz="2000" dirty="0" smtClean="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overhead</a:t>
            </a:r>
            <a:r>
              <a:rPr lang="en-US" altLang="zh-CN" sz="2000" dirty="0" smtClean="0">
                <a:latin typeface="微软雅黑" panose="020B0503020204020204" pitchFamily="34" charset="-122"/>
                <a:ea typeface="微软雅黑" panose="020B0503020204020204" pitchFamily="34" charset="-122"/>
                <a:cs typeface="Times New Roman" panose="02020603050405020304" pitchFamily="18" charset="0"/>
              </a:rPr>
              <a:t>.</a:t>
            </a:r>
          </a:p>
          <a:p>
            <a:pPr marL="674688" lvl="1" indent="-274638"/>
            <a:r>
              <a:rPr lang="en-US" altLang="zh-CN" sz="2000" b="1" dirty="0">
                <a:latin typeface="微软雅黑" panose="020B0503020204020204" pitchFamily="34" charset="-122"/>
                <a:ea typeface="微软雅黑" panose="020B0503020204020204" pitchFamily="34" charset="-122"/>
                <a:cs typeface="Times New Roman" panose="02020603050405020304" pitchFamily="18" charset="0"/>
              </a:rPr>
              <a:t>Ground cable </a:t>
            </a:r>
            <a:r>
              <a:rPr lang="en-US" altLang="zh-CN" sz="2000" b="1" dirty="0" smtClean="0">
                <a:latin typeface="微软雅黑" panose="020B0503020204020204" pitchFamily="34" charset="-122"/>
                <a:ea typeface="微软雅黑" panose="020B0503020204020204" pitchFamily="34" charset="-122"/>
                <a:cs typeface="Times New Roman" panose="02020603050405020304" pitchFamily="18" charset="0"/>
              </a:rPr>
              <a:t>passage</a:t>
            </a:r>
          </a:p>
          <a:p>
            <a:pPr marL="949008" lvl="2" indent="-274638"/>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The physical experiment equipment is served by cable tray in the collider ring tunnel, while electrical appliances are served by cable trenches in the auxiliary tunnels. Cable trenches in collider ring are connected to each work area and tunnel, and access shafts are connected to ground to form a complete cable layout structure.</a:t>
            </a:r>
          </a:p>
          <a:p>
            <a:pPr marL="674688" lvl="1" indent="-274638"/>
            <a:endParaRPr lang="en-US" altLang="zh-CN" sz="2000" dirty="0">
              <a:latin typeface="Times New Roman" panose="02020603050405020304" pitchFamily="18" charset="0"/>
              <a:cs typeface="Times New Roman" panose="02020603050405020304" pitchFamily="18" charset="0"/>
            </a:endParaRPr>
          </a:p>
          <a:p>
            <a:pPr marL="667512" lvl="2" indent="0">
              <a:lnSpc>
                <a:spcPct val="110000"/>
              </a:lnSpc>
              <a:spcBef>
                <a:spcPts val="384"/>
              </a:spcBef>
              <a:buNone/>
            </a:pPr>
            <a:r>
              <a:rPr lang="en-US" altLang="zh-CN" sz="1600" dirty="0" smtClean="0">
                <a:latin typeface="Times New Roman" panose="02020603050405020304" pitchFamily="18" charset="0"/>
                <a:cs typeface="Times New Roman" panose="02020603050405020304" pitchFamily="18" charset="0"/>
              </a:rPr>
              <a:t> </a:t>
            </a:r>
          </a:p>
          <a:p>
            <a:pPr marL="400050" lvl="1" indent="0">
              <a:buNone/>
            </a:pPr>
            <a:endParaRPr lang="en-US" altLang="zh-CN" sz="2000" b="1" dirty="0" smtClean="0">
              <a:latin typeface="Times New Roman" panose="02020603050405020304" pitchFamily="18" charset="0"/>
              <a:cs typeface="Times New Roman" panose="02020603050405020304" pitchFamily="18" charset="0"/>
            </a:endParaRPr>
          </a:p>
          <a:p>
            <a:pPr lvl="2"/>
            <a:endParaRPr lang="en-US" altLang="zh-CN" sz="2000" b="1" dirty="0" smtClean="0">
              <a:latin typeface="Times New Roman" panose="02020603050405020304" pitchFamily="18" charset="0"/>
              <a:cs typeface="Times New Roman" panose="02020603050405020304" pitchFamily="18" charset="0"/>
            </a:endParaRPr>
          </a:p>
          <a:p>
            <a:pPr marL="400050" lvl="1" indent="0">
              <a:buNone/>
            </a:pPr>
            <a:endParaRPr lang="en-US" altLang="zh-CN" sz="2000" b="1" dirty="0" smtClean="0">
              <a:latin typeface="Times New Roman" panose="02020603050405020304" pitchFamily="18" charset="0"/>
              <a:cs typeface="Times New Roman" panose="02020603050405020304" pitchFamily="18" charset="0"/>
            </a:endParaRPr>
          </a:p>
          <a:p>
            <a:pPr lvl="2"/>
            <a:endParaRPr lang="en-US" altLang="zh-CN" dirty="0" smtClean="0">
              <a:latin typeface="Times New Roman" panose="02020603050405020304" pitchFamily="18" charset="0"/>
              <a:cs typeface="Times New Roman" panose="02020603050405020304" pitchFamily="18" charset="0"/>
            </a:endParaRPr>
          </a:p>
        </p:txBody>
      </p:sp>
      <p:pic>
        <p:nvPicPr>
          <p:cNvPr id="8" name="图片 7"/>
          <p:cNvPicPr>
            <a:picLocks noChangeAspect="1"/>
          </p:cNvPicPr>
          <p:nvPr/>
        </p:nvPicPr>
        <p:blipFill>
          <a:blip r:embed="rId3">
            <a:clrChange>
              <a:clrFrom>
                <a:srgbClr val="FFFFFF"/>
              </a:clrFrom>
              <a:clrTo>
                <a:srgbClr val="FFFFFF">
                  <a:alpha val="0"/>
                </a:srgbClr>
              </a:clrTo>
            </a:clrChange>
          </a:blip>
          <a:stretch>
            <a:fillRect/>
          </a:stretch>
        </p:blipFill>
        <p:spPr>
          <a:xfrm>
            <a:off x="5484920" y="1628734"/>
            <a:ext cx="6076305" cy="4688860"/>
          </a:xfrm>
          <a:prstGeom prst="rect">
            <a:avLst/>
          </a:prstGeom>
        </p:spPr>
      </p:pic>
      <p:sp>
        <p:nvSpPr>
          <p:cNvPr id="10" name="矩形 9"/>
          <p:cNvSpPr/>
          <p:nvPr/>
        </p:nvSpPr>
        <p:spPr>
          <a:xfrm>
            <a:off x="7388903" y="5833138"/>
            <a:ext cx="4172322" cy="338554"/>
          </a:xfrm>
          <a:prstGeom prst="rect">
            <a:avLst/>
          </a:prstGeom>
        </p:spPr>
        <p:txBody>
          <a:bodyPr wrap="square">
            <a:spAutoFit/>
          </a:bodyPr>
          <a:lstStyle/>
          <a:p>
            <a:pPr algn="ctr" eaLnBrk="1" fontAlgn="auto" hangingPunct="1">
              <a:spcBef>
                <a:spcPts val="0"/>
              </a:spcBef>
              <a:spcAft>
                <a:spcPts val="0"/>
              </a:spcAft>
              <a:defRPr/>
            </a:pPr>
            <a:r>
              <a:rPr lang="en-US" altLang="zh-CN" sz="1600" b="1" u="sng" dirty="0" smtClean="0">
                <a:latin typeface="微软雅黑" panose="020B0503020204020204" pitchFamily="34" charset="-122"/>
                <a:ea typeface="微软雅黑" panose="020B0503020204020204" pitchFamily="34" charset="-122"/>
                <a:cs typeface="Times New Roman" panose="02020603050405020304" pitchFamily="18" charset="0"/>
              </a:rPr>
              <a:t>General </a:t>
            </a:r>
            <a:r>
              <a:rPr lang="en-US" altLang="zh-CN" sz="1600" b="1" u="sng" dirty="0">
                <a:latin typeface="微软雅黑" panose="020B0503020204020204" pitchFamily="34" charset="-122"/>
                <a:ea typeface="微软雅黑" panose="020B0503020204020204" pitchFamily="34" charset="-122"/>
                <a:cs typeface="Times New Roman" panose="02020603050405020304" pitchFamily="18" charset="0"/>
              </a:rPr>
              <a:t>layout of cables in </a:t>
            </a:r>
            <a:r>
              <a:rPr lang="en-US" altLang="zh-CN" sz="1600" b="1" u="sng" dirty="0" smtClean="0">
                <a:latin typeface="微软雅黑" panose="020B0503020204020204" pitchFamily="34" charset="-122"/>
                <a:ea typeface="微软雅黑" panose="020B0503020204020204" pitchFamily="34" charset="-122"/>
                <a:cs typeface="Times New Roman" panose="02020603050405020304" pitchFamily="18" charset="0"/>
              </a:rPr>
              <a:t>tunnel</a:t>
            </a:r>
            <a:endParaRPr lang="zh-CN" altLang="en-US" sz="1600" b="1" u="sng"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773616835"/>
      </p:ext>
    </p:extLst>
  </p:cSld>
  <p:clrMapOvr>
    <a:masterClrMapping/>
  </p:clrMapOvr>
  <mc:AlternateContent xmlns:mc="http://schemas.openxmlformats.org/markup-compatibility/2006" xmlns:p14="http://schemas.microsoft.com/office/powerpoint/2010/main">
    <mc:Choice Requires="p14">
      <p:transition spd="med" p14:dur="700" advTm="48">
        <p:fade/>
      </p:transition>
    </mc:Choice>
    <mc:Fallback xmlns="">
      <p:transition spd="med" advTm="48">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0"/>
</p:tagLst>
</file>

<file path=ppt/tags/tag2.xml><?xml version="1.0" encoding="utf-8"?>
<p:tagLst xmlns:a="http://schemas.openxmlformats.org/drawingml/2006/main" xmlns:r="http://schemas.openxmlformats.org/officeDocument/2006/relationships" xmlns:p="http://schemas.openxmlformats.org/presentationml/2006/main">
  <p:tag name="TIMING" val="|0.2|0.3|0|0.2"/>
</p:tagLst>
</file>

<file path=ppt/tags/tag3.xml><?xml version="1.0" encoding="utf-8"?>
<p:tagLst xmlns:a="http://schemas.openxmlformats.org/drawingml/2006/main" xmlns:r="http://schemas.openxmlformats.org/officeDocument/2006/relationships" xmlns:p="http://schemas.openxmlformats.org/presentationml/2006/main">
  <p:tag name="TIMING" val="|63.5"/>
</p:tagLst>
</file>

<file path=ppt/tags/tag4.xml><?xml version="1.0" encoding="utf-8"?>
<p:tagLst xmlns:a="http://schemas.openxmlformats.org/drawingml/2006/main" xmlns:r="http://schemas.openxmlformats.org/officeDocument/2006/relationships" xmlns:p="http://schemas.openxmlformats.org/presentationml/2006/main">
  <p:tag name="TIMING" val="|63.5"/>
</p:tagLst>
</file>

<file path=ppt/tags/tag5.xml><?xml version="1.0" encoding="utf-8"?>
<p:tagLst xmlns:a="http://schemas.openxmlformats.org/drawingml/2006/main" xmlns:r="http://schemas.openxmlformats.org/officeDocument/2006/relationships" xmlns:p="http://schemas.openxmlformats.org/presentationml/2006/main">
  <p:tag name="TIMING" val="|16.6|6.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头脑风暴演示文稿">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Office_15870186_TF03460637" id="{5A1F899C-D033-46B9-A576-F976E0A6D7F3}" vid="{931085E5-C572-4194-86FB-AF0D4975F89E}"/>
    </a:ext>
  </a:extLst>
</a:theme>
</file>

<file path=ppt/theme/theme2.xml><?xml version="1.0" encoding="utf-8"?>
<a:theme xmlns:a="http://schemas.openxmlformats.org/drawingml/2006/main" name="办公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业务头脑风暴演示文稿</Template>
  <TotalTime>17631</TotalTime>
  <Words>2703</Words>
  <Application>Microsoft Office PowerPoint</Application>
  <PresentationFormat>Widescreen</PresentationFormat>
  <Paragraphs>546</Paragraphs>
  <Slides>34</Slides>
  <Notes>34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黑体</vt:lpstr>
      <vt:lpstr>宋体</vt:lpstr>
      <vt:lpstr>微软雅黑</vt:lpstr>
      <vt:lpstr>Arial</vt:lpstr>
      <vt:lpstr>Century Gothic</vt:lpstr>
      <vt:lpstr>Palatino Linotype</vt:lpstr>
      <vt:lpstr>Times New Roman</vt:lpstr>
      <vt:lpstr>Wingdings</vt:lpstr>
      <vt:lpstr>Wingdings 2</vt:lpstr>
      <vt:lpstr>头脑风暴演示文稿</vt:lpstr>
      <vt:lpstr> CEPC Auxiliary Facilities </vt:lpstr>
      <vt:lpstr>Contents</vt:lpstr>
      <vt:lpstr>Electric engineering  </vt:lpstr>
      <vt:lpstr>Electric engineering  </vt:lpstr>
      <vt:lpstr>Electric engineering </vt:lpstr>
      <vt:lpstr>Electric engineering  </vt:lpstr>
      <vt:lpstr>Electric engineering  </vt:lpstr>
      <vt:lpstr>Electric engineering  </vt:lpstr>
      <vt:lpstr>Electric engineering  </vt:lpstr>
      <vt:lpstr>Electric engineering  </vt:lpstr>
      <vt:lpstr>Electric engineering  </vt:lpstr>
      <vt:lpstr>Electric engineering  </vt:lpstr>
      <vt:lpstr>Electric engineering  </vt:lpstr>
      <vt:lpstr>HVAC </vt:lpstr>
      <vt:lpstr>HVAC </vt:lpstr>
      <vt:lpstr>HVAC </vt:lpstr>
      <vt:lpstr>HVAC </vt:lpstr>
      <vt:lpstr>Cooling water system</vt:lpstr>
      <vt:lpstr>Cooling water system</vt:lpstr>
      <vt:lpstr>Cooling water system</vt:lpstr>
      <vt:lpstr>Cooling water system</vt:lpstr>
      <vt:lpstr>Cooling water system </vt:lpstr>
      <vt:lpstr>Cooling water system </vt:lpstr>
      <vt:lpstr>Cooling water system </vt:lpstr>
      <vt:lpstr>Cooling water system </vt:lpstr>
      <vt:lpstr>Cooling water system </vt:lpstr>
      <vt:lpstr>Cooling water system </vt:lpstr>
      <vt:lpstr>Cooling water system </vt:lpstr>
      <vt:lpstr>Cooling water system </vt:lpstr>
      <vt:lpstr>Cooling water system </vt:lpstr>
      <vt:lpstr>Compressed  Air System </vt:lpstr>
      <vt:lpstr>Compressed  Air System </vt:lpstr>
      <vt:lpstr>Energy saving consideration</vt:lpstr>
      <vt:lpstr>Thank you for your attention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创造力会话</dc:title>
  <dc:creator>Windows 用户</dc:creator>
  <cp:lastModifiedBy>liyuhui</cp:lastModifiedBy>
  <cp:revision>782</cp:revision>
  <dcterms:created xsi:type="dcterms:W3CDTF">2018-10-28T07:35:59Z</dcterms:created>
  <dcterms:modified xsi:type="dcterms:W3CDTF">2021-10-10T13:24:28Z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