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9" r:id="rId2"/>
    <p:sldId id="256" r:id="rId3"/>
    <p:sldId id="264" r:id="rId4"/>
    <p:sldId id="263" r:id="rId5"/>
    <p:sldId id="257" r:id="rId6"/>
    <p:sldId id="267" r:id="rId7"/>
    <p:sldId id="258" r:id="rId8"/>
    <p:sldId id="261" r:id="rId9"/>
    <p:sldId id="260" r:id="rId10"/>
    <p:sldId id="265" r:id="rId11"/>
    <p:sldId id="262" r:id="rId12"/>
    <p:sldId id="269" r:id="rId13"/>
    <p:sldId id="271" r:id="rId14"/>
    <p:sldId id="272" r:id="rId15"/>
    <p:sldId id="273" r:id="rId16"/>
    <p:sldId id="266" r:id="rId17"/>
    <p:sldId id="270" r:id="rId18"/>
    <p:sldId id="274" r:id="rId19"/>
    <p:sldId id="26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600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C1BA97-0E1D-4013-A07E-A23E4FED85E1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41D383-9D96-4A60-9835-469123231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840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1D383-9D96-4A60-9835-4691232314F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235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34E92-DA37-48D3-9C88-512AD5B3881F}" type="datetime1">
              <a:rPr lang="en-US" smtClean="0"/>
              <a:t>9/22/2021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CEPC day, A419, IHEP, Sep. 22th, 2021.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22F5D-BF92-454A-A22D-8D201C762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299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B6B46-EF63-48B5-824D-CE87A541904A}" type="datetime1">
              <a:rPr lang="en-US" smtClean="0"/>
              <a:t>9/22/2021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CEPC day, A419, IHEP, Sep. 22th, 2021.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22F5D-BF92-454A-A22D-8D201C762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010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BE1C-045D-476C-8E2F-E812E5E788A6}" type="datetime1">
              <a:rPr lang="en-US" smtClean="0"/>
              <a:t>9/22/2021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CEPC day, A419, IHEP, Sep. 22th, 2021.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22F5D-BF92-454A-A22D-8D201C762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108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9C524-2C3D-4CE7-A75F-42C9B3ACC3D7}" type="datetime1">
              <a:rPr lang="en-US" smtClean="0"/>
              <a:t>9/22/2021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CEPC day, A419, IHEP, Sep. 22th, 2021.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22F5D-BF92-454A-A22D-8D201C762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806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04E4C-1E34-44B4-8E5E-7793EBB24271}" type="datetime1">
              <a:rPr lang="en-US" smtClean="0"/>
              <a:t>9/22/2021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CEPC day, A419, IHEP, Sep. 22th, 2021.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22F5D-BF92-454A-A22D-8D201C762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641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4AC2F-AF9F-4D13-8DD2-5A63690CE87F}" type="datetime1">
              <a:rPr lang="en-US" smtClean="0"/>
              <a:t>9/22/2021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CEPC day, A419, IHEP, Sep. 22th, 2021.</a:t>
            </a: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22F5D-BF92-454A-A22D-8D201C762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880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6607-FEA1-422B-B366-84A73E7F691B}" type="datetime1">
              <a:rPr lang="en-US" smtClean="0"/>
              <a:t>9/22/2021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CEPC day, A419, IHEP, Sep. 22th, 2021.</a:t>
            </a:r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22F5D-BF92-454A-A22D-8D201C762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17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7DB59-280D-49ED-A329-B0233DA61F6D}" type="datetime1">
              <a:rPr lang="en-US" smtClean="0"/>
              <a:t>9/22/2021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CEPC day, A419, IHEP, Sep. 22th, 2021.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22F5D-BF92-454A-A22D-8D201C762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199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96C0-0AAD-4BB3-AB8A-C331F014BFE0}" type="datetime1">
              <a:rPr lang="en-US" smtClean="0"/>
              <a:t>9/22/2021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CEPC day, A419, IHEP, Sep. 22th, 2021.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22F5D-BF92-454A-A22D-8D201C762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160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89703-2FD6-462B-B714-AC21744274F8}" type="datetime1">
              <a:rPr lang="en-US" smtClean="0"/>
              <a:t>9/22/2021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CEPC day, A419, IHEP, Sep. 22th, 2021.</a:t>
            </a: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22F5D-BF92-454A-A22D-8D201C762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86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259D9-3F0D-41D4-8AB8-B764E1A6FCAD}" type="datetime1">
              <a:rPr lang="en-US" smtClean="0"/>
              <a:t>9/22/2021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CEPC day, A419, IHEP, Sep. 22th, 2021.</a:t>
            </a: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22F5D-BF92-454A-A22D-8D201C762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76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F8C67-E600-4E8C-9E62-97300245AA2E}" type="datetime1">
              <a:rPr lang="en-US" smtClean="0"/>
              <a:t>9/22/2021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CEPC day, A419, IHEP, Sep. 22th, 2021.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22F5D-BF92-454A-A22D-8D201C762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864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em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emf"/><Relationship Id="rId11" Type="http://schemas.openxmlformats.org/officeDocument/2006/relationships/image" Target="../media/image7.emf"/><Relationship Id="rId5" Type="http://schemas.openxmlformats.org/officeDocument/2006/relationships/image" Target="../media/image3.emf"/><Relationship Id="rId10" Type="http://schemas.openxmlformats.org/officeDocument/2006/relationships/image" Target="../media/image6.emf"/><Relationship Id="rId4" Type="http://schemas.openxmlformats.org/officeDocument/2006/relationships/image" Target="../media/image2.emf"/><Relationship Id="rId9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30578" y="819756"/>
            <a:ext cx="9144000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 model for Higgs factory based on circular collider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655408" y="3911224"/>
            <a:ext cx="4804437" cy="165576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Dou Wang,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Gao,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Manqi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Yuhui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Haocheng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Xu,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CEPC day, A419, IHEP, Sep. 22th, 2021.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22F5D-BF92-454A-A22D-8D201C762B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21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077" y="1426122"/>
            <a:ext cx="4540785" cy="308668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42038" y="348656"/>
            <a:ext cx="6492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Operation years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2891" y="4692079"/>
            <a:ext cx="2273304" cy="73511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5530" y="5604812"/>
            <a:ext cx="8040594" cy="407438"/>
          </a:xfrm>
          <a:prstGeom prst="rect">
            <a:avLst/>
          </a:prstGeom>
        </p:spPr>
      </p:pic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CEPC day, A419, IHEP, Sep. 22th, 2021.</a:t>
            </a:r>
            <a:endParaRPr 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22F5D-BF92-454A-A22D-8D201C762B63}" type="slidenum">
              <a:rPr lang="en-US" smtClean="0"/>
              <a:t>10</a:t>
            </a:fld>
            <a:endParaRPr 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7678" y="1426317"/>
            <a:ext cx="4524271" cy="309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43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060" y="3808904"/>
            <a:ext cx="3815048" cy="2430743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38976" y="381663"/>
            <a:ext cx="110100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 per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higgs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vs. 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circumference (combining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higgs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Z)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2221" y="1323401"/>
            <a:ext cx="3797985" cy="239998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6847" y="1334014"/>
            <a:ext cx="3822062" cy="237600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3428" y="3840683"/>
            <a:ext cx="3837463" cy="2340512"/>
          </a:xfrm>
          <a:prstGeom prst="rect">
            <a:avLst/>
          </a:prstGeom>
        </p:spPr>
      </p:pic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CEPC day, A419, IHEP, Sep. 22th, 2021.</a:t>
            </a:r>
            <a:endParaRPr 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22F5D-BF92-454A-A22D-8D201C762B6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01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81507" y="414440"/>
            <a:ext cx="9926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 cost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vs. circumference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combining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higgs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Z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CEPC day, A419, IHEP, Sep. 22th, 2021.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22F5D-BF92-454A-A22D-8D201C762B63}" type="slidenum">
              <a:rPr lang="en-US" smtClean="0"/>
              <a:t>12</a:t>
            </a:fld>
            <a:endParaRPr 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5000" y="1849981"/>
            <a:ext cx="5751800" cy="399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51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CEPC day, A419, IHEP, Sep. 22th, 2021.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22F5D-BF92-454A-A22D-8D201C762B63}" type="slidenum">
              <a:rPr lang="en-US" smtClean="0"/>
              <a:t>13</a:t>
            </a:fld>
            <a:endParaRPr lang="en-US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10768" y="631857"/>
            <a:ext cx="1051560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CEPC </a:t>
            </a:r>
            <a:r>
              <a:rPr lang="en-US" altLang="zh-CN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luminosity vs. circumference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4" y="1751261"/>
            <a:ext cx="6059628" cy="401873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685062" y="1281015"/>
            <a:ext cx="1776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=30MW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16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64061" y="345249"/>
            <a:ext cx="71737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 per </a:t>
            </a:r>
            <a:r>
              <a:rPr lang="en-US" altLang="zh-CN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 quark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vs. circumference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CEPC day, A419, IHEP, Sep. 22th, 2021.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22F5D-BF92-454A-A22D-8D201C762B63}" type="slidenum">
              <a:rPr lang="en-US" smtClean="0"/>
              <a:t>14</a:t>
            </a:fld>
            <a:endParaRPr 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184" y="1803522"/>
            <a:ext cx="3673676" cy="59419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3788" y="2620315"/>
            <a:ext cx="4653688" cy="344863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641848" y="1874520"/>
            <a:ext cx="2825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zh-CN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×60</a:t>
            </a:r>
            <a:r>
              <a:rPr lang="zh-CN" alt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（亿）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3456432" y="2606040"/>
            <a:ext cx="283464" cy="3108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肘形连接符 17"/>
          <p:cNvCxnSpPr/>
          <p:nvPr/>
        </p:nvCxnSpPr>
        <p:spPr>
          <a:xfrm>
            <a:off x="3813048" y="2532888"/>
            <a:ext cx="4178808" cy="210312"/>
          </a:xfrm>
          <a:prstGeom prst="bentConnector3">
            <a:avLst>
              <a:gd name="adj1" fmla="val 72319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8220456" y="2578608"/>
            <a:ext cx="621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764792" y="1243584"/>
            <a:ext cx="4471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Cross section @360GeV=500fb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7063" y="3262626"/>
            <a:ext cx="4425697" cy="2876196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7046" y="3255117"/>
            <a:ext cx="4429150" cy="289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15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81507" y="414440"/>
            <a:ext cx="9926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 cost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vs. circumference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combining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higgs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/Z/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CEPC day, A419, IHEP, Sep. 22th, 2021.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22F5D-BF92-454A-A22D-8D201C762B63}" type="slidenum">
              <a:rPr lang="en-US" smtClean="0"/>
              <a:t>15</a:t>
            </a:fld>
            <a:endParaRPr 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9362" y="1833962"/>
            <a:ext cx="6413238" cy="406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09145" y="427597"/>
            <a:ext cx="8755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Dipole strength </a:t>
            </a:r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 energy potential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SPPC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424" y="1730124"/>
            <a:ext cx="4172882" cy="41156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4792" y="1684332"/>
            <a:ext cx="4289127" cy="415210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986037" y="1184115"/>
            <a:ext cx="14538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Hao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Cheng Xu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CEPC day, A419, IHEP, Sep. 22th, 2021.</a:t>
            </a: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22F5D-BF92-454A-A22D-8D201C762B6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72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3007" y="8725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CEPC day, A419, IHEP, Sep. 22th, 2021.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22F5D-BF92-454A-A22D-8D201C762B63}" type="slidenum">
              <a:rPr lang="en-US" smtClean="0"/>
              <a:t>17</a:t>
            </a:fld>
            <a:endParaRPr lang="en-US"/>
          </a:p>
        </p:txBody>
      </p:sp>
      <p:sp>
        <p:nvSpPr>
          <p:cNvPr id="5" name="文本框 4"/>
          <p:cNvSpPr txBox="1"/>
          <p:nvPr/>
        </p:nvSpPr>
        <p:spPr>
          <a:xfrm>
            <a:off x="1170432" y="2286000"/>
            <a:ext cx="6345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Higgs physics is the first goal of CEPC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856232" y="2834640"/>
            <a:ext cx="758952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Requirement of total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higgs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1million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80km is a good choice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Requirement of total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higgs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2million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80km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and 100km almost same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Combining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higgs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and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ttbar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:  100km is the best choice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79576" y="4379976"/>
            <a:ext cx="9409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 km circumference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good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choice for CEPC with consideration of the potential at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ttbar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Z and SPPC.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70432" y="1563624"/>
            <a:ext cx="9208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CEPC cost performance is studied based on a rough cost model.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33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1605" y="492730"/>
            <a:ext cx="10515600" cy="2852737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up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CEPC day, A419, IHEP, Sep. 22th, 2021.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22F5D-BF92-454A-A22D-8D201C762B6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990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0550" y="1973526"/>
            <a:ext cx="6152603" cy="373502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38976" y="381663"/>
            <a:ext cx="110100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Higgs 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 vs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circumference (combining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higgs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Z)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CEPC day, A419, IHEP, Sep. 22th, 2021.</a:t>
            </a:r>
            <a:endParaRPr 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22F5D-BF92-454A-A22D-8D201C762B6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03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414441" y="1157792"/>
                <a:ext cx="9275568" cy="4110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h𝑖𝑔𝑔𝑠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𝐼𝑃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𝑦𝑒𝑎𝑟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𝑚𝑜𝑛𝑡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𝑝h𝑦𝑠𝑖𝑐𝑠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×30×24×60×60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441" y="1157792"/>
                <a:ext cx="9275568" cy="411010"/>
              </a:xfrm>
              <a:prstGeom prst="rect">
                <a:avLst/>
              </a:prstGeom>
              <a:blipFill>
                <a:blip r:embed="rId2"/>
                <a:stretch>
                  <a:fillRect b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9688" y="1746985"/>
            <a:ext cx="7984036" cy="39099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8720" y="2242434"/>
            <a:ext cx="3673676" cy="59419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8063" y="4317388"/>
            <a:ext cx="4003226" cy="30722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2852" y="4874604"/>
            <a:ext cx="4330893" cy="3893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8981732" y="1118393"/>
                <a:ext cx="2188420" cy="4110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𝑚𝑜𝑛𝑡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𝑝h𝑦𝑠𝑖𝑐𝑠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=6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1732" y="1118393"/>
                <a:ext cx="2188420" cy="411010"/>
              </a:xfrm>
              <a:prstGeom prst="rect">
                <a:avLst/>
              </a:prstGeom>
              <a:blipFill>
                <a:blip r:embed="rId7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8384445" y="3598713"/>
                <a:ext cx="2396232" cy="4104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𝑚𝑜𝑛𝑡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𝑜𝑝𝑒𝑟𝑎𝑡𝑖𝑜𝑛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=9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4445" y="3598713"/>
                <a:ext cx="2396232" cy="410497"/>
              </a:xfrm>
              <a:prstGeom prst="rect">
                <a:avLst/>
              </a:prstGeom>
              <a:blipFill>
                <a:blip r:embed="rId8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图片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61612" y="3644443"/>
            <a:ext cx="4653688" cy="34486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76341" y="3052386"/>
            <a:ext cx="2699403" cy="381125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973605" y="361813"/>
            <a:ext cx="5315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CEPC  Cost model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81375" y="5203528"/>
            <a:ext cx="3019465" cy="1238504"/>
          </a:xfrm>
          <a:prstGeom prst="rect">
            <a:avLst/>
          </a:prstGeom>
        </p:spPr>
      </p:pic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408977"/>
            <a:ext cx="4114800" cy="365125"/>
          </a:xfrm>
        </p:spPr>
        <p:txBody>
          <a:bodyPr/>
          <a:lstStyle/>
          <a:p>
            <a:r>
              <a:rPr lang="en-US" dirty="0" smtClean="0"/>
              <a:t>CEPC day, A419, IHEP, Sep. 22th, 2021.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22F5D-BF92-454A-A22D-8D201C762B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13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6367" y="220399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Beam-beam limit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/>
          </p:nvPr>
        </p:nvGraphicFramePr>
        <p:xfrm>
          <a:off x="4079777" y="2132856"/>
          <a:ext cx="2959907" cy="1584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" name="Equation" r:id="rId3" imgW="901440" imgH="482400" progId="Equation.DSMT4">
                  <p:embed/>
                </p:oleObj>
              </mc:Choice>
              <mc:Fallback>
                <p:oleObj name="Equation" r:id="rId3" imgW="901440" imgH="482400" progId="Equation.DSMT4">
                  <p:embed/>
                  <p:pic>
                    <p:nvPicPr>
                      <p:cNvPr id="3" name="对象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79777" y="2132856"/>
                        <a:ext cx="2959907" cy="1584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2295" y="4460168"/>
            <a:ext cx="4525413" cy="726080"/>
          </a:xfrm>
          <a:prstGeom prst="rect">
            <a:avLst/>
          </a:prstGeom>
        </p:spPr>
      </p:pic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CEPC day, A419, IHEP, Sep. 22th, 2021.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22F5D-BF92-454A-A22D-8D201C762B63}" type="slidenum">
              <a:rPr lang="en-US" smtClean="0"/>
              <a:t>3</a:t>
            </a:fld>
            <a:endParaRPr lang="en-US"/>
          </a:p>
        </p:txBody>
      </p:sp>
      <p:sp>
        <p:nvSpPr>
          <p:cNvPr id="6" name="文本框 5"/>
          <p:cNvSpPr txBox="1"/>
          <p:nvPr/>
        </p:nvSpPr>
        <p:spPr>
          <a:xfrm>
            <a:off x="10021824" y="1152144"/>
            <a:ext cx="1335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Gao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82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7077" y="195219"/>
            <a:ext cx="8229600" cy="994122"/>
          </a:xfrm>
        </p:spPr>
        <p:txBody>
          <a:bodyPr>
            <a:normAutofit/>
          </a:bodyPr>
          <a:lstStyle/>
          <a:p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CEPC 4IP scheme*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3" t="20254" r="39978" b="18901"/>
          <a:stretch/>
        </p:blipFill>
        <p:spPr bwMode="auto">
          <a:xfrm>
            <a:off x="2224640" y="1713264"/>
            <a:ext cx="4184198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44856" y="142523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IP1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305096" y="361683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IP2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28707" y="588899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IP3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89568" y="361683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IP4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91960" y="1924070"/>
            <a:ext cx="43204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/>
              <a:t>RF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805492" y="1914926"/>
            <a:ext cx="43204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/>
              <a:t>RF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48614" y="5306808"/>
            <a:ext cx="43204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/>
              <a:t>RF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408832" y="5305664"/>
            <a:ext cx="43204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/>
              <a:t>RF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032458" y="1265791"/>
            <a:ext cx="352839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IPs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Equal spacing between 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IPs</a:t>
            </a:r>
          </a:p>
          <a:p>
            <a:pPr>
              <a:lnSpc>
                <a:spcPct val="150000"/>
              </a:lnSpc>
            </a:pPr>
            <a:endParaRPr lang="en-US" altLang="zh-CN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RFs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RF at the midpoint of 2 IPs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shared 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RFs</a:t>
            </a:r>
          </a:p>
          <a:p>
            <a:pPr>
              <a:lnSpc>
                <a:spcPct val="150000"/>
              </a:lnSpc>
            </a:pPr>
            <a:endParaRPr lang="en-US" altLang="zh-CN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2 collision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   </a:t>
            </a:r>
            <a:r>
              <a:rPr lang="en-US" altLang="zh-C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 trains/beam</a:t>
            </a:r>
            <a:endParaRPr lang="zh-CN" alt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96584" y="1247454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Haijing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Wang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782348" y="5519292"/>
            <a:ext cx="4604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Dou Wang, et. al., “CEPC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IP 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discussions”,</a:t>
            </a:r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CEPC day, A419, IHEP, Aug. 16</a:t>
            </a:r>
            <a:r>
              <a:rPr lang="en-US" altLang="zh-CN" sz="1400" baseline="300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</a:t>
            </a:r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2019</a:t>
            </a:r>
            <a:r>
              <a:rPr lang="en-US" altLang="zh-CN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en-US" sz="14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页脚占位符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CEPC day, A419, IHEP, Sep. 22th, 2021.</a:t>
            </a:r>
            <a:endParaRPr lang="en-US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22F5D-BF92-454A-A22D-8D201C762B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39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53868" y="421018"/>
            <a:ext cx="9393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CEPC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higgs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luminosity vs. circumference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043" y="1591977"/>
            <a:ext cx="6194300" cy="3815995"/>
          </a:xfrm>
          <a:prstGeom prst="rect">
            <a:avLst/>
          </a:prstGeom>
        </p:spPr>
      </p:pic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CEPC day, A419, IHEP, Sep. 22th, 2021.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22F5D-BF92-454A-A22D-8D201C762B63}" type="slidenum">
              <a:rPr lang="en-US" smtClean="0"/>
              <a:t>5</a:t>
            </a:fld>
            <a:endParaRPr lang="en-US"/>
          </a:p>
        </p:txBody>
      </p:sp>
      <p:sp>
        <p:nvSpPr>
          <p:cNvPr id="7" name="文本框 6"/>
          <p:cNvSpPr txBox="1"/>
          <p:nvPr/>
        </p:nvSpPr>
        <p:spPr>
          <a:xfrm>
            <a:off x="1703350" y="1198719"/>
            <a:ext cx="1776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=30MW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3804573" y="5632887"/>
                <a:ext cx="3394134" cy="4019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=9.35+0.40∗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−3.64∗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4573" y="5632887"/>
                <a:ext cx="3394134" cy="4019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827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73605" y="361813"/>
            <a:ext cx="8137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 cost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vs. circumference</a:t>
            </a:r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zh-C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higgs</a:t>
            </a:r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only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CEPC day, A419, IHEP, Sep. 22th, 2021.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22F5D-BF92-454A-A22D-8D201C762B63}" type="slidenum">
              <a:rPr lang="en-US" smtClean="0"/>
              <a:t>6</a:t>
            </a:fld>
            <a:endParaRPr lang="en-US"/>
          </a:p>
        </p:txBody>
      </p:sp>
      <p:sp>
        <p:nvSpPr>
          <p:cNvPr id="7" name="文本框 6"/>
          <p:cNvSpPr txBox="1"/>
          <p:nvPr/>
        </p:nvSpPr>
        <p:spPr>
          <a:xfrm>
            <a:off x="1527048" y="1371600"/>
            <a:ext cx="4471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Cross section @240GeV=200fb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762" y="2057769"/>
            <a:ext cx="5821918" cy="392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15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973605" y="361813"/>
            <a:ext cx="8137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Cost per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higgs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vs. circumference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CEPC day, A419, IHEP, Sep. 22th, 2021.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22F5D-BF92-454A-A22D-8D201C762B63}" type="slidenum">
              <a:rPr lang="en-US" smtClean="0"/>
              <a:t>7</a:t>
            </a:fld>
            <a:endParaRPr 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064" y="1575739"/>
            <a:ext cx="6528816" cy="4473801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485632" y="2240280"/>
            <a:ext cx="2788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Higgs number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, cost/H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489247" y="3034022"/>
            <a:ext cx="2335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Higgs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number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, C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495343" y="3863078"/>
            <a:ext cx="3243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Higgs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number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&gt;1 M, cost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4IP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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494776" y="4626864"/>
            <a:ext cx="2788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50MW is more efficient.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15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2789" y="1867416"/>
            <a:ext cx="6589896" cy="417729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127101" y="482690"/>
            <a:ext cx="100890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CEPC Z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luminosity vs. circumference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CEPC day, A419, IHEP, Sep. 22th, 2021.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22F5D-BF92-454A-A22D-8D201C762B63}" type="slidenum">
              <a:rPr lang="en-US" smtClean="0"/>
              <a:t>8</a:t>
            </a:fld>
            <a:endParaRPr lang="en-US"/>
          </a:p>
        </p:txBody>
      </p:sp>
      <p:sp>
        <p:nvSpPr>
          <p:cNvPr id="6" name="文本框 5"/>
          <p:cNvSpPr txBox="1"/>
          <p:nvPr/>
        </p:nvSpPr>
        <p:spPr>
          <a:xfrm>
            <a:off x="1822222" y="1217007"/>
            <a:ext cx="1776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=30MW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12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64061" y="345249"/>
            <a:ext cx="55322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 per 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vs. circumference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CEPC day, A419, IHEP, Sep. 22th, 2021.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22F5D-BF92-454A-A22D-8D201C762B63}" type="slidenum">
              <a:rPr lang="en-US" smtClean="0"/>
              <a:t>9</a:t>
            </a:fld>
            <a:endParaRPr 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4368" y="2380928"/>
            <a:ext cx="5550408" cy="374058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3788" y="1779067"/>
            <a:ext cx="4653688" cy="344863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3456432" y="1764792"/>
            <a:ext cx="283464" cy="3108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肘形连接符 9"/>
          <p:cNvCxnSpPr/>
          <p:nvPr/>
        </p:nvCxnSpPr>
        <p:spPr>
          <a:xfrm>
            <a:off x="3813048" y="1691640"/>
            <a:ext cx="4178808" cy="210312"/>
          </a:xfrm>
          <a:prstGeom prst="bentConnector3">
            <a:avLst>
              <a:gd name="adj1" fmla="val 72319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8220456" y="1737360"/>
            <a:ext cx="621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828800" y="1197864"/>
            <a:ext cx="4471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Cross section @91GeV=30nb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81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16897</TotalTime>
  <Words>659</Words>
  <Application>Microsoft Office PowerPoint</Application>
  <PresentationFormat>宽屏</PresentationFormat>
  <Paragraphs>103</Paragraphs>
  <Slides>19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1" baseType="lpstr">
      <vt:lpstr>等线</vt:lpstr>
      <vt:lpstr>等线 Light</vt:lpstr>
      <vt:lpstr>宋体</vt:lpstr>
      <vt:lpstr>Arial</vt:lpstr>
      <vt:lpstr>Calibri</vt:lpstr>
      <vt:lpstr>Calibri Light</vt:lpstr>
      <vt:lpstr>Cambria Math</vt:lpstr>
      <vt:lpstr>Symbol</vt:lpstr>
      <vt:lpstr>Times New Roman</vt:lpstr>
      <vt:lpstr>Wingdings</vt:lpstr>
      <vt:lpstr>Office 主题​​</vt:lpstr>
      <vt:lpstr>Equation</vt:lpstr>
      <vt:lpstr>Cost model for Higgs factory based on circular collider</vt:lpstr>
      <vt:lpstr>PowerPoint 演示文稿</vt:lpstr>
      <vt:lpstr>Beam-beam limit</vt:lpstr>
      <vt:lpstr>CEPC 4IP scheme*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CEPC tt luminosity vs. circumference</vt:lpstr>
      <vt:lpstr>PowerPoint 演示文稿</vt:lpstr>
      <vt:lpstr>PowerPoint 演示文稿</vt:lpstr>
      <vt:lpstr>PowerPoint 演示文稿</vt:lpstr>
      <vt:lpstr>Summary</vt:lpstr>
      <vt:lpstr>Back up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DELL</dc:creator>
  <cp:lastModifiedBy>DELL</cp:lastModifiedBy>
  <cp:revision>84</cp:revision>
  <dcterms:created xsi:type="dcterms:W3CDTF">2021-09-07T05:05:39Z</dcterms:created>
  <dcterms:modified xsi:type="dcterms:W3CDTF">2021-09-22T05:46:28Z</dcterms:modified>
</cp:coreProperties>
</file>