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1" r:id="rId3"/>
    <p:sldId id="288" r:id="rId4"/>
    <p:sldId id="287" r:id="rId5"/>
    <p:sldId id="290" r:id="rId6"/>
    <p:sldId id="289" r:id="rId7"/>
    <p:sldId id="273" r:id="rId8"/>
    <p:sldId id="274" r:id="rId9"/>
    <p:sldId id="275" r:id="rId10"/>
    <p:sldId id="276" r:id="rId11"/>
    <p:sldId id="282" r:id="rId12"/>
  </p:sldIdLst>
  <p:sldSz cx="9144000" cy="6858000" type="screen4x3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0000FF"/>
    <a:srgbClr val="FF00FF"/>
    <a:srgbClr val="F7F1E4"/>
    <a:srgbClr val="B8D3E8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60" autoAdjust="0"/>
  </p:normalViewPr>
  <p:slideViewPr>
    <p:cSldViewPr snapToGrid="0" showGuides="1">
      <p:cViewPr varScale="1">
        <p:scale>
          <a:sx n="114" d="100"/>
          <a:sy n="114" d="100"/>
        </p:scale>
        <p:origin x="1506" y="10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F861F19-DF91-4F64-BE48-EFD1CA52AD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18CB0A0-0989-4B5B-B154-0629656C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-11017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9011-0B7A-46BC-91B1-6351CAD07A71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2021/9/22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DD27BA-B4B9-4D27-9656-D54AFCB9F8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101362-2FBF-46C0-B19B-AA1AE1D4B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42E760-7E3D-4B19-8755-B96625BD0FBD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3533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7B69002-8A56-4C2A-8C1B-E475ACC60290}" type="datetime1">
              <a:rPr lang="zh-CN" altLang="en-US" smtClean="0"/>
              <a:pPr/>
              <a:t>2021/9/22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3D78A92-0141-4330-8F3E-FAADFAC23844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altLang="zh-CN" smtClean="0"/>
              <a:t>1</a:t>
            </a:fld>
            <a:endParaRPr lang="zh-CN" altLang="ru-RU" dirty="0"/>
          </a:p>
        </p:txBody>
      </p:sp>
    </p:spTree>
    <p:extLst>
      <p:ext uri="{BB962C8B-B14F-4D97-AF65-F5344CB8AC3E}">
        <p14:creationId xmlns:p14="http://schemas.microsoft.com/office/powerpoint/2010/main" val="2087522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altLang="zh-CN" smtClean="0"/>
              <a:t>10</a:t>
            </a:fld>
            <a:endParaRPr lang="zh-CN" altLang="ru-RU" dirty="0"/>
          </a:p>
        </p:txBody>
      </p:sp>
    </p:spTree>
    <p:extLst>
      <p:ext uri="{BB962C8B-B14F-4D97-AF65-F5344CB8AC3E}">
        <p14:creationId xmlns:p14="http://schemas.microsoft.com/office/powerpoint/2010/main" val="728309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altLang="zh-CN" smtClean="0"/>
              <a:t>11</a:t>
            </a:fld>
            <a:endParaRPr lang="zh-CN" altLang="ru-RU" dirty="0"/>
          </a:p>
        </p:txBody>
      </p:sp>
    </p:spTree>
    <p:extLst>
      <p:ext uri="{BB962C8B-B14F-4D97-AF65-F5344CB8AC3E}">
        <p14:creationId xmlns:p14="http://schemas.microsoft.com/office/powerpoint/2010/main" val="319911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altLang="zh-CN" smtClean="0"/>
              <a:t>2</a:t>
            </a:fld>
            <a:endParaRPr lang="zh-CN" altLang="ru-RU" dirty="0"/>
          </a:p>
        </p:txBody>
      </p:sp>
    </p:spTree>
    <p:extLst>
      <p:ext uri="{BB962C8B-B14F-4D97-AF65-F5344CB8AC3E}">
        <p14:creationId xmlns:p14="http://schemas.microsoft.com/office/powerpoint/2010/main" val="364194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altLang="zh-CN" smtClean="0"/>
              <a:t>3</a:t>
            </a:fld>
            <a:endParaRPr lang="zh-CN" altLang="ru-RU" dirty="0"/>
          </a:p>
        </p:txBody>
      </p:sp>
    </p:spTree>
    <p:extLst>
      <p:ext uri="{BB962C8B-B14F-4D97-AF65-F5344CB8AC3E}">
        <p14:creationId xmlns:p14="http://schemas.microsoft.com/office/powerpoint/2010/main" val="223797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altLang="zh-CN" smtClean="0"/>
              <a:t>4</a:t>
            </a:fld>
            <a:endParaRPr lang="zh-CN" altLang="ru-RU" dirty="0"/>
          </a:p>
        </p:txBody>
      </p:sp>
    </p:spTree>
    <p:extLst>
      <p:ext uri="{BB962C8B-B14F-4D97-AF65-F5344CB8AC3E}">
        <p14:creationId xmlns:p14="http://schemas.microsoft.com/office/powerpoint/2010/main" val="483066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altLang="zh-CN" smtClean="0"/>
              <a:t>5</a:t>
            </a:fld>
            <a:endParaRPr lang="zh-CN" altLang="ru-RU" dirty="0"/>
          </a:p>
        </p:txBody>
      </p:sp>
    </p:spTree>
    <p:extLst>
      <p:ext uri="{BB962C8B-B14F-4D97-AF65-F5344CB8AC3E}">
        <p14:creationId xmlns:p14="http://schemas.microsoft.com/office/powerpoint/2010/main" val="111573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altLang="zh-CN" smtClean="0"/>
              <a:t>6</a:t>
            </a:fld>
            <a:endParaRPr lang="zh-CN" altLang="ru-RU" dirty="0"/>
          </a:p>
        </p:txBody>
      </p:sp>
    </p:spTree>
    <p:extLst>
      <p:ext uri="{BB962C8B-B14F-4D97-AF65-F5344CB8AC3E}">
        <p14:creationId xmlns:p14="http://schemas.microsoft.com/office/powerpoint/2010/main" val="3084554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altLang="zh-CN" smtClean="0"/>
              <a:t>7</a:t>
            </a:fld>
            <a:endParaRPr lang="zh-CN" altLang="ru-RU" dirty="0"/>
          </a:p>
        </p:txBody>
      </p:sp>
    </p:spTree>
    <p:extLst>
      <p:ext uri="{BB962C8B-B14F-4D97-AF65-F5344CB8AC3E}">
        <p14:creationId xmlns:p14="http://schemas.microsoft.com/office/powerpoint/2010/main" val="1166727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altLang="zh-CN" smtClean="0"/>
              <a:t>8</a:t>
            </a:fld>
            <a:endParaRPr lang="zh-CN" altLang="ru-RU" dirty="0"/>
          </a:p>
        </p:txBody>
      </p:sp>
    </p:spTree>
    <p:extLst>
      <p:ext uri="{BB962C8B-B14F-4D97-AF65-F5344CB8AC3E}">
        <p14:creationId xmlns:p14="http://schemas.microsoft.com/office/powerpoint/2010/main" val="3688629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altLang="zh-CN" smtClean="0"/>
              <a:t>9</a:t>
            </a:fld>
            <a:endParaRPr lang="zh-CN" altLang="ru-RU" dirty="0"/>
          </a:p>
        </p:txBody>
      </p:sp>
    </p:spTree>
    <p:extLst>
      <p:ext uri="{BB962C8B-B14F-4D97-AF65-F5344CB8AC3E}">
        <p14:creationId xmlns:p14="http://schemas.microsoft.com/office/powerpoint/2010/main" val="149679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日期的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长方形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长方形 10">
            <a:extLst>
              <a:ext uri="{FF2B5EF4-FFF2-40B4-BE49-F238E27FC236}">
                <a16:creationId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文本占位符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34177" y="5380845"/>
            <a:ext cx="3275648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en-US" altLang="zh-CN" noProof="0" dirty="0"/>
              <a:t>20XX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66" y="2289328"/>
            <a:ext cx="7588469" cy="1517356"/>
          </a:xfrm>
        </p:spPr>
        <p:txBody>
          <a:bodyPr rtlCol="0">
            <a:noAutofit/>
          </a:bodyPr>
          <a:lstStyle>
            <a:lvl1pPr algn="ctr">
              <a:defRPr sz="7500" b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演示文稿标题    </a:t>
            </a:r>
          </a:p>
        </p:txBody>
      </p:sp>
      <p:sp>
        <p:nvSpPr>
          <p:cNvPr id="23" name="文本占位符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4177" y="5034597"/>
            <a:ext cx="3275648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150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zh-CN" altLang="en-US" noProof="0" dirty="0"/>
              <a:t>月</a:t>
            </a:r>
          </a:p>
        </p:txBody>
      </p:sp>
      <p:sp>
        <p:nvSpPr>
          <p:cNvPr id="36" name="文本占位符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8143" y="3890309"/>
            <a:ext cx="7567715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225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演示文稿标语</a:t>
            </a:r>
          </a:p>
        </p:txBody>
      </p:sp>
      <p:sp>
        <p:nvSpPr>
          <p:cNvPr id="15" name="长方形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282321" y="374904"/>
            <a:ext cx="8579358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长方形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333756" y="443484"/>
            <a:ext cx="8476488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6" name="直接连接符​​(S)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4283964" y="5382082"/>
            <a:ext cx="57607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形 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6300" y="3612714"/>
            <a:ext cx="37314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媒体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形 6">
            <a:extLst>
              <a:ext uri="{FF2B5EF4-FFF2-40B4-BE49-F238E27FC236}">
                <a16:creationId xmlns:a16="http://schemas.microsoft.com/office/drawing/2014/main" id="{477C40CB-E014-6746-B13E-D12CBBAA5F76}"/>
              </a:ext>
            </a:extLst>
          </p:cNvPr>
          <p:cNvSpPr/>
          <p:nvPr userDrawn="1"/>
        </p:nvSpPr>
        <p:spPr>
          <a:xfrm>
            <a:off x="4431411" y="6261006"/>
            <a:ext cx="281178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MM.DD.20XX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95E168-DA5E-4888-8D8A-92B118324C1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36869C46-B57A-4B80-BC7B-965AF70D6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9963" y="5868367"/>
            <a:ext cx="6124074" cy="363600"/>
          </a:xfrm>
        </p:spPr>
        <p:txBody>
          <a:bodyPr rtlCol="0">
            <a:normAutofit/>
          </a:bodyPr>
          <a:lstStyle>
            <a:lvl1pPr algn="ctr">
              <a:defRPr lang="ru-RU" sz="1350" b="0" i="0" kern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 dirty="0"/>
              <a:t>单击以编辑模板标题样式</a:t>
            </a:r>
          </a:p>
        </p:txBody>
      </p:sp>
      <p:sp>
        <p:nvSpPr>
          <p:cNvPr id="8" name="媒体占位符 7">
            <a:extLst>
              <a:ext uri="{FF2B5EF4-FFF2-40B4-BE49-F238E27FC236}">
                <a16:creationId xmlns:a16="http://schemas.microsoft.com/office/drawing/2014/main" id="{42411445-9429-45B8-9A2F-EB86451B6B14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621792" y="827052"/>
            <a:ext cx="7900416" cy="481888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单击图标添加媒体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1135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参考文献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形 7">
            <a:extLst>
              <a:ext uri="{FF2B5EF4-FFF2-40B4-BE49-F238E27FC236}">
                <a16:creationId xmlns:a16="http://schemas.microsoft.com/office/drawing/2014/main" id="{AB26BB24-F7CA-D343-93C8-2EAC64AB35DF}"/>
              </a:ext>
            </a:extLst>
          </p:cNvPr>
          <p:cNvSpPr/>
          <p:nvPr userDrawn="1"/>
        </p:nvSpPr>
        <p:spPr>
          <a:xfrm>
            <a:off x="4431411" y="6261006"/>
            <a:ext cx="281178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95E168-DA5E-4888-8D8A-92B118324C1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52987"/>
            <a:ext cx="7886700" cy="904875"/>
          </a:xfrm>
        </p:spPr>
        <p:txBody>
          <a:bodyPr rtlCol="0"/>
          <a:lstStyle>
            <a:lvl1pPr algn="ctr">
              <a:defRPr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参考文献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MM.DD.20XX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874839"/>
            <a:ext cx="7886700" cy="3742191"/>
          </a:xfrm>
        </p:spPr>
        <p:txBody>
          <a:bodyPr rtlCol="0">
            <a:normAutofit/>
          </a:bodyPr>
          <a:lstStyle>
            <a:lvl1pPr marL="214313" indent="-214313" algn="l"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marL="135000" lvl="0" indent="-135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zh-CN" altLang="en-US" noProof="0" dirty="0"/>
              <a:t>编辑模板文本样式</a:t>
            </a: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D3F5050C-5FCE-4873-9B10-9668F66C278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6000" y="1583062"/>
            <a:ext cx="2052000" cy="1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程表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形 32">
            <a:extLst>
              <a:ext uri="{FF2B5EF4-FFF2-40B4-BE49-F238E27FC236}">
                <a16:creationId xmlns:a16="http://schemas.microsoft.com/office/drawing/2014/main" id="{93CAE97F-7AA1-7243-A2C2-945FB7C81FFE}"/>
              </a:ext>
            </a:extLst>
          </p:cNvPr>
          <p:cNvSpPr/>
          <p:nvPr userDrawn="1"/>
        </p:nvSpPr>
        <p:spPr>
          <a:xfrm>
            <a:off x="4431411" y="6261006"/>
            <a:ext cx="281178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95E168-DA5E-4888-8D8A-92B118324C1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52987"/>
            <a:ext cx="7886700" cy="904875"/>
          </a:xfrm>
        </p:spPr>
        <p:txBody>
          <a:bodyPr rtlCol="0"/>
          <a:lstStyle>
            <a:lvl1pPr algn="ctr">
              <a:defRPr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日程表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MM.DD.20XX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874839"/>
            <a:ext cx="7886700" cy="904875"/>
          </a:xfrm>
        </p:spPr>
        <p:txBody>
          <a:bodyPr rtlCol="0">
            <a:normAutofit/>
          </a:bodyPr>
          <a:lstStyle>
            <a:lvl1pPr marL="0" indent="0" algn="ctr">
              <a:buNone/>
              <a:defRPr sz="13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rtl="0"/>
            <a:r>
              <a:rPr lang="zh-CN" altLang="en-US" noProof="0" dirty="0"/>
              <a:t>编辑模板文本样式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4E7124FD-A9E6-49DA-B2D3-4C868E3C90A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6000" y="1583062"/>
            <a:ext cx="2052000" cy="133200"/>
          </a:xfrm>
          <a:prstGeom prst="rect">
            <a:avLst/>
          </a:prstGeom>
        </p:spPr>
      </p:pic>
      <p:cxnSp>
        <p:nvCxnSpPr>
          <p:cNvPr id="9" name="直接连接符​​(S) 8">
            <a:extLst>
              <a:ext uri="{FF2B5EF4-FFF2-40B4-BE49-F238E27FC236}">
                <a16:creationId xmlns:a16="http://schemas.microsoft.com/office/drawing/2014/main" id="{0128AD04-D032-4ED8-B747-79E215221BC3}"/>
              </a:ext>
            </a:extLst>
          </p:cNvPr>
          <p:cNvCxnSpPr/>
          <p:nvPr userDrawn="1"/>
        </p:nvCxnSpPr>
        <p:spPr>
          <a:xfrm>
            <a:off x="752395" y="3429000"/>
            <a:ext cx="8051292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形 9">
            <a:extLst>
              <a:ext uri="{FF2B5EF4-FFF2-40B4-BE49-F238E27FC236}">
                <a16:creationId xmlns:a16="http://schemas.microsoft.com/office/drawing/2014/main" id="{7CADBD86-8962-4775-A03E-4D2D3F35D72C}"/>
              </a:ext>
            </a:extLst>
          </p:cNvPr>
          <p:cNvSpPr/>
          <p:nvPr userDrawn="1"/>
        </p:nvSpPr>
        <p:spPr>
          <a:xfrm>
            <a:off x="752395" y="3346704"/>
            <a:ext cx="123444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椭圆形 12">
            <a:extLst>
              <a:ext uri="{FF2B5EF4-FFF2-40B4-BE49-F238E27FC236}">
                <a16:creationId xmlns:a16="http://schemas.microsoft.com/office/drawing/2014/main" id="{325884FD-7D59-4699-84D1-14B6900E99F4}"/>
              </a:ext>
            </a:extLst>
          </p:cNvPr>
          <p:cNvSpPr/>
          <p:nvPr userDrawn="1"/>
        </p:nvSpPr>
        <p:spPr>
          <a:xfrm>
            <a:off x="4536458" y="3346704"/>
            <a:ext cx="123444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椭圆形 15">
            <a:extLst>
              <a:ext uri="{FF2B5EF4-FFF2-40B4-BE49-F238E27FC236}">
                <a16:creationId xmlns:a16="http://schemas.microsoft.com/office/drawing/2014/main" id="{F6A6A55C-2C42-4004-8120-A8A22C86DD6F}"/>
              </a:ext>
            </a:extLst>
          </p:cNvPr>
          <p:cNvSpPr/>
          <p:nvPr userDrawn="1"/>
        </p:nvSpPr>
        <p:spPr>
          <a:xfrm>
            <a:off x="7059168" y="3346704"/>
            <a:ext cx="123444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椭圆形 16">
            <a:extLst>
              <a:ext uri="{FF2B5EF4-FFF2-40B4-BE49-F238E27FC236}">
                <a16:creationId xmlns:a16="http://schemas.microsoft.com/office/drawing/2014/main" id="{213A8FD8-4E6D-4DB1-8DA5-82151D87BDFF}"/>
              </a:ext>
            </a:extLst>
          </p:cNvPr>
          <p:cNvSpPr/>
          <p:nvPr userDrawn="1"/>
        </p:nvSpPr>
        <p:spPr>
          <a:xfrm>
            <a:off x="2013749" y="3346704"/>
            <a:ext cx="123444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椭圆形 18">
            <a:extLst>
              <a:ext uri="{FF2B5EF4-FFF2-40B4-BE49-F238E27FC236}">
                <a16:creationId xmlns:a16="http://schemas.microsoft.com/office/drawing/2014/main" id="{71E5BFBE-FB31-40FB-971E-8340FDBDE99A}"/>
              </a:ext>
            </a:extLst>
          </p:cNvPr>
          <p:cNvSpPr/>
          <p:nvPr userDrawn="1"/>
        </p:nvSpPr>
        <p:spPr>
          <a:xfrm>
            <a:off x="3275104" y="3346704"/>
            <a:ext cx="123444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椭圆形 19">
            <a:extLst>
              <a:ext uri="{FF2B5EF4-FFF2-40B4-BE49-F238E27FC236}">
                <a16:creationId xmlns:a16="http://schemas.microsoft.com/office/drawing/2014/main" id="{99956DA3-E64C-494F-8908-AC1D9418DC10}"/>
              </a:ext>
            </a:extLst>
          </p:cNvPr>
          <p:cNvSpPr/>
          <p:nvPr userDrawn="1"/>
        </p:nvSpPr>
        <p:spPr>
          <a:xfrm>
            <a:off x="5797813" y="3346704"/>
            <a:ext cx="123444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F925B8D3-7699-4838-BB92-099F0752EF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688" y="2809758"/>
            <a:ext cx="878541" cy="484441"/>
          </a:xfrm>
        </p:spPr>
        <p:txBody>
          <a:bodyPr rtlCol="0">
            <a:noAutofit/>
          </a:bodyPr>
          <a:lstStyle>
            <a:lvl1pPr marL="0" indent="0">
              <a:buNone/>
              <a:defRPr sz="2625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年</a:t>
            </a:r>
          </a:p>
        </p:txBody>
      </p:sp>
      <p:sp>
        <p:nvSpPr>
          <p:cNvPr id="21" name="文本占位符 13">
            <a:extLst>
              <a:ext uri="{FF2B5EF4-FFF2-40B4-BE49-F238E27FC236}">
                <a16:creationId xmlns:a16="http://schemas.microsoft.com/office/drawing/2014/main" id="{F0ED1E4A-D0B2-44B6-AE21-6DC45B20C6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708" y="3579014"/>
            <a:ext cx="1234941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23" name="文本占位符 13">
            <a:extLst>
              <a:ext uri="{FF2B5EF4-FFF2-40B4-BE49-F238E27FC236}">
                <a16:creationId xmlns:a16="http://schemas.microsoft.com/office/drawing/2014/main" id="{4648B297-D9C8-4F98-BBDB-5A2891F949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6215" y="2809758"/>
            <a:ext cx="878541" cy="484441"/>
          </a:xfrm>
        </p:spPr>
        <p:txBody>
          <a:bodyPr rtlCol="0">
            <a:noAutofit/>
          </a:bodyPr>
          <a:lstStyle>
            <a:lvl1pPr marL="0" indent="0">
              <a:buNone/>
              <a:defRPr sz="2625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年</a:t>
            </a:r>
          </a:p>
        </p:txBody>
      </p:sp>
      <p:sp>
        <p:nvSpPr>
          <p:cNvPr id="24" name="文本占位符 13">
            <a:extLst>
              <a:ext uri="{FF2B5EF4-FFF2-40B4-BE49-F238E27FC236}">
                <a16:creationId xmlns:a16="http://schemas.microsoft.com/office/drawing/2014/main" id="{C5B52EBA-EDDF-4C7B-A681-393B771D34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9234" y="3579014"/>
            <a:ext cx="1234941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25" name="文本占位符 13">
            <a:extLst>
              <a:ext uri="{FF2B5EF4-FFF2-40B4-BE49-F238E27FC236}">
                <a16:creationId xmlns:a16="http://schemas.microsoft.com/office/drawing/2014/main" id="{97BC10B9-E990-4199-8B1A-8B69D6F40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77741" y="2809758"/>
            <a:ext cx="878541" cy="484441"/>
          </a:xfrm>
        </p:spPr>
        <p:txBody>
          <a:bodyPr rtlCol="0">
            <a:noAutofit/>
          </a:bodyPr>
          <a:lstStyle>
            <a:lvl1pPr marL="0" indent="0">
              <a:buNone/>
              <a:defRPr sz="2625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年</a:t>
            </a:r>
          </a:p>
        </p:txBody>
      </p:sp>
      <p:sp>
        <p:nvSpPr>
          <p:cNvPr id="26" name="文本占位符 13">
            <a:extLst>
              <a:ext uri="{FF2B5EF4-FFF2-40B4-BE49-F238E27FC236}">
                <a16:creationId xmlns:a16="http://schemas.microsoft.com/office/drawing/2014/main" id="{5876A64D-FA56-4565-8EBF-B9D51A8B20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40761" y="3579014"/>
            <a:ext cx="1234941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27" name="文本占位符 13">
            <a:extLst>
              <a:ext uri="{FF2B5EF4-FFF2-40B4-BE49-F238E27FC236}">
                <a16:creationId xmlns:a16="http://schemas.microsoft.com/office/drawing/2014/main" id="{CA843817-8244-446A-9618-257B5329B4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9267" y="2809758"/>
            <a:ext cx="878541" cy="484441"/>
          </a:xfrm>
        </p:spPr>
        <p:txBody>
          <a:bodyPr rtlCol="0">
            <a:noAutofit/>
          </a:bodyPr>
          <a:lstStyle>
            <a:lvl1pPr marL="0" indent="0">
              <a:buNone/>
              <a:defRPr sz="2625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年</a:t>
            </a:r>
          </a:p>
        </p:txBody>
      </p:sp>
      <p:sp>
        <p:nvSpPr>
          <p:cNvPr id="28" name="文本占位符 13">
            <a:extLst>
              <a:ext uri="{FF2B5EF4-FFF2-40B4-BE49-F238E27FC236}">
                <a16:creationId xmlns:a16="http://schemas.microsoft.com/office/drawing/2014/main" id="{86A6FE38-5036-4D35-93E4-07C5DEC401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02287" y="3579014"/>
            <a:ext cx="1234941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29" name="文本占位符 13">
            <a:extLst>
              <a:ext uri="{FF2B5EF4-FFF2-40B4-BE49-F238E27FC236}">
                <a16:creationId xmlns:a16="http://schemas.microsoft.com/office/drawing/2014/main" id="{1966E981-C557-4255-9DCC-162A429B5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0793" y="2809758"/>
            <a:ext cx="878541" cy="484441"/>
          </a:xfrm>
        </p:spPr>
        <p:txBody>
          <a:bodyPr rtlCol="0">
            <a:noAutofit/>
          </a:bodyPr>
          <a:lstStyle>
            <a:lvl1pPr marL="0" indent="0">
              <a:buNone/>
              <a:defRPr sz="2625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年</a:t>
            </a:r>
          </a:p>
        </p:txBody>
      </p:sp>
      <p:sp>
        <p:nvSpPr>
          <p:cNvPr id="30" name="文本占位符 13">
            <a:extLst>
              <a:ext uri="{FF2B5EF4-FFF2-40B4-BE49-F238E27FC236}">
                <a16:creationId xmlns:a16="http://schemas.microsoft.com/office/drawing/2014/main" id="{C386D796-CB69-4D7D-9C52-C41187CC88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3813" y="3579014"/>
            <a:ext cx="1234941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31" name="文本占位符 13">
            <a:extLst>
              <a:ext uri="{FF2B5EF4-FFF2-40B4-BE49-F238E27FC236}">
                <a16:creationId xmlns:a16="http://schemas.microsoft.com/office/drawing/2014/main" id="{24441BBA-89B7-4AE6-91F6-04DB373B54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2318" y="2809758"/>
            <a:ext cx="878541" cy="484441"/>
          </a:xfrm>
        </p:spPr>
        <p:txBody>
          <a:bodyPr rtlCol="0">
            <a:noAutofit/>
          </a:bodyPr>
          <a:lstStyle>
            <a:lvl1pPr marL="0" indent="0">
              <a:buNone/>
              <a:defRPr sz="2625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年</a:t>
            </a:r>
          </a:p>
        </p:txBody>
      </p:sp>
      <p:sp>
        <p:nvSpPr>
          <p:cNvPr id="32" name="文本占位符 13">
            <a:extLst>
              <a:ext uri="{FF2B5EF4-FFF2-40B4-BE49-F238E27FC236}">
                <a16:creationId xmlns:a16="http://schemas.microsoft.com/office/drawing/2014/main" id="{B117E4C6-D10A-4738-8283-D63AB1B314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25338" y="3579014"/>
            <a:ext cx="1234941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7994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感谢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长方形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rcRect/>
            <a:stretch>
              <a:fillRect t="-6775" b="-572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长方形 16">
            <a:extLst>
              <a:ext uri="{FF2B5EF4-FFF2-40B4-BE49-F238E27FC236}">
                <a16:creationId xmlns:a16="http://schemas.microsoft.com/office/drawing/2014/main" id="{08C75CBB-4E7D-408E-AF76-442117F41B4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文本占位符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34177" y="4447557"/>
            <a:ext cx="3275648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2250" b="0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en-US" altLang="zh-CN" noProof="0" dirty="0"/>
              <a:t>678-555-0128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66" y="1663690"/>
            <a:ext cx="7588469" cy="1517356"/>
          </a:xfrm>
        </p:spPr>
        <p:txBody>
          <a:bodyPr rtlCol="0">
            <a:noAutofit/>
          </a:bodyPr>
          <a:lstStyle>
            <a:lvl1pPr algn="ctr">
              <a:defRPr sz="7500" b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非常感谢！</a:t>
            </a:r>
          </a:p>
        </p:txBody>
      </p:sp>
      <p:sp>
        <p:nvSpPr>
          <p:cNvPr id="23" name="文本占位符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4177" y="4152286"/>
            <a:ext cx="3275648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150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zh-CN" altLang="en-US" noProof="0" dirty="0"/>
              <a:t>电话</a:t>
            </a:r>
          </a:p>
        </p:txBody>
      </p:sp>
      <p:sp>
        <p:nvSpPr>
          <p:cNvPr id="36" name="文本占位符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8143" y="3264671"/>
            <a:ext cx="7567715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225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 dirty="0"/>
              <a:t>ALEXANDER MARTENSSON</a:t>
            </a:r>
          </a:p>
        </p:txBody>
      </p:sp>
      <p:sp>
        <p:nvSpPr>
          <p:cNvPr id="15" name="长方形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282321" y="374904"/>
            <a:ext cx="8579358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长方形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333756" y="443484"/>
            <a:ext cx="8476488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6" name="直接连接符​​(S)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4283964" y="5004104"/>
            <a:ext cx="57607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形 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6300" y="2987076"/>
            <a:ext cx="3731400" cy="114227"/>
          </a:xfrm>
          <a:prstGeom prst="rect">
            <a:avLst/>
          </a:prstGeom>
        </p:spPr>
      </p:pic>
      <p:sp>
        <p:nvSpPr>
          <p:cNvPr id="12" name="文本占位符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71700" y="5423228"/>
            <a:ext cx="4800600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2250" b="0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en-US" altLang="zh-CN" noProof="0" dirty="0"/>
              <a:t>MARTENSSON@EXAMPLE.COM</a:t>
            </a:r>
          </a:p>
        </p:txBody>
      </p:sp>
      <p:sp>
        <p:nvSpPr>
          <p:cNvPr id="14" name="文本占位符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34177" y="5121518"/>
            <a:ext cx="3275648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150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zh-CN" altLang="en-US" noProof="0" dirty="0"/>
              <a:t>电子邮件</a:t>
            </a:r>
          </a:p>
        </p:txBody>
      </p:sp>
    </p:spTree>
    <p:extLst>
      <p:ext uri="{BB962C8B-B14F-4D97-AF65-F5344CB8AC3E}">
        <p14:creationId xmlns:p14="http://schemas.microsoft.com/office/powerpoint/2010/main" val="209187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感谢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片占位符 6">
            <a:extLst>
              <a:ext uri="{FF2B5EF4-FFF2-40B4-BE49-F238E27FC236}">
                <a16:creationId xmlns:a16="http://schemas.microsoft.com/office/drawing/2014/main" id="{EDD611DF-9DFE-B043-8BAE-EE27852FDA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0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21" name="文本占位符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34177" y="4447557"/>
            <a:ext cx="3275648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2250" b="0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en-US" altLang="zh-CN" noProof="0" dirty="0"/>
              <a:t>678-555-0128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66" y="1663690"/>
            <a:ext cx="7588469" cy="1517356"/>
          </a:xfrm>
        </p:spPr>
        <p:txBody>
          <a:bodyPr rtlCol="0">
            <a:noAutofit/>
          </a:bodyPr>
          <a:lstStyle>
            <a:lvl1pPr algn="ctr">
              <a:defRPr sz="7500" b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非常感谢！</a:t>
            </a:r>
          </a:p>
        </p:txBody>
      </p:sp>
      <p:sp>
        <p:nvSpPr>
          <p:cNvPr id="23" name="文本占位符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4177" y="4152286"/>
            <a:ext cx="3275648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150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zh-CN" altLang="en-US" noProof="0" dirty="0"/>
              <a:t>电话</a:t>
            </a:r>
          </a:p>
        </p:txBody>
      </p:sp>
      <p:sp>
        <p:nvSpPr>
          <p:cNvPr id="36" name="文本占位符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8143" y="3264671"/>
            <a:ext cx="7567715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225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 dirty="0"/>
              <a:t>ALEXANDER MARTENSSON</a:t>
            </a:r>
          </a:p>
        </p:txBody>
      </p:sp>
      <p:sp>
        <p:nvSpPr>
          <p:cNvPr id="15" name="长方形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282321" y="374904"/>
            <a:ext cx="8579358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长方形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333756" y="443484"/>
            <a:ext cx="8476488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6" name="直接连接符​​(S)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4283964" y="5004104"/>
            <a:ext cx="57607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1792" y="5423228"/>
            <a:ext cx="4440417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2250" b="0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en-US" altLang="zh-CN" noProof="0" dirty="0"/>
              <a:t>MARTENSSON@GMAIL.COM</a:t>
            </a:r>
          </a:p>
        </p:txBody>
      </p:sp>
      <p:sp>
        <p:nvSpPr>
          <p:cNvPr id="14" name="文本占位符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34177" y="5121518"/>
            <a:ext cx="3275648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150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zh-CN" altLang="en-US" noProof="0" dirty="0"/>
              <a:t>电子邮件</a:t>
            </a:r>
          </a:p>
        </p:txBody>
      </p:sp>
    </p:spTree>
    <p:extLst>
      <p:ext uri="{BB962C8B-B14F-4D97-AF65-F5344CB8AC3E}">
        <p14:creationId xmlns:p14="http://schemas.microsoft.com/office/powerpoint/2010/main" val="40532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长方形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长方形 10">
            <a:extLst>
              <a:ext uri="{FF2B5EF4-FFF2-40B4-BE49-F238E27FC236}">
                <a16:creationId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66" y="2289328"/>
            <a:ext cx="7588469" cy="1517356"/>
          </a:xfrm>
        </p:spPr>
        <p:txBody>
          <a:bodyPr rtlCol="0">
            <a:noAutofit/>
          </a:bodyPr>
          <a:lstStyle>
            <a:lvl1pPr algn="ctr">
              <a:defRPr sz="7500" b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演示文稿标题    </a:t>
            </a:r>
          </a:p>
        </p:txBody>
      </p:sp>
      <p:sp>
        <p:nvSpPr>
          <p:cNvPr id="15" name="长方形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282321" y="374904"/>
            <a:ext cx="8579358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长方形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333756" y="443484"/>
            <a:ext cx="8476488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6300" y="3612714"/>
            <a:ext cx="3731400" cy="114227"/>
          </a:xfrm>
          <a:prstGeom prst="rect">
            <a:avLst/>
          </a:prstGeom>
        </p:spPr>
      </p:pic>
      <p:sp>
        <p:nvSpPr>
          <p:cNvPr id="9" name="副标题 2">
            <a:extLst>
              <a:ext uri="{FF2B5EF4-FFF2-40B4-BE49-F238E27FC236}">
                <a16:creationId xmlns:a16="http://schemas.microsoft.com/office/drawing/2014/main" id="{16A87704-FE99-4EBD-97FB-FBB15A227F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7766" y="3890309"/>
            <a:ext cx="7588469" cy="60665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225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171450" lvl="0" indent="-171450" algn="ctr" rtl="0"/>
            <a:r>
              <a:rPr lang="zh-CN" altLang="en-US" noProof="0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6333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形 8">
            <a:extLst>
              <a:ext uri="{FF2B5EF4-FFF2-40B4-BE49-F238E27FC236}">
                <a16:creationId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4431411" y="6261006"/>
            <a:ext cx="281178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95E168-DA5E-4888-8D8A-92B118324C1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52987"/>
            <a:ext cx="7886700" cy="904875"/>
          </a:xfrm>
        </p:spPr>
        <p:txBody>
          <a:bodyPr rtlCol="0"/>
          <a:lstStyle>
            <a:lvl1pPr algn="ctr">
              <a:defRPr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分隔幻灯片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MM.DD.20XX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15" name="图形 13">
            <a:extLst>
              <a:ext uri="{FF2B5EF4-FFF2-40B4-BE49-F238E27FC236}">
                <a16:creationId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3400859" y="1568995"/>
            <a:ext cx="2342283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长方形 11">
            <a:extLst>
              <a:ext uri="{FF2B5EF4-FFF2-40B4-BE49-F238E27FC236}">
                <a16:creationId xmlns:a16="http://schemas.microsoft.com/office/drawing/2014/main" id="{9685C8FD-6063-414E-B2AC-D07168DE1813}"/>
              </a:ext>
            </a:extLst>
          </p:cNvPr>
          <p:cNvSpPr/>
          <p:nvPr userDrawn="1"/>
        </p:nvSpPr>
        <p:spPr>
          <a:xfrm>
            <a:off x="0" y="2483224"/>
            <a:ext cx="9144000" cy="3465576"/>
          </a:xfrm>
          <a:prstGeom prst="rect">
            <a:avLst/>
          </a:prstGeom>
          <a:blipFill>
            <a:blip r:embed="rId2"/>
            <a:srcRect/>
            <a:stretch>
              <a:fillRect t="-48945" b="-4894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长方形 12">
            <a:extLst>
              <a:ext uri="{FF2B5EF4-FFF2-40B4-BE49-F238E27FC236}">
                <a16:creationId xmlns:a16="http://schemas.microsoft.com/office/drawing/2014/main" id="{2BA38A80-B4F3-4560-B2F9-C0652AAB2188}"/>
              </a:ext>
            </a:extLst>
          </p:cNvPr>
          <p:cNvSpPr/>
          <p:nvPr userDrawn="1"/>
        </p:nvSpPr>
        <p:spPr>
          <a:xfrm>
            <a:off x="0" y="2483223"/>
            <a:ext cx="9144000" cy="3465576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214241DF-0B07-491C-8CA2-1BD10F84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82722"/>
            <a:ext cx="7886700" cy="4685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3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171450" lvl="0" indent="-171450" algn="ctr" rtl="0"/>
            <a:r>
              <a:rPr lang="zh-CN" altLang="en-US" noProof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2457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AF4CE-F455-4A31-8ED6-5841DF5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A82F029-D8CC-4FE7-9C30-98E576ED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 dirty="0"/>
              <a:t>MM.DD.20XX</a:t>
            </a:r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891442-6C1A-4969-A4A2-EFCF20E7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457F0D-7504-4879-BCFD-DDEA424C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0CCCB36-FE7F-43C1-810B-49BBAB49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124325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3059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B6609-6A41-45F4-9B8B-9A6DEABB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FD4558-495E-4FE3-B256-7B6A8637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 dirty="0"/>
              <a:t>MM.DD.20XX</a:t>
            </a:r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C0E450-E490-45F1-909F-5831583C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D7E109-C0EE-4D25-9A01-E58D7476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62C48FC5-1EDF-4F7E-9E82-D342C4D45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124325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7245FF27-1D81-4487-86EE-A8826AB33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124325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9485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F85B3E-9C3B-48E3-BA88-7B18BAC8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E55B65-81AB-463F-B78F-208BABF7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 dirty="0"/>
              <a:t>MM.DD.20XX</a:t>
            </a:r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7814494-7E7B-41F9-984C-51671FC7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7932FB9-9355-4718-A3AF-2991AEFD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E0E064FB-456B-4012-A632-907E0F636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866900"/>
            <a:ext cx="3868340" cy="445824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id="{D7224228-301B-4143-AE44-555A65ECB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488937"/>
            <a:ext cx="3868340" cy="3461014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9" name="文本占位符 4">
            <a:extLst>
              <a:ext uri="{FF2B5EF4-FFF2-40B4-BE49-F238E27FC236}">
                <a16:creationId xmlns:a16="http://schemas.microsoft.com/office/drawing/2014/main" id="{421B5496-F2D7-450B-A1AF-12FC29E45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866900"/>
            <a:ext cx="3887391" cy="445824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10" name="内容占位符 5">
            <a:extLst>
              <a:ext uri="{FF2B5EF4-FFF2-40B4-BE49-F238E27FC236}">
                <a16:creationId xmlns:a16="http://schemas.microsoft.com/office/drawing/2014/main" id="{D087222D-3611-4518-AD76-AC2E042CD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488937"/>
            <a:ext cx="3887391" cy="3461014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0646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6">
            <a:extLst>
              <a:ext uri="{FF2B5EF4-FFF2-40B4-BE49-F238E27FC236}">
                <a16:creationId xmlns:a16="http://schemas.microsoft.com/office/drawing/2014/main" id="{4A7545D6-9827-7E4A-AB92-664BB510D9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0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21" name="文本占位符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34177" y="5380845"/>
            <a:ext cx="3275648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en-US" altLang="zh-CN" noProof="0" dirty="0"/>
              <a:t>20XX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66" y="2289328"/>
            <a:ext cx="7588469" cy="1517356"/>
          </a:xfrm>
        </p:spPr>
        <p:txBody>
          <a:bodyPr rtlCol="0">
            <a:noAutofit/>
          </a:bodyPr>
          <a:lstStyle>
            <a:lvl1pPr algn="ctr">
              <a:defRPr sz="7500" b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演示文稿标题    </a:t>
            </a:r>
          </a:p>
        </p:txBody>
      </p:sp>
      <p:sp>
        <p:nvSpPr>
          <p:cNvPr id="23" name="文本占位符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4177" y="5034597"/>
            <a:ext cx="3275648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150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zh-CN" altLang="en-US" noProof="0" dirty="0"/>
              <a:t>月</a:t>
            </a:r>
          </a:p>
        </p:txBody>
      </p:sp>
      <p:sp>
        <p:nvSpPr>
          <p:cNvPr id="36" name="文本占位符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8143" y="3890309"/>
            <a:ext cx="7567715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225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演示文稿标语</a:t>
            </a:r>
          </a:p>
        </p:txBody>
      </p:sp>
    </p:spTree>
    <p:extLst>
      <p:ext uri="{BB962C8B-B14F-4D97-AF65-F5344CB8AC3E}">
        <p14:creationId xmlns:p14="http://schemas.microsoft.com/office/powerpoint/2010/main" val="105011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 dirty="0"/>
              <a:t>MM.DD.20XX</a:t>
            </a:r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6" name="图形 12">
            <a:extLst>
              <a:ext uri="{FF2B5EF4-FFF2-40B4-BE49-F238E27FC236}">
                <a16:creationId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081773" y="2135539"/>
            <a:ext cx="2045313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08051"/>
            <a:ext cx="2949178" cy="1149349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353201"/>
            <a:ext cx="2949178" cy="3515787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9BB017D3-0E4A-43F4-BC02-DB826A7F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908051"/>
            <a:ext cx="4629150" cy="4957762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8777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 dirty="0"/>
              <a:t>MM.DD.20XX</a:t>
            </a:r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6" name="图形 12">
            <a:extLst>
              <a:ext uri="{FF2B5EF4-FFF2-40B4-BE49-F238E27FC236}">
                <a16:creationId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081773" y="2135539"/>
            <a:ext cx="2045313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08050"/>
            <a:ext cx="2949178" cy="114935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353201"/>
            <a:ext cx="2949178" cy="3515787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9" name="图片占位符 2">
            <a:extLst>
              <a:ext uri="{FF2B5EF4-FFF2-40B4-BE49-F238E27FC236}">
                <a16:creationId xmlns:a16="http://schemas.microsoft.com/office/drawing/2014/main" id="{9A7D37A5-CD8F-499C-BFFD-2D0EB0855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08051"/>
            <a:ext cx="4629150" cy="4953000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1824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3336D-E3BE-45DB-B625-753732F9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C2EC4E-2A4D-4B8B-8C10-D8F4A649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 dirty="0"/>
              <a:t>MM.DD.20XX</a:t>
            </a:r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027D07-F714-4E3C-97FC-7AB8C42F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E3BA64-4F34-452B-AA1F-BB90A0F0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5677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D57916-404D-41BC-B080-9B6CBA9F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20C85E-02E3-4F3E-8E6F-4467C612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 dirty="0"/>
              <a:t>MM.DD.20XX</a:t>
            </a:r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52F5317-A8A3-406A-96EA-4BB58C35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2A1141-BD97-42C5-A257-A2C0668A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40421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手动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337" y="1815793"/>
            <a:ext cx="662015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7500" b="1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 dirty="0"/>
              <a:t>1</a:t>
            </a:r>
          </a:p>
        </p:txBody>
      </p:sp>
      <p:sp>
        <p:nvSpPr>
          <p:cNvPr id="26" name="文本占位符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5807" y="1920004"/>
            <a:ext cx="2327333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450"/>
              </a:spcBef>
              <a:buNone/>
              <a:defRPr sz="3000" b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33" name="文本占位符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9387" y="1815793"/>
            <a:ext cx="662015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7500" b="1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 dirty="0"/>
              <a:t>2</a:t>
            </a:r>
          </a:p>
        </p:txBody>
      </p:sp>
      <p:sp>
        <p:nvSpPr>
          <p:cNvPr id="34" name="文本占位符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8612" y="1920004"/>
            <a:ext cx="1682939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450"/>
              </a:spcBef>
              <a:buNone/>
              <a:defRPr sz="3000" b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37" name="文本占位符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3972" y="1833572"/>
            <a:ext cx="662015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7500" b="1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 dirty="0"/>
              <a:t>3</a:t>
            </a:r>
          </a:p>
        </p:txBody>
      </p:sp>
      <p:sp>
        <p:nvSpPr>
          <p:cNvPr id="38" name="文本占位符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3197" y="1937783"/>
            <a:ext cx="2219337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450"/>
              </a:spcBef>
              <a:buNone/>
              <a:defRPr sz="3000" b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0" name="文本占位符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8793" y="3007741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3" name="文本占位符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42761" y="3007741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5" name="文本占位符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96095" y="3007741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6" name="文本占位符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07717" y="3006198"/>
            <a:ext cx="2794817" cy="800100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8" name="文本占位符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42780" y="5751926"/>
            <a:ext cx="665844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 b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9" name="文本占位符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96094" y="4974002"/>
            <a:ext cx="19493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0" name="文本占位符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18035" y="4974002"/>
            <a:ext cx="27844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5" name="图片占位符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8792" y="3880614"/>
            <a:ext cx="122758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56" name="图片占位符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942761" y="3880614"/>
            <a:ext cx="122758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57" name="图片占位符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596095" y="3944782"/>
            <a:ext cx="19493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58" name="图片占位符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907716" y="3944782"/>
            <a:ext cx="19494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5915" y="558203"/>
            <a:ext cx="5932170" cy="1069848"/>
          </a:xfrm>
          <a:noFill/>
        </p:spPr>
        <p:txBody>
          <a:bodyPr lIns="0" tIns="0" rIns="0" bIns="0" rtlCol="0">
            <a:normAutofit/>
          </a:bodyPr>
          <a:lstStyle>
            <a:lvl1pPr algn="ctr">
              <a:defRPr lang="ru-RU" sz="4500" b="0" kern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 dirty="0"/>
              <a:t>如何使用此模板</a:t>
            </a: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08EB3F0B-0F1D-42D2-B6C2-D4D6D82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6300" y="1568995"/>
            <a:ext cx="37314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形 8">
            <a:extLst>
              <a:ext uri="{FF2B5EF4-FFF2-40B4-BE49-F238E27FC236}">
                <a16:creationId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4431411" y="6261006"/>
            <a:ext cx="281178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95E168-DA5E-4888-8D8A-92B118324C1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52987"/>
            <a:ext cx="7886700" cy="904875"/>
          </a:xfrm>
        </p:spPr>
        <p:txBody>
          <a:bodyPr rtlCol="0"/>
          <a:lstStyle>
            <a:lvl1pPr algn="ctr">
              <a:defRPr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分隔幻灯片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MM.DD.20XX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15" name="图形 13">
            <a:extLst>
              <a:ext uri="{FF2B5EF4-FFF2-40B4-BE49-F238E27FC236}">
                <a16:creationId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3400859" y="1568995"/>
            <a:ext cx="2342283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874839"/>
            <a:ext cx="7886700" cy="476476"/>
          </a:xfrm>
        </p:spPr>
        <p:txBody>
          <a:bodyPr rtlCol="0">
            <a:normAutofit/>
          </a:bodyPr>
          <a:lstStyle>
            <a:lvl1pPr marL="0" indent="0" algn="ctr">
              <a:buNone/>
              <a:defRPr sz="13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rtl="0"/>
            <a:r>
              <a:rPr lang="zh-CN" altLang="en-US" noProof="0" dirty="0"/>
              <a:t>编辑模板文本样式</a:t>
            </a:r>
          </a:p>
        </p:txBody>
      </p:sp>
      <p:sp>
        <p:nvSpPr>
          <p:cNvPr id="20" name="图片占位符 19">
            <a:extLst>
              <a:ext uri="{FF2B5EF4-FFF2-40B4-BE49-F238E27FC236}">
                <a16:creationId xmlns:a16="http://schemas.microsoft.com/office/drawing/2014/main" id="{C71C2E69-8C3C-4E87-BC9D-9810F56121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483223"/>
            <a:ext cx="9144000" cy="34655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9773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包含图像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形 9">
            <a:extLst>
              <a:ext uri="{FF2B5EF4-FFF2-40B4-BE49-F238E27FC236}">
                <a16:creationId xmlns:a16="http://schemas.microsoft.com/office/drawing/2014/main" id="{DFFF6C81-E769-CE4D-B9C0-858E073D198E}"/>
              </a:ext>
            </a:extLst>
          </p:cNvPr>
          <p:cNvSpPr/>
          <p:nvPr userDrawn="1"/>
        </p:nvSpPr>
        <p:spPr>
          <a:xfrm>
            <a:off x="4431411" y="6261006"/>
            <a:ext cx="281178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1695AE-7720-4633-B467-CD5DD1A9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95E168-DA5E-4888-8D8A-92B118324C14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4940C99-75CB-4A48-894F-EA35F7C91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3402" y="922104"/>
            <a:ext cx="3193429" cy="1325563"/>
          </a:xfrm>
        </p:spPr>
        <p:txBody>
          <a:bodyPr rtlCol="0"/>
          <a:lstStyle>
            <a:lvl1pPr>
              <a:defRPr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文本版式 </a:t>
            </a:r>
            <a:r>
              <a:rPr lang="en-US" altLang="zh-CN" noProof="0" dirty="0"/>
              <a:t>1</a:t>
            </a:r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7E3AD6-C295-45C8-8FC7-AD342840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添加页脚</a:t>
            </a:r>
          </a:p>
        </p:txBody>
      </p:sp>
      <p:sp>
        <p:nvSpPr>
          <p:cNvPr id="6" name="文本占位符 14">
            <a:extLst>
              <a:ext uri="{FF2B5EF4-FFF2-40B4-BE49-F238E27FC236}">
                <a16:creationId xmlns:a16="http://schemas.microsoft.com/office/drawing/2014/main" id="{780797F8-0544-4DFB-8D2C-CC50CB7F4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7462" y="2384296"/>
            <a:ext cx="3389369" cy="639683"/>
          </a:xfrm>
        </p:spPr>
        <p:txBody>
          <a:bodyPr rtlCol="0">
            <a:normAutofit/>
          </a:bodyPr>
          <a:lstStyle>
            <a:lvl1pPr marL="0" indent="0" rtl="0">
              <a:buNone/>
              <a:defRPr sz="1350" b="0" i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7" name="文本占位符 14">
            <a:extLst>
              <a:ext uri="{FF2B5EF4-FFF2-40B4-BE49-F238E27FC236}">
                <a16:creationId xmlns:a16="http://schemas.microsoft.com/office/drawing/2014/main" id="{F7A942D6-FCE6-4DCD-BD15-F6399EC2A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5949" y="3173535"/>
            <a:ext cx="3530882" cy="2588637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9" name="图形 13">
            <a:extLst>
              <a:ext uri="{FF2B5EF4-FFF2-40B4-BE49-F238E27FC236}">
                <a16:creationId xmlns:a16="http://schemas.microsoft.com/office/drawing/2014/main" id="{BE348D43-6DEE-4E32-B9F5-235CB8EC9257}"/>
              </a:ext>
            </a:extLst>
          </p:cNvPr>
          <p:cNvSpPr/>
          <p:nvPr userDrawn="1"/>
        </p:nvSpPr>
        <p:spPr>
          <a:xfrm>
            <a:off x="5294973" y="2076986"/>
            <a:ext cx="2342283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32A28410-C401-4876-8DE7-D0EFCDE41D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3418" y="0"/>
            <a:ext cx="3470148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5584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形 10">
            <a:extLst>
              <a:ext uri="{FF2B5EF4-FFF2-40B4-BE49-F238E27FC236}">
                <a16:creationId xmlns:a16="http://schemas.microsoft.com/office/drawing/2014/main" id="{275CB319-C744-E641-8907-1470D3DF159D}"/>
              </a:ext>
            </a:extLst>
          </p:cNvPr>
          <p:cNvSpPr/>
          <p:nvPr userDrawn="1"/>
        </p:nvSpPr>
        <p:spPr>
          <a:xfrm>
            <a:off x="4431411" y="6261006"/>
            <a:ext cx="281178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AFC21D-31CF-420D-A654-B62708C7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95E168-DA5E-4888-8D8A-92B118324C1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5D078D9-85B9-4D7C-BCDC-31053365B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9021" y="3938140"/>
            <a:ext cx="3322864" cy="893080"/>
          </a:xfrm>
        </p:spPr>
        <p:txBody>
          <a:bodyPr rtlCol="0"/>
          <a:lstStyle>
            <a:lvl1pPr algn="ctr">
              <a:defRPr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文本版式 </a:t>
            </a:r>
            <a:r>
              <a:rPr lang="en-US" altLang="zh-CN" noProof="0" dirty="0"/>
              <a:t>2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F5253D9-2D52-4F01-9ED9-4E2A3C0E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/>
              <a:t>MM.DD.20XX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BDB2FC-0867-44DF-98D6-C443802B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2E25E660-4559-4CC8-852F-94402A454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7608"/>
            <a:ext cx="9144000" cy="28437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9" name="图形 13">
            <a:extLst>
              <a:ext uri="{FF2B5EF4-FFF2-40B4-BE49-F238E27FC236}">
                <a16:creationId xmlns:a16="http://schemas.microsoft.com/office/drawing/2014/main" id="{A4B61220-F8A1-4859-BA99-F5EC0CC36B0F}"/>
              </a:ext>
            </a:extLst>
          </p:cNvPr>
          <p:cNvSpPr/>
          <p:nvPr userDrawn="1"/>
        </p:nvSpPr>
        <p:spPr>
          <a:xfrm>
            <a:off x="1369310" y="4882454"/>
            <a:ext cx="2342283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文本占位符 14">
            <a:extLst>
              <a:ext uri="{FF2B5EF4-FFF2-40B4-BE49-F238E27FC236}">
                <a16:creationId xmlns:a16="http://schemas.microsoft.com/office/drawing/2014/main" id="{1A39E620-8448-42D8-85B7-A6BF45A2FB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021" y="5192861"/>
            <a:ext cx="3322864" cy="639683"/>
          </a:xfrm>
        </p:spPr>
        <p:txBody>
          <a:bodyPr rtlCol="0">
            <a:normAutofit/>
          </a:bodyPr>
          <a:lstStyle>
            <a:lvl1pPr marL="0" indent="0" algn="ctr" rtl="0">
              <a:buNone/>
              <a:defRPr sz="1350" b="0" i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12" name="文本占位符 14">
            <a:extLst>
              <a:ext uri="{FF2B5EF4-FFF2-40B4-BE49-F238E27FC236}">
                <a16:creationId xmlns:a16="http://schemas.microsoft.com/office/drawing/2014/main" id="{F2FF44AF-6A6B-4742-B58D-DF26808AF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55949" y="4064001"/>
            <a:ext cx="3409031" cy="1698171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4932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节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形 13">
            <a:extLst>
              <a:ext uri="{FF2B5EF4-FFF2-40B4-BE49-F238E27FC236}">
                <a16:creationId xmlns:a16="http://schemas.microsoft.com/office/drawing/2014/main" id="{213AAFFC-6E5A-D44A-ADBF-E9D307CE6349}"/>
              </a:ext>
            </a:extLst>
          </p:cNvPr>
          <p:cNvSpPr/>
          <p:nvPr userDrawn="1"/>
        </p:nvSpPr>
        <p:spPr>
          <a:xfrm>
            <a:off x="4431411" y="6261006"/>
            <a:ext cx="281178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DABAFE-C077-44F7-8606-FCEAD36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95E168-DA5E-4888-8D8A-92B118324C1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D0EF65-ABFF-4900-A2AD-12A8C47E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MM.DD.20XX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E8D827-86E9-4228-B43C-616FE3F7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D2BEBEF9-0DCC-4DA2-9828-D5A83238CD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0505" y="2738212"/>
            <a:ext cx="3137738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dirty="0"/>
              <a:t>第 </a:t>
            </a:r>
            <a:r>
              <a:rPr lang="en-US" altLang="zh-CN" noProof="0" dirty="0"/>
              <a:t>1 </a:t>
            </a:r>
            <a:r>
              <a:rPr lang="zh-CN" altLang="en-US" noProof="0" dirty="0"/>
              <a:t>节标题</a:t>
            </a:r>
          </a:p>
        </p:txBody>
      </p:sp>
      <p:sp>
        <p:nvSpPr>
          <p:cNvPr id="8" name="文本占位符 26">
            <a:extLst>
              <a:ext uri="{FF2B5EF4-FFF2-40B4-BE49-F238E27FC236}">
                <a16:creationId xmlns:a16="http://schemas.microsoft.com/office/drawing/2014/main" id="{CE9C552F-C732-4E4C-8B62-DE62A58BAD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1" y="2043791"/>
            <a:ext cx="7886699" cy="629105"/>
          </a:xfrm>
        </p:spPr>
        <p:txBody>
          <a:bodyPr rtlCol="0">
            <a:noAutofit/>
          </a:bodyPr>
          <a:lstStyle>
            <a:lvl1pPr marL="0" indent="0" algn="ctr">
              <a:buNone/>
              <a:defRPr sz="1350" b="0" i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zh-CN" altLang="en-US" noProof="0" dirty="0"/>
              <a:t>编辑模板文本样式</a:t>
            </a: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100DDA39-3A33-4AF8-BB2F-B80A8696D42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651110" y="2738212"/>
            <a:ext cx="3137738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dirty="0"/>
              <a:t>第 </a:t>
            </a:r>
            <a:r>
              <a:rPr lang="en-US" altLang="zh-CN" noProof="0" dirty="0"/>
              <a:t>2 </a:t>
            </a:r>
            <a:r>
              <a:rPr lang="zh-CN" altLang="en-US" noProof="0" dirty="0"/>
              <a:t>节标题</a:t>
            </a:r>
          </a:p>
        </p:txBody>
      </p:sp>
      <p:sp>
        <p:nvSpPr>
          <p:cNvPr id="10" name="文本占位符 26">
            <a:extLst>
              <a:ext uri="{FF2B5EF4-FFF2-40B4-BE49-F238E27FC236}">
                <a16:creationId xmlns:a16="http://schemas.microsoft.com/office/drawing/2014/main" id="{D01D7372-B596-424A-8437-BCA847E03C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9737" y="3428502"/>
            <a:ext cx="3274219" cy="2333625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11" name="文本占位符 26">
            <a:extLst>
              <a:ext uri="{FF2B5EF4-FFF2-40B4-BE49-F238E27FC236}">
                <a16:creationId xmlns:a16="http://schemas.microsoft.com/office/drawing/2014/main" id="{F78DB58E-1DC8-42B6-8950-A39F9249D5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0341" y="3428502"/>
            <a:ext cx="3274219" cy="2333625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12" name="图形 13">
            <a:extLst>
              <a:ext uri="{FF2B5EF4-FFF2-40B4-BE49-F238E27FC236}">
                <a16:creationId xmlns:a16="http://schemas.microsoft.com/office/drawing/2014/main" id="{6E7BE306-50F4-4966-B172-8808A97D9FF4}"/>
              </a:ext>
            </a:extLst>
          </p:cNvPr>
          <p:cNvSpPr/>
          <p:nvPr userDrawn="1"/>
        </p:nvSpPr>
        <p:spPr>
          <a:xfrm>
            <a:off x="3400859" y="1718436"/>
            <a:ext cx="2342283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17DEC651-98F0-44EE-BAB8-8B3FE702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62883"/>
            <a:ext cx="7886700" cy="1325563"/>
          </a:xfrm>
        </p:spPr>
        <p:txBody>
          <a:bodyPr rtlCol="0"/>
          <a:lstStyle>
            <a:lvl1pPr algn="ctr">
              <a:defRPr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比较</a:t>
            </a:r>
          </a:p>
        </p:txBody>
      </p:sp>
    </p:spTree>
    <p:extLst>
      <p:ext uri="{BB962C8B-B14F-4D97-AF65-F5344CB8AC3E}">
        <p14:creationId xmlns:p14="http://schemas.microsoft.com/office/powerpoint/2010/main" val="1145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表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形 22">
            <a:extLst>
              <a:ext uri="{FF2B5EF4-FFF2-40B4-BE49-F238E27FC236}">
                <a16:creationId xmlns:a16="http://schemas.microsoft.com/office/drawing/2014/main" id="{99E16AA7-5075-3449-AB21-5E8037339A90}"/>
              </a:ext>
            </a:extLst>
          </p:cNvPr>
          <p:cNvSpPr/>
          <p:nvPr userDrawn="1"/>
        </p:nvSpPr>
        <p:spPr>
          <a:xfrm>
            <a:off x="4431411" y="6261006"/>
            <a:ext cx="281178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280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23D6FB-BDF5-462B-9DFB-6A253125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2106" y="6273661"/>
            <a:ext cx="468434" cy="365125"/>
          </a:xfrm>
        </p:spPr>
        <p:txBody>
          <a:bodyPr rtlCol="0"/>
          <a:lstStyle>
            <a:lvl1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95E168-DA5E-4888-8D8A-92B118324C1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AFBD2F-FD90-4C8F-BEA1-91BB2D24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MM.DD.20XX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47FDA8-53F5-4098-B6D5-32456ABF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6" name="图表占位符 18">
            <a:extLst>
              <a:ext uri="{FF2B5EF4-FFF2-40B4-BE49-F238E27FC236}">
                <a16:creationId xmlns:a16="http://schemas.microsoft.com/office/drawing/2014/main" id="{270B440B-C39E-47E6-9CBA-0BA4EB1EF522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5236029" y="1246189"/>
            <a:ext cx="3213497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单击图标添加图表</a:t>
            </a:r>
            <a:endParaRPr lang="zh-CN" altLang="en-US" noProof="0" dirty="0"/>
          </a:p>
        </p:txBody>
      </p:sp>
      <p:sp>
        <p:nvSpPr>
          <p:cNvPr id="9" name="文本占位符 14">
            <a:extLst>
              <a:ext uri="{FF2B5EF4-FFF2-40B4-BE49-F238E27FC236}">
                <a16:creationId xmlns:a16="http://schemas.microsoft.com/office/drawing/2014/main" id="{B1A41807-9D03-4167-89E4-C5D1E8143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4475" y="2478695"/>
            <a:ext cx="3877525" cy="758536"/>
          </a:xfrm>
        </p:spPr>
        <p:txBody>
          <a:bodyPr rtlCol="0">
            <a:normAutofit/>
          </a:bodyPr>
          <a:lstStyle>
            <a:lvl1pPr marL="0" indent="0" algn="ctr">
              <a:buNone/>
              <a:defRPr sz="1350" b="0" i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编辑模板文本样式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CBDF72AB-A1AE-464E-A9E1-C5CDA8D5C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394" y="1289573"/>
            <a:ext cx="2329686" cy="758536"/>
          </a:xfrm>
        </p:spPr>
        <p:txBody>
          <a:bodyPr lIns="0" tIns="0" rIns="0" bIns="0" rtlCol="0">
            <a:noAutofit/>
          </a:bodyPr>
          <a:lstStyle>
            <a:lvl1pPr algn="ct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图表幻灯片</a:t>
            </a: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B83C9A6F-A614-4B31-91D5-3B5CB932149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522873" y="3408556"/>
            <a:ext cx="1198417" cy="482453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625" b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zh-CN" noProof="0" dirty="0"/>
              <a:t>30%</a:t>
            </a:r>
          </a:p>
        </p:txBody>
      </p:sp>
      <p:sp>
        <p:nvSpPr>
          <p:cNvPr id="13" name="文本占位符 26">
            <a:extLst>
              <a:ext uri="{FF2B5EF4-FFF2-40B4-BE49-F238E27FC236}">
                <a16:creationId xmlns:a16="http://schemas.microsoft.com/office/drawing/2014/main" id="{A985BA82-9C97-475F-8775-0F16D2FB40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22874" y="3739109"/>
            <a:ext cx="1198417" cy="365125"/>
          </a:xfrm>
        </p:spPr>
        <p:txBody>
          <a:bodyPr rtlCol="0">
            <a:normAutofit/>
          </a:bodyPr>
          <a:lstStyle>
            <a:lvl1pPr marL="0" indent="0">
              <a:spcBef>
                <a:spcPts val="450"/>
              </a:spcBef>
              <a:buClr>
                <a:schemeClr val="accent3"/>
              </a:buClr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 dirty="0"/>
              <a:t>类别标题</a:t>
            </a: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E5376509-D29C-46DE-948E-15D430CE432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522892" y="4142228"/>
            <a:ext cx="1198417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625" b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zh-CN" noProof="0" dirty="0"/>
              <a:t>10%</a:t>
            </a:r>
          </a:p>
        </p:txBody>
      </p:sp>
      <p:sp>
        <p:nvSpPr>
          <p:cNvPr id="16" name="文本占位符 26">
            <a:extLst>
              <a:ext uri="{FF2B5EF4-FFF2-40B4-BE49-F238E27FC236}">
                <a16:creationId xmlns:a16="http://schemas.microsoft.com/office/drawing/2014/main" id="{A581FA6A-566D-4068-A898-F86FB96D4A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2893" y="4472779"/>
            <a:ext cx="1198417" cy="365125"/>
          </a:xfrm>
        </p:spPr>
        <p:txBody>
          <a:bodyPr rtlCol="0">
            <a:normAutofit/>
          </a:bodyPr>
          <a:lstStyle>
            <a:lvl1pPr marL="0" indent="0">
              <a:spcBef>
                <a:spcPts val="450"/>
              </a:spcBef>
              <a:buClr>
                <a:schemeClr val="accent3"/>
              </a:buClr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 dirty="0"/>
              <a:t>类别标题</a:t>
            </a:r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503636CF-AD49-411E-BE27-63C28BDE068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509" y="3408556"/>
            <a:ext cx="1198417" cy="482453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625" b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zh-CN" noProof="0" dirty="0"/>
              <a:t>25%</a:t>
            </a:r>
          </a:p>
        </p:txBody>
      </p:sp>
      <p:sp>
        <p:nvSpPr>
          <p:cNvPr id="19" name="文本占位符 26">
            <a:extLst>
              <a:ext uri="{FF2B5EF4-FFF2-40B4-BE49-F238E27FC236}">
                <a16:creationId xmlns:a16="http://schemas.microsoft.com/office/drawing/2014/main" id="{F2C67681-C89E-4F74-A7C1-BD0812A942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77509" y="3739109"/>
            <a:ext cx="1198417" cy="365125"/>
          </a:xfrm>
        </p:spPr>
        <p:txBody>
          <a:bodyPr rtlCol="0">
            <a:normAutofit/>
          </a:bodyPr>
          <a:lstStyle>
            <a:lvl1pPr marL="0" indent="0">
              <a:spcBef>
                <a:spcPts val="450"/>
              </a:spcBef>
              <a:buClr>
                <a:schemeClr val="accent3"/>
              </a:buClr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 dirty="0"/>
              <a:t>类别标题</a:t>
            </a: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5742559E-6662-49A7-A091-9472A31ED2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977527" y="4142228"/>
            <a:ext cx="1198417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625" b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zh-CN" noProof="0" dirty="0"/>
              <a:t>10%</a:t>
            </a:r>
          </a:p>
        </p:txBody>
      </p:sp>
      <p:sp>
        <p:nvSpPr>
          <p:cNvPr id="22" name="文本占位符 26">
            <a:extLst>
              <a:ext uri="{FF2B5EF4-FFF2-40B4-BE49-F238E27FC236}">
                <a16:creationId xmlns:a16="http://schemas.microsoft.com/office/drawing/2014/main" id="{E514B383-1886-4E45-9DB3-6DF4FFCA6F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77528" y="4472780"/>
            <a:ext cx="1198417" cy="365125"/>
          </a:xfrm>
        </p:spPr>
        <p:txBody>
          <a:bodyPr rtlCol="0">
            <a:normAutofit/>
          </a:bodyPr>
          <a:lstStyle>
            <a:lvl1pPr marL="0" indent="0">
              <a:spcBef>
                <a:spcPts val="450"/>
              </a:spcBef>
              <a:buClr>
                <a:schemeClr val="accent3"/>
              </a:buClr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 dirty="0"/>
              <a:t>类别标题</a:t>
            </a:r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2734F2A5-6B16-40E3-8EBB-0E1A0984BAB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522873" y="4875898"/>
            <a:ext cx="1198417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625" b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zh-CN" noProof="0" dirty="0"/>
              <a:t>20%</a:t>
            </a:r>
          </a:p>
        </p:txBody>
      </p:sp>
      <p:sp>
        <p:nvSpPr>
          <p:cNvPr id="25" name="文本占位符 26">
            <a:extLst>
              <a:ext uri="{FF2B5EF4-FFF2-40B4-BE49-F238E27FC236}">
                <a16:creationId xmlns:a16="http://schemas.microsoft.com/office/drawing/2014/main" id="{01D6AF2B-2CA0-4F6A-9C29-4AE73FCAB4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22874" y="5206450"/>
            <a:ext cx="1198417" cy="365125"/>
          </a:xfrm>
        </p:spPr>
        <p:txBody>
          <a:bodyPr rtlCol="0">
            <a:normAutofit/>
          </a:bodyPr>
          <a:lstStyle>
            <a:lvl1pPr marL="0" indent="0">
              <a:spcBef>
                <a:spcPts val="450"/>
              </a:spcBef>
              <a:buClr>
                <a:schemeClr val="accent3"/>
              </a:buClr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 dirty="0"/>
              <a:t>类别标题</a:t>
            </a:r>
          </a:p>
        </p:txBody>
      </p:sp>
      <p:sp>
        <p:nvSpPr>
          <p:cNvPr id="27" name="文本占位符 2">
            <a:extLst>
              <a:ext uri="{FF2B5EF4-FFF2-40B4-BE49-F238E27FC236}">
                <a16:creationId xmlns:a16="http://schemas.microsoft.com/office/drawing/2014/main" id="{C3E000C2-49D4-4D64-860A-0DB29B38938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977528" y="4875898"/>
            <a:ext cx="1198417" cy="482452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2625" b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zh-CN" noProof="0" dirty="0"/>
              <a:t>5%</a:t>
            </a:r>
          </a:p>
        </p:txBody>
      </p:sp>
      <p:sp>
        <p:nvSpPr>
          <p:cNvPr id="28" name="文本占位符 26">
            <a:extLst>
              <a:ext uri="{FF2B5EF4-FFF2-40B4-BE49-F238E27FC236}">
                <a16:creationId xmlns:a16="http://schemas.microsoft.com/office/drawing/2014/main" id="{4A6CF106-F60C-46A1-BD17-8EC35A637A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77528" y="5206450"/>
            <a:ext cx="1198417" cy="365125"/>
          </a:xfrm>
        </p:spPr>
        <p:txBody>
          <a:bodyPr rtlCol="0">
            <a:normAutofit/>
          </a:bodyPr>
          <a:lstStyle>
            <a:lvl1pPr marL="0" indent="0">
              <a:spcBef>
                <a:spcPts val="450"/>
              </a:spcBef>
              <a:buClr>
                <a:schemeClr val="accent3"/>
              </a:buClr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 dirty="0"/>
              <a:t>类别标题</a:t>
            </a:r>
          </a:p>
        </p:txBody>
      </p:sp>
    </p:spTree>
    <p:extLst>
      <p:ext uri="{BB962C8B-B14F-4D97-AF65-F5344CB8AC3E}">
        <p14:creationId xmlns:p14="http://schemas.microsoft.com/office/powerpoint/2010/main" val="284725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形 9">
            <a:extLst>
              <a:ext uri="{FF2B5EF4-FFF2-40B4-BE49-F238E27FC236}">
                <a16:creationId xmlns:a16="http://schemas.microsoft.com/office/drawing/2014/main" id="{FB049D0D-CE60-8E46-896A-1F4E3E51AABC}"/>
              </a:ext>
            </a:extLst>
          </p:cNvPr>
          <p:cNvSpPr/>
          <p:nvPr userDrawn="1"/>
        </p:nvSpPr>
        <p:spPr>
          <a:xfrm>
            <a:off x="4431411" y="6261006"/>
            <a:ext cx="281178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288F71-122C-49D4-9750-104A0F9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95E168-DA5E-4888-8D8A-92B118324C14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A81471-D048-496A-9DA4-EDB3358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MM.DD.20XX</a:t>
            </a:r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ADBAE1-8416-4A24-B332-BA35F9D5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添加页脚</a:t>
            </a:r>
          </a:p>
        </p:txBody>
      </p:sp>
      <p:sp>
        <p:nvSpPr>
          <p:cNvPr id="7" name="文本占位符 14">
            <a:extLst>
              <a:ext uri="{FF2B5EF4-FFF2-40B4-BE49-F238E27FC236}">
                <a16:creationId xmlns:a16="http://schemas.microsoft.com/office/drawing/2014/main" id="{B9AF1F95-7091-4B50-892C-55F8B5B9AC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8359" y="3029751"/>
            <a:ext cx="2119122" cy="2144162"/>
          </a:xfrm>
        </p:spPr>
        <p:txBody>
          <a:bodyPr rtlCol="0">
            <a:normAutofit/>
          </a:bodyPr>
          <a:lstStyle>
            <a:lvl1pPr marL="0" indent="0" algn="ctr">
              <a:buNone/>
              <a:defRPr sz="1350" b="0" i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编辑模板文本样式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77DE3589-2C45-437A-BDA9-55A9B8859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8359" y="1868285"/>
            <a:ext cx="2119122" cy="718222"/>
          </a:xfrm>
        </p:spPr>
        <p:txBody>
          <a:bodyPr rtlCol="0"/>
          <a:lstStyle>
            <a:lvl1pPr algn="ct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表格幻灯片</a:t>
            </a:r>
          </a:p>
        </p:txBody>
      </p:sp>
      <p:sp>
        <p:nvSpPr>
          <p:cNvPr id="15" name="图形 12">
            <a:extLst>
              <a:ext uri="{FF2B5EF4-FFF2-40B4-BE49-F238E27FC236}">
                <a16:creationId xmlns:a16="http://schemas.microsoft.com/office/drawing/2014/main" id="{6161C347-CD23-4D4F-981D-1C8457111EA8}"/>
              </a:ext>
            </a:extLst>
          </p:cNvPr>
          <p:cNvSpPr/>
          <p:nvPr userDrawn="1"/>
        </p:nvSpPr>
        <p:spPr>
          <a:xfrm>
            <a:off x="6255263" y="2726977"/>
            <a:ext cx="2045313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图表占位符 17">
            <a:extLst>
              <a:ext uri="{FF2B5EF4-FFF2-40B4-BE49-F238E27FC236}">
                <a16:creationId xmlns:a16="http://schemas.microsoft.com/office/drawing/2014/main" id="{263A1EA1-1C4F-4F47-9C24-928669CE38D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83419" y="1505434"/>
            <a:ext cx="4920854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单击图标添加表格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10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像和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6">
            <a:extLst>
              <a:ext uri="{FF2B5EF4-FFF2-40B4-BE49-F238E27FC236}">
                <a16:creationId xmlns:a16="http://schemas.microsoft.com/office/drawing/2014/main" id="{5D65245D-DE69-4098-94DD-C36B76E4C3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93751"/>
            <a:ext cx="9144000" cy="4900613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0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16FD1D3-F7DC-4F8A-8E05-6DC25FB66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514151"/>
            <a:ext cx="7886700" cy="132556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大图像幻灯片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MM.DD.20XX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9" name="椭圆形 8">
            <a:extLst>
              <a:ext uri="{FF2B5EF4-FFF2-40B4-BE49-F238E27FC236}">
                <a16:creationId xmlns:a16="http://schemas.microsoft.com/office/drawing/2014/main" id="{7B63585A-DF5C-1B43-BDC1-9CB545382A8E}"/>
              </a:ext>
            </a:extLst>
          </p:cNvPr>
          <p:cNvSpPr/>
          <p:nvPr userDrawn="1"/>
        </p:nvSpPr>
        <p:spPr>
          <a:xfrm>
            <a:off x="4431411" y="6261006"/>
            <a:ext cx="281178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95E168-DA5E-4888-8D8A-92B118324C1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12" name="文本占位符 26">
            <a:extLst>
              <a:ext uri="{FF2B5EF4-FFF2-40B4-BE49-F238E27FC236}">
                <a16:creationId xmlns:a16="http://schemas.microsoft.com/office/drawing/2014/main" id="{A7C55A90-4969-4308-AD56-633E3831D5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9963" y="5878370"/>
            <a:ext cx="6124074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350" b="0" i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zh-CN" altLang="en-US" noProof="0" dirty="0"/>
              <a:t>编辑模板文本样式</a:t>
            </a:r>
          </a:p>
        </p:txBody>
      </p:sp>
      <p:sp>
        <p:nvSpPr>
          <p:cNvPr id="16" name="图形 13">
            <a:extLst>
              <a:ext uri="{FF2B5EF4-FFF2-40B4-BE49-F238E27FC236}">
                <a16:creationId xmlns:a16="http://schemas.microsoft.com/office/drawing/2014/main" id="{15031A21-FED3-4C51-BE76-5A2918F223AD}"/>
              </a:ext>
            </a:extLst>
          </p:cNvPr>
          <p:cNvSpPr/>
          <p:nvPr userDrawn="1"/>
        </p:nvSpPr>
        <p:spPr>
          <a:xfrm>
            <a:off x="3400859" y="5342224"/>
            <a:ext cx="2342283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262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04C9FBA-BD24-42E1-BABE-0EE5C20738FC}"/>
              </a:ext>
            </a:extLst>
          </p:cNvPr>
          <p:cNvSpPr/>
          <p:nvPr userDrawn="1"/>
        </p:nvSpPr>
        <p:spPr>
          <a:xfrm>
            <a:off x="282321" y="374904"/>
            <a:ext cx="8579358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长方形 7">
            <a:extLst>
              <a:ext uri="{FF2B5EF4-FFF2-40B4-BE49-F238E27FC236}">
                <a16:creationId xmlns:a16="http://schemas.microsoft.com/office/drawing/2014/main" id="{2D2715CE-EA2A-4137-8BA3-1FEEF2E40A3A}"/>
              </a:ext>
            </a:extLst>
          </p:cNvPr>
          <p:cNvSpPr/>
          <p:nvPr userDrawn="1"/>
        </p:nvSpPr>
        <p:spPr>
          <a:xfrm>
            <a:off x="333756" y="443484"/>
            <a:ext cx="8476488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0168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MM.DD.20XX</a:t>
            </a:r>
            <a:endParaRPr lang="zh-CN" altLang="en-US" noProof="0" dirty="0"/>
          </a:p>
        </p:txBody>
      </p:sp>
      <p:sp>
        <p:nvSpPr>
          <p:cNvPr id="11" name="页脚占位符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52426" y="6016891"/>
            <a:ext cx="2549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添加页脚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5959" y="6273661"/>
            <a:ext cx="4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95E168-DA5E-4888-8D8A-92B118324C14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9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5" r:id="rId11"/>
    <p:sldLayoutId id="2147483678" r:id="rId12"/>
    <p:sldLayoutId id="2147483674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8" r:id="rId20"/>
    <p:sldLayoutId id="2147483689" r:id="rId21"/>
    <p:sldLayoutId id="2147483686" r:id="rId22"/>
    <p:sldLayoutId id="2147483687" r:id="rId23"/>
    <p:sldLayoutId id="2147483676" r:id="rId2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431">
          <p15:clr>
            <a:srgbClr val="F26B43"/>
          </p15:clr>
        </p15:guide>
        <p15:guide id="3" pos="5330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3305">
          <p15:clr>
            <a:srgbClr val="F26B43"/>
          </p15:clr>
        </p15:guide>
        <p15:guide id="6" pos="2455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227">
          <p15:clr>
            <a:srgbClr val="F26B43"/>
          </p15:clr>
        </p15:guide>
        <p15:guide id="10" pos="55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18.png"/><Relationship Id="rId4" Type="http://schemas.openxmlformats.org/officeDocument/2006/relationships/image" Target="../media/image170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3A672-E2C9-49A3-B8D1-665F05ADB8BC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88143" y="1498987"/>
            <a:ext cx="7588469" cy="2167506"/>
          </a:xfrm>
        </p:spPr>
        <p:txBody>
          <a:bodyPr rtlCol="0"/>
          <a:lstStyle/>
          <a:p>
            <a:r>
              <a:rPr kumimoji="1" lang="en-US" altLang="zh-CN" sz="5400" dirty="0">
                <a:latin typeface="Times New Roman" charset="0"/>
                <a:ea typeface="Times New Roman" charset="0"/>
                <a:cs typeface="Times New Roman" charset="0"/>
              </a:rPr>
              <a:t>Error budget analysis to the acceptable DA of the collider ring</a:t>
            </a:r>
            <a:endParaRPr lang="zh-CN" altLang="ru-RU" sz="600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65D450-CF0E-4B12-945F-D0057946DD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788143" y="3798123"/>
            <a:ext cx="7567715" cy="835074"/>
          </a:xfrm>
        </p:spPr>
        <p:txBody>
          <a:bodyPr rtlCol="0"/>
          <a:lstStyle/>
          <a:p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Bin</a:t>
            </a:r>
            <a:r>
              <a:rPr kumimoji="1" lang="zh-CN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Wang (on the behalf of the CEPC error correction team)</a:t>
            </a:r>
          </a:p>
          <a:p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Institute of High Energy Physics</a:t>
            </a:r>
          </a:p>
          <a:p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48799AE-6C70-4A22-B90A-3F8F7CFDAD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White"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09</a:t>
            </a:r>
            <a:r>
              <a:rPr lang="en-US" altLang="zh-CN" dirty="0"/>
              <a:t>.22</a:t>
            </a:r>
            <a:endParaRPr lang="zh-CN" altLang="ru-RU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63743191-2C84-41E1-BD1D-4C35155B99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White"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</a:t>
            </a:r>
            <a:endParaRPr lang="zh-CN" altLang="ru-RU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7B8DE32-968D-4228-9F50-2BD9844C534A}"/>
              </a:ext>
            </a:extLst>
          </p:cNvPr>
          <p:cNvSpPr/>
          <p:nvPr/>
        </p:nvSpPr>
        <p:spPr>
          <a:xfrm>
            <a:off x="2809300" y="5836892"/>
            <a:ext cx="3546164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250" dirty="0">
                <a:solidFill>
                  <a:schemeClr val="bg2"/>
                </a:solidFill>
                <a:latin typeface="Stencil" panose="040409050D0802020404" pitchFamily="82" charset="0"/>
                <a:cs typeface="Times New Roman" charset="0"/>
              </a:rPr>
              <a:t>CEPC Day (Sep 25, 2021)</a:t>
            </a:r>
            <a:endParaRPr kumimoji="1" lang="zh-CN" altLang="en-US" sz="2250" dirty="0">
              <a:solidFill>
                <a:schemeClr val="bg2"/>
              </a:solidFill>
              <a:latin typeface="Stencil" panose="040409050D0802020404" pitchFamily="82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9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3AE076-A30C-408A-B733-749BA1FA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10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标题 5">
            <a:extLst>
              <a:ext uri="{FF2B5EF4-FFF2-40B4-BE49-F238E27FC236}">
                <a16:creationId xmlns:a16="http://schemas.microsoft.com/office/drawing/2014/main" id="{C812B646-2739-4989-8616-3CCC5A91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24" y="720000"/>
            <a:ext cx="7298951" cy="568902"/>
          </a:xfrm>
        </p:spPr>
        <p:txBody>
          <a:bodyPr rtlCol="0"/>
          <a:lstStyle/>
          <a:p>
            <a:r>
              <a:rPr lang="en-US" altLang="zh-CN" sz="3600" dirty="0"/>
              <a:t>Beta-beating  correction</a:t>
            </a:r>
          </a:p>
        </p:txBody>
      </p:sp>
      <p:sp>
        <p:nvSpPr>
          <p:cNvPr id="24" name="图形 13">
            <a:extLst>
              <a:ext uri="{FF2B5EF4-FFF2-40B4-BE49-F238E27FC236}">
                <a16:creationId xmlns:a16="http://schemas.microsoft.com/office/drawing/2014/main" id="{6A0450E5-A93D-4E46-8D0C-CCD310A28BCF}"/>
              </a:ext>
            </a:extLst>
          </p:cNvPr>
          <p:cNvSpPr/>
          <p:nvPr/>
        </p:nvSpPr>
        <p:spPr>
          <a:xfrm>
            <a:off x="2412000" y="1385196"/>
            <a:ext cx="4320000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EA6B0F22-4D9D-4E9D-8AD4-596242EF2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451790"/>
            <a:ext cx="8172648" cy="309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ru-RU" sz="1800" dirty="0">
                <a:sym typeface="Symbol" panose="05050102010706020507" pitchFamily="18" charset="2"/>
              </a:rPr>
              <a:t>Correct the beta functions with </a:t>
            </a:r>
            <a:r>
              <a:rPr lang="en-US" altLang="ru-RU" sz="1800" dirty="0" err="1">
                <a:sym typeface="Symbol" panose="05050102010706020507" pitchFamily="18" charset="2"/>
              </a:rPr>
              <a:t>sextupoles</a:t>
            </a:r>
            <a:r>
              <a:rPr lang="en-US" altLang="ru-RU" sz="1800" dirty="0">
                <a:sym typeface="Symbol" panose="05050102010706020507" pitchFamily="18" charset="2"/>
              </a:rPr>
              <a:t> on.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ru-RU" sz="1800" dirty="0">
                <a:solidFill>
                  <a:srgbClr val="0000FF"/>
                </a:solidFill>
                <a:sym typeface="Symbol" panose="05050102010706020507" pitchFamily="18" charset="2"/>
              </a:rPr>
              <a:t>Based on AT LOCO</a:t>
            </a:r>
            <a:r>
              <a:rPr lang="en-US" altLang="ru-RU" sz="1800" dirty="0">
                <a:sym typeface="Symbol" panose="05050102010706020507" pitchFamily="18" charset="2"/>
              </a:rPr>
              <a:t>: model based correction</a:t>
            </a: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ru-RU" sz="1600" dirty="0">
                <a:sym typeface="Symbol" panose="05050102010706020507" pitchFamily="18" charset="2"/>
              </a:rPr>
              <a:t>Establish lattice model </a:t>
            </a:r>
            <a:r>
              <a:rPr lang="en-US" altLang="zh-CN" sz="1600" b="1" i="1" dirty="0" err="1">
                <a:sym typeface="Symbol" panose="05050102010706020507" pitchFamily="18" charset="2"/>
              </a:rPr>
              <a:t>M</a:t>
            </a:r>
            <a:r>
              <a:rPr lang="en-US" altLang="zh-CN" sz="1600" b="1" i="1" baseline="-25000" dirty="0" err="1">
                <a:sym typeface="Symbol" panose="05050102010706020507" pitchFamily="18" charset="2"/>
              </a:rPr>
              <a:t>mod</a:t>
            </a:r>
            <a:r>
              <a:rPr lang="en-US" altLang="zh-CN" sz="1600" i="1" dirty="0">
                <a:sym typeface="Symbol" panose="05050102010706020507" pitchFamily="18" charset="2"/>
              </a:rPr>
              <a:t>, </a:t>
            </a:r>
            <a:r>
              <a:rPr lang="en-US" altLang="zh-CN" sz="1600" dirty="0">
                <a:sym typeface="Symbol" panose="05050102010706020507" pitchFamily="18" charset="2"/>
              </a:rPr>
              <a:t>multi-parameter fit to the orbit response matrix </a:t>
            </a:r>
            <a:r>
              <a:rPr lang="en-US" altLang="zh-CN" sz="1600" b="1" i="1" dirty="0" err="1">
                <a:sym typeface="Symbol" panose="05050102010706020507" pitchFamily="18" charset="2"/>
              </a:rPr>
              <a:t>M</a:t>
            </a:r>
            <a:r>
              <a:rPr lang="en-US" altLang="zh-CN" sz="1600" b="1" i="1" baseline="-25000" dirty="0" err="1">
                <a:sym typeface="Symbol" panose="05050102010706020507" pitchFamily="18" charset="2"/>
              </a:rPr>
              <a:t>meas</a:t>
            </a:r>
            <a:r>
              <a:rPr lang="en-US" altLang="zh-CN" sz="1600" i="1" baseline="-25000" dirty="0">
                <a:sym typeface="Symbol" panose="05050102010706020507" pitchFamily="18" charset="2"/>
              </a:rPr>
              <a:t> </a:t>
            </a:r>
            <a:r>
              <a:rPr lang="en-US" altLang="ru-RU" sz="1600" dirty="0">
                <a:sym typeface="Symbol" panose="05050102010706020507" pitchFamily="18" charset="2"/>
              </a:rPr>
              <a:t>to obtain calibrated model:</a:t>
            </a: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ru-RU" sz="1600" dirty="0">
                <a:sym typeface="Symbol" panose="05050102010706020507" pitchFamily="18" charset="2"/>
              </a:rPr>
              <a:t>Parameters fitted: K, KS …</a:t>
            </a: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ru-RU" sz="1600" dirty="0">
                <a:sym typeface="Symbol" panose="05050102010706020507" pitchFamily="18" charset="2"/>
              </a:rPr>
              <a:t>Use calibrated model to perform correction and apply to machine.</a:t>
            </a: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ru-RU" sz="1600" dirty="0">
                <a:sym typeface="Symbol" panose="05050102010706020507" pitchFamily="18" charset="2"/>
              </a:rPr>
              <a:t>Fit the dispersion at the same time.</a:t>
            </a: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ru-RU" sz="1600" dirty="0">
                <a:sym typeface="Symbol" panose="05050102010706020507" pitchFamily="18" charset="2"/>
              </a:rPr>
              <a:t>Application to</a:t>
            </a:r>
            <a:r>
              <a:rPr lang="en-US" alt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 correct beta-beating</a:t>
            </a:r>
            <a:r>
              <a:rPr lang="en-US" altLang="ru-RU" sz="1600" dirty="0">
                <a:sym typeface="Symbol" panose="05050102010706020507" pitchFamily="18" charset="2"/>
              </a:rPr>
              <a:t>, </a:t>
            </a:r>
            <a:r>
              <a:rPr lang="en-US" alt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dispersion</a:t>
            </a:r>
            <a:r>
              <a:rPr lang="en-US" altLang="ru-RU" sz="1600" dirty="0">
                <a:sym typeface="Symbol" panose="05050102010706020507" pitchFamily="18" charset="2"/>
              </a:rPr>
              <a:t> and </a:t>
            </a:r>
            <a:r>
              <a:rPr lang="en-US" altLang="ru-RU" sz="1600" dirty="0">
                <a:solidFill>
                  <a:srgbClr val="0070C0"/>
                </a:solidFill>
                <a:sym typeface="Symbol" panose="05050102010706020507" pitchFamily="18" charset="2"/>
              </a:rPr>
              <a:t>coupled response matrix</a:t>
            </a:r>
            <a:r>
              <a:rPr lang="en-US" altLang="ru-RU" sz="1600" dirty="0">
                <a:sym typeface="Symbol" panose="05050102010706020507" pitchFamily="18" charset="2"/>
              </a:rPr>
              <a:t>.</a:t>
            </a:r>
            <a:endParaRPr lang="ru-RU" alt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5D16839A-1303-4955-9796-0B5FD835F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975393"/>
              </p:ext>
            </p:extLst>
          </p:nvPr>
        </p:nvGraphicFramePr>
        <p:xfrm>
          <a:off x="4988574" y="2707012"/>
          <a:ext cx="324008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公式" r:id="rId4" imgW="3060700" imgH="660400" progId="Equation.3">
                  <p:embed/>
                </p:oleObj>
              </mc:Choice>
              <mc:Fallback>
                <p:oleObj name="公式" r:id="rId4" imgW="3060700" imgH="660400" progId="Equation.3">
                  <p:embed/>
                  <p:pic>
                    <p:nvPicPr>
                      <p:cNvPr id="1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574" y="2707012"/>
                        <a:ext cx="3240087" cy="6746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151A9F6-B411-4B1F-B58E-2DA963D66A97}"/>
              </a:ext>
            </a:extLst>
          </p:cNvPr>
          <p:cNvSpPr txBox="1">
            <a:spLocks/>
          </p:cNvSpPr>
          <p:nvPr/>
        </p:nvSpPr>
        <p:spPr>
          <a:xfrm>
            <a:off x="568750" y="4708344"/>
            <a:ext cx="8172648" cy="131546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ru-RU" sz="1800" dirty="0">
                <a:solidFill>
                  <a:srgbClr val="FF0000"/>
                </a:solidFill>
                <a:latin typeface="Rockwell" panose="02060603020205020403" pitchFamily="18" charset="0"/>
                <a:sym typeface="Symbol" panose="05050102010706020507" pitchFamily="18" charset="2"/>
              </a:rPr>
              <a:t> More than 40h per seed (only 30 min for correction of CDR lattice)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ru-RU" sz="1800" dirty="0">
                <a:solidFill>
                  <a:srgbClr val="FF0000"/>
                </a:solidFill>
                <a:latin typeface="Rockwell" panose="02060603020205020403" pitchFamily="18" charset="0"/>
                <a:sym typeface="Symbol" panose="05050102010706020507" pitchFamily="18" charset="2"/>
              </a:rPr>
              <a:t> The kernel of LOCO toolbox will be optimized for the current correction.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7C4A3C-853B-4683-80BA-0A00C6AB4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02" y="5976052"/>
            <a:ext cx="3505689" cy="3238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9F11CB-B041-4981-9745-A92B1F907E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2316" y="5928420"/>
            <a:ext cx="3639058" cy="41915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BCE7031-8C8D-459E-920A-12CBC7104842}"/>
              </a:ext>
            </a:extLst>
          </p:cNvPr>
          <p:cNvSpPr/>
          <p:nvPr/>
        </p:nvSpPr>
        <p:spPr>
          <a:xfrm>
            <a:off x="1821861" y="5654479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>
                <a:solidFill>
                  <a:srgbClr val="197DCE"/>
                </a:solidFill>
                <a:latin typeface="Rockwell" panose="02060603020205020403" pitchFamily="18" charset="0"/>
                <a:sym typeface="Symbol" panose="05050102010706020507" pitchFamily="18" charset="2"/>
              </a:rPr>
              <a:t>CDR</a:t>
            </a:r>
            <a:endParaRPr lang="zh-CN" altLang="en-US" dirty="0">
              <a:solidFill>
                <a:srgbClr val="197DC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FB23B19-2B5B-4DB2-8459-2C71BEA9F5D3}"/>
              </a:ext>
            </a:extLst>
          </p:cNvPr>
          <p:cNvSpPr/>
          <p:nvPr/>
        </p:nvSpPr>
        <p:spPr>
          <a:xfrm>
            <a:off x="6251576" y="5631697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>
                <a:solidFill>
                  <a:srgbClr val="197DCE"/>
                </a:solidFill>
                <a:latin typeface="Rockwell" panose="02060603020205020403" pitchFamily="18" charset="0"/>
                <a:sym typeface="Symbol" panose="05050102010706020507" pitchFamily="18" charset="2"/>
              </a:rPr>
              <a:t>High-</a:t>
            </a:r>
            <a:r>
              <a:rPr lang="en-US" altLang="ru-RU" dirty="0" err="1">
                <a:solidFill>
                  <a:srgbClr val="197DCE"/>
                </a:solidFill>
                <a:latin typeface="Rockwell" panose="02060603020205020403" pitchFamily="18" charset="0"/>
                <a:sym typeface="Symbol" panose="05050102010706020507" pitchFamily="18" charset="2"/>
              </a:rPr>
              <a:t>lum</a:t>
            </a:r>
            <a:r>
              <a:rPr lang="en-US" altLang="ru-RU" dirty="0">
                <a:solidFill>
                  <a:srgbClr val="197DCE"/>
                </a:solidFill>
                <a:latin typeface="Rockwell" panose="02060603020205020403" pitchFamily="18" charset="0"/>
                <a:sym typeface="Symbol" panose="05050102010706020507" pitchFamily="18" charset="2"/>
              </a:rPr>
              <a:t>.</a:t>
            </a:r>
            <a:endParaRPr lang="zh-CN" altLang="en-US" dirty="0">
              <a:solidFill>
                <a:srgbClr val="197D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3AE076-A30C-408A-B733-749BA1FA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11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标题 5">
            <a:extLst>
              <a:ext uri="{FF2B5EF4-FFF2-40B4-BE49-F238E27FC236}">
                <a16:creationId xmlns:a16="http://schemas.microsoft.com/office/drawing/2014/main" id="{C812B646-2739-4989-8616-3CCC5A91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24" y="720000"/>
            <a:ext cx="7298951" cy="568902"/>
          </a:xfrm>
        </p:spPr>
        <p:txBody>
          <a:bodyPr rtlCol="0"/>
          <a:lstStyle/>
          <a:p>
            <a:r>
              <a:rPr lang="en-US" altLang="zh-CN" sz="3600" dirty="0"/>
              <a:t>Summary and to do list</a:t>
            </a:r>
          </a:p>
        </p:txBody>
      </p:sp>
      <p:sp>
        <p:nvSpPr>
          <p:cNvPr id="24" name="图形 13">
            <a:extLst>
              <a:ext uri="{FF2B5EF4-FFF2-40B4-BE49-F238E27FC236}">
                <a16:creationId xmlns:a16="http://schemas.microsoft.com/office/drawing/2014/main" id="{6A0450E5-A93D-4E46-8D0C-CCD310A28BCF}"/>
              </a:ext>
            </a:extLst>
          </p:cNvPr>
          <p:cNvSpPr/>
          <p:nvPr/>
        </p:nvSpPr>
        <p:spPr>
          <a:xfrm>
            <a:off x="2412000" y="1385196"/>
            <a:ext cx="4320000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A7E3BA2E-EA62-42DE-9172-B5A5EF1C10CA}"/>
              </a:ext>
            </a:extLst>
          </p:cNvPr>
          <p:cNvSpPr txBox="1">
            <a:spLocks/>
          </p:cNvSpPr>
          <p:nvPr/>
        </p:nvSpPr>
        <p:spPr>
          <a:xfrm>
            <a:off x="378027" y="1533587"/>
            <a:ext cx="8387946" cy="492336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ru-RU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The imperfection correction to the high luminosity lattice is on going.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ru-RU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The close orbit correction and dispersion correction are finished, the passing rates and the correction effect are comparable </a:t>
            </a:r>
            <a:r>
              <a:rPr lang="en-US" altLang="zh-CN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to those for CDR lattice.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ru-RU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We are optimizing the kernel of LOCO toolbox.</a:t>
            </a:r>
          </a:p>
        </p:txBody>
      </p:sp>
    </p:spTree>
    <p:extLst>
      <p:ext uri="{BB962C8B-B14F-4D97-AF65-F5344CB8AC3E}">
        <p14:creationId xmlns:p14="http://schemas.microsoft.com/office/powerpoint/2010/main" val="29872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F195396-5A24-4D2B-AF8F-BE0315502064}"/>
              </a:ext>
            </a:extLst>
          </p:cNvPr>
          <p:cNvSpPr txBox="1">
            <a:spLocks/>
          </p:cNvSpPr>
          <p:nvPr/>
        </p:nvSpPr>
        <p:spPr>
          <a:xfrm>
            <a:off x="685799" y="1695376"/>
            <a:ext cx="8009021" cy="484050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dirty="0"/>
              <a:t> The current situation of computing resources </a:t>
            </a:r>
          </a:p>
          <a:p>
            <a:pPr>
              <a:lnSpc>
                <a:spcPct val="200000"/>
              </a:lnSpc>
            </a:pPr>
            <a:r>
              <a:rPr lang="en-US" altLang="zh-CN" sz="2800" dirty="0"/>
              <a:t> The status of error correction of collider ring</a:t>
            </a:r>
          </a:p>
          <a:p>
            <a:pPr>
              <a:lnSpc>
                <a:spcPct val="200000"/>
              </a:lnSpc>
            </a:pPr>
            <a:r>
              <a:rPr lang="en-US" altLang="zh-CN" sz="2800" dirty="0"/>
              <a:t> Summary and to do list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E78F25C1-8DF8-4521-8E14-C1B37A10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720000"/>
            <a:ext cx="5926823" cy="568902"/>
          </a:xfrm>
        </p:spPr>
        <p:txBody>
          <a:bodyPr rtlCol="0"/>
          <a:lstStyle/>
          <a:p>
            <a:r>
              <a:rPr lang="en-US" altLang="zh-CN" sz="3600" dirty="0"/>
              <a:t>Content</a:t>
            </a:r>
            <a:endParaRPr lang="zh-CN" altLang="en-US" sz="3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3AE076-A30C-408A-B733-749BA1FA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9" name="图形 13">
            <a:extLst>
              <a:ext uri="{FF2B5EF4-FFF2-40B4-BE49-F238E27FC236}">
                <a16:creationId xmlns:a16="http://schemas.microsoft.com/office/drawing/2014/main" id="{6BBE076B-C70A-4B12-84FC-2F4889546E80}"/>
              </a:ext>
            </a:extLst>
          </p:cNvPr>
          <p:cNvSpPr/>
          <p:nvPr/>
        </p:nvSpPr>
        <p:spPr>
          <a:xfrm>
            <a:off x="2412000" y="1385196"/>
            <a:ext cx="4320000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600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E78F25C1-8DF8-4521-8E14-C1B37A10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720000"/>
            <a:ext cx="5926823" cy="568902"/>
          </a:xfrm>
        </p:spPr>
        <p:txBody>
          <a:bodyPr rtlCol="0"/>
          <a:lstStyle/>
          <a:p>
            <a:r>
              <a:rPr lang="en-US" altLang="zh-CN" sz="3600" dirty="0"/>
              <a:t>Beam parameters</a:t>
            </a:r>
            <a:endParaRPr lang="zh-CN" altLang="en-US" sz="3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3AE076-A30C-408A-B733-749BA1FA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9" name="图形 13">
            <a:extLst>
              <a:ext uri="{FF2B5EF4-FFF2-40B4-BE49-F238E27FC236}">
                <a16:creationId xmlns:a16="http://schemas.microsoft.com/office/drawing/2014/main" id="{6BBE076B-C70A-4B12-84FC-2F4889546E80}"/>
              </a:ext>
            </a:extLst>
          </p:cNvPr>
          <p:cNvSpPr/>
          <p:nvPr/>
        </p:nvSpPr>
        <p:spPr>
          <a:xfrm>
            <a:off x="2412000" y="1385196"/>
            <a:ext cx="4320000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6BDEA81-B4BA-43ED-BE72-40C310DAA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033181"/>
              </p:ext>
            </p:extLst>
          </p:nvPr>
        </p:nvGraphicFramePr>
        <p:xfrm>
          <a:off x="1359976" y="1550122"/>
          <a:ext cx="6424047" cy="468221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7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316">
                  <a:extLst>
                    <a:ext uri="{9D8B030D-6E8A-4147-A177-3AD203B41FA5}">
                      <a16:colId xmlns:a16="http://schemas.microsoft.com/office/drawing/2014/main" val="2073328012"/>
                    </a:ext>
                  </a:extLst>
                </a:gridCol>
                <a:gridCol w="906379">
                  <a:extLst>
                    <a:ext uri="{9D8B030D-6E8A-4147-A177-3AD203B41FA5}">
                      <a16:colId xmlns:a16="http://schemas.microsoft.com/office/drawing/2014/main" val="3772202969"/>
                    </a:ext>
                  </a:extLst>
                </a:gridCol>
                <a:gridCol w="794740">
                  <a:extLst>
                    <a:ext uri="{9D8B030D-6E8A-4147-A177-3AD203B41FA5}">
                      <a16:colId xmlns:a16="http://schemas.microsoft.com/office/drawing/2014/main" val="2426755335"/>
                    </a:ext>
                  </a:extLst>
                </a:gridCol>
              </a:tblGrid>
              <a:tr h="194575">
                <a:tc>
                  <a:txBody>
                    <a:bodyPr/>
                    <a:lstStyle/>
                    <a:p>
                      <a:pPr algn="ctr" fontAlgn="b"/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ttbar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Higgs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IPs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Circumference [km]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 power per beam [MW]</a:t>
                      </a:r>
                      <a:endParaRPr lang="de-DE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Half crossing angle at IP [mrad]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16.5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Bending radius [km] 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10.7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[GeV]</a:t>
                      </a:r>
                      <a:endParaRPr lang="en-US" sz="1000" b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en-US" altLang="zh-CN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45.5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70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loss per turn [GeV]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9.1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0.357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0.037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Piwinski angle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1.21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5.94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6.08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24.68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Bunch number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249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1297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11951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Bunch population [10^10]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13.5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current [mA]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16.7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84.1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803.5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4153983798"/>
                  </a:ext>
                </a:extLst>
              </a:tr>
              <a:tr h="962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Momentum compaction [10^-5]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0.71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0.71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1.43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1.43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Beta functions at IP (bx/by) [m/mm]</a:t>
                      </a:r>
                      <a:endParaRPr lang="en-US" sz="1000" b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1.04/2.7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0.33/1</a:t>
                      </a:r>
                      <a:endParaRPr lang="en-US" altLang="zh-CN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.21/1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0.13/0.9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3050361073"/>
                  </a:ext>
                </a:extLst>
              </a:tr>
              <a:tr h="914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Emittance (ex/ey) [nm/pm]</a:t>
                      </a:r>
                      <a:endParaRPr lang="en-US" sz="1000" b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1.4/4.7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0.64/1.3</a:t>
                      </a:r>
                      <a:endParaRPr lang="en-US" altLang="zh-CN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.87/1.7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0.27/1.4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size at IP (sigx/sigy) [um/nm]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39/113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15/36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13/42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6/35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3681337561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Bunch length (SR/total) [mm]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2.2/2.9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2.3/3.9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2.5/4.9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2.5/8.7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spread (SR/total) [%]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0.15/0.20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0.10/0.17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.07/</a:t>
                      </a:r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.14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0.04/0.13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841401459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acceptance (DA/RF) [%]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2.3/2.6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1.6/2.2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1.2/2.5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1.3/1.7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Beam-beam parameters (ksix/ksiy)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0.071/0.1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0.015/0.11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.012/</a:t>
                      </a:r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.113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0.004/0.127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464676684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RF voltage [GV]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0.12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RF frequency [MHz]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3490215096"/>
                  </a:ext>
                </a:extLst>
              </a:tr>
              <a:tr h="838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 power per cavity (5/2/1cell)[kw]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0.4/0.2/0.1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1/0.4/0.2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-/1.8/</a:t>
                      </a:r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.9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-/-/5.8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Longitudinal</a:t>
                      </a:r>
                      <a:r>
                        <a:rPr lang="en-US" sz="1000" u="none" strike="noStrike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tune </a:t>
                      </a:r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Qs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0.078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0.049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0.062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0.035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3839604730"/>
                  </a:ext>
                </a:extLst>
              </a:tr>
              <a:tr h="104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lifetime (</a:t>
                      </a:r>
                      <a:r>
                        <a:rPr lang="en-US" sz="1000" u="none" strike="noStrike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altLang="zh-CN" sz="1000" u="none" strike="noStrike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</a:t>
                      </a:r>
                      <a:r>
                        <a:rPr lang="en-US" sz="1000" u="none" strike="noStrike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bha</a:t>
                      </a:r>
                      <a:r>
                        <a:rPr lang="en-US" altLang="zh-CN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altLang="zh-CN" sz="1000" u="none" strike="noStrike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beamstrahlung</a:t>
                      </a:r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)[min]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81/23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39/18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60/717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80/182202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lifetime [min]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406115358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Hour glass Factor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0.89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0.97</a:t>
                      </a:r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Luminosity per IP[1e34/cm^2/s]</a:t>
                      </a:r>
                      <a:endParaRPr lang="en-US" sz="1000" b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  <a:endParaRPr lang="en-US" altLang="zh-CN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7" marR="7937" marT="7937" marB="0" anchor="b"/>
                </a:tc>
                <a:extLst>
                  <a:ext uri="{0D108BD9-81ED-4DB2-BD59-A6C34878D82A}">
                    <a16:rowId xmlns:a16="http://schemas.microsoft.com/office/drawing/2014/main" val="1817164674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B4A96505-4E4B-4188-8489-16001AEB6CAC}"/>
              </a:ext>
            </a:extLst>
          </p:cNvPr>
          <p:cNvSpPr txBox="1"/>
          <p:nvPr/>
        </p:nvSpPr>
        <p:spPr>
          <a:xfrm>
            <a:off x="6822222" y="985575"/>
            <a:ext cx="192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Y. W. Wang, D. Wang, Y. Zhang, J. Y. zhai et al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9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E78F25C1-8DF8-4521-8E14-C1B37A10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720000"/>
            <a:ext cx="5926823" cy="568902"/>
          </a:xfrm>
        </p:spPr>
        <p:txBody>
          <a:bodyPr rtlCol="0"/>
          <a:lstStyle/>
          <a:p>
            <a:r>
              <a:rPr lang="en-US" altLang="zh-CN" sz="3600" dirty="0"/>
              <a:t>Lattice</a:t>
            </a:r>
            <a:r>
              <a:rPr lang="zh-CN" altLang="en-US" sz="3600" dirty="0"/>
              <a:t> </a:t>
            </a:r>
            <a:r>
              <a:rPr lang="en-US" altLang="zh-CN" sz="3600" dirty="0"/>
              <a:t>and</a:t>
            </a:r>
            <a:r>
              <a:rPr lang="zh-CN" altLang="en-US" sz="3600" dirty="0"/>
              <a:t> </a:t>
            </a:r>
            <a:r>
              <a:rPr lang="en-US" altLang="zh-CN" sz="3600" dirty="0"/>
              <a:t>requirements</a:t>
            </a:r>
            <a:endParaRPr lang="zh-CN" altLang="en-US" sz="3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3AE076-A30C-408A-B733-749BA1FA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9" name="图形 13">
            <a:extLst>
              <a:ext uri="{FF2B5EF4-FFF2-40B4-BE49-F238E27FC236}">
                <a16:creationId xmlns:a16="http://schemas.microsoft.com/office/drawing/2014/main" id="{6BBE076B-C70A-4B12-84FC-2F4889546E80}"/>
              </a:ext>
            </a:extLst>
          </p:cNvPr>
          <p:cNvSpPr/>
          <p:nvPr/>
        </p:nvSpPr>
        <p:spPr>
          <a:xfrm>
            <a:off x="2412000" y="1385196"/>
            <a:ext cx="4320000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5E7977F-0A70-4722-BA0D-6965A1B30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062" y="1504737"/>
            <a:ext cx="5670697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DBDF5B5-593E-4909-9C5B-4E2E7764D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52" y="4509504"/>
            <a:ext cx="2890271" cy="18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999367-7B3A-483F-AF4D-066E6A8FA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77" y="4509504"/>
            <a:ext cx="2666833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D68CCE6-FD84-4A4D-87DE-5E1361A35B52}"/>
                  </a:ext>
                </a:extLst>
              </p:cNvPr>
              <p:cNvSpPr txBox="1"/>
              <p:nvPr/>
            </p:nvSpPr>
            <p:spPr>
              <a:xfrm>
                <a:off x="351110" y="6273661"/>
                <a:ext cx="4052300" cy="36118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Achieved (w/o error):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16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×32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×1.9%</m:t>
                    </m:r>
                  </m:oMath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D68CCE6-FD84-4A4D-87DE-5E1361A35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10" y="6273661"/>
                <a:ext cx="4052300" cy="361189"/>
              </a:xfrm>
              <a:prstGeom prst="rect">
                <a:avLst/>
              </a:prstGeom>
              <a:blipFill>
                <a:blip r:embed="rId6"/>
                <a:stretch>
                  <a:fillRect l="-751" t="-1639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BAA84E1-28A5-42AE-A19F-31A255C94461}"/>
                  </a:ext>
                </a:extLst>
              </p:cNvPr>
              <p:cNvSpPr/>
              <p:nvPr/>
            </p:nvSpPr>
            <p:spPr>
              <a:xfrm>
                <a:off x="4865524" y="6273661"/>
                <a:ext cx="3732952" cy="35798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CN" sz="1600" dirty="0"/>
                  <a:t>Goal (w/ error): 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</m:t>
                    </m:r>
                    <m:r>
                      <a:rPr lang="en-US" altLang="zh-CN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altLang="zh-CN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 </m:t>
                    </m:r>
                  </m:oMath>
                </a14:m>
                <a:endParaRPr lang="en-US" altLang="zh-CN" sz="16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BAA84E1-28A5-42AE-A19F-31A255C94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524" y="6273661"/>
                <a:ext cx="3732952" cy="357983"/>
              </a:xfrm>
              <a:prstGeom prst="rect">
                <a:avLst/>
              </a:prstGeom>
              <a:blipFill>
                <a:blip r:embed="rId7"/>
                <a:stretch>
                  <a:fillRect l="-650" t="-1639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E6458968-E107-4236-A2DD-434D2B448E2B}"/>
              </a:ext>
            </a:extLst>
          </p:cNvPr>
          <p:cNvSpPr txBox="1"/>
          <p:nvPr/>
        </p:nvSpPr>
        <p:spPr>
          <a:xfrm>
            <a:off x="6468894" y="2079475"/>
            <a:ext cx="2214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1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J. Wu, Y. Zhang, Y. W. Wang</a:t>
            </a:r>
            <a:endParaRPr lang="zh-CN" altLang="en-US" sz="14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3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>
            <a:extLst>
              <a:ext uri="{FF2B5EF4-FFF2-40B4-BE49-F238E27FC236}">
                <a16:creationId xmlns:a16="http://schemas.microsoft.com/office/drawing/2014/main" id="{718D6F4B-D215-42BD-87BE-6A041E3E6520}"/>
              </a:ext>
            </a:extLst>
          </p:cNvPr>
          <p:cNvSpPr txBox="1">
            <a:spLocks/>
          </p:cNvSpPr>
          <p:nvPr/>
        </p:nvSpPr>
        <p:spPr>
          <a:xfrm>
            <a:off x="685800" y="1575061"/>
            <a:ext cx="7936832" cy="484050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dirty="0"/>
              <a:t>Correction steps:</a:t>
            </a:r>
          </a:p>
          <a:p>
            <a:pPr lvl="1" algn="just">
              <a:lnSpc>
                <a:spcPct val="150000"/>
              </a:lnSpc>
            </a:pPr>
            <a:r>
              <a:rPr lang="en-US" altLang="zh-CN" sz="2000" dirty="0"/>
              <a:t> Optimize the correction scheme step by step;</a:t>
            </a:r>
          </a:p>
          <a:p>
            <a:pPr lvl="1" algn="just">
              <a:lnSpc>
                <a:spcPct val="150000"/>
              </a:lnSpc>
            </a:pPr>
            <a:r>
              <a:rPr lang="en-US" altLang="zh-CN" sz="2000" dirty="0"/>
              <a:t> Optimize the correction scheme by using few lattice seeds (20 ~ 100 seeds);</a:t>
            </a:r>
          </a:p>
          <a:p>
            <a:pPr lvl="1" algn="just">
              <a:lnSpc>
                <a:spcPct val="150000"/>
              </a:lnSpc>
            </a:pPr>
            <a:r>
              <a:rPr lang="en-US" altLang="zh-CN" sz="2000" dirty="0"/>
              <a:t>Perform the correction for all 1000 seeds and calculate the passing rate;</a:t>
            </a:r>
          </a:p>
          <a:p>
            <a:pPr lvl="1" algn="just">
              <a:lnSpc>
                <a:spcPct val="150000"/>
              </a:lnSpc>
            </a:pPr>
            <a:r>
              <a:rPr lang="en-US" altLang="zh-CN" sz="2000" dirty="0"/>
              <a:t>Repeat above steps for increasing the passing rate.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3AE076-A30C-408A-B733-749BA1FA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标题 5">
            <a:extLst>
              <a:ext uri="{FF2B5EF4-FFF2-40B4-BE49-F238E27FC236}">
                <a16:creationId xmlns:a16="http://schemas.microsoft.com/office/drawing/2014/main" id="{C812B646-2739-4989-8616-3CCC5A91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24" y="720000"/>
            <a:ext cx="7298951" cy="568902"/>
          </a:xfrm>
        </p:spPr>
        <p:txBody>
          <a:bodyPr rtlCol="0"/>
          <a:lstStyle/>
          <a:p>
            <a:r>
              <a:rPr lang="en-US" altLang="zh-CN" sz="3600" dirty="0"/>
              <a:t>The correction scheme</a:t>
            </a:r>
          </a:p>
        </p:txBody>
      </p:sp>
      <p:sp>
        <p:nvSpPr>
          <p:cNvPr id="24" name="图形 13">
            <a:extLst>
              <a:ext uri="{FF2B5EF4-FFF2-40B4-BE49-F238E27FC236}">
                <a16:creationId xmlns:a16="http://schemas.microsoft.com/office/drawing/2014/main" id="{6A0450E5-A93D-4E46-8D0C-CCD310A28BCF}"/>
              </a:ext>
            </a:extLst>
          </p:cNvPr>
          <p:cNvSpPr/>
          <p:nvPr/>
        </p:nvSpPr>
        <p:spPr>
          <a:xfrm>
            <a:off x="2412000" y="1385196"/>
            <a:ext cx="4320000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6B80A9B-2CC9-4911-AF43-8F6779A222D2}"/>
              </a:ext>
            </a:extLst>
          </p:cNvPr>
          <p:cNvSpPr txBox="1">
            <a:spLocks/>
          </p:cNvSpPr>
          <p:nvPr/>
        </p:nvSpPr>
        <p:spPr>
          <a:xfrm>
            <a:off x="685800" y="1695376"/>
            <a:ext cx="7772400" cy="484050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altLang="zh-CN" sz="2800" dirty="0">
              <a:solidFill>
                <a:srgbClr val="0000FF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1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3AE076-A30C-408A-B733-749BA1FA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E161E412-D517-42F5-8AE4-CA4EC0F26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067040"/>
              </p:ext>
            </p:extLst>
          </p:nvPr>
        </p:nvGraphicFramePr>
        <p:xfrm>
          <a:off x="1827829" y="1666822"/>
          <a:ext cx="5488333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IR </a:t>
                      </a:r>
                      <a:r>
                        <a:rPr lang="en-GB" altLang="zh-CN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标题 5">
            <a:extLst>
              <a:ext uri="{FF2B5EF4-FFF2-40B4-BE49-F238E27FC236}">
                <a16:creationId xmlns:a16="http://schemas.microsoft.com/office/drawing/2014/main" id="{C812B646-2739-4989-8616-3CCC5A91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24" y="720000"/>
            <a:ext cx="7298951" cy="568902"/>
          </a:xfrm>
        </p:spPr>
        <p:txBody>
          <a:bodyPr rtlCol="0"/>
          <a:lstStyle/>
          <a:p>
            <a:r>
              <a:rPr lang="en-US" altLang="zh-CN" sz="3600" dirty="0"/>
              <a:t>Errors definition and challenges</a:t>
            </a:r>
            <a:endParaRPr lang="zh-CN" altLang="en-US" sz="3600" dirty="0"/>
          </a:p>
        </p:txBody>
      </p:sp>
      <p:sp>
        <p:nvSpPr>
          <p:cNvPr id="24" name="图形 13">
            <a:extLst>
              <a:ext uri="{FF2B5EF4-FFF2-40B4-BE49-F238E27FC236}">
                <a16:creationId xmlns:a16="http://schemas.microsoft.com/office/drawing/2014/main" id="{6A0450E5-A93D-4E46-8D0C-CCD310A28BCF}"/>
              </a:ext>
            </a:extLst>
          </p:cNvPr>
          <p:cNvSpPr/>
          <p:nvPr/>
        </p:nvSpPr>
        <p:spPr>
          <a:xfrm>
            <a:off x="2412000" y="1385196"/>
            <a:ext cx="4320000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0E8438C5-5C40-40E8-9ABE-0C2841671EA8}"/>
              </a:ext>
            </a:extLst>
          </p:cNvPr>
          <p:cNvSpPr txBox="1">
            <a:spLocks/>
          </p:cNvSpPr>
          <p:nvPr/>
        </p:nvSpPr>
        <p:spPr>
          <a:xfrm>
            <a:off x="387987" y="4718519"/>
            <a:ext cx="8368019" cy="141948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800" dirty="0">
                <a:solidFill>
                  <a:srgbClr val="0000FF"/>
                </a:solidFill>
              </a:rPr>
              <a:t>The</a:t>
            </a:r>
            <a:r>
              <a:rPr lang="zh-CN" altLang="en-US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>
                <a:solidFill>
                  <a:srgbClr val="0000FF"/>
                </a:solidFill>
              </a:rPr>
              <a:t>high luminosity lattice</a:t>
            </a:r>
            <a:r>
              <a:rPr lang="zh-CN" altLang="en-US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>
                <a:solidFill>
                  <a:srgbClr val="0000FF"/>
                </a:solidFill>
              </a:rPr>
              <a:t>is much more sensitive to imperfections, the optics correction is very challenging.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800" dirty="0">
                <a:solidFill>
                  <a:srgbClr val="0000FF"/>
                </a:solidFill>
              </a:rPr>
              <a:t>1000</a:t>
            </a:r>
            <a:r>
              <a:rPr lang="zh-CN" altLang="en-US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>
                <a:solidFill>
                  <a:srgbClr val="0000FF"/>
                </a:solidFill>
              </a:rPr>
              <a:t>lattice</a:t>
            </a:r>
            <a:r>
              <a:rPr lang="zh-CN" altLang="en-US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>
                <a:solidFill>
                  <a:srgbClr val="0000FF"/>
                </a:solidFill>
              </a:rPr>
              <a:t>seeds</a:t>
            </a:r>
            <a:r>
              <a:rPr lang="zh-CN" altLang="en-US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>
                <a:solidFill>
                  <a:srgbClr val="0000FF"/>
                </a:solidFill>
              </a:rPr>
              <a:t>are</a:t>
            </a:r>
            <a:r>
              <a:rPr lang="zh-CN" altLang="en-US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>
                <a:solidFill>
                  <a:srgbClr val="0000FF"/>
                </a:solidFill>
              </a:rPr>
              <a:t>generated</a:t>
            </a:r>
            <a:r>
              <a:rPr lang="zh-CN" altLang="en-US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>
                <a:solidFill>
                  <a:srgbClr val="0000FF"/>
                </a:solidFill>
              </a:rPr>
              <a:t>for</a:t>
            </a:r>
            <a:r>
              <a:rPr lang="zh-CN" altLang="en-US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>
                <a:solidFill>
                  <a:srgbClr val="0000FF"/>
                </a:solidFill>
              </a:rPr>
              <a:t>further</a:t>
            </a:r>
            <a:r>
              <a:rPr lang="zh-CN" altLang="en-US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>
                <a:solidFill>
                  <a:srgbClr val="0000FF"/>
                </a:solidFill>
              </a:rPr>
              <a:t>correction.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8AB69C1-FA45-489A-96E5-6BD85C6AC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68" y="3069809"/>
            <a:ext cx="3745000" cy="14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ED4EEA0-68E1-44F1-8D53-D4E3B99DB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5" y="3069809"/>
            <a:ext cx="3745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6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3AE076-A30C-408A-B733-749BA1FA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标题 5">
            <a:extLst>
              <a:ext uri="{FF2B5EF4-FFF2-40B4-BE49-F238E27FC236}">
                <a16:creationId xmlns:a16="http://schemas.microsoft.com/office/drawing/2014/main" id="{C812B646-2739-4989-8616-3CCC5A91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24" y="720000"/>
            <a:ext cx="7298951" cy="568902"/>
          </a:xfrm>
        </p:spPr>
        <p:txBody>
          <a:bodyPr rtlCol="0"/>
          <a:lstStyle/>
          <a:p>
            <a:r>
              <a:rPr lang="en-US" altLang="zh-CN" sz="3600" dirty="0"/>
              <a:t>COD correction</a:t>
            </a:r>
          </a:p>
        </p:txBody>
      </p:sp>
      <p:sp>
        <p:nvSpPr>
          <p:cNvPr id="24" name="图形 13">
            <a:extLst>
              <a:ext uri="{FF2B5EF4-FFF2-40B4-BE49-F238E27FC236}">
                <a16:creationId xmlns:a16="http://schemas.microsoft.com/office/drawing/2014/main" id="{6A0450E5-A93D-4E46-8D0C-CCD310A28BCF}"/>
              </a:ext>
            </a:extLst>
          </p:cNvPr>
          <p:cNvSpPr/>
          <p:nvPr/>
        </p:nvSpPr>
        <p:spPr>
          <a:xfrm>
            <a:off x="2412000" y="1385196"/>
            <a:ext cx="4320000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9E63D361-9DB3-4838-B899-E28DE323D8F1}"/>
              </a:ext>
            </a:extLst>
          </p:cNvPr>
          <p:cNvSpPr txBox="1">
            <a:spLocks/>
          </p:cNvSpPr>
          <p:nvPr/>
        </p:nvSpPr>
        <p:spPr>
          <a:xfrm>
            <a:off x="685800" y="1480506"/>
            <a:ext cx="8114251" cy="248189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ru-RU" sz="1800" dirty="0">
                <a:solidFill>
                  <a:srgbClr val="0000FF"/>
                </a:solidFill>
                <a:latin typeface="Rockwell" panose="02060603020205020403" pitchFamily="18" charset="0"/>
                <a:sym typeface="Symbol" panose="05050102010706020507" pitchFamily="18" charset="2"/>
              </a:rPr>
              <a:t> A new corrector setting is necessary for the more limited lattice.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ru-RU" sz="1800" dirty="0">
                <a:latin typeface="Rockwell" panose="02060603020205020403" pitchFamily="18" charset="0"/>
                <a:sym typeface="Symbol" panose="05050102010706020507" pitchFamily="18" charset="2"/>
              </a:rPr>
              <a:t> BPMs placed at quadrupoles (</a:t>
            </a:r>
            <a:r>
              <a:rPr lang="en-US" altLang="zh-CN" sz="1800" dirty="0">
                <a:latin typeface="Rockwell" panose="02060603020205020403" pitchFamily="18" charset="0"/>
                <a:sym typeface="Symbol" panose="05050102010706020507" pitchFamily="18" charset="2"/>
              </a:rPr>
              <a:t>~1800,</a:t>
            </a:r>
            <a:r>
              <a:rPr lang="en-US" altLang="ru-RU" sz="1800" dirty="0">
                <a:latin typeface="Rockwell" panose="02060603020205020403" pitchFamily="18" charset="0"/>
                <a:sym typeface="Wingdings" panose="05000000000000000000" pitchFamily="2" charset="2"/>
              </a:rPr>
              <a:t> 4 per </a:t>
            </a:r>
            <a:r>
              <a:rPr lang="en-US" altLang="ru-RU" sz="1800" dirty="0" err="1">
                <a:latin typeface="Rockwell" panose="02060603020205020403" pitchFamily="18" charset="0"/>
                <a:sym typeface="Wingdings" panose="05000000000000000000" pitchFamily="2" charset="2"/>
              </a:rPr>
              <a:t>betatron</a:t>
            </a:r>
            <a:r>
              <a:rPr lang="en-US" altLang="ru-RU" sz="1800" dirty="0">
                <a:latin typeface="Rockwell" panose="02060603020205020403" pitchFamily="18" charset="0"/>
                <a:sym typeface="Wingdings" panose="05000000000000000000" pitchFamily="2" charset="2"/>
              </a:rPr>
              <a:t> wave) </a:t>
            </a:r>
            <a:r>
              <a:rPr lang="en-US" altLang="ru-RU" sz="1800" dirty="0">
                <a:latin typeface="Rockwell" panose="02060603020205020403" pitchFamily="18" charset="0"/>
                <a:sym typeface="Symbol" panose="05050102010706020507" pitchFamily="18" charset="2"/>
              </a:rPr>
              <a:t>Horizontal correctors placed beside focusing quadrupoles</a:t>
            </a:r>
            <a:r>
              <a:rPr lang="zh-CN" altLang="en-US" sz="1800" dirty="0">
                <a:latin typeface="Rockwell" panose="02060603020205020403" pitchFamily="18" charset="0"/>
                <a:sym typeface="Symbol" panose="05050102010706020507" pitchFamily="18" charset="2"/>
              </a:rPr>
              <a:t>（</a:t>
            </a:r>
            <a:r>
              <a:rPr lang="en-US" altLang="zh-CN" sz="1800" dirty="0">
                <a:latin typeface="Rockwell" panose="02060603020205020403" pitchFamily="18" charset="0"/>
                <a:sym typeface="Symbol" panose="05050102010706020507" pitchFamily="18" charset="2"/>
              </a:rPr>
              <a:t>~1800</a:t>
            </a:r>
            <a:r>
              <a:rPr lang="zh-CN" altLang="en-US" sz="1800" dirty="0">
                <a:latin typeface="Rockwell" panose="02060603020205020403" pitchFamily="18" charset="0"/>
                <a:sym typeface="Symbol" panose="05050102010706020507" pitchFamily="18" charset="2"/>
              </a:rPr>
              <a:t>）</a:t>
            </a:r>
            <a:endParaRPr lang="en-US" altLang="zh-CN" sz="1800" dirty="0">
              <a:latin typeface="Rockwell" panose="02060603020205020403" pitchFamily="18" charset="0"/>
              <a:sym typeface="Symbol" panose="05050102010706020507" pitchFamily="18" charset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ru-RU" sz="1800" dirty="0">
                <a:latin typeface="Rockwell" panose="02060603020205020403" pitchFamily="18" charset="0"/>
                <a:sym typeface="Symbol" panose="05050102010706020507" pitchFamily="18" charset="2"/>
              </a:rPr>
              <a:t> Vertical correctors placed beside defocusing quadrupoles</a:t>
            </a:r>
            <a:r>
              <a:rPr lang="zh-CN" altLang="en-US" sz="1800" dirty="0">
                <a:latin typeface="Rockwell" panose="02060603020205020403" pitchFamily="18" charset="0"/>
                <a:sym typeface="Symbol" panose="05050102010706020507" pitchFamily="18" charset="2"/>
              </a:rPr>
              <a:t>（</a:t>
            </a:r>
            <a:r>
              <a:rPr lang="en-US" altLang="zh-CN" sz="1800" dirty="0">
                <a:latin typeface="Rockwell" panose="02060603020205020403" pitchFamily="18" charset="0"/>
                <a:sym typeface="Symbol" panose="05050102010706020507" pitchFamily="18" charset="2"/>
              </a:rPr>
              <a:t>~1800</a:t>
            </a:r>
            <a:r>
              <a:rPr lang="zh-CN" altLang="en-US" sz="1800" dirty="0">
                <a:latin typeface="Rockwell" panose="02060603020205020403" pitchFamily="18" charset="0"/>
                <a:sym typeface="Symbol" panose="05050102010706020507" pitchFamily="18" charset="2"/>
              </a:rPr>
              <a:t>）</a:t>
            </a:r>
            <a:endParaRPr lang="en-US" altLang="zh-CN" sz="1800" dirty="0">
              <a:latin typeface="Rockwell" panose="02060603020205020403" pitchFamily="18" charset="0"/>
              <a:sym typeface="Symbol" panose="05050102010706020507" pitchFamily="18" charset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Rockwell" panose="02060603020205020403" pitchFamily="18" charset="0"/>
                <a:sym typeface="Symbol" panose="05050102010706020507" pitchFamily="18" charset="2"/>
              </a:rPr>
              <a:t> Orbit correction is applied using orbit response matrix and SVD method.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12EC29-D77F-45E1-801E-2C9620DAC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24" y="3591172"/>
            <a:ext cx="3766154" cy="14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548392C-417C-4692-A56C-966279CBC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862" y="3591172"/>
            <a:ext cx="3766154" cy="14400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1DB2A19-0C72-4938-B23E-E4486C02EAA1}"/>
              </a:ext>
            </a:extLst>
          </p:cNvPr>
          <p:cNvSpPr/>
          <p:nvPr/>
        </p:nvSpPr>
        <p:spPr>
          <a:xfrm>
            <a:off x="1075749" y="3632570"/>
            <a:ext cx="2092603" cy="344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400" b="1" dirty="0">
                <a:solidFill>
                  <a:srgbClr val="FF40FF"/>
                </a:solidFill>
              </a:rPr>
              <a:t>Result of one seed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2AAFCD-7F83-4663-B6CF-031AA71D2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24" y="4902945"/>
            <a:ext cx="3766154" cy="144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8D5A234-AA4B-4DAE-A57D-C8285890F0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862" y="4902945"/>
            <a:ext cx="3766154" cy="1440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32E46E86-DFF7-46A8-B7AC-0B8FF0E9F88D}"/>
              </a:ext>
            </a:extLst>
          </p:cNvPr>
          <p:cNvSpPr/>
          <p:nvPr/>
        </p:nvSpPr>
        <p:spPr>
          <a:xfrm>
            <a:off x="922524" y="6099446"/>
            <a:ext cx="3156495" cy="348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/>
                </a:solidFill>
              </a:rPr>
              <a:t>765 seeds</a:t>
            </a:r>
            <a:r>
              <a:rPr lang="zh-CN" altLang="en-US" sz="1400" b="1" dirty="0">
                <a:solidFill>
                  <a:schemeClr val="tx1"/>
                </a:solidFill>
              </a:rPr>
              <a:t> </a:t>
            </a:r>
            <a:r>
              <a:rPr lang="en-US" altLang="zh-CN" sz="1400" b="1" dirty="0">
                <a:solidFill>
                  <a:schemeClr val="tx1"/>
                </a:solidFill>
              </a:rPr>
              <a:t>converged</a:t>
            </a:r>
            <a:r>
              <a:rPr lang="zh-CN" altLang="en-US" sz="1400" b="1" dirty="0">
                <a:solidFill>
                  <a:schemeClr val="tx1"/>
                </a:solidFill>
              </a:rPr>
              <a:t> </a:t>
            </a:r>
            <a:endParaRPr lang="en-US" altLang="zh-CN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48AFB5C6-3DF6-42D9-8E2A-0C8223D39CFB}"/>
                  </a:ext>
                </a:extLst>
              </p:cNvPr>
              <p:cNvSpPr/>
              <p:nvPr/>
            </p:nvSpPr>
            <p:spPr>
              <a:xfrm>
                <a:off x="3781882" y="6342945"/>
                <a:ext cx="2147960" cy="4124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1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𝑹𝑴𝑺</m:t>
                          </m:r>
                        </m:e>
                        <m:sub>
                          <m:r>
                            <a:rPr kumimoji="1" lang="en-US" altLang="zh-CN" sz="1600" b="1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𝑪𝑶𝑫</m:t>
                          </m:r>
                        </m:sub>
                      </m:sSub>
                      <m:r>
                        <a:rPr kumimoji="1" lang="en-US" altLang="zh-CN" sz="1600" b="1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zh-CN" sz="1600" b="1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zh-CN" sz="1600" b="1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sz="1600" b="1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𝟎𝟓</m:t>
                      </m:r>
                      <m:r>
                        <a:rPr kumimoji="1" lang="en-US" altLang="zh-CN" sz="1600" b="1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1600" b="1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altLang="zh-CN" sz="1600" b="1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48AFB5C6-3DF6-42D9-8E2A-0C8223D39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882" y="6342945"/>
                <a:ext cx="2147960" cy="4124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24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3AE076-A30C-408A-B733-749BA1FA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标题 5">
            <a:extLst>
              <a:ext uri="{FF2B5EF4-FFF2-40B4-BE49-F238E27FC236}">
                <a16:creationId xmlns:a16="http://schemas.microsoft.com/office/drawing/2014/main" id="{C812B646-2739-4989-8616-3CCC5A91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24" y="720000"/>
            <a:ext cx="7298951" cy="568902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altLang="zh-CN" sz="3600" dirty="0"/>
              <a:t>Dispersion correction</a:t>
            </a:r>
          </a:p>
        </p:txBody>
      </p:sp>
      <p:sp>
        <p:nvSpPr>
          <p:cNvPr id="24" name="图形 13">
            <a:extLst>
              <a:ext uri="{FF2B5EF4-FFF2-40B4-BE49-F238E27FC236}">
                <a16:creationId xmlns:a16="http://schemas.microsoft.com/office/drawing/2014/main" id="{6A0450E5-A93D-4E46-8D0C-CCD310A28BCF}"/>
              </a:ext>
            </a:extLst>
          </p:cNvPr>
          <p:cNvSpPr/>
          <p:nvPr/>
        </p:nvSpPr>
        <p:spPr>
          <a:xfrm>
            <a:off x="2412000" y="1385196"/>
            <a:ext cx="4320000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068205-8D9D-4B89-874C-7DE94B56E81B}"/>
              </a:ext>
            </a:extLst>
          </p:cNvPr>
          <p:cNvSpPr/>
          <p:nvPr/>
        </p:nvSpPr>
        <p:spPr>
          <a:xfrm>
            <a:off x="376250" y="1737109"/>
            <a:ext cx="8108171" cy="772641"/>
          </a:xfrm>
          <a:prstGeom prst="rect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2105A0-0687-4A5F-A189-4C7173D38166}"/>
                  </a:ext>
                </a:extLst>
              </p:cNvPr>
              <p:cNvSpPr txBox="1"/>
              <p:nvPr/>
            </p:nvSpPr>
            <p:spPr>
              <a:xfrm>
                <a:off x="653190" y="1824062"/>
                <a:ext cx="2601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0000FF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Dispersion free steering principle (DFS):</a:t>
                </a:r>
                <a14:m>
                  <m:oMath xmlns:m="http://schemas.openxmlformats.org/officeDocument/2006/math">
                    <m:r>
                      <a:rPr lang="en-US" altLang="zh-CN" b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zh-CN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zh-CN" sz="1400" b="1" baseline="-25000" dirty="0">
                    <a:solidFill>
                      <a:srgbClr val="0000FF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c</a:t>
                </a:r>
                <a:endParaRPr lang="zh-CN" altLang="en-US" sz="1400" b="1" dirty="0">
                  <a:solidFill>
                    <a:srgbClr val="0000FF"/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2105A0-0687-4A5F-A189-4C7173D38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90" y="1824062"/>
                <a:ext cx="2601842" cy="646331"/>
              </a:xfrm>
              <a:prstGeom prst="rect">
                <a:avLst/>
              </a:prstGeom>
              <a:blipFill>
                <a:blip r:embed="rId3"/>
                <a:stretch>
                  <a:fillRect l="-1874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530D183-ED98-4AC1-9244-BF3A7BB0A069}"/>
                  </a:ext>
                </a:extLst>
              </p:cNvPr>
              <p:cNvSpPr txBox="1"/>
              <p:nvPr/>
            </p:nvSpPr>
            <p:spPr>
              <a:xfrm>
                <a:off x="3413735" y="1785849"/>
                <a:ext cx="1613262" cy="5574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e>
                              <m: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US" altLang="zh-CN" i="1" baseline="-25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530D183-ED98-4AC1-9244-BF3A7BB0A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735" y="1785849"/>
                <a:ext cx="1613262" cy="557460"/>
              </a:xfrm>
              <a:prstGeom prst="rect">
                <a:avLst/>
              </a:prstGeom>
              <a:blipFill>
                <a:blip r:embed="rId4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F005CCE-F200-4DAC-AB34-930B815ECBDF}"/>
                  </a:ext>
                </a:extLst>
              </p:cNvPr>
              <p:cNvSpPr txBox="1"/>
              <p:nvPr/>
            </p:nvSpPr>
            <p:spPr>
              <a:xfrm>
                <a:off x="5352325" y="1847990"/>
                <a:ext cx="1544462" cy="479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altLang="zh-CN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F005CCE-F200-4DAC-AB34-930B815EC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325" y="1847990"/>
                <a:ext cx="1544462" cy="479042"/>
              </a:xfrm>
              <a:prstGeom prst="rect">
                <a:avLst/>
              </a:prstGeom>
              <a:blipFill>
                <a:blip r:embed="rId5"/>
                <a:stretch>
                  <a:fillRect l="-9091" b="-7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4BEA091-EE6D-4CC0-B677-942D4C44704F}"/>
                  </a:ext>
                </a:extLst>
              </p:cNvPr>
              <p:cNvSpPr txBox="1"/>
              <p:nvPr/>
            </p:nvSpPr>
            <p:spPr>
              <a:xfrm>
                <a:off x="7021071" y="1934990"/>
                <a:ext cx="1339066" cy="317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4BEA091-EE6D-4CC0-B677-942D4C447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71" y="1934990"/>
                <a:ext cx="1339066" cy="317972"/>
              </a:xfrm>
              <a:prstGeom prst="rect">
                <a:avLst/>
              </a:prstGeom>
              <a:blipFill>
                <a:blip r:embed="rId6"/>
                <a:stretch>
                  <a:fillRect t="-39623"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E949F82-5123-454A-9C6F-1CD26DBE4D29}"/>
                  </a:ext>
                </a:extLst>
              </p:cNvPr>
              <p:cNvSpPr txBox="1"/>
              <p:nvPr/>
            </p:nvSpPr>
            <p:spPr>
              <a:xfrm>
                <a:off x="376250" y="2930616"/>
                <a:ext cx="5904656" cy="2642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Orbit vector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b="0" i="1" baseline="-2500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Dispersion vector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Corrector strengths vector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  Weight factor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Orbit response matrix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Dispersion response matrix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E949F82-5123-454A-9C6F-1CD26DBE4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50" y="2930616"/>
                <a:ext cx="5904656" cy="2642455"/>
              </a:xfrm>
              <a:prstGeom prst="rect">
                <a:avLst/>
              </a:prstGeom>
              <a:blipFill>
                <a:blip r:embed="rId7"/>
                <a:stretch>
                  <a:fillRect b="-3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2EE436F8-17DA-43E1-8AD9-C830D7365602}"/>
              </a:ext>
            </a:extLst>
          </p:cNvPr>
          <p:cNvSpPr/>
          <p:nvPr/>
        </p:nvSpPr>
        <p:spPr>
          <a:xfrm>
            <a:off x="5078254" y="2630833"/>
            <a:ext cx="2092603" cy="344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400" b="1" dirty="0">
                <a:solidFill>
                  <a:srgbClr val="FF40FF"/>
                </a:solidFill>
              </a:rPr>
              <a:t>Result of one seed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8C98A93-7C8B-4AE8-889C-30D65F211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915" y="5656891"/>
            <a:ext cx="2760663" cy="720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F47721B-2431-490D-8F00-379880C85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0862" y="2981829"/>
            <a:ext cx="3766154" cy="1440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10F1AD9-7EC2-411A-BB5F-9FD921DFBD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0862" y="4483366"/>
            <a:ext cx="376615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3AE076-A30C-408A-B733-749BA1FA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标题 5">
            <a:extLst>
              <a:ext uri="{FF2B5EF4-FFF2-40B4-BE49-F238E27FC236}">
                <a16:creationId xmlns:a16="http://schemas.microsoft.com/office/drawing/2014/main" id="{C812B646-2739-4989-8616-3CCC5A91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24" y="720000"/>
            <a:ext cx="7298951" cy="568902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altLang="zh-CN" sz="3600" dirty="0"/>
              <a:t>Dispersion correction</a:t>
            </a:r>
          </a:p>
        </p:txBody>
      </p:sp>
      <p:sp>
        <p:nvSpPr>
          <p:cNvPr id="24" name="图形 13">
            <a:extLst>
              <a:ext uri="{FF2B5EF4-FFF2-40B4-BE49-F238E27FC236}">
                <a16:creationId xmlns:a16="http://schemas.microsoft.com/office/drawing/2014/main" id="{6A0450E5-A93D-4E46-8D0C-CCD310A28BCF}"/>
              </a:ext>
            </a:extLst>
          </p:cNvPr>
          <p:cNvSpPr/>
          <p:nvPr/>
        </p:nvSpPr>
        <p:spPr>
          <a:xfrm>
            <a:off x="2412000" y="1385196"/>
            <a:ext cx="4320000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2">
                <a:extLst>
                  <a:ext uri="{FF2B5EF4-FFF2-40B4-BE49-F238E27FC236}">
                    <a16:creationId xmlns:a16="http://schemas.microsoft.com/office/drawing/2014/main" id="{501BC5EA-1CDB-4EC7-A44E-9A5493868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564" y="4019993"/>
                <a:ext cx="4228967" cy="532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b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4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 decreased from </a:t>
                </a:r>
                <a:r>
                  <a:rPr lang="en-US" altLang="ru-RU" sz="1400" dirty="0">
                    <a:latin typeface="Rockwell" panose="02060603020205020403" pitchFamily="18" charset="0"/>
                    <a:sym typeface="Symbol" panose="05050102010706020507" pitchFamily="18" charset="2"/>
                  </a:rPr>
                  <a:t>15.5</a:t>
                </a:r>
                <a:r>
                  <a:rPr lang="en-US" altLang="ru-RU" sz="14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mm to </a:t>
                </a:r>
                <a:r>
                  <a:rPr lang="en-US" altLang="ru-RU" sz="1400" dirty="0">
                    <a:latin typeface="Rockwell" panose="02060603020205020403" pitchFamily="18" charset="0"/>
                    <a:sym typeface="Symbol" panose="05050102010706020507" pitchFamily="18" charset="2"/>
                  </a:rPr>
                  <a:t>1.0</a:t>
                </a:r>
                <a:r>
                  <a:rPr lang="en-US" altLang="ru-RU" sz="14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mm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4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Factor </a:t>
                </a:r>
                <a:r>
                  <a:rPr lang="en-US" altLang="ru-RU" sz="1400" dirty="0">
                    <a:solidFill>
                      <a:srgbClr val="FF0000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15</a:t>
                </a:r>
                <a:r>
                  <a:rPr lang="en-US" altLang="ru-RU" sz="14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 improvement </a:t>
                </a:r>
              </a:p>
            </p:txBody>
          </p:sp>
        </mc:Choice>
        <mc:Fallback xmlns="">
          <p:sp>
            <p:nvSpPr>
              <p:cNvPr id="6" name="Прямоугольник 2">
                <a:extLst>
                  <a:ext uri="{FF2B5EF4-FFF2-40B4-BE49-F238E27FC236}">
                    <a16:creationId xmlns:a16="http://schemas.microsoft.com/office/drawing/2014/main" id="{501BC5EA-1CDB-4EC7-A44E-9A5493868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564" y="4019993"/>
                <a:ext cx="4228967" cy="532646"/>
              </a:xfrm>
              <a:prstGeom prst="rect">
                <a:avLst/>
              </a:prstGeom>
              <a:blipFill>
                <a:blip r:embed="rId3"/>
                <a:stretch>
                  <a:fillRect t="-1136" b="-11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2">
                <a:extLst>
                  <a:ext uri="{FF2B5EF4-FFF2-40B4-BE49-F238E27FC236}">
                    <a16:creationId xmlns:a16="http://schemas.microsoft.com/office/drawing/2014/main" id="{A44FE046-64B6-4F3F-9213-3BE8229C1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3531" y="4037349"/>
                <a:ext cx="4228967" cy="532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b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4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 decreased from </a:t>
                </a:r>
                <a:r>
                  <a:rPr lang="en-US" altLang="ru-RU" sz="1400" dirty="0">
                    <a:latin typeface="Rockwell" panose="02060603020205020403" pitchFamily="18" charset="0"/>
                    <a:sym typeface="Symbol" panose="05050102010706020507" pitchFamily="18" charset="2"/>
                  </a:rPr>
                  <a:t>18.4</a:t>
                </a:r>
                <a:r>
                  <a:rPr lang="en-US" altLang="ru-RU" sz="14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mm to </a:t>
                </a:r>
                <a:r>
                  <a:rPr lang="en-US" altLang="ru-RU" sz="1400" dirty="0">
                    <a:latin typeface="Rockwell" panose="02060603020205020403" pitchFamily="18" charset="0"/>
                    <a:sym typeface="Symbol" panose="05050102010706020507" pitchFamily="18" charset="2"/>
                  </a:rPr>
                  <a:t>0.4</a:t>
                </a:r>
                <a:r>
                  <a:rPr lang="en-US" altLang="ru-RU" sz="14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mm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4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Factor </a:t>
                </a:r>
                <a:r>
                  <a:rPr lang="en-US" altLang="ru-RU" sz="1400" dirty="0">
                    <a:solidFill>
                      <a:srgbClr val="FF0000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46</a:t>
                </a:r>
                <a:r>
                  <a:rPr lang="en-US" altLang="ru-RU" sz="14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 improvement </a:t>
                </a:r>
              </a:p>
            </p:txBody>
          </p:sp>
        </mc:Choice>
        <mc:Fallback xmlns="">
          <p:sp>
            <p:nvSpPr>
              <p:cNvPr id="8" name="Прямоугольник 2">
                <a:extLst>
                  <a:ext uri="{FF2B5EF4-FFF2-40B4-BE49-F238E27FC236}">
                    <a16:creationId xmlns:a16="http://schemas.microsoft.com/office/drawing/2014/main" id="{A44FE046-64B6-4F3F-9213-3BE8229C1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3531" y="4037349"/>
                <a:ext cx="4228967" cy="532646"/>
              </a:xfrm>
              <a:prstGeom prst="rect">
                <a:avLst/>
              </a:prstGeom>
              <a:blipFill>
                <a:blip r:embed="rId4"/>
                <a:stretch>
                  <a:fillRect t="-1136" b="-11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9E9877CC-7C95-4D27-AA22-147206892039}"/>
              </a:ext>
            </a:extLst>
          </p:cNvPr>
          <p:cNvSpPr/>
          <p:nvPr/>
        </p:nvSpPr>
        <p:spPr>
          <a:xfrm>
            <a:off x="609652" y="1683781"/>
            <a:ext cx="1868853" cy="348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rgbClr val="FF0000"/>
                </a:solidFill>
              </a:rPr>
              <a:t>674</a:t>
            </a:r>
            <a:r>
              <a:rPr lang="en-US" altLang="zh-CN" sz="1400" b="1" dirty="0">
                <a:solidFill>
                  <a:schemeClr val="tx1"/>
                </a:solidFill>
              </a:rPr>
              <a:t> seeds</a:t>
            </a:r>
            <a:r>
              <a:rPr lang="zh-CN" altLang="en-US" sz="1400" b="1" dirty="0">
                <a:solidFill>
                  <a:schemeClr val="tx1"/>
                </a:solidFill>
              </a:rPr>
              <a:t> </a:t>
            </a:r>
            <a:r>
              <a:rPr lang="en-US" altLang="zh-CN" sz="1400" b="1" dirty="0">
                <a:solidFill>
                  <a:schemeClr val="tx1"/>
                </a:solidFill>
              </a:rPr>
              <a:t>converged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7727B64-FAAE-4877-B7C1-3C239E3B3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52" y="2208545"/>
            <a:ext cx="3766154" cy="144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E5B5403-3663-4565-B4DC-4C06641A7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923" y="2208545"/>
            <a:ext cx="3766154" cy="1440000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C143E6CE-0523-493D-9038-18F268EF7FAD}"/>
              </a:ext>
            </a:extLst>
          </p:cNvPr>
          <p:cNvSpPr txBox="1">
            <a:spLocks/>
          </p:cNvSpPr>
          <p:nvPr/>
        </p:nvSpPr>
        <p:spPr>
          <a:xfrm>
            <a:off x="568750" y="4708344"/>
            <a:ext cx="8114251" cy="131546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ru-RU" sz="1800" dirty="0">
                <a:solidFill>
                  <a:srgbClr val="0000FF"/>
                </a:solidFill>
                <a:latin typeface="Rockwell" panose="02060603020205020403" pitchFamily="18" charset="0"/>
                <a:sym typeface="Symbol" panose="05050102010706020507" pitchFamily="18" charset="2"/>
              </a:rPr>
              <a:t> The dispersion correction is performed for all selected seeds, 674 seeds are converged.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ru-RU" sz="1800" dirty="0">
                <a:solidFill>
                  <a:srgbClr val="0000FF"/>
                </a:solidFill>
                <a:latin typeface="Rockwell" panose="02060603020205020403" pitchFamily="18" charset="0"/>
                <a:sym typeface="Symbol" panose="05050102010706020507" pitchFamily="18" charset="2"/>
              </a:rPr>
              <a:t> The correction effect is </a:t>
            </a:r>
            <a:r>
              <a:rPr lang="en-US" altLang="zh-CN" sz="1800" dirty="0">
                <a:solidFill>
                  <a:srgbClr val="0000FF"/>
                </a:solidFill>
                <a:latin typeface="Rockwell" panose="02060603020205020403" pitchFamily="18" charset="0"/>
                <a:sym typeface="Symbol" panose="05050102010706020507" pitchFamily="18" charset="2"/>
              </a:rPr>
              <a:t>better than </a:t>
            </a:r>
            <a:r>
              <a:rPr lang="en-US" altLang="ru-RU" sz="1800" dirty="0">
                <a:solidFill>
                  <a:srgbClr val="0000FF"/>
                </a:solidFill>
                <a:latin typeface="Rockwell" panose="02060603020205020403" pitchFamily="18" charset="0"/>
                <a:sym typeface="Symbol" panose="05050102010706020507" pitchFamily="18" charset="2"/>
              </a:rPr>
              <a:t>that of CDR lattice.</a:t>
            </a:r>
          </a:p>
        </p:txBody>
      </p:sp>
    </p:spTree>
    <p:extLst>
      <p:ext uri="{BB962C8B-B14F-4D97-AF65-F5344CB8AC3E}">
        <p14:creationId xmlns:p14="http://schemas.microsoft.com/office/powerpoint/2010/main" val="185925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Custom 23">
      <a:dk1>
        <a:sysClr val="windowText" lastClr="000000"/>
      </a:dk1>
      <a:lt1>
        <a:sysClr val="window" lastClr="FFFFFF"/>
      </a:lt1>
      <a:dk2>
        <a:srgbClr val="6D3200"/>
      </a:dk2>
      <a:lt2>
        <a:srgbClr val="D8B97A"/>
      </a:lt2>
      <a:accent1>
        <a:srgbClr val="306994"/>
      </a:accent1>
      <a:accent2>
        <a:srgbClr val="39577A"/>
      </a:accent2>
      <a:accent3>
        <a:srgbClr val="7E5E34"/>
      </a:accent3>
      <a:accent4>
        <a:srgbClr val="B7B374"/>
      </a:accent4>
      <a:accent5>
        <a:srgbClr val="2C1600"/>
      </a:accent5>
      <a:accent6>
        <a:srgbClr val="864A3F"/>
      </a:accent6>
      <a:hlink>
        <a:srgbClr val="D8B97A"/>
      </a:hlink>
      <a:folHlink>
        <a:srgbClr val="D8B97A"/>
      </a:folHlink>
    </a:clrScheme>
    <a:fontScheme name="Custom 20">
      <a:majorFont>
        <a:latin typeface="Edwardian Script IT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566787_TF22987246" id="{72720CEE-364F-46BE-AE20-6C7966CC163B}" vid="{407FFBA5-D031-4849-AD9E-46559B48ABA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水滴</Template>
  <TotalTime>0</TotalTime>
  <Words>897</Words>
  <Application>Microsoft Office PowerPoint</Application>
  <PresentationFormat>全屏显示(4:3)</PresentationFormat>
  <Paragraphs>237</Paragraphs>
  <Slides>11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Microsoft YaHei UI</vt:lpstr>
      <vt:lpstr>MS Mincho</vt:lpstr>
      <vt:lpstr>等线</vt:lpstr>
      <vt:lpstr>Agency FB</vt:lpstr>
      <vt:lpstr>Arial</vt:lpstr>
      <vt:lpstr>Book Antiqua</vt:lpstr>
      <vt:lpstr>Calibri</vt:lpstr>
      <vt:lpstr>Cambria Math</vt:lpstr>
      <vt:lpstr>Microsoft Sans Serif</vt:lpstr>
      <vt:lpstr>Rockwell</vt:lpstr>
      <vt:lpstr>Stencil</vt:lpstr>
      <vt:lpstr>Symbol</vt:lpstr>
      <vt:lpstr>Times New Roman</vt:lpstr>
      <vt:lpstr>Wingdings</vt:lpstr>
      <vt:lpstr>Office 主题</vt:lpstr>
      <vt:lpstr>公式</vt:lpstr>
      <vt:lpstr>Error budget analysis to the acceptable DA of the collider ring</vt:lpstr>
      <vt:lpstr>Content</vt:lpstr>
      <vt:lpstr>Beam parameters</vt:lpstr>
      <vt:lpstr>Lattice and requirements</vt:lpstr>
      <vt:lpstr>The correction scheme</vt:lpstr>
      <vt:lpstr>Errors definition and challenges</vt:lpstr>
      <vt:lpstr>COD correction</vt:lpstr>
      <vt:lpstr>Dispersion correction</vt:lpstr>
      <vt:lpstr>Dispersion correction</vt:lpstr>
      <vt:lpstr>Beta-beating  correction</vt:lpstr>
      <vt:lpstr>Summary and to do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2021-01-14T10:34:59Z</dcterms:created>
  <dcterms:modified xsi:type="dcterms:W3CDTF">2021-09-22T04:37:45Z</dcterms:modified>
</cp:coreProperties>
</file>