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713" r:id="rId2"/>
    <p:sldMasterId id="2147483689" r:id="rId3"/>
    <p:sldMasterId id="2147483701" r:id="rId4"/>
    <p:sldMasterId id="2147483655" r:id="rId5"/>
  </p:sldMasterIdLst>
  <p:notesMasterIdLst>
    <p:notesMasterId r:id="rId52"/>
  </p:notesMasterIdLst>
  <p:sldIdLst>
    <p:sldId id="313" r:id="rId6"/>
    <p:sldId id="314" r:id="rId7"/>
    <p:sldId id="352" r:id="rId8"/>
    <p:sldId id="353" r:id="rId9"/>
    <p:sldId id="354" r:id="rId10"/>
    <p:sldId id="355" r:id="rId11"/>
    <p:sldId id="356" r:id="rId12"/>
    <p:sldId id="363" r:id="rId13"/>
    <p:sldId id="364" r:id="rId14"/>
    <p:sldId id="365" r:id="rId15"/>
    <p:sldId id="366" r:id="rId16"/>
    <p:sldId id="367" r:id="rId17"/>
    <p:sldId id="368" r:id="rId18"/>
    <p:sldId id="369" r:id="rId19"/>
    <p:sldId id="370" r:id="rId20"/>
    <p:sldId id="371" r:id="rId21"/>
    <p:sldId id="372" r:id="rId22"/>
    <p:sldId id="373" r:id="rId23"/>
    <p:sldId id="374" r:id="rId24"/>
    <p:sldId id="375" r:id="rId25"/>
    <p:sldId id="357" r:id="rId26"/>
    <p:sldId id="376" r:id="rId27"/>
    <p:sldId id="379" r:id="rId28"/>
    <p:sldId id="380" r:id="rId29"/>
    <p:sldId id="381" r:id="rId30"/>
    <p:sldId id="382" r:id="rId31"/>
    <p:sldId id="383" r:id="rId32"/>
    <p:sldId id="384" r:id="rId33"/>
    <p:sldId id="385" r:id="rId34"/>
    <p:sldId id="386" r:id="rId35"/>
    <p:sldId id="387" r:id="rId36"/>
    <p:sldId id="903" r:id="rId37"/>
    <p:sldId id="904" r:id="rId38"/>
    <p:sldId id="906" r:id="rId39"/>
    <p:sldId id="388" r:id="rId40"/>
    <p:sldId id="895" r:id="rId41"/>
    <p:sldId id="343" r:id="rId42"/>
    <p:sldId id="315" r:id="rId43"/>
    <p:sldId id="896" r:id="rId44"/>
    <p:sldId id="899" r:id="rId45"/>
    <p:sldId id="897" r:id="rId46"/>
    <p:sldId id="391" r:id="rId47"/>
    <p:sldId id="359" r:id="rId48"/>
    <p:sldId id="898" r:id="rId49"/>
    <p:sldId id="901" r:id="rId50"/>
    <p:sldId id="902" r:id="rId51"/>
  </p:sldIdLst>
  <p:sldSz cx="9144000" cy="6858000" type="screen4x3"/>
  <p:notesSz cx="6858000" cy="9144000"/>
  <p:photoAlbum showCaptions="1" layout="1pic"/>
  <p:defaultTextStyle>
    <a:defPPr>
      <a:defRPr lang="zh-CN"/>
    </a:defPPr>
    <a:lvl1pPr algn="l" rtl="0" fontAlgn="base">
      <a:spcBef>
        <a:spcPct val="0"/>
      </a:spcBef>
      <a:spcAft>
        <a:spcPct val="0"/>
      </a:spcAft>
      <a:defRPr sz="2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2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2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2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2400" kern="1200">
        <a:solidFill>
          <a:schemeClr val="tx1"/>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31" autoAdjust="0"/>
    <p:restoredTop sz="94760"/>
  </p:normalViewPr>
  <p:slideViewPr>
    <p:cSldViewPr>
      <p:cViewPr varScale="1">
        <p:scale>
          <a:sx n="86" d="100"/>
          <a:sy n="86" d="100"/>
        </p:scale>
        <p:origin x="648" y="2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934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A4571F6B-7599-6A41-B47E-AA51E02B3291}"/>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anose="020B0604020202020204" pitchFamily="34" charset="0"/>
              </a:defRPr>
            </a:lvl1pPr>
          </a:lstStyle>
          <a:p>
            <a:endParaRPr lang="en-US" altLang="zh-CN"/>
          </a:p>
        </p:txBody>
      </p:sp>
      <p:sp>
        <p:nvSpPr>
          <p:cNvPr id="92163" name="Rectangle 3">
            <a:extLst>
              <a:ext uri="{FF2B5EF4-FFF2-40B4-BE49-F238E27FC236}">
                <a16:creationId xmlns:a16="http://schemas.microsoft.com/office/drawing/2014/main" id="{52F16F7C-F0E5-1D42-BD28-8C236F603EC5}"/>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defRPr>
            </a:lvl1pPr>
          </a:lstStyle>
          <a:p>
            <a:endParaRPr lang="en-US" altLang="zh-CN"/>
          </a:p>
        </p:txBody>
      </p:sp>
      <p:sp>
        <p:nvSpPr>
          <p:cNvPr id="92164" name="Rectangle 4">
            <a:extLst>
              <a:ext uri="{FF2B5EF4-FFF2-40B4-BE49-F238E27FC236}">
                <a16:creationId xmlns:a16="http://schemas.microsoft.com/office/drawing/2014/main" id="{7FB16A47-A5C2-AB40-97D3-C3CDDA3B08B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165" name="Rectangle 5">
            <a:extLst>
              <a:ext uri="{FF2B5EF4-FFF2-40B4-BE49-F238E27FC236}">
                <a16:creationId xmlns:a16="http://schemas.microsoft.com/office/drawing/2014/main" id="{B1E70EF3-9413-484D-80E9-2AA5B88EF41B}"/>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2166" name="Rectangle 6">
            <a:extLst>
              <a:ext uri="{FF2B5EF4-FFF2-40B4-BE49-F238E27FC236}">
                <a16:creationId xmlns:a16="http://schemas.microsoft.com/office/drawing/2014/main" id="{FFDBA0FC-1F88-3E43-B821-FB7B8343B939}"/>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defRPr>
            </a:lvl1pPr>
          </a:lstStyle>
          <a:p>
            <a:endParaRPr lang="en-US" altLang="zh-CN"/>
          </a:p>
        </p:txBody>
      </p:sp>
      <p:sp>
        <p:nvSpPr>
          <p:cNvPr id="92167" name="Rectangle 7">
            <a:extLst>
              <a:ext uri="{FF2B5EF4-FFF2-40B4-BE49-F238E27FC236}">
                <a16:creationId xmlns:a16="http://schemas.microsoft.com/office/drawing/2014/main" id="{4DCA88DC-C492-9447-B1AC-8851E9461067}"/>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AB14CCA8-4475-8A43-83FC-C073014BECAD}" type="slidenum">
              <a:rPr lang="en-US" altLang="zh-CN"/>
              <a:pPr/>
              <a:t>‹#›</a:t>
            </a:fld>
            <a:endParaRPr lang="en-US" altLang="zh-CN"/>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A554844-38B5-8A49-9484-70E9DF75BC13}"/>
              </a:ext>
            </a:extLst>
          </p:cNvPr>
          <p:cNvSpPr>
            <a:spLocks noGrp="1" noChangeArrowheads="1"/>
          </p:cNvSpPr>
          <p:nvPr>
            <p:ph type="ctrTitle"/>
          </p:nvPr>
        </p:nvSpPr>
        <p:spPr>
          <a:xfrm>
            <a:off x="685800" y="2819400"/>
            <a:ext cx="7772400" cy="2057400"/>
          </a:xfrm>
        </p:spPr>
        <p:txBody>
          <a:bodyPr/>
          <a:lstStyle>
            <a:lvl1pPr algn="ctr">
              <a:defRPr sz="4800"/>
            </a:lvl1pPr>
          </a:lstStyle>
          <a:p>
            <a:pPr lvl="0"/>
            <a:r>
              <a:rPr lang="zh-CN" altLang="en-US" noProof="0"/>
              <a:t>单击此处编辑母版标题样式</a:t>
            </a:r>
          </a:p>
        </p:txBody>
      </p:sp>
      <p:sp>
        <p:nvSpPr>
          <p:cNvPr id="4099" name="Rectangle 3">
            <a:extLst>
              <a:ext uri="{FF2B5EF4-FFF2-40B4-BE49-F238E27FC236}">
                <a16:creationId xmlns:a16="http://schemas.microsoft.com/office/drawing/2014/main" id="{51B901C1-F277-B44A-8A42-C0592AB84ABD}"/>
              </a:ext>
            </a:extLst>
          </p:cNvPr>
          <p:cNvSpPr>
            <a:spLocks noGrp="1" noChangeArrowheads="1"/>
          </p:cNvSpPr>
          <p:nvPr>
            <p:ph type="subTitle" idx="1"/>
          </p:nvPr>
        </p:nvSpPr>
        <p:spPr>
          <a:xfrm>
            <a:off x="1219200" y="5029200"/>
            <a:ext cx="6400800" cy="914400"/>
          </a:xfrm>
        </p:spPr>
        <p:txBody>
          <a:bodyPr/>
          <a:lstStyle>
            <a:lvl1pPr marL="0" indent="0" algn="ctr">
              <a:buFontTx/>
              <a:buNone/>
              <a:defRPr sz="2400"/>
            </a:lvl1pPr>
          </a:lstStyle>
          <a:p>
            <a:pPr lvl="0"/>
            <a:r>
              <a:rPr lang="zh-CN" altLang="en-US" noProof="0"/>
              <a:t>单击此处编辑母版副标题样式</a:t>
            </a:r>
          </a:p>
        </p:txBody>
      </p:sp>
      <p:sp>
        <p:nvSpPr>
          <p:cNvPr id="4100" name="Rectangle 4">
            <a:extLst>
              <a:ext uri="{FF2B5EF4-FFF2-40B4-BE49-F238E27FC236}">
                <a16:creationId xmlns:a16="http://schemas.microsoft.com/office/drawing/2014/main" id="{B670DC82-59DC-C644-8301-51FBE63C1A75}"/>
              </a:ext>
            </a:extLst>
          </p:cNvPr>
          <p:cNvSpPr>
            <a:spLocks noGrp="1" noChangeArrowheads="1"/>
          </p:cNvSpPr>
          <p:nvPr>
            <p:ph type="dt" sz="half" idx="2"/>
          </p:nvPr>
        </p:nvSpPr>
        <p:spPr>
          <a:xfrm>
            <a:off x="381000" y="6248400"/>
            <a:ext cx="1905000" cy="381000"/>
          </a:xfrm>
        </p:spPr>
        <p:txBody>
          <a:bodyPr anchor="b"/>
          <a:lstStyle>
            <a:lvl1pPr>
              <a:defRPr kumimoji="0">
                <a:solidFill>
                  <a:srgbClr val="000000"/>
                </a:solidFill>
                <a:latin typeface="Garamond" panose="02020404030301010803" pitchFamily="18" charset="0"/>
              </a:defRPr>
            </a:lvl1pPr>
          </a:lstStyle>
          <a:p>
            <a:endParaRPr lang="en-US" altLang="zh-CN"/>
          </a:p>
        </p:txBody>
      </p:sp>
      <p:sp>
        <p:nvSpPr>
          <p:cNvPr id="4101" name="Rectangle 5">
            <a:extLst>
              <a:ext uri="{FF2B5EF4-FFF2-40B4-BE49-F238E27FC236}">
                <a16:creationId xmlns:a16="http://schemas.microsoft.com/office/drawing/2014/main" id="{8404FBEE-1295-604A-9D5F-DF1A25B9687B}"/>
              </a:ext>
            </a:extLst>
          </p:cNvPr>
          <p:cNvSpPr>
            <a:spLocks noGrp="1" noChangeArrowheads="1"/>
          </p:cNvSpPr>
          <p:nvPr>
            <p:ph type="ftr" sz="quarter" idx="3"/>
          </p:nvPr>
        </p:nvSpPr>
        <p:spPr>
          <a:xfrm>
            <a:off x="3124200" y="6248400"/>
            <a:ext cx="2895600" cy="381000"/>
          </a:xfrm>
        </p:spPr>
        <p:txBody>
          <a:bodyPr anchor="b"/>
          <a:lstStyle>
            <a:lvl1pPr>
              <a:defRPr kumimoji="0">
                <a:solidFill>
                  <a:srgbClr val="000000"/>
                </a:solidFill>
                <a:latin typeface="Garamond" panose="02020404030301010803" pitchFamily="18" charset="0"/>
              </a:defRPr>
            </a:lvl1pPr>
          </a:lstStyle>
          <a:p>
            <a:endParaRPr lang="en-US" altLang="zh-CN"/>
          </a:p>
        </p:txBody>
      </p:sp>
      <p:sp>
        <p:nvSpPr>
          <p:cNvPr id="4102" name="Rectangle 6">
            <a:extLst>
              <a:ext uri="{FF2B5EF4-FFF2-40B4-BE49-F238E27FC236}">
                <a16:creationId xmlns:a16="http://schemas.microsoft.com/office/drawing/2014/main" id="{34AA27A8-A69A-3E40-BE86-4AB5F39D72BA}"/>
              </a:ext>
            </a:extLst>
          </p:cNvPr>
          <p:cNvSpPr>
            <a:spLocks noGrp="1" noChangeArrowheads="1"/>
          </p:cNvSpPr>
          <p:nvPr>
            <p:ph type="sldNum" sz="quarter" idx="4"/>
          </p:nvPr>
        </p:nvSpPr>
        <p:spPr>
          <a:xfrm>
            <a:off x="6858000" y="6248400"/>
            <a:ext cx="1905000" cy="381000"/>
          </a:xfrm>
        </p:spPr>
        <p:txBody>
          <a:bodyPr anchor="b"/>
          <a:lstStyle>
            <a:lvl1pPr>
              <a:defRPr kumimoji="0">
                <a:solidFill>
                  <a:srgbClr val="000000"/>
                </a:solidFill>
                <a:latin typeface="Garamond" panose="02020404030301010803" pitchFamily="18" charset="0"/>
              </a:defRPr>
            </a:lvl1pPr>
          </a:lstStyle>
          <a:p>
            <a:fld id="{B036EC07-3376-6842-872C-21D8DEA9EDE9}" type="slidenum">
              <a:rPr lang="en-US" altLang="zh-CN"/>
              <a:pPr/>
              <a:t>‹#›</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099">
                                            <p:txEl>
                                              <p:pRg st="0" end="0"/>
                                            </p:txEl>
                                          </p:spTgt>
                                        </p:tgtEl>
                                        <p:attrNameLst>
                                          <p:attrName>style.visibility</p:attrName>
                                        </p:attrNameLst>
                                      </p:cBhvr>
                                      <p:to>
                                        <p:strVal val="visible"/>
                                      </p:to>
                                    </p:set>
                                    <p:animEffect transition="in" filter="dissolve">
                                      <p:cBhvr>
                                        <p:cTn id="11" dur="500"/>
                                        <p:tgtEl>
                                          <p:spTgt spid="4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4099" grpId="0" build="p" autoUpdateAnimBg="0" advAuto="0">
        <p:tmplLst>
          <p:tmpl lvl="1">
            <p:tnLst>
              <p:par>
                <p:cTn presetID="9" presetClass="entr" presetSubtype="0" fill="hold" nodeType="after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dissolve">
                      <p:cBhvr>
                        <p:cTn dur="500"/>
                        <p:tgtEl>
                          <p:spTgt spid="4099"/>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666449-B9D0-3D4A-A5A7-84062C007DF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865B7AE-E795-F243-BE84-412430581D37}"/>
              </a:ext>
            </a:extLst>
          </p:cNvPr>
          <p:cNvSpPr>
            <a:spLocks noGrp="1"/>
          </p:cNvSpPr>
          <p:nvPr>
            <p:ph type="body" orient="vert" idx="1"/>
          </p:nvPr>
        </p:nvSpPr>
        <p:spPr/>
        <p:txBody>
          <a:bodyPr vert="eaVert"/>
          <a:lstStyle/>
          <a:p>
            <a:r>
              <a:rPr lang="zh-CN" altLang="en-US"/>
              <a:t>编辑母版文本样式
第二级
第三级
第四级
第五级</a:t>
            </a:r>
          </a:p>
        </p:txBody>
      </p:sp>
      <p:sp>
        <p:nvSpPr>
          <p:cNvPr id="4" name="日期占位符 3">
            <a:extLst>
              <a:ext uri="{FF2B5EF4-FFF2-40B4-BE49-F238E27FC236}">
                <a16:creationId xmlns:a16="http://schemas.microsoft.com/office/drawing/2014/main" id="{2C604567-0894-0B42-B1F9-D7E1EDA6D88E}"/>
              </a:ext>
            </a:extLst>
          </p:cNvPr>
          <p:cNvSpPr>
            <a:spLocks noGrp="1"/>
          </p:cNvSpPr>
          <p:nvPr>
            <p:ph type="dt" sz="half" idx="10"/>
          </p:nvPr>
        </p:nvSpPr>
        <p:spPr/>
        <p:txBody>
          <a:bodyPr/>
          <a:lstStyle>
            <a:lvl1pPr>
              <a:defRPr/>
            </a:lvl1pPr>
          </a:lstStyle>
          <a:p>
            <a:endParaRPr lang="en-US" altLang="zh-CN"/>
          </a:p>
        </p:txBody>
      </p:sp>
      <p:sp>
        <p:nvSpPr>
          <p:cNvPr id="5" name="页脚占位符 4">
            <a:extLst>
              <a:ext uri="{FF2B5EF4-FFF2-40B4-BE49-F238E27FC236}">
                <a16:creationId xmlns:a16="http://schemas.microsoft.com/office/drawing/2014/main" id="{F2036BA2-4ACA-2242-AEDF-557761330203}"/>
              </a:ext>
            </a:extLst>
          </p:cNvPr>
          <p:cNvSpPr>
            <a:spLocks noGrp="1"/>
          </p:cNvSpPr>
          <p:nvPr>
            <p:ph type="ftr" sz="quarter" idx="11"/>
          </p:nvPr>
        </p:nvSpPr>
        <p:spPr/>
        <p:txBody>
          <a:bodyPr/>
          <a:lstStyle>
            <a:lvl1pPr>
              <a:defRPr/>
            </a:lvl1pPr>
          </a:lstStyle>
          <a:p>
            <a:endParaRPr lang="en-US" altLang="zh-CN"/>
          </a:p>
        </p:txBody>
      </p:sp>
      <p:sp>
        <p:nvSpPr>
          <p:cNvPr id="6" name="灯片编号占位符 5">
            <a:extLst>
              <a:ext uri="{FF2B5EF4-FFF2-40B4-BE49-F238E27FC236}">
                <a16:creationId xmlns:a16="http://schemas.microsoft.com/office/drawing/2014/main" id="{33E94CEB-F241-4D4D-BAC5-7F822B8E458C}"/>
              </a:ext>
            </a:extLst>
          </p:cNvPr>
          <p:cNvSpPr>
            <a:spLocks noGrp="1"/>
          </p:cNvSpPr>
          <p:nvPr>
            <p:ph type="sldNum" sz="quarter" idx="12"/>
          </p:nvPr>
        </p:nvSpPr>
        <p:spPr/>
        <p:txBody>
          <a:bodyPr/>
          <a:lstStyle>
            <a:lvl1pPr>
              <a:defRPr/>
            </a:lvl1pPr>
          </a:lstStyle>
          <a:p>
            <a:fld id="{53225126-9D98-C44D-89C2-EC619CAF4E1A}" type="slidenum">
              <a:rPr lang="en-US" altLang="zh-CN"/>
              <a:pPr/>
              <a:t>‹#›</a:t>
            </a:fld>
            <a:endParaRPr lang="en-US" altLang="zh-CN"/>
          </a:p>
        </p:txBody>
      </p:sp>
    </p:spTree>
    <p:extLst>
      <p:ext uri="{BB962C8B-B14F-4D97-AF65-F5344CB8AC3E}">
        <p14:creationId xmlns:p14="http://schemas.microsoft.com/office/powerpoint/2010/main" val="2489766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C9A6FD-EF98-2A44-81A6-D59060FCE71C}"/>
              </a:ext>
            </a:extLst>
          </p:cNvPr>
          <p:cNvSpPr>
            <a:spLocks noGrp="1"/>
          </p:cNvSpPr>
          <p:nvPr>
            <p:ph type="title" orient="vert"/>
          </p:nvPr>
        </p:nvSpPr>
        <p:spPr>
          <a:xfrm>
            <a:off x="6229350" y="76200"/>
            <a:ext cx="1695450" cy="5867400"/>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1319049-B5AE-FD46-9267-2BCDB5A58132}"/>
              </a:ext>
            </a:extLst>
          </p:cNvPr>
          <p:cNvSpPr>
            <a:spLocks noGrp="1"/>
          </p:cNvSpPr>
          <p:nvPr>
            <p:ph type="body" orient="vert" idx="1"/>
          </p:nvPr>
        </p:nvSpPr>
        <p:spPr>
          <a:xfrm>
            <a:off x="1143000" y="76200"/>
            <a:ext cx="4933950" cy="5867400"/>
          </a:xfrm>
        </p:spPr>
        <p:txBody>
          <a:bodyPr vert="eaVert"/>
          <a:lstStyle/>
          <a:p>
            <a:r>
              <a:rPr lang="zh-CN" altLang="en-US"/>
              <a:t>编辑母版文本样式
第二级
第三级
第四级
第五级</a:t>
            </a:r>
          </a:p>
        </p:txBody>
      </p:sp>
      <p:sp>
        <p:nvSpPr>
          <p:cNvPr id="4" name="日期占位符 3">
            <a:extLst>
              <a:ext uri="{FF2B5EF4-FFF2-40B4-BE49-F238E27FC236}">
                <a16:creationId xmlns:a16="http://schemas.microsoft.com/office/drawing/2014/main" id="{09495F9C-FE1C-B348-BCA6-739720555E07}"/>
              </a:ext>
            </a:extLst>
          </p:cNvPr>
          <p:cNvSpPr>
            <a:spLocks noGrp="1"/>
          </p:cNvSpPr>
          <p:nvPr>
            <p:ph type="dt" sz="half" idx="10"/>
          </p:nvPr>
        </p:nvSpPr>
        <p:spPr/>
        <p:txBody>
          <a:bodyPr/>
          <a:lstStyle>
            <a:lvl1pPr>
              <a:defRPr/>
            </a:lvl1pPr>
          </a:lstStyle>
          <a:p>
            <a:endParaRPr lang="en-US" altLang="zh-CN"/>
          </a:p>
        </p:txBody>
      </p:sp>
      <p:sp>
        <p:nvSpPr>
          <p:cNvPr id="5" name="页脚占位符 4">
            <a:extLst>
              <a:ext uri="{FF2B5EF4-FFF2-40B4-BE49-F238E27FC236}">
                <a16:creationId xmlns:a16="http://schemas.microsoft.com/office/drawing/2014/main" id="{5DAF7E9F-5372-2E47-BAA2-52B9C823AAE5}"/>
              </a:ext>
            </a:extLst>
          </p:cNvPr>
          <p:cNvSpPr>
            <a:spLocks noGrp="1"/>
          </p:cNvSpPr>
          <p:nvPr>
            <p:ph type="ftr" sz="quarter" idx="11"/>
          </p:nvPr>
        </p:nvSpPr>
        <p:spPr/>
        <p:txBody>
          <a:bodyPr/>
          <a:lstStyle>
            <a:lvl1pPr>
              <a:defRPr/>
            </a:lvl1pPr>
          </a:lstStyle>
          <a:p>
            <a:endParaRPr lang="en-US" altLang="zh-CN"/>
          </a:p>
        </p:txBody>
      </p:sp>
      <p:sp>
        <p:nvSpPr>
          <p:cNvPr id="6" name="灯片编号占位符 5">
            <a:extLst>
              <a:ext uri="{FF2B5EF4-FFF2-40B4-BE49-F238E27FC236}">
                <a16:creationId xmlns:a16="http://schemas.microsoft.com/office/drawing/2014/main" id="{2234A5B2-4F00-804A-BE0E-B967CB6ABAE1}"/>
              </a:ext>
            </a:extLst>
          </p:cNvPr>
          <p:cNvSpPr>
            <a:spLocks noGrp="1"/>
          </p:cNvSpPr>
          <p:nvPr>
            <p:ph type="sldNum" sz="quarter" idx="12"/>
          </p:nvPr>
        </p:nvSpPr>
        <p:spPr/>
        <p:txBody>
          <a:bodyPr/>
          <a:lstStyle>
            <a:lvl1pPr>
              <a:defRPr/>
            </a:lvl1pPr>
          </a:lstStyle>
          <a:p>
            <a:fld id="{39A620AC-3F0E-A249-9C53-1EA783E994B5}" type="slidenum">
              <a:rPr lang="en-US" altLang="zh-CN"/>
              <a:pPr/>
              <a:t>‹#›</a:t>
            </a:fld>
            <a:endParaRPr lang="en-US" altLang="zh-CN"/>
          </a:p>
        </p:txBody>
      </p:sp>
    </p:spTree>
    <p:extLst>
      <p:ext uri="{BB962C8B-B14F-4D97-AF65-F5344CB8AC3E}">
        <p14:creationId xmlns:p14="http://schemas.microsoft.com/office/powerpoint/2010/main" val="3520971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5C801-F5EA-2042-B98D-04A682D5CAC9}"/>
              </a:ext>
            </a:extLst>
          </p:cNvPr>
          <p:cNvSpPr>
            <a:spLocks noGrp="1"/>
          </p:cNvSpPr>
          <p:nvPr>
            <p:ph type="title"/>
          </p:nvPr>
        </p:nvSpPr>
        <p:spPr>
          <a:xfrm>
            <a:off x="1143000" y="76200"/>
            <a:ext cx="6781800" cy="1066800"/>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9916083-61AC-6742-BDDE-1A633BAEAB1D}"/>
              </a:ext>
            </a:extLst>
          </p:cNvPr>
          <p:cNvSpPr>
            <a:spLocks noGrp="1"/>
          </p:cNvSpPr>
          <p:nvPr>
            <p:ph type="body" sz="half" idx="1"/>
          </p:nvPr>
        </p:nvSpPr>
        <p:spPr>
          <a:xfrm>
            <a:off x="1143000" y="1219200"/>
            <a:ext cx="3314700" cy="4724400"/>
          </a:xfrm>
        </p:spPr>
        <p:txBody>
          <a:bodyPr/>
          <a:lstStyle/>
          <a:p>
            <a:r>
              <a:rPr lang="zh-CN" altLang="en-US"/>
              <a:t>编辑母版文本样式
第二级
第三级
第四级
第五级</a:t>
            </a:r>
          </a:p>
        </p:txBody>
      </p:sp>
      <p:sp>
        <p:nvSpPr>
          <p:cNvPr id="4" name="内容占位符 3">
            <a:extLst>
              <a:ext uri="{FF2B5EF4-FFF2-40B4-BE49-F238E27FC236}">
                <a16:creationId xmlns:a16="http://schemas.microsoft.com/office/drawing/2014/main" id="{C2FF1DC0-EF59-584C-B1B7-096AEB3D1261}"/>
              </a:ext>
            </a:extLst>
          </p:cNvPr>
          <p:cNvSpPr>
            <a:spLocks noGrp="1"/>
          </p:cNvSpPr>
          <p:nvPr>
            <p:ph sz="half" idx="2"/>
          </p:nvPr>
        </p:nvSpPr>
        <p:spPr>
          <a:xfrm>
            <a:off x="4610100" y="1219200"/>
            <a:ext cx="3314700" cy="4724400"/>
          </a:xfrm>
        </p:spPr>
        <p:txBody>
          <a:bodyPr/>
          <a:lstStyle/>
          <a:p>
            <a:r>
              <a:rPr lang="zh-CN" altLang="en-US"/>
              <a:t>编辑母版文本样式
第二级
第三级
第四级
第五级</a:t>
            </a:r>
          </a:p>
        </p:txBody>
      </p:sp>
      <p:sp>
        <p:nvSpPr>
          <p:cNvPr id="5" name="日期占位符 4">
            <a:extLst>
              <a:ext uri="{FF2B5EF4-FFF2-40B4-BE49-F238E27FC236}">
                <a16:creationId xmlns:a16="http://schemas.microsoft.com/office/drawing/2014/main" id="{260BFF19-6F41-5248-902F-412909181FAD}"/>
              </a:ext>
            </a:extLst>
          </p:cNvPr>
          <p:cNvSpPr>
            <a:spLocks noGrp="1"/>
          </p:cNvSpPr>
          <p:nvPr>
            <p:ph type="dt" sz="half" idx="10"/>
          </p:nvPr>
        </p:nvSpPr>
        <p:spPr>
          <a:xfrm>
            <a:off x="457200" y="6245225"/>
            <a:ext cx="2133600" cy="476250"/>
          </a:xfrm>
        </p:spPr>
        <p:txBody>
          <a:bodyPr/>
          <a:lstStyle>
            <a:lvl1pPr>
              <a:defRPr/>
            </a:lvl1pPr>
          </a:lstStyle>
          <a:p>
            <a:endParaRPr lang="en-US" altLang="zh-CN"/>
          </a:p>
        </p:txBody>
      </p:sp>
      <p:sp>
        <p:nvSpPr>
          <p:cNvPr id="6" name="页脚占位符 5">
            <a:extLst>
              <a:ext uri="{FF2B5EF4-FFF2-40B4-BE49-F238E27FC236}">
                <a16:creationId xmlns:a16="http://schemas.microsoft.com/office/drawing/2014/main" id="{A69180D3-0F8A-1244-A855-8B863A1CA557}"/>
              </a:ext>
            </a:extLst>
          </p:cNvPr>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7" name="灯片编号占位符 6">
            <a:extLst>
              <a:ext uri="{FF2B5EF4-FFF2-40B4-BE49-F238E27FC236}">
                <a16:creationId xmlns:a16="http://schemas.microsoft.com/office/drawing/2014/main" id="{5EC6171C-22AE-DF44-8FA8-86CDC7A1BEBD}"/>
              </a:ext>
            </a:extLst>
          </p:cNvPr>
          <p:cNvSpPr>
            <a:spLocks noGrp="1"/>
          </p:cNvSpPr>
          <p:nvPr>
            <p:ph type="sldNum" sz="quarter" idx="12"/>
          </p:nvPr>
        </p:nvSpPr>
        <p:spPr>
          <a:xfrm>
            <a:off x="6553200" y="6245225"/>
            <a:ext cx="2133600" cy="476250"/>
          </a:xfrm>
        </p:spPr>
        <p:txBody>
          <a:bodyPr/>
          <a:lstStyle>
            <a:lvl1pPr>
              <a:defRPr/>
            </a:lvl1pPr>
          </a:lstStyle>
          <a:p>
            <a:fld id="{D98C0114-E7CC-0044-BB22-A8501FB90461}" type="slidenum">
              <a:rPr lang="en-US" altLang="zh-CN"/>
              <a:pPr/>
              <a:t>‹#›</a:t>
            </a:fld>
            <a:endParaRPr lang="en-US" altLang="zh-CN"/>
          </a:p>
        </p:txBody>
      </p:sp>
    </p:spTree>
    <p:extLst>
      <p:ext uri="{BB962C8B-B14F-4D97-AF65-F5344CB8AC3E}">
        <p14:creationId xmlns:p14="http://schemas.microsoft.com/office/powerpoint/2010/main" val="3966987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A05384-153E-124B-8345-ED7BB26458D2}"/>
              </a:ext>
            </a:extLst>
          </p:cNvPr>
          <p:cNvSpPr>
            <a:spLocks noGrp="1"/>
          </p:cNvSpPr>
          <p:nvPr>
            <p:ph type="ctrTitle"/>
          </p:nvPr>
        </p:nvSpPr>
        <p:spPr>
          <a:xfrm>
            <a:off x="1143000" y="1122363"/>
            <a:ext cx="6858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3037857D-5C48-2B45-9BF8-1C074D37493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3CFA64E7-00CD-A54F-A872-62D880855B8A}"/>
              </a:ext>
            </a:extLst>
          </p:cNvPr>
          <p:cNvSpPr>
            <a:spLocks noGrp="1"/>
          </p:cNvSpPr>
          <p:nvPr>
            <p:ph type="dt" sz="half" idx="10"/>
          </p:nvPr>
        </p:nvSpPr>
        <p:spPr/>
        <p:txBody>
          <a:bodyPr/>
          <a:lstStyle/>
          <a:p>
            <a:fld id="{9E174E81-A90D-AF41-BE20-4EAF75B2FC83}"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656057B3-6BA3-7040-8AC4-6BEC66C9E27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EA557B0-A8A8-AD4D-9DA8-28037A9333C8}"/>
              </a:ext>
            </a:extLst>
          </p:cNvPr>
          <p:cNvSpPr>
            <a:spLocks noGrp="1"/>
          </p:cNvSpPr>
          <p:nvPr>
            <p:ph type="sldNum" sz="quarter" idx="12"/>
          </p:nvPr>
        </p:nvSpPr>
        <p:spPr/>
        <p:txBody>
          <a:bodyPr/>
          <a:lstStyle/>
          <a:p>
            <a:fld id="{B027902B-8771-444D-B0FD-FED769A9649C}" type="slidenum">
              <a:rPr kumimoji="1" lang="zh-CN" altLang="en-US" smtClean="0"/>
              <a:t>‹#›</a:t>
            </a:fld>
            <a:endParaRPr kumimoji="1" lang="zh-CN" altLang="en-US"/>
          </a:p>
        </p:txBody>
      </p:sp>
    </p:spTree>
    <p:extLst>
      <p:ext uri="{BB962C8B-B14F-4D97-AF65-F5344CB8AC3E}">
        <p14:creationId xmlns:p14="http://schemas.microsoft.com/office/powerpoint/2010/main" val="1489128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72A72-CDEB-A649-881D-4A45708F7260}"/>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55B361DD-FF1C-274D-9C36-979C3CCA3F94}"/>
              </a:ext>
            </a:extLst>
          </p:cNvPr>
          <p:cNvSpPr>
            <a:spLocks noGrp="1"/>
          </p:cNvSpPr>
          <p:nvPr>
            <p:ph idx="1"/>
          </p:nvPr>
        </p:nvSpPr>
        <p:spPr/>
        <p:txBody>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EEC36AD8-6B1B-0345-AE99-EE9266681CFE}"/>
              </a:ext>
            </a:extLst>
          </p:cNvPr>
          <p:cNvSpPr>
            <a:spLocks noGrp="1"/>
          </p:cNvSpPr>
          <p:nvPr>
            <p:ph type="dt" sz="half" idx="10"/>
          </p:nvPr>
        </p:nvSpPr>
        <p:spPr/>
        <p:txBody>
          <a:bodyPr/>
          <a:lstStyle/>
          <a:p>
            <a:fld id="{9E174E81-A90D-AF41-BE20-4EAF75B2FC83}"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F5FF2055-28C0-2B4C-9ADD-4EE2B3E7CA9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342548FF-7922-E747-870A-ABF965B46A38}"/>
              </a:ext>
            </a:extLst>
          </p:cNvPr>
          <p:cNvSpPr>
            <a:spLocks noGrp="1"/>
          </p:cNvSpPr>
          <p:nvPr>
            <p:ph type="sldNum" sz="quarter" idx="12"/>
          </p:nvPr>
        </p:nvSpPr>
        <p:spPr/>
        <p:txBody>
          <a:bodyPr/>
          <a:lstStyle/>
          <a:p>
            <a:fld id="{B027902B-8771-444D-B0FD-FED769A9649C}" type="slidenum">
              <a:rPr kumimoji="1" lang="zh-CN" altLang="en-US" smtClean="0"/>
              <a:t>‹#›</a:t>
            </a:fld>
            <a:endParaRPr kumimoji="1" lang="zh-CN" altLang="en-US"/>
          </a:p>
        </p:txBody>
      </p:sp>
    </p:spTree>
    <p:extLst>
      <p:ext uri="{BB962C8B-B14F-4D97-AF65-F5344CB8AC3E}">
        <p14:creationId xmlns:p14="http://schemas.microsoft.com/office/powerpoint/2010/main" val="169222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69BE0C-ADA9-4D47-8A6C-5691EF53AA34}"/>
              </a:ext>
            </a:extLst>
          </p:cNvPr>
          <p:cNvSpPr>
            <a:spLocks noGrp="1"/>
          </p:cNvSpPr>
          <p:nvPr>
            <p:ph type="title"/>
          </p:nvPr>
        </p:nvSpPr>
        <p:spPr>
          <a:xfrm>
            <a:off x="623888" y="1709738"/>
            <a:ext cx="78867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E50CB96-1AF4-2D40-B437-A3E9020A8B1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F77947B5-BDA3-B649-9BD9-46841CAF61EF}"/>
              </a:ext>
            </a:extLst>
          </p:cNvPr>
          <p:cNvSpPr>
            <a:spLocks noGrp="1"/>
          </p:cNvSpPr>
          <p:nvPr>
            <p:ph type="dt" sz="half" idx="10"/>
          </p:nvPr>
        </p:nvSpPr>
        <p:spPr/>
        <p:txBody>
          <a:bodyPr/>
          <a:lstStyle/>
          <a:p>
            <a:fld id="{9E174E81-A90D-AF41-BE20-4EAF75B2FC83}"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E8011B42-2342-8E46-92EA-63B36FD1C71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E4710407-B1AA-944F-83B9-4BC6A42596FD}"/>
              </a:ext>
            </a:extLst>
          </p:cNvPr>
          <p:cNvSpPr>
            <a:spLocks noGrp="1"/>
          </p:cNvSpPr>
          <p:nvPr>
            <p:ph type="sldNum" sz="quarter" idx="12"/>
          </p:nvPr>
        </p:nvSpPr>
        <p:spPr/>
        <p:txBody>
          <a:bodyPr/>
          <a:lstStyle/>
          <a:p>
            <a:fld id="{B027902B-8771-444D-B0FD-FED769A9649C}" type="slidenum">
              <a:rPr kumimoji="1" lang="zh-CN" altLang="en-US" smtClean="0"/>
              <a:t>‹#›</a:t>
            </a:fld>
            <a:endParaRPr kumimoji="1" lang="zh-CN" altLang="en-US"/>
          </a:p>
        </p:txBody>
      </p:sp>
    </p:spTree>
    <p:extLst>
      <p:ext uri="{BB962C8B-B14F-4D97-AF65-F5344CB8AC3E}">
        <p14:creationId xmlns:p14="http://schemas.microsoft.com/office/powerpoint/2010/main" val="212482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7FB9C4-8BBE-9545-83A8-44931CBC7818}"/>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153F4A8-3607-2448-A6E7-9A6165C3CE15}"/>
              </a:ext>
            </a:extLst>
          </p:cNvPr>
          <p:cNvSpPr>
            <a:spLocks noGrp="1"/>
          </p:cNvSpPr>
          <p:nvPr>
            <p:ph sz="half" idx="1"/>
          </p:nvPr>
        </p:nvSpPr>
        <p:spPr>
          <a:xfrm>
            <a:off x="628650" y="1825625"/>
            <a:ext cx="3867150" cy="4351338"/>
          </a:xfrm>
        </p:spPr>
        <p:txBody>
          <a:body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19CA0AA0-70FB-1C44-B2BC-3A8375E60D4F}"/>
              </a:ext>
            </a:extLst>
          </p:cNvPr>
          <p:cNvSpPr>
            <a:spLocks noGrp="1"/>
          </p:cNvSpPr>
          <p:nvPr>
            <p:ph sz="half" idx="2"/>
          </p:nvPr>
        </p:nvSpPr>
        <p:spPr>
          <a:xfrm>
            <a:off x="4648200" y="1825625"/>
            <a:ext cx="3867150" cy="4351338"/>
          </a:xfrm>
        </p:spPr>
        <p:txBody>
          <a:body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0DF8A7E8-82FA-2342-8ABE-882433E98F97}"/>
              </a:ext>
            </a:extLst>
          </p:cNvPr>
          <p:cNvSpPr>
            <a:spLocks noGrp="1"/>
          </p:cNvSpPr>
          <p:nvPr>
            <p:ph type="dt" sz="half" idx="10"/>
          </p:nvPr>
        </p:nvSpPr>
        <p:spPr/>
        <p:txBody>
          <a:bodyPr/>
          <a:lstStyle/>
          <a:p>
            <a:fld id="{9E174E81-A90D-AF41-BE20-4EAF75B2FC83}" type="datetimeFigureOut">
              <a:rPr kumimoji="1" lang="zh-CN" altLang="en-US" smtClean="0"/>
              <a:t>2021/10/9</a:t>
            </a:fld>
            <a:endParaRPr kumimoji="1" lang="zh-CN" altLang="en-US"/>
          </a:p>
        </p:txBody>
      </p:sp>
      <p:sp>
        <p:nvSpPr>
          <p:cNvPr id="6" name="页脚占位符 5">
            <a:extLst>
              <a:ext uri="{FF2B5EF4-FFF2-40B4-BE49-F238E27FC236}">
                <a16:creationId xmlns:a16="http://schemas.microsoft.com/office/drawing/2014/main" id="{AD4A3B46-E5B0-0C4C-8F91-FE5B29A583E5}"/>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7A92FB8A-DE6A-6C4A-93A4-EA869BCA5039}"/>
              </a:ext>
            </a:extLst>
          </p:cNvPr>
          <p:cNvSpPr>
            <a:spLocks noGrp="1"/>
          </p:cNvSpPr>
          <p:nvPr>
            <p:ph type="sldNum" sz="quarter" idx="12"/>
          </p:nvPr>
        </p:nvSpPr>
        <p:spPr/>
        <p:txBody>
          <a:bodyPr/>
          <a:lstStyle/>
          <a:p>
            <a:fld id="{B027902B-8771-444D-B0FD-FED769A9649C}" type="slidenum">
              <a:rPr kumimoji="1" lang="zh-CN" altLang="en-US" smtClean="0"/>
              <a:t>‹#›</a:t>
            </a:fld>
            <a:endParaRPr kumimoji="1" lang="zh-CN" altLang="en-US"/>
          </a:p>
        </p:txBody>
      </p:sp>
    </p:spTree>
    <p:extLst>
      <p:ext uri="{BB962C8B-B14F-4D97-AF65-F5344CB8AC3E}">
        <p14:creationId xmlns:p14="http://schemas.microsoft.com/office/powerpoint/2010/main" val="3616942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DF5F3-2747-2F4A-8D18-B9CB58A28F5F}"/>
              </a:ext>
            </a:extLst>
          </p:cNvPr>
          <p:cNvSpPr>
            <a:spLocks noGrp="1"/>
          </p:cNvSpPr>
          <p:nvPr>
            <p:ph type="title"/>
          </p:nvPr>
        </p:nvSpPr>
        <p:spPr>
          <a:xfrm>
            <a:off x="630238" y="365125"/>
            <a:ext cx="78867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C0157DE-0EC1-164A-A33E-D3EB2EC62A0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BAACD609-621B-5A4E-8ADA-93082119FB33}"/>
              </a:ext>
            </a:extLst>
          </p:cNvPr>
          <p:cNvSpPr>
            <a:spLocks noGrp="1"/>
          </p:cNvSpPr>
          <p:nvPr>
            <p:ph sz="half" idx="2"/>
          </p:nvPr>
        </p:nvSpPr>
        <p:spPr>
          <a:xfrm>
            <a:off x="630238" y="2505075"/>
            <a:ext cx="3868737" cy="3684588"/>
          </a:xfrm>
        </p:spPr>
        <p:txBody>
          <a:bodyPr/>
          <a:lstStyle/>
          <a:p>
            <a:r>
              <a:rPr kumimoji="1" lang="zh-CN" altLang="en-US"/>
              <a:t>编辑母版文本样式
第二级
第三级
第四级
第五级</a:t>
            </a:r>
          </a:p>
        </p:txBody>
      </p:sp>
      <p:sp>
        <p:nvSpPr>
          <p:cNvPr id="5" name="文本占位符 4">
            <a:extLst>
              <a:ext uri="{FF2B5EF4-FFF2-40B4-BE49-F238E27FC236}">
                <a16:creationId xmlns:a16="http://schemas.microsoft.com/office/drawing/2014/main" id="{00C2F1E9-F3F6-7341-A009-AB590E0F330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6" name="内容占位符 5">
            <a:extLst>
              <a:ext uri="{FF2B5EF4-FFF2-40B4-BE49-F238E27FC236}">
                <a16:creationId xmlns:a16="http://schemas.microsoft.com/office/drawing/2014/main" id="{6ADF13C1-70B3-F049-BAA1-6911DA4E3666}"/>
              </a:ext>
            </a:extLst>
          </p:cNvPr>
          <p:cNvSpPr>
            <a:spLocks noGrp="1"/>
          </p:cNvSpPr>
          <p:nvPr>
            <p:ph sz="quarter" idx="4"/>
          </p:nvPr>
        </p:nvSpPr>
        <p:spPr>
          <a:xfrm>
            <a:off x="4629150" y="2505075"/>
            <a:ext cx="3887788" cy="3684588"/>
          </a:xfrm>
        </p:spPr>
        <p:txBody>
          <a:bodyPr/>
          <a:lstStyle/>
          <a:p>
            <a:r>
              <a:rPr kumimoji="1" lang="zh-CN" altLang="en-US"/>
              <a:t>编辑母版文本样式
第二级
第三级
第四级
第五级</a:t>
            </a:r>
          </a:p>
        </p:txBody>
      </p:sp>
      <p:sp>
        <p:nvSpPr>
          <p:cNvPr id="7" name="日期占位符 6">
            <a:extLst>
              <a:ext uri="{FF2B5EF4-FFF2-40B4-BE49-F238E27FC236}">
                <a16:creationId xmlns:a16="http://schemas.microsoft.com/office/drawing/2014/main" id="{B3157D18-ED01-8E43-B126-27E83EB4E5DF}"/>
              </a:ext>
            </a:extLst>
          </p:cNvPr>
          <p:cNvSpPr>
            <a:spLocks noGrp="1"/>
          </p:cNvSpPr>
          <p:nvPr>
            <p:ph type="dt" sz="half" idx="10"/>
          </p:nvPr>
        </p:nvSpPr>
        <p:spPr/>
        <p:txBody>
          <a:bodyPr/>
          <a:lstStyle/>
          <a:p>
            <a:fld id="{9E174E81-A90D-AF41-BE20-4EAF75B2FC83}" type="datetimeFigureOut">
              <a:rPr kumimoji="1" lang="zh-CN" altLang="en-US" smtClean="0"/>
              <a:t>2021/10/9</a:t>
            </a:fld>
            <a:endParaRPr kumimoji="1" lang="zh-CN" altLang="en-US"/>
          </a:p>
        </p:txBody>
      </p:sp>
      <p:sp>
        <p:nvSpPr>
          <p:cNvPr id="8" name="页脚占位符 7">
            <a:extLst>
              <a:ext uri="{FF2B5EF4-FFF2-40B4-BE49-F238E27FC236}">
                <a16:creationId xmlns:a16="http://schemas.microsoft.com/office/drawing/2014/main" id="{1255D1B5-4E0A-BB41-809E-7D478BD330C3}"/>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20D087F7-BF23-C149-A9EB-4B9CBF464B1B}"/>
              </a:ext>
            </a:extLst>
          </p:cNvPr>
          <p:cNvSpPr>
            <a:spLocks noGrp="1"/>
          </p:cNvSpPr>
          <p:nvPr>
            <p:ph type="sldNum" sz="quarter" idx="12"/>
          </p:nvPr>
        </p:nvSpPr>
        <p:spPr/>
        <p:txBody>
          <a:bodyPr/>
          <a:lstStyle/>
          <a:p>
            <a:fld id="{B027902B-8771-444D-B0FD-FED769A9649C}" type="slidenum">
              <a:rPr kumimoji="1" lang="zh-CN" altLang="en-US" smtClean="0"/>
              <a:t>‹#›</a:t>
            </a:fld>
            <a:endParaRPr kumimoji="1" lang="zh-CN" altLang="en-US"/>
          </a:p>
        </p:txBody>
      </p:sp>
    </p:spTree>
    <p:extLst>
      <p:ext uri="{BB962C8B-B14F-4D97-AF65-F5344CB8AC3E}">
        <p14:creationId xmlns:p14="http://schemas.microsoft.com/office/powerpoint/2010/main" val="1062879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6C2599-651A-B94A-8335-E3C4AE81E345}"/>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2537B891-EE5D-BA4C-B101-76B16A5D563C}"/>
              </a:ext>
            </a:extLst>
          </p:cNvPr>
          <p:cNvSpPr>
            <a:spLocks noGrp="1"/>
          </p:cNvSpPr>
          <p:nvPr>
            <p:ph type="dt" sz="half" idx="10"/>
          </p:nvPr>
        </p:nvSpPr>
        <p:spPr/>
        <p:txBody>
          <a:bodyPr/>
          <a:lstStyle/>
          <a:p>
            <a:fld id="{9E174E81-A90D-AF41-BE20-4EAF75B2FC83}" type="datetimeFigureOut">
              <a:rPr kumimoji="1" lang="zh-CN" altLang="en-US" smtClean="0"/>
              <a:t>2021/10/9</a:t>
            </a:fld>
            <a:endParaRPr kumimoji="1" lang="zh-CN" altLang="en-US"/>
          </a:p>
        </p:txBody>
      </p:sp>
      <p:sp>
        <p:nvSpPr>
          <p:cNvPr id="4" name="页脚占位符 3">
            <a:extLst>
              <a:ext uri="{FF2B5EF4-FFF2-40B4-BE49-F238E27FC236}">
                <a16:creationId xmlns:a16="http://schemas.microsoft.com/office/drawing/2014/main" id="{4C22F928-FF06-FA45-92E9-F8678F2D51CD}"/>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0CCB54D7-DA89-944F-BD50-88E80990A272}"/>
              </a:ext>
            </a:extLst>
          </p:cNvPr>
          <p:cNvSpPr>
            <a:spLocks noGrp="1"/>
          </p:cNvSpPr>
          <p:nvPr>
            <p:ph type="sldNum" sz="quarter" idx="12"/>
          </p:nvPr>
        </p:nvSpPr>
        <p:spPr/>
        <p:txBody>
          <a:bodyPr/>
          <a:lstStyle/>
          <a:p>
            <a:fld id="{B027902B-8771-444D-B0FD-FED769A9649C}" type="slidenum">
              <a:rPr kumimoji="1" lang="zh-CN" altLang="en-US" smtClean="0"/>
              <a:t>‹#›</a:t>
            </a:fld>
            <a:endParaRPr kumimoji="1" lang="zh-CN" altLang="en-US"/>
          </a:p>
        </p:txBody>
      </p:sp>
    </p:spTree>
    <p:extLst>
      <p:ext uri="{BB962C8B-B14F-4D97-AF65-F5344CB8AC3E}">
        <p14:creationId xmlns:p14="http://schemas.microsoft.com/office/powerpoint/2010/main" val="2377966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02A899-0B71-9F4C-ADA1-D59F1362E10A}"/>
              </a:ext>
            </a:extLst>
          </p:cNvPr>
          <p:cNvSpPr>
            <a:spLocks noGrp="1"/>
          </p:cNvSpPr>
          <p:nvPr>
            <p:ph type="dt" sz="half" idx="10"/>
          </p:nvPr>
        </p:nvSpPr>
        <p:spPr/>
        <p:txBody>
          <a:bodyPr/>
          <a:lstStyle/>
          <a:p>
            <a:fld id="{9E174E81-A90D-AF41-BE20-4EAF75B2FC83}" type="datetimeFigureOut">
              <a:rPr kumimoji="1" lang="zh-CN" altLang="en-US" smtClean="0"/>
              <a:t>2021/10/9</a:t>
            </a:fld>
            <a:endParaRPr kumimoji="1" lang="zh-CN" altLang="en-US"/>
          </a:p>
        </p:txBody>
      </p:sp>
      <p:sp>
        <p:nvSpPr>
          <p:cNvPr id="3" name="页脚占位符 2">
            <a:extLst>
              <a:ext uri="{FF2B5EF4-FFF2-40B4-BE49-F238E27FC236}">
                <a16:creationId xmlns:a16="http://schemas.microsoft.com/office/drawing/2014/main" id="{D2401F3C-B314-364F-B0CA-DBC35F7B3A2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4E0A221A-8307-F041-B0DC-1D49996C31AC}"/>
              </a:ext>
            </a:extLst>
          </p:cNvPr>
          <p:cNvSpPr>
            <a:spLocks noGrp="1"/>
          </p:cNvSpPr>
          <p:nvPr>
            <p:ph type="sldNum" sz="quarter" idx="12"/>
          </p:nvPr>
        </p:nvSpPr>
        <p:spPr/>
        <p:txBody>
          <a:bodyPr/>
          <a:lstStyle/>
          <a:p>
            <a:fld id="{B027902B-8771-444D-B0FD-FED769A9649C}" type="slidenum">
              <a:rPr kumimoji="1" lang="zh-CN" altLang="en-US" smtClean="0"/>
              <a:t>‹#›</a:t>
            </a:fld>
            <a:endParaRPr kumimoji="1" lang="zh-CN" altLang="en-US"/>
          </a:p>
        </p:txBody>
      </p:sp>
    </p:spTree>
    <p:extLst>
      <p:ext uri="{BB962C8B-B14F-4D97-AF65-F5344CB8AC3E}">
        <p14:creationId xmlns:p14="http://schemas.microsoft.com/office/powerpoint/2010/main" val="3203607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EBF2DB-3C2B-7E42-BD90-ECF5BF689E88}"/>
              </a:ext>
            </a:extLst>
          </p:cNvPr>
          <p:cNvSpPr>
            <a:spLocks noGrp="1"/>
          </p:cNvSpPr>
          <p:nvPr>
            <p:ph type="title"/>
          </p:nvPr>
        </p:nvSpPr>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id="{8F6A03B5-5CCA-F840-8EAB-3D8FF103A6AF}"/>
              </a:ext>
            </a:extLst>
          </p:cNvPr>
          <p:cNvSpPr>
            <a:spLocks noGrp="1"/>
          </p:cNvSpPr>
          <p:nvPr>
            <p:ph idx="1"/>
          </p:nvPr>
        </p:nvSpPr>
        <p:spPr/>
        <p:txBody>
          <a:bodyPr/>
          <a:lstStyle/>
          <a:p>
            <a:r>
              <a:rPr lang="zh-CN" altLang="en-US"/>
              <a:t>编辑母版文本样式
第二级
第三级
第四级
第五级</a:t>
            </a:r>
          </a:p>
        </p:txBody>
      </p:sp>
      <p:sp>
        <p:nvSpPr>
          <p:cNvPr id="4" name="日期占位符 3">
            <a:extLst>
              <a:ext uri="{FF2B5EF4-FFF2-40B4-BE49-F238E27FC236}">
                <a16:creationId xmlns:a16="http://schemas.microsoft.com/office/drawing/2014/main" id="{F43B7783-CCD2-2A4D-AEE9-4497E2816CBB}"/>
              </a:ext>
            </a:extLst>
          </p:cNvPr>
          <p:cNvSpPr>
            <a:spLocks noGrp="1"/>
          </p:cNvSpPr>
          <p:nvPr>
            <p:ph type="dt" sz="half" idx="10"/>
          </p:nvPr>
        </p:nvSpPr>
        <p:spPr/>
        <p:txBody>
          <a:bodyPr/>
          <a:lstStyle>
            <a:lvl1pPr>
              <a:defRPr/>
            </a:lvl1pPr>
          </a:lstStyle>
          <a:p>
            <a:endParaRPr lang="en-US" altLang="zh-CN"/>
          </a:p>
        </p:txBody>
      </p:sp>
      <p:sp>
        <p:nvSpPr>
          <p:cNvPr id="5" name="页脚占位符 4">
            <a:extLst>
              <a:ext uri="{FF2B5EF4-FFF2-40B4-BE49-F238E27FC236}">
                <a16:creationId xmlns:a16="http://schemas.microsoft.com/office/drawing/2014/main" id="{0F3692C9-938B-6148-8188-D0142FF05FF7}"/>
              </a:ext>
            </a:extLst>
          </p:cNvPr>
          <p:cNvSpPr>
            <a:spLocks noGrp="1"/>
          </p:cNvSpPr>
          <p:nvPr>
            <p:ph type="ftr" sz="quarter" idx="11"/>
          </p:nvPr>
        </p:nvSpPr>
        <p:spPr/>
        <p:txBody>
          <a:bodyPr/>
          <a:lstStyle>
            <a:lvl1pPr>
              <a:defRPr/>
            </a:lvl1pPr>
          </a:lstStyle>
          <a:p>
            <a:endParaRPr lang="en-US" altLang="zh-CN"/>
          </a:p>
        </p:txBody>
      </p:sp>
      <p:sp>
        <p:nvSpPr>
          <p:cNvPr id="6" name="灯片编号占位符 5">
            <a:extLst>
              <a:ext uri="{FF2B5EF4-FFF2-40B4-BE49-F238E27FC236}">
                <a16:creationId xmlns:a16="http://schemas.microsoft.com/office/drawing/2014/main" id="{1824649F-BFDC-8E4E-BED3-27B533E54233}"/>
              </a:ext>
            </a:extLst>
          </p:cNvPr>
          <p:cNvSpPr>
            <a:spLocks noGrp="1"/>
          </p:cNvSpPr>
          <p:nvPr>
            <p:ph type="sldNum" sz="quarter" idx="12"/>
          </p:nvPr>
        </p:nvSpPr>
        <p:spPr/>
        <p:txBody>
          <a:bodyPr/>
          <a:lstStyle>
            <a:lvl1pPr>
              <a:defRPr/>
            </a:lvl1pPr>
          </a:lstStyle>
          <a:p>
            <a:fld id="{C3A59A1B-1E9F-C645-B614-4CE05E7BFB3E}" type="slidenum">
              <a:rPr lang="en-US" altLang="zh-CN"/>
              <a:pPr/>
              <a:t>‹#›</a:t>
            </a:fld>
            <a:endParaRPr lang="en-US" altLang="zh-CN"/>
          </a:p>
        </p:txBody>
      </p:sp>
    </p:spTree>
    <p:extLst>
      <p:ext uri="{BB962C8B-B14F-4D97-AF65-F5344CB8AC3E}">
        <p14:creationId xmlns:p14="http://schemas.microsoft.com/office/powerpoint/2010/main" val="2801317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92EE96-9D2C-074E-9E22-6B09DB9C4A13}"/>
              </a:ext>
            </a:extLst>
          </p:cNvPr>
          <p:cNvSpPr>
            <a:spLocks noGrp="1"/>
          </p:cNvSpPr>
          <p:nvPr>
            <p:ph type="title"/>
          </p:nvPr>
        </p:nvSpPr>
        <p:spPr>
          <a:xfrm>
            <a:off x="630238" y="457200"/>
            <a:ext cx="2949575"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3138867-AAAC-9C45-9161-B7CF7D1482D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CN" altLang="en-US"/>
              <a:t>编辑母版文本样式
第二级
第三级
第四级
第五级</a:t>
            </a:r>
          </a:p>
        </p:txBody>
      </p:sp>
      <p:sp>
        <p:nvSpPr>
          <p:cNvPr id="4" name="文本占位符 3">
            <a:extLst>
              <a:ext uri="{FF2B5EF4-FFF2-40B4-BE49-F238E27FC236}">
                <a16:creationId xmlns:a16="http://schemas.microsoft.com/office/drawing/2014/main" id="{91B4A930-0D57-314A-BB92-AAAB45B7DD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6718A148-1962-7F41-86DE-F48A37670A23}"/>
              </a:ext>
            </a:extLst>
          </p:cNvPr>
          <p:cNvSpPr>
            <a:spLocks noGrp="1"/>
          </p:cNvSpPr>
          <p:nvPr>
            <p:ph type="dt" sz="half" idx="10"/>
          </p:nvPr>
        </p:nvSpPr>
        <p:spPr/>
        <p:txBody>
          <a:bodyPr/>
          <a:lstStyle/>
          <a:p>
            <a:fld id="{9E174E81-A90D-AF41-BE20-4EAF75B2FC83}" type="datetimeFigureOut">
              <a:rPr kumimoji="1" lang="zh-CN" altLang="en-US" smtClean="0"/>
              <a:t>2021/10/9</a:t>
            </a:fld>
            <a:endParaRPr kumimoji="1" lang="zh-CN" altLang="en-US"/>
          </a:p>
        </p:txBody>
      </p:sp>
      <p:sp>
        <p:nvSpPr>
          <p:cNvPr id="6" name="页脚占位符 5">
            <a:extLst>
              <a:ext uri="{FF2B5EF4-FFF2-40B4-BE49-F238E27FC236}">
                <a16:creationId xmlns:a16="http://schemas.microsoft.com/office/drawing/2014/main" id="{389BBAD1-D291-BF45-9B2A-5E1AA52016E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FE8F315C-6626-B443-8E75-E027A8CD613D}"/>
              </a:ext>
            </a:extLst>
          </p:cNvPr>
          <p:cNvSpPr>
            <a:spLocks noGrp="1"/>
          </p:cNvSpPr>
          <p:nvPr>
            <p:ph type="sldNum" sz="quarter" idx="12"/>
          </p:nvPr>
        </p:nvSpPr>
        <p:spPr/>
        <p:txBody>
          <a:bodyPr/>
          <a:lstStyle/>
          <a:p>
            <a:fld id="{B027902B-8771-444D-B0FD-FED769A9649C}" type="slidenum">
              <a:rPr kumimoji="1" lang="zh-CN" altLang="en-US" smtClean="0"/>
              <a:t>‹#›</a:t>
            </a:fld>
            <a:endParaRPr kumimoji="1" lang="zh-CN" altLang="en-US"/>
          </a:p>
        </p:txBody>
      </p:sp>
    </p:spTree>
    <p:extLst>
      <p:ext uri="{BB962C8B-B14F-4D97-AF65-F5344CB8AC3E}">
        <p14:creationId xmlns:p14="http://schemas.microsoft.com/office/powerpoint/2010/main" val="929927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62EB49-5D7B-7D45-8298-0E0F0679C851}"/>
              </a:ext>
            </a:extLst>
          </p:cNvPr>
          <p:cNvSpPr>
            <a:spLocks noGrp="1"/>
          </p:cNvSpPr>
          <p:nvPr>
            <p:ph type="title"/>
          </p:nvPr>
        </p:nvSpPr>
        <p:spPr>
          <a:xfrm>
            <a:off x="630238" y="457200"/>
            <a:ext cx="2949575"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EE0FE2C1-B248-5F4F-84CF-25CDB2FC4F8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018B0439-29F4-3444-81AF-1A3EC5CF21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AAA2C252-40F5-2740-B8EA-503C70954F12}"/>
              </a:ext>
            </a:extLst>
          </p:cNvPr>
          <p:cNvSpPr>
            <a:spLocks noGrp="1"/>
          </p:cNvSpPr>
          <p:nvPr>
            <p:ph type="dt" sz="half" idx="10"/>
          </p:nvPr>
        </p:nvSpPr>
        <p:spPr/>
        <p:txBody>
          <a:bodyPr/>
          <a:lstStyle/>
          <a:p>
            <a:fld id="{9E174E81-A90D-AF41-BE20-4EAF75B2FC83}" type="datetimeFigureOut">
              <a:rPr kumimoji="1" lang="zh-CN" altLang="en-US" smtClean="0"/>
              <a:t>2021/10/9</a:t>
            </a:fld>
            <a:endParaRPr kumimoji="1" lang="zh-CN" altLang="en-US"/>
          </a:p>
        </p:txBody>
      </p:sp>
      <p:sp>
        <p:nvSpPr>
          <p:cNvPr id="6" name="页脚占位符 5">
            <a:extLst>
              <a:ext uri="{FF2B5EF4-FFF2-40B4-BE49-F238E27FC236}">
                <a16:creationId xmlns:a16="http://schemas.microsoft.com/office/drawing/2014/main" id="{E65D7BDE-B264-6A4D-81B5-710303F50E04}"/>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154EA621-129B-1942-AFEA-A8251B7B3C5F}"/>
              </a:ext>
            </a:extLst>
          </p:cNvPr>
          <p:cNvSpPr>
            <a:spLocks noGrp="1"/>
          </p:cNvSpPr>
          <p:nvPr>
            <p:ph type="sldNum" sz="quarter" idx="12"/>
          </p:nvPr>
        </p:nvSpPr>
        <p:spPr/>
        <p:txBody>
          <a:bodyPr/>
          <a:lstStyle/>
          <a:p>
            <a:fld id="{B027902B-8771-444D-B0FD-FED769A9649C}" type="slidenum">
              <a:rPr kumimoji="1" lang="zh-CN" altLang="en-US" smtClean="0"/>
              <a:t>‹#›</a:t>
            </a:fld>
            <a:endParaRPr kumimoji="1" lang="zh-CN" altLang="en-US"/>
          </a:p>
        </p:txBody>
      </p:sp>
    </p:spTree>
    <p:extLst>
      <p:ext uri="{BB962C8B-B14F-4D97-AF65-F5344CB8AC3E}">
        <p14:creationId xmlns:p14="http://schemas.microsoft.com/office/powerpoint/2010/main" val="2524840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C398C5-B6D5-EF4A-BFF3-CF2A88A249C3}"/>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4C97C049-E02E-F74C-A4EC-942722CC6BFD}"/>
              </a:ext>
            </a:extLst>
          </p:cNvPr>
          <p:cNvSpPr>
            <a:spLocks noGrp="1"/>
          </p:cNvSpPr>
          <p:nvPr>
            <p:ph type="body" orient="vert" idx="1"/>
          </p:nvPr>
        </p:nvSpPr>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E0F78D05-2820-8440-A8E1-AE5DD33BE01A}"/>
              </a:ext>
            </a:extLst>
          </p:cNvPr>
          <p:cNvSpPr>
            <a:spLocks noGrp="1"/>
          </p:cNvSpPr>
          <p:nvPr>
            <p:ph type="dt" sz="half" idx="10"/>
          </p:nvPr>
        </p:nvSpPr>
        <p:spPr/>
        <p:txBody>
          <a:bodyPr/>
          <a:lstStyle/>
          <a:p>
            <a:fld id="{9E174E81-A90D-AF41-BE20-4EAF75B2FC83}"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2B05CF59-7B6C-7040-94EB-C5BCCD1F959C}"/>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DE8E7DC-0B94-4842-B3F4-45DA15D1DCE6}"/>
              </a:ext>
            </a:extLst>
          </p:cNvPr>
          <p:cNvSpPr>
            <a:spLocks noGrp="1"/>
          </p:cNvSpPr>
          <p:nvPr>
            <p:ph type="sldNum" sz="quarter" idx="12"/>
          </p:nvPr>
        </p:nvSpPr>
        <p:spPr/>
        <p:txBody>
          <a:bodyPr/>
          <a:lstStyle/>
          <a:p>
            <a:fld id="{B027902B-8771-444D-B0FD-FED769A9649C}" type="slidenum">
              <a:rPr kumimoji="1" lang="zh-CN" altLang="en-US" smtClean="0"/>
              <a:t>‹#›</a:t>
            </a:fld>
            <a:endParaRPr kumimoji="1" lang="zh-CN" altLang="en-US"/>
          </a:p>
        </p:txBody>
      </p:sp>
    </p:spTree>
    <p:extLst>
      <p:ext uri="{BB962C8B-B14F-4D97-AF65-F5344CB8AC3E}">
        <p14:creationId xmlns:p14="http://schemas.microsoft.com/office/powerpoint/2010/main" val="2358122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3D0E5D4-A4FB-2649-9EB8-5249326DDF59}"/>
              </a:ext>
            </a:extLst>
          </p:cNvPr>
          <p:cNvSpPr>
            <a:spLocks noGrp="1"/>
          </p:cNvSpPr>
          <p:nvPr>
            <p:ph type="title" orient="vert"/>
          </p:nvPr>
        </p:nvSpPr>
        <p:spPr>
          <a:xfrm>
            <a:off x="6543675" y="365125"/>
            <a:ext cx="1971675"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DB47C1B0-8361-E145-96BE-0579C740923D}"/>
              </a:ext>
            </a:extLst>
          </p:cNvPr>
          <p:cNvSpPr>
            <a:spLocks noGrp="1"/>
          </p:cNvSpPr>
          <p:nvPr>
            <p:ph type="body" orient="vert" idx="1"/>
          </p:nvPr>
        </p:nvSpPr>
        <p:spPr>
          <a:xfrm>
            <a:off x="628650" y="365125"/>
            <a:ext cx="5762625" cy="5811838"/>
          </a:xfrm>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87DE807C-D932-FA48-AAF8-6AB8CFA1E921}"/>
              </a:ext>
            </a:extLst>
          </p:cNvPr>
          <p:cNvSpPr>
            <a:spLocks noGrp="1"/>
          </p:cNvSpPr>
          <p:nvPr>
            <p:ph type="dt" sz="half" idx="10"/>
          </p:nvPr>
        </p:nvSpPr>
        <p:spPr/>
        <p:txBody>
          <a:bodyPr/>
          <a:lstStyle/>
          <a:p>
            <a:fld id="{9E174E81-A90D-AF41-BE20-4EAF75B2FC83}"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030C540D-1078-3A48-8F36-CDCF43366F5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BE63D12-105C-A44E-947C-18428BC49A6E}"/>
              </a:ext>
            </a:extLst>
          </p:cNvPr>
          <p:cNvSpPr>
            <a:spLocks noGrp="1"/>
          </p:cNvSpPr>
          <p:nvPr>
            <p:ph type="sldNum" sz="quarter" idx="12"/>
          </p:nvPr>
        </p:nvSpPr>
        <p:spPr/>
        <p:txBody>
          <a:bodyPr/>
          <a:lstStyle/>
          <a:p>
            <a:fld id="{B027902B-8771-444D-B0FD-FED769A9649C}" type="slidenum">
              <a:rPr kumimoji="1" lang="zh-CN" altLang="en-US" smtClean="0"/>
              <a:t>‹#›</a:t>
            </a:fld>
            <a:endParaRPr kumimoji="1" lang="zh-CN" altLang="en-US"/>
          </a:p>
        </p:txBody>
      </p:sp>
    </p:spTree>
    <p:extLst>
      <p:ext uri="{BB962C8B-B14F-4D97-AF65-F5344CB8AC3E}">
        <p14:creationId xmlns:p14="http://schemas.microsoft.com/office/powerpoint/2010/main" val="3648006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68158-AF90-BE46-B5C8-B95EAA936F9C}"/>
              </a:ext>
            </a:extLst>
          </p:cNvPr>
          <p:cNvSpPr>
            <a:spLocks noGrp="1"/>
          </p:cNvSpPr>
          <p:nvPr>
            <p:ph type="ctrTitle"/>
          </p:nvPr>
        </p:nvSpPr>
        <p:spPr>
          <a:xfrm>
            <a:off x="1143000" y="1122363"/>
            <a:ext cx="6858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889F4D20-4132-0747-A2C8-9A3CF7CCA90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9D35CF11-9672-BC45-B85B-13D5F3AC229F}"/>
              </a:ext>
            </a:extLst>
          </p:cNvPr>
          <p:cNvSpPr>
            <a:spLocks noGrp="1"/>
          </p:cNvSpPr>
          <p:nvPr>
            <p:ph type="dt" sz="half" idx="10"/>
          </p:nvPr>
        </p:nvSpPr>
        <p:spPr/>
        <p:txBody>
          <a:bodyPr/>
          <a:lstStyle/>
          <a:p>
            <a:fld id="{B97E6848-1550-F246-A6F4-A0D7CB91EAC8}"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106B4C3A-DC11-DC40-B77C-9CD3D37B5233}"/>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E4B51856-1961-A842-A867-72CB0E9F99B4}"/>
              </a:ext>
            </a:extLst>
          </p:cNvPr>
          <p:cNvSpPr>
            <a:spLocks noGrp="1"/>
          </p:cNvSpPr>
          <p:nvPr>
            <p:ph type="sldNum" sz="quarter" idx="12"/>
          </p:nvPr>
        </p:nvSpPr>
        <p:spPr/>
        <p:txBody>
          <a:bodyPr/>
          <a:lstStyle/>
          <a:p>
            <a:fld id="{03E40CC9-5C12-A243-BAE0-2AE86D708771}" type="slidenum">
              <a:rPr kumimoji="1" lang="zh-CN" altLang="en-US" smtClean="0"/>
              <a:t>‹#›</a:t>
            </a:fld>
            <a:endParaRPr kumimoji="1" lang="zh-CN" altLang="en-US"/>
          </a:p>
        </p:txBody>
      </p:sp>
    </p:spTree>
    <p:extLst>
      <p:ext uri="{BB962C8B-B14F-4D97-AF65-F5344CB8AC3E}">
        <p14:creationId xmlns:p14="http://schemas.microsoft.com/office/powerpoint/2010/main" val="1002450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1DF1E6-44E7-2A44-9152-DF6092D4429E}"/>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99C2AD6B-96D3-1940-A7B6-D3DE3F213540}"/>
              </a:ext>
            </a:extLst>
          </p:cNvPr>
          <p:cNvSpPr>
            <a:spLocks noGrp="1"/>
          </p:cNvSpPr>
          <p:nvPr>
            <p:ph idx="1"/>
          </p:nvPr>
        </p:nvSpPr>
        <p:spPr/>
        <p:txBody>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469EC789-B948-FC42-BC1B-7BB153488378}"/>
              </a:ext>
            </a:extLst>
          </p:cNvPr>
          <p:cNvSpPr>
            <a:spLocks noGrp="1"/>
          </p:cNvSpPr>
          <p:nvPr>
            <p:ph type="dt" sz="half" idx="10"/>
          </p:nvPr>
        </p:nvSpPr>
        <p:spPr/>
        <p:txBody>
          <a:bodyPr/>
          <a:lstStyle/>
          <a:p>
            <a:fld id="{B97E6848-1550-F246-A6F4-A0D7CB91EAC8}"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E980AA12-B2DD-7D4E-8C54-321F36A151D9}"/>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CD1157F1-8857-E742-B402-B8CFFA23D76E}"/>
              </a:ext>
            </a:extLst>
          </p:cNvPr>
          <p:cNvSpPr>
            <a:spLocks noGrp="1"/>
          </p:cNvSpPr>
          <p:nvPr>
            <p:ph type="sldNum" sz="quarter" idx="12"/>
          </p:nvPr>
        </p:nvSpPr>
        <p:spPr/>
        <p:txBody>
          <a:bodyPr/>
          <a:lstStyle/>
          <a:p>
            <a:fld id="{03E40CC9-5C12-A243-BAE0-2AE86D708771}" type="slidenum">
              <a:rPr kumimoji="1" lang="zh-CN" altLang="en-US" smtClean="0"/>
              <a:t>‹#›</a:t>
            </a:fld>
            <a:endParaRPr kumimoji="1" lang="zh-CN" altLang="en-US"/>
          </a:p>
        </p:txBody>
      </p:sp>
    </p:spTree>
    <p:extLst>
      <p:ext uri="{BB962C8B-B14F-4D97-AF65-F5344CB8AC3E}">
        <p14:creationId xmlns:p14="http://schemas.microsoft.com/office/powerpoint/2010/main" val="244564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3B29F9-DC50-7440-8D08-FAC66EB22D05}"/>
              </a:ext>
            </a:extLst>
          </p:cNvPr>
          <p:cNvSpPr>
            <a:spLocks noGrp="1"/>
          </p:cNvSpPr>
          <p:nvPr>
            <p:ph type="title"/>
          </p:nvPr>
        </p:nvSpPr>
        <p:spPr>
          <a:xfrm>
            <a:off x="623888" y="1709738"/>
            <a:ext cx="78867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4551F8FA-BA09-D544-B857-3D4BC9EA567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F4542866-13F5-954C-9605-B1F17D778973}"/>
              </a:ext>
            </a:extLst>
          </p:cNvPr>
          <p:cNvSpPr>
            <a:spLocks noGrp="1"/>
          </p:cNvSpPr>
          <p:nvPr>
            <p:ph type="dt" sz="half" idx="10"/>
          </p:nvPr>
        </p:nvSpPr>
        <p:spPr/>
        <p:txBody>
          <a:bodyPr/>
          <a:lstStyle/>
          <a:p>
            <a:fld id="{B97E6848-1550-F246-A6F4-A0D7CB91EAC8}"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62924490-2BCF-D44F-8818-BA82BB6CCEE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8B8104C-F254-744F-BF0A-CF4028756663}"/>
              </a:ext>
            </a:extLst>
          </p:cNvPr>
          <p:cNvSpPr>
            <a:spLocks noGrp="1"/>
          </p:cNvSpPr>
          <p:nvPr>
            <p:ph type="sldNum" sz="quarter" idx="12"/>
          </p:nvPr>
        </p:nvSpPr>
        <p:spPr/>
        <p:txBody>
          <a:bodyPr/>
          <a:lstStyle/>
          <a:p>
            <a:fld id="{03E40CC9-5C12-A243-BAE0-2AE86D708771}" type="slidenum">
              <a:rPr kumimoji="1" lang="zh-CN" altLang="en-US" smtClean="0"/>
              <a:t>‹#›</a:t>
            </a:fld>
            <a:endParaRPr kumimoji="1" lang="zh-CN" altLang="en-US"/>
          </a:p>
        </p:txBody>
      </p:sp>
    </p:spTree>
    <p:extLst>
      <p:ext uri="{BB962C8B-B14F-4D97-AF65-F5344CB8AC3E}">
        <p14:creationId xmlns:p14="http://schemas.microsoft.com/office/powerpoint/2010/main" val="602072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BAC69D-D907-F44F-B9FF-52DAAF98EB5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85589E5-5938-9F4B-81CD-D8BA4EFF603D}"/>
              </a:ext>
            </a:extLst>
          </p:cNvPr>
          <p:cNvSpPr>
            <a:spLocks noGrp="1"/>
          </p:cNvSpPr>
          <p:nvPr>
            <p:ph sz="half" idx="1"/>
          </p:nvPr>
        </p:nvSpPr>
        <p:spPr>
          <a:xfrm>
            <a:off x="628650" y="1825625"/>
            <a:ext cx="3867150" cy="4351338"/>
          </a:xfrm>
        </p:spPr>
        <p:txBody>
          <a:body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B46EF739-C04D-B246-BB9F-7EBFC9BC70BC}"/>
              </a:ext>
            </a:extLst>
          </p:cNvPr>
          <p:cNvSpPr>
            <a:spLocks noGrp="1"/>
          </p:cNvSpPr>
          <p:nvPr>
            <p:ph sz="half" idx="2"/>
          </p:nvPr>
        </p:nvSpPr>
        <p:spPr>
          <a:xfrm>
            <a:off x="4648200" y="1825625"/>
            <a:ext cx="3867150" cy="4351338"/>
          </a:xfrm>
        </p:spPr>
        <p:txBody>
          <a:body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3F6A87F2-5D84-7D40-87C3-E8250CBE9BE4}"/>
              </a:ext>
            </a:extLst>
          </p:cNvPr>
          <p:cNvSpPr>
            <a:spLocks noGrp="1"/>
          </p:cNvSpPr>
          <p:nvPr>
            <p:ph type="dt" sz="half" idx="10"/>
          </p:nvPr>
        </p:nvSpPr>
        <p:spPr/>
        <p:txBody>
          <a:bodyPr/>
          <a:lstStyle/>
          <a:p>
            <a:fld id="{B97E6848-1550-F246-A6F4-A0D7CB91EAC8}" type="datetimeFigureOut">
              <a:rPr kumimoji="1" lang="zh-CN" altLang="en-US" smtClean="0"/>
              <a:t>2021/10/9</a:t>
            </a:fld>
            <a:endParaRPr kumimoji="1" lang="zh-CN" altLang="en-US"/>
          </a:p>
        </p:txBody>
      </p:sp>
      <p:sp>
        <p:nvSpPr>
          <p:cNvPr id="6" name="页脚占位符 5">
            <a:extLst>
              <a:ext uri="{FF2B5EF4-FFF2-40B4-BE49-F238E27FC236}">
                <a16:creationId xmlns:a16="http://schemas.microsoft.com/office/drawing/2014/main" id="{4A9BC2BC-C1EA-7A4D-91D5-886C87025EB0}"/>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129C95F-F3D9-4B4A-AF2B-851BFF7D2947}"/>
              </a:ext>
            </a:extLst>
          </p:cNvPr>
          <p:cNvSpPr>
            <a:spLocks noGrp="1"/>
          </p:cNvSpPr>
          <p:nvPr>
            <p:ph type="sldNum" sz="quarter" idx="12"/>
          </p:nvPr>
        </p:nvSpPr>
        <p:spPr/>
        <p:txBody>
          <a:bodyPr/>
          <a:lstStyle/>
          <a:p>
            <a:fld id="{03E40CC9-5C12-A243-BAE0-2AE86D708771}" type="slidenum">
              <a:rPr kumimoji="1" lang="zh-CN" altLang="en-US" smtClean="0"/>
              <a:t>‹#›</a:t>
            </a:fld>
            <a:endParaRPr kumimoji="1" lang="zh-CN" altLang="en-US"/>
          </a:p>
        </p:txBody>
      </p:sp>
    </p:spTree>
    <p:extLst>
      <p:ext uri="{BB962C8B-B14F-4D97-AF65-F5344CB8AC3E}">
        <p14:creationId xmlns:p14="http://schemas.microsoft.com/office/powerpoint/2010/main" val="3570808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7D57C5-3E4F-2440-A4C3-8DE782228989}"/>
              </a:ext>
            </a:extLst>
          </p:cNvPr>
          <p:cNvSpPr>
            <a:spLocks noGrp="1"/>
          </p:cNvSpPr>
          <p:nvPr>
            <p:ph type="title"/>
          </p:nvPr>
        </p:nvSpPr>
        <p:spPr>
          <a:xfrm>
            <a:off x="630238" y="365125"/>
            <a:ext cx="78867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5020A42A-E356-3145-975B-2264C892A4B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39F73709-395F-BA41-893F-B813C9258847}"/>
              </a:ext>
            </a:extLst>
          </p:cNvPr>
          <p:cNvSpPr>
            <a:spLocks noGrp="1"/>
          </p:cNvSpPr>
          <p:nvPr>
            <p:ph sz="half" idx="2"/>
          </p:nvPr>
        </p:nvSpPr>
        <p:spPr>
          <a:xfrm>
            <a:off x="630238" y="2505075"/>
            <a:ext cx="3868737" cy="3684588"/>
          </a:xfrm>
        </p:spPr>
        <p:txBody>
          <a:bodyPr/>
          <a:lstStyle/>
          <a:p>
            <a:r>
              <a:rPr kumimoji="1" lang="zh-CN" altLang="en-US"/>
              <a:t>编辑母版文本样式
第二级
第三级
第四级
第五级</a:t>
            </a:r>
          </a:p>
        </p:txBody>
      </p:sp>
      <p:sp>
        <p:nvSpPr>
          <p:cNvPr id="5" name="文本占位符 4">
            <a:extLst>
              <a:ext uri="{FF2B5EF4-FFF2-40B4-BE49-F238E27FC236}">
                <a16:creationId xmlns:a16="http://schemas.microsoft.com/office/drawing/2014/main" id="{9C209410-0882-0F4A-892D-FA32C1D4523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6" name="内容占位符 5">
            <a:extLst>
              <a:ext uri="{FF2B5EF4-FFF2-40B4-BE49-F238E27FC236}">
                <a16:creationId xmlns:a16="http://schemas.microsoft.com/office/drawing/2014/main" id="{3C89D16B-46E1-A94D-85D6-29CE7AFDBDE6}"/>
              </a:ext>
            </a:extLst>
          </p:cNvPr>
          <p:cNvSpPr>
            <a:spLocks noGrp="1"/>
          </p:cNvSpPr>
          <p:nvPr>
            <p:ph sz="quarter" idx="4"/>
          </p:nvPr>
        </p:nvSpPr>
        <p:spPr>
          <a:xfrm>
            <a:off x="4629150" y="2505075"/>
            <a:ext cx="3887788" cy="3684588"/>
          </a:xfrm>
        </p:spPr>
        <p:txBody>
          <a:bodyPr/>
          <a:lstStyle/>
          <a:p>
            <a:r>
              <a:rPr kumimoji="1" lang="zh-CN" altLang="en-US"/>
              <a:t>编辑母版文本样式
第二级
第三级
第四级
第五级</a:t>
            </a:r>
          </a:p>
        </p:txBody>
      </p:sp>
      <p:sp>
        <p:nvSpPr>
          <p:cNvPr id="7" name="日期占位符 6">
            <a:extLst>
              <a:ext uri="{FF2B5EF4-FFF2-40B4-BE49-F238E27FC236}">
                <a16:creationId xmlns:a16="http://schemas.microsoft.com/office/drawing/2014/main" id="{0C66A202-37FF-4640-958C-381CCF38ED69}"/>
              </a:ext>
            </a:extLst>
          </p:cNvPr>
          <p:cNvSpPr>
            <a:spLocks noGrp="1"/>
          </p:cNvSpPr>
          <p:nvPr>
            <p:ph type="dt" sz="half" idx="10"/>
          </p:nvPr>
        </p:nvSpPr>
        <p:spPr/>
        <p:txBody>
          <a:bodyPr/>
          <a:lstStyle/>
          <a:p>
            <a:fld id="{B97E6848-1550-F246-A6F4-A0D7CB91EAC8}" type="datetimeFigureOut">
              <a:rPr kumimoji="1" lang="zh-CN" altLang="en-US" smtClean="0"/>
              <a:t>2021/10/9</a:t>
            </a:fld>
            <a:endParaRPr kumimoji="1" lang="zh-CN" altLang="en-US"/>
          </a:p>
        </p:txBody>
      </p:sp>
      <p:sp>
        <p:nvSpPr>
          <p:cNvPr id="8" name="页脚占位符 7">
            <a:extLst>
              <a:ext uri="{FF2B5EF4-FFF2-40B4-BE49-F238E27FC236}">
                <a16:creationId xmlns:a16="http://schemas.microsoft.com/office/drawing/2014/main" id="{895B6259-8D5B-8F44-94A3-9937AEFD72CC}"/>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C44857EB-3657-AF4F-9BC5-E8193C8543F8}"/>
              </a:ext>
            </a:extLst>
          </p:cNvPr>
          <p:cNvSpPr>
            <a:spLocks noGrp="1"/>
          </p:cNvSpPr>
          <p:nvPr>
            <p:ph type="sldNum" sz="quarter" idx="12"/>
          </p:nvPr>
        </p:nvSpPr>
        <p:spPr/>
        <p:txBody>
          <a:bodyPr/>
          <a:lstStyle/>
          <a:p>
            <a:fld id="{03E40CC9-5C12-A243-BAE0-2AE86D708771}" type="slidenum">
              <a:rPr kumimoji="1" lang="zh-CN" altLang="en-US" smtClean="0"/>
              <a:t>‹#›</a:t>
            </a:fld>
            <a:endParaRPr kumimoji="1" lang="zh-CN" altLang="en-US"/>
          </a:p>
        </p:txBody>
      </p:sp>
    </p:spTree>
    <p:extLst>
      <p:ext uri="{BB962C8B-B14F-4D97-AF65-F5344CB8AC3E}">
        <p14:creationId xmlns:p14="http://schemas.microsoft.com/office/powerpoint/2010/main" val="1706217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EFA1B-0A65-DB47-BFEC-DA67EBD17A73}"/>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E7BBCC70-1AE4-DB4C-87A3-F2AF0ACB3A2B}"/>
              </a:ext>
            </a:extLst>
          </p:cNvPr>
          <p:cNvSpPr>
            <a:spLocks noGrp="1"/>
          </p:cNvSpPr>
          <p:nvPr>
            <p:ph type="dt" sz="half" idx="10"/>
          </p:nvPr>
        </p:nvSpPr>
        <p:spPr/>
        <p:txBody>
          <a:bodyPr/>
          <a:lstStyle/>
          <a:p>
            <a:fld id="{B97E6848-1550-F246-A6F4-A0D7CB91EAC8}" type="datetimeFigureOut">
              <a:rPr kumimoji="1" lang="zh-CN" altLang="en-US" smtClean="0"/>
              <a:t>2021/10/9</a:t>
            </a:fld>
            <a:endParaRPr kumimoji="1" lang="zh-CN" altLang="en-US"/>
          </a:p>
        </p:txBody>
      </p:sp>
      <p:sp>
        <p:nvSpPr>
          <p:cNvPr id="4" name="页脚占位符 3">
            <a:extLst>
              <a:ext uri="{FF2B5EF4-FFF2-40B4-BE49-F238E27FC236}">
                <a16:creationId xmlns:a16="http://schemas.microsoft.com/office/drawing/2014/main" id="{19443303-07A1-5B4B-BC9A-19F52366DDC6}"/>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BE691182-EA4F-634F-AD6D-928C999D37B5}"/>
              </a:ext>
            </a:extLst>
          </p:cNvPr>
          <p:cNvSpPr>
            <a:spLocks noGrp="1"/>
          </p:cNvSpPr>
          <p:nvPr>
            <p:ph type="sldNum" sz="quarter" idx="12"/>
          </p:nvPr>
        </p:nvSpPr>
        <p:spPr/>
        <p:txBody>
          <a:bodyPr/>
          <a:lstStyle/>
          <a:p>
            <a:fld id="{03E40CC9-5C12-A243-BAE0-2AE86D708771}" type="slidenum">
              <a:rPr kumimoji="1" lang="zh-CN" altLang="en-US" smtClean="0"/>
              <a:t>‹#›</a:t>
            </a:fld>
            <a:endParaRPr kumimoji="1" lang="zh-CN" altLang="en-US"/>
          </a:p>
        </p:txBody>
      </p:sp>
    </p:spTree>
    <p:extLst>
      <p:ext uri="{BB962C8B-B14F-4D97-AF65-F5344CB8AC3E}">
        <p14:creationId xmlns:p14="http://schemas.microsoft.com/office/powerpoint/2010/main" val="869419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8C7538-CCAA-EE4A-8DAB-2E0E2A22963C}"/>
              </a:ext>
            </a:extLst>
          </p:cNvPr>
          <p:cNvSpPr>
            <a:spLocks noGrp="1"/>
          </p:cNvSpPr>
          <p:nvPr>
            <p:ph type="title"/>
          </p:nvPr>
        </p:nvSpPr>
        <p:spPr>
          <a:xfrm>
            <a:off x="623888" y="1709738"/>
            <a:ext cx="7886700" cy="2852737"/>
          </a:xfrm>
        </p:spPr>
        <p:txBody>
          <a:bodyPr/>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D775D15-9390-CC4F-B97F-6DF9A2D4F85B}"/>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编辑母版文本样式
第二级
第三级
第四级
第五级</a:t>
            </a:r>
          </a:p>
        </p:txBody>
      </p:sp>
      <p:sp>
        <p:nvSpPr>
          <p:cNvPr id="4" name="日期占位符 3">
            <a:extLst>
              <a:ext uri="{FF2B5EF4-FFF2-40B4-BE49-F238E27FC236}">
                <a16:creationId xmlns:a16="http://schemas.microsoft.com/office/drawing/2014/main" id="{9DD20D09-75B9-B546-8A96-E06374B06FD6}"/>
              </a:ext>
            </a:extLst>
          </p:cNvPr>
          <p:cNvSpPr>
            <a:spLocks noGrp="1"/>
          </p:cNvSpPr>
          <p:nvPr>
            <p:ph type="dt" sz="half" idx="10"/>
          </p:nvPr>
        </p:nvSpPr>
        <p:spPr/>
        <p:txBody>
          <a:bodyPr/>
          <a:lstStyle>
            <a:lvl1pPr>
              <a:defRPr/>
            </a:lvl1pPr>
          </a:lstStyle>
          <a:p>
            <a:endParaRPr lang="en-US" altLang="zh-CN"/>
          </a:p>
        </p:txBody>
      </p:sp>
      <p:sp>
        <p:nvSpPr>
          <p:cNvPr id="5" name="页脚占位符 4">
            <a:extLst>
              <a:ext uri="{FF2B5EF4-FFF2-40B4-BE49-F238E27FC236}">
                <a16:creationId xmlns:a16="http://schemas.microsoft.com/office/drawing/2014/main" id="{0DCA1B64-CBAB-9F42-846D-C697E2B84BE0}"/>
              </a:ext>
            </a:extLst>
          </p:cNvPr>
          <p:cNvSpPr>
            <a:spLocks noGrp="1"/>
          </p:cNvSpPr>
          <p:nvPr>
            <p:ph type="ftr" sz="quarter" idx="11"/>
          </p:nvPr>
        </p:nvSpPr>
        <p:spPr/>
        <p:txBody>
          <a:bodyPr/>
          <a:lstStyle>
            <a:lvl1pPr>
              <a:defRPr/>
            </a:lvl1pPr>
          </a:lstStyle>
          <a:p>
            <a:endParaRPr lang="en-US" altLang="zh-CN"/>
          </a:p>
        </p:txBody>
      </p:sp>
      <p:sp>
        <p:nvSpPr>
          <p:cNvPr id="6" name="灯片编号占位符 5">
            <a:extLst>
              <a:ext uri="{FF2B5EF4-FFF2-40B4-BE49-F238E27FC236}">
                <a16:creationId xmlns:a16="http://schemas.microsoft.com/office/drawing/2014/main" id="{B09D6F65-C967-7B49-A8DF-02448EA4AC44}"/>
              </a:ext>
            </a:extLst>
          </p:cNvPr>
          <p:cNvSpPr>
            <a:spLocks noGrp="1"/>
          </p:cNvSpPr>
          <p:nvPr>
            <p:ph type="sldNum" sz="quarter" idx="12"/>
          </p:nvPr>
        </p:nvSpPr>
        <p:spPr/>
        <p:txBody>
          <a:bodyPr/>
          <a:lstStyle>
            <a:lvl1pPr>
              <a:defRPr/>
            </a:lvl1pPr>
          </a:lstStyle>
          <a:p>
            <a:fld id="{7BAF17B5-64F3-6043-B655-ADBE50718E90}" type="slidenum">
              <a:rPr lang="en-US" altLang="zh-CN"/>
              <a:pPr/>
              <a:t>‹#›</a:t>
            </a:fld>
            <a:endParaRPr lang="en-US" altLang="zh-CN"/>
          </a:p>
        </p:txBody>
      </p:sp>
    </p:spTree>
    <p:extLst>
      <p:ext uri="{BB962C8B-B14F-4D97-AF65-F5344CB8AC3E}">
        <p14:creationId xmlns:p14="http://schemas.microsoft.com/office/powerpoint/2010/main" val="133108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5721E1D-F795-AD46-BB0A-93677F73550B}"/>
              </a:ext>
            </a:extLst>
          </p:cNvPr>
          <p:cNvSpPr>
            <a:spLocks noGrp="1"/>
          </p:cNvSpPr>
          <p:nvPr>
            <p:ph type="dt" sz="half" idx="10"/>
          </p:nvPr>
        </p:nvSpPr>
        <p:spPr/>
        <p:txBody>
          <a:bodyPr/>
          <a:lstStyle/>
          <a:p>
            <a:fld id="{B97E6848-1550-F246-A6F4-A0D7CB91EAC8}" type="datetimeFigureOut">
              <a:rPr kumimoji="1" lang="zh-CN" altLang="en-US" smtClean="0"/>
              <a:t>2021/10/9</a:t>
            </a:fld>
            <a:endParaRPr kumimoji="1" lang="zh-CN" altLang="en-US"/>
          </a:p>
        </p:txBody>
      </p:sp>
      <p:sp>
        <p:nvSpPr>
          <p:cNvPr id="3" name="页脚占位符 2">
            <a:extLst>
              <a:ext uri="{FF2B5EF4-FFF2-40B4-BE49-F238E27FC236}">
                <a16:creationId xmlns:a16="http://schemas.microsoft.com/office/drawing/2014/main" id="{6BAD3181-920B-5349-B99E-451FBDAE8847}"/>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8F9D1A04-50E7-A44B-A530-636A0DD27AA6}"/>
              </a:ext>
            </a:extLst>
          </p:cNvPr>
          <p:cNvSpPr>
            <a:spLocks noGrp="1"/>
          </p:cNvSpPr>
          <p:nvPr>
            <p:ph type="sldNum" sz="quarter" idx="12"/>
          </p:nvPr>
        </p:nvSpPr>
        <p:spPr/>
        <p:txBody>
          <a:bodyPr/>
          <a:lstStyle/>
          <a:p>
            <a:fld id="{03E40CC9-5C12-A243-BAE0-2AE86D708771}" type="slidenum">
              <a:rPr kumimoji="1" lang="zh-CN" altLang="en-US" smtClean="0"/>
              <a:t>‹#›</a:t>
            </a:fld>
            <a:endParaRPr kumimoji="1" lang="zh-CN" altLang="en-US"/>
          </a:p>
        </p:txBody>
      </p:sp>
    </p:spTree>
    <p:extLst>
      <p:ext uri="{BB962C8B-B14F-4D97-AF65-F5344CB8AC3E}">
        <p14:creationId xmlns:p14="http://schemas.microsoft.com/office/powerpoint/2010/main" val="3421924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9CA2DE-8669-7C48-9748-46D0C926B744}"/>
              </a:ext>
            </a:extLst>
          </p:cNvPr>
          <p:cNvSpPr>
            <a:spLocks noGrp="1"/>
          </p:cNvSpPr>
          <p:nvPr>
            <p:ph type="title"/>
          </p:nvPr>
        </p:nvSpPr>
        <p:spPr>
          <a:xfrm>
            <a:off x="630238" y="457200"/>
            <a:ext cx="2949575"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88F7CEF2-6B0C-6747-AF66-33989762356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CN" altLang="en-US"/>
              <a:t>编辑母版文本样式
第二级
第三级
第四级
第五级</a:t>
            </a:r>
          </a:p>
        </p:txBody>
      </p:sp>
      <p:sp>
        <p:nvSpPr>
          <p:cNvPr id="4" name="文本占位符 3">
            <a:extLst>
              <a:ext uri="{FF2B5EF4-FFF2-40B4-BE49-F238E27FC236}">
                <a16:creationId xmlns:a16="http://schemas.microsoft.com/office/drawing/2014/main" id="{364E5FE3-9A34-5B4E-A5D3-4960FB89B39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D1DC991E-3AB4-8342-B1AA-01A4CB6F7F44}"/>
              </a:ext>
            </a:extLst>
          </p:cNvPr>
          <p:cNvSpPr>
            <a:spLocks noGrp="1"/>
          </p:cNvSpPr>
          <p:nvPr>
            <p:ph type="dt" sz="half" idx="10"/>
          </p:nvPr>
        </p:nvSpPr>
        <p:spPr/>
        <p:txBody>
          <a:bodyPr/>
          <a:lstStyle/>
          <a:p>
            <a:fld id="{B97E6848-1550-F246-A6F4-A0D7CB91EAC8}" type="datetimeFigureOut">
              <a:rPr kumimoji="1" lang="zh-CN" altLang="en-US" smtClean="0"/>
              <a:t>2021/10/9</a:t>
            </a:fld>
            <a:endParaRPr kumimoji="1" lang="zh-CN" altLang="en-US"/>
          </a:p>
        </p:txBody>
      </p:sp>
      <p:sp>
        <p:nvSpPr>
          <p:cNvPr id="6" name="页脚占位符 5">
            <a:extLst>
              <a:ext uri="{FF2B5EF4-FFF2-40B4-BE49-F238E27FC236}">
                <a16:creationId xmlns:a16="http://schemas.microsoft.com/office/drawing/2014/main" id="{6C458B3B-40FA-5A4F-9C2E-D0CB2A20AD7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B7A4EFAC-4D7F-DF40-AA43-70AF0F64DFA5}"/>
              </a:ext>
            </a:extLst>
          </p:cNvPr>
          <p:cNvSpPr>
            <a:spLocks noGrp="1"/>
          </p:cNvSpPr>
          <p:nvPr>
            <p:ph type="sldNum" sz="quarter" idx="12"/>
          </p:nvPr>
        </p:nvSpPr>
        <p:spPr/>
        <p:txBody>
          <a:bodyPr/>
          <a:lstStyle/>
          <a:p>
            <a:fld id="{03E40CC9-5C12-A243-BAE0-2AE86D708771}" type="slidenum">
              <a:rPr kumimoji="1" lang="zh-CN" altLang="en-US" smtClean="0"/>
              <a:t>‹#›</a:t>
            </a:fld>
            <a:endParaRPr kumimoji="1" lang="zh-CN" altLang="en-US"/>
          </a:p>
        </p:txBody>
      </p:sp>
    </p:spTree>
    <p:extLst>
      <p:ext uri="{BB962C8B-B14F-4D97-AF65-F5344CB8AC3E}">
        <p14:creationId xmlns:p14="http://schemas.microsoft.com/office/powerpoint/2010/main" val="1641093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9CE4A3-C7CE-2948-9EBF-7882E45357C2}"/>
              </a:ext>
            </a:extLst>
          </p:cNvPr>
          <p:cNvSpPr>
            <a:spLocks noGrp="1"/>
          </p:cNvSpPr>
          <p:nvPr>
            <p:ph type="title"/>
          </p:nvPr>
        </p:nvSpPr>
        <p:spPr>
          <a:xfrm>
            <a:off x="630238" y="457200"/>
            <a:ext cx="2949575"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00F066D4-9002-2D41-9BEC-8BA3CA803D4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6C66BFD8-C4FE-0D47-A564-67A0294B0DA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F5D3BAB8-C845-FA4D-9D4C-C795807143EB}"/>
              </a:ext>
            </a:extLst>
          </p:cNvPr>
          <p:cNvSpPr>
            <a:spLocks noGrp="1"/>
          </p:cNvSpPr>
          <p:nvPr>
            <p:ph type="dt" sz="half" idx="10"/>
          </p:nvPr>
        </p:nvSpPr>
        <p:spPr/>
        <p:txBody>
          <a:bodyPr/>
          <a:lstStyle/>
          <a:p>
            <a:fld id="{B97E6848-1550-F246-A6F4-A0D7CB91EAC8}" type="datetimeFigureOut">
              <a:rPr kumimoji="1" lang="zh-CN" altLang="en-US" smtClean="0"/>
              <a:t>2021/10/9</a:t>
            </a:fld>
            <a:endParaRPr kumimoji="1" lang="zh-CN" altLang="en-US"/>
          </a:p>
        </p:txBody>
      </p:sp>
      <p:sp>
        <p:nvSpPr>
          <p:cNvPr id="6" name="页脚占位符 5">
            <a:extLst>
              <a:ext uri="{FF2B5EF4-FFF2-40B4-BE49-F238E27FC236}">
                <a16:creationId xmlns:a16="http://schemas.microsoft.com/office/drawing/2014/main" id="{962AB842-CE9D-7E46-B382-D0F0B09ABAFA}"/>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4685778-32B4-0948-A369-4A0F3C399969}"/>
              </a:ext>
            </a:extLst>
          </p:cNvPr>
          <p:cNvSpPr>
            <a:spLocks noGrp="1"/>
          </p:cNvSpPr>
          <p:nvPr>
            <p:ph type="sldNum" sz="quarter" idx="12"/>
          </p:nvPr>
        </p:nvSpPr>
        <p:spPr/>
        <p:txBody>
          <a:bodyPr/>
          <a:lstStyle/>
          <a:p>
            <a:fld id="{03E40CC9-5C12-A243-BAE0-2AE86D708771}" type="slidenum">
              <a:rPr kumimoji="1" lang="zh-CN" altLang="en-US" smtClean="0"/>
              <a:t>‹#›</a:t>
            </a:fld>
            <a:endParaRPr kumimoji="1" lang="zh-CN" altLang="en-US"/>
          </a:p>
        </p:txBody>
      </p:sp>
    </p:spTree>
    <p:extLst>
      <p:ext uri="{BB962C8B-B14F-4D97-AF65-F5344CB8AC3E}">
        <p14:creationId xmlns:p14="http://schemas.microsoft.com/office/powerpoint/2010/main" val="957612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F43604-093F-6948-A301-9605650EA1B5}"/>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594CA09A-BD8C-8247-A7E0-8D5BF3EC6594}"/>
              </a:ext>
            </a:extLst>
          </p:cNvPr>
          <p:cNvSpPr>
            <a:spLocks noGrp="1"/>
          </p:cNvSpPr>
          <p:nvPr>
            <p:ph type="body" orient="vert" idx="1"/>
          </p:nvPr>
        </p:nvSpPr>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EA44D4EA-BFB6-9D42-A157-D4DD721AF0B6}"/>
              </a:ext>
            </a:extLst>
          </p:cNvPr>
          <p:cNvSpPr>
            <a:spLocks noGrp="1"/>
          </p:cNvSpPr>
          <p:nvPr>
            <p:ph type="dt" sz="half" idx="10"/>
          </p:nvPr>
        </p:nvSpPr>
        <p:spPr/>
        <p:txBody>
          <a:bodyPr/>
          <a:lstStyle/>
          <a:p>
            <a:fld id="{B97E6848-1550-F246-A6F4-A0D7CB91EAC8}"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B0E01BA8-A4AA-F64C-9B3A-1E240452D43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B409160-8DF4-3246-95E2-D99ADDFE16C3}"/>
              </a:ext>
            </a:extLst>
          </p:cNvPr>
          <p:cNvSpPr>
            <a:spLocks noGrp="1"/>
          </p:cNvSpPr>
          <p:nvPr>
            <p:ph type="sldNum" sz="quarter" idx="12"/>
          </p:nvPr>
        </p:nvSpPr>
        <p:spPr/>
        <p:txBody>
          <a:bodyPr/>
          <a:lstStyle/>
          <a:p>
            <a:fld id="{03E40CC9-5C12-A243-BAE0-2AE86D708771}" type="slidenum">
              <a:rPr kumimoji="1" lang="zh-CN" altLang="en-US" smtClean="0"/>
              <a:t>‹#›</a:t>
            </a:fld>
            <a:endParaRPr kumimoji="1" lang="zh-CN" altLang="en-US"/>
          </a:p>
        </p:txBody>
      </p:sp>
    </p:spTree>
    <p:extLst>
      <p:ext uri="{BB962C8B-B14F-4D97-AF65-F5344CB8AC3E}">
        <p14:creationId xmlns:p14="http://schemas.microsoft.com/office/powerpoint/2010/main" val="1106831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E9A449A-5F16-3848-BCFC-93DCEFF7668D}"/>
              </a:ext>
            </a:extLst>
          </p:cNvPr>
          <p:cNvSpPr>
            <a:spLocks noGrp="1"/>
          </p:cNvSpPr>
          <p:nvPr>
            <p:ph type="title" orient="vert"/>
          </p:nvPr>
        </p:nvSpPr>
        <p:spPr>
          <a:xfrm>
            <a:off x="6543675" y="365125"/>
            <a:ext cx="1971675"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D9D90A55-7F52-BC45-B779-F1533B01AEF7}"/>
              </a:ext>
            </a:extLst>
          </p:cNvPr>
          <p:cNvSpPr>
            <a:spLocks noGrp="1"/>
          </p:cNvSpPr>
          <p:nvPr>
            <p:ph type="body" orient="vert" idx="1"/>
          </p:nvPr>
        </p:nvSpPr>
        <p:spPr>
          <a:xfrm>
            <a:off x="628650" y="365125"/>
            <a:ext cx="5762625" cy="5811838"/>
          </a:xfrm>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82C2E24F-402B-AB4D-BE0B-276C2A172A96}"/>
              </a:ext>
            </a:extLst>
          </p:cNvPr>
          <p:cNvSpPr>
            <a:spLocks noGrp="1"/>
          </p:cNvSpPr>
          <p:nvPr>
            <p:ph type="dt" sz="half" idx="10"/>
          </p:nvPr>
        </p:nvSpPr>
        <p:spPr/>
        <p:txBody>
          <a:bodyPr/>
          <a:lstStyle/>
          <a:p>
            <a:fld id="{B97E6848-1550-F246-A6F4-A0D7CB91EAC8}"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323F0BEF-1B5D-6F4D-8EE6-82FBC4961F05}"/>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BA43C051-A939-974A-8954-15207347A6EF}"/>
              </a:ext>
            </a:extLst>
          </p:cNvPr>
          <p:cNvSpPr>
            <a:spLocks noGrp="1"/>
          </p:cNvSpPr>
          <p:nvPr>
            <p:ph type="sldNum" sz="quarter" idx="12"/>
          </p:nvPr>
        </p:nvSpPr>
        <p:spPr/>
        <p:txBody>
          <a:bodyPr/>
          <a:lstStyle/>
          <a:p>
            <a:fld id="{03E40CC9-5C12-A243-BAE0-2AE86D708771}" type="slidenum">
              <a:rPr kumimoji="1" lang="zh-CN" altLang="en-US" smtClean="0"/>
              <a:t>‹#›</a:t>
            </a:fld>
            <a:endParaRPr kumimoji="1" lang="zh-CN" altLang="en-US"/>
          </a:p>
        </p:txBody>
      </p:sp>
    </p:spTree>
    <p:extLst>
      <p:ext uri="{BB962C8B-B14F-4D97-AF65-F5344CB8AC3E}">
        <p14:creationId xmlns:p14="http://schemas.microsoft.com/office/powerpoint/2010/main" val="2864399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B4DF-5969-7C44-8D64-9C83B2E4CCDC}"/>
              </a:ext>
            </a:extLst>
          </p:cNvPr>
          <p:cNvSpPr>
            <a:spLocks noGrp="1"/>
          </p:cNvSpPr>
          <p:nvPr>
            <p:ph type="ctrTitle"/>
          </p:nvPr>
        </p:nvSpPr>
        <p:spPr>
          <a:xfrm>
            <a:off x="1143000" y="1122363"/>
            <a:ext cx="6858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337CF0D1-F827-AF42-B39F-F983DDEFF29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5175E75F-5927-8C4C-8192-1F156B5F1C32}"/>
              </a:ext>
            </a:extLst>
          </p:cNvPr>
          <p:cNvSpPr>
            <a:spLocks noGrp="1"/>
          </p:cNvSpPr>
          <p:nvPr>
            <p:ph type="dt" sz="half" idx="10"/>
          </p:nvPr>
        </p:nvSpPr>
        <p:spPr/>
        <p:txBody>
          <a:bodyPr/>
          <a:lstStyle/>
          <a:p>
            <a:fld id="{C5B4B0D4-55C4-5E4F-8EBE-ABA0AF120A04}"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23C76914-5911-7648-B5BF-206ACFBE8BE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10940CBF-277E-E54B-83A3-4D661430950F}"/>
              </a:ext>
            </a:extLst>
          </p:cNvPr>
          <p:cNvSpPr>
            <a:spLocks noGrp="1"/>
          </p:cNvSpPr>
          <p:nvPr>
            <p:ph type="sldNum" sz="quarter" idx="12"/>
          </p:nvPr>
        </p:nvSpPr>
        <p:spPr/>
        <p:txBody>
          <a:bodyPr/>
          <a:lstStyle/>
          <a:p>
            <a:fld id="{8814A6D8-001F-A84C-ACFB-E3997CB88E9D}" type="slidenum">
              <a:rPr kumimoji="1" lang="zh-CN" altLang="en-US" smtClean="0"/>
              <a:t>‹#›</a:t>
            </a:fld>
            <a:endParaRPr kumimoji="1" lang="zh-CN" altLang="en-US"/>
          </a:p>
        </p:txBody>
      </p:sp>
    </p:spTree>
    <p:extLst>
      <p:ext uri="{BB962C8B-B14F-4D97-AF65-F5344CB8AC3E}">
        <p14:creationId xmlns:p14="http://schemas.microsoft.com/office/powerpoint/2010/main" val="2609207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CFD035-70B4-6E44-8DD7-420A34626B06}"/>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D71BC11-1991-3D43-94FF-F30AFDE0875A}"/>
              </a:ext>
            </a:extLst>
          </p:cNvPr>
          <p:cNvSpPr>
            <a:spLocks noGrp="1"/>
          </p:cNvSpPr>
          <p:nvPr>
            <p:ph idx="1"/>
          </p:nvPr>
        </p:nvSpPr>
        <p:spPr/>
        <p:txBody>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C5729F64-AF07-1745-8B86-36A58E8B8C20}"/>
              </a:ext>
            </a:extLst>
          </p:cNvPr>
          <p:cNvSpPr>
            <a:spLocks noGrp="1"/>
          </p:cNvSpPr>
          <p:nvPr>
            <p:ph type="dt" sz="half" idx="10"/>
          </p:nvPr>
        </p:nvSpPr>
        <p:spPr/>
        <p:txBody>
          <a:bodyPr/>
          <a:lstStyle/>
          <a:p>
            <a:fld id="{C5B4B0D4-55C4-5E4F-8EBE-ABA0AF120A04}"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EF84CFCA-03D1-1B41-9EF0-008722C7354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6B7CD1A8-0808-3A4C-AF76-D94DD5B1D477}"/>
              </a:ext>
            </a:extLst>
          </p:cNvPr>
          <p:cNvSpPr>
            <a:spLocks noGrp="1"/>
          </p:cNvSpPr>
          <p:nvPr>
            <p:ph type="sldNum" sz="quarter" idx="12"/>
          </p:nvPr>
        </p:nvSpPr>
        <p:spPr/>
        <p:txBody>
          <a:bodyPr/>
          <a:lstStyle/>
          <a:p>
            <a:fld id="{8814A6D8-001F-A84C-ACFB-E3997CB88E9D}" type="slidenum">
              <a:rPr kumimoji="1" lang="zh-CN" altLang="en-US" smtClean="0"/>
              <a:t>‹#›</a:t>
            </a:fld>
            <a:endParaRPr kumimoji="1" lang="zh-CN" altLang="en-US"/>
          </a:p>
        </p:txBody>
      </p:sp>
    </p:spTree>
    <p:extLst>
      <p:ext uri="{BB962C8B-B14F-4D97-AF65-F5344CB8AC3E}">
        <p14:creationId xmlns:p14="http://schemas.microsoft.com/office/powerpoint/2010/main" val="1993694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2FF4E2-24D0-DA4F-B9B5-C8CBC90C4D7A}"/>
              </a:ext>
            </a:extLst>
          </p:cNvPr>
          <p:cNvSpPr>
            <a:spLocks noGrp="1"/>
          </p:cNvSpPr>
          <p:nvPr>
            <p:ph type="title"/>
          </p:nvPr>
        </p:nvSpPr>
        <p:spPr>
          <a:xfrm>
            <a:off x="623888" y="1709738"/>
            <a:ext cx="78867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DB9E7FE8-C72D-0741-A673-6AA1D17DB5B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DA80B65F-D03A-DB49-AAF5-FC936AEBF474}"/>
              </a:ext>
            </a:extLst>
          </p:cNvPr>
          <p:cNvSpPr>
            <a:spLocks noGrp="1"/>
          </p:cNvSpPr>
          <p:nvPr>
            <p:ph type="dt" sz="half" idx="10"/>
          </p:nvPr>
        </p:nvSpPr>
        <p:spPr/>
        <p:txBody>
          <a:bodyPr/>
          <a:lstStyle/>
          <a:p>
            <a:fld id="{C5B4B0D4-55C4-5E4F-8EBE-ABA0AF120A04}"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4B75575F-7B4C-8143-9440-478556C87898}"/>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16F88E8-31E0-5540-AE71-144F0C4323B4}"/>
              </a:ext>
            </a:extLst>
          </p:cNvPr>
          <p:cNvSpPr>
            <a:spLocks noGrp="1"/>
          </p:cNvSpPr>
          <p:nvPr>
            <p:ph type="sldNum" sz="quarter" idx="12"/>
          </p:nvPr>
        </p:nvSpPr>
        <p:spPr/>
        <p:txBody>
          <a:bodyPr/>
          <a:lstStyle/>
          <a:p>
            <a:fld id="{8814A6D8-001F-A84C-ACFB-E3997CB88E9D}" type="slidenum">
              <a:rPr kumimoji="1" lang="zh-CN" altLang="en-US" smtClean="0"/>
              <a:t>‹#›</a:t>
            </a:fld>
            <a:endParaRPr kumimoji="1" lang="zh-CN" altLang="en-US"/>
          </a:p>
        </p:txBody>
      </p:sp>
    </p:spTree>
    <p:extLst>
      <p:ext uri="{BB962C8B-B14F-4D97-AF65-F5344CB8AC3E}">
        <p14:creationId xmlns:p14="http://schemas.microsoft.com/office/powerpoint/2010/main" val="2516745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8C3D78-73E8-AA43-A43C-3B3C7CA8974C}"/>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5AA5017F-7408-4E46-A357-4626B19F19C8}"/>
              </a:ext>
            </a:extLst>
          </p:cNvPr>
          <p:cNvSpPr>
            <a:spLocks noGrp="1"/>
          </p:cNvSpPr>
          <p:nvPr>
            <p:ph sz="half" idx="1"/>
          </p:nvPr>
        </p:nvSpPr>
        <p:spPr>
          <a:xfrm>
            <a:off x="628650" y="1825625"/>
            <a:ext cx="3867150" cy="4351338"/>
          </a:xfrm>
        </p:spPr>
        <p:txBody>
          <a:body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9282D908-1A25-3C4C-8B4B-5D6B38C3F20A}"/>
              </a:ext>
            </a:extLst>
          </p:cNvPr>
          <p:cNvSpPr>
            <a:spLocks noGrp="1"/>
          </p:cNvSpPr>
          <p:nvPr>
            <p:ph sz="half" idx="2"/>
          </p:nvPr>
        </p:nvSpPr>
        <p:spPr>
          <a:xfrm>
            <a:off x="4648200" y="1825625"/>
            <a:ext cx="3867150" cy="4351338"/>
          </a:xfrm>
        </p:spPr>
        <p:txBody>
          <a:body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E0B2244D-7337-CC48-9B4D-DDD4F7697669}"/>
              </a:ext>
            </a:extLst>
          </p:cNvPr>
          <p:cNvSpPr>
            <a:spLocks noGrp="1"/>
          </p:cNvSpPr>
          <p:nvPr>
            <p:ph type="dt" sz="half" idx="10"/>
          </p:nvPr>
        </p:nvSpPr>
        <p:spPr/>
        <p:txBody>
          <a:bodyPr/>
          <a:lstStyle/>
          <a:p>
            <a:fld id="{C5B4B0D4-55C4-5E4F-8EBE-ABA0AF120A04}" type="datetimeFigureOut">
              <a:rPr kumimoji="1" lang="zh-CN" altLang="en-US" smtClean="0"/>
              <a:t>2021/10/9</a:t>
            </a:fld>
            <a:endParaRPr kumimoji="1" lang="zh-CN" altLang="en-US"/>
          </a:p>
        </p:txBody>
      </p:sp>
      <p:sp>
        <p:nvSpPr>
          <p:cNvPr id="6" name="页脚占位符 5">
            <a:extLst>
              <a:ext uri="{FF2B5EF4-FFF2-40B4-BE49-F238E27FC236}">
                <a16:creationId xmlns:a16="http://schemas.microsoft.com/office/drawing/2014/main" id="{854783F3-B936-4640-B334-5E597CBFAB33}"/>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8AE5874-8712-8D44-87C7-428AE1A7958C}"/>
              </a:ext>
            </a:extLst>
          </p:cNvPr>
          <p:cNvSpPr>
            <a:spLocks noGrp="1"/>
          </p:cNvSpPr>
          <p:nvPr>
            <p:ph type="sldNum" sz="quarter" idx="12"/>
          </p:nvPr>
        </p:nvSpPr>
        <p:spPr/>
        <p:txBody>
          <a:bodyPr/>
          <a:lstStyle/>
          <a:p>
            <a:fld id="{8814A6D8-001F-A84C-ACFB-E3997CB88E9D}" type="slidenum">
              <a:rPr kumimoji="1" lang="zh-CN" altLang="en-US" smtClean="0"/>
              <a:t>‹#›</a:t>
            </a:fld>
            <a:endParaRPr kumimoji="1" lang="zh-CN" altLang="en-US"/>
          </a:p>
        </p:txBody>
      </p:sp>
    </p:spTree>
    <p:extLst>
      <p:ext uri="{BB962C8B-B14F-4D97-AF65-F5344CB8AC3E}">
        <p14:creationId xmlns:p14="http://schemas.microsoft.com/office/powerpoint/2010/main" val="611000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EEDD12-3B9B-354D-B6FB-4C46DEDE3C8D}"/>
              </a:ext>
            </a:extLst>
          </p:cNvPr>
          <p:cNvSpPr>
            <a:spLocks noGrp="1"/>
          </p:cNvSpPr>
          <p:nvPr>
            <p:ph type="title"/>
          </p:nvPr>
        </p:nvSpPr>
        <p:spPr>
          <a:xfrm>
            <a:off x="630238" y="365125"/>
            <a:ext cx="78867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BD8D0CE4-75FA-4043-98E0-7664ECF8005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D38508E2-BE18-7D45-819F-056D4536E3C6}"/>
              </a:ext>
            </a:extLst>
          </p:cNvPr>
          <p:cNvSpPr>
            <a:spLocks noGrp="1"/>
          </p:cNvSpPr>
          <p:nvPr>
            <p:ph sz="half" idx="2"/>
          </p:nvPr>
        </p:nvSpPr>
        <p:spPr>
          <a:xfrm>
            <a:off x="630238" y="2505075"/>
            <a:ext cx="3868737" cy="3684588"/>
          </a:xfrm>
        </p:spPr>
        <p:txBody>
          <a:bodyPr/>
          <a:lstStyle/>
          <a:p>
            <a:r>
              <a:rPr kumimoji="1" lang="zh-CN" altLang="en-US"/>
              <a:t>编辑母版文本样式
第二级
第三级
第四级
第五级</a:t>
            </a:r>
          </a:p>
        </p:txBody>
      </p:sp>
      <p:sp>
        <p:nvSpPr>
          <p:cNvPr id="5" name="文本占位符 4">
            <a:extLst>
              <a:ext uri="{FF2B5EF4-FFF2-40B4-BE49-F238E27FC236}">
                <a16:creationId xmlns:a16="http://schemas.microsoft.com/office/drawing/2014/main" id="{5C1E3510-58EB-7246-86F9-5D20A1AAE4B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6" name="内容占位符 5">
            <a:extLst>
              <a:ext uri="{FF2B5EF4-FFF2-40B4-BE49-F238E27FC236}">
                <a16:creationId xmlns:a16="http://schemas.microsoft.com/office/drawing/2014/main" id="{D0DF6761-968D-2A4F-90A2-9ED52C6D9B4E}"/>
              </a:ext>
            </a:extLst>
          </p:cNvPr>
          <p:cNvSpPr>
            <a:spLocks noGrp="1"/>
          </p:cNvSpPr>
          <p:nvPr>
            <p:ph sz="quarter" idx="4"/>
          </p:nvPr>
        </p:nvSpPr>
        <p:spPr>
          <a:xfrm>
            <a:off x="4629150" y="2505075"/>
            <a:ext cx="3887788" cy="3684588"/>
          </a:xfrm>
        </p:spPr>
        <p:txBody>
          <a:bodyPr/>
          <a:lstStyle/>
          <a:p>
            <a:r>
              <a:rPr kumimoji="1" lang="zh-CN" altLang="en-US"/>
              <a:t>编辑母版文本样式
第二级
第三级
第四级
第五级</a:t>
            </a:r>
          </a:p>
        </p:txBody>
      </p:sp>
      <p:sp>
        <p:nvSpPr>
          <p:cNvPr id="7" name="日期占位符 6">
            <a:extLst>
              <a:ext uri="{FF2B5EF4-FFF2-40B4-BE49-F238E27FC236}">
                <a16:creationId xmlns:a16="http://schemas.microsoft.com/office/drawing/2014/main" id="{533BED30-4004-4148-9988-31F3EB08EC0B}"/>
              </a:ext>
            </a:extLst>
          </p:cNvPr>
          <p:cNvSpPr>
            <a:spLocks noGrp="1"/>
          </p:cNvSpPr>
          <p:nvPr>
            <p:ph type="dt" sz="half" idx="10"/>
          </p:nvPr>
        </p:nvSpPr>
        <p:spPr/>
        <p:txBody>
          <a:bodyPr/>
          <a:lstStyle/>
          <a:p>
            <a:fld id="{C5B4B0D4-55C4-5E4F-8EBE-ABA0AF120A04}" type="datetimeFigureOut">
              <a:rPr kumimoji="1" lang="zh-CN" altLang="en-US" smtClean="0"/>
              <a:t>2021/10/9</a:t>
            </a:fld>
            <a:endParaRPr kumimoji="1" lang="zh-CN" altLang="en-US"/>
          </a:p>
        </p:txBody>
      </p:sp>
      <p:sp>
        <p:nvSpPr>
          <p:cNvPr id="8" name="页脚占位符 7">
            <a:extLst>
              <a:ext uri="{FF2B5EF4-FFF2-40B4-BE49-F238E27FC236}">
                <a16:creationId xmlns:a16="http://schemas.microsoft.com/office/drawing/2014/main" id="{628C8647-DF37-3248-B93A-6C5F5C09A351}"/>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B3AA213C-C888-1143-AD89-9CCC6D401366}"/>
              </a:ext>
            </a:extLst>
          </p:cNvPr>
          <p:cNvSpPr>
            <a:spLocks noGrp="1"/>
          </p:cNvSpPr>
          <p:nvPr>
            <p:ph type="sldNum" sz="quarter" idx="12"/>
          </p:nvPr>
        </p:nvSpPr>
        <p:spPr/>
        <p:txBody>
          <a:bodyPr/>
          <a:lstStyle/>
          <a:p>
            <a:fld id="{8814A6D8-001F-A84C-ACFB-E3997CB88E9D}" type="slidenum">
              <a:rPr kumimoji="1" lang="zh-CN" altLang="en-US" smtClean="0"/>
              <a:t>‹#›</a:t>
            </a:fld>
            <a:endParaRPr kumimoji="1" lang="zh-CN" altLang="en-US"/>
          </a:p>
        </p:txBody>
      </p:sp>
    </p:spTree>
    <p:extLst>
      <p:ext uri="{BB962C8B-B14F-4D97-AF65-F5344CB8AC3E}">
        <p14:creationId xmlns:p14="http://schemas.microsoft.com/office/powerpoint/2010/main" val="1367765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808919-D798-194C-BD4B-CED893D0DF1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4C85647-B0F3-B545-B05B-36EBA02F14F0}"/>
              </a:ext>
            </a:extLst>
          </p:cNvPr>
          <p:cNvSpPr>
            <a:spLocks noGrp="1"/>
          </p:cNvSpPr>
          <p:nvPr>
            <p:ph sz="half" idx="1"/>
          </p:nvPr>
        </p:nvSpPr>
        <p:spPr>
          <a:xfrm>
            <a:off x="1143000" y="1219200"/>
            <a:ext cx="3314700" cy="4724400"/>
          </a:xfrm>
        </p:spPr>
        <p:txBody>
          <a:bodyPr/>
          <a:lstStyle/>
          <a:p>
            <a:r>
              <a:rPr lang="zh-CN" altLang="en-US"/>
              <a:t>编辑母版文本样式
第二级
第三级
第四级
第五级</a:t>
            </a:r>
          </a:p>
        </p:txBody>
      </p:sp>
      <p:sp>
        <p:nvSpPr>
          <p:cNvPr id="4" name="内容占位符 3">
            <a:extLst>
              <a:ext uri="{FF2B5EF4-FFF2-40B4-BE49-F238E27FC236}">
                <a16:creationId xmlns:a16="http://schemas.microsoft.com/office/drawing/2014/main" id="{6B6FF842-2909-EA4B-875A-010866893951}"/>
              </a:ext>
            </a:extLst>
          </p:cNvPr>
          <p:cNvSpPr>
            <a:spLocks noGrp="1"/>
          </p:cNvSpPr>
          <p:nvPr>
            <p:ph sz="half" idx="2"/>
          </p:nvPr>
        </p:nvSpPr>
        <p:spPr>
          <a:xfrm>
            <a:off x="4610100" y="1219200"/>
            <a:ext cx="3314700" cy="4724400"/>
          </a:xfrm>
        </p:spPr>
        <p:txBody>
          <a:bodyPr/>
          <a:lstStyle/>
          <a:p>
            <a:r>
              <a:rPr lang="zh-CN" altLang="en-US"/>
              <a:t>编辑母版文本样式
第二级
第三级
第四级
第五级</a:t>
            </a:r>
          </a:p>
        </p:txBody>
      </p:sp>
      <p:sp>
        <p:nvSpPr>
          <p:cNvPr id="5" name="日期占位符 4">
            <a:extLst>
              <a:ext uri="{FF2B5EF4-FFF2-40B4-BE49-F238E27FC236}">
                <a16:creationId xmlns:a16="http://schemas.microsoft.com/office/drawing/2014/main" id="{1F521F86-009A-2443-932C-71335E31CEBA}"/>
              </a:ext>
            </a:extLst>
          </p:cNvPr>
          <p:cNvSpPr>
            <a:spLocks noGrp="1"/>
          </p:cNvSpPr>
          <p:nvPr>
            <p:ph type="dt" sz="half" idx="10"/>
          </p:nvPr>
        </p:nvSpPr>
        <p:spPr/>
        <p:txBody>
          <a:bodyPr/>
          <a:lstStyle>
            <a:lvl1pPr>
              <a:defRPr/>
            </a:lvl1pPr>
          </a:lstStyle>
          <a:p>
            <a:endParaRPr lang="en-US" altLang="zh-CN"/>
          </a:p>
        </p:txBody>
      </p:sp>
      <p:sp>
        <p:nvSpPr>
          <p:cNvPr id="6" name="页脚占位符 5">
            <a:extLst>
              <a:ext uri="{FF2B5EF4-FFF2-40B4-BE49-F238E27FC236}">
                <a16:creationId xmlns:a16="http://schemas.microsoft.com/office/drawing/2014/main" id="{76DFD1E5-4D7B-254C-9E4E-8BCAFA0672B6}"/>
              </a:ext>
            </a:extLst>
          </p:cNvPr>
          <p:cNvSpPr>
            <a:spLocks noGrp="1"/>
          </p:cNvSpPr>
          <p:nvPr>
            <p:ph type="ftr" sz="quarter" idx="11"/>
          </p:nvPr>
        </p:nvSpPr>
        <p:spPr/>
        <p:txBody>
          <a:bodyPr/>
          <a:lstStyle>
            <a:lvl1pPr>
              <a:defRPr/>
            </a:lvl1pPr>
          </a:lstStyle>
          <a:p>
            <a:endParaRPr lang="en-US" altLang="zh-CN"/>
          </a:p>
        </p:txBody>
      </p:sp>
      <p:sp>
        <p:nvSpPr>
          <p:cNvPr id="7" name="灯片编号占位符 6">
            <a:extLst>
              <a:ext uri="{FF2B5EF4-FFF2-40B4-BE49-F238E27FC236}">
                <a16:creationId xmlns:a16="http://schemas.microsoft.com/office/drawing/2014/main" id="{94394ABE-19EE-4C42-8A64-8BEDAEFE36E6}"/>
              </a:ext>
            </a:extLst>
          </p:cNvPr>
          <p:cNvSpPr>
            <a:spLocks noGrp="1"/>
          </p:cNvSpPr>
          <p:nvPr>
            <p:ph type="sldNum" sz="quarter" idx="12"/>
          </p:nvPr>
        </p:nvSpPr>
        <p:spPr/>
        <p:txBody>
          <a:bodyPr/>
          <a:lstStyle>
            <a:lvl1pPr>
              <a:defRPr/>
            </a:lvl1pPr>
          </a:lstStyle>
          <a:p>
            <a:fld id="{784C4917-C00B-CB43-AF63-5791F4628F41}" type="slidenum">
              <a:rPr lang="en-US" altLang="zh-CN"/>
              <a:pPr/>
              <a:t>‹#›</a:t>
            </a:fld>
            <a:endParaRPr lang="en-US" altLang="zh-CN"/>
          </a:p>
        </p:txBody>
      </p:sp>
    </p:spTree>
    <p:extLst>
      <p:ext uri="{BB962C8B-B14F-4D97-AF65-F5344CB8AC3E}">
        <p14:creationId xmlns:p14="http://schemas.microsoft.com/office/powerpoint/2010/main" val="3603176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2394A0-CDCE-9144-A7DE-B47CA7AAA4F1}"/>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84C72089-EBF8-964C-BC26-C077435DB7F7}"/>
              </a:ext>
            </a:extLst>
          </p:cNvPr>
          <p:cNvSpPr>
            <a:spLocks noGrp="1"/>
          </p:cNvSpPr>
          <p:nvPr>
            <p:ph type="dt" sz="half" idx="10"/>
          </p:nvPr>
        </p:nvSpPr>
        <p:spPr/>
        <p:txBody>
          <a:bodyPr/>
          <a:lstStyle/>
          <a:p>
            <a:fld id="{C5B4B0D4-55C4-5E4F-8EBE-ABA0AF120A04}" type="datetimeFigureOut">
              <a:rPr kumimoji="1" lang="zh-CN" altLang="en-US" smtClean="0"/>
              <a:t>2021/10/9</a:t>
            </a:fld>
            <a:endParaRPr kumimoji="1" lang="zh-CN" altLang="en-US"/>
          </a:p>
        </p:txBody>
      </p:sp>
      <p:sp>
        <p:nvSpPr>
          <p:cNvPr id="4" name="页脚占位符 3">
            <a:extLst>
              <a:ext uri="{FF2B5EF4-FFF2-40B4-BE49-F238E27FC236}">
                <a16:creationId xmlns:a16="http://schemas.microsoft.com/office/drawing/2014/main" id="{40AC9DA7-A667-A346-A38B-712960F8DAB6}"/>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AE557482-CB09-A248-B786-9011D4988557}"/>
              </a:ext>
            </a:extLst>
          </p:cNvPr>
          <p:cNvSpPr>
            <a:spLocks noGrp="1"/>
          </p:cNvSpPr>
          <p:nvPr>
            <p:ph type="sldNum" sz="quarter" idx="12"/>
          </p:nvPr>
        </p:nvSpPr>
        <p:spPr/>
        <p:txBody>
          <a:bodyPr/>
          <a:lstStyle/>
          <a:p>
            <a:fld id="{8814A6D8-001F-A84C-ACFB-E3997CB88E9D}" type="slidenum">
              <a:rPr kumimoji="1" lang="zh-CN" altLang="en-US" smtClean="0"/>
              <a:t>‹#›</a:t>
            </a:fld>
            <a:endParaRPr kumimoji="1" lang="zh-CN" altLang="en-US"/>
          </a:p>
        </p:txBody>
      </p:sp>
    </p:spTree>
    <p:extLst>
      <p:ext uri="{BB962C8B-B14F-4D97-AF65-F5344CB8AC3E}">
        <p14:creationId xmlns:p14="http://schemas.microsoft.com/office/powerpoint/2010/main" val="18184187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022F53E-F440-804A-9B84-1AD11DCD5B9D}"/>
              </a:ext>
            </a:extLst>
          </p:cNvPr>
          <p:cNvSpPr>
            <a:spLocks noGrp="1"/>
          </p:cNvSpPr>
          <p:nvPr>
            <p:ph type="dt" sz="half" idx="10"/>
          </p:nvPr>
        </p:nvSpPr>
        <p:spPr/>
        <p:txBody>
          <a:bodyPr/>
          <a:lstStyle/>
          <a:p>
            <a:fld id="{C5B4B0D4-55C4-5E4F-8EBE-ABA0AF120A04}" type="datetimeFigureOut">
              <a:rPr kumimoji="1" lang="zh-CN" altLang="en-US" smtClean="0"/>
              <a:t>2021/10/9</a:t>
            </a:fld>
            <a:endParaRPr kumimoji="1" lang="zh-CN" altLang="en-US"/>
          </a:p>
        </p:txBody>
      </p:sp>
      <p:sp>
        <p:nvSpPr>
          <p:cNvPr id="3" name="页脚占位符 2">
            <a:extLst>
              <a:ext uri="{FF2B5EF4-FFF2-40B4-BE49-F238E27FC236}">
                <a16:creationId xmlns:a16="http://schemas.microsoft.com/office/drawing/2014/main" id="{8D26D348-361B-6643-A15A-11359D78CF6D}"/>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2A8D99DD-515D-FF45-817F-FF402823E39B}"/>
              </a:ext>
            </a:extLst>
          </p:cNvPr>
          <p:cNvSpPr>
            <a:spLocks noGrp="1"/>
          </p:cNvSpPr>
          <p:nvPr>
            <p:ph type="sldNum" sz="quarter" idx="12"/>
          </p:nvPr>
        </p:nvSpPr>
        <p:spPr/>
        <p:txBody>
          <a:bodyPr/>
          <a:lstStyle/>
          <a:p>
            <a:fld id="{8814A6D8-001F-A84C-ACFB-E3997CB88E9D}" type="slidenum">
              <a:rPr kumimoji="1" lang="zh-CN" altLang="en-US" smtClean="0"/>
              <a:t>‹#›</a:t>
            </a:fld>
            <a:endParaRPr kumimoji="1" lang="zh-CN" altLang="en-US"/>
          </a:p>
        </p:txBody>
      </p:sp>
    </p:spTree>
    <p:extLst>
      <p:ext uri="{BB962C8B-B14F-4D97-AF65-F5344CB8AC3E}">
        <p14:creationId xmlns:p14="http://schemas.microsoft.com/office/powerpoint/2010/main" val="25954404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A447B3-6225-3341-99EC-BA6169AE37BB}"/>
              </a:ext>
            </a:extLst>
          </p:cNvPr>
          <p:cNvSpPr>
            <a:spLocks noGrp="1"/>
          </p:cNvSpPr>
          <p:nvPr>
            <p:ph type="title"/>
          </p:nvPr>
        </p:nvSpPr>
        <p:spPr>
          <a:xfrm>
            <a:off x="630238" y="457200"/>
            <a:ext cx="2949575"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CC6E5CF1-D13C-1F43-8E16-A44DBB739F8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CN" altLang="en-US"/>
              <a:t>编辑母版文本样式
第二级
第三级
第四级
第五级</a:t>
            </a:r>
          </a:p>
        </p:txBody>
      </p:sp>
      <p:sp>
        <p:nvSpPr>
          <p:cNvPr id="4" name="文本占位符 3">
            <a:extLst>
              <a:ext uri="{FF2B5EF4-FFF2-40B4-BE49-F238E27FC236}">
                <a16:creationId xmlns:a16="http://schemas.microsoft.com/office/drawing/2014/main" id="{BAEA1F9F-5793-9146-A13F-98DCBDCB3CC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B85E05F1-518F-964F-A74E-63954E7FBE42}"/>
              </a:ext>
            </a:extLst>
          </p:cNvPr>
          <p:cNvSpPr>
            <a:spLocks noGrp="1"/>
          </p:cNvSpPr>
          <p:nvPr>
            <p:ph type="dt" sz="half" idx="10"/>
          </p:nvPr>
        </p:nvSpPr>
        <p:spPr/>
        <p:txBody>
          <a:bodyPr/>
          <a:lstStyle/>
          <a:p>
            <a:fld id="{C5B4B0D4-55C4-5E4F-8EBE-ABA0AF120A04}" type="datetimeFigureOut">
              <a:rPr kumimoji="1" lang="zh-CN" altLang="en-US" smtClean="0"/>
              <a:t>2021/10/9</a:t>
            </a:fld>
            <a:endParaRPr kumimoji="1" lang="zh-CN" altLang="en-US"/>
          </a:p>
        </p:txBody>
      </p:sp>
      <p:sp>
        <p:nvSpPr>
          <p:cNvPr id="6" name="页脚占位符 5">
            <a:extLst>
              <a:ext uri="{FF2B5EF4-FFF2-40B4-BE49-F238E27FC236}">
                <a16:creationId xmlns:a16="http://schemas.microsoft.com/office/drawing/2014/main" id="{C12D84B7-9078-244F-8416-4181E75BBE75}"/>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4710C827-75AA-D847-A554-D56B44930094}"/>
              </a:ext>
            </a:extLst>
          </p:cNvPr>
          <p:cNvSpPr>
            <a:spLocks noGrp="1"/>
          </p:cNvSpPr>
          <p:nvPr>
            <p:ph type="sldNum" sz="quarter" idx="12"/>
          </p:nvPr>
        </p:nvSpPr>
        <p:spPr/>
        <p:txBody>
          <a:bodyPr/>
          <a:lstStyle/>
          <a:p>
            <a:fld id="{8814A6D8-001F-A84C-ACFB-E3997CB88E9D}" type="slidenum">
              <a:rPr kumimoji="1" lang="zh-CN" altLang="en-US" smtClean="0"/>
              <a:t>‹#›</a:t>
            </a:fld>
            <a:endParaRPr kumimoji="1" lang="zh-CN" altLang="en-US"/>
          </a:p>
        </p:txBody>
      </p:sp>
    </p:spTree>
    <p:extLst>
      <p:ext uri="{BB962C8B-B14F-4D97-AF65-F5344CB8AC3E}">
        <p14:creationId xmlns:p14="http://schemas.microsoft.com/office/powerpoint/2010/main" val="28757661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350815-9649-A04C-B397-86D84A2EC1A1}"/>
              </a:ext>
            </a:extLst>
          </p:cNvPr>
          <p:cNvSpPr>
            <a:spLocks noGrp="1"/>
          </p:cNvSpPr>
          <p:nvPr>
            <p:ph type="title"/>
          </p:nvPr>
        </p:nvSpPr>
        <p:spPr>
          <a:xfrm>
            <a:off x="630238" y="457200"/>
            <a:ext cx="2949575"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D0E31E5B-C59B-AE49-AD4E-344F4720B95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AAF774C-D27B-FD4E-AAA7-23E5C207CC6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ECD20A78-0AD4-3141-98EC-5A5493C34ACB}"/>
              </a:ext>
            </a:extLst>
          </p:cNvPr>
          <p:cNvSpPr>
            <a:spLocks noGrp="1"/>
          </p:cNvSpPr>
          <p:nvPr>
            <p:ph type="dt" sz="half" idx="10"/>
          </p:nvPr>
        </p:nvSpPr>
        <p:spPr/>
        <p:txBody>
          <a:bodyPr/>
          <a:lstStyle/>
          <a:p>
            <a:fld id="{C5B4B0D4-55C4-5E4F-8EBE-ABA0AF120A04}" type="datetimeFigureOut">
              <a:rPr kumimoji="1" lang="zh-CN" altLang="en-US" smtClean="0"/>
              <a:t>2021/10/9</a:t>
            </a:fld>
            <a:endParaRPr kumimoji="1" lang="zh-CN" altLang="en-US"/>
          </a:p>
        </p:txBody>
      </p:sp>
      <p:sp>
        <p:nvSpPr>
          <p:cNvPr id="6" name="页脚占位符 5">
            <a:extLst>
              <a:ext uri="{FF2B5EF4-FFF2-40B4-BE49-F238E27FC236}">
                <a16:creationId xmlns:a16="http://schemas.microsoft.com/office/drawing/2014/main" id="{FBD1DF75-1362-704E-B203-2CC66D679DB0}"/>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440CFB83-141F-C041-BFA4-097FE3FB51DA}"/>
              </a:ext>
            </a:extLst>
          </p:cNvPr>
          <p:cNvSpPr>
            <a:spLocks noGrp="1"/>
          </p:cNvSpPr>
          <p:nvPr>
            <p:ph type="sldNum" sz="quarter" idx="12"/>
          </p:nvPr>
        </p:nvSpPr>
        <p:spPr/>
        <p:txBody>
          <a:bodyPr/>
          <a:lstStyle/>
          <a:p>
            <a:fld id="{8814A6D8-001F-A84C-ACFB-E3997CB88E9D}" type="slidenum">
              <a:rPr kumimoji="1" lang="zh-CN" altLang="en-US" smtClean="0"/>
              <a:t>‹#›</a:t>
            </a:fld>
            <a:endParaRPr kumimoji="1" lang="zh-CN" altLang="en-US"/>
          </a:p>
        </p:txBody>
      </p:sp>
    </p:spTree>
    <p:extLst>
      <p:ext uri="{BB962C8B-B14F-4D97-AF65-F5344CB8AC3E}">
        <p14:creationId xmlns:p14="http://schemas.microsoft.com/office/powerpoint/2010/main" val="2409063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C9F167-D24B-E74A-97E5-BCB35556CBBA}"/>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1100F342-638E-A540-BFC4-70FA5CA2067D}"/>
              </a:ext>
            </a:extLst>
          </p:cNvPr>
          <p:cNvSpPr>
            <a:spLocks noGrp="1"/>
          </p:cNvSpPr>
          <p:nvPr>
            <p:ph type="body" orient="vert" idx="1"/>
          </p:nvPr>
        </p:nvSpPr>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AF957108-F4B9-A048-9E6C-A7941186299D}"/>
              </a:ext>
            </a:extLst>
          </p:cNvPr>
          <p:cNvSpPr>
            <a:spLocks noGrp="1"/>
          </p:cNvSpPr>
          <p:nvPr>
            <p:ph type="dt" sz="half" idx="10"/>
          </p:nvPr>
        </p:nvSpPr>
        <p:spPr/>
        <p:txBody>
          <a:bodyPr/>
          <a:lstStyle/>
          <a:p>
            <a:fld id="{C5B4B0D4-55C4-5E4F-8EBE-ABA0AF120A04}"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E825B861-4C6D-4345-BE64-4FDA9F994DB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29AE8C48-F663-D34C-858D-FDBDE219C6A9}"/>
              </a:ext>
            </a:extLst>
          </p:cNvPr>
          <p:cNvSpPr>
            <a:spLocks noGrp="1"/>
          </p:cNvSpPr>
          <p:nvPr>
            <p:ph type="sldNum" sz="quarter" idx="12"/>
          </p:nvPr>
        </p:nvSpPr>
        <p:spPr/>
        <p:txBody>
          <a:bodyPr/>
          <a:lstStyle/>
          <a:p>
            <a:fld id="{8814A6D8-001F-A84C-ACFB-E3997CB88E9D}" type="slidenum">
              <a:rPr kumimoji="1" lang="zh-CN" altLang="en-US" smtClean="0"/>
              <a:t>‹#›</a:t>
            </a:fld>
            <a:endParaRPr kumimoji="1" lang="zh-CN" altLang="en-US"/>
          </a:p>
        </p:txBody>
      </p:sp>
    </p:spTree>
    <p:extLst>
      <p:ext uri="{BB962C8B-B14F-4D97-AF65-F5344CB8AC3E}">
        <p14:creationId xmlns:p14="http://schemas.microsoft.com/office/powerpoint/2010/main" val="42739082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D6ED86-7E9E-414F-9241-351740D16ED2}"/>
              </a:ext>
            </a:extLst>
          </p:cNvPr>
          <p:cNvSpPr>
            <a:spLocks noGrp="1"/>
          </p:cNvSpPr>
          <p:nvPr>
            <p:ph type="title" orient="vert"/>
          </p:nvPr>
        </p:nvSpPr>
        <p:spPr>
          <a:xfrm>
            <a:off x="6543675" y="365125"/>
            <a:ext cx="1971675"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0519A0A-FEAE-F34A-9899-10FA7AC8E164}"/>
              </a:ext>
            </a:extLst>
          </p:cNvPr>
          <p:cNvSpPr>
            <a:spLocks noGrp="1"/>
          </p:cNvSpPr>
          <p:nvPr>
            <p:ph type="body" orient="vert" idx="1"/>
          </p:nvPr>
        </p:nvSpPr>
        <p:spPr>
          <a:xfrm>
            <a:off x="628650" y="365125"/>
            <a:ext cx="5762625" cy="5811838"/>
          </a:xfrm>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BA8067F7-6539-5046-B394-209A93DBB1DB}"/>
              </a:ext>
            </a:extLst>
          </p:cNvPr>
          <p:cNvSpPr>
            <a:spLocks noGrp="1"/>
          </p:cNvSpPr>
          <p:nvPr>
            <p:ph type="dt" sz="half" idx="10"/>
          </p:nvPr>
        </p:nvSpPr>
        <p:spPr/>
        <p:txBody>
          <a:bodyPr/>
          <a:lstStyle/>
          <a:p>
            <a:fld id="{C5B4B0D4-55C4-5E4F-8EBE-ABA0AF120A04}"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7BE13696-9E01-F148-8155-2757AD4D943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6A9ADA68-85C8-FC42-9157-BD140CFFF50A}"/>
              </a:ext>
            </a:extLst>
          </p:cNvPr>
          <p:cNvSpPr>
            <a:spLocks noGrp="1"/>
          </p:cNvSpPr>
          <p:nvPr>
            <p:ph type="sldNum" sz="quarter" idx="12"/>
          </p:nvPr>
        </p:nvSpPr>
        <p:spPr/>
        <p:txBody>
          <a:bodyPr/>
          <a:lstStyle/>
          <a:p>
            <a:fld id="{8814A6D8-001F-A84C-ACFB-E3997CB88E9D}" type="slidenum">
              <a:rPr kumimoji="1" lang="zh-CN" altLang="en-US" smtClean="0"/>
              <a:t>‹#›</a:t>
            </a:fld>
            <a:endParaRPr kumimoji="1" lang="zh-CN" altLang="en-US"/>
          </a:p>
        </p:txBody>
      </p:sp>
    </p:spTree>
    <p:extLst>
      <p:ext uri="{BB962C8B-B14F-4D97-AF65-F5344CB8AC3E}">
        <p14:creationId xmlns:p14="http://schemas.microsoft.com/office/powerpoint/2010/main" val="1657776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ADAF9E-3605-9147-BEC6-9A0B2D21081E}"/>
              </a:ext>
            </a:extLst>
          </p:cNvPr>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1012BFD-0991-AB43-84AF-4618F5501F1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BAC5783-4FDE-8840-9BEB-AF47E209571D}"/>
              </a:ext>
            </a:extLst>
          </p:cNvPr>
          <p:cNvSpPr>
            <a:spLocks noGrp="1"/>
          </p:cNvSpPr>
          <p:nvPr>
            <p:ph type="dt" sz="half" idx="10"/>
          </p:nvPr>
        </p:nvSpPr>
        <p:spPr/>
        <p:txBody>
          <a:bodyPr/>
          <a:lstStyle>
            <a:lvl1pPr>
              <a:defRPr/>
            </a:lvl1pPr>
          </a:lstStyle>
          <a:p>
            <a:endParaRPr lang="en-US" altLang="zh-CN"/>
          </a:p>
        </p:txBody>
      </p:sp>
      <p:sp>
        <p:nvSpPr>
          <p:cNvPr id="5" name="页脚占位符 4">
            <a:extLst>
              <a:ext uri="{FF2B5EF4-FFF2-40B4-BE49-F238E27FC236}">
                <a16:creationId xmlns:a16="http://schemas.microsoft.com/office/drawing/2014/main" id="{FFC964F6-67F3-4B45-AF37-13D24C7F5B98}"/>
              </a:ext>
            </a:extLst>
          </p:cNvPr>
          <p:cNvSpPr>
            <a:spLocks noGrp="1"/>
          </p:cNvSpPr>
          <p:nvPr>
            <p:ph type="ftr" sz="quarter" idx="11"/>
          </p:nvPr>
        </p:nvSpPr>
        <p:spPr/>
        <p:txBody>
          <a:bodyPr/>
          <a:lstStyle>
            <a:lvl1pPr>
              <a:defRPr/>
            </a:lvl1pPr>
          </a:lstStyle>
          <a:p>
            <a:endParaRPr lang="en-US" altLang="zh-CN"/>
          </a:p>
        </p:txBody>
      </p:sp>
      <p:sp>
        <p:nvSpPr>
          <p:cNvPr id="6" name="灯片编号占位符 5">
            <a:extLst>
              <a:ext uri="{FF2B5EF4-FFF2-40B4-BE49-F238E27FC236}">
                <a16:creationId xmlns:a16="http://schemas.microsoft.com/office/drawing/2014/main" id="{2EF898DC-BEA8-6B49-87CE-77A7B5D26E15}"/>
              </a:ext>
            </a:extLst>
          </p:cNvPr>
          <p:cNvSpPr>
            <a:spLocks noGrp="1"/>
          </p:cNvSpPr>
          <p:nvPr>
            <p:ph type="sldNum" sz="quarter" idx="12"/>
          </p:nvPr>
        </p:nvSpPr>
        <p:spPr/>
        <p:txBody>
          <a:bodyPr/>
          <a:lstStyle>
            <a:lvl1pPr>
              <a:defRPr/>
            </a:lvl1pPr>
          </a:lstStyle>
          <a:p>
            <a:fld id="{CBA0F3B5-212D-4B46-A9D1-AAD803241AB3}" type="slidenum">
              <a:rPr lang="en-US" altLang="zh-CN"/>
              <a:pPr/>
              <a:t>‹#›</a:t>
            </a:fld>
            <a:endParaRPr lang="en-US" altLang="zh-CN"/>
          </a:p>
        </p:txBody>
      </p:sp>
    </p:spTree>
    <p:extLst>
      <p:ext uri="{BB962C8B-B14F-4D97-AF65-F5344CB8AC3E}">
        <p14:creationId xmlns:p14="http://schemas.microsoft.com/office/powerpoint/2010/main" val="2044508937"/>
      </p:ext>
    </p:extLst>
  </p:cSld>
  <p:clrMapOvr>
    <a:masterClrMapping/>
  </p:clrMapOvr>
  <p:transition>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4B6B2-F8B3-454C-A8A8-B3D55879524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04F6DC-9559-F84C-986F-5C79BB8F23ED}"/>
              </a:ext>
            </a:extLst>
          </p:cNvPr>
          <p:cNvSpPr>
            <a:spLocks noGrp="1"/>
          </p:cNvSpPr>
          <p:nvPr>
            <p:ph idx="1"/>
          </p:nvPr>
        </p:nvSpPr>
        <p:spPr/>
        <p:txBody>
          <a:bodyPr/>
          <a:lstStyle/>
          <a:p>
            <a:r>
              <a:rPr lang="zh-CN" altLang="en-US"/>
              <a:t>编辑母版文本样式
第二级
第三级
第四级
第五级</a:t>
            </a:r>
          </a:p>
        </p:txBody>
      </p:sp>
      <p:sp>
        <p:nvSpPr>
          <p:cNvPr id="4" name="日期占位符 3">
            <a:extLst>
              <a:ext uri="{FF2B5EF4-FFF2-40B4-BE49-F238E27FC236}">
                <a16:creationId xmlns:a16="http://schemas.microsoft.com/office/drawing/2014/main" id="{7DC80A59-489E-DC4A-9B0A-D4BB7DCC7B63}"/>
              </a:ext>
            </a:extLst>
          </p:cNvPr>
          <p:cNvSpPr>
            <a:spLocks noGrp="1"/>
          </p:cNvSpPr>
          <p:nvPr>
            <p:ph type="dt" sz="half" idx="10"/>
          </p:nvPr>
        </p:nvSpPr>
        <p:spPr/>
        <p:txBody>
          <a:bodyPr/>
          <a:lstStyle>
            <a:lvl1pPr>
              <a:defRPr/>
            </a:lvl1pPr>
          </a:lstStyle>
          <a:p>
            <a:endParaRPr lang="en-US" altLang="zh-CN"/>
          </a:p>
        </p:txBody>
      </p:sp>
      <p:sp>
        <p:nvSpPr>
          <p:cNvPr id="5" name="页脚占位符 4">
            <a:extLst>
              <a:ext uri="{FF2B5EF4-FFF2-40B4-BE49-F238E27FC236}">
                <a16:creationId xmlns:a16="http://schemas.microsoft.com/office/drawing/2014/main" id="{14FE13F5-7619-E644-8455-F1D517E65B6D}"/>
              </a:ext>
            </a:extLst>
          </p:cNvPr>
          <p:cNvSpPr>
            <a:spLocks noGrp="1"/>
          </p:cNvSpPr>
          <p:nvPr>
            <p:ph type="ftr" sz="quarter" idx="11"/>
          </p:nvPr>
        </p:nvSpPr>
        <p:spPr/>
        <p:txBody>
          <a:bodyPr/>
          <a:lstStyle>
            <a:lvl1pPr>
              <a:defRPr/>
            </a:lvl1pPr>
          </a:lstStyle>
          <a:p>
            <a:endParaRPr lang="en-US" altLang="zh-CN"/>
          </a:p>
        </p:txBody>
      </p:sp>
      <p:sp>
        <p:nvSpPr>
          <p:cNvPr id="6" name="灯片编号占位符 5">
            <a:extLst>
              <a:ext uri="{FF2B5EF4-FFF2-40B4-BE49-F238E27FC236}">
                <a16:creationId xmlns:a16="http://schemas.microsoft.com/office/drawing/2014/main" id="{4873C690-9F56-024E-A0AB-992C6C793763}"/>
              </a:ext>
            </a:extLst>
          </p:cNvPr>
          <p:cNvSpPr>
            <a:spLocks noGrp="1"/>
          </p:cNvSpPr>
          <p:nvPr>
            <p:ph type="sldNum" sz="quarter" idx="12"/>
          </p:nvPr>
        </p:nvSpPr>
        <p:spPr/>
        <p:txBody>
          <a:bodyPr/>
          <a:lstStyle>
            <a:lvl1pPr>
              <a:defRPr/>
            </a:lvl1pPr>
          </a:lstStyle>
          <a:p>
            <a:fld id="{4E32D950-A47B-DA4B-B281-4FDB73A2484C}" type="slidenum">
              <a:rPr lang="en-US" altLang="zh-CN"/>
              <a:pPr/>
              <a:t>‹#›</a:t>
            </a:fld>
            <a:endParaRPr lang="en-US" altLang="zh-CN"/>
          </a:p>
        </p:txBody>
      </p:sp>
    </p:spTree>
    <p:extLst>
      <p:ext uri="{BB962C8B-B14F-4D97-AF65-F5344CB8AC3E}">
        <p14:creationId xmlns:p14="http://schemas.microsoft.com/office/powerpoint/2010/main" val="1032185765"/>
      </p:ext>
    </p:extLst>
  </p:cSld>
  <p:clrMapOvr>
    <a:masterClrMapping/>
  </p:clrMapOvr>
  <p:transition>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EC506B-5927-1E45-9975-495CF4B6AD2E}"/>
              </a:ext>
            </a:extLst>
          </p:cNvPr>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0455145-5F30-0141-A0A0-8C22C716CBE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编辑母版文本样式
第二级
第三级
第四级
第五级</a:t>
            </a:r>
          </a:p>
        </p:txBody>
      </p:sp>
      <p:sp>
        <p:nvSpPr>
          <p:cNvPr id="4" name="日期占位符 3">
            <a:extLst>
              <a:ext uri="{FF2B5EF4-FFF2-40B4-BE49-F238E27FC236}">
                <a16:creationId xmlns:a16="http://schemas.microsoft.com/office/drawing/2014/main" id="{4AE5ABF6-FB1B-1F4A-B179-76BA985F76AE}"/>
              </a:ext>
            </a:extLst>
          </p:cNvPr>
          <p:cNvSpPr>
            <a:spLocks noGrp="1"/>
          </p:cNvSpPr>
          <p:nvPr>
            <p:ph type="dt" sz="half" idx="10"/>
          </p:nvPr>
        </p:nvSpPr>
        <p:spPr/>
        <p:txBody>
          <a:bodyPr/>
          <a:lstStyle>
            <a:lvl1pPr>
              <a:defRPr/>
            </a:lvl1pPr>
          </a:lstStyle>
          <a:p>
            <a:endParaRPr lang="en-US" altLang="zh-CN"/>
          </a:p>
        </p:txBody>
      </p:sp>
      <p:sp>
        <p:nvSpPr>
          <p:cNvPr id="5" name="页脚占位符 4">
            <a:extLst>
              <a:ext uri="{FF2B5EF4-FFF2-40B4-BE49-F238E27FC236}">
                <a16:creationId xmlns:a16="http://schemas.microsoft.com/office/drawing/2014/main" id="{114B0730-E8A8-B344-99A5-341732DCA22A}"/>
              </a:ext>
            </a:extLst>
          </p:cNvPr>
          <p:cNvSpPr>
            <a:spLocks noGrp="1"/>
          </p:cNvSpPr>
          <p:nvPr>
            <p:ph type="ftr" sz="quarter" idx="11"/>
          </p:nvPr>
        </p:nvSpPr>
        <p:spPr/>
        <p:txBody>
          <a:bodyPr/>
          <a:lstStyle>
            <a:lvl1pPr>
              <a:defRPr/>
            </a:lvl1pPr>
          </a:lstStyle>
          <a:p>
            <a:endParaRPr lang="en-US" altLang="zh-CN"/>
          </a:p>
        </p:txBody>
      </p:sp>
      <p:sp>
        <p:nvSpPr>
          <p:cNvPr id="6" name="灯片编号占位符 5">
            <a:extLst>
              <a:ext uri="{FF2B5EF4-FFF2-40B4-BE49-F238E27FC236}">
                <a16:creationId xmlns:a16="http://schemas.microsoft.com/office/drawing/2014/main" id="{42473002-06F3-794D-A53E-72F64687D830}"/>
              </a:ext>
            </a:extLst>
          </p:cNvPr>
          <p:cNvSpPr>
            <a:spLocks noGrp="1"/>
          </p:cNvSpPr>
          <p:nvPr>
            <p:ph type="sldNum" sz="quarter" idx="12"/>
          </p:nvPr>
        </p:nvSpPr>
        <p:spPr/>
        <p:txBody>
          <a:bodyPr/>
          <a:lstStyle>
            <a:lvl1pPr>
              <a:defRPr/>
            </a:lvl1pPr>
          </a:lstStyle>
          <a:p>
            <a:fld id="{C5910AAA-39C3-5E45-A62C-AD3C4B0323F8}" type="slidenum">
              <a:rPr lang="en-US" altLang="zh-CN"/>
              <a:pPr/>
              <a:t>‹#›</a:t>
            </a:fld>
            <a:endParaRPr lang="en-US" altLang="zh-CN"/>
          </a:p>
        </p:txBody>
      </p:sp>
    </p:spTree>
    <p:extLst>
      <p:ext uri="{BB962C8B-B14F-4D97-AF65-F5344CB8AC3E}">
        <p14:creationId xmlns:p14="http://schemas.microsoft.com/office/powerpoint/2010/main" val="445108864"/>
      </p:ext>
    </p:extLst>
  </p:cSld>
  <p:clrMapOvr>
    <a:masterClrMapping/>
  </p:clrMapOvr>
  <p:transition>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873BD4-E281-334C-942B-A452B748D02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DE6A39-F700-B247-90BA-0EE602B16B46}"/>
              </a:ext>
            </a:extLst>
          </p:cNvPr>
          <p:cNvSpPr>
            <a:spLocks noGrp="1"/>
          </p:cNvSpPr>
          <p:nvPr>
            <p:ph sz="half" idx="1"/>
          </p:nvPr>
        </p:nvSpPr>
        <p:spPr>
          <a:xfrm>
            <a:off x="685800" y="1268413"/>
            <a:ext cx="3810000" cy="4827587"/>
          </a:xfrm>
        </p:spPr>
        <p:txBody>
          <a:bodyPr/>
          <a:lstStyle/>
          <a:p>
            <a:r>
              <a:rPr lang="zh-CN" altLang="en-US"/>
              <a:t>编辑母版文本样式
第二级
第三级
第四级
第五级</a:t>
            </a:r>
          </a:p>
        </p:txBody>
      </p:sp>
      <p:sp>
        <p:nvSpPr>
          <p:cNvPr id="4" name="内容占位符 3">
            <a:extLst>
              <a:ext uri="{FF2B5EF4-FFF2-40B4-BE49-F238E27FC236}">
                <a16:creationId xmlns:a16="http://schemas.microsoft.com/office/drawing/2014/main" id="{838CB532-A1CA-8B42-A556-EF05DC352EA2}"/>
              </a:ext>
            </a:extLst>
          </p:cNvPr>
          <p:cNvSpPr>
            <a:spLocks noGrp="1"/>
          </p:cNvSpPr>
          <p:nvPr>
            <p:ph sz="half" idx="2"/>
          </p:nvPr>
        </p:nvSpPr>
        <p:spPr>
          <a:xfrm>
            <a:off x="4648200" y="1268413"/>
            <a:ext cx="3810000" cy="4827587"/>
          </a:xfrm>
        </p:spPr>
        <p:txBody>
          <a:bodyPr/>
          <a:lstStyle/>
          <a:p>
            <a:r>
              <a:rPr lang="zh-CN" altLang="en-US"/>
              <a:t>编辑母版文本样式
第二级
第三级
第四级
第五级</a:t>
            </a:r>
          </a:p>
        </p:txBody>
      </p:sp>
      <p:sp>
        <p:nvSpPr>
          <p:cNvPr id="5" name="日期占位符 4">
            <a:extLst>
              <a:ext uri="{FF2B5EF4-FFF2-40B4-BE49-F238E27FC236}">
                <a16:creationId xmlns:a16="http://schemas.microsoft.com/office/drawing/2014/main" id="{0F4A9E96-CA70-3241-9C92-F0714EBEA8A4}"/>
              </a:ext>
            </a:extLst>
          </p:cNvPr>
          <p:cNvSpPr>
            <a:spLocks noGrp="1"/>
          </p:cNvSpPr>
          <p:nvPr>
            <p:ph type="dt" sz="half" idx="10"/>
          </p:nvPr>
        </p:nvSpPr>
        <p:spPr/>
        <p:txBody>
          <a:bodyPr/>
          <a:lstStyle>
            <a:lvl1pPr>
              <a:defRPr/>
            </a:lvl1pPr>
          </a:lstStyle>
          <a:p>
            <a:endParaRPr lang="en-US" altLang="zh-CN"/>
          </a:p>
        </p:txBody>
      </p:sp>
      <p:sp>
        <p:nvSpPr>
          <p:cNvPr id="6" name="页脚占位符 5">
            <a:extLst>
              <a:ext uri="{FF2B5EF4-FFF2-40B4-BE49-F238E27FC236}">
                <a16:creationId xmlns:a16="http://schemas.microsoft.com/office/drawing/2014/main" id="{9FAE387D-25F4-2A40-A31E-BB70C6A9814D}"/>
              </a:ext>
            </a:extLst>
          </p:cNvPr>
          <p:cNvSpPr>
            <a:spLocks noGrp="1"/>
          </p:cNvSpPr>
          <p:nvPr>
            <p:ph type="ftr" sz="quarter" idx="11"/>
          </p:nvPr>
        </p:nvSpPr>
        <p:spPr/>
        <p:txBody>
          <a:bodyPr/>
          <a:lstStyle>
            <a:lvl1pPr>
              <a:defRPr/>
            </a:lvl1pPr>
          </a:lstStyle>
          <a:p>
            <a:endParaRPr lang="en-US" altLang="zh-CN"/>
          </a:p>
        </p:txBody>
      </p:sp>
      <p:sp>
        <p:nvSpPr>
          <p:cNvPr id="7" name="灯片编号占位符 6">
            <a:extLst>
              <a:ext uri="{FF2B5EF4-FFF2-40B4-BE49-F238E27FC236}">
                <a16:creationId xmlns:a16="http://schemas.microsoft.com/office/drawing/2014/main" id="{1A4B835F-4EDF-C549-B20E-E1F901060557}"/>
              </a:ext>
            </a:extLst>
          </p:cNvPr>
          <p:cNvSpPr>
            <a:spLocks noGrp="1"/>
          </p:cNvSpPr>
          <p:nvPr>
            <p:ph type="sldNum" sz="quarter" idx="12"/>
          </p:nvPr>
        </p:nvSpPr>
        <p:spPr/>
        <p:txBody>
          <a:bodyPr/>
          <a:lstStyle>
            <a:lvl1pPr>
              <a:defRPr/>
            </a:lvl1pPr>
          </a:lstStyle>
          <a:p>
            <a:fld id="{8B37E655-105C-8844-BAAA-967425536F02}" type="slidenum">
              <a:rPr lang="en-US" altLang="zh-CN"/>
              <a:pPr/>
              <a:t>‹#›</a:t>
            </a:fld>
            <a:endParaRPr lang="en-US" altLang="zh-CN"/>
          </a:p>
        </p:txBody>
      </p:sp>
    </p:spTree>
    <p:extLst>
      <p:ext uri="{BB962C8B-B14F-4D97-AF65-F5344CB8AC3E}">
        <p14:creationId xmlns:p14="http://schemas.microsoft.com/office/powerpoint/2010/main" val="136024670"/>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CB5838-7CCD-2F49-8511-B9F76D95AF23}"/>
              </a:ext>
            </a:extLst>
          </p:cNvPr>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D85A722-3F66-3A4D-8926-EB8B4DE8238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编辑母版文本样式
第二级
第三级
第四级
第五级</a:t>
            </a:r>
          </a:p>
        </p:txBody>
      </p:sp>
      <p:sp>
        <p:nvSpPr>
          <p:cNvPr id="4" name="内容占位符 3">
            <a:extLst>
              <a:ext uri="{FF2B5EF4-FFF2-40B4-BE49-F238E27FC236}">
                <a16:creationId xmlns:a16="http://schemas.microsoft.com/office/drawing/2014/main" id="{09809728-EC85-B14A-920A-FAA7EC058AE3}"/>
              </a:ext>
            </a:extLst>
          </p:cNvPr>
          <p:cNvSpPr>
            <a:spLocks noGrp="1"/>
          </p:cNvSpPr>
          <p:nvPr>
            <p:ph sz="half" idx="2"/>
          </p:nvPr>
        </p:nvSpPr>
        <p:spPr>
          <a:xfrm>
            <a:off x="630238" y="2505075"/>
            <a:ext cx="3868737" cy="3684588"/>
          </a:xfrm>
        </p:spPr>
        <p:txBody>
          <a:bodyPr/>
          <a:lstStyle/>
          <a:p>
            <a:r>
              <a:rPr lang="zh-CN" altLang="en-US"/>
              <a:t>编辑母版文本样式
第二级
第三级
第四级
第五级</a:t>
            </a:r>
          </a:p>
        </p:txBody>
      </p:sp>
      <p:sp>
        <p:nvSpPr>
          <p:cNvPr id="5" name="文本占位符 4">
            <a:extLst>
              <a:ext uri="{FF2B5EF4-FFF2-40B4-BE49-F238E27FC236}">
                <a16:creationId xmlns:a16="http://schemas.microsoft.com/office/drawing/2014/main" id="{95ECD6F7-1183-EE4C-BB4E-C30B7D05932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编辑母版文本样式
第二级
第三级
第四级
第五级</a:t>
            </a:r>
          </a:p>
        </p:txBody>
      </p:sp>
      <p:sp>
        <p:nvSpPr>
          <p:cNvPr id="6" name="内容占位符 5">
            <a:extLst>
              <a:ext uri="{FF2B5EF4-FFF2-40B4-BE49-F238E27FC236}">
                <a16:creationId xmlns:a16="http://schemas.microsoft.com/office/drawing/2014/main" id="{D9546427-3E23-EC45-A6FA-B997A8DE102A}"/>
              </a:ext>
            </a:extLst>
          </p:cNvPr>
          <p:cNvSpPr>
            <a:spLocks noGrp="1"/>
          </p:cNvSpPr>
          <p:nvPr>
            <p:ph sz="quarter" idx="4"/>
          </p:nvPr>
        </p:nvSpPr>
        <p:spPr>
          <a:xfrm>
            <a:off x="4629150" y="2505075"/>
            <a:ext cx="3887788" cy="3684588"/>
          </a:xfrm>
        </p:spPr>
        <p:txBody>
          <a:bodyPr/>
          <a:lstStyle/>
          <a:p>
            <a:r>
              <a:rPr lang="zh-CN" altLang="en-US"/>
              <a:t>编辑母版文本样式
第二级
第三级
第四级
第五级</a:t>
            </a:r>
          </a:p>
        </p:txBody>
      </p:sp>
      <p:sp>
        <p:nvSpPr>
          <p:cNvPr id="7" name="日期占位符 6">
            <a:extLst>
              <a:ext uri="{FF2B5EF4-FFF2-40B4-BE49-F238E27FC236}">
                <a16:creationId xmlns:a16="http://schemas.microsoft.com/office/drawing/2014/main" id="{B0495D1A-DA67-3541-9184-ED0CA2A61681}"/>
              </a:ext>
            </a:extLst>
          </p:cNvPr>
          <p:cNvSpPr>
            <a:spLocks noGrp="1"/>
          </p:cNvSpPr>
          <p:nvPr>
            <p:ph type="dt" sz="half" idx="10"/>
          </p:nvPr>
        </p:nvSpPr>
        <p:spPr/>
        <p:txBody>
          <a:bodyPr/>
          <a:lstStyle>
            <a:lvl1pPr>
              <a:defRPr/>
            </a:lvl1pPr>
          </a:lstStyle>
          <a:p>
            <a:endParaRPr lang="en-US" altLang="zh-CN"/>
          </a:p>
        </p:txBody>
      </p:sp>
      <p:sp>
        <p:nvSpPr>
          <p:cNvPr id="8" name="页脚占位符 7">
            <a:extLst>
              <a:ext uri="{FF2B5EF4-FFF2-40B4-BE49-F238E27FC236}">
                <a16:creationId xmlns:a16="http://schemas.microsoft.com/office/drawing/2014/main" id="{405141E5-5CF1-C942-B83F-BFC63AE7DE0E}"/>
              </a:ext>
            </a:extLst>
          </p:cNvPr>
          <p:cNvSpPr>
            <a:spLocks noGrp="1"/>
          </p:cNvSpPr>
          <p:nvPr>
            <p:ph type="ftr" sz="quarter" idx="11"/>
          </p:nvPr>
        </p:nvSpPr>
        <p:spPr/>
        <p:txBody>
          <a:bodyPr/>
          <a:lstStyle>
            <a:lvl1pPr>
              <a:defRPr/>
            </a:lvl1pPr>
          </a:lstStyle>
          <a:p>
            <a:endParaRPr lang="en-US" altLang="zh-CN"/>
          </a:p>
        </p:txBody>
      </p:sp>
      <p:sp>
        <p:nvSpPr>
          <p:cNvPr id="9" name="灯片编号占位符 8">
            <a:extLst>
              <a:ext uri="{FF2B5EF4-FFF2-40B4-BE49-F238E27FC236}">
                <a16:creationId xmlns:a16="http://schemas.microsoft.com/office/drawing/2014/main" id="{C001A9CF-093D-5A47-AF44-DBD0E6135E10}"/>
              </a:ext>
            </a:extLst>
          </p:cNvPr>
          <p:cNvSpPr>
            <a:spLocks noGrp="1"/>
          </p:cNvSpPr>
          <p:nvPr>
            <p:ph type="sldNum" sz="quarter" idx="12"/>
          </p:nvPr>
        </p:nvSpPr>
        <p:spPr/>
        <p:txBody>
          <a:bodyPr/>
          <a:lstStyle>
            <a:lvl1pPr>
              <a:defRPr/>
            </a:lvl1pPr>
          </a:lstStyle>
          <a:p>
            <a:fld id="{AB69E309-78A4-9540-87F6-3C761C32DC8B}" type="slidenum">
              <a:rPr lang="en-US" altLang="zh-CN"/>
              <a:pPr/>
              <a:t>‹#›</a:t>
            </a:fld>
            <a:endParaRPr lang="en-US" altLang="zh-CN"/>
          </a:p>
        </p:txBody>
      </p:sp>
    </p:spTree>
    <p:extLst>
      <p:ext uri="{BB962C8B-B14F-4D97-AF65-F5344CB8AC3E}">
        <p14:creationId xmlns:p14="http://schemas.microsoft.com/office/powerpoint/2010/main" val="16717532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A7D028-E6F0-B841-B152-D03357BC7B37}"/>
              </a:ext>
            </a:extLst>
          </p:cNvPr>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3FA3E5F-A1C4-D746-8F93-2791BFF878D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编辑母版文本样式
第二级
第三级
第四级
第五级</a:t>
            </a:r>
          </a:p>
        </p:txBody>
      </p:sp>
      <p:sp>
        <p:nvSpPr>
          <p:cNvPr id="4" name="内容占位符 3">
            <a:extLst>
              <a:ext uri="{FF2B5EF4-FFF2-40B4-BE49-F238E27FC236}">
                <a16:creationId xmlns:a16="http://schemas.microsoft.com/office/drawing/2014/main" id="{F71C8923-0BC1-FD42-B36C-4216DDB790A2}"/>
              </a:ext>
            </a:extLst>
          </p:cNvPr>
          <p:cNvSpPr>
            <a:spLocks noGrp="1"/>
          </p:cNvSpPr>
          <p:nvPr>
            <p:ph sz="half" idx="2"/>
          </p:nvPr>
        </p:nvSpPr>
        <p:spPr>
          <a:xfrm>
            <a:off x="630238" y="2505075"/>
            <a:ext cx="3868737" cy="3684588"/>
          </a:xfrm>
        </p:spPr>
        <p:txBody>
          <a:bodyPr/>
          <a:lstStyle/>
          <a:p>
            <a:r>
              <a:rPr lang="zh-CN" altLang="en-US"/>
              <a:t>编辑母版文本样式
第二级
第三级
第四级
第五级</a:t>
            </a:r>
          </a:p>
        </p:txBody>
      </p:sp>
      <p:sp>
        <p:nvSpPr>
          <p:cNvPr id="5" name="文本占位符 4">
            <a:extLst>
              <a:ext uri="{FF2B5EF4-FFF2-40B4-BE49-F238E27FC236}">
                <a16:creationId xmlns:a16="http://schemas.microsoft.com/office/drawing/2014/main" id="{33CFC988-AAE5-534E-8098-60A295255A6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编辑母版文本样式
第二级
第三级
第四级
第五级</a:t>
            </a:r>
          </a:p>
        </p:txBody>
      </p:sp>
      <p:sp>
        <p:nvSpPr>
          <p:cNvPr id="6" name="内容占位符 5">
            <a:extLst>
              <a:ext uri="{FF2B5EF4-FFF2-40B4-BE49-F238E27FC236}">
                <a16:creationId xmlns:a16="http://schemas.microsoft.com/office/drawing/2014/main" id="{9F48411F-80A7-DF4F-B3A9-8AD46587C1C7}"/>
              </a:ext>
            </a:extLst>
          </p:cNvPr>
          <p:cNvSpPr>
            <a:spLocks noGrp="1"/>
          </p:cNvSpPr>
          <p:nvPr>
            <p:ph sz="quarter" idx="4"/>
          </p:nvPr>
        </p:nvSpPr>
        <p:spPr>
          <a:xfrm>
            <a:off x="4629150" y="2505075"/>
            <a:ext cx="3887788" cy="3684588"/>
          </a:xfrm>
        </p:spPr>
        <p:txBody>
          <a:bodyPr/>
          <a:lstStyle/>
          <a:p>
            <a:r>
              <a:rPr lang="zh-CN" altLang="en-US"/>
              <a:t>编辑母版文本样式
第二级
第三级
第四级
第五级</a:t>
            </a:r>
          </a:p>
        </p:txBody>
      </p:sp>
      <p:sp>
        <p:nvSpPr>
          <p:cNvPr id="7" name="日期占位符 6">
            <a:extLst>
              <a:ext uri="{FF2B5EF4-FFF2-40B4-BE49-F238E27FC236}">
                <a16:creationId xmlns:a16="http://schemas.microsoft.com/office/drawing/2014/main" id="{4E37CD78-9A51-EB4C-B631-BEA457C8D0BD}"/>
              </a:ext>
            </a:extLst>
          </p:cNvPr>
          <p:cNvSpPr>
            <a:spLocks noGrp="1"/>
          </p:cNvSpPr>
          <p:nvPr>
            <p:ph type="dt" sz="half" idx="10"/>
          </p:nvPr>
        </p:nvSpPr>
        <p:spPr/>
        <p:txBody>
          <a:bodyPr/>
          <a:lstStyle>
            <a:lvl1pPr>
              <a:defRPr/>
            </a:lvl1pPr>
          </a:lstStyle>
          <a:p>
            <a:endParaRPr lang="en-US" altLang="zh-CN"/>
          </a:p>
        </p:txBody>
      </p:sp>
      <p:sp>
        <p:nvSpPr>
          <p:cNvPr id="8" name="页脚占位符 7">
            <a:extLst>
              <a:ext uri="{FF2B5EF4-FFF2-40B4-BE49-F238E27FC236}">
                <a16:creationId xmlns:a16="http://schemas.microsoft.com/office/drawing/2014/main" id="{2B1752E1-2C68-6E49-90CA-9796C60D29ED}"/>
              </a:ext>
            </a:extLst>
          </p:cNvPr>
          <p:cNvSpPr>
            <a:spLocks noGrp="1"/>
          </p:cNvSpPr>
          <p:nvPr>
            <p:ph type="ftr" sz="quarter" idx="11"/>
          </p:nvPr>
        </p:nvSpPr>
        <p:spPr/>
        <p:txBody>
          <a:bodyPr/>
          <a:lstStyle>
            <a:lvl1pPr>
              <a:defRPr/>
            </a:lvl1pPr>
          </a:lstStyle>
          <a:p>
            <a:endParaRPr lang="en-US" altLang="zh-CN"/>
          </a:p>
        </p:txBody>
      </p:sp>
      <p:sp>
        <p:nvSpPr>
          <p:cNvPr id="9" name="灯片编号占位符 8">
            <a:extLst>
              <a:ext uri="{FF2B5EF4-FFF2-40B4-BE49-F238E27FC236}">
                <a16:creationId xmlns:a16="http://schemas.microsoft.com/office/drawing/2014/main" id="{58A417D7-5C22-254B-ABDD-6D45A3A11E20}"/>
              </a:ext>
            </a:extLst>
          </p:cNvPr>
          <p:cNvSpPr>
            <a:spLocks noGrp="1"/>
          </p:cNvSpPr>
          <p:nvPr>
            <p:ph type="sldNum" sz="quarter" idx="12"/>
          </p:nvPr>
        </p:nvSpPr>
        <p:spPr/>
        <p:txBody>
          <a:bodyPr/>
          <a:lstStyle>
            <a:lvl1pPr>
              <a:defRPr/>
            </a:lvl1pPr>
          </a:lstStyle>
          <a:p>
            <a:fld id="{9292AB83-956D-934B-82EC-D4D6390C96A7}" type="slidenum">
              <a:rPr lang="en-US" altLang="zh-CN"/>
              <a:pPr/>
              <a:t>‹#›</a:t>
            </a:fld>
            <a:endParaRPr lang="en-US" altLang="zh-CN"/>
          </a:p>
        </p:txBody>
      </p:sp>
    </p:spTree>
    <p:extLst>
      <p:ext uri="{BB962C8B-B14F-4D97-AF65-F5344CB8AC3E}">
        <p14:creationId xmlns:p14="http://schemas.microsoft.com/office/powerpoint/2010/main" val="589363692"/>
      </p:ext>
    </p:extLst>
  </p:cSld>
  <p:clrMapOvr>
    <a:masterClrMapping/>
  </p:clrMapOvr>
  <p:transition>
    <p:split orient="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8129D-09CD-584C-B8E1-394268EC243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6823B88-C241-6947-A067-C0AA4F7353E1}"/>
              </a:ext>
            </a:extLst>
          </p:cNvPr>
          <p:cNvSpPr>
            <a:spLocks noGrp="1"/>
          </p:cNvSpPr>
          <p:nvPr>
            <p:ph type="dt" sz="half" idx="10"/>
          </p:nvPr>
        </p:nvSpPr>
        <p:spPr/>
        <p:txBody>
          <a:bodyPr/>
          <a:lstStyle>
            <a:lvl1pPr>
              <a:defRPr/>
            </a:lvl1pPr>
          </a:lstStyle>
          <a:p>
            <a:endParaRPr lang="en-US" altLang="zh-CN"/>
          </a:p>
        </p:txBody>
      </p:sp>
      <p:sp>
        <p:nvSpPr>
          <p:cNvPr id="4" name="页脚占位符 3">
            <a:extLst>
              <a:ext uri="{FF2B5EF4-FFF2-40B4-BE49-F238E27FC236}">
                <a16:creationId xmlns:a16="http://schemas.microsoft.com/office/drawing/2014/main" id="{CC6714E1-A373-EC4B-BE03-20AEACE8FBA2}"/>
              </a:ext>
            </a:extLst>
          </p:cNvPr>
          <p:cNvSpPr>
            <a:spLocks noGrp="1"/>
          </p:cNvSpPr>
          <p:nvPr>
            <p:ph type="ftr" sz="quarter" idx="11"/>
          </p:nvPr>
        </p:nvSpPr>
        <p:spPr/>
        <p:txBody>
          <a:bodyPr/>
          <a:lstStyle>
            <a:lvl1pPr>
              <a:defRPr/>
            </a:lvl1pPr>
          </a:lstStyle>
          <a:p>
            <a:endParaRPr lang="en-US" altLang="zh-CN"/>
          </a:p>
        </p:txBody>
      </p:sp>
      <p:sp>
        <p:nvSpPr>
          <p:cNvPr id="5" name="灯片编号占位符 4">
            <a:extLst>
              <a:ext uri="{FF2B5EF4-FFF2-40B4-BE49-F238E27FC236}">
                <a16:creationId xmlns:a16="http://schemas.microsoft.com/office/drawing/2014/main" id="{916EC5F7-DA58-0642-BF5F-43D1095B52CB}"/>
              </a:ext>
            </a:extLst>
          </p:cNvPr>
          <p:cNvSpPr>
            <a:spLocks noGrp="1"/>
          </p:cNvSpPr>
          <p:nvPr>
            <p:ph type="sldNum" sz="quarter" idx="12"/>
          </p:nvPr>
        </p:nvSpPr>
        <p:spPr/>
        <p:txBody>
          <a:bodyPr/>
          <a:lstStyle>
            <a:lvl1pPr>
              <a:defRPr/>
            </a:lvl1pPr>
          </a:lstStyle>
          <a:p>
            <a:fld id="{A3847B0C-BAA0-AE4F-961B-DB63E3594172}" type="slidenum">
              <a:rPr lang="en-US" altLang="zh-CN"/>
              <a:pPr/>
              <a:t>‹#›</a:t>
            </a:fld>
            <a:endParaRPr lang="en-US" altLang="zh-CN"/>
          </a:p>
        </p:txBody>
      </p:sp>
    </p:spTree>
    <p:extLst>
      <p:ext uri="{BB962C8B-B14F-4D97-AF65-F5344CB8AC3E}">
        <p14:creationId xmlns:p14="http://schemas.microsoft.com/office/powerpoint/2010/main" val="3673528847"/>
      </p:ext>
    </p:extLst>
  </p:cSld>
  <p:clrMapOvr>
    <a:masterClrMapping/>
  </p:clrMapOvr>
  <p:transition>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A78BF70-4CD3-4741-B092-D88E3FD6A4EC}"/>
              </a:ext>
            </a:extLst>
          </p:cNvPr>
          <p:cNvSpPr>
            <a:spLocks noGrp="1"/>
          </p:cNvSpPr>
          <p:nvPr>
            <p:ph type="dt" sz="half" idx="10"/>
          </p:nvPr>
        </p:nvSpPr>
        <p:spPr/>
        <p:txBody>
          <a:bodyPr/>
          <a:lstStyle>
            <a:lvl1pPr>
              <a:defRPr/>
            </a:lvl1pPr>
          </a:lstStyle>
          <a:p>
            <a:endParaRPr lang="en-US" altLang="zh-CN"/>
          </a:p>
        </p:txBody>
      </p:sp>
      <p:sp>
        <p:nvSpPr>
          <p:cNvPr id="3" name="页脚占位符 2">
            <a:extLst>
              <a:ext uri="{FF2B5EF4-FFF2-40B4-BE49-F238E27FC236}">
                <a16:creationId xmlns:a16="http://schemas.microsoft.com/office/drawing/2014/main" id="{B7242BEC-F7A6-334D-BA2A-F84FD4D8E717}"/>
              </a:ext>
            </a:extLst>
          </p:cNvPr>
          <p:cNvSpPr>
            <a:spLocks noGrp="1"/>
          </p:cNvSpPr>
          <p:nvPr>
            <p:ph type="ftr" sz="quarter" idx="11"/>
          </p:nvPr>
        </p:nvSpPr>
        <p:spPr/>
        <p:txBody>
          <a:bodyPr/>
          <a:lstStyle>
            <a:lvl1pPr>
              <a:defRPr/>
            </a:lvl1pPr>
          </a:lstStyle>
          <a:p>
            <a:endParaRPr lang="en-US" altLang="zh-CN"/>
          </a:p>
        </p:txBody>
      </p:sp>
      <p:sp>
        <p:nvSpPr>
          <p:cNvPr id="4" name="灯片编号占位符 3">
            <a:extLst>
              <a:ext uri="{FF2B5EF4-FFF2-40B4-BE49-F238E27FC236}">
                <a16:creationId xmlns:a16="http://schemas.microsoft.com/office/drawing/2014/main" id="{843AD2A4-AE1C-A746-9278-7F2D505958D7}"/>
              </a:ext>
            </a:extLst>
          </p:cNvPr>
          <p:cNvSpPr>
            <a:spLocks noGrp="1"/>
          </p:cNvSpPr>
          <p:nvPr>
            <p:ph type="sldNum" sz="quarter" idx="12"/>
          </p:nvPr>
        </p:nvSpPr>
        <p:spPr/>
        <p:txBody>
          <a:bodyPr/>
          <a:lstStyle>
            <a:lvl1pPr>
              <a:defRPr/>
            </a:lvl1pPr>
          </a:lstStyle>
          <a:p>
            <a:fld id="{7641121B-4FC5-4648-A62E-022B6FECEE37}" type="slidenum">
              <a:rPr lang="en-US" altLang="zh-CN"/>
              <a:pPr/>
              <a:t>‹#›</a:t>
            </a:fld>
            <a:endParaRPr lang="en-US" altLang="zh-CN"/>
          </a:p>
        </p:txBody>
      </p:sp>
    </p:spTree>
    <p:extLst>
      <p:ext uri="{BB962C8B-B14F-4D97-AF65-F5344CB8AC3E}">
        <p14:creationId xmlns:p14="http://schemas.microsoft.com/office/powerpoint/2010/main" val="103428200"/>
      </p:ext>
    </p:extLst>
  </p:cSld>
  <p:clrMapOvr>
    <a:masterClrMapping/>
  </p:clrMapOvr>
  <p:transition>
    <p:split orient="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A9448B-CEC9-9F47-880D-89396330CADE}"/>
              </a:ext>
            </a:extLst>
          </p:cNvPr>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EE3B3C1-6EAA-9345-9BE9-80B05873491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zh-CN" altLang="en-US"/>
              <a:t>编辑母版文本样式
第二级
第三级
第四级
第五级</a:t>
            </a:r>
          </a:p>
        </p:txBody>
      </p:sp>
      <p:sp>
        <p:nvSpPr>
          <p:cNvPr id="4" name="文本占位符 3">
            <a:extLst>
              <a:ext uri="{FF2B5EF4-FFF2-40B4-BE49-F238E27FC236}">
                <a16:creationId xmlns:a16="http://schemas.microsoft.com/office/drawing/2014/main" id="{B4A8DC49-8E21-CA40-AB1E-8D7D1E4C3DA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编辑母版文本样式
第二级
第三级
第四级
第五级</a:t>
            </a:r>
          </a:p>
        </p:txBody>
      </p:sp>
      <p:sp>
        <p:nvSpPr>
          <p:cNvPr id="5" name="日期占位符 4">
            <a:extLst>
              <a:ext uri="{FF2B5EF4-FFF2-40B4-BE49-F238E27FC236}">
                <a16:creationId xmlns:a16="http://schemas.microsoft.com/office/drawing/2014/main" id="{0E6F4EBF-1E1C-C343-B63B-29CE7FA63CD7}"/>
              </a:ext>
            </a:extLst>
          </p:cNvPr>
          <p:cNvSpPr>
            <a:spLocks noGrp="1"/>
          </p:cNvSpPr>
          <p:nvPr>
            <p:ph type="dt" sz="half" idx="10"/>
          </p:nvPr>
        </p:nvSpPr>
        <p:spPr/>
        <p:txBody>
          <a:bodyPr/>
          <a:lstStyle>
            <a:lvl1pPr>
              <a:defRPr/>
            </a:lvl1pPr>
          </a:lstStyle>
          <a:p>
            <a:endParaRPr lang="en-US" altLang="zh-CN"/>
          </a:p>
        </p:txBody>
      </p:sp>
      <p:sp>
        <p:nvSpPr>
          <p:cNvPr id="6" name="页脚占位符 5">
            <a:extLst>
              <a:ext uri="{FF2B5EF4-FFF2-40B4-BE49-F238E27FC236}">
                <a16:creationId xmlns:a16="http://schemas.microsoft.com/office/drawing/2014/main" id="{441912B6-1A9E-6248-A169-7727B3955082}"/>
              </a:ext>
            </a:extLst>
          </p:cNvPr>
          <p:cNvSpPr>
            <a:spLocks noGrp="1"/>
          </p:cNvSpPr>
          <p:nvPr>
            <p:ph type="ftr" sz="quarter" idx="11"/>
          </p:nvPr>
        </p:nvSpPr>
        <p:spPr/>
        <p:txBody>
          <a:bodyPr/>
          <a:lstStyle>
            <a:lvl1pPr>
              <a:defRPr/>
            </a:lvl1pPr>
          </a:lstStyle>
          <a:p>
            <a:endParaRPr lang="en-US" altLang="zh-CN"/>
          </a:p>
        </p:txBody>
      </p:sp>
      <p:sp>
        <p:nvSpPr>
          <p:cNvPr id="7" name="灯片编号占位符 6">
            <a:extLst>
              <a:ext uri="{FF2B5EF4-FFF2-40B4-BE49-F238E27FC236}">
                <a16:creationId xmlns:a16="http://schemas.microsoft.com/office/drawing/2014/main" id="{807FCEE8-99E1-1C40-8009-E662CA5EA1A9}"/>
              </a:ext>
            </a:extLst>
          </p:cNvPr>
          <p:cNvSpPr>
            <a:spLocks noGrp="1"/>
          </p:cNvSpPr>
          <p:nvPr>
            <p:ph type="sldNum" sz="quarter" idx="12"/>
          </p:nvPr>
        </p:nvSpPr>
        <p:spPr/>
        <p:txBody>
          <a:bodyPr/>
          <a:lstStyle>
            <a:lvl1pPr>
              <a:defRPr/>
            </a:lvl1pPr>
          </a:lstStyle>
          <a:p>
            <a:fld id="{0F8C1ED9-CA9E-9A4E-9438-C4D44E41F2ED}" type="slidenum">
              <a:rPr lang="en-US" altLang="zh-CN"/>
              <a:pPr/>
              <a:t>‹#›</a:t>
            </a:fld>
            <a:endParaRPr lang="en-US" altLang="zh-CN"/>
          </a:p>
        </p:txBody>
      </p:sp>
    </p:spTree>
    <p:extLst>
      <p:ext uri="{BB962C8B-B14F-4D97-AF65-F5344CB8AC3E}">
        <p14:creationId xmlns:p14="http://schemas.microsoft.com/office/powerpoint/2010/main" val="2095588875"/>
      </p:ext>
    </p:extLst>
  </p:cSld>
  <p:clrMapOvr>
    <a:masterClrMapping/>
  </p:clrMapOvr>
  <p:transition>
    <p:split orient="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BBB598-5EA0-C446-AD59-01D09EF343C1}"/>
              </a:ext>
            </a:extLst>
          </p:cNvPr>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FCD910-930D-4849-ABD7-C0A5E385117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347C75B-CE40-8340-9149-29B7E9C4625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编辑母版文本样式
第二级
第三级
第四级
第五级</a:t>
            </a:r>
          </a:p>
        </p:txBody>
      </p:sp>
      <p:sp>
        <p:nvSpPr>
          <p:cNvPr id="5" name="日期占位符 4">
            <a:extLst>
              <a:ext uri="{FF2B5EF4-FFF2-40B4-BE49-F238E27FC236}">
                <a16:creationId xmlns:a16="http://schemas.microsoft.com/office/drawing/2014/main" id="{EB71E08A-7EB0-3141-B6D4-CAC1470973EE}"/>
              </a:ext>
            </a:extLst>
          </p:cNvPr>
          <p:cNvSpPr>
            <a:spLocks noGrp="1"/>
          </p:cNvSpPr>
          <p:nvPr>
            <p:ph type="dt" sz="half" idx="10"/>
          </p:nvPr>
        </p:nvSpPr>
        <p:spPr/>
        <p:txBody>
          <a:bodyPr/>
          <a:lstStyle>
            <a:lvl1pPr>
              <a:defRPr/>
            </a:lvl1pPr>
          </a:lstStyle>
          <a:p>
            <a:endParaRPr lang="en-US" altLang="zh-CN"/>
          </a:p>
        </p:txBody>
      </p:sp>
      <p:sp>
        <p:nvSpPr>
          <p:cNvPr id="6" name="页脚占位符 5">
            <a:extLst>
              <a:ext uri="{FF2B5EF4-FFF2-40B4-BE49-F238E27FC236}">
                <a16:creationId xmlns:a16="http://schemas.microsoft.com/office/drawing/2014/main" id="{0AF57903-AE4A-0E44-97EB-3BF83EAF7493}"/>
              </a:ext>
            </a:extLst>
          </p:cNvPr>
          <p:cNvSpPr>
            <a:spLocks noGrp="1"/>
          </p:cNvSpPr>
          <p:nvPr>
            <p:ph type="ftr" sz="quarter" idx="11"/>
          </p:nvPr>
        </p:nvSpPr>
        <p:spPr/>
        <p:txBody>
          <a:bodyPr/>
          <a:lstStyle>
            <a:lvl1pPr>
              <a:defRPr/>
            </a:lvl1pPr>
          </a:lstStyle>
          <a:p>
            <a:endParaRPr lang="en-US" altLang="zh-CN"/>
          </a:p>
        </p:txBody>
      </p:sp>
      <p:sp>
        <p:nvSpPr>
          <p:cNvPr id="7" name="灯片编号占位符 6">
            <a:extLst>
              <a:ext uri="{FF2B5EF4-FFF2-40B4-BE49-F238E27FC236}">
                <a16:creationId xmlns:a16="http://schemas.microsoft.com/office/drawing/2014/main" id="{E544374D-225F-1A41-A836-F8D81AE2FE1B}"/>
              </a:ext>
            </a:extLst>
          </p:cNvPr>
          <p:cNvSpPr>
            <a:spLocks noGrp="1"/>
          </p:cNvSpPr>
          <p:nvPr>
            <p:ph type="sldNum" sz="quarter" idx="12"/>
          </p:nvPr>
        </p:nvSpPr>
        <p:spPr/>
        <p:txBody>
          <a:bodyPr/>
          <a:lstStyle>
            <a:lvl1pPr>
              <a:defRPr/>
            </a:lvl1pPr>
          </a:lstStyle>
          <a:p>
            <a:fld id="{292F2782-0692-AB4C-B769-DBE6E4A40953}" type="slidenum">
              <a:rPr lang="en-US" altLang="zh-CN"/>
              <a:pPr/>
              <a:t>‹#›</a:t>
            </a:fld>
            <a:endParaRPr lang="en-US" altLang="zh-CN"/>
          </a:p>
        </p:txBody>
      </p:sp>
    </p:spTree>
    <p:extLst>
      <p:ext uri="{BB962C8B-B14F-4D97-AF65-F5344CB8AC3E}">
        <p14:creationId xmlns:p14="http://schemas.microsoft.com/office/powerpoint/2010/main" val="3709449043"/>
      </p:ext>
    </p:extLst>
  </p:cSld>
  <p:clrMapOvr>
    <a:masterClrMapping/>
  </p:clrMapOvr>
  <p:transition>
    <p:split orient="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460A65-ABD4-3941-B06A-08EAD59650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099E844-A3EC-064C-94C6-34059C2C7697}"/>
              </a:ext>
            </a:extLst>
          </p:cNvPr>
          <p:cNvSpPr>
            <a:spLocks noGrp="1"/>
          </p:cNvSpPr>
          <p:nvPr>
            <p:ph type="body" orient="vert" idx="1"/>
          </p:nvPr>
        </p:nvSpPr>
        <p:spPr/>
        <p:txBody>
          <a:bodyPr vert="eaVert"/>
          <a:lstStyle/>
          <a:p>
            <a:r>
              <a:rPr lang="zh-CN" altLang="en-US"/>
              <a:t>编辑母版文本样式
第二级
第三级
第四级
第五级</a:t>
            </a:r>
          </a:p>
        </p:txBody>
      </p:sp>
      <p:sp>
        <p:nvSpPr>
          <p:cNvPr id="4" name="日期占位符 3">
            <a:extLst>
              <a:ext uri="{FF2B5EF4-FFF2-40B4-BE49-F238E27FC236}">
                <a16:creationId xmlns:a16="http://schemas.microsoft.com/office/drawing/2014/main" id="{FD23FBD5-8D7B-014C-9530-B1E310F0ECBD}"/>
              </a:ext>
            </a:extLst>
          </p:cNvPr>
          <p:cNvSpPr>
            <a:spLocks noGrp="1"/>
          </p:cNvSpPr>
          <p:nvPr>
            <p:ph type="dt" sz="half" idx="10"/>
          </p:nvPr>
        </p:nvSpPr>
        <p:spPr/>
        <p:txBody>
          <a:bodyPr/>
          <a:lstStyle>
            <a:lvl1pPr>
              <a:defRPr/>
            </a:lvl1pPr>
          </a:lstStyle>
          <a:p>
            <a:endParaRPr lang="en-US" altLang="zh-CN"/>
          </a:p>
        </p:txBody>
      </p:sp>
      <p:sp>
        <p:nvSpPr>
          <p:cNvPr id="5" name="页脚占位符 4">
            <a:extLst>
              <a:ext uri="{FF2B5EF4-FFF2-40B4-BE49-F238E27FC236}">
                <a16:creationId xmlns:a16="http://schemas.microsoft.com/office/drawing/2014/main" id="{79B2BDAA-29FB-FB44-93FF-C84FDAF630CE}"/>
              </a:ext>
            </a:extLst>
          </p:cNvPr>
          <p:cNvSpPr>
            <a:spLocks noGrp="1"/>
          </p:cNvSpPr>
          <p:nvPr>
            <p:ph type="ftr" sz="quarter" idx="11"/>
          </p:nvPr>
        </p:nvSpPr>
        <p:spPr/>
        <p:txBody>
          <a:bodyPr/>
          <a:lstStyle>
            <a:lvl1pPr>
              <a:defRPr/>
            </a:lvl1pPr>
          </a:lstStyle>
          <a:p>
            <a:endParaRPr lang="en-US" altLang="zh-CN"/>
          </a:p>
        </p:txBody>
      </p:sp>
      <p:sp>
        <p:nvSpPr>
          <p:cNvPr id="6" name="灯片编号占位符 5">
            <a:extLst>
              <a:ext uri="{FF2B5EF4-FFF2-40B4-BE49-F238E27FC236}">
                <a16:creationId xmlns:a16="http://schemas.microsoft.com/office/drawing/2014/main" id="{72E80E00-F8CB-C047-B300-88ABABD31BF7}"/>
              </a:ext>
            </a:extLst>
          </p:cNvPr>
          <p:cNvSpPr>
            <a:spLocks noGrp="1"/>
          </p:cNvSpPr>
          <p:nvPr>
            <p:ph type="sldNum" sz="quarter" idx="12"/>
          </p:nvPr>
        </p:nvSpPr>
        <p:spPr/>
        <p:txBody>
          <a:bodyPr/>
          <a:lstStyle>
            <a:lvl1pPr>
              <a:defRPr/>
            </a:lvl1pPr>
          </a:lstStyle>
          <a:p>
            <a:fld id="{DBFE3613-2152-9846-97BC-720C8E80BB5B}" type="slidenum">
              <a:rPr lang="en-US" altLang="zh-CN"/>
              <a:pPr/>
              <a:t>‹#›</a:t>
            </a:fld>
            <a:endParaRPr lang="en-US" altLang="zh-CN"/>
          </a:p>
        </p:txBody>
      </p:sp>
    </p:spTree>
    <p:extLst>
      <p:ext uri="{BB962C8B-B14F-4D97-AF65-F5344CB8AC3E}">
        <p14:creationId xmlns:p14="http://schemas.microsoft.com/office/powerpoint/2010/main" val="370338095"/>
      </p:ext>
    </p:extLst>
  </p:cSld>
  <p:clrMapOvr>
    <a:masterClrMapping/>
  </p:clrMapOvr>
  <p:transition>
    <p:split orient="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8C644C-610D-2D46-82DA-55B903934B86}"/>
              </a:ext>
            </a:extLst>
          </p:cNvPr>
          <p:cNvSpPr>
            <a:spLocks noGrp="1"/>
          </p:cNvSpPr>
          <p:nvPr>
            <p:ph type="title" orient="vert"/>
          </p:nvPr>
        </p:nvSpPr>
        <p:spPr>
          <a:xfrm>
            <a:off x="6515100" y="260350"/>
            <a:ext cx="1943100" cy="5835650"/>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DA0C651-DF16-BE45-80A6-A9E191444F27}"/>
              </a:ext>
            </a:extLst>
          </p:cNvPr>
          <p:cNvSpPr>
            <a:spLocks noGrp="1"/>
          </p:cNvSpPr>
          <p:nvPr>
            <p:ph type="body" orient="vert" idx="1"/>
          </p:nvPr>
        </p:nvSpPr>
        <p:spPr>
          <a:xfrm>
            <a:off x="685800" y="260350"/>
            <a:ext cx="5676900" cy="5835650"/>
          </a:xfrm>
        </p:spPr>
        <p:txBody>
          <a:bodyPr vert="eaVert"/>
          <a:lstStyle/>
          <a:p>
            <a:r>
              <a:rPr lang="zh-CN" altLang="en-US"/>
              <a:t>编辑母版文本样式
第二级
第三级
第四级
第五级</a:t>
            </a:r>
          </a:p>
        </p:txBody>
      </p:sp>
      <p:sp>
        <p:nvSpPr>
          <p:cNvPr id="4" name="日期占位符 3">
            <a:extLst>
              <a:ext uri="{FF2B5EF4-FFF2-40B4-BE49-F238E27FC236}">
                <a16:creationId xmlns:a16="http://schemas.microsoft.com/office/drawing/2014/main" id="{BDB868AB-33B6-9E40-B3EF-DB5FEF63013B}"/>
              </a:ext>
            </a:extLst>
          </p:cNvPr>
          <p:cNvSpPr>
            <a:spLocks noGrp="1"/>
          </p:cNvSpPr>
          <p:nvPr>
            <p:ph type="dt" sz="half" idx="10"/>
          </p:nvPr>
        </p:nvSpPr>
        <p:spPr/>
        <p:txBody>
          <a:bodyPr/>
          <a:lstStyle>
            <a:lvl1pPr>
              <a:defRPr/>
            </a:lvl1pPr>
          </a:lstStyle>
          <a:p>
            <a:endParaRPr lang="en-US" altLang="zh-CN"/>
          </a:p>
        </p:txBody>
      </p:sp>
      <p:sp>
        <p:nvSpPr>
          <p:cNvPr id="5" name="页脚占位符 4">
            <a:extLst>
              <a:ext uri="{FF2B5EF4-FFF2-40B4-BE49-F238E27FC236}">
                <a16:creationId xmlns:a16="http://schemas.microsoft.com/office/drawing/2014/main" id="{C9F77D38-26FE-804C-9E3A-303344C57B37}"/>
              </a:ext>
            </a:extLst>
          </p:cNvPr>
          <p:cNvSpPr>
            <a:spLocks noGrp="1"/>
          </p:cNvSpPr>
          <p:nvPr>
            <p:ph type="ftr" sz="quarter" idx="11"/>
          </p:nvPr>
        </p:nvSpPr>
        <p:spPr/>
        <p:txBody>
          <a:bodyPr/>
          <a:lstStyle>
            <a:lvl1pPr>
              <a:defRPr/>
            </a:lvl1pPr>
          </a:lstStyle>
          <a:p>
            <a:endParaRPr lang="en-US" altLang="zh-CN"/>
          </a:p>
        </p:txBody>
      </p:sp>
      <p:sp>
        <p:nvSpPr>
          <p:cNvPr id="6" name="灯片编号占位符 5">
            <a:extLst>
              <a:ext uri="{FF2B5EF4-FFF2-40B4-BE49-F238E27FC236}">
                <a16:creationId xmlns:a16="http://schemas.microsoft.com/office/drawing/2014/main" id="{4EE418D6-B801-2F41-83FE-9D77121F6231}"/>
              </a:ext>
            </a:extLst>
          </p:cNvPr>
          <p:cNvSpPr>
            <a:spLocks noGrp="1"/>
          </p:cNvSpPr>
          <p:nvPr>
            <p:ph type="sldNum" sz="quarter" idx="12"/>
          </p:nvPr>
        </p:nvSpPr>
        <p:spPr/>
        <p:txBody>
          <a:bodyPr/>
          <a:lstStyle>
            <a:lvl1pPr>
              <a:defRPr/>
            </a:lvl1pPr>
          </a:lstStyle>
          <a:p>
            <a:fld id="{8F28EF15-C838-A34B-878D-B9A12511F4D5}" type="slidenum">
              <a:rPr lang="en-US" altLang="zh-CN"/>
              <a:pPr/>
              <a:t>‹#›</a:t>
            </a:fld>
            <a:endParaRPr lang="en-US" altLang="zh-CN"/>
          </a:p>
        </p:txBody>
      </p:sp>
    </p:spTree>
    <p:extLst>
      <p:ext uri="{BB962C8B-B14F-4D97-AF65-F5344CB8AC3E}">
        <p14:creationId xmlns:p14="http://schemas.microsoft.com/office/powerpoint/2010/main" val="2465683844"/>
      </p:ext>
    </p:extLst>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B8D29-B202-E442-9100-B05A8E4103A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41D8F41-CC4D-D04B-BF38-F19E8FBA9DB9}"/>
              </a:ext>
            </a:extLst>
          </p:cNvPr>
          <p:cNvSpPr>
            <a:spLocks noGrp="1"/>
          </p:cNvSpPr>
          <p:nvPr>
            <p:ph type="dt" sz="half" idx="10"/>
          </p:nvPr>
        </p:nvSpPr>
        <p:spPr/>
        <p:txBody>
          <a:bodyPr/>
          <a:lstStyle>
            <a:lvl1pPr>
              <a:defRPr/>
            </a:lvl1pPr>
          </a:lstStyle>
          <a:p>
            <a:endParaRPr lang="en-US" altLang="zh-CN"/>
          </a:p>
        </p:txBody>
      </p:sp>
      <p:sp>
        <p:nvSpPr>
          <p:cNvPr id="4" name="页脚占位符 3">
            <a:extLst>
              <a:ext uri="{FF2B5EF4-FFF2-40B4-BE49-F238E27FC236}">
                <a16:creationId xmlns:a16="http://schemas.microsoft.com/office/drawing/2014/main" id="{2488B8FA-D662-E643-AF7D-BFD79A874584}"/>
              </a:ext>
            </a:extLst>
          </p:cNvPr>
          <p:cNvSpPr>
            <a:spLocks noGrp="1"/>
          </p:cNvSpPr>
          <p:nvPr>
            <p:ph type="ftr" sz="quarter" idx="11"/>
          </p:nvPr>
        </p:nvSpPr>
        <p:spPr/>
        <p:txBody>
          <a:bodyPr/>
          <a:lstStyle>
            <a:lvl1pPr>
              <a:defRPr/>
            </a:lvl1pPr>
          </a:lstStyle>
          <a:p>
            <a:endParaRPr lang="en-US" altLang="zh-CN"/>
          </a:p>
        </p:txBody>
      </p:sp>
      <p:sp>
        <p:nvSpPr>
          <p:cNvPr id="5" name="灯片编号占位符 4">
            <a:extLst>
              <a:ext uri="{FF2B5EF4-FFF2-40B4-BE49-F238E27FC236}">
                <a16:creationId xmlns:a16="http://schemas.microsoft.com/office/drawing/2014/main" id="{CDA4B581-A7BA-EF48-A386-B9FD8276A2E8}"/>
              </a:ext>
            </a:extLst>
          </p:cNvPr>
          <p:cNvSpPr>
            <a:spLocks noGrp="1"/>
          </p:cNvSpPr>
          <p:nvPr>
            <p:ph type="sldNum" sz="quarter" idx="12"/>
          </p:nvPr>
        </p:nvSpPr>
        <p:spPr/>
        <p:txBody>
          <a:bodyPr/>
          <a:lstStyle>
            <a:lvl1pPr>
              <a:defRPr/>
            </a:lvl1pPr>
          </a:lstStyle>
          <a:p>
            <a:fld id="{CD8DA558-46F6-AD4E-A767-59A91FD40EC7}" type="slidenum">
              <a:rPr lang="en-US" altLang="zh-CN"/>
              <a:pPr/>
              <a:t>‹#›</a:t>
            </a:fld>
            <a:endParaRPr lang="en-US" altLang="zh-CN"/>
          </a:p>
        </p:txBody>
      </p:sp>
    </p:spTree>
    <p:extLst>
      <p:ext uri="{BB962C8B-B14F-4D97-AF65-F5344CB8AC3E}">
        <p14:creationId xmlns:p14="http://schemas.microsoft.com/office/powerpoint/2010/main" val="290970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75AE3D0-F889-754C-BD8F-990BB64BBCBF}"/>
              </a:ext>
            </a:extLst>
          </p:cNvPr>
          <p:cNvSpPr>
            <a:spLocks noGrp="1"/>
          </p:cNvSpPr>
          <p:nvPr>
            <p:ph type="dt" sz="half" idx="10"/>
          </p:nvPr>
        </p:nvSpPr>
        <p:spPr/>
        <p:txBody>
          <a:bodyPr/>
          <a:lstStyle>
            <a:lvl1pPr>
              <a:defRPr/>
            </a:lvl1pPr>
          </a:lstStyle>
          <a:p>
            <a:endParaRPr lang="en-US" altLang="zh-CN"/>
          </a:p>
        </p:txBody>
      </p:sp>
      <p:sp>
        <p:nvSpPr>
          <p:cNvPr id="3" name="页脚占位符 2">
            <a:extLst>
              <a:ext uri="{FF2B5EF4-FFF2-40B4-BE49-F238E27FC236}">
                <a16:creationId xmlns:a16="http://schemas.microsoft.com/office/drawing/2014/main" id="{F5349AE7-606C-4347-A7B8-0A3352F57946}"/>
              </a:ext>
            </a:extLst>
          </p:cNvPr>
          <p:cNvSpPr>
            <a:spLocks noGrp="1"/>
          </p:cNvSpPr>
          <p:nvPr>
            <p:ph type="ftr" sz="quarter" idx="11"/>
          </p:nvPr>
        </p:nvSpPr>
        <p:spPr/>
        <p:txBody>
          <a:bodyPr/>
          <a:lstStyle>
            <a:lvl1pPr>
              <a:defRPr/>
            </a:lvl1pPr>
          </a:lstStyle>
          <a:p>
            <a:endParaRPr lang="en-US" altLang="zh-CN"/>
          </a:p>
        </p:txBody>
      </p:sp>
      <p:sp>
        <p:nvSpPr>
          <p:cNvPr id="4" name="灯片编号占位符 3">
            <a:extLst>
              <a:ext uri="{FF2B5EF4-FFF2-40B4-BE49-F238E27FC236}">
                <a16:creationId xmlns:a16="http://schemas.microsoft.com/office/drawing/2014/main" id="{938DC936-F247-2540-8E25-7424821EBC7C}"/>
              </a:ext>
            </a:extLst>
          </p:cNvPr>
          <p:cNvSpPr>
            <a:spLocks noGrp="1"/>
          </p:cNvSpPr>
          <p:nvPr>
            <p:ph type="sldNum" sz="quarter" idx="12"/>
          </p:nvPr>
        </p:nvSpPr>
        <p:spPr/>
        <p:txBody>
          <a:bodyPr/>
          <a:lstStyle>
            <a:lvl1pPr>
              <a:defRPr/>
            </a:lvl1pPr>
          </a:lstStyle>
          <a:p>
            <a:fld id="{8DF9FBCC-C75D-A24B-B330-4B56FA384B18}" type="slidenum">
              <a:rPr lang="en-US" altLang="zh-CN"/>
              <a:pPr/>
              <a:t>‹#›</a:t>
            </a:fld>
            <a:endParaRPr lang="en-US" altLang="zh-CN"/>
          </a:p>
        </p:txBody>
      </p:sp>
    </p:spTree>
    <p:extLst>
      <p:ext uri="{BB962C8B-B14F-4D97-AF65-F5344CB8AC3E}">
        <p14:creationId xmlns:p14="http://schemas.microsoft.com/office/powerpoint/2010/main" val="4094096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A46384-60B9-5742-9C88-774579307ACC}"/>
              </a:ext>
            </a:extLst>
          </p:cNvPr>
          <p:cNvSpPr>
            <a:spLocks noGrp="1"/>
          </p:cNvSpPr>
          <p:nvPr>
            <p:ph type="title"/>
          </p:nvPr>
        </p:nvSpPr>
        <p:spPr>
          <a:xfrm>
            <a:off x="630238" y="457200"/>
            <a:ext cx="2949575" cy="1600200"/>
          </a:xfrm>
        </p:spPr>
        <p:txBody>
          <a:bodyPr/>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2880221-6DE2-EF44-A0D8-3AC03B4AEDC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zh-CN" altLang="en-US"/>
              <a:t>编辑母版文本样式
第二级
第三级
第四级
第五级</a:t>
            </a:r>
          </a:p>
        </p:txBody>
      </p:sp>
      <p:sp>
        <p:nvSpPr>
          <p:cNvPr id="4" name="文本占位符 3">
            <a:extLst>
              <a:ext uri="{FF2B5EF4-FFF2-40B4-BE49-F238E27FC236}">
                <a16:creationId xmlns:a16="http://schemas.microsoft.com/office/drawing/2014/main" id="{3FCE09C6-5037-0847-937F-3FAC3107DC9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编辑母版文本样式
第二级
第三级
第四级
第五级</a:t>
            </a:r>
          </a:p>
        </p:txBody>
      </p:sp>
      <p:sp>
        <p:nvSpPr>
          <p:cNvPr id="5" name="日期占位符 4">
            <a:extLst>
              <a:ext uri="{FF2B5EF4-FFF2-40B4-BE49-F238E27FC236}">
                <a16:creationId xmlns:a16="http://schemas.microsoft.com/office/drawing/2014/main" id="{90FB55FB-042C-004A-9C62-154ED1A0A2A6}"/>
              </a:ext>
            </a:extLst>
          </p:cNvPr>
          <p:cNvSpPr>
            <a:spLocks noGrp="1"/>
          </p:cNvSpPr>
          <p:nvPr>
            <p:ph type="dt" sz="half" idx="10"/>
          </p:nvPr>
        </p:nvSpPr>
        <p:spPr/>
        <p:txBody>
          <a:bodyPr/>
          <a:lstStyle>
            <a:lvl1pPr>
              <a:defRPr/>
            </a:lvl1pPr>
          </a:lstStyle>
          <a:p>
            <a:endParaRPr lang="en-US" altLang="zh-CN"/>
          </a:p>
        </p:txBody>
      </p:sp>
      <p:sp>
        <p:nvSpPr>
          <p:cNvPr id="6" name="页脚占位符 5">
            <a:extLst>
              <a:ext uri="{FF2B5EF4-FFF2-40B4-BE49-F238E27FC236}">
                <a16:creationId xmlns:a16="http://schemas.microsoft.com/office/drawing/2014/main" id="{F14528E7-DD98-F549-ACEC-A8A7928F52CB}"/>
              </a:ext>
            </a:extLst>
          </p:cNvPr>
          <p:cNvSpPr>
            <a:spLocks noGrp="1"/>
          </p:cNvSpPr>
          <p:nvPr>
            <p:ph type="ftr" sz="quarter" idx="11"/>
          </p:nvPr>
        </p:nvSpPr>
        <p:spPr/>
        <p:txBody>
          <a:bodyPr/>
          <a:lstStyle>
            <a:lvl1pPr>
              <a:defRPr/>
            </a:lvl1pPr>
          </a:lstStyle>
          <a:p>
            <a:endParaRPr lang="en-US" altLang="zh-CN"/>
          </a:p>
        </p:txBody>
      </p:sp>
      <p:sp>
        <p:nvSpPr>
          <p:cNvPr id="7" name="灯片编号占位符 6">
            <a:extLst>
              <a:ext uri="{FF2B5EF4-FFF2-40B4-BE49-F238E27FC236}">
                <a16:creationId xmlns:a16="http://schemas.microsoft.com/office/drawing/2014/main" id="{B5069FCD-ABE4-BA47-B54A-F0C1AE993209}"/>
              </a:ext>
            </a:extLst>
          </p:cNvPr>
          <p:cNvSpPr>
            <a:spLocks noGrp="1"/>
          </p:cNvSpPr>
          <p:nvPr>
            <p:ph type="sldNum" sz="quarter" idx="12"/>
          </p:nvPr>
        </p:nvSpPr>
        <p:spPr/>
        <p:txBody>
          <a:bodyPr/>
          <a:lstStyle>
            <a:lvl1pPr>
              <a:defRPr/>
            </a:lvl1pPr>
          </a:lstStyle>
          <a:p>
            <a:fld id="{2E8D7235-E899-6446-850E-C5C417DF2AB0}" type="slidenum">
              <a:rPr lang="en-US" altLang="zh-CN"/>
              <a:pPr/>
              <a:t>‹#›</a:t>
            </a:fld>
            <a:endParaRPr lang="en-US" altLang="zh-CN"/>
          </a:p>
        </p:txBody>
      </p:sp>
    </p:spTree>
    <p:extLst>
      <p:ext uri="{BB962C8B-B14F-4D97-AF65-F5344CB8AC3E}">
        <p14:creationId xmlns:p14="http://schemas.microsoft.com/office/powerpoint/2010/main" val="3190784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FBA6AC-E7BC-AF4C-96B7-F9ECEB321699}"/>
              </a:ext>
            </a:extLst>
          </p:cNvPr>
          <p:cNvSpPr>
            <a:spLocks noGrp="1"/>
          </p:cNvSpPr>
          <p:nvPr>
            <p:ph type="title"/>
          </p:nvPr>
        </p:nvSpPr>
        <p:spPr>
          <a:xfrm>
            <a:off x="630238" y="457200"/>
            <a:ext cx="2949575" cy="1600200"/>
          </a:xfrm>
        </p:spPr>
        <p:txBody>
          <a:bodyPr/>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D781026-E3BB-6B42-8044-C7AA885AD42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3D8BDCA-B9B2-3E49-B6EB-05CCC895401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编辑母版文本样式
第二级
第三级
第四级
第五级</a:t>
            </a:r>
          </a:p>
        </p:txBody>
      </p:sp>
      <p:sp>
        <p:nvSpPr>
          <p:cNvPr id="5" name="日期占位符 4">
            <a:extLst>
              <a:ext uri="{FF2B5EF4-FFF2-40B4-BE49-F238E27FC236}">
                <a16:creationId xmlns:a16="http://schemas.microsoft.com/office/drawing/2014/main" id="{2EE1D7A4-8E7F-BC48-97AA-C1535BAED95B}"/>
              </a:ext>
            </a:extLst>
          </p:cNvPr>
          <p:cNvSpPr>
            <a:spLocks noGrp="1"/>
          </p:cNvSpPr>
          <p:nvPr>
            <p:ph type="dt" sz="half" idx="10"/>
          </p:nvPr>
        </p:nvSpPr>
        <p:spPr/>
        <p:txBody>
          <a:bodyPr/>
          <a:lstStyle>
            <a:lvl1pPr>
              <a:defRPr/>
            </a:lvl1pPr>
          </a:lstStyle>
          <a:p>
            <a:endParaRPr lang="en-US" altLang="zh-CN"/>
          </a:p>
        </p:txBody>
      </p:sp>
      <p:sp>
        <p:nvSpPr>
          <p:cNvPr id="6" name="页脚占位符 5">
            <a:extLst>
              <a:ext uri="{FF2B5EF4-FFF2-40B4-BE49-F238E27FC236}">
                <a16:creationId xmlns:a16="http://schemas.microsoft.com/office/drawing/2014/main" id="{8044FB91-6DC5-2247-A43F-D978D177E9EA}"/>
              </a:ext>
            </a:extLst>
          </p:cNvPr>
          <p:cNvSpPr>
            <a:spLocks noGrp="1"/>
          </p:cNvSpPr>
          <p:nvPr>
            <p:ph type="ftr" sz="quarter" idx="11"/>
          </p:nvPr>
        </p:nvSpPr>
        <p:spPr/>
        <p:txBody>
          <a:bodyPr/>
          <a:lstStyle>
            <a:lvl1pPr>
              <a:defRPr/>
            </a:lvl1pPr>
          </a:lstStyle>
          <a:p>
            <a:endParaRPr lang="en-US" altLang="zh-CN"/>
          </a:p>
        </p:txBody>
      </p:sp>
      <p:sp>
        <p:nvSpPr>
          <p:cNvPr id="7" name="灯片编号占位符 6">
            <a:extLst>
              <a:ext uri="{FF2B5EF4-FFF2-40B4-BE49-F238E27FC236}">
                <a16:creationId xmlns:a16="http://schemas.microsoft.com/office/drawing/2014/main" id="{85E2BDC5-D025-744D-AEB2-8E5731E81872}"/>
              </a:ext>
            </a:extLst>
          </p:cNvPr>
          <p:cNvSpPr>
            <a:spLocks noGrp="1"/>
          </p:cNvSpPr>
          <p:nvPr>
            <p:ph type="sldNum" sz="quarter" idx="12"/>
          </p:nvPr>
        </p:nvSpPr>
        <p:spPr/>
        <p:txBody>
          <a:bodyPr/>
          <a:lstStyle>
            <a:lvl1pPr>
              <a:defRPr/>
            </a:lvl1pPr>
          </a:lstStyle>
          <a:p>
            <a:fld id="{07617BF7-A885-CB49-9481-0A84E3266882}" type="slidenum">
              <a:rPr lang="en-US" altLang="zh-CN"/>
              <a:pPr/>
              <a:t>‹#›</a:t>
            </a:fld>
            <a:endParaRPr lang="en-US" altLang="zh-CN"/>
          </a:p>
        </p:txBody>
      </p:sp>
    </p:spTree>
    <p:extLst>
      <p:ext uri="{BB962C8B-B14F-4D97-AF65-F5344CB8AC3E}">
        <p14:creationId xmlns:p14="http://schemas.microsoft.com/office/powerpoint/2010/main" val="352477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CC"/>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C712193-999D-B84E-B0C9-6DD688A09639}"/>
              </a:ext>
            </a:extLst>
          </p:cNvPr>
          <p:cNvSpPr>
            <a:spLocks noGrp="1" noChangeArrowheads="1"/>
          </p:cNvSpPr>
          <p:nvPr>
            <p:ph type="title"/>
          </p:nvPr>
        </p:nvSpPr>
        <p:spPr bwMode="auto">
          <a:xfrm>
            <a:off x="1143000" y="76200"/>
            <a:ext cx="678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3075" name="Rectangle 3">
            <a:extLst>
              <a:ext uri="{FF2B5EF4-FFF2-40B4-BE49-F238E27FC236}">
                <a16:creationId xmlns:a16="http://schemas.microsoft.com/office/drawing/2014/main" id="{510FA872-68D6-3E40-9239-F028511C9B79}"/>
              </a:ext>
            </a:extLst>
          </p:cNvPr>
          <p:cNvSpPr>
            <a:spLocks noGrp="1" noChangeArrowheads="1"/>
          </p:cNvSpPr>
          <p:nvPr>
            <p:ph type="body" idx="1"/>
          </p:nvPr>
        </p:nvSpPr>
        <p:spPr bwMode="auto">
          <a:xfrm>
            <a:off x="1143000" y="1219200"/>
            <a:ext cx="6781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076" name="Rectangle 4">
            <a:extLst>
              <a:ext uri="{FF2B5EF4-FFF2-40B4-BE49-F238E27FC236}">
                <a16:creationId xmlns:a16="http://schemas.microsoft.com/office/drawing/2014/main" id="{B2EE87FA-20D2-4141-8C05-90F8765C5C5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1" sz="1400"/>
            </a:lvl1pPr>
          </a:lstStyle>
          <a:p>
            <a:endParaRPr lang="en-US" altLang="zh-CN"/>
          </a:p>
        </p:txBody>
      </p:sp>
      <p:sp>
        <p:nvSpPr>
          <p:cNvPr id="3077" name="Rectangle 5">
            <a:extLst>
              <a:ext uri="{FF2B5EF4-FFF2-40B4-BE49-F238E27FC236}">
                <a16:creationId xmlns:a16="http://schemas.microsoft.com/office/drawing/2014/main" id="{FCEB13E6-552D-DA4A-9DE1-EC25E728ED0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1" sz="1400"/>
            </a:lvl1pPr>
          </a:lstStyle>
          <a:p>
            <a:endParaRPr lang="en-US" altLang="zh-CN"/>
          </a:p>
        </p:txBody>
      </p:sp>
      <p:sp>
        <p:nvSpPr>
          <p:cNvPr id="3078" name="Rectangle 6">
            <a:extLst>
              <a:ext uri="{FF2B5EF4-FFF2-40B4-BE49-F238E27FC236}">
                <a16:creationId xmlns:a16="http://schemas.microsoft.com/office/drawing/2014/main" id="{72CC8569-6BDA-2A45-8AC2-7D0E373BC986}"/>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1" sz="1400"/>
            </a:lvl1pPr>
          </a:lstStyle>
          <a:p>
            <a:fld id="{7E3ED32D-5528-2A48-8D1E-13D8EE958B5C}"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50"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88" r:id="rId12"/>
  </p:sldLayoutIdLst>
  <p:txStyles>
    <p:titleStyle>
      <a:lvl1pPr algn="l" rtl="0" fontAlgn="base">
        <a:spcBef>
          <a:spcPct val="0"/>
        </a:spcBef>
        <a:spcAft>
          <a:spcPct val="0"/>
        </a:spcAft>
        <a:defRPr sz="3600" kern="1200">
          <a:solidFill>
            <a:srgbClr val="000000"/>
          </a:solidFill>
          <a:latin typeface="+mj-lt"/>
          <a:ea typeface="+mj-ea"/>
          <a:cs typeface="+mj-cs"/>
        </a:defRPr>
      </a:lvl1pPr>
      <a:lvl2pPr algn="l" rtl="0" fontAlgn="base">
        <a:spcBef>
          <a:spcPct val="0"/>
        </a:spcBef>
        <a:spcAft>
          <a:spcPct val="0"/>
        </a:spcAft>
        <a:defRPr sz="3600">
          <a:solidFill>
            <a:srgbClr val="000000"/>
          </a:solidFill>
          <a:latin typeface="宋体" panose="02010600030101010101" pitchFamily="2" charset="-122"/>
          <a:ea typeface="宋体" panose="02010600030101010101" pitchFamily="2" charset="-122"/>
        </a:defRPr>
      </a:lvl2pPr>
      <a:lvl3pPr algn="l" rtl="0" fontAlgn="base">
        <a:spcBef>
          <a:spcPct val="0"/>
        </a:spcBef>
        <a:spcAft>
          <a:spcPct val="0"/>
        </a:spcAft>
        <a:defRPr sz="3600">
          <a:solidFill>
            <a:srgbClr val="000000"/>
          </a:solidFill>
          <a:latin typeface="宋体" panose="02010600030101010101" pitchFamily="2" charset="-122"/>
          <a:ea typeface="宋体" panose="02010600030101010101" pitchFamily="2" charset="-122"/>
        </a:defRPr>
      </a:lvl3pPr>
      <a:lvl4pPr algn="l" rtl="0" fontAlgn="base">
        <a:spcBef>
          <a:spcPct val="0"/>
        </a:spcBef>
        <a:spcAft>
          <a:spcPct val="0"/>
        </a:spcAft>
        <a:defRPr sz="3600">
          <a:solidFill>
            <a:srgbClr val="000000"/>
          </a:solidFill>
          <a:latin typeface="宋体" panose="02010600030101010101" pitchFamily="2" charset="-122"/>
          <a:ea typeface="宋体" panose="02010600030101010101" pitchFamily="2" charset="-122"/>
        </a:defRPr>
      </a:lvl4pPr>
      <a:lvl5pPr algn="l" rtl="0" fontAlgn="base">
        <a:spcBef>
          <a:spcPct val="0"/>
        </a:spcBef>
        <a:spcAft>
          <a:spcPct val="0"/>
        </a:spcAft>
        <a:defRPr sz="3600">
          <a:solidFill>
            <a:srgbClr val="000000"/>
          </a:solidFill>
          <a:latin typeface="宋体" panose="02010600030101010101" pitchFamily="2" charset="-122"/>
          <a:ea typeface="宋体" panose="02010600030101010101" pitchFamily="2" charset="-122"/>
        </a:defRPr>
      </a:lvl5pPr>
      <a:lvl6pPr marL="457200" algn="l" rtl="0" fontAlgn="base">
        <a:spcBef>
          <a:spcPct val="0"/>
        </a:spcBef>
        <a:spcAft>
          <a:spcPct val="0"/>
        </a:spcAft>
        <a:defRPr sz="3600">
          <a:solidFill>
            <a:srgbClr val="000000"/>
          </a:solidFill>
          <a:latin typeface="宋体" panose="02010600030101010101" pitchFamily="2" charset="-122"/>
          <a:ea typeface="宋体" panose="02010600030101010101" pitchFamily="2" charset="-122"/>
        </a:defRPr>
      </a:lvl6pPr>
      <a:lvl7pPr marL="914400" algn="l" rtl="0" fontAlgn="base">
        <a:spcBef>
          <a:spcPct val="0"/>
        </a:spcBef>
        <a:spcAft>
          <a:spcPct val="0"/>
        </a:spcAft>
        <a:defRPr sz="3600">
          <a:solidFill>
            <a:srgbClr val="000000"/>
          </a:solidFill>
          <a:latin typeface="宋体" panose="02010600030101010101" pitchFamily="2" charset="-122"/>
          <a:ea typeface="宋体" panose="02010600030101010101" pitchFamily="2" charset="-122"/>
        </a:defRPr>
      </a:lvl7pPr>
      <a:lvl8pPr marL="1371600" algn="l" rtl="0" fontAlgn="base">
        <a:spcBef>
          <a:spcPct val="0"/>
        </a:spcBef>
        <a:spcAft>
          <a:spcPct val="0"/>
        </a:spcAft>
        <a:defRPr sz="3600">
          <a:solidFill>
            <a:srgbClr val="000000"/>
          </a:solidFill>
          <a:latin typeface="宋体" panose="02010600030101010101" pitchFamily="2" charset="-122"/>
          <a:ea typeface="宋体" panose="02010600030101010101" pitchFamily="2" charset="-122"/>
        </a:defRPr>
      </a:lvl8pPr>
      <a:lvl9pPr marL="1828800" algn="l" rtl="0" fontAlgn="base">
        <a:spcBef>
          <a:spcPct val="0"/>
        </a:spcBef>
        <a:spcAft>
          <a:spcPct val="0"/>
        </a:spcAft>
        <a:defRPr sz="3600">
          <a:solidFill>
            <a:srgbClr val="000000"/>
          </a:solidFill>
          <a:latin typeface="宋体" panose="02010600030101010101" pitchFamily="2" charset="-122"/>
          <a:ea typeface="宋体" panose="02010600030101010101" pitchFamily="2" charset="-122"/>
        </a:defRPr>
      </a:lvl9pPr>
    </p:titleStyle>
    <p:bodyStyle>
      <a:lvl1pPr marL="342900" indent="-342900" algn="l" rtl="0" fontAlgn="base">
        <a:spcBef>
          <a:spcPct val="20000"/>
        </a:spcBef>
        <a:spcAft>
          <a:spcPct val="0"/>
        </a:spcAft>
        <a:buClr>
          <a:schemeClr val="tx1"/>
        </a:buClr>
        <a:buChar char="•"/>
        <a:defRPr sz="2800" kern="1200">
          <a:solidFill>
            <a:srgbClr val="000000"/>
          </a:solidFill>
          <a:latin typeface="+mn-lt"/>
          <a:ea typeface="+mn-ea"/>
          <a:cs typeface="+mn-cs"/>
        </a:defRPr>
      </a:lvl1pPr>
      <a:lvl2pPr marL="742950" indent="-285750" algn="l" rtl="0" fontAlgn="base">
        <a:spcBef>
          <a:spcPct val="20000"/>
        </a:spcBef>
        <a:spcAft>
          <a:spcPct val="0"/>
        </a:spcAft>
        <a:buClr>
          <a:schemeClr val="tx1"/>
        </a:buClr>
        <a:buChar char="•"/>
        <a:defRPr sz="2600" kern="1200">
          <a:solidFill>
            <a:srgbClr val="000000"/>
          </a:solidFill>
          <a:latin typeface="+mn-lt"/>
          <a:ea typeface="+mn-ea"/>
          <a:cs typeface="+mn-cs"/>
        </a:defRPr>
      </a:lvl2pPr>
      <a:lvl3pPr marL="1143000" indent="-228600" algn="l" rtl="0" fontAlgn="base">
        <a:spcBef>
          <a:spcPct val="20000"/>
        </a:spcBef>
        <a:spcAft>
          <a:spcPct val="0"/>
        </a:spcAft>
        <a:buClr>
          <a:schemeClr val="tx1"/>
        </a:buClr>
        <a:buChar char="•"/>
        <a:defRPr sz="2400" kern="1200">
          <a:solidFill>
            <a:srgbClr val="000000"/>
          </a:solidFill>
          <a:latin typeface="+mn-lt"/>
          <a:ea typeface="+mn-ea"/>
          <a:cs typeface="+mn-cs"/>
        </a:defRPr>
      </a:lvl3pPr>
      <a:lvl4pPr marL="1600200" indent="-228600" algn="l" rtl="0" fontAlgn="base">
        <a:spcBef>
          <a:spcPct val="20000"/>
        </a:spcBef>
        <a:spcAft>
          <a:spcPct val="0"/>
        </a:spcAft>
        <a:buClr>
          <a:schemeClr val="tx1"/>
        </a:buClr>
        <a:buChar char="•"/>
        <a:defRPr sz="2000" kern="1200">
          <a:solidFill>
            <a:srgbClr val="000000"/>
          </a:solidFill>
          <a:latin typeface="+mn-lt"/>
          <a:ea typeface="+mn-ea"/>
          <a:cs typeface="+mn-cs"/>
        </a:defRPr>
      </a:lvl4pPr>
      <a:lvl5pPr marL="2057400" indent="-228600" algn="l" rtl="0" fontAlgn="base">
        <a:spcBef>
          <a:spcPct val="20000"/>
        </a:spcBef>
        <a:spcAft>
          <a:spcPct val="0"/>
        </a:spcAft>
        <a:buClr>
          <a:schemeClr val="tx1"/>
        </a:buClr>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011C611-9DF2-5A4C-85F1-783B6CA6CCA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4FC8CBA-BCA5-344A-BB02-1AC171B65C2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6AD0E895-E53D-7B46-960C-29A4394D49E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74E81-A90D-AF41-BE20-4EAF75B2FC83}"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065BA5BA-41FD-2D47-ADDA-2AEBF007702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3D2D7EBF-DB2E-BE44-AEEC-26C1971E0DE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27902B-8771-444D-B0FD-FED769A9649C}" type="slidenum">
              <a:rPr kumimoji="1" lang="zh-CN" altLang="en-US" smtClean="0"/>
              <a:t>‹#›</a:t>
            </a:fld>
            <a:endParaRPr kumimoji="1" lang="zh-CN" altLang="en-US"/>
          </a:p>
        </p:txBody>
      </p:sp>
    </p:spTree>
    <p:extLst>
      <p:ext uri="{BB962C8B-B14F-4D97-AF65-F5344CB8AC3E}">
        <p14:creationId xmlns:p14="http://schemas.microsoft.com/office/powerpoint/2010/main" val="388348968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54C5F5B-1FB0-D64F-9B03-3A494AAC739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9BF32456-22AC-3F42-8FA5-E5F08319594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A8248214-A83C-E040-B345-9ACC475087D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E6848-1550-F246-A6F4-A0D7CB91EAC8}"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C2AC82C8-D390-BE48-822B-C52CE255215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A966174B-8FC8-CB42-B901-8DBA7D25A78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40CC9-5C12-A243-BAE0-2AE86D708771}" type="slidenum">
              <a:rPr kumimoji="1" lang="zh-CN" altLang="en-US" smtClean="0"/>
              <a:t>‹#›</a:t>
            </a:fld>
            <a:endParaRPr kumimoji="1" lang="zh-CN" altLang="en-US"/>
          </a:p>
        </p:txBody>
      </p:sp>
    </p:spTree>
    <p:extLst>
      <p:ext uri="{BB962C8B-B14F-4D97-AF65-F5344CB8AC3E}">
        <p14:creationId xmlns:p14="http://schemas.microsoft.com/office/powerpoint/2010/main" val="1034010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20FD0B6-48AC-DE40-B50A-55B9D95614F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97A18ACF-47F0-ED48-B2ED-C0728F8B52C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6AC4C283-ED46-D84B-9AC0-43DABA25945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B4B0D4-55C4-5E4F-8EBE-ABA0AF120A04}" type="datetimeFigureOut">
              <a:rPr kumimoji="1" lang="zh-CN" altLang="en-US" smtClean="0"/>
              <a:t>2021/10/9</a:t>
            </a:fld>
            <a:endParaRPr kumimoji="1" lang="zh-CN" altLang="en-US"/>
          </a:p>
        </p:txBody>
      </p:sp>
      <p:sp>
        <p:nvSpPr>
          <p:cNvPr id="5" name="页脚占位符 4">
            <a:extLst>
              <a:ext uri="{FF2B5EF4-FFF2-40B4-BE49-F238E27FC236}">
                <a16:creationId xmlns:a16="http://schemas.microsoft.com/office/drawing/2014/main" id="{4741F11F-63C9-D743-9F23-A654784922F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2713A70F-AE65-C446-A6C4-6EC3CD288AB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14A6D8-001F-A84C-ACFB-E3997CB88E9D}" type="slidenum">
              <a:rPr kumimoji="1" lang="zh-CN" altLang="en-US" smtClean="0"/>
              <a:t>‹#›</a:t>
            </a:fld>
            <a:endParaRPr kumimoji="1" lang="zh-CN" altLang="en-US"/>
          </a:p>
        </p:txBody>
      </p:sp>
    </p:spTree>
    <p:extLst>
      <p:ext uri="{BB962C8B-B14F-4D97-AF65-F5344CB8AC3E}">
        <p14:creationId xmlns:p14="http://schemas.microsoft.com/office/powerpoint/2010/main" val="245724919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7CC8EA"/>
            </a:gs>
            <a:gs pos="50000">
              <a:srgbClr val="CCECFF"/>
            </a:gs>
            <a:gs pos="100000">
              <a:srgbClr val="7CC8EA"/>
            </a:gs>
          </a:gsLst>
          <a:lin ang="5400000" scaled="1"/>
        </a:gradFill>
        <a:effectLst/>
      </p:bgPr>
    </p:bg>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536ECA27-7D6F-CE4F-BE03-85EBD0BD2991}"/>
              </a:ext>
            </a:extLst>
          </p:cNvPr>
          <p:cNvSpPr>
            <a:spLocks noGrp="1" noChangeArrowheads="1"/>
          </p:cNvSpPr>
          <p:nvPr>
            <p:ph type="title"/>
          </p:nvPr>
        </p:nvSpPr>
        <p:spPr bwMode="auto">
          <a:xfrm>
            <a:off x="685800" y="260350"/>
            <a:ext cx="7772400" cy="72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t>单击以编辑</a:t>
            </a:r>
            <a:r>
              <a:rPr lang="zh-CN" altLang="en-US"/>
              <a:t>母版标题样式</a:t>
            </a:r>
          </a:p>
        </p:txBody>
      </p:sp>
      <p:sp>
        <p:nvSpPr>
          <p:cNvPr id="115715" name="Rectangle 3">
            <a:extLst>
              <a:ext uri="{FF2B5EF4-FFF2-40B4-BE49-F238E27FC236}">
                <a16:creationId xmlns:a16="http://schemas.microsoft.com/office/drawing/2014/main" id="{59065869-FCA6-9D4F-AE6A-491C0286C00C}"/>
              </a:ext>
            </a:extLst>
          </p:cNvPr>
          <p:cNvSpPr>
            <a:spLocks noGrp="1" noChangeArrowheads="1"/>
          </p:cNvSpPr>
          <p:nvPr>
            <p:ph type="body" idx="1"/>
          </p:nvPr>
        </p:nvSpPr>
        <p:spPr bwMode="auto">
          <a:xfrm>
            <a:off x="685800" y="1268413"/>
            <a:ext cx="7772400" cy="482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单击以编辑母版文本样式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15716" name="Rectangle 4">
            <a:extLst>
              <a:ext uri="{FF2B5EF4-FFF2-40B4-BE49-F238E27FC236}">
                <a16:creationId xmlns:a16="http://schemas.microsoft.com/office/drawing/2014/main" id="{80CC03B1-CF31-9547-88CD-A5CC6D43FC86}"/>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kumimoji="1" sz="1400"/>
            </a:lvl1pPr>
          </a:lstStyle>
          <a:p>
            <a:endParaRPr lang="en-US" altLang="zh-CN"/>
          </a:p>
        </p:txBody>
      </p:sp>
      <p:sp>
        <p:nvSpPr>
          <p:cNvPr id="115717" name="Rectangle 5">
            <a:extLst>
              <a:ext uri="{FF2B5EF4-FFF2-40B4-BE49-F238E27FC236}">
                <a16:creationId xmlns:a16="http://schemas.microsoft.com/office/drawing/2014/main" id="{6C8E9932-72CA-A743-AF71-8CD68F34D8EF}"/>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kumimoji="1" sz="1400"/>
            </a:lvl1pPr>
          </a:lstStyle>
          <a:p>
            <a:endParaRPr lang="en-US" altLang="zh-CN"/>
          </a:p>
        </p:txBody>
      </p:sp>
      <p:sp>
        <p:nvSpPr>
          <p:cNvPr id="115718" name="Rectangle 6">
            <a:extLst>
              <a:ext uri="{FF2B5EF4-FFF2-40B4-BE49-F238E27FC236}">
                <a16:creationId xmlns:a16="http://schemas.microsoft.com/office/drawing/2014/main" id="{94174A04-694B-FE4E-8A8C-715F01BAED32}"/>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kumimoji="1" sz="1600" b="1" i="1">
                <a:solidFill>
                  <a:schemeClr val="tx2"/>
                </a:solidFill>
              </a:defRPr>
            </a:lvl1pPr>
          </a:lstStyle>
          <a:p>
            <a:fld id="{26D6AA59-9382-FA4D-82B0-495548BA3BB6}"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p:split orient="vert"/>
  </p:transition>
  <p:txStyles>
    <p:titleStyle>
      <a:lvl1pPr algn="ctr" rtl="0" fontAlgn="base">
        <a:spcBef>
          <a:spcPct val="0"/>
        </a:spcBef>
        <a:spcAft>
          <a:spcPct val="0"/>
        </a:spcAft>
        <a:defRPr sz="3200" b="1" kern="1200">
          <a:solidFill>
            <a:srgbClr val="FF3300"/>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200" b="1">
          <a:solidFill>
            <a:srgbClr val="FF3300"/>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fontAlgn="base">
        <a:spcBef>
          <a:spcPct val="0"/>
        </a:spcBef>
        <a:spcAft>
          <a:spcPct val="0"/>
        </a:spcAft>
        <a:defRPr sz="3200" b="1">
          <a:solidFill>
            <a:srgbClr val="FF3300"/>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fontAlgn="base">
        <a:spcBef>
          <a:spcPct val="0"/>
        </a:spcBef>
        <a:spcAft>
          <a:spcPct val="0"/>
        </a:spcAft>
        <a:defRPr sz="3200" b="1">
          <a:solidFill>
            <a:srgbClr val="FF3300"/>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fontAlgn="base">
        <a:spcBef>
          <a:spcPct val="0"/>
        </a:spcBef>
        <a:spcAft>
          <a:spcPct val="0"/>
        </a:spcAft>
        <a:defRPr sz="3200" b="1">
          <a:solidFill>
            <a:srgbClr val="FF3300"/>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3200" b="1">
          <a:solidFill>
            <a:srgbClr val="FF3300"/>
          </a:solidFill>
          <a:effectLst>
            <a:outerShdw blurRad="38100" dist="38100" dir="2700000" algn="tl">
              <a:srgbClr val="000000"/>
            </a:outerShdw>
          </a:effectLst>
          <a:latin typeface="Arial" panose="020B0604020202020204" pitchFamily="34" charset="0"/>
          <a:ea typeface="宋体" panose="02010600030101010101" pitchFamily="2" charset="-122"/>
        </a:defRPr>
      </a:lvl6pPr>
      <a:lvl7pPr marL="914400" algn="ctr" rtl="0" fontAlgn="base">
        <a:spcBef>
          <a:spcPct val="0"/>
        </a:spcBef>
        <a:spcAft>
          <a:spcPct val="0"/>
        </a:spcAft>
        <a:defRPr sz="3200" b="1">
          <a:solidFill>
            <a:srgbClr val="FF3300"/>
          </a:solidFill>
          <a:effectLst>
            <a:outerShdw blurRad="38100" dist="38100" dir="2700000" algn="tl">
              <a:srgbClr val="000000"/>
            </a:outerShdw>
          </a:effectLst>
          <a:latin typeface="Arial" panose="020B0604020202020204" pitchFamily="34" charset="0"/>
          <a:ea typeface="宋体" panose="02010600030101010101" pitchFamily="2" charset="-122"/>
        </a:defRPr>
      </a:lvl7pPr>
      <a:lvl8pPr marL="1371600" algn="ctr" rtl="0" fontAlgn="base">
        <a:spcBef>
          <a:spcPct val="0"/>
        </a:spcBef>
        <a:spcAft>
          <a:spcPct val="0"/>
        </a:spcAft>
        <a:defRPr sz="3200" b="1">
          <a:solidFill>
            <a:srgbClr val="FF3300"/>
          </a:solidFill>
          <a:effectLst>
            <a:outerShdw blurRad="38100" dist="38100" dir="2700000" algn="tl">
              <a:srgbClr val="000000"/>
            </a:outerShdw>
          </a:effectLst>
          <a:latin typeface="Arial" panose="020B0604020202020204" pitchFamily="34" charset="0"/>
          <a:ea typeface="宋体" panose="02010600030101010101" pitchFamily="2" charset="-122"/>
        </a:defRPr>
      </a:lvl8pPr>
      <a:lvl9pPr marL="1828800" algn="ctr" rtl="0" fontAlgn="base">
        <a:spcBef>
          <a:spcPct val="0"/>
        </a:spcBef>
        <a:spcAft>
          <a:spcPct val="0"/>
        </a:spcAft>
        <a:defRPr sz="3200" b="1">
          <a:solidFill>
            <a:srgbClr val="FF3300"/>
          </a:solidFill>
          <a:effectLst>
            <a:outerShdw blurRad="38100" dist="38100" dir="2700000" algn="tl">
              <a:srgbClr val="000000"/>
            </a:outerShdw>
          </a:effectLst>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lr>
          <a:schemeClr val="tx2"/>
        </a:buClr>
        <a:buFont typeface="Wingdings" pitchFamily="2" charset="2"/>
        <a:buChar char="l"/>
        <a:defRPr sz="2800" b="1" kern="1200">
          <a:solidFill>
            <a:srgbClr val="000066"/>
          </a:solidFill>
          <a:latin typeface="+mn-lt"/>
          <a:ea typeface="+mn-ea"/>
          <a:cs typeface="+mn-cs"/>
        </a:defRPr>
      </a:lvl1pPr>
      <a:lvl2pPr marL="742950" indent="-285750" algn="l" rtl="0" fontAlgn="base">
        <a:spcBef>
          <a:spcPct val="20000"/>
        </a:spcBef>
        <a:spcAft>
          <a:spcPct val="0"/>
        </a:spcAft>
        <a:buChar char="–"/>
        <a:defRPr sz="2400" b="1" kern="1200">
          <a:solidFill>
            <a:srgbClr val="006699"/>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1.wma"/><Relationship Id="rId2" Type="http://schemas.microsoft.com/office/2007/relationships/media" Target="../media/media1.wm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85985B42-E3C1-3249-8FA2-E76210692AD6}"/>
              </a:ext>
            </a:extLst>
          </p:cNvPr>
          <p:cNvSpPr>
            <a:spLocks noGrp="1" noChangeArrowheads="1"/>
          </p:cNvSpPr>
          <p:nvPr>
            <p:ph type="ctrTitle"/>
          </p:nvPr>
        </p:nvSpPr>
        <p:spPr>
          <a:xfrm>
            <a:off x="323850" y="1052513"/>
            <a:ext cx="8640763" cy="1554162"/>
          </a:xfrm>
        </p:spPr>
        <p:txBody>
          <a:bodyPr/>
          <a:lstStyle/>
          <a:p>
            <a:r>
              <a:rPr lang="zh-CN" altLang="en-US" sz="5400" b="1" dirty="0">
                <a:solidFill>
                  <a:srgbClr val="FF0066"/>
                </a:solidFill>
                <a:latin typeface="Times New Roman" panose="02020603050405020304" pitchFamily="18" charset="0"/>
                <a:ea typeface="Heiti SC Medium" pitchFamily="2" charset="-128"/>
                <a:cs typeface="Times New Roman" panose="02020603050405020304" pitchFamily="18" charset="0"/>
              </a:rPr>
              <a:t>李政道先生和</a:t>
            </a:r>
            <a:r>
              <a:rPr lang="en-US" altLang="zh-CN" sz="5400" b="1" dirty="0">
                <a:solidFill>
                  <a:srgbClr val="FF0066"/>
                </a:solidFill>
                <a:latin typeface="Times New Roman" panose="02020603050405020304" pitchFamily="18" charset="0"/>
                <a:ea typeface="Heiti SC Medium" pitchFamily="2" charset="-128"/>
                <a:cs typeface="Times New Roman" panose="02020603050405020304" pitchFamily="18" charset="0"/>
              </a:rPr>
              <a:t>BEPCII</a:t>
            </a:r>
            <a:endParaRPr lang="zh-CN" altLang="en-US" sz="5400" b="1" dirty="0">
              <a:solidFill>
                <a:srgbClr val="FF0066"/>
              </a:solidFill>
              <a:latin typeface="Times New Roman" panose="02020603050405020304" pitchFamily="18" charset="0"/>
              <a:ea typeface="Heiti SC Medium" pitchFamily="2" charset="-128"/>
              <a:cs typeface="Times New Roman" panose="02020603050405020304" pitchFamily="18" charset="0"/>
            </a:endParaRPr>
          </a:p>
        </p:txBody>
      </p:sp>
      <p:sp>
        <p:nvSpPr>
          <p:cNvPr id="62467" name="Rectangle 3">
            <a:extLst>
              <a:ext uri="{FF2B5EF4-FFF2-40B4-BE49-F238E27FC236}">
                <a16:creationId xmlns:a16="http://schemas.microsoft.com/office/drawing/2014/main" id="{7FCBE74A-79FE-7249-8696-2199E617AF8E}"/>
              </a:ext>
            </a:extLst>
          </p:cNvPr>
          <p:cNvSpPr>
            <a:spLocks noGrp="1" noChangeArrowheads="1"/>
          </p:cNvSpPr>
          <p:nvPr>
            <p:ph type="subTitle" idx="1"/>
          </p:nvPr>
        </p:nvSpPr>
        <p:spPr>
          <a:xfrm>
            <a:off x="1219200" y="4365625"/>
            <a:ext cx="6400800" cy="1577975"/>
          </a:xfrm>
        </p:spPr>
        <p:txBody>
          <a:bodyPr/>
          <a:lstStyle/>
          <a:p>
            <a:pPr>
              <a:lnSpc>
                <a:spcPct val="120000"/>
              </a:lnSpc>
            </a:pPr>
            <a:r>
              <a:rPr lang="zh-CN" altLang="en-US" sz="4000" b="1">
                <a:solidFill>
                  <a:srgbClr val="3366FF"/>
                </a:solidFill>
                <a:latin typeface="楷体_GB2312" pitchFamily="49" charset="-122"/>
                <a:ea typeface="楷体_GB2312" pitchFamily="49" charset="-122"/>
              </a:rPr>
              <a:t>陈和生</a:t>
            </a:r>
          </a:p>
          <a:p>
            <a:pPr>
              <a:lnSpc>
                <a:spcPct val="120000"/>
              </a:lnSpc>
            </a:pPr>
            <a:r>
              <a:rPr lang="zh-CN" altLang="en-US" sz="3200" b="1">
                <a:solidFill>
                  <a:srgbClr val="3366FF"/>
                </a:solidFill>
                <a:latin typeface="楷体_GB2312" pitchFamily="49" charset="-122"/>
                <a:ea typeface="楷体_GB2312" pitchFamily="49" charset="-122"/>
              </a:rPr>
              <a:t>中国科学院高能物理研究所</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43000" y="76200"/>
            <a:ext cx="6957392" cy="832520"/>
          </a:xfrm>
        </p:spPr>
        <p:txBody>
          <a:bodyPr/>
          <a:lstStyle/>
          <a:p>
            <a:r>
              <a:rPr kumimoji="1" lang="en-US" altLang="zh-CN" dirty="0">
                <a:latin typeface="Times New Roman" panose="02020603050405020304" pitchFamily="18" charset="0"/>
                <a:ea typeface="Heiti SC Medium" pitchFamily="2" charset="-128"/>
                <a:cs typeface="Times New Roman" panose="02020603050405020304" pitchFamily="18" charset="0"/>
              </a:rPr>
              <a:t>2.</a:t>
            </a:r>
            <a:r>
              <a:rPr kumimoji="1" lang="zh-CN" altLang="en-US" dirty="0">
                <a:latin typeface="Times New Roman" panose="02020603050405020304" pitchFamily="18" charset="0"/>
                <a:ea typeface="Heiti SC Medium" pitchFamily="2" charset="-128"/>
                <a:cs typeface="Times New Roman" panose="02020603050405020304" pitchFamily="18" charset="0"/>
              </a:rPr>
              <a:t> </a:t>
            </a:r>
            <a:r>
              <a:rPr kumimoji="1" lang="el-GR" altLang="zh-CN" dirty="0">
                <a:latin typeface="Times New Roman" panose="02020603050405020304" pitchFamily="18" charset="0"/>
                <a:ea typeface="Heiti SC Medium" pitchFamily="2" charset="-128"/>
                <a:cs typeface="Times New Roman" panose="02020603050405020304" pitchFamily="18" charset="0"/>
              </a:rPr>
              <a:t>τ</a:t>
            </a:r>
            <a:r>
              <a:rPr kumimoji="1" lang="zh-CN" altLang="en-US" dirty="0">
                <a:latin typeface="Times New Roman" panose="02020603050405020304" pitchFamily="18" charset="0"/>
                <a:ea typeface="Heiti SC Medium" pitchFamily="2" charset="-128"/>
                <a:cs typeface="Times New Roman" panose="02020603050405020304" pitchFamily="18" charset="0"/>
              </a:rPr>
              <a:t> </a:t>
            </a:r>
            <a:r>
              <a:rPr kumimoji="1" lang="el-GR" altLang="zh-CN" dirty="0">
                <a:latin typeface="Times New Roman" panose="02020603050405020304" pitchFamily="18" charset="0"/>
                <a:ea typeface="Heiti SC Medium" pitchFamily="2" charset="-128"/>
                <a:cs typeface="Times New Roman" panose="02020603050405020304" pitchFamily="18" charset="0"/>
              </a:rPr>
              <a:t>-</a:t>
            </a:r>
            <a:r>
              <a:rPr kumimoji="1" lang="zh-CN" altLang="en-US" dirty="0">
                <a:latin typeface="Times New Roman" panose="02020603050405020304" pitchFamily="18" charset="0"/>
                <a:ea typeface="Heiti SC Medium" pitchFamily="2" charset="-128"/>
                <a:cs typeface="Times New Roman" panose="02020603050405020304" pitchFamily="18" charset="0"/>
              </a:rPr>
              <a:t> </a:t>
            </a:r>
            <a:r>
              <a:rPr kumimoji="1" lang="en-US" altLang="zh-CN" dirty="0">
                <a:latin typeface="Times New Roman" panose="02020603050405020304" pitchFamily="18" charset="0"/>
                <a:ea typeface="Heiti SC Medium" pitchFamily="2" charset="-128"/>
                <a:cs typeface="Times New Roman" panose="02020603050405020304" pitchFamily="18" charset="0"/>
              </a:rPr>
              <a:t>Charm</a:t>
            </a:r>
            <a:r>
              <a:rPr kumimoji="1" lang="zh-CN" altLang="en-US" dirty="0">
                <a:latin typeface="Times New Roman" panose="02020603050405020304" pitchFamily="18" charset="0"/>
                <a:ea typeface="Heiti SC Medium" pitchFamily="2" charset="-128"/>
                <a:cs typeface="Times New Roman" panose="02020603050405020304" pitchFamily="18" charset="0"/>
              </a:rPr>
              <a:t> 能区物理的精确测量</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23528" y="1412776"/>
                <a:ext cx="8352928" cy="4724400"/>
              </a:xfrm>
            </p:spPr>
            <p:txBody>
              <a:bodyPr/>
              <a:lstStyle/>
              <a:p>
                <a:pPr marL="0" indent="0">
                  <a:buNone/>
                </a:pPr>
                <a:r>
                  <a:rPr kumimoji="1" lang="en-US" altLang="zh-CN" sz="2400" b="1" dirty="0">
                    <a:latin typeface="Times New Roman" panose="02020603050405020304" pitchFamily="18" charset="0"/>
                    <a:ea typeface="Heiti SC Medium" pitchFamily="2" charset="-128"/>
                    <a:cs typeface="Times New Roman" panose="02020603050405020304" pitchFamily="18" charset="0"/>
                  </a:rPr>
                  <a:t>BES</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实验的巨大成功显示了</a:t>
                </a:r>
                <a:r>
                  <a:rPr kumimoji="1" lang="el-GR" altLang="zh-CN" sz="2400" b="1" dirty="0">
                    <a:latin typeface="Times New Roman" panose="02020603050405020304" pitchFamily="18" charset="0"/>
                    <a:ea typeface="Heiti SC Medium" pitchFamily="2" charset="-128"/>
                    <a:cs typeface="Times New Roman" panose="02020603050405020304" pitchFamily="18" charset="0"/>
                  </a:rPr>
                  <a:t>τ- </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Charm</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能区的巨大物理潜力，引起了国际高能物理界的广泛关注。未来</a:t>
                </a:r>
                <a:r>
                  <a:rPr kumimoji="1" lang="el-GR" altLang="zh-CN" sz="2400" b="1" dirty="0">
                    <a:latin typeface="Times New Roman" panose="02020603050405020304" pitchFamily="18" charset="0"/>
                    <a:ea typeface="Heiti SC Medium" pitchFamily="2" charset="-128"/>
                    <a:cs typeface="Times New Roman" panose="02020603050405020304" pitchFamily="18" charset="0"/>
                  </a:rPr>
                  <a:t>τ- </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Charm</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物理研究需要增加</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1 - 2</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个数量级的数据样本和高性能探测器，即高精度研究前沿。</a:t>
                </a:r>
                <a:endParaRPr kumimoji="1" lang="en-US" altLang="zh-CN" sz="2400" b="1" dirty="0">
                  <a:latin typeface="Times New Roman" panose="02020603050405020304" pitchFamily="18" charset="0"/>
                  <a:ea typeface="Heiti SC Medium" pitchFamily="2" charset="-128"/>
                  <a:cs typeface="Times New Roman" panose="02020603050405020304" pitchFamily="18" charset="0"/>
                </a:endParaRPr>
              </a:p>
              <a:p>
                <a:pPr marL="0" indent="0">
                  <a:buNone/>
                </a:pPr>
                <a:r>
                  <a:rPr kumimoji="1" lang="zh-CN" altLang="en-US" sz="2400" b="1" dirty="0">
                    <a:latin typeface="Times New Roman" panose="02020603050405020304" pitchFamily="18" charset="0"/>
                    <a:ea typeface="Heiti SC Medium" pitchFamily="2" charset="-128"/>
                    <a:cs typeface="Times New Roman" panose="02020603050405020304" pitchFamily="18" charset="0"/>
                  </a:rPr>
                  <a:t>在三个有重要物理意义，适于建造这种大量产生某种粒子的“工厂”的能区中，</a:t>
                </a:r>
                <a:endParaRPr kumimoji="1" lang="en-US" altLang="zh-CN" sz="2400" b="1" dirty="0">
                  <a:latin typeface="Times New Roman" panose="02020603050405020304" pitchFamily="18" charset="0"/>
                  <a:ea typeface="Heiti SC Medium" pitchFamily="2" charset="-128"/>
                  <a:cs typeface="Times New Roman" panose="02020603050405020304" pitchFamily="18" charset="0"/>
                </a:endParaRPr>
              </a:p>
              <a:p>
                <a:r>
                  <a:rPr kumimoji="1" lang="zh-CN" altLang="en-US" sz="2400" b="1" dirty="0">
                    <a:latin typeface="Times New Roman" panose="02020603050405020304" pitchFamily="18" charset="0"/>
                    <a:ea typeface="Heiti SC Medium" pitchFamily="2" charset="-128"/>
                    <a:cs typeface="Times New Roman" panose="02020603050405020304" pitchFamily="18" charset="0"/>
                  </a:rPr>
                  <a:t>美国和日本分别建造了能量约</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10GeV</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的</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B</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介子工厂，研究</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CP</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破坏。</a:t>
                </a:r>
                <a:endParaRPr kumimoji="1" lang="en-US" altLang="zh-CN" sz="2400" b="1" dirty="0">
                  <a:latin typeface="Times New Roman" panose="02020603050405020304" pitchFamily="18" charset="0"/>
                  <a:ea typeface="Heiti SC Medium" pitchFamily="2" charset="-128"/>
                  <a:cs typeface="Times New Roman" panose="02020603050405020304" pitchFamily="18" charset="0"/>
                </a:endParaRPr>
              </a:p>
              <a:p>
                <a:r>
                  <a:rPr kumimoji="1" lang="zh-CN" altLang="en-US" sz="2400" b="1" dirty="0">
                    <a:latin typeface="Times New Roman" panose="02020603050405020304" pitchFamily="18" charset="0"/>
                    <a:ea typeface="Heiti SC Medium" pitchFamily="2" charset="-128"/>
                    <a:cs typeface="Times New Roman" panose="02020603050405020304" pitchFamily="18" charset="0"/>
                  </a:rPr>
                  <a:t>意大利建造了能量为</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1GeV</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的</a:t>
                </a:r>
                <a14:m>
                  <m:oMath xmlns:m="http://schemas.openxmlformats.org/officeDocument/2006/math">
                    <m:r>
                      <a:rPr kumimoji="1" lang="zh-CN" altLang="en-US" sz="2400" b="1" i="0" smtClean="0">
                        <a:latin typeface="Cambria Math" panose="02040503050406030204" pitchFamily="18" charset="0"/>
                      </a:rPr>
                      <m:t> </m:t>
                    </m:r>
                    <m:r>
                      <a:rPr kumimoji="1" lang="zh-CN" altLang="en-US" sz="2400" b="1" i="1" smtClean="0">
                        <a:latin typeface="Cambria Math" panose="02040503050406030204" pitchFamily="18" charset="0"/>
                      </a:rPr>
                      <m:t>𝝅</m:t>
                    </m:r>
                    <m:r>
                      <a:rPr kumimoji="1" lang="zh-CN" altLang="en-US" sz="2400" b="1" i="1" smtClean="0">
                        <a:latin typeface="Cambria Math" panose="02040503050406030204" pitchFamily="18" charset="0"/>
                      </a:rPr>
                      <m:t> </m:t>
                    </m:r>
                  </m:oMath>
                </a14:m>
                <a:r>
                  <a:rPr kumimoji="1" lang="zh-CN" altLang="en-US" sz="2400" b="1" dirty="0">
                    <a:latin typeface="Times New Roman" panose="02020603050405020304" pitchFamily="18" charset="0"/>
                    <a:ea typeface="Heiti SC Medium" pitchFamily="2" charset="-128"/>
                    <a:cs typeface="Times New Roman" panose="02020603050405020304" pitchFamily="18" charset="0"/>
                  </a:rPr>
                  <a:t>介子工厂，研究</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CP</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破坏。</a:t>
                </a:r>
                <a:endParaRPr kumimoji="1" lang="en-US" altLang="zh-CN" sz="2400" b="1" dirty="0">
                  <a:latin typeface="Times New Roman" panose="02020603050405020304" pitchFamily="18" charset="0"/>
                  <a:ea typeface="Heiti SC Medium" pitchFamily="2" charset="-128"/>
                  <a:cs typeface="Times New Roman" panose="02020603050405020304" pitchFamily="18" charset="0"/>
                </a:endParaRPr>
              </a:p>
              <a:p>
                <a:r>
                  <a:rPr kumimoji="1" lang="en-US" altLang="zh-CN" sz="2400" b="1" dirty="0">
                    <a:latin typeface="Times New Roman" panose="02020603050405020304" pitchFamily="18" charset="0"/>
                    <a:ea typeface="Heiti SC Medium" pitchFamily="2" charset="-128"/>
                    <a:cs typeface="Times New Roman" panose="02020603050405020304" pitchFamily="18" charset="0"/>
                  </a:rPr>
                  <a:t>BEPC</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工作在</a:t>
                </a:r>
                <a:r>
                  <a:rPr kumimoji="1" lang="el-GR" altLang="zh-CN" sz="2400" b="1" dirty="0">
                    <a:latin typeface="Times New Roman" panose="02020603050405020304" pitchFamily="18" charset="0"/>
                    <a:ea typeface="Heiti SC Medium" pitchFamily="2" charset="-128"/>
                    <a:cs typeface="Times New Roman" panose="02020603050405020304" pitchFamily="18" charset="0"/>
                  </a:rPr>
                  <a:t>τ</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粲能区。未来发展的定位于</a:t>
                </a:r>
                <a:r>
                  <a:rPr kumimoji="1" lang="el-GR" altLang="zh-CN" sz="2400" b="1" dirty="0">
                    <a:latin typeface="Times New Roman" panose="02020603050405020304" pitchFamily="18" charset="0"/>
                    <a:ea typeface="Heiti SC Medium" pitchFamily="2" charset="-128"/>
                    <a:cs typeface="Times New Roman" panose="02020603050405020304" pitchFamily="18" charset="0"/>
                  </a:rPr>
                  <a:t>τ</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粲能区的高精度测量是必然的选择。实现的方案大致可以分为两种： </a:t>
                </a:r>
              </a:p>
            </p:txBody>
          </p:sp>
        </mc:Choice>
        <mc:Fallback xmlns="">
          <p:sp>
            <p:nvSpPr>
              <p:cNvPr id="3" name="内容占位符 2">
                <a:extLst>
                  <a:ext uri="{FF2B5EF4-FFF2-40B4-BE49-F238E27FC236}">
                    <a16:creationId xmlns:a16="http://schemas.microsoft.com/office/drawing/2014/main" id="{FD62800D-C2B5-424F-B88E-09454E77EFDA}"/>
                  </a:ext>
                </a:extLst>
              </p:cNvPr>
              <p:cNvSpPr>
                <a:spLocks noGrp="1" noRot="1" noChangeAspect="1" noMove="1" noResize="1" noEditPoints="1" noAdjustHandles="1" noChangeArrowheads="1" noChangeShapeType="1" noTextEdit="1"/>
              </p:cNvSpPr>
              <p:nvPr>
                <p:ph idx="1"/>
              </p:nvPr>
            </p:nvSpPr>
            <p:spPr>
              <a:xfrm>
                <a:off x="323528" y="1412776"/>
                <a:ext cx="8352928" cy="4724400"/>
              </a:xfrm>
              <a:blipFill>
                <a:blip r:embed="rId2"/>
                <a:stretch>
                  <a:fillRect l="-1062" t="-134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90995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710952" y="0"/>
            <a:ext cx="7677472" cy="1066800"/>
          </a:xfrm>
        </p:spPr>
        <p:txBody>
          <a:bodyPr/>
          <a:lstStyle/>
          <a:p>
            <a:r>
              <a:rPr kumimoji="1" lang="en-US" altLang="zh-CN" sz="3200" b="1" dirty="0">
                <a:latin typeface="Times New Roman" panose="02020603050405020304" pitchFamily="18" charset="0"/>
                <a:ea typeface="Heiti SC Medium" pitchFamily="2" charset="-128"/>
                <a:cs typeface="Times New Roman" panose="02020603050405020304" pitchFamily="18" charset="0"/>
              </a:rPr>
              <a:t>1</a:t>
            </a:r>
            <a:r>
              <a:rPr kumimoji="1" lang="zh-CN" altLang="en-US" sz="3200" b="1" dirty="0">
                <a:latin typeface="Times New Roman" panose="02020603050405020304" pitchFamily="18" charset="0"/>
                <a:ea typeface="Heiti SC Medium" pitchFamily="2" charset="-128"/>
                <a:cs typeface="Times New Roman" panose="02020603050405020304" pitchFamily="18" charset="0"/>
              </a:rPr>
              <a:t>）新建高亮度双环对撞机</a:t>
            </a:r>
            <a:r>
              <a:rPr kumimoji="1" lang="el-GR" altLang="zh-CN" sz="3200" b="1" dirty="0">
                <a:latin typeface="Times New Roman" panose="02020603050405020304" pitchFamily="18" charset="0"/>
                <a:ea typeface="Heiti SC Medium" pitchFamily="2" charset="-128"/>
                <a:cs typeface="Times New Roman" panose="02020603050405020304" pitchFamily="18" charset="0"/>
              </a:rPr>
              <a:t>τ-</a:t>
            </a:r>
            <a:r>
              <a:rPr kumimoji="1" lang="en-US" altLang="zh-CN" sz="3200" b="1" dirty="0">
                <a:latin typeface="Times New Roman" panose="02020603050405020304" pitchFamily="18" charset="0"/>
                <a:ea typeface="Heiti SC Medium" pitchFamily="2" charset="-128"/>
                <a:cs typeface="Times New Roman" panose="02020603050405020304" pitchFamily="18" charset="0"/>
              </a:rPr>
              <a:t>Charm</a:t>
            </a:r>
            <a:r>
              <a:rPr kumimoji="1" lang="zh-CN" altLang="en-US" sz="3200" b="1" dirty="0">
                <a:latin typeface="Times New Roman" panose="02020603050405020304" pitchFamily="18" charset="0"/>
                <a:ea typeface="Heiti SC Medium" pitchFamily="2" charset="-128"/>
                <a:cs typeface="Times New Roman" panose="02020603050405020304" pitchFamily="18" charset="0"/>
              </a:rPr>
              <a:t>工厂</a:t>
            </a: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467544" y="1219200"/>
            <a:ext cx="7920880" cy="4724400"/>
          </a:xfrm>
        </p:spPr>
        <p:txBody>
          <a:bodyPr/>
          <a:lstStyle/>
          <a:p>
            <a:pPr marL="0" indent="0">
              <a:buNone/>
            </a:pPr>
            <a:r>
              <a:rPr kumimoji="1" lang="zh-CN" altLang="en-US" sz="2400" b="1" dirty="0">
                <a:latin typeface="Times New Roman" panose="02020603050405020304" pitchFamily="18" charset="0"/>
                <a:ea typeface="Heiti SC Medium" pitchFamily="2" charset="-128"/>
                <a:cs typeface="Times New Roman" panose="02020603050405020304" pitchFamily="18" charset="0"/>
              </a:rPr>
              <a:t>高能所提出了在园区西侧新建</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TCF</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的方案：</a:t>
            </a:r>
            <a:endParaRPr kumimoji="1" lang="en-US" altLang="zh-CN" sz="2400" b="1" dirty="0">
              <a:latin typeface="Times New Roman" panose="02020603050405020304" pitchFamily="18" charset="0"/>
              <a:ea typeface="Heiti SC Medium" pitchFamily="2" charset="-128"/>
              <a:cs typeface="Times New Roman" panose="02020603050405020304" pitchFamily="18" charset="0"/>
            </a:endParaRPr>
          </a:p>
          <a:p>
            <a:r>
              <a:rPr kumimoji="1" lang="zh-CN" altLang="en-US" sz="2400" b="1" dirty="0">
                <a:latin typeface="Times New Roman" panose="02020603050405020304" pitchFamily="18" charset="0"/>
                <a:ea typeface="Heiti SC Medium" pitchFamily="2" charset="-128"/>
                <a:cs typeface="Times New Roman" panose="02020603050405020304" pitchFamily="18" charset="0"/>
              </a:rPr>
              <a:t>质心系能量为</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4GeV</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a:t>
            </a:r>
            <a:endParaRPr kumimoji="1" lang="en-US" altLang="zh-CN" sz="2400" b="1" dirty="0">
              <a:latin typeface="Times New Roman" panose="02020603050405020304" pitchFamily="18" charset="0"/>
              <a:ea typeface="Heiti SC Medium" pitchFamily="2" charset="-128"/>
              <a:cs typeface="Times New Roman" panose="02020603050405020304" pitchFamily="18" charset="0"/>
            </a:endParaRPr>
          </a:p>
          <a:p>
            <a:r>
              <a:rPr kumimoji="1" lang="zh-CN" altLang="en-US" sz="2400" b="1" dirty="0">
                <a:latin typeface="Times New Roman" panose="02020603050405020304" pitchFamily="18" charset="0"/>
                <a:ea typeface="Heiti SC Medium" pitchFamily="2" charset="-128"/>
                <a:cs typeface="Times New Roman" panose="02020603050405020304" pitchFamily="18" charset="0"/>
              </a:rPr>
              <a:t>具有单色能量和极化束流的双环对撞机，周长</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400</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米</a:t>
            </a:r>
            <a:endParaRPr kumimoji="1" lang="en-US" altLang="zh-CN" sz="2400" b="1" dirty="0">
              <a:latin typeface="Times New Roman" panose="02020603050405020304" pitchFamily="18" charset="0"/>
              <a:ea typeface="Heiti SC Medium" pitchFamily="2" charset="-128"/>
              <a:cs typeface="Times New Roman" panose="02020603050405020304" pitchFamily="18" charset="0"/>
            </a:endParaRPr>
          </a:p>
          <a:p>
            <a:r>
              <a:rPr kumimoji="1" lang="zh-CN" altLang="en-US" sz="2400" b="1" dirty="0">
                <a:latin typeface="Times New Roman" panose="02020603050405020304" pitchFamily="18" charset="0"/>
                <a:ea typeface="Heiti SC Medium" pitchFamily="2" charset="-128"/>
                <a:cs typeface="Times New Roman" panose="02020603050405020304" pitchFamily="18" charset="0"/>
              </a:rPr>
              <a:t>初步预计造价约</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12</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亿元。</a:t>
            </a:r>
            <a:endParaRPr kumimoji="1" lang="en-US" altLang="zh-CN" sz="2400" b="1" dirty="0">
              <a:latin typeface="Times New Roman" panose="02020603050405020304" pitchFamily="18" charset="0"/>
              <a:ea typeface="Heiti SC Medium" pitchFamily="2" charset="-128"/>
              <a:cs typeface="Times New Roman" panose="02020603050405020304" pitchFamily="18" charset="0"/>
            </a:endParaRPr>
          </a:p>
          <a:p>
            <a:pPr marL="0" indent="0">
              <a:buNone/>
            </a:pPr>
            <a:r>
              <a:rPr kumimoji="1" lang="zh-CN" altLang="en-US" sz="2400" b="1" dirty="0">
                <a:latin typeface="Times New Roman" panose="02020603050405020304" pitchFamily="18" charset="0"/>
                <a:ea typeface="Heiti SC Medium" pitchFamily="2" charset="-128"/>
                <a:cs typeface="Times New Roman" panose="02020603050405020304" pitchFamily="18" charset="0"/>
              </a:rPr>
              <a:t>高能所开展了</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TCF</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可行性研究，在</a:t>
            </a:r>
            <a:r>
              <a:rPr kumimoji="1" lang="el-GR" altLang="zh-CN" sz="2400" b="1" dirty="0">
                <a:latin typeface="Times New Roman" panose="02020603050405020304" pitchFamily="18" charset="0"/>
                <a:ea typeface="Heiti SC Medium" pitchFamily="2" charset="-128"/>
                <a:cs typeface="Times New Roman" panose="02020603050405020304" pitchFamily="18" charset="0"/>
              </a:rPr>
              <a:t>τ-</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C</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物理、加速器和探测器设计等方面做了大量的工作，并举办了关于</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TCF</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的国际研讨会。</a:t>
            </a:r>
            <a:endParaRPr kumimoji="1" lang="en-US" altLang="zh-CN" sz="2400" b="1" dirty="0">
              <a:latin typeface="Times New Roman" panose="02020603050405020304" pitchFamily="18" charset="0"/>
              <a:ea typeface="Heiti SC Medium" pitchFamily="2" charset="-128"/>
              <a:cs typeface="Times New Roman" panose="02020603050405020304" pitchFamily="18" charset="0"/>
            </a:endParaRPr>
          </a:p>
          <a:p>
            <a:pPr marL="0" indent="0">
              <a:buNone/>
            </a:pPr>
            <a:r>
              <a:rPr kumimoji="1" lang="zh-CN" altLang="en-US" sz="2400" b="1" dirty="0">
                <a:latin typeface="Times New Roman" panose="02020603050405020304" pitchFamily="18" charset="0"/>
                <a:ea typeface="Heiti SC Medium" pitchFamily="2" charset="-128"/>
                <a:cs typeface="Times New Roman" panose="02020603050405020304" pitchFamily="18" charset="0"/>
              </a:rPr>
              <a:t>李政道先生支持</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TCF</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可行性研究，争取了预研经费。他还对该能区</a:t>
            </a:r>
            <a:r>
              <a:rPr kumimoji="1" lang="el-GR" altLang="zh-CN" sz="2400" b="1" dirty="0">
                <a:latin typeface="Times New Roman" panose="02020603050405020304" pitchFamily="18" charset="0"/>
                <a:ea typeface="Heiti SC Medium" pitchFamily="2" charset="-128"/>
                <a:cs typeface="Times New Roman" panose="02020603050405020304" pitchFamily="18" charset="0"/>
              </a:rPr>
              <a:t>τ-</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轻子物理进行了深入研究，发表了文章。</a:t>
            </a:r>
            <a:endParaRPr kumimoji="1" lang="en-US" altLang="zh-CN" sz="2400" b="1" dirty="0">
              <a:latin typeface="Times New Roman" panose="02020603050405020304" pitchFamily="18" charset="0"/>
              <a:ea typeface="Heiti SC Medium" pitchFamily="2" charset="-128"/>
              <a:cs typeface="Times New Roman" panose="02020603050405020304" pitchFamily="18" charset="0"/>
            </a:endParaRPr>
          </a:p>
          <a:p>
            <a:pPr marL="0" indent="0">
              <a:buNone/>
            </a:pPr>
            <a:r>
              <a:rPr kumimoji="1"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高能所完成了</a:t>
            </a:r>
            <a:r>
              <a:rPr kumimoji="1" lang="en-US" altLang="zh-CN" sz="2400" b="1" dirty="0">
                <a:solidFill>
                  <a:srgbClr val="0070C0"/>
                </a:solidFill>
                <a:latin typeface="Times New Roman" panose="02020603050405020304" pitchFamily="18" charset="0"/>
                <a:ea typeface="Heiti SC Medium" pitchFamily="2" charset="-128"/>
                <a:cs typeface="Times New Roman" panose="02020603050405020304" pitchFamily="18" charset="0"/>
              </a:rPr>
              <a:t>TCF</a:t>
            </a:r>
            <a:r>
              <a:rPr kumimoji="1"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的可行性研究报告，并提交给中科院。</a:t>
            </a:r>
          </a:p>
          <a:p>
            <a:pPr marL="0" indent="0">
              <a:buNone/>
            </a:pPr>
            <a:r>
              <a:rPr kumimoji="1" lang="zh-CN" altLang="en-US" sz="2400" b="1" dirty="0">
                <a:latin typeface="Times New Roman" panose="02020603050405020304" pitchFamily="18" charset="0"/>
                <a:ea typeface="Heiti SC Medium" pitchFamily="2" charset="-128"/>
                <a:cs typeface="Times New Roman" panose="02020603050405020304" pitchFamily="18" charset="0"/>
              </a:rPr>
              <a:t>西班牙和俄罗斯先后都提出了建造</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TCF</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的方案。</a:t>
            </a:r>
            <a:endParaRPr kumimoji="1" lang="en-US" altLang="zh-CN" sz="2400" b="1" dirty="0">
              <a:latin typeface="Times New Roman" panose="02020603050405020304" pitchFamily="18" charset="0"/>
              <a:ea typeface="Heiti SC Medium" pitchFamily="2" charset="-128"/>
              <a:cs typeface="Times New Roman" panose="02020603050405020304" pitchFamily="18" charset="0"/>
            </a:endParaRPr>
          </a:p>
        </p:txBody>
      </p:sp>
    </p:spTree>
    <p:extLst>
      <p:ext uri="{BB962C8B-B14F-4D97-AF65-F5344CB8AC3E}">
        <p14:creationId xmlns:p14="http://schemas.microsoft.com/office/powerpoint/2010/main" val="3208156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827584" y="76200"/>
            <a:ext cx="8208912" cy="760512"/>
          </a:xfrm>
        </p:spPr>
        <p:txBody>
          <a:bodyPr/>
          <a:lstStyle/>
          <a:p>
            <a:r>
              <a:rPr kumimoji="1" lang="zh-CN" altLang="en-US" sz="3200" b="1" dirty="0">
                <a:latin typeface="Times New Roman" panose="02020603050405020304" pitchFamily="18" charset="0"/>
                <a:ea typeface="Heiti SC Medium" pitchFamily="2" charset="-128"/>
                <a:cs typeface="Times New Roman" panose="02020603050405020304" pitchFamily="18" charset="0"/>
              </a:rPr>
              <a:t>中国高能物理界对</a:t>
            </a:r>
            <a:r>
              <a:rPr kumimoji="1" lang="en-US" altLang="zh-CN" sz="3200" b="1" dirty="0">
                <a:latin typeface="Times New Roman" panose="02020603050405020304" pitchFamily="18" charset="0"/>
                <a:ea typeface="Heiti SC Medium" pitchFamily="2" charset="-128"/>
                <a:cs typeface="Times New Roman" panose="02020603050405020304" pitchFamily="18" charset="0"/>
              </a:rPr>
              <a:t>TCF</a:t>
            </a:r>
            <a:r>
              <a:rPr kumimoji="1" lang="zh-CN" altLang="en-US" sz="3200" b="1" dirty="0">
                <a:latin typeface="Times New Roman" panose="02020603050405020304" pitchFamily="18" charset="0"/>
                <a:ea typeface="Heiti SC Medium" pitchFamily="2" charset="-128"/>
                <a:cs typeface="Times New Roman" panose="02020603050405020304" pitchFamily="18" charset="0"/>
              </a:rPr>
              <a:t>方案存在很大的分歧</a:t>
            </a: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683568" y="1052736"/>
            <a:ext cx="7749480" cy="4724400"/>
          </a:xfrm>
        </p:spPr>
        <p:txBody>
          <a:bodyPr/>
          <a:lstStyle/>
          <a:p>
            <a:r>
              <a:rPr kumimoji="1" lang="zh-CN" altLang="en-US" b="1" dirty="0">
                <a:latin typeface="Times New Roman" panose="02020603050405020304" pitchFamily="18" charset="0"/>
                <a:ea typeface="Heiti SC Medium" pitchFamily="2" charset="-128"/>
                <a:cs typeface="Times New Roman" panose="02020603050405020304" pitchFamily="18" charset="0"/>
              </a:rPr>
              <a:t>物理目标：一些物理学家认为与巨大的投入相比，</a:t>
            </a:r>
            <a:r>
              <a:rPr kumimoji="1" lang="en-US" altLang="zh-CN" b="1" dirty="0">
                <a:latin typeface="Times New Roman" panose="02020603050405020304" pitchFamily="18" charset="0"/>
                <a:ea typeface="Heiti SC Medium" pitchFamily="2" charset="-128"/>
                <a:cs typeface="Times New Roman" panose="02020603050405020304" pitchFamily="18" charset="0"/>
              </a:rPr>
              <a:t>TCF</a:t>
            </a:r>
            <a:r>
              <a:rPr kumimoji="1" lang="zh-CN" altLang="en-US" b="1" dirty="0">
                <a:latin typeface="Times New Roman" panose="02020603050405020304" pitchFamily="18" charset="0"/>
                <a:ea typeface="Heiti SC Medium" pitchFamily="2" charset="-128"/>
                <a:cs typeface="Times New Roman" panose="02020603050405020304" pitchFamily="18" charset="0"/>
              </a:rPr>
              <a:t>提出的主要突破性物理目标有争议，很可能最终只是改进对一些物理过程存在的</a:t>
            </a:r>
            <a:r>
              <a:rPr kumimoji="1" lang="en-US" altLang="zh-CN" b="1" dirty="0">
                <a:latin typeface="Times New Roman" panose="02020603050405020304" pitchFamily="18" charset="0"/>
                <a:ea typeface="Heiti SC Medium" pitchFamily="2" charset="-128"/>
                <a:cs typeface="Times New Roman" panose="02020603050405020304" pitchFamily="18" charset="0"/>
              </a:rPr>
              <a:t>limit</a:t>
            </a:r>
            <a:r>
              <a:rPr kumimoji="1" lang="zh-CN" altLang="en-US" b="1" dirty="0">
                <a:latin typeface="Times New Roman" panose="02020603050405020304" pitchFamily="18" charset="0"/>
                <a:ea typeface="Heiti SC Medium" pitchFamily="2" charset="-128"/>
                <a:cs typeface="Times New Roman" panose="02020603050405020304" pitchFamily="18" charset="0"/>
              </a:rPr>
              <a:t>。</a:t>
            </a:r>
          </a:p>
          <a:p>
            <a:r>
              <a:rPr kumimoji="1" lang="en-US" altLang="zh-CN" b="1" dirty="0">
                <a:latin typeface="Times New Roman" panose="02020603050405020304" pitchFamily="18" charset="0"/>
                <a:ea typeface="Heiti SC Medium" pitchFamily="2" charset="-128"/>
                <a:cs typeface="Times New Roman" panose="02020603050405020304" pitchFamily="18" charset="0"/>
              </a:rPr>
              <a:t>12</a:t>
            </a:r>
            <a:r>
              <a:rPr kumimoji="1" lang="zh-CN" altLang="en-US" b="1" dirty="0">
                <a:latin typeface="Times New Roman" panose="02020603050405020304" pitchFamily="18" charset="0"/>
                <a:ea typeface="Heiti SC Medium" pitchFamily="2" charset="-128"/>
                <a:cs typeface="Times New Roman" panose="02020603050405020304" pitchFamily="18" charset="0"/>
              </a:rPr>
              <a:t>亿元的造价明显被低估。而且即使是</a:t>
            </a:r>
            <a:r>
              <a:rPr kumimoji="1" lang="en-US" altLang="zh-CN" b="1" dirty="0">
                <a:latin typeface="Times New Roman" panose="02020603050405020304" pitchFamily="18" charset="0"/>
                <a:ea typeface="Heiti SC Medium" pitchFamily="2" charset="-128"/>
                <a:cs typeface="Times New Roman" panose="02020603050405020304" pitchFamily="18" charset="0"/>
              </a:rPr>
              <a:t>12</a:t>
            </a:r>
            <a:r>
              <a:rPr kumimoji="1" lang="zh-CN" altLang="en-US" b="1" dirty="0">
                <a:latin typeface="Times New Roman" panose="02020603050405020304" pitchFamily="18" charset="0"/>
                <a:ea typeface="Heiti SC Medium" pitchFamily="2" charset="-128"/>
                <a:cs typeface="Times New Roman" panose="02020603050405020304" pitchFamily="18" charset="0"/>
              </a:rPr>
              <a:t>亿元，对国家当时的“五年计划”期间对大科学装置设施的总投资来说也太多。是否符合国家科技发展政策的优先级？</a:t>
            </a:r>
          </a:p>
          <a:p>
            <a:r>
              <a:rPr kumimoji="1" lang="zh-CN" altLang="en-US" b="1" dirty="0">
                <a:latin typeface="Times New Roman" panose="02020603050405020304" pitchFamily="18" charset="0"/>
                <a:ea typeface="Heiti SC Medium" pitchFamily="2" charset="-128"/>
                <a:cs typeface="Times New Roman" panose="02020603050405020304" pitchFamily="18" charset="0"/>
              </a:rPr>
              <a:t>对某些关键技术的可行性提出疑问，例如单色能量束流</a:t>
            </a:r>
            <a:r>
              <a:rPr kumimoji="1" lang="en-US" altLang="zh-CN" b="1" dirty="0">
                <a:latin typeface="Times New Roman" panose="02020603050405020304" pitchFamily="18" charset="0"/>
                <a:ea typeface="Heiti SC Medium" pitchFamily="2" charset="-128"/>
                <a:cs typeface="Times New Roman" panose="02020603050405020304" pitchFamily="18" charset="0"/>
              </a:rPr>
              <a:t>…</a:t>
            </a:r>
            <a:r>
              <a:rPr kumimoji="1" lang="zh-CN" altLang="en-US" b="1" dirty="0">
                <a:latin typeface="Times New Roman" panose="02020603050405020304" pitchFamily="18" charset="0"/>
                <a:ea typeface="Heiti SC Medium" pitchFamily="2" charset="-128"/>
                <a:cs typeface="Times New Roman" panose="02020603050405020304" pitchFamily="18" charset="0"/>
              </a:rPr>
              <a:t>等。</a:t>
            </a:r>
            <a:endParaRPr kumimoji="1" lang="en-US" altLang="zh-CN" b="1" dirty="0">
              <a:latin typeface="Times New Roman" panose="02020603050405020304" pitchFamily="18" charset="0"/>
              <a:ea typeface="Heiti SC Medium" pitchFamily="2" charset="-128"/>
              <a:cs typeface="Times New Roman" panose="02020603050405020304" pitchFamily="18" charset="0"/>
            </a:endParaRPr>
          </a:p>
          <a:p>
            <a:pPr marL="0" indent="0">
              <a:buNone/>
            </a:pPr>
            <a:r>
              <a:rPr kumimoji="1" lang="zh-CN" altLang="en-US" b="1" dirty="0">
                <a:solidFill>
                  <a:srgbClr val="0070C0"/>
                </a:solidFill>
                <a:latin typeface="Times New Roman" panose="02020603050405020304" pitchFamily="18" charset="0"/>
                <a:ea typeface="Heiti SC Medium" pitchFamily="2" charset="-128"/>
                <a:cs typeface="Times New Roman" panose="02020603050405020304" pitchFamily="18" charset="0"/>
              </a:rPr>
              <a:t>在高能所达到</a:t>
            </a:r>
            <a:r>
              <a:rPr kumimoji="1" lang="en-US" altLang="zh-CN" b="1" dirty="0">
                <a:solidFill>
                  <a:srgbClr val="0070C0"/>
                </a:solidFill>
                <a:latin typeface="Times New Roman" panose="02020603050405020304" pitchFamily="18" charset="0"/>
                <a:ea typeface="Heiti SC Medium" pitchFamily="2" charset="-128"/>
                <a:cs typeface="Times New Roman" panose="02020603050405020304" pitchFamily="18" charset="0"/>
              </a:rPr>
              <a:t>BEPC/BES</a:t>
            </a:r>
            <a:r>
              <a:rPr kumimoji="1" lang="zh-CN" altLang="en-US" b="1" dirty="0">
                <a:solidFill>
                  <a:srgbClr val="0070C0"/>
                </a:solidFill>
                <a:latin typeface="Times New Roman" panose="02020603050405020304" pitchFamily="18" charset="0"/>
                <a:ea typeface="Heiti SC Medium" pitchFamily="2" charset="-128"/>
                <a:cs typeface="Times New Roman" panose="02020603050405020304" pitchFamily="18" charset="0"/>
              </a:rPr>
              <a:t>升级项目目标前，落实未来发展项目是不可能的</a:t>
            </a:r>
          </a:p>
          <a:p>
            <a:endParaRPr kumimoji="1" lang="zh-CN" altLang="en-US" b="1" dirty="0">
              <a:latin typeface="Times New Roman" panose="02020603050405020304" pitchFamily="18" charset="0"/>
              <a:ea typeface="Heiti SC Medium" pitchFamily="2" charset="-128"/>
              <a:cs typeface="Times New Roman" panose="02020603050405020304" pitchFamily="18" charset="0"/>
            </a:endParaRPr>
          </a:p>
        </p:txBody>
      </p:sp>
    </p:spTree>
    <p:extLst>
      <p:ext uri="{BB962C8B-B14F-4D97-AF65-F5344CB8AC3E}">
        <p14:creationId xmlns:p14="http://schemas.microsoft.com/office/powerpoint/2010/main" val="1864870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p:txBody>
          <a:bodyPr/>
          <a:lstStyle/>
          <a:p>
            <a:r>
              <a:rPr kumimoji="1" lang="en-US" altLang="zh-CN" dirty="0">
                <a:latin typeface="Times New Roman" panose="02020603050405020304" pitchFamily="18" charset="0"/>
                <a:ea typeface="Heiti SC Medium" pitchFamily="2" charset="-128"/>
                <a:cs typeface="Times New Roman" panose="02020603050405020304" pitchFamily="18" charset="0"/>
              </a:rPr>
              <a:t>2</a:t>
            </a:r>
            <a:r>
              <a:rPr kumimoji="1" lang="zh-CN" altLang="en-US" dirty="0">
                <a:latin typeface="Times New Roman" panose="02020603050405020304" pitchFamily="18" charset="0"/>
                <a:ea typeface="Heiti SC Medium" pitchFamily="2" charset="-128"/>
                <a:cs typeface="Times New Roman" panose="02020603050405020304" pitchFamily="18" charset="0"/>
              </a:rPr>
              <a:t>）</a:t>
            </a:r>
            <a:r>
              <a:rPr kumimoji="1" lang="en-US" altLang="zh-CN" dirty="0">
                <a:latin typeface="Times New Roman" panose="02020603050405020304" pitchFamily="18" charset="0"/>
                <a:ea typeface="Heiti SC Medium" pitchFamily="2" charset="-128"/>
                <a:cs typeface="Times New Roman" panose="02020603050405020304" pitchFamily="18" charset="0"/>
              </a:rPr>
              <a:t>BEPCII</a:t>
            </a:r>
            <a:r>
              <a:rPr kumimoji="1" lang="zh-CN" altLang="en-US" dirty="0">
                <a:latin typeface="Times New Roman" panose="02020603050405020304" pitchFamily="18" charset="0"/>
                <a:ea typeface="Heiti SC Medium" pitchFamily="2" charset="-128"/>
                <a:cs typeface="Times New Roman" panose="02020603050405020304" pitchFamily="18" charset="0"/>
              </a:rPr>
              <a:t>，即重大改造方案</a:t>
            </a: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95536" y="1219200"/>
            <a:ext cx="8568952" cy="5378152"/>
          </a:xfrm>
        </p:spPr>
        <p:txBody>
          <a:bodyPr/>
          <a:lstStyle/>
          <a:p>
            <a:pPr marL="0" indent="0">
              <a:buNone/>
            </a:pPr>
            <a:r>
              <a:rPr kumimoji="1" lang="zh-CN" altLang="en-US" sz="2400" b="1" dirty="0">
                <a:latin typeface="Times New Roman" panose="02020603050405020304" pitchFamily="18" charset="0"/>
                <a:ea typeface="Heiti SC Medium" pitchFamily="2" charset="-128"/>
                <a:cs typeface="Times New Roman" panose="02020603050405020304" pitchFamily="18" charset="0"/>
              </a:rPr>
              <a:t>在有限的预算内升级现有加速器是国际上许多大型加速器发展的普遍策略，如美国</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SLAC</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的</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PEPII</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，日本</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KEK</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的</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KEKB</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。因此</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BEPC</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的升级，即</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BEPCII</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，是另一个可能的选择。</a:t>
            </a:r>
          </a:p>
          <a:p>
            <a:r>
              <a:rPr kumimoji="1" lang="zh-CN" altLang="en-US" sz="2400" b="1" dirty="0">
                <a:latin typeface="Times New Roman" panose="02020603050405020304" pitchFamily="18" charset="0"/>
                <a:ea typeface="Heiti SC Medium" pitchFamily="2" charset="-128"/>
                <a:cs typeface="Times New Roman" panose="02020603050405020304" pitchFamily="18" charset="0"/>
              </a:rPr>
              <a:t>我认为</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BEPC</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未来发展的定位是餐能区物理的精确测量，主要物理窗口主要是在</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3-4GeV</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能区精确测量和研究</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J/</a:t>
            </a:r>
            <a:r>
              <a:rPr kumimoji="1" lang="el-GR" altLang="zh-CN" sz="2400" b="1" dirty="0">
                <a:latin typeface="Times New Roman" panose="02020603050405020304" pitchFamily="18" charset="0"/>
                <a:ea typeface="Heiti SC Medium" pitchFamily="2" charset="-128"/>
                <a:cs typeface="Times New Roman" panose="02020603050405020304" pitchFamily="18" charset="0"/>
              </a:rPr>
              <a:t>ψ </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和</a:t>
            </a:r>
            <a:r>
              <a:rPr kumimoji="1" lang="el-GR" altLang="zh-CN" sz="2400" b="1" dirty="0">
                <a:latin typeface="Times New Roman" panose="02020603050405020304" pitchFamily="18" charset="0"/>
                <a:ea typeface="Heiti SC Medium" pitchFamily="2" charset="-128"/>
                <a:cs typeface="Times New Roman" panose="02020603050405020304" pitchFamily="18" charset="0"/>
              </a:rPr>
              <a:t>ψ′</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能区内的稀有衰变，这是研究微扰和非微扰量子色动力学及其过渡阶段性质的最佳能区。</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BEPC</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运行在截面很高的</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J/ </a:t>
            </a:r>
            <a:r>
              <a:rPr kumimoji="1" lang="el-GR" altLang="zh-CN" sz="2400" b="1" dirty="0">
                <a:latin typeface="Times New Roman" panose="02020603050405020304" pitchFamily="18" charset="0"/>
                <a:ea typeface="Heiti SC Medium" pitchFamily="2" charset="-128"/>
                <a:cs typeface="Times New Roman" panose="02020603050405020304" pitchFamily="18" charset="0"/>
              </a:rPr>
              <a:t>ψ </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和</a:t>
            </a:r>
            <a:r>
              <a:rPr kumimoji="1" lang="el-GR" altLang="zh-CN" sz="2400" b="1" dirty="0">
                <a:latin typeface="Times New Roman" panose="02020603050405020304" pitchFamily="18" charset="0"/>
                <a:ea typeface="Heiti SC Medium" pitchFamily="2" charset="-128"/>
                <a:cs typeface="Times New Roman" panose="02020603050405020304" pitchFamily="18" charset="0"/>
              </a:rPr>
              <a:t>ψ′</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共振峰，具有独特的阈值优势，能提供具有最小本底的高统计的数据样本。如果不能建设新的</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TCF</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，以较少的投入对加速器和探测器作重大改造的</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BEPCII</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是最佳选择，将亮度提高</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1</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个数量级。</a:t>
            </a:r>
          </a:p>
          <a:p>
            <a:r>
              <a:rPr kumimoji="1" lang="en-US" altLang="zh-CN" sz="2400" b="1" dirty="0">
                <a:latin typeface="Times New Roman" panose="02020603050405020304" pitchFamily="18" charset="0"/>
                <a:ea typeface="Heiti SC Medium" pitchFamily="2" charset="-128"/>
                <a:cs typeface="Times New Roman" panose="02020603050405020304" pitchFamily="18" charset="0"/>
              </a:rPr>
              <a:t>CESR</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成功实现麻花轨道多束团对撞的成功经验是很好的启发。方守贤院士团队计算了</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BEPCII</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麻花轨道方案的</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Lattice</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：物理可行，技术上可以实现。</a:t>
            </a:r>
          </a:p>
          <a:p>
            <a:endParaRPr kumimoji="1" lang="zh-CN" altLang="en-US" sz="2400" b="1" dirty="0">
              <a:latin typeface="Times New Roman" panose="02020603050405020304" pitchFamily="18" charset="0"/>
              <a:ea typeface="Heiti SC Medium" pitchFamily="2" charset="-128"/>
              <a:cs typeface="Times New Roman" panose="02020603050405020304" pitchFamily="18" charset="0"/>
            </a:endParaRPr>
          </a:p>
        </p:txBody>
      </p:sp>
    </p:spTree>
    <p:extLst>
      <p:ext uri="{BB962C8B-B14F-4D97-AF65-F5344CB8AC3E}">
        <p14:creationId xmlns:p14="http://schemas.microsoft.com/office/powerpoint/2010/main" val="3657821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43000" y="76200"/>
            <a:ext cx="6781800" cy="688504"/>
          </a:xfrm>
        </p:spPr>
        <p:txBody>
          <a:bodyPr/>
          <a:lstStyle/>
          <a:p>
            <a:pPr algn="ctr"/>
            <a:r>
              <a:rPr lang="zh-CN" altLang="en-US" b="1" dirty="0">
                <a:latin typeface="Times New Roman" panose="02020603050405020304" pitchFamily="18" charset="0"/>
                <a:ea typeface="Heiti SC Medium" pitchFamily="2" charset="-128"/>
                <a:cs typeface="Times New Roman" panose="02020603050405020304" pitchFamily="18" charset="0"/>
              </a:rPr>
              <a:t>中科院明确不支持TCF方案</a:t>
            </a:r>
            <a:endParaRPr kumimoji="1" lang="zh-CN" altLang="en-US" b="1" dirty="0">
              <a:latin typeface="Times New Roman" panose="02020603050405020304" pitchFamily="18" charset="0"/>
              <a:ea typeface="Heiti SC Medium" pitchFamily="2" charset="-128"/>
              <a:cs typeface="Times New Roman" panose="02020603050405020304" pitchFamily="18" charset="0"/>
            </a:endParaRPr>
          </a:p>
        </p:txBody>
      </p:sp>
      <p:sp>
        <p:nvSpPr>
          <p:cNvPr id="4" name="矩形 3">
            <a:extLst>
              <a:ext uri="{FF2B5EF4-FFF2-40B4-BE49-F238E27FC236}">
                <a16:creationId xmlns:a16="http://schemas.microsoft.com/office/drawing/2014/main" id="{E0A1C049-33FD-AE44-ABCA-3FA453CF3761}"/>
              </a:ext>
            </a:extLst>
          </p:cNvPr>
          <p:cNvSpPr/>
          <p:nvPr/>
        </p:nvSpPr>
        <p:spPr>
          <a:xfrm>
            <a:off x="393440" y="1124744"/>
            <a:ext cx="8280920" cy="5314660"/>
          </a:xfrm>
          <a:prstGeom prst="rect">
            <a:avLst/>
          </a:prstGeom>
        </p:spPr>
        <p:txBody>
          <a:bodyPr wrap="square">
            <a:spAutoFit/>
          </a:bodyPr>
          <a:lstStyle/>
          <a:p>
            <a:pPr>
              <a:lnSpc>
                <a:spcPct val="150000"/>
              </a:lnSpc>
            </a:pPr>
            <a:r>
              <a:rPr lang="zh-CN" altLang="en-US" b="1" dirty="0">
                <a:latin typeface="Heiti SC Medium" pitchFamily="2" charset="-128"/>
                <a:ea typeface="Heiti SC Medium" pitchFamily="2" charset="-128"/>
              </a:rPr>
              <a:t>经过长时间讨论后，中科院明确不支持TCF方案。高能所面临着不确定的未来，各种矛盾进一步加剧。</a:t>
            </a:r>
            <a:endParaRPr lang="en-US" altLang="zh-CN" b="1" dirty="0">
              <a:latin typeface="Heiti SC Medium" pitchFamily="2" charset="-128"/>
              <a:ea typeface="Heiti SC Medium" pitchFamily="2" charset="-128"/>
            </a:endParaRPr>
          </a:p>
          <a:p>
            <a:pPr>
              <a:lnSpc>
                <a:spcPct val="150000"/>
              </a:lnSpc>
            </a:pPr>
            <a:r>
              <a:rPr lang="zh-CN" altLang="en-US" sz="1400" b="1" dirty="0">
                <a:latin typeface="Heiti SC Medium" pitchFamily="2" charset="-128"/>
                <a:ea typeface="Heiti SC Medium" pitchFamily="2" charset="-128"/>
              </a:rPr>
              <a:t> </a:t>
            </a:r>
            <a:endParaRPr lang="en-US" altLang="zh-CN" sz="1400" b="1" dirty="0">
              <a:latin typeface="Heiti SC Medium" pitchFamily="2" charset="-128"/>
              <a:ea typeface="Heiti SC Medium" pitchFamily="2" charset="-128"/>
            </a:endParaRPr>
          </a:p>
          <a:p>
            <a:pPr>
              <a:lnSpc>
                <a:spcPct val="150000"/>
              </a:lnSpc>
            </a:pPr>
            <a:r>
              <a:rPr lang="zh-CN" altLang="en-US" b="1" dirty="0">
                <a:latin typeface="Heiti SC Medium" pitchFamily="2" charset="-128"/>
                <a:ea typeface="Heiti SC Medium" pitchFamily="2" charset="-128"/>
              </a:rPr>
              <a:t>必须为BEPC的未来发展找到一个现实的方案，更重要的是要为中国粒子物理和先进加速器的长期发展制定一个正确战略。</a:t>
            </a:r>
          </a:p>
          <a:p>
            <a:pPr>
              <a:lnSpc>
                <a:spcPct val="150000"/>
              </a:lnSpc>
            </a:pPr>
            <a:r>
              <a:rPr lang="zh-CN" altLang="en-US" sz="1800" b="1" dirty="0">
                <a:latin typeface="Heiti SC Medium" pitchFamily="2" charset="-128"/>
                <a:ea typeface="Heiti SC Medium" pitchFamily="2" charset="-128"/>
              </a:rPr>
              <a:t> </a:t>
            </a:r>
          </a:p>
          <a:p>
            <a:pPr>
              <a:lnSpc>
                <a:spcPct val="150000"/>
              </a:lnSpc>
            </a:pPr>
            <a:r>
              <a:rPr lang="zh-CN" altLang="en-US" b="1" dirty="0">
                <a:latin typeface="Heiti SC Medium" pitchFamily="2" charset="-128"/>
                <a:ea typeface="Heiti SC Medium" pitchFamily="2" charset="-128"/>
              </a:rPr>
              <a:t>1997年2月我被任命为高能物理研究所副所长。研究和制定高能物理所的发展战略是我的主要任务之一。我组织了BEPCII单环方案的初步设计和可行性研究。</a:t>
            </a:r>
            <a:endParaRPr lang="en-US" altLang="zh-CN" b="1" dirty="0">
              <a:latin typeface="Heiti SC Medium" pitchFamily="2" charset="-128"/>
              <a:ea typeface="Heiti SC Medium" pitchFamily="2" charset="-128"/>
            </a:endParaRPr>
          </a:p>
          <a:p>
            <a:pPr>
              <a:lnSpc>
                <a:spcPct val="150000"/>
              </a:lnSpc>
            </a:pPr>
            <a:endParaRPr lang="en-US" altLang="zh-CN" b="1" dirty="0">
              <a:latin typeface="Heiti SC Medium" pitchFamily="2" charset="-128"/>
              <a:ea typeface="Heiti SC Medium" pitchFamily="2" charset="-128"/>
            </a:endParaRPr>
          </a:p>
        </p:txBody>
      </p:sp>
    </p:spTree>
    <p:extLst>
      <p:ext uri="{BB962C8B-B14F-4D97-AF65-F5344CB8AC3E}">
        <p14:creationId xmlns:p14="http://schemas.microsoft.com/office/powerpoint/2010/main" val="2682054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43000" y="76200"/>
            <a:ext cx="6781800" cy="904528"/>
          </a:xfrm>
        </p:spPr>
        <p:txBody>
          <a:bodyPr/>
          <a:lstStyle/>
          <a:p>
            <a:pPr algn="ctr"/>
            <a:r>
              <a:rPr lang="zh-CN" altLang="en-US" b="1" dirty="0">
                <a:latin typeface="Times New Roman" panose="02020603050405020304" pitchFamily="18" charset="0"/>
                <a:ea typeface="Heiti SC Medium" pitchFamily="2" charset="-128"/>
                <a:cs typeface="Times New Roman" panose="02020603050405020304" pitchFamily="18" charset="0"/>
              </a:rPr>
              <a:t>BEPCII的基本设计</a:t>
            </a:r>
            <a:endParaRPr kumimoji="1" lang="zh-CN" altLang="en-US" b="1" dirty="0">
              <a:latin typeface="Times New Roman" panose="02020603050405020304" pitchFamily="18" charset="0"/>
              <a:ea typeface="Heiti SC Medium" pitchFamily="2" charset="-128"/>
              <a:cs typeface="Times New Roman" panose="02020603050405020304" pitchFamily="18" charset="0"/>
            </a:endParaRPr>
          </a:p>
        </p:txBody>
      </p:sp>
      <p:sp>
        <p:nvSpPr>
          <p:cNvPr id="4" name="矩形 3">
            <a:extLst>
              <a:ext uri="{FF2B5EF4-FFF2-40B4-BE49-F238E27FC236}">
                <a16:creationId xmlns:a16="http://schemas.microsoft.com/office/drawing/2014/main" id="{93474A20-7947-D948-A700-7966D341BBD7}"/>
              </a:ext>
            </a:extLst>
          </p:cNvPr>
          <p:cNvSpPr/>
          <p:nvPr/>
        </p:nvSpPr>
        <p:spPr>
          <a:xfrm>
            <a:off x="395536" y="980728"/>
            <a:ext cx="8748464" cy="5109091"/>
          </a:xfrm>
          <a:prstGeom prst="rect">
            <a:avLst/>
          </a:prstGeom>
        </p:spPr>
        <p:txBody>
          <a:bodyPr wrap="square">
            <a:spAutoFit/>
          </a:bodyPr>
          <a:lstStyle/>
          <a:p>
            <a:endParaRPr lang="zh-CN" altLang="en-US" b="1" dirty="0"/>
          </a:p>
          <a:p>
            <a:pPr marL="342900" indent="-342900">
              <a:buFont typeface="Arial" panose="020B0604020202020204" pitchFamily="34" charset="0"/>
              <a:buChar char="•"/>
            </a:pPr>
            <a:r>
              <a:rPr lang="zh-CN" altLang="en-US" b="1" dirty="0"/>
              <a:t>直线加速器升级：提高正电子注入速率以缩短注入时间。</a:t>
            </a:r>
          </a:p>
          <a:p>
            <a:pPr marL="342900" indent="-342900">
              <a:buFont typeface="Arial" panose="020B0604020202020204" pitchFamily="34" charset="0"/>
              <a:buChar char="•"/>
            </a:pPr>
            <a:r>
              <a:rPr lang="zh-CN" altLang="en-US" b="1" dirty="0"/>
              <a:t>储存环的升级：在现有的加速器实现麻花轨道方案，将亮度提高10倍。</a:t>
            </a:r>
          </a:p>
          <a:p>
            <a:pPr marL="342900" indent="-342900">
              <a:buFont typeface="Arial" panose="020B0604020202020204" pitchFamily="34" charset="0"/>
              <a:buChar char="•"/>
            </a:pPr>
            <a:r>
              <a:rPr lang="zh-CN" altLang="en-US" b="1" dirty="0"/>
              <a:t>BESIII探测器：采用新的晶体量能器和新的主漂移室。</a:t>
            </a:r>
          </a:p>
          <a:p>
            <a:r>
              <a:rPr lang="zh-CN" altLang="en-US" sz="1400" b="1" dirty="0"/>
              <a:t> </a:t>
            </a:r>
            <a:endParaRPr lang="en-US" altLang="zh-CN" sz="1400" b="1" dirty="0"/>
          </a:p>
          <a:p>
            <a:r>
              <a:rPr lang="zh-CN" altLang="en-US" b="1" dirty="0"/>
              <a:t>BEPCII的造价估计约为4亿元人民币。我相信BEPCII方案将以可接受的造价保持BEPC 在τ-charm物理的国际领先地位。</a:t>
            </a:r>
          </a:p>
          <a:p>
            <a:r>
              <a:rPr lang="zh-CN" altLang="en-US" b="1" dirty="0"/>
              <a:t> </a:t>
            </a:r>
            <a:endParaRPr lang="en-US" altLang="zh-CN" b="1" dirty="0"/>
          </a:p>
          <a:p>
            <a:r>
              <a:rPr lang="zh-CN" altLang="en-US" b="1" dirty="0"/>
              <a:t>1997年7月，IHEP向中国科学院提交了《北京正负电子对撞机未来发展预研项目建议书》</a:t>
            </a:r>
            <a:endParaRPr lang="en-US" altLang="zh-CN" b="1" dirty="0"/>
          </a:p>
          <a:p>
            <a:endParaRPr lang="en-US" altLang="zh-CN" b="1" dirty="0"/>
          </a:p>
          <a:p>
            <a:r>
              <a:rPr lang="zh-CN" altLang="en-US" b="1" dirty="0"/>
              <a:t>中国科学院领导对北京正负电子对撞机的这个重大改造的方案持肯定态度，鼓励我们进一步深入研究其的可行性。</a:t>
            </a:r>
          </a:p>
        </p:txBody>
      </p:sp>
    </p:spTree>
    <p:extLst>
      <p:ext uri="{BB962C8B-B14F-4D97-AF65-F5344CB8AC3E}">
        <p14:creationId xmlns:p14="http://schemas.microsoft.com/office/powerpoint/2010/main" val="2501145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43000" y="76200"/>
            <a:ext cx="7677472" cy="1066800"/>
          </a:xfrm>
        </p:spPr>
        <p:txBody>
          <a:bodyPr/>
          <a:lstStyle/>
          <a:p>
            <a:r>
              <a:rPr kumimoji="1" lang="zh-CN" altLang="en-US" sz="3200" dirty="0">
                <a:latin typeface="Heiti SC Medium" pitchFamily="2" charset="-128"/>
                <a:ea typeface="Heiti SC Medium" pitchFamily="2" charset="-128"/>
              </a:rPr>
              <a:t>院士咨询委员会：高能所未来发展规划</a:t>
            </a: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539552" y="1412776"/>
            <a:ext cx="7992888" cy="4724400"/>
          </a:xfrm>
        </p:spPr>
        <p:txBody>
          <a:bodyPr/>
          <a:lstStyle/>
          <a:p>
            <a:pPr marL="0" indent="0">
              <a:buNone/>
            </a:pPr>
            <a:r>
              <a:rPr kumimoji="1" lang="zh-CN" altLang="en-US" b="1" dirty="0">
                <a:latin typeface="Heiti SC Medium" pitchFamily="2" charset="-128"/>
                <a:ea typeface="Heiti SC Medium" pitchFamily="2" charset="-128"/>
              </a:rPr>
              <a:t>中国科学院于</a:t>
            </a:r>
            <a:r>
              <a:rPr kumimoji="1" lang="en-US" altLang="zh-CN" b="1" dirty="0">
                <a:latin typeface="Heiti SC Medium" pitchFamily="2" charset="-128"/>
                <a:ea typeface="Heiti SC Medium" pitchFamily="2" charset="-128"/>
              </a:rPr>
              <a:t>1998</a:t>
            </a:r>
            <a:r>
              <a:rPr kumimoji="1" lang="zh-CN" altLang="en-US" b="1" dirty="0">
                <a:latin typeface="Heiti SC Medium" pitchFamily="2" charset="-128"/>
                <a:ea typeface="Heiti SC Medium" pitchFamily="2" charset="-128"/>
              </a:rPr>
              <a:t>年</a:t>
            </a:r>
            <a:r>
              <a:rPr kumimoji="1" lang="en-US" altLang="zh-CN" b="1" dirty="0">
                <a:latin typeface="Heiti SC Medium" pitchFamily="2" charset="-128"/>
                <a:ea typeface="Heiti SC Medium" pitchFamily="2" charset="-128"/>
              </a:rPr>
              <a:t>6</a:t>
            </a:r>
            <a:r>
              <a:rPr kumimoji="1" lang="zh-CN" altLang="en-US" b="1" dirty="0">
                <a:latin typeface="Heiti SC Medium" pitchFamily="2" charset="-128"/>
                <a:ea typeface="Heiti SC Medium" pitchFamily="2" charset="-128"/>
              </a:rPr>
              <a:t>月组织了两院院士咨询委员会，对高能所未来发展规划进行咨询，建议如下：</a:t>
            </a:r>
          </a:p>
          <a:p>
            <a:r>
              <a:rPr kumimoji="1" lang="en-US" altLang="zh-CN" b="1" dirty="0">
                <a:latin typeface="Heiti SC Medium" pitchFamily="2" charset="-128"/>
                <a:ea typeface="Heiti SC Medium" pitchFamily="2" charset="-128"/>
              </a:rPr>
              <a:t>BEPC</a:t>
            </a:r>
            <a:r>
              <a:rPr kumimoji="1" lang="zh-CN" altLang="en-US" b="1" dirty="0">
                <a:latin typeface="Heiti SC Medium" pitchFamily="2" charset="-128"/>
                <a:ea typeface="Heiti SC Medium" pitchFamily="2" charset="-128"/>
              </a:rPr>
              <a:t>未来发展采用</a:t>
            </a:r>
            <a:r>
              <a:rPr kumimoji="1" lang="en-US" altLang="zh-CN" b="1" dirty="0">
                <a:latin typeface="Heiti SC Medium" pitchFamily="2" charset="-128"/>
                <a:ea typeface="Heiti SC Medium" pitchFamily="2" charset="-128"/>
              </a:rPr>
              <a:t>BEPCII</a:t>
            </a:r>
            <a:r>
              <a:rPr kumimoji="1" lang="zh-CN" altLang="en-US" b="1" dirty="0">
                <a:latin typeface="Heiti SC Medium" pitchFamily="2" charset="-128"/>
                <a:ea typeface="Heiti SC Medium" pitchFamily="2" charset="-128"/>
              </a:rPr>
              <a:t>方案 </a:t>
            </a:r>
          </a:p>
          <a:p>
            <a:r>
              <a:rPr kumimoji="1" lang="zh-CN" altLang="en-US" b="1" dirty="0">
                <a:latin typeface="Heiti SC Medium" pitchFamily="2" charset="-128"/>
                <a:ea typeface="Heiti SC Medium" pitchFamily="2" charset="-128"/>
              </a:rPr>
              <a:t>重视非加速器粒子物理实验的研究</a:t>
            </a:r>
          </a:p>
          <a:p>
            <a:r>
              <a:rPr kumimoji="1" lang="zh-CN" altLang="en-US" b="1" dirty="0">
                <a:latin typeface="Heiti SC Medium" pitchFamily="2" charset="-128"/>
                <a:ea typeface="Heiti SC Medium" pitchFamily="2" charset="-128"/>
              </a:rPr>
              <a:t>重视辐射技术的应用</a:t>
            </a:r>
            <a:endParaRPr kumimoji="1" lang="en-US" altLang="zh-CN" b="1" dirty="0">
              <a:latin typeface="Heiti SC Medium" pitchFamily="2" charset="-128"/>
              <a:ea typeface="Heiti SC Medium" pitchFamily="2" charset="-128"/>
            </a:endParaRPr>
          </a:p>
          <a:p>
            <a:pPr marL="0" indent="0">
              <a:buNone/>
            </a:pPr>
            <a:r>
              <a:rPr kumimoji="1" lang="zh-CN" altLang="en-US" sz="1400" b="1" dirty="0">
                <a:latin typeface="Heiti SC Medium" pitchFamily="2" charset="-128"/>
                <a:ea typeface="Heiti SC Medium" pitchFamily="2" charset="-128"/>
              </a:rPr>
              <a:t> </a:t>
            </a:r>
            <a:endParaRPr kumimoji="1" lang="en-US" altLang="zh-CN" sz="1400" b="1" dirty="0">
              <a:latin typeface="Heiti SC Medium" pitchFamily="2" charset="-128"/>
              <a:ea typeface="Heiti SC Medium" pitchFamily="2" charset="-128"/>
            </a:endParaRPr>
          </a:p>
          <a:p>
            <a:pPr marL="0" indent="0">
              <a:buNone/>
            </a:pPr>
            <a:r>
              <a:rPr lang="en-US" altLang="zh-CN" b="1" dirty="0">
                <a:latin typeface="Heiti SC Medium" pitchFamily="2" charset="-128"/>
                <a:ea typeface="Heiti SC Medium" pitchFamily="2" charset="-128"/>
              </a:rPr>
              <a:t>1998</a:t>
            </a:r>
            <a:r>
              <a:rPr lang="zh-CN" altLang="en-US" b="1" dirty="0">
                <a:latin typeface="Heiti SC Medium" pitchFamily="2" charset="-128"/>
                <a:ea typeface="Heiti SC Medium" pitchFamily="2" charset="-128"/>
              </a:rPr>
              <a:t>年</a:t>
            </a:r>
            <a:r>
              <a:rPr lang="en-US" altLang="zh-CN" b="1" dirty="0">
                <a:latin typeface="Heiti SC Medium" pitchFamily="2" charset="-128"/>
                <a:ea typeface="Heiti SC Medium" pitchFamily="2" charset="-128"/>
              </a:rPr>
              <a:t>7</a:t>
            </a:r>
            <a:r>
              <a:rPr lang="zh-CN" altLang="en-US" b="1" dirty="0">
                <a:latin typeface="Heiti SC Medium" pitchFamily="2" charset="-128"/>
                <a:ea typeface="Heiti SC Medium" pitchFamily="2" charset="-128"/>
              </a:rPr>
              <a:t>月李先生在给朱镕基总理的信中表示：“如高能物理领域最近无突破性发现，我并不认为在国内还有建造</a:t>
            </a:r>
            <a:r>
              <a:rPr lang="en-US" altLang="zh-CN" b="1" dirty="0">
                <a:latin typeface="Heiti SC Medium" pitchFamily="2" charset="-128"/>
                <a:ea typeface="Heiti SC Medium" pitchFamily="2" charset="-128"/>
              </a:rPr>
              <a:t>t</a:t>
            </a:r>
            <a:r>
              <a:rPr lang="zh-CN" altLang="en-US" b="1" dirty="0">
                <a:latin typeface="Heiti SC Medium" pitchFamily="2" charset="-128"/>
                <a:ea typeface="Heiti SC Medium" pitchFamily="2" charset="-128"/>
              </a:rPr>
              <a:t> </a:t>
            </a:r>
            <a:r>
              <a:rPr lang="en-US" altLang="zh-CN" b="1" dirty="0">
                <a:latin typeface="Heiti SC Medium" pitchFamily="2" charset="-128"/>
                <a:ea typeface="Heiti SC Medium" pitchFamily="2" charset="-128"/>
              </a:rPr>
              <a:t>-</a:t>
            </a:r>
            <a:r>
              <a:rPr lang="zh-CN" altLang="en-US" b="1" dirty="0">
                <a:latin typeface="Heiti SC Medium" pitchFamily="2" charset="-128"/>
                <a:ea typeface="Heiti SC Medium" pitchFamily="2" charset="-128"/>
              </a:rPr>
              <a:t> </a:t>
            </a:r>
            <a:r>
              <a:rPr lang="en-US" altLang="zh-CN" b="1" dirty="0">
                <a:latin typeface="Heiti SC Medium" pitchFamily="2" charset="-128"/>
                <a:ea typeface="Heiti SC Medium" pitchFamily="2" charset="-128"/>
              </a:rPr>
              <a:t>c</a:t>
            </a:r>
            <a:r>
              <a:rPr lang="zh-CN" altLang="en-US" b="1" dirty="0">
                <a:latin typeface="Heiti SC Medium" pitchFamily="2" charset="-128"/>
                <a:ea typeface="Heiti SC Medium" pitchFamily="2" charset="-128"/>
              </a:rPr>
              <a:t>工厂的必要。”</a:t>
            </a:r>
            <a:r>
              <a:rPr kumimoji="1" lang="zh-CN" altLang="en-US" b="1" dirty="0">
                <a:latin typeface="Heiti SC Medium" pitchFamily="2" charset="-128"/>
                <a:ea typeface="Heiti SC Medium" pitchFamily="2" charset="-128"/>
              </a:rPr>
              <a:t> </a:t>
            </a:r>
            <a:endParaRPr kumimoji="1" lang="en-US" altLang="zh-CN" b="1" dirty="0">
              <a:latin typeface="Heiti SC Medium" pitchFamily="2" charset="-128"/>
              <a:ea typeface="Heiti SC Medium" pitchFamily="2" charset="-128"/>
            </a:endParaRPr>
          </a:p>
          <a:p>
            <a:pPr marL="0" indent="0">
              <a:buNone/>
            </a:pPr>
            <a:r>
              <a:rPr kumimoji="1" lang="zh-CN" altLang="en-US" sz="1100" b="1" dirty="0">
                <a:latin typeface="Heiti SC Medium" pitchFamily="2" charset="-128"/>
                <a:ea typeface="Heiti SC Medium" pitchFamily="2" charset="-128"/>
              </a:rPr>
              <a:t> </a:t>
            </a:r>
            <a:endParaRPr kumimoji="1" lang="en-US" altLang="zh-CN" sz="1100" b="1" dirty="0">
              <a:latin typeface="Heiti SC Medium" pitchFamily="2" charset="-128"/>
              <a:ea typeface="Heiti SC Medium" pitchFamily="2" charset="-128"/>
            </a:endParaRPr>
          </a:p>
          <a:p>
            <a:pPr marL="0" indent="0">
              <a:buNone/>
            </a:pPr>
            <a:r>
              <a:rPr kumimoji="1" lang="en-US" altLang="zh-CN" b="1" dirty="0">
                <a:latin typeface="Heiti SC Medium" pitchFamily="2" charset="-128"/>
                <a:ea typeface="Heiti SC Medium" pitchFamily="2" charset="-128"/>
              </a:rPr>
              <a:t>1998</a:t>
            </a:r>
            <a:r>
              <a:rPr kumimoji="1" lang="zh-CN" altLang="en-US" b="1" dirty="0">
                <a:latin typeface="Heiti SC Medium" pitchFamily="2" charset="-128"/>
                <a:ea typeface="Heiti SC Medium" pitchFamily="2" charset="-128"/>
              </a:rPr>
              <a:t>年</a:t>
            </a:r>
            <a:r>
              <a:rPr kumimoji="1" lang="en-US" altLang="zh-CN" b="1" dirty="0">
                <a:latin typeface="Heiti SC Medium" pitchFamily="2" charset="-128"/>
                <a:ea typeface="Heiti SC Medium" pitchFamily="2" charset="-128"/>
              </a:rPr>
              <a:t>7</a:t>
            </a:r>
            <a:r>
              <a:rPr kumimoji="1" lang="zh-CN" altLang="en-US" b="1" dirty="0">
                <a:latin typeface="Heiti SC Medium" pitchFamily="2" charset="-128"/>
                <a:ea typeface="Heiti SC Medium" pitchFamily="2" charset="-128"/>
              </a:rPr>
              <a:t>月我被任命为高能所所长。</a:t>
            </a:r>
          </a:p>
          <a:p>
            <a:endParaRPr kumimoji="1" lang="zh-CN" altLang="en-US" b="1" dirty="0">
              <a:latin typeface="Heiti SC Medium" pitchFamily="2" charset="-128"/>
              <a:ea typeface="Heiti SC Medium" pitchFamily="2" charset="-128"/>
            </a:endParaRPr>
          </a:p>
          <a:p>
            <a:endParaRPr kumimoji="1" lang="zh-CN" altLang="en-US" b="1" dirty="0">
              <a:latin typeface="Heiti SC Medium" pitchFamily="2" charset="-128"/>
              <a:ea typeface="Heiti SC Medium" pitchFamily="2" charset="-128"/>
            </a:endParaRPr>
          </a:p>
        </p:txBody>
      </p:sp>
    </p:spTree>
    <p:extLst>
      <p:ext uri="{BB962C8B-B14F-4D97-AF65-F5344CB8AC3E}">
        <p14:creationId xmlns:p14="http://schemas.microsoft.com/office/powerpoint/2010/main" val="1419725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p:txBody>
          <a:bodyPr/>
          <a:lstStyle/>
          <a:p>
            <a:pPr algn="ctr"/>
            <a:r>
              <a:rPr kumimoji="1" lang="en-US" altLang="zh-CN" b="1" dirty="0">
                <a:latin typeface="Times New Roman" panose="02020603050405020304" pitchFamily="18" charset="0"/>
                <a:ea typeface="Heiti SC Medium" pitchFamily="2" charset="-128"/>
                <a:cs typeface="Times New Roman" panose="02020603050405020304" pitchFamily="18" charset="0"/>
              </a:rPr>
              <a:t>BEPC</a:t>
            </a:r>
            <a:r>
              <a:rPr kumimoji="1" lang="zh-CN" altLang="en-US" b="1" dirty="0">
                <a:latin typeface="Times New Roman" panose="02020603050405020304" pitchFamily="18" charset="0"/>
                <a:ea typeface="Heiti SC Medium" pitchFamily="2" charset="-128"/>
                <a:cs typeface="Times New Roman" panose="02020603050405020304" pitchFamily="18" charset="0"/>
              </a:rPr>
              <a:t>升级达到设计目标</a:t>
            </a: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23528" y="1219200"/>
            <a:ext cx="8424936" cy="4724400"/>
          </a:xfrm>
        </p:spPr>
        <p:txBody>
          <a:bodyPr/>
          <a:lstStyle/>
          <a:p>
            <a:pPr marL="0" indent="0">
              <a:buNone/>
            </a:pPr>
            <a:r>
              <a:rPr kumimoji="1" lang="zh-CN" altLang="en-US" sz="2400" dirty="0">
                <a:latin typeface="Times New Roman" panose="02020603050405020304" pitchFamily="18" charset="0"/>
                <a:ea typeface="Heiti SC Medium" pitchFamily="2" charset="-128"/>
                <a:cs typeface="Times New Roman" panose="02020603050405020304" pitchFamily="18" charset="0"/>
              </a:rPr>
              <a:t>优化了</a:t>
            </a:r>
            <a:r>
              <a:rPr kumimoji="1" lang="en-US" altLang="zh-CN" sz="2400" dirty="0">
                <a:latin typeface="Times New Roman" panose="02020603050405020304" pitchFamily="18" charset="0"/>
                <a:ea typeface="Heiti SC Medium" pitchFamily="2" charset="-128"/>
                <a:cs typeface="Times New Roman" panose="02020603050405020304" pitchFamily="18" charset="0"/>
              </a:rPr>
              <a:t>BEPC/BES</a:t>
            </a:r>
            <a:r>
              <a:rPr kumimoji="1" lang="zh-CN" altLang="en-US" sz="2400" dirty="0">
                <a:latin typeface="Times New Roman" panose="02020603050405020304" pitchFamily="18" charset="0"/>
                <a:ea typeface="Heiti SC Medium" pitchFamily="2" charset="-128"/>
                <a:cs typeface="Times New Roman" panose="02020603050405020304" pitchFamily="18" charset="0"/>
              </a:rPr>
              <a:t>团队。</a:t>
            </a:r>
            <a:r>
              <a:rPr kumimoji="1" lang="en-US" altLang="zh-CN" sz="2400" dirty="0">
                <a:latin typeface="Times New Roman" panose="02020603050405020304" pitchFamily="18" charset="0"/>
                <a:ea typeface="Heiti SC Medium" pitchFamily="2" charset="-128"/>
                <a:cs typeface="Times New Roman" panose="02020603050405020304" pitchFamily="18" charset="0"/>
              </a:rPr>
              <a:t>1998</a:t>
            </a:r>
            <a:r>
              <a:rPr kumimoji="1" lang="zh-CN" altLang="en-US" sz="2400" dirty="0">
                <a:latin typeface="Times New Roman" panose="02020603050405020304" pitchFamily="18" charset="0"/>
                <a:ea typeface="Heiti SC Medium" pitchFamily="2" charset="-128"/>
                <a:cs typeface="Times New Roman" panose="02020603050405020304" pitchFamily="18" charset="0"/>
              </a:rPr>
              <a:t>年</a:t>
            </a:r>
            <a:r>
              <a:rPr kumimoji="1" lang="en-US" altLang="zh-CN" sz="2400" dirty="0">
                <a:latin typeface="Times New Roman" panose="02020603050405020304" pitchFamily="18" charset="0"/>
                <a:ea typeface="Heiti SC Medium" pitchFamily="2" charset="-128"/>
                <a:cs typeface="Times New Roman" panose="02020603050405020304" pitchFamily="18" charset="0"/>
              </a:rPr>
              <a:t>10</a:t>
            </a:r>
            <a:r>
              <a:rPr kumimoji="1" lang="zh-CN" altLang="en-US" sz="2400" dirty="0">
                <a:latin typeface="Times New Roman" panose="02020603050405020304" pitchFamily="18" charset="0"/>
                <a:ea typeface="Heiti SC Medium" pitchFamily="2" charset="-128"/>
                <a:cs typeface="Times New Roman" panose="02020603050405020304" pitchFamily="18" charset="0"/>
              </a:rPr>
              <a:t>月</a:t>
            </a:r>
            <a:r>
              <a:rPr kumimoji="1" lang="en-US" altLang="zh-CN" sz="2400" dirty="0">
                <a:latin typeface="Times New Roman" panose="02020603050405020304" pitchFamily="18" charset="0"/>
                <a:ea typeface="Heiti SC Medium" pitchFamily="2" charset="-128"/>
                <a:cs typeface="Times New Roman" panose="02020603050405020304" pitchFamily="18" charset="0"/>
              </a:rPr>
              <a:t>BEPC</a:t>
            </a:r>
            <a:r>
              <a:rPr kumimoji="1" lang="zh-CN" altLang="en-US" sz="2400" dirty="0">
                <a:latin typeface="Times New Roman" panose="02020603050405020304" pitchFamily="18" charset="0"/>
                <a:ea typeface="Heiti SC Medium" pitchFamily="2" charset="-128"/>
                <a:cs typeface="Times New Roman" panose="02020603050405020304" pitchFamily="18" charset="0"/>
              </a:rPr>
              <a:t>加速器恢复了运行，开始升级改进的调试。加速器和探测器的调试工作取得了良好的进展。到</a:t>
            </a:r>
            <a:r>
              <a:rPr kumimoji="1" lang="en-US" altLang="zh-CN" sz="2400" dirty="0">
                <a:latin typeface="Times New Roman" panose="02020603050405020304" pitchFamily="18" charset="0"/>
                <a:ea typeface="Heiti SC Medium" pitchFamily="2" charset="-128"/>
                <a:cs typeface="Times New Roman" panose="02020603050405020304" pitchFamily="18" charset="0"/>
              </a:rPr>
              <a:t>1998</a:t>
            </a:r>
            <a:r>
              <a:rPr kumimoji="1" lang="zh-CN" altLang="en-US" sz="2400" dirty="0">
                <a:latin typeface="Times New Roman" panose="02020603050405020304" pitchFamily="18" charset="0"/>
                <a:ea typeface="Heiti SC Medium" pitchFamily="2" charset="-128"/>
                <a:cs typeface="Times New Roman" panose="02020603050405020304" pitchFamily="18" charset="0"/>
              </a:rPr>
              <a:t>年底，</a:t>
            </a:r>
          </a:p>
          <a:p>
            <a:r>
              <a:rPr kumimoji="1" lang="zh-CN" altLang="en-US" sz="2400" dirty="0">
                <a:latin typeface="Times New Roman" panose="02020603050405020304" pitchFamily="18" charset="0"/>
                <a:ea typeface="Heiti SC Medium" pitchFamily="2" charset="-128"/>
                <a:cs typeface="Times New Roman" panose="02020603050405020304" pitchFamily="18" charset="0"/>
              </a:rPr>
              <a:t>直线加速器束流能量达到了设计目标：</a:t>
            </a:r>
            <a:r>
              <a:rPr kumimoji="1" lang="en-US" altLang="zh-CN" sz="2400" dirty="0">
                <a:latin typeface="Times New Roman" panose="02020603050405020304" pitchFamily="18" charset="0"/>
                <a:ea typeface="Heiti SC Medium" pitchFamily="2" charset="-128"/>
                <a:cs typeface="Times New Roman" panose="02020603050405020304" pitchFamily="18" charset="0"/>
              </a:rPr>
              <a:t>1.55GeV</a:t>
            </a:r>
            <a:r>
              <a:rPr kumimoji="1" lang="zh-CN" altLang="en-US" sz="2400" dirty="0">
                <a:latin typeface="Times New Roman" panose="02020603050405020304" pitchFamily="18" charset="0"/>
                <a:ea typeface="Heiti SC Medium" pitchFamily="2" charset="-128"/>
                <a:cs typeface="Times New Roman" panose="02020603050405020304" pitchFamily="18" charset="0"/>
              </a:rPr>
              <a:t>电子和正电子注入</a:t>
            </a:r>
          </a:p>
          <a:p>
            <a:r>
              <a:rPr kumimoji="1" lang="zh-CN" altLang="en-US" sz="2400" dirty="0">
                <a:latin typeface="Times New Roman" panose="02020603050405020304" pitchFamily="18" charset="0"/>
                <a:ea typeface="Heiti SC Medium" pitchFamily="2" charset="-128"/>
                <a:cs typeface="Times New Roman" panose="02020603050405020304" pitchFamily="18" charset="0"/>
              </a:rPr>
              <a:t>束流能量为</a:t>
            </a:r>
            <a:r>
              <a:rPr kumimoji="1" lang="en-US" altLang="zh-CN" sz="2400" dirty="0">
                <a:latin typeface="Times New Roman" panose="02020603050405020304" pitchFamily="18" charset="0"/>
                <a:ea typeface="Heiti SC Medium" pitchFamily="2" charset="-128"/>
                <a:cs typeface="Times New Roman" panose="02020603050405020304" pitchFamily="18" charset="0"/>
              </a:rPr>
              <a:t>1.55GeV</a:t>
            </a:r>
            <a:r>
              <a:rPr kumimoji="1" lang="zh-CN" altLang="en-US" sz="2400" dirty="0">
                <a:latin typeface="Times New Roman" panose="02020603050405020304" pitchFamily="18" charset="0"/>
                <a:ea typeface="Heiti SC Medium" pitchFamily="2" charset="-128"/>
                <a:cs typeface="Times New Roman" panose="02020603050405020304" pitchFamily="18" charset="0"/>
              </a:rPr>
              <a:t>时，储存环的亮度达到了</a:t>
            </a:r>
            <a:r>
              <a:rPr kumimoji="1" lang="en-US" altLang="zh-CN" sz="2400" dirty="0">
                <a:latin typeface="Times New Roman" panose="02020603050405020304" pitchFamily="18" charset="0"/>
                <a:ea typeface="Heiti SC Medium" pitchFamily="2" charset="-128"/>
                <a:cs typeface="Times New Roman" panose="02020603050405020304" pitchFamily="18" charset="0"/>
              </a:rPr>
              <a:t>5.8×1030cm-2s-1</a:t>
            </a:r>
            <a:r>
              <a:rPr kumimoji="1" lang="zh-CN" altLang="en-US" sz="2400" dirty="0">
                <a:latin typeface="Times New Roman" panose="02020603050405020304" pitchFamily="18" charset="0"/>
                <a:ea typeface="Heiti SC Medium" pitchFamily="2" charset="-128"/>
                <a:cs typeface="Times New Roman" panose="02020603050405020304" pitchFamily="18" charset="0"/>
              </a:rPr>
              <a:t>的设计目标。</a:t>
            </a:r>
          </a:p>
          <a:p>
            <a:r>
              <a:rPr kumimoji="1" lang="zh-CN" altLang="en-US" sz="2400" dirty="0">
                <a:latin typeface="Times New Roman" panose="02020603050405020304" pitchFamily="18" charset="0"/>
                <a:ea typeface="Heiti SC Medium" pitchFamily="2" charset="-128"/>
                <a:cs typeface="Times New Roman" panose="02020603050405020304" pitchFamily="18" charset="0"/>
              </a:rPr>
              <a:t>确定探测器噪声的来源是对撞点附近的</a:t>
            </a:r>
            <a:r>
              <a:rPr kumimoji="1" lang="en-US" altLang="zh-CN" sz="2400" dirty="0">
                <a:latin typeface="Times New Roman" panose="02020603050405020304" pitchFamily="18" charset="0"/>
                <a:ea typeface="Heiti SC Medium" pitchFamily="2" charset="-128"/>
                <a:cs typeface="Times New Roman" panose="02020603050405020304" pitchFamily="18" charset="0"/>
              </a:rPr>
              <a:t>DCCT</a:t>
            </a:r>
            <a:r>
              <a:rPr kumimoji="1" lang="zh-CN" altLang="en-US" sz="2400" dirty="0">
                <a:latin typeface="Times New Roman" panose="02020603050405020304" pitchFamily="18" charset="0"/>
                <a:ea typeface="Heiti SC Medium" pitchFamily="2" charset="-128"/>
                <a:cs typeface="Times New Roman" panose="02020603050405020304" pitchFamily="18" charset="0"/>
              </a:rPr>
              <a:t>。通过改进其屏蔽，解决了探测器的噪声问题。</a:t>
            </a:r>
          </a:p>
          <a:p>
            <a:r>
              <a:rPr kumimoji="1" lang="zh-CN" altLang="en-US" sz="2400" dirty="0">
                <a:latin typeface="Times New Roman" panose="02020603050405020304" pitchFamily="18" charset="0"/>
                <a:ea typeface="Heiti SC Medium" pitchFamily="2" charset="-128"/>
                <a:cs typeface="Times New Roman" panose="02020603050405020304" pitchFamily="18" charset="0"/>
              </a:rPr>
              <a:t>降低</a:t>
            </a:r>
            <a:r>
              <a:rPr kumimoji="1" lang="en-US" altLang="zh-CN" sz="2400" dirty="0">
                <a:latin typeface="Times New Roman" panose="02020603050405020304" pitchFamily="18" charset="0"/>
                <a:ea typeface="Heiti SC Medium" pitchFamily="2" charset="-128"/>
                <a:cs typeface="Times New Roman" panose="02020603050405020304" pitchFamily="18" charset="0"/>
              </a:rPr>
              <a:t>MDC-II</a:t>
            </a:r>
            <a:r>
              <a:rPr kumimoji="1" lang="zh-CN" altLang="en-US" sz="2400" dirty="0">
                <a:latin typeface="Times New Roman" panose="02020603050405020304" pitchFamily="18" charset="0"/>
                <a:ea typeface="Heiti SC Medium" pitchFamily="2" charset="-128"/>
                <a:cs typeface="Times New Roman" panose="02020603050405020304" pitchFamily="18" charset="0"/>
              </a:rPr>
              <a:t>运行的高压。</a:t>
            </a:r>
            <a:r>
              <a:rPr kumimoji="1" lang="en-US" altLang="zh-CN" sz="2400" dirty="0">
                <a:latin typeface="Times New Roman" panose="02020603050405020304" pitchFamily="18" charset="0"/>
                <a:ea typeface="Heiti SC Medium" pitchFamily="2" charset="-128"/>
                <a:cs typeface="Times New Roman" panose="02020603050405020304" pitchFamily="18" charset="0"/>
              </a:rPr>
              <a:t>BESII</a:t>
            </a:r>
            <a:r>
              <a:rPr kumimoji="1" lang="zh-CN" altLang="en-US" sz="2400" dirty="0">
                <a:latin typeface="Times New Roman" panose="02020603050405020304" pitchFamily="18" charset="0"/>
                <a:ea typeface="Heiti SC Medium" pitchFamily="2" charset="-128"/>
                <a:cs typeface="Times New Roman" panose="02020603050405020304" pitchFamily="18" charset="0"/>
              </a:rPr>
              <a:t>的调试显示出良好的性能。</a:t>
            </a:r>
          </a:p>
          <a:p>
            <a:pPr marL="0" indent="0">
              <a:buNone/>
            </a:pPr>
            <a:r>
              <a:rPr kumimoji="1" lang="en-US" altLang="zh-CN" sz="2400" dirty="0">
                <a:solidFill>
                  <a:srgbClr val="0070C0"/>
                </a:solidFill>
                <a:latin typeface="Times New Roman" panose="02020603050405020304" pitchFamily="18" charset="0"/>
                <a:ea typeface="Heiti SC Medium" pitchFamily="2" charset="-128"/>
                <a:cs typeface="Times New Roman" panose="02020603050405020304" pitchFamily="18" charset="0"/>
              </a:rPr>
              <a:t>BEPC/BES/BSRF</a:t>
            </a:r>
            <a:r>
              <a:rPr kumimoji="1" lang="zh-CN" altLang="en-US" sz="2400" dirty="0">
                <a:solidFill>
                  <a:srgbClr val="0070C0"/>
                </a:solidFill>
                <a:latin typeface="Times New Roman" panose="02020603050405020304" pitchFamily="18" charset="0"/>
                <a:ea typeface="Heiti SC Medium" pitchFamily="2" charset="-128"/>
                <a:cs typeface="Times New Roman" panose="02020603050405020304" pitchFamily="18" charset="0"/>
              </a:rPr>
              <a:t>的升级终于达到了设计目标，并于</a:t>
            </a:r>
            <a:r>
              <a:rPr kumimoji="1" lang="en-US" altLang="zh-CN" sz="2400" dirty="0">
                <a:solidFill>
                  <a:srgbClr val="0070C0"/>
                </a:solidFill>
                <a:latin typeface="Times New Roman" panose="02020603050405020304" pitchFamily="18" charset="0"/>
                <a:ea typeface="Heiti SC Medium" pitchFamily="2" charset="-128"/>
                <a:cs typeface="Times New Roman" panose="02020603050405020304" pitchFamily="18" charset="0"/>
              </a:rPr>
              <a:t>1999</a:t>
            </a:r>
            <a:r>
              <a:rPr kumimoji="1" lang="zh-CN" altLang="en-US" sz="2400" dirty="0">
                <a:solidFill>
                  <a:srgbClr val="0070C0"/>
                </a:solidFill>
                <a:latin typeface="Times New Roman" panose="02020603050405020304" pitchFamily="18" charset="0"/>
                <a:ea typeface="Heiti SC Medium" pitchFamily="2" charset="-128"/>
                <a:cs typeface="Times New Roman" panose="02020603050405020304" pitchFamily="18" charset="0"/>
              </a:rPr>
              <a:t>年</a:t>
            </a:r>
            <a:r>
              <a:rPr kumimoji="1" lang="en-US" altLang="zh-CN" sz="2400" dirty="0">
                <a:solidFill>
                  <a:srgbClr val="0070C0"/>
                </a:solidFill>
                <a:latin typeface="Times New Roman" panose="02020603050405020304" pitchFamily="18" charset="0"/>
                <a:ea typeface="Heiti SC Medium" pitchFamily="2" charset="-128"/>
                <a:cs typeface="Times New Roman" panose="02020603050405020304" pitchFamily="18" charset="0"/>
              </a:rPr>
              <a:t>2</a:t>
            </a:r>
            <a:r>
              <a:rPr kumimoji="1" lang="zh-CN" altLang="en-US" sz="2400" dirty="0">
                <a:solidFill>
                  <a:srgbClr val="0070C0"/>
                </a:solidFill>
                <a:latin typeface="Times New Roman" panose="02020603050405020304" pitchFamily="18" charset="0"/>
                <a:ea typeface="Heiti SC Medium" pitchFamily="2" charset="-128"/>
                <a:cs typeface="Times New Roman" panose="02020603050405020304" pitchFamily="18" charset="0"/>
              </a:rPr>
              <a:t>月</a:t>
            </a:r>
            <a:r>
              <a:rPr kumimoji="1" lang="en-US" altLang="zh-CN" sz="2400" dirty="0">
                <a:solidFill>
                  <a:srgbClr val="0070C0"/>
                </a:solidFill>
                <a:latin typeface="Times New Roman" panose="02020603050405020304" pitchFamily="18" charset="0"/>
                <a:ea typeface="Heiti SC Medium" pitchFamily="2" charset="-128"/>
                <a:cs typeface="Times New Roman" panose="02020603050405020304" pitchFamily="18" charset="0"/>
              </a:rPr>
              <a:t>7</a:t>
            </a:r>
            <a:r>
              <a:rPr kumimoji="1" lang="zh-CN" altLang="en-US" sz="2400" dirty="0">
                <a:solidFill>
                  <a:srgbClr val="0070C0"/>
                </a:solidFill>
                <a:latin typeface="Times New Roman" panose="02020603050405020304" pitchFamily="18" charset="0"/>
                <a:ea typeface="Heiti SC Medium" pitchFamily="2" charset="-128"/>
                <a:cs typeface="Times New Roman" panose="02020603050405020304" pitchFamily="18" charset="0"/>
              </a:rPr>
              <a:t>日通过了科学院的鉴定验收。</a:t>
            </a:r>
          </a:p>
        </p:txBody>
      </p:sp>
    </p:spTree>
    <p:extLst>
      <p:ext uri="{BB962C8B-B14F-4D97-AF65-F5344CB8AC3E}">
        <p14:creationId xmlns:p14="http://schemas.microsoft.com/office/powerpoint/2010/main" val="598767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43000" y="76200"/>
            <a:ext cx="6781800" cy="904528"/>
          </a:xfrm>
        </p:spPr>
        <p:txBody>
          <a:bodyPr/>
          <a:lstStyle/>
          <a:p>
            <a:pPr algn="ctr"/>
            <a:r>
              <a:rPr kumimoji="1" lang="en-US" altLang="zh-CN" dirty="0">
                <a:latin typeface="Times New Roman" panose="02020603050405020304" pitchFamily="18" charset="0"/>
                <a:ea typeface="Heiti SC Medium" pitchFamily="2" charset="-128"/>
                <a:cs typeface="Times New Roman" panose="02020603050405020304" pitchFamily="18" charset="0"/>
              </a:rPr>
              <a:t>BESII</a:t>
            </a:r>
            <a:r>
              <a:rPr kumimoji="1" lang="zh-CN" altLang="en-US" dirty="0">
                <a:latin typeface="Times New Roman" panose="02020603050405020304" pitchFamily="18" charset="0"/>
                <a:ea typeface="Heiti SC Medium" pitchFamily="2" charset="-128"/>
                <a:cs typeface="Times New Roman" panose="02020603050405020304" pitchFamily="18" charset="0"/>
              </a:rPr>
              <a:t>获得重大物理成果</a:t>
            </a: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23528" y="1219200"/>
            <a:ext cx="8208912" cy="4724400"/>
          </a:xfrm>
        </p:spPr>
        <p:txBody>
          <a:bodyPr/>
          <a:lstStyle/>
          <a:p>
            <a:r>
              <a:rPr kumimoji="1" lang="en-US" altLang="zh-CN" b="1" dirty="0">
                <a:latin typeface="Times New Roman" panose="02020603050405020304" pitchFamily="18" charset="0"/>
                <a:ea typeface="Heiti SC Medium" pitchFamily="2" charset="-128"/>
                <a:cs typeface="Times New Roman" panose="02020603050405020304" pitchFamily="18" charset="0"/>
              </a:rPr>
              <a:t>BEPC</a:t>
            </a:r>
            <a:r>
              <a:rPr kumimoji="1" lang="zh-CN" altLang="en-US" b="1" dirty="0">
                <a:latin typeface="Times New Roman" panose="02020603050405020304" pitchFamily="18" charset="0"/>
                <a:ea typeface="Heiti SC Medium" pitchFamily="2" charset="-128"/>
                <a:cs typeface="Times New Roman" panose="02020603050405020304" pitchFamily="18" charset="0"/>
              </a:rPr>
              <a:t>达到升级目标，并实现稳定运行。</a:t>
            </a:r>
            <a:r>
              <a:rPr kumimoji="1" lang="en-US" altLang="zh-CN" b="1" dirty="0">
                <a:latin typeface="Times New Roman" panose="02020603050405020304" pitchFamily="18" charset="0"/>
                <a:ea typeface="Heiti SC Medium" pitchFamily="2" charset="-128"/>
                <a:cs typeface="Times New Roman" panose="02020603050405020304" pitchFamily="18" charset="0"/>
              </a:rPr>
              <a:t>1999</a:t>
            </a:r>
            <a:r>
              <a:rPr kumimoji="1" lang="zh-CN" altLang="en-US" b="1" dirty="0">
                <a:latin typeface="Times New Roman" panose="02020603050405020304" pitchFamily="18" charset="0"/>
                <a:ea typeface="Heiti SC Medium" pitchFamily="2" charset="-128"/>
                <a:cs typeface="Times New Roman" panose="02020603050405020304" pitchFamily="18" charset="0"/>
              </a:rPr>
              <a:t>年春天，</a:t>
            </a:r>
            <a:r>
              <a:rPr kumimoji="1" lang="en-US" altLang="zh-CN" b="1" dirty="0">
                <a:latin typeface="Times New Roman" panose="02020603050405020304" pitchFamily="18" charset="0"/>
                <a:ea typeface="Heiti SC Medium" pitchFamily="2" charset="-128"/>
                <a:cs typeface="Times New Roman" panose="02020603050405020304" pitchFamily="18" charset="0"/>
              </a:rPr>
              <a:t>BESII</a:t>
            </a:r>
            <a:r>
              <a:rPr kumimoji="1" lang="zh-CN" altLang="en-US" b="1" dirty="0">
                <a:latin typeface="Times New Roman" panose="02020603050405020304" pitchFamily="18" charset="0"/>
                <a:ea typeface="Heiti SC Medium" pitchFamily="2" charset="-128"/>
                <a:cs typeface="Times New Roman" panose="02020603050405020304" pitchFamily="18" charset="0"/>
              </a:rPr>
              <a:t>进行了</a:t>
            </a:r>
            <a:r>
              <a:rPr kumimoji="1" lang="en-US" altLang="zh-CN" b="1" dirty="0">
                <a:latin typeface="Times New Roman" panose="02020603050405020304" pitchFamily="18" charset="0"/>
                <a:ea typeface="Heiti SC Medium" pitchFamily="2" charset="-128"/>
                <a:cs typeface="Times New Roman" panose="02020603050405020304" pitchFamily="18" charset="0"/>
              </a:rPr>
              <a:t>2–5 GeV</a:t>
            </a:r>
            <a:r>
              <a:rPr kumimoji="1" lang="zh-CN" altLang="en-US" b="1" dirty="0">
                <a:latin typeface="Times New Roman" panose="02020603050405020304" pitchFamily="18" charset="0"/>
                <a:ea typeface="Heiti SC Medium" pitchFamily="2" charset="-128"/>
                <a:cs typeface="Times New Roman" panose="02020603050405020304" pitchFamily="18" charset="0"/>
              </a:rPr>
              <a:t>强子</a:t>
            </a:r>
            <a:r>
              <a:rPr kumimoji="1" lang="en-US" altLang="zh-CN" b="1" dirty="0">
                <a:latin typeface="Times New Roman" panose="02020603050405020304" pitchFamily="18" charset="0"/>
                <a:ea typeface="Heiti SC Medium" pitchFamily="2" charset="-128"/>
                <a:cs typeface="Times New Roman" panose="02020603050405020304" pitchFamily="18" charset="0"/>
              </a:rPr>
              <a:t>R</a:t>
            </a:r>
            <a:r>
              <a:rPr kumimoji="1" lang="zh-CN" altLang="en-US" b="1" dirty="0">
                <a:latin typeface="Times New Roman" panose="02020603050405020304" pitchFamily="18" charset="0"/>
                <a:ea typeface="Heiti SC Medium" pitchFamily="2" charset="-128"/>
                <a:cs typeface="Times New Roman" panose="02020603050405020304" pitchFamily="18" charset="0"/>
              </a:rPr>
              <a:t>值的精确测量。结果表明，</a:t>
            </a:r>
            <a:r>
              <a:rPr kumimoji="1" lang="en-US" altLang="zh-CN" b="1" dirty="0">
                <a:latin typeface="Times New Roman" panose="02020603050405020304" pitchFamily="18" charset="0"/>
                <a:ea typeface="Heiti SC Medium" pitchFamily="2" charset="-128"/>
                <a:cs typeface="Times New Roman" panose="02020603050405020304" pitchFamily="18" charset="0"/>
              </a:rPr>
              <a:t>R</a:t>
            </a:r>
            <a:r>
              <a:rPr kumimoji="1" lang="zh-CN" altLang="en-US" b="1" dirty="0">
                <a:latin typeface="Times New Roman" panose="02020603050405020304" pitchFamily="18" charset="0"/>
                <a:ea typeface="Heiti SC Medium" pitchFamily="2" charset="-128"/>
                <a:cs typeface="Times New Roman" panose="02020603050405020304" pitchFamily="18" charset="0"/>
              </a:rPr>
              <a:t>值的精度由</a:t>
            </a:r>
            <a:r>
              <a:rPr kumimoji="1" lang="en-US" altLang="zh-CN" b="1" dirty="0">
                <a:latin typeface="Times New Roman" panose="02020603050405020304" pitchFamily="18" charset="0"/>
                <a:ea typeface="Heiti SC Medium" pitchFamily="2" charset="-128"/>
                <a:cs typeface="Times New Roman" panose="02020603050405020304" pitchFamily="18" charset="0"/>
              </a:rPr>
              <a:t>15</a:t>
            </a:r>
            <a:r>
              <a:rPr kumimoji="1" lang="zh-CN" altLang="en-US" b="1" dirty="0">
                <a:latin typeface="Times New Roman" panose="02020603050405020304" pitchFamily="18" charset="0"/>
                <a:ea typeface="Heiti SC Medium" pitchFamily="2" charset="-128"/>
                <a:cs typeface="Times New Roman" panose="02020603050405020304" pitchFamily="18" charset="0"/>
              </a:rPr>
              <a:t>～</a:t>
            </a:r>
            <a:r>
              <a:rPr kumimoji="1" lang="en-US" altLang="zh-CN" b="1" dirty="0">
                <a:latin typeface="Times New Roman" panose="02020603050405020304" pitchFamily="18" charset="0"/>
                <a:ea typeface="Heiti SC Medium" pitchFamily="2" charset="-128"/>
                <a:cs typeface="Times New Roman" panose="02020603050405020304" pitchFamily="18" charset="0"/>
              </a:rPr>
              <a:t>20%</a:t>
            </a:r>
            <a:r>
              <a:rPr kumimoji="1" lang="zh-CN" altLang="en-US" b="1" dirty="0">
                <a:latin typeface="Times New Roman" panose="02020603050405020304" pitchFamily="18" charset="0"/>
                <a:ea typeface="Heiti SC Medium" pitchFamily="2" charset="-128"/>
                <a:cs typeface="Times New Roman" panose="02020603050405020304" pitchFamily="18" charset="0"/>
              </a:rPr>
              <a:t>提高到</a:t>
            </a:r>
            <a:r>
              <a:rPr kumimoji="1" lang="en-US" altLang="zh-CN" b="1" dirty="0">
                <a:latin typeface="Times New Roman" panose="02020603050405020304" pitchFamily="18" charset="0"/>
                <a:ea typeface="Heiti SC Medium" pitchFamily="2" charset="-128"/>
                <a:cs typeface="Times New Roman" panose="02020603050405020304" pitchFamily="18" charset="0"/>
              </a:rPr>
              <a:t>6.6%</a:t>
            </a:r>
            <a:r>
              <a:rPr kumimoji="1" lang="zh-CN" altLang="en-US" b="1" dirty="0">
                <a:latin typeface="Times New Roman" panose="02020603050405020304" pitchFamily="18" charset="0"/>
                <a:ea typeface="Heiti SC Medium" pitchFamily="2" charset="-128"/>
                <a:cs typeface="Times New Roman" panose="02020603050405020304" pitchFamily="18" charset="0"/>
              </a:rPr>
              <a:t>。这一优异的测量结果对希格斯质量的预测和</a:t>
            </a:r>
            <a:r>
              <a:rPr kumimoji="1" lang="en-US" altLang="zh-CN" b="1" dirty="0">
                <a:latin typeface="Times New Roman" panose="02020603050405020304" pitchFamily="18" charset="0"/>
                <a:ea typeface="Heiti SC Medium" pitchFamily="2" charset="-128"/>
                <a:cs typeface="Times New Roman" panose="02020603050405020304" pitchFamily="18" charset="0"/>
              </a:rPr>
              <a:t>g-2</a:t>
            </a:r>
            <a:r>
              <a:rPr kumimoji="1" lang="zh-CN" altLang="en-US" b="1" dirty="0">
                <a:latin typeface="Times New Roman" panose="02020603050405020304" pitchFamily="18" charset="0"/>
                <a:ea typeface="Heiti SC Medium" pitchFamily="2" charset="-128"/>
                <a:cs typeface="Times New Roman" panose="02020603050405020304" pitchFamily="18" charset="0"/>
              </a:rPr>
              <a:t>计算等产生了很大的影响。国际高能物理界对</a:t>
            </a:r>
            <a:r>
              <a:rPr kumimoji="1" lang="en-US" altLang="zh-CN" b="1" dirty="0">
                <a:latin typeface="Times New Roman" panose="02020603050405020304" pitchFamily="18" charset="0"/>
                <a:ea typeface="Heiti SC Medium" pitchFamily="2" charset="-128"/>
                <a:cs typeface="Times New Roman" panose="02020603050405020304" pitchFamily="18" charset="0"/>
              </a:rPr>
              <a:t>R</a:t>
            </a:r>
            <a:r>
              <a:rPr kumimoji="1" lang="zh-CN" altLang="en-US" b="1" dirty="0">
                <a:latin typeface="Times New Roman" panose="02020603050405020304" pitchFamily="18" charset="0"/>
                <a:ea typeface="Heiti SC Medium" pitchFamily="2" charset="-128"/>
                <a:cs typeface="Times New Roman" panose="02020603050405020304" pitchFamily="18" charset="0"/>
              </a:rPr>
              <a:t>值测量结果进行了高度评价。</a:t>
            </a:r>
          </a:p>
          <a:p>
            <a:r>
              <a:rPr kumimoji="1" lang="en-US" altLang="zh-CN" b="1" dirty="0">
                <a:latin typeface="Times New Roman" panose="02020603050405020304" pitchFamily="18" charset="0"/>
                <a:ea typeface="Heiti SC Medium" pitchFamily="2" charset="-128"/>
                <a:cs typeface="Times New Roman" panose="02020603050405020304" pitchFamily="18" charset="0"/>
              </a:rPr>
              <a:t>BEPC</a:t>
            </a:r>
            <a:r>
              <a:rPr kumimoji="1" lang="zh-CN" altLang="en-US" b="1" dirty="0">
                <a:latin typeface="Times New Roman" panose="02020603050405020304" pitchFamily="18" charset="0"/>
                <a:ea typeface="Heiti SC Medium" pitchFamily="2" charset="-128"/>
                <a:cs typeface="Times New Roman" panose="02020603050405020304" pitchFamily="18" charset="0"/>
              </a:rPr>
              <a:t>达到了改进项目的目标，实现了稳定高效的运行，而且</a:t>
            </a:r>
            <a:r>
              <a:rPr kumimoji="1" lang="en-US" altLang="zh-CN" b="1" dirty="0" err="1">
                <a:latin typeface="Times New Roman" panose="02020603050405020304" pitchFamily="18" charset="0"/>
                <a:ea typeface="Heiti SC Medium" pitchFamily="2" charset="-128"/>
                <a:cs typeface="Times New Roman" panose="02020603050405020304" pitchFamily="18" charset="0"/>
              </a:rPr>
              <a:t>BESⅡ</a:t>
            </a:r>
            <a:r>
              <a:rPr kumimoji="1" lang="zh-CN" altLang="en-US" b="1" dirty="0">
                <a:latin typeface="Times New Roman" panose="02020603050405020304" pitchFamily="18" charset="0"/>
                <a:ea typeface="Heiti SC Medium" pitchFamily="2" charset="-128"/>
                <a:cs typeface="Times New Roman" panose="02020603050405020304" pitchFamily="18" charset="0"/>
              </a:rPr>
              <a:t>获得了许多重要的物理结果。高能物理研究终于摆脱了困境，</a:t>
            </a:r>
          </a:p>
        </p:txBody>
      </p:sp>
    </p:spTree>
    <p:extLst>
      <p:ext uri="{BB962C8B-B14F-4D97-AF65-F5344CB8AC3E}">
        <p14:creationId xmlns:p14="http://schemas.microsoft.com/office/powerpoint/2010/main" val="1786265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395536" y="76200"/>
            <a:ext cx="8280920" cy="760512"/>
          </a:xfrm>
        </p:spPr>
        <p:txBody>
          <a:bodyPr/>
          <a:lstStyle/>
          <a:p>
            <a:pPr algn="ctr"/>
            <a:r>
              <a:rPr kumimoji="1" lang="en-US" altLang="zh-CN" dirty="0">
                <a:latin typeface="Heiti SC Medium" pitchFamily="2" charset="-128"/>
                <a:ea typeface="Heiti SC Medium" pitchFamily="2" charset="-128"/>
              </a:rPr>
              <a:t>《</a:t>
            </a:r>
            <a:r>
              <a:rPr kumimoji="1" lang="zh-CN" altLang="en-US" dirty="0">
                <a:latin typeface="Heiti SC Medium" pitchFamily="2" charset="-128"/>
                <a:ea typeface="Heiti SC Medium" pitchFamily="2" charset="-128"/>
              </a:rPr>
              <a:t>中国高能物理发展战略</a:t>
            </a:r>
            <a:r>
              <a:rPr kumimoji="1" lang="en-US" altLang="zh-CN" dirty="0">
                <a:latin typeface="Heiti SC Medium" pitchFamily="2" charset="-128"/>
                <a:ea typeface="Heiti SC Medium" pitchFamily="2" charset="-128"/>
              </a:rPr>
              <a:t>》</a:t>
            </a:r>
            <a:endParaRPr kumimoji="1" lang="zh-CN" altLang="en-US" dirty="0">
              <a:latin typeface="Heiti SC Medium" pitchFamily="2" charset="-128"/>
              <a:ea typeface="Heiti SC Medium" pitchFamily="2" charset="-128"/>
            </a:endParaRP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65696" y="980728"/>
            <a:ext cx="8496944" cy="4724400"/>
          </a:xfrm>
        </p:spPr>
        <p:txBody>
          <a:bodyPr/>
          <a:lstStyle/>
          <a:p>
            <a:pPr marL="0" indent="0">
              <a:buNone/>
            </a:pPr>
            <a:r>
              <a:rPr lang="zh-CN" altLang="zh-CN" sz="2400" b="1" dirty="0">
                <a:latin typeface="Times New Roman" panose="02020603050405020304" pitchFamily="18" charset="0"/>
                <a:ea typeface="Heiti SC Medium" pitchFamily="2" charset="-128"/>
                <a:cs typeface="Times New Roman" panose="02020603050405020304" pitchFamily="18" charset="0"/>
              </a:rPr>
              <a:t>中国高能物理未来发展必须面向国际高能物理最新发展，必须符合中国国情，必须满足国家科学技术发展战略需求。经过多年广泛深入的讨论，受中国科学院的委托，</a:t>
            </a:r>
            <a:r>
              <a:rPr kumimoji="1" lang="en-US" altLang="zh-CN" sz="2400" dirty="0">
                <a:latin typeface="Times New Roman" panose="02020603050405020304" pitchFamily="18" charset="0"/>
                <a:ea typeface="Heiti SC Medium" pitchFamily="2" charset="-128"/>
                <a:cs typeface="Times New Roman" panose="02020603050405020304" pitchFamily="18" charset="0"/>
              </a:rPr>
              <a:t> 1999</a:t>
            </a:r>
            <a:r>
              <a:rPr kumimoji="1" lang="zh-CN" altLang="en-US" sz="2400" dirty="0">
                <a:latin typeface="Times New Roman" panose="02020603050405020304" pitchFamily="18" charset="0"/>
                <a:ea typeface="Heiti SC Medium" pitchFamily="2" charset="-128"/>
                <a:cs typeface="Times New Roman" panose="02020603050405020304" pitchFamily="18" charset="0"/>
              </a:rPr>
              <a:t>年春</a:t>
            </a:r>
            <a:r>
              <a:rPr lang="zh-CN" altLang="zh-CN" sz="2400" b="1" dirty="0">
                <a:latin typeface="Times New Roman" panose="02020603050405020304" pitchFamily="18" charset="0"/>
                <a:ea typeface="Heiti SC Medium" pitchFamily="2" charset="-128"/>
                <a:cs typeface="Times New Roman" panose="02020603050405020304" pitchFamily="18" charset="0"/>
              </a:rPr>
              <a:t>我作为主要执笔人，</a:t>
            </a:r>
            <a:r>
              <a:rPr lang="zh-CN" altLang="en-US" sz="2400" b="1" dirty="0">
                <a:latin typeface="Times New Roman" panose="02020603050405020304" pitchFamily="18" charset="0"/>
                <a:ea typeface="Heiti SC Medium" pitchFamily="2" charset="-128"/>
                <a:cs typeface="Times New Roman" panose="02020603050405020304" pitchFamily="18" charset="0"/>
              </a:rPr>
              <a:t>开始</a:t>
            </a:r>
            <a:r>
              <a:rPr lang="zh-CN" altLang="zh-CN" sz="2400" b="1" dirty="0">
                <a:latin typeface="Times New Roman" panose="02020603050405020304" pitchFamily="18" charset="0"/>
                <a:ea typeface="Heiti SC Medium" pitchFamily="2" charset="-128"/>
                <a:cs typeface="Times New Roman" panose="02020603050405020304" pitchFamily="18" charset="0"/>
              </a:rPr>
              <a:t>编写《中国高能物理发展战略》。要点包括：</a:t>
            </a:r>
          </a:p>
          <a:p>
            <a:pPr lvl="0"/>
            <a:r>
              <a:rPr lang="en-US" altLang="zh-CN" sz="2400" b="1" dirty="0">
                <a:latin typeface="Times New Roman" panose="02020603050405020304" pitchFamily="18" charset="0"/>
                <a:ea typeface="Heiti SC Medium" pitchFamily="2" charset="-128"/>
                <a:cs typeface="Times New Roman" panose="02020603050405020304" pitchFamily="18" charset="0"/>
              </a:rPr>
              <a:t>BEPC</a:t>
            </a:r>
            <a:r>
              <a:rPr lang="zh-CN" altLang="zh-CN" sz="2400" b="1" dirty="0">
                <a:latin typeface="Times New Roman" panose="02020603050405020304" pitchFamily="18" charset="0"/>
                <a:ea typeface="Heiti SC Medium" pitchFamily="2" charset="-128"/>
                <a:cs typeface="Times New Roman" panose="02020603050405020304" pitchFamily="18" charset="0"/>
              </a:rPr>
              <a:t>的未来发展方案是</a:t>
            </a:r>
            <a:r>
              <a:rPr lang="en-US" altLang="zh-CN" sz="2400" b="1" dirty="0">
                <a:latin typeface="Times New Roman" panose="02020603050405020304" pitchFamily="18" charset="0"/>
                <a:ea typeface="Heiti SC Medium" pitchFamily="2" charset="-128"/>
                <a:cs typeface="Times New Roman" panose="02020603050405020304" pitchFamily="18" charset="0"/>
              </a:rPr>
              <a:t>BEPCII</a:t>
            </a:r>
            <a:r>
              <a:rPr lang="zh-CN" altLang="zh-CN" sz="2400" b="1" dirty="0">
                <a:latin typeface="Times New Roman" panose="02020603050405020304" pitchFamily="18" charset="0"/>
                <a:ea typeface="Heiti SC Medium" pitchFamily="2" charset="-128"/>
                <a:cs typeface="Times New Roman" panose="02020603050405020304" pitchFamily="18" charset="0"/>
              </a:rPr>
              <a:t>：物理目标定位在粲物理精确测量，对现有设施进行重大改造。</a:t>
            </a:r>
          </a:p>
          <a:p>
            <a:pPr lvl="0"/>
            <a:r>
              <a:rPr lang="zh-CN" altLang="zh-CN" sz="2400" b="1" dirty="0">
                <a:latin typeface="Times New Roman" panose="02020603050405020304" pitchFamily="18" charset="0"/>
                <a:ea typeface="Heiti SC Medium" pitchFamily="2" charset="-128"/>
                <a:cs typeface="Times New Roman" panose="02020603050405020304" pitchFamily="18" charset="0"/>
              </a:rPr>
              <a:t>非加速器物理实验：中微子物理实验、粒子天体物理实验、宇宙线观测等。应当根据国际前沿发展，发挥我国的特点，选择合适的切入点。 </a:t>
            </a:r>
          </a:p>
          <a:p>
            <a:pPr lvl="0"/>
            <a:r>
              <a:rPr lang="zh-CN" altLang="zh-CN" sz="2400" b="1" dirty="0">
                <a:latin typeface="Times New Roman" panose="02020603050405020304" pitchFamily="18" charset="0"/>
                <a:ea typeface="Heiti SC Medium" pitchFamily="2" charset="-128"/>
                <a:cs typeface="Times New Roman" panose="02020603050405020304" pitchFamily="18" charset="0"/>
              </a:rPr>
              <a:t>参加</a:t>
            </a:r>
            <a:r>
              <a:rPr lang="zh-CN" altLang="en-US" sz="2400" b="1" dirty="0">
                <a:latin typeface="Times New Roman" panose="02020603050405020304" pitchFamily="18" charset="0"/>
                <a:ea typeface="Heiti SC Medium" pitchFamily="2" charset="-128"/>
                <a:cs typeface="Times New Roman" panose="02020603050405020304" pitchFamily="18" charset="0"/>
              </a:rPr>
              <a:t>国际</a:t>
            </a:r>
            <a:r>
              <a:rPr lang="zh-CN" altLang="zh-CN" sz="2400" b="1" dirty="0">
                <a:latin typeface="Times New Roman" panose="02020603050405020304" pitchFamily="18" charset="0"/>
                <a:ea typeface="Heiti SC Medium" pitchFamily="2" charset="-128"/>
                <a:cs typeface="Times New Roman" panose="02020603050405020304" pitchFamily="18" charset="0"/>
              </a:rPr>
              <a:t>前沿大型实验的合作，如LHC实验和ILC的R&amp;D.</a:t>
            </a:r>
          </a:p>
          <a:p>
            <a:pPr lvl="0"/>
            <a:r>
              <a:rPr lang="zh-CN" altLang="zh-CN" sz="2400" b="1" dirty="0">
                <a:latin typeface="Times New Roman" panose="02020603050405020304" pitchFamily="18" charset="0"/>
                <a:ea typeface="Heiti SC Medium" pitchFamily="2" charset="-128"/>
                <a:cs typeface="Times New Roman" panose="02020603050405020304" pitchFamily="18" charset="0"/>
              </a:rPr>
              <a:t>积极发展基于加速器的大型科学研究平台，如先进同步辐射光源，散裂中子源、硬X</a:t>
            </a:r>
            <a:r>
              <a:rPr lang="en-US" altLang="zh-CN" sz="2400" b="1" dirty="0">
                <a:latin typeface="Times New Roman" panose="02020603050405020304" pitchFamily="18" charset="0"/>
                <a:ea typeface="Heiti SC Medium" pitchFamily="2" charset="-128"/>
                <a:cs typeface="Times New Roman" panose="02020603050405020304" pitchFamily="18" charset="0"/>
              </a:rPr>
              <a:t>FEL</a:t>
            </a:r>
            <a:r>
              <a:rPr lang="zh-CN" altLang="zh-CN" sz="2400" b="1" dirty="0">
                <a:latin typeface="Times New Roman" panose="02020603050405020304" pitchFamily="18" charset="0"/>
                <a:ea typeface="Heiti SC Medium" pitchFamily="2" charset="-128"/>
                <a:cs typeface="Times New Roman" panose="02020603050405020304" pitchFamily="18" charset="0"/>
              </a:rPr>
              <a:t>等，为多学科交叉前沿研究提供有力的研究工具。</a:t>
            </a:r>
            <a:endParaRPr lang="en-US" altLang="zh-CN" sz="2400" b="1" dirty="0">
              <a:latin typeface="Times New Roman" panose="02020603050405020304" pitchFamily="18" charset="0"/>
              <a:ea typeface="Heiti SC Medium" pitchFamily="2" charset="-128"/>
              <a:cs typeface="Times New Roman" panose="02020603050405020304" pitchFamily="18" charset="0"/>
            </a:endParaRPr>
          </a:p>
          <a:p>
            <a:pPr lvl="0"/>
            <a:r>
              <a:rPr lang="zh-CN" altLang="en-US" sz="2400" b="1" dirty="0">
                <a:latin typeface="Times New Roman" panose="02020603050405020304" pitchFamily="18" charset="0"/>
                <a:ea typeface="Heiti SC Medium" pitchFamily="2" charset="-128"/>
                <a:cs typeface="Times New Roman" panose="02020603050405020304" pitchFamily="18" charset="0"/>
              </a:rPr>
              <a:t>增加</a:t>
            </a:r>
            <a:r>
              <a:rPr lang="en-US" altLang="zh-CN" sz="2400" b="1" dirty="0">
                <a:latin typeface="Times New Roman" panose="02020603050405020304" pitchFamily="18" charset="0"/>
                <a:ea typeface="Heiti SC Medium" pitchFamily="2" charset="-128"/>
                <a:cs typeface="Times New Roman" panose="02020603050405020304" pitchFamily="18" charset="0"/>
              </a:rPr>
              <a:t>BEPC</a:t>
            </a:r>
            <a:r>
              <a:rPr lang="zh-CN" altLang="en-US" sz="2400" b="1" dirty="0">
                <a:latin typeface="Times New Roman" panose="02020603050405020304" pitchFamily="18" charset="0"/>
                <a:ea typeface="Heiti SC Medium" pitchFamily="2" charset="-128"/>
                <a:cs typeface="Times New Roman" panose="02020603050405020304" pitchFamily="18" charset="0"/>
              </a:rPr>
              <a:t>运行费，安排改进和未来发展预研费用。</a:t>
            </a:r>
            <a:endParaRPr lang="zh-CN" altLang="zh-CN" sz="2400" b="1" dirty="0">
              <a:latin typeface="Times New Roman" panose="02020603050405020304" pitchFamily="18" charset="0"/>
              <a:ea typeface="Heiti SC Medium" pitchFamily="2" charset="-128"/>
              <a:cs typeface="Times New Roman" panose="02020603050405020304" pitchFamily="18" charset="0"/>
            </a:endParaRPr>
          </a:p>
        </p:txBody>
      </p:sp>
    </p:spTree>
    <p:extLst>
      <p:ext uri="{BB962C8B-B14F-4D97-AF65-F5344CB8AC3E}">
        <p14:creationId xmlns:p14="http://schemas.microsoft.com/office/powerpoint/2010/main" val="7328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a:extLst>
              <a:ext uri="{FF2B5EF4-FFF2-40B4-BE49-F238E27FC236}">
                <a16:creationId xmlns:a16="http://schemas.microsoft.com/office/drawing/2014/main" id="{1741F719-8D74-1F41-8567-BB9212886665}"/>
              </a:ext>
            </a:extLst>
          </p:cNvPr>
          <p:cNvSpPr>
            <a:spLocks noGrp="1" noChangeArrowheads="1"/>
          </p:cNvSpPr>
          <p:nvPr>
            <p:ph type="body" idx="1"/>
          </p:nvPr>
        </p:nvSpPr>
        <p:spPr>
          <a:xfrm>
            <a:off x="611188" y="1125538"/>
            <a:ext cx="7848600" cy="5305425"/>
          </a:xfrm>
        </p:spPr>
        <p:txBody>
          <a:bodyPr/>
          <a:lstStyle/>
          <a:p>
            <a:pPr marL="0" indent="0" algn="just">
              <a:lnSpc>
                <a:spcPct val="115000"/>
              </a:lnSpc>
              <a:spcBef>
                <a:spcPct val="35000"/>
              </a:spcBef>
              <a:buFontTx/>
              <a:buNone/>
            </a:pPr>
            <a:r>
              <a:rPr lang="en-US" altLang="zh-CN" sz="3200" b="1" dirty="0">
                <a:solidFill>
                  <a:srgbClr val="3366FF"/>
                </a:solidFill>
                <a:latin typeface="楷体_GB2312" pitchFamily="49" charset="-122"/>
                <a:ea typeface="楷体_GB2312" pitchFamily="49" charset="-122"/>
              </a:rPr>
              <a:t>    </a:t>
            </a:r>
            <a:r>
              <a:rPr lang="zh-CN" altLang="en-US" sz="3200" b="1" dirty="0">
                <a:solidFill>
                  <a:srgbClr val="3366FF"/>
                </a:solidFill>
                <a:latin typeface="楷体_GB2312" pitchFamily="49" charset="-122"/>
                <a:ea typeface="楷体_GB2312" pitchFamily="49" charset="-122"/>
              </a:rPr>
              <a:t>李政道先生是世界著名的物理学家，为</a:t>
            </a:r>
            <a:r>
              <a:rPr lang="en-US" altLang="zh-CN" sz="3200" b="1" dirty="0">
                <a:solidFill>
                  <a:srgbClr val="3366FF"/>
                </a:solidFill>
                <a:latin typeface="楷体_GB2312" pitchFamily="49" charset="-122"/>
                <a:ea typeface="楷体_GB2312" pitchFamily="49" charset="-122"/>
              </a:rPr>
              <a:t>20</a:t>
            </a:r>
            <a:r>
              <a:rPr lang="zh-CN" altLang="en-US" sz="3200" b="1" dirty="0">
                <a:solidFill>
                  <a:srgbClr val="3366FF"/>
                </a:solidFill>
                <a:latin typeface="楷体_GB2312" pitchFamily="49" charset="-122"/>
                <a:ea typeface="楷体_GB2312" pitchFamily="49" charset="-122"/>
              </a:rPr>
              <a:t>世纪物理学的发展做出了重大贡献。作为炎黄子孙，李政道先生为我国高能物理事业的发展和人才培养呕心沥血，也做出了重大的贡献。</a:t>
            </a:r>
          </a:p>
          <a:p>
            <a:pPr marL="0" indent="0" algn="just">
              <a:lnSpc>
                <a:spcPct val="115000"/>
              </a:lnSpc>
              <a:spcBef>
                <a:spcPct val="35000"/>
              </a:spcBef>
              <a:buFontTx/>
              <a:buNone/>
            </a:pPr>
            <a:r>
              <a:rPr lang="zh-CN" altLang="en-US" sz="3200" b="1" dirty="0">
                <a:solidFill>
                  <a:srgbClr val="3366FF"/>
                </a:solidFill>
                <a:latin typeface="楷体_GB2312" pitchFamily="49" charset="-122"/>
                <a:ea typeface="楷体_GB2312" pitchFamily="49" charset="-122"/>
              </a:rPr>
              <a:t>    在李先生九十五华诞之际，我们想借此机会回顾我经历的李先生关心、支持和帮助</a:t>
            </a:r>
            <a:r>
              <a:rPr lang="en-US" altLang="zh-CN" sz="3200" b="1" dirty="0">
                <a:solidFill>
                  <a:srgbClr val="3366FF"/>
                </a:solidFill>
                <a:latin typeface="楷体_GB2312" pitchFamily="49" charset="-122"/>
                <a:ea typeface="楷体_GB2312" pitchFamily="49" charset="-122"/>
              </a:rPr>
              <a:t>BEPCII</a:t>
            </a:r>
            <a:r>
              <a:rPr lang="zh-CN" altLang="en-US" sz="3200" b="1" dirty="0">
                <a:solidFill>
                  <a:srgbClr val="3366FF"/>
                </a:solidFill>
                <a:latin typeface="楷体_GB2312" pitchFamily="49" charset="-122"/>
                <a:ea typeface="楷体_GB2312" pitchFamily="49" charset="-122"/>
              </a:rPr>
              <a:t>和大亚湾中微子实验的历史足迹。</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611560" y="404664"/>
            <a:ext cx="7313240" cy="1066800"/>
          </a:xfrm>
        </p:spPr>
        <p:txBody>
          <a:bodyPr/>
          <a:lstStyle/>
          <a:p>
            <a:r>
              <a:rPr lang="zh-CN" altLang="zh-CN" b="1" dirty="0"/>
              <a:t>国家科教领导小组第五次会议</a:t>
            </a:r>
            <a:r>
              <a:rPr lang="zh-CN" altLang="en-US" b="1" dirty="0"/>
              <a:t>听取</a:t>
            </a:r>
            <a:r>
              <a:rPr lang="zh-CN" altLang="zh-CN" b="1" dirty="0"/>
              <a:t>《中国高能物理发展战略》</a:t>
            </a:r>
            <a:endParaRPr kumimoji="1" lang="zh-CN" altLang="en-US" dirty="0"/>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611560" y="1844824"/>
            <a:ext cx="8136904" cy="4680520"/>
          </a:xfrm>
        </p:spPr>
        <p:txBody>
          <a:bodyPr/>
          <a:lstStyle/>
          <a:p>
            <a:pPr marL="0" indent="0">
              <a:lnSpc>
                <a:spcPct val="150000"/>
              </a:lnSpc>
              <a:buNone/>
            </a:pPr>
            <a:r>
              <a:rPr lang="zh-CN" altLang="zh-CN" sz="2400" b="1" dirty="0">
                <a:latin typeface="Heiti SC Medium" pitchFamily="2" charset="-128"/>
                <a:ea typeface="Heiti SC Medium" pitchFamily="2" charset="-128"/>
              </a:rPr>
              <a:t>1999年6月28日中</a:t>
            </a:r>
            <a:r>
              <a:rPr lang="zh-CN" altLang="en-US" sz="2400" b="1" dirty="0">
                <a:latin typeface="Heiti SC Medium" pitchFamily="2" charset="-128"/>
                <a:ea typeface="Heiti SC Medium" pitchFamily="2" charset="-128"/>
              </a:rPr>
              <a:t>国</a:t>
            </a:r>
            <a:r>
              <a:rPr lang="zh-CN" altLang="zh-CN" sz="2400" b="1" dirty="0">
                <a:latin typeface="Heiti SC Medium" pitchFamily="2" charset="-128"/>
                <a:ea typeface="Heiti SC Medium" pitchFamily="2" charset="-128"/>
              </a:rPr>
              <a:t>科</a:t>
            </a:r>
            <a:r>
              <a:rPr lang="zh-CN" altLang="en-US" sz="2400" b="1" dirty="0">
                <a:latin typeface="Heiti SC Medium" pitchFamily="2" charset="-128"/>
                <a:ea typeface="Heiti SC Medium" pitchFamily="2" charset="-128"/>
              </a:rPr>
              <a:t>学</a:t>
            </a:r>
            <a:r>
              <a:rPr lang="zh-CN" altLang="zh-CN" sz="2400" b="1" dirty="0">
                <a:latin typeface="Heiti SC Medium" pitchFamily="2" charset="-128"/>
                <a:ea typeface="Heiti SC Medium" pitchFamily="2" charset="-128"/>
              </a:rPr>
              <a:t>院向国家科教领导小组第五次会议提交了《中国高能物理发展战略》报告。会议讨论了这个报告，并要求中科院进一步研究中国高能物理界的路线图，并听取国际粒子物理学家的意见。并同意了报告提出的增加BEPC运行和改进预算的建议:</a:t>
            </a:r>
          </a:p>
          <a:p>
            <a:pPr lvl="0">
              <a:lnSpc>
                <a:spcPct val="150000"/>
              </a:lnSpc>
            </a:pPr>
            <a:r>
              <a:rPr lang="zh-CN" altLang="zh-CN" sz="2400" b="1" dirty="0">
                <a:latin typeface="Heiti SC Medium" pitchFamily="2" charset="-128"/>
                <a:ea typeface="Heiti SC Medium" pitchFamily="2" charset="-128"/>
              </a:rPr>
              <a:t>将BEPC的年度运行经费从2700万元提高到5000万元。</a:t>
            </a:r>
          </a:p>
          <a:p>
            <a:pPr lvl="0">
              <a:lnSpc>
                <a:spcPct val="150000"/>
              </a:lnSpc>
            </a:pPr>
            <a:r>
              <a:rPr lang="zh-CN" altLang="zh-CN" sz="2400" b="1" dirty="0">
                <a:latin typeface="Heiti SC Medium" pitchFamily="2" charset="-128"/>
                <a:ea typeface="Heiti SC Medium" pitchFamily="2" charset="-128"/>
              </a:rPr>
              <a:t>1999 - 2001年期间，每年提供3000万元专项经费用于BEPC设备的改进和未来发展的研发。</a:t>
            </a:r>
          </a:p>
          <a:p>
            <a:pPr>
              <a:lnSpc>
                <a:spcPct val="150000"/>
              </a:lnSpc>
            </a:pPr>
            <a:endParaRPr kumimoji="1" lang="zh-CN" altLang="en-US" sz="2400" dirty="0">
              <a:latin typeface="Heiti SC Medium" pitchFamily="2" charset="-128"/>
              <a:ea typeface="Heiti SC Medium" pitchFamily="2" charset="-128"/>
            </a:endParaRPr>
          </a:p>
        </p:txBody>
      </p:sp>
    </p:spTree>
    <p:extLst>
      <p:ext uri="{BB962C8B-B14F-4D97-AF65-F5344CB8AC3E}">
        <p14:creationId xmlns:p14="http://schemas.microsoft.com/office/powerpoint/2010/main" val="2195772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15616" y="-243408"/>
            <a:ext cx="6781800" cy="1066800"/>
          </a:xfrm>
        </p:spPr>
        <p:txBody>
          <a:bodyPr/>
          <a:lstStyle/>
          <a:p>
            <a:pPr algn="ctr"/>
            <a:r>
              <a:rPr lang="zh-CN" altLang="zh-CN" b="1" dirty="0">
                <a:latin typeface="Times New Roman" panose="02020603050405020304" pitchFamily="18" charset="0"/>
                <a:ea typeface="Heiti SC Medium" pitchFamily="2" charset="-128"/>
                <a:cs typeface="Times New Roman" panose="02020603050405020304" pitchFamily="18" charset="0"/>
              </a:rPr>
              <a:t>雪中送炭</a:t>
            </a:r>
            <a:endParaRPr kumimoji="1" lang="zh-CN" altLang="en-US" dirty="0">
              <a:latin typeface="Times New Roman" panose="02020603050405020304" pitchFamily="18" charset="0"/>
              <a:ea typeface="Heiti SC Medium" pitchFamily="2" charset="-128"/>
              <a:cs typeface="Times New Roman" panose="02020603050405020304" pitchFamily="18" charset="0"/>
            </a:endParaRPr>
          </a:p>
        </p:txBody>
      </p:sp>
      <p:sp>
        <p:nvSpPr>
          <p:cNvPr id="4" name="矩形 3">
            <a:extLst>
              <a:ext uri="{FF2B5EF4-FFF2-40B4-BE49-F238E27FC236}">
                <a16:creationId xmlns:a16="http://schemas.microsoft.com/office/drawing/2014/main" id="{44203B9F-DCE6-814E-9EE5-192057B6FE6D}"/>
              </a:ext>
            </a:extLst>
          </p:cNvPr>
          <p:cNvSpPr/>
          <p:nvPr/>
        </p:nvSpPr>
        <p:spPr>
          <a:xfrm>
            <a:off x="539552" y="980728"/>
            <a:ext cx="8208912" cy="5262979"/>
          </a:xfrm>
          <a:prstGeom prst="rect">
            <a:avLst/>
          </a:prstGeom>
        </p:spPr>
        <p:txBody>
          <a:bodyPr wrap="square">
            <a:spAutoFit/>
          </a:bodyPr>
          <a:lstStyle/>
          <a:p>
            <a:pPr marL="171450" indent="304800">
              <a:spcAft>
                <a:spcPts val="0"/>
              </a:spcAft>
            </a:pPr>
            <a:r>
              <a:rPr lang="zh-CN" altLang="zh-CN" b="1" dirty="0">
                <a:ea typeface="Heiti SC Medium" pitchFamily="2" charset="-128"/>
                <a:cs typeface="Times New Roman" panose="02020603050405020304" pitchFamily="18" charset="0"/>
              </a:rPr>
              <a:t>BEPC运行和改进费用的大幅度提高是雪中送炭，极大的增强了BEPC的运行和维护工作，为稳定高效运行和BES的物理产出奠定了基础。随后我院其他大科学装置的运行维护费用也得到了提高。这对当时的国家对基础研究的投入的力度来讲是非常不容易的。李政道先生积极推动了BEPC的运行和改进费用的增加。</a:t>
            </a:r>
            <a:endParaRPr lang="zh-CN" altLang="zh-CN" sz="2800" b="1" dirty="0">
              <a:ea typeface="Heiti SC Medium" pitchFamily="2" charset="-128"/>
              <a:cs typeface="Times New Roman" panose="02020603050405020304" pitchFamily="18" charset="0"/>
            </a:endParaRPr>
          </a:p>
          <a:p>
            <a:pPr marL="171450" indent="304800">
              <a:spcAft>
                <a:spcPts val="0"/>
              </a:spcAft>
            </a:pPr>
            <a:r>
              <a:rPr lang="zh-CN" altLang="zh-CN" b="1" dirty="0">
                <a:ea typeface="Heiti SC Medium" pitchFamily="2" charset="-128"/>
                <a:cs typeface="Times New Roman" panose="02020603050405020304" pitchFamily="18" charset="0"/>
              </a:rPr>
              <a:t>对预算增加，高能所在BEPC运行性能作出承诺:</a:t>
            </a:r>
            <a:endParaRPr lang="zh-CN" altLang="zh-CN" sz="2800" b="1" dirty="0">
              <a:ea typeface="Heiti SC Medium" pitchFamily="2" charset="-128"/>
              <a:cs typeface="Times New Roman" panose="02020603050405020304" pitchFamily="18" charset="0"/>
            </a:endParaRPr>
          </a:p>
          <a:p>
            <a:pPr marL="342900" lvl="0" indent="-342900">
              <a:spcAft>
                <a:spcPts val="0"/>
              </a:spcAft>
              <a:buFont typeface="Wingdings" pitchFamily="2" charset="2"/>
              <a:buChar char=""/>
            </a:pPr>
            <a:r>
              <a:rPr lang="zh-CN" altLang="zh-CN" b="1" dirty="0">
                <a:ea typeface="Heiti SC Medium" pitchFamily="2" charset="-128"/>
                <a:cs typeface="Times New Roman" panose="02020603050405020304" pitchFamily="18" charset="0"/>
              </a:rPr>
              <a:t>年度运行时间从7个月增加到9.5个月</a:t>
            </a:r>
            <a:r>
              <a:rPr lang="zh-CN" altLang="en-US" b="1" dirty="0">
                <a:ea typeface="Heiti SC Medium" pitchFamily="2" charset="-128"/>
                <a:cs typeface="Times New Roman" panose="02020603050405020304" pitchFamily="18" charset="0"/>
              </a:rPr>
              <a:t>：</a:t>
            </a:r>
            <a:r>
              <a:rPr lang="zh-CN" altLang="zh-CN" b="1" dirty="0">
                <a:ea typeface="Heiti SC Medium" pitchFamily="2" charset="-128"/>
                <a:cs typeface="Times New Roman" panose="02020603050405020304" pitchFamily="18" charset="0"/>
              </a:rPr>
              <a:t>BES对撞5个月，同步辐射专用3个月，机器研究为1.5个月。</a:t>
            </a:r>
            <a:endParaRPr lang="zh-CN" altLang="zh-CN" sz="2800" b="1" dirty="0">
              <a:ea typeface="Heiti SC Medium" pitchFamily="2" charset="-128"/>
              <a:cs typeface="Times New Roman" panose="02020603050405020304" pitchFamily="18" charset="0"/>
            </a:endParaRPr>
          </a:p>
          <a:p>
            <a:pPr marL="342900" lvl="0" indent="-342900">
              <a:spcAft>
                <a:spcPts val="0"/>
              </a:spcAft>
              <a:buFont typeface="Wingdings" pitchFamily="2" charset="2"/>
              <a:buChar char=""/>
            </a:pPr>
            <a:r>
              <a:rPr lang="zh-CN" altLang="zh-CN" b="1" dirty="0">
                <a:ea typeface="Heiti SC Medium" pitchFamily="2" charset="-128"/>
                <a:cs typeface="Times New Roman" panose="02020603050405020304" pitchFamily="18" charset="0"/>
              </a:rPr>
              <a:t>加速器启动时间由1个月缩短至半个月以内</a:t>
            </a:r>
            <a:endParaRPr lang="zh-CN" altLang="zh-CN" sz="2800" b="1" dirty="0">
              <a:ea typeface="Heiti SC Medium" pitchFamily="2" charset="-128"/>
              <a:cs typeface="Times New Roman" panose="02020603050405020304" pitchFamily="18" charset="0"/>
            </a:endParaRPr>
          </a:p>
          <a:p>
            <a:pPr marL="342900" lvl="0" indent="-342900">
              <a:spcAft>
                <a:spcPts val="0"/>
              </a:spcAft>
              <a:buFont typeface="Wingdings" pitchFamily="2" charset="2"/>
              <a:buChar char=""/>
            </a:pPr>
            <a:r>
              <a:rPr lang="zh-CN" altLang="zh-CN" b="1" dirty="0">
                <a:ea typeface="Heiti SC Medium" pitchFamily="2" charset="-128"/>
                <a:cs typeface="Times New Roman" panose="02020603050405020304" pitchFamily="18" charset="0"/>
              </a:rPr>
              <a:t>提高注入效率，直线注入</a:t>
            </a:r>
            <a:r>
              <a:rPr lang="zh-CN" altLang="en-US" b="1" dirty="0">
                <a:ea typeface="Heiti SC Medium" pitchFamily="2" charset="-128"/>
                <a:cs typeface="Times New Roman" panose="02020603050405020304" pitchFamily="18" charset="0"/>
              </a:rPr>
              <a:t>与环运行时间比 </a:t>
            </a:r>
            <a:r>
              <a:rPr lang="zh-CN" altLang="zh-CN" b="1" dirty="0">
                <a:ea typeface="Heiti SC Medium" pitchFamily="2" charset="-128"/>
                <a:cs typeface="Times New Roman" panose="02020603050405020304" pitchFamily="18" charset="0"/>
              </a:rPr>
              <a:t>1:3→1:5。</a:t>
            </a:r>
            <a:endParaRPr lang="zh-CN" altLang="zh-CN" sz="2800" b="1" dirty="0">
              <a:ea typeface="Heiti SC Medium" pitchFamily="2" charset="-128"/>
              <a:cs typeface="Times New Roman" panose="02020603050405020304" pitchFamily="18" charset="0"/>
            </a:endParaRPr>
          </a:p>
          <a:p>
            <a:pPr marL="342900" lvl="0" indent="-342900">
              <a:spcAft>
                <a:spcPts val="0"/>
              </a:spcAft>
              <a:buFont typeface="Wingdings" pitchFamily="2" charset="2"/>
              <a:buChar char=""/>
            </a:pPr>
            <a:r>
              <a:rPr lang="zh-CN" altLang="zh-CN" b="1" dirty="0">
                <a:ea typeface="Heiti SC Medium" pitchFamily="2" charset="-128"/>
                <a:cs typeface="Times New Roman" panose="02020603050405020304" pitchFamily="18" charset="0"/>
              </a:rPr>
              <a:t>BEPC的故障率小于 6%。</a:t>
            </a:r>
            <a:endParaRPr lang="zh-CN" altLang="zh-CN" sz="2800" b="1" dirty="0">
              <a:ea typeface="Heiti SC Medium" pitchFamily="2" charset="-128"/>
              <a:cs typeface="Times New Roman" panose="02020603050405020304" pitchFamily="18" charset="0"/>
            </a:endParaRPr>
          </a:p>
          <a:p>
            <a:pPr marL="342900" lvl="0" indent="-342900">
              <a:spcAft>
                <a:spcPts val="0"/>
              </a:spcAft>
              <a:buFont typeface="Wingdings" pitchFamily="2" charset="2"/>
              <a:buChar char=""/>
            </a:pPr>
            <a:r>
              <a:rPr lang="zh-CN" altLang="zh-CN" b="1" dirty="0">
                <a:ea typeface="Heiti SC Medium" pitchFamily="2" charset="-128"/>
                <a:cs typeface="Times New Roman" panose="02020603050405020304" pitchFamily="18" charset="0"/>
              </a:rPr>
              <a:t>在2000-2002年期间，BES III将获取5000万J/ψ事例</a:t>
            </a:r>
            <a:endParaRPr lang="zh-CN" altLang="zh-CN" sz="2800" b="1" dirty="0">
              <a:ea typeface="Heiti SC Medium" pitchFamily="2" charset="-128"/>
              <a:cs typeface="Times New Roman" panose="02020603050405020304" pitchFamily="18" charset="0"/>
            </a:endParaRPr>
          </a:p>
          <a:p>
            <a:r>
              <a:rPr lang="zh-CN" altLang="en-US" b="1" kern="100" dirty="0">
                <a:ea typeface="Heiti SC Medium" pitchFamily="2" charset="-128"/>
                <a:cs typeface="Times New Roman" panose="02020603050405020304" pitchFamily="18" charset="0"/>
              </a:rPr>
              <a:t>   </a:t>
            </a:r>
            <a:r>
              <a:rPr lang="zh-CN" altLang="zh-CN" b="1" kern="100" dirty="0">
                <a:ea typeface="Heiti SC Medium" pitchFamily="2" charset="-128"/>
                <a:cs typeface="Times New Roman" panose="02020603050405020304" pitchFamily="18" charset="0"/>
              </a:rPr>
              <a:t>高能所员工的士气高涨。维修和备件方面的显著改善。</a:t>
            </a:r>
            <a:r>
              <a:rPr lang="zh-CN" altLang="zh-CN" b="1" dirty="0">
                <a:effectLst/>
                <a:ea typeface="Heiti SC Medium" pitchFamily="2" charset="-128"/>
                <a:cs typeface="Times New Roman" panose="02020603050405020304" pitchFamily="18" charset="0"/>
              </a:rPr>
              <a:t> </a:t>
            </a:r>
            <a:endParaRPr lang="zh-CN" altLang="en-US" b="1" dirty="0">
              <a:ea typeface="Heiti SC Medium" pitchFamily="2" charset="-128"/>
              <a:cs typeface="Times New Roman" panose="02020603050405020304" pitchFamily="18" charset="0"/>
            </a:endParaRPr>
          </a:p>
        </p:txBody>
      </p:sp>
    </p:spTree>
    <p:extLst>
      <p:ext uri="{BB962C8B-B14F-4D97-AF65-F5344CB8AC3E}">
        <p14:creationId xmlns:p14="http://schemas.microsoft.com/office/powerpoint/2010/main" val="2669166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43000" y="332656"/>
            <a:ext cx="6957392" cy="810344"/>
          </a:xfrm>
        </p:spPr>
        <p:txBody>
          <a:bodyPr/>
          <a:lstStyle/>
          <a:p>
            <a:r>
              <a:rPr kumimoji="1" lang="en-US" altLang="zh-CN" dirty="0">
                <a:latin typeface="Times New Roman" panose="02020603050405020304" pitchFamily="18" charset="0"/>
                <a:ea typeface="Heiti SC Medium" pitchFamily="2" charset="-128"/>
                <a:cs typeface="Times New Roman" panose="02020603050405020304" pitchFamily="18" charset="0"/>
              </a:rPr>
              <a:t>BEPC</a:t>
            </a:r>
            <a:r>
              <a:rPr kumimoji="1" lang="zh-CN" altLang="en-US" dirty="0">
                <a:latin typeface="Times New Roman" panose="02020603050405020304" pitchFamily="18" charset="0"/>
                <a:ea typeface="Heiti SC Medium" pitchFamily="2" charset="-128"/>
                <a:cs typeface="Times New Roman" panose="02020603050405020304" pitchFamily="18" charset="0"/>
              </a:rPr>
              <a:t>性能大幅度提高，实现承诺</a:t>
            </a: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95536" y="1700808"/>
            <a:ext cx="8064896" cy="4724400"/>
          </a:xfrm>
        </p:spPr>
        <p:txBody>
          <a:bodyPr/>
          <a:lstStyle/>
          <a:p>
            <a:r>
              <a:rPr lang="en-US" altLang="zh-CN" dirty="0">
                <a:latin typeface="Times New Roman" panose="02020603050405020304" pitchFamily="18" charset="0"/>
                <a:ea typeface="Heiti SC Medium" pitchFamily="2" charset="-128"/>
                <a:cs typeface="Times New Roman" panose="02020603050405020304" pitchFamily="18" charset="0"/>
              </a:rPr>
              <a:t>BEPC</a:t>
            </a:r>
            <a:r>
              <a:rPr lang="zh-CN" altLang="zh-CN" dirty="0">
                <a:latin typeface="Times New Roman" panose="02020603050405020304" pitchFamily="18" charset="0"/>
                <a:ea typeface="Heiti SC Medium" pitchFamily="2" charset="-128"/>
                <a:cs typeface="Times New Roman" panose="02020603050405020304" pitchFamily="18" charset="0"/>
              </a:rPr>
              <a:t>运行性能不断提高，更换了陈旧设备，提高了亮度和运行效率，上述承诺都得以实现。</a:t>
            </a:r>
            <a:r>
              <a:rPr lang="en-US" altLang="zh-CN" dirty="0">
                <a:latin typeface="Times New Roman" panose="02020603050405020304" pitchFamily="18" charset="0"/>
                <a:ea typeface="Heiti SC Medium" pitchFamily="2" charset="-128"/>
                <a:cs typeface="Times New Roman" panose="02020603050405020304" pitchFamily="18" charset="0"/>
              </a:rPr>
              <a:t>BESII</a:t>
            </a:r>
            <a:r>
              <a:rPr lang="zh-CN" altLang="zh-CN" dirty="0">
                <a:latin typeface="Times New Roman" panose="02020603050405020304" pitchFamily="18" charset="0"/>
                <a:ea typeface="Heiti SC Medium" pitchFamily="2" charset="-128"/>
                <a:cs typeface="Times New Roman" panose="02020603050405020304" pitchFamily="18" charset="0"/>
              </a:rPr>
              <a:t>仅用了一年半的时间就收集了</a:t>
            </a:r>
            <a:r>
              <a:rPr lang="en-US" altLang="zh-CN" dirty="0">
                <a:latin typeface="Times New Roman" panose="02020603050405020304" pitchFamily="18" charset="0"/>
                <a:ea typeface="Heiti SC Medium" pitchFamily="2" charset="-128"/>
                <a:cs typeface="Times New Roman" panose="02020603050405020304" pitchFamily="18" charset="0"/>
              </a:rPr>
              <a:t>5000</a:t>
            </a:r>
            <a:r>
              <a:rPr lang="zh-CN" altLang="zh-CN" dirty="0">
                <a:latin typeface="Times New Roman" panose="02020603050405020304" pitchFamily="18" charset="0"/>
                <a:ea typeface="Heiti SC Medium" pitchFamily="2" charset="-128"/>
                <a:cs typeface="Times New Roman" panose="02020603050405020304" pitchFamily="18" charset="0"/>
              </a:rPr>
              <a:t>万件</a:t>
            </a:r>
            <a:r>
              <a:rPr lang="en-US" altLang="zh-CN" dirty="0">
                <a:latin typeface="Times New Roman" panose="02020603050405020304" pitchFamily="18" charset="0"/>
                <a:ea typeface="Heiti SC Medium" pitchFamily="2" charset="-128"/>
                <a:cs typeface="Times New Roman" panose="02020603050405020304" pitchFamily="18" charset="0"/>
              </a:rPr>
              <a:t>J/</a:t>
            </a:r>
            <a:r>
              <a:rPr lang="zh-CN" altLang="zh-CN" dirty="0">
                <a:latin typeface="Times New Roman" panose="02020603050405020304" pitchFamily="18" charset="0"/>
                <a:ea typeface="Heiti SC Medium" pitchFamily="2" charset="-128"/>
                <a:cs typeface="Times New Roman" panose="02020603050405020304" pitchFamily="18" charset="0"/>
              </a:rPr>
              <a:t>ψ事例，随后半年里又收集了</a:t>
            </a:r>
            <a:r>
              <a:rPr lang="en-US" altLang="zh-CN" dirty="0">
                <a:latin typeface="Times New Roman" panose="02020603050405020304" pitchFamily="18" charset="0"/>
                <a:ea typeface="Heiti SC Medium" pitchFamily="2" charset="-128"/>
                <a:cs typeface="Times New Roman" panose="02020603050405020304" pitchFamily="18" charset="0"/>
              </a:rPr>
              <a:t>14</a:t>
            </a:r>
            <a:r>
              <a:rPr lang="zh-CN" altLang="zh-CN" dirty="0">
                <a:latin typeface="Times New Roman" panose="02020603050405020304" pitchFamily="18" charset="0"/>
                <a:ea typeface="Heiti SC Medium" pitchFamily="2" charset="-128"/>
                <a:cs typeface="Times New Roman" panose="02020603050405020304" pitchFamily="18" charset="0"/>
              </a:rPr>
              <a:t>个</a:t>
            </a:r>
            <a:r>
              <a:rPr lang="en-US" altLang="zh-CN" dirty="0">
                <a:latin typeface="Times New Roman" panose="02020603050405020304" pitchFamily="18" charset="0"/>
                <a:ea typeface="Heiti SC Medium" pitchFamily="2" charset="-128"/>
                <a:cs typeface="Times New Roman" panose="02020603050405020304" pitchFamily="18" charset="0"/>
              </a:rPr>
              <a:t>pb</a:t>
            </a:r>
            <a:r>
              <a:rPr lang="en-US" altLang="zh-CN" baseline="30000" dirty="0">
                <a:latin typeface="Times New Roman" panose="02020603050405020304" pitchFamily="18" charset="0"/>
                <a:ea typeface="Heiti SC Medium" pitchFamily="2" charset="-128"/>
                <a:cs typeface="Times New Roman" panose="02020603050405020304" pitchFamily="18" charset="0"/>
              </a:rPr>
              <a:t>-1</a:t>
            </a:r>
            <a:r>
              <a:rPr lang="zh-CN" altLang="zh-CN" dirty="0">
                <a:latin typeface="Times New Roman" panose="02020603050405020304" pitchFamily="18" charset="0"/>
                <a:ea typeface="Heiti SC Medium" pitchFamily="2" charset="-128"/>
                <a:cs typeface="Times New Roman" panose="02020603050405020304" pitchFamily="18" charset="0"/>
              </a:rPr>
              <a:t>的</a:t>
            </a:r>
            <a:r>
              <a:rPr lang="en-US" altLang="zh-CN" b="1" dirty="0" err="1">
                <a:latin typeface="Times New Roman" panose="02020603050405020304" pitchFamily="18" charset="0"/>
                <a:ea typeface="Heiti SC Medium" pitchFamily="2" charset="-128"/>
                <a:cs typeface="Times New Roman" panose="02020603050405020304" pitchFamily="18" charset="0"/>
              </a:rPr>
              <a:t>ψ</a:t>
            </a:r>
            <a:r>
              <a:rPr lang="en-US" altLang="zh-CN" b="1" dirty="0">
                <a:latin typeface="Times New Roman" panose="02020603050405020304" pitchFamily="18" charset="0"/>
                <a:ea typeface="Heiti SC Medium" pitchFamily="2" charset="-128"/>
                <a:cs typeface="Times New Roman" panose="02020603050405020304" pitchFamily="18" charset="0"/>
              </a:rPr>
              <a:t>′</a:t>
            </a:r>
            <a:r>
              <a:rPr lang="zh-CN" altLang="zh-CN" dirty="0">
                <a:latin typeface="Times New Roman" panose="02020603050405020304" pitchFamily="18" charset="0"/>
                <a:ea typeface="Heiti SC Medium" pitchFamily="2" charset="-128"/>
                <a:cs typeface="Times New Roman" panose="02020603050405020304" pitchFamily="18" charset="0"/>
              </a:rPr>
              <a:t>事例，获得了多项重要的物理结果。全所的职工有了自信心和对未来发展的信心</a:t>
            </a:r>
            <a:r>
              <a:rPr lang="zh-CN" altLang="en-US" dirty="0">
                <a:latin typeface="Times New Roman" panose="02020603050405020304" pitchFamily="18" charset="0"/>
                <a:ea typeface="Heiti SC Medium" pitchFamily="2" charset="-128"/>
                <a:cs typeface="Times New Roman" panose="02020603050405020304" pitchFamily="18" charset="0"/>
              </a:rPr>
              <a:t>。</a:t>
            </a:r>
            <a:endParaRPr lang="en-US" altLang="zh-CN" dirty="0">
              <a:latin typeface="Times New Roman" panose="02020603050405020304" pitchFamily="18" charset="0"/>
              <a:ea typeface="Heiti SC Medium" pitchFamily="2" charset="-128"/>
              <a:cs typeface="Times New Roman" panose="02020603050405020304" pitchFamily="18" charset="0"/>
            </a:endParaRPr>
          </a:p>
          <a:p>
            <a:r>
              <a:rPr lang="zh-CN" altLang="zh-CN" dirty="0">
                <a:latin typeface="Times New Roman" panose="02020603050405020304" pitchFamily="18" charset="0"/>
                <a:ea typeface="Heiti SC Medium" pitchFamily="2" charset="-128"/>
                <a:cs typeface="Times New Roman" panose="02020603050405020304" pitchFamily="18" charset="0"/>
              </a:rPr>
              <a:t>根本改</a:t>
            </a:r>
            <a:r>
              <a:rPr lang="zh-CN" altLang="en-US" dirty="0">
                <a:latin typeface="Times New Roman" panose="02020603050405020304" pitchFamily="18" charset="0"/>
                <a:ea typeface="Heiti SC Medium" pitchFamily="2" charset="-128"/>
                <a:cs typeface="Times New Roman" panose="02020603050405020304" pitchFamily="18" charset="0"/>
              </a:rPr>
              <a:t>变</a:t>
            </a:r>
            <a:r>
              <a:rPr lang="zh-CN" altLang="zh-CN" dirty="0">
                <a:latin typeface="Times New Roman" panose="02020603050405020304" pitchFamily="18" charset="0"/>
                <a:ea typeface="Heiti SC Medium" pitchFamily="2" charset="-128"/>
                <a:cs typeface="Times New Roman" panose="02020603050405020304" pitchFamily="18" charset="0"/>
              </a:rPr>
              <a:t>了高能物理研究所在科学院的形象，为我们争取</a:t>
            </a:r>
            <a:r>
              <a:rPr lang="en-US" altLang="zh-CN" dirty="0">
                <a:latin typeface="Times New Roman" panose="02020603050405020304" pitchFamily="18" charset="0"/>
                <a:ea typeface="Heiti SC Medium" pitchFamily="2" charset="-128"/>
                <a:cs typeface="Times New Roman" panose="02020603050405020304" pitchFamily="18" charset="0"/>
              </a:rPr>
              <a:t>BEPC</a:t>
            </a:r>
            <a:r>
              <a:rPr lang="zh-CN" altLang="zh-CN" dirty="0">
                <a:latin typeface="Times New Roman" panose="02020603050405020304" pitchFamily="18" charset="0"/>
                <a:ea typeface="Heiti SC Medium" pitchFamily="2" charset="-128"/>
                <a:cs typeface="Times New Roman" panose="02020603050405020304" pitchFamily="18" charset="0"/>
              </a:rPr>
              <a:t>未来发展的重大计划奠定了坚实的基础。</a:t>
            </a:r>
            <a:endParaRPr kumimoji="1" lang="zh-CN" altLang="en-US" dirty="0">
              <a:latin typeface="Times New Roman" panose="02020603050405020304" pitchFamily="18" charset="0"/>
              <a:ea typeface="Heiti SC Medium" pitchFamily="2" charset="-128"/>
              <a:cs typeface="Times New Roman" panose="02020603050405020304" pitchFamily="18" charset="0"/>
            </a:endParaRPr>
          </a:p>
        </p:txBody>
      </p:sp>
    </p:spTree>
    <p:extLst>
      <p:ext uri="{BB962C8B-B14F-4D97-AF65-F5344CB8AC3E}">
        <p14:creationId xmlns:p14="http://schemas.microsoft.com/office/powerpoint/2010/main" val="2330362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467544" y="76200"/>
            <a:ext cx="8280920" cy="832520"/>
          </a:xfrm>
        </p:spPr>
        <p:txBody>
          <a:bodyPr/>
          <a:lstStyle/>
          <a:p>
            <a:r>
              <a:rPr lang="zh-CN" altLang="zh-CN" b="1" dirty="0">
                <a:latin typeface="Times New Roman" panose="02020603050405020304" pitchFamily="18" charset="0"/>
                <a:ea typeface="Heiti SC Medium" pitchFamily="2" charset="-128"/>
                <a:cs typeface="Times New Roman" panose="02020603050405020304" pitchFamily="18" charset="0"/>
              </a:rPr>
              <a:t>《中国高能物理与先进加速器发展目标》</a:t>
            </a:r>
            <a:endParaRPr kumimoji="1" lang="zh-CN" altLang="en-US" dirty="0">
              <a:latin typeface="Times New Roman" panose="02020603050405020304" pitchFamily="18" charset="0"/>
              <a:ea typeface="Heiti SC Medium" pitchFamily="2" charset="-128"/>
              <a:cs typeface="Times New Roman" panose="02020603050405020304" pitchFamily="18" charset="0"/>
            </a:endParaRP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287524" y="1124744"/>
            <a:ext cx="8640960" cy="4724400"/>
          </a:xfrm>
        </p:spPr>
        <p:txBody>
          <a:bodyPr/>
          <a:lstStyle/>
          <a:p>
            <a:r>
              <a:rPr lang="zh-CN" altLang="zh-CN" sz="2400" dirty="0">
                <a:latin typeface="Times New Roman" panose="02020603050405020304" pitchFamily="18" charset="0"/>
                <a:ea typeface="Heiti SC Medium" pitchFamily="2" charset="-128"/>
                <a:cs typeface="Times New Roman" panose="02020603050405020304" pitchFamily="18" charset="0"/>
              </a:rPr>
              <a:t>根据国家科技领导小组的精神，我们在中国粒子物理学界组织了关于中国粒子物理和加速器路线图的广泛讨论。国际粒子物理学的发展趋势证明了路线图的策略是正确的。多位诺贝尔物理学奖得主和国际上主要粒子物理实验室主任都对高能</a:t>
            </a:r>
            <a:r>
              <a:rPr lang="zh-CN" altLang="en-US" sz="2400" dirty="0">
                <a:latin typeface="Times New Roman" panose="02020603050405020304" pitchFamily="18" charset="0"/>
                <a:ea typeface="Heiti SC Medium" pitchFamily="2" charset="-128"/>
                <a:cs typeface="Times New Roman" panose="02020603050405020304" pitchFamily="18" charset="0"/>
              </a:rPr>
              <a:t>所</a:t>
            </a:r>
            <a:r>
              <a:rPr lang="zh-CN" altLang="zh-CN" sz="2400" dirty="0">
                <a:latin typeface="Times New Roman" panose="02020603050405020304" pitchFamily="18" charset="0"/>
                <a:ea typeface="Heiti SC Medium" pitchFamily="2" charset="-128"/>
                <a:cs typeface="Times New Roman" panose="02020603050405020304" pitchFamily="18" charset="0"/>
              </a:rPr>
              <a:t>的这个发展战略给予积极的评价。</a:t>
            </a:r>
            <a:endParaRPr lang="en-US" altLang="zh-CN" sz="2400" dirty="0">
              <a:latin typeface="Times New Roman" panose="02020603050405020304" pitchFamily="18" charset="0"/>
              <a:ea typeface="Heiti SC Medium" pitchFamily="2" charset="-128"/>
              <a:cs typeface="Times New Roman" panose="02020603050405020304" pitchFamily="18" charset="0"/>
            </a:endParaRPr>
          </a:p>
          <a:p>
            <a:r>
              <a:rPr lang="zh-CN" altLang="zh-CN" sz="2400" dirty="0">
                <a:latin typeface="Times New Roman" panose="02020603050405020304" pitchFamily="18" charset="0"/>
                <a:ea typeface="Heiti SC Medium" pitchFamily="2" charset="-128"/>
                <a:cs typeface="Times New Roman" panose="02020603050405020304" pitchFamily="18" charset="0"/>
              </a:rPr>
              <a:t>BEPC这两年的巨大进步和丰硕成果证明了高能所有能力去实现未来的发展。BEPCII决策时机已经成熟。我们进一步完善了这个报告，包括国际粒子物理的最新的发展，以及更加强调大型多学科交叉前沿研究平台的建设。该路线图的更新版本被称为“中国高能物理和先进加速器发展战略”。</a:t>
            </a:r>
          </a:p>
          <a:p>
            <a:r>
              <a:rPr lang="zh-CN" altLang="zh-CN" sz="2400" dirty="0">
                <a:latin typeface="Times New Roman" panose="02020603050405020304" pitchFamily="18" charset="0"/>
                <a:ea typeface="Heiti SC Medium" pitchFamily="2" charset="-128"/>
                <a:cs typeface="Times New Roman" panose="02020603050405020304" pitchFamily="18" charset="0"/>
              </a:rPr>
              <a:t>2000年7月中科院将该报告提交给了国家科学技术指导委员会第七次会议。我列席了这次会议。会议原则上同意了《中国高能物理与先进加速器发展战略》报告，并批准了投资</a:t>
            </a:r>
            <a:r>
              <a:rPr lang="en-US" altLang="zh-CN" sz="2400" dirty="0">
                <a:latin typeface="Times New Roman" panose="02020603050405020304" pitchFamily="18" charset="0"/>
                <a:ea typeface="Heiti SC Medium" pitchFamily="2" charset="-128"/>
                <a:cs typeface="Times New Roman" panose="02020603050405020304" pitchFamily="18" charset="0"/>
              </a:rPr>
              <a:t>4</a:t>
            </a:r>
            <a:r>
              <a:rPr lang="zh-CN" altLang="zh-CN" sz="2400" dirty="0">
                <a:latin typeface="Times New Roman" panose="02020603050405020304" pitchFamily="18" charset="0"/>
                <a:ea typeface="Heiti SC Medium" pitchFamily="2" charset="-128"/>
                <a:cs typeface="Times New Roman" panose="02020603050405020304" pitchFamily="18" charset="0"/>
              </a:rPr>
              <a:t>亿元进行的</a:t>
            </a:r>
            <a:r>
              <a:rPr lang="en-US" altLang="zh-CN" sz="2400" dirty="0">
                <a:latin typeface="Times New Roman" panose="02020603050405020304" pitchFamily="18" charset="0"/>
                <a:ea typeface="Heiti SC Medium" pitchFamily="2" charset="-128"/>
                <a:cs typeface="Times New Roman" panose="02020603050405020304" pitchFamily="18" charset="0"/>
              </a:rPr>
              <a:t>BEPC</a:t>
            </a:r>
            <a:r>
              <a:rPr lang="zh-CN" altLang="zh-CN" sz="2400" dirty="0">
                <a:latin typeface="Times New Roman" panose="02020603050405020304" pitchFamily="18" charset="0"/>
                <a:ea typeface="Heiti SC Medium" pitchFamily="2" charset="-128"/>
                <a:cs typeface="Times New Roman" panose="02020603050405020304" pitchFamily="18" charset="0"/>
              </a:rPr>
              <a:t>的重大改造（</a:t>
            </a:r>
            <a:r>
              <a:rPr lang="en-US" altLang="zh-CN" sz="2400" dirty="0">
                <a:latin typeface="Times New Roman" panose="02020603050405020304" pitchFamily="18" charset="0"/>
                <a:ea typeface="Heiti SC Medium" pitchFamily="2" charset="-128"/>
                <a:cs typeface="Times New Roman" panose="02020603050405020304" pitchFamily="18" charset="0"/>
              </a:rPr>
              <a:t>BEPCII</a:t>
            </a:r>
            <a:r>
              <a:rPr lang="zh-CN" altLang="zh-CN" sz="2400" dirty="0">
                <a:latin typeface="Times New Roman" panose="02020603050405020304" pitchFamily="18" charset="0"/>
                <a:ea typeface="Heiti SC Medium" pitchFamily="2" charset="-128"/>
                <a:cs typeface="Times New Roman" panose="02020603050405020304" pitchFamily="18" charset="0"/>
              </a:rPr>
              <a:t>）。</a:t>
            </a:r>
          </a:p>
        </p:txBody>
      </p:sp>
    </p:spTree>
    <p:extLst>
      <p:ext uri="{BB962C8B-B14F-4D97-AF65-F5344CB8AC3E}">
        <p14:creationId xmlns:p14="http://schemas.microsoft.com/office/powerpoint/2010/main" val="3819900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15616" y="332656"/>
            <a:ext cx="6781800" cy="1066800"/>
          </a:xfrm>
        </p:spPr>
        <p:txBody>
          <a:bodyPr/>
          <a:lstStyle/>
          <a:p>
            <a:r>
              <a:rPr kumimoji="1" lang="zh-CN" altLang="en-US" b="1" dirty="0">
                <a:latin typeface="Heiti SC Medium" pitchFamily="2" charset="-128"/>
                <a:ea typeface="Heiti SC Medium" pitchFamily="2" charset="-128"/>
              </a:rPr>
              <a:t>李政道先生支持中国高能物理发展战略的两个报告</a:t>
            </a: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539552" y="1700808"/>
            <a:ext cx="8208912" cy="4724400"/>
          </a:xfrm>
        </p:spPr>
        <p:txBody>
          <a:bodyPr/>
          <a:lstStyle/>
          <a:p>
            <a:r>
              <a:rPr lang="en-US" altLang="zh-CN" sz="2400" b="1" dirty="0">
                <a:latin typeface="Times New Roman" panose="02020603050405020304" pitchFamily="18" charset="0"/>
                <a:ea typeface="Heiti SC Medium" pitchFamily="2" charset="-128"/>
                <a:cs typeface="Times New Roman" panose="02020603050405020304" pitchFamily="18" charset="0"/>
              </a:rPr>
              <a:t>1999</a:t>
            </a:r>
            <a:r>
              <a:rPr lang="zh-CN" altLang="en-US" sz="2400" b="1" dirty="0">
                <a:latin typeface="Times New Roman" panose="02020603050405020304" pitchFamily="18" charset="0"/>
                <a:ea typeface="Heiti SC Medium" pitchFamily="2" charset="-128"/>
                <a:cs typeface="Times New Roman" panose="02020603050405020304" pitchFamily="18" charset="0"/>
              </a:rPr>
              <a:t>年</a:t>
            </a:r>
            <a:r>
              <a:rPr lang="en-US" altLang="zh-CN" sz="2400" b="1" dirty="0">
                <a:latin typeface="Times New Roman" panose="02020603050405020304" pitchFamily="18" charset="0"/>
                <a:ea typeface="Heiti SC Medium" pitchFamily="2" charset="-128"/>
                <a:cs typeface="Times New Roman" panose="02020603050405020304" pitchFamily="18" charset="0"/>
              </a:rPr>
              <a:t>10</a:t>
            </a:r>
            <a:r>
              <a:rPr lang="zh-CN" altLang="en-US" sz="2400" b="1" dirty="0">
                <a:latin typeface="Times New Roman" panose="02020603050405020304" pitchFamily="18" charset="0"/>
                <a:ea typeface="Heiti SC Medium" pitchFamily="2" charset="-128"/>
                <a:cs typeface="Times New Roman" panose="02020603050405020304" pitchFamily="18" charset="0"/>
              </a:rPr>
              <a:t>月</a:t>
            </a:r>
            <a:r>
              <a:rPr lang="zh-CN" altLang="zh-CN" sz="2400" b="1" dirty="0">
                <a:latin typeface="Times New Roman" panose="02020603050405020304" pitchFamily="18" charset="0"/>
                <a:ea typeface="Heiti SC Medium" pitchFamily="2" charset="-128"/>
                <a:cs typeface="Times New Roman" panose="02020603050405020304" pitchFamily="18" charset="0"/>
              </a:rPr>
              <a:t>我向李政道先生汇报了《中国高能物理发展战略》的要点，</a:t>
            </a:r>
            <a:r>
              <a:rPr lang="zh-CN" altLang="en-US" sz="2400" b="1" dirty="0">
                <a:latin typeface="Times New Roman" panose="02020603050405020304" pitchFamily="18" charset="0"/>
                <a:ea typeface="Heiti SC Medium" pitchFamily="2" charset="-128"/>
                <a:cs typeface="Times New Roman" panose="02020603050405020304" pitchFamily="18" charset="0"/>
              </a:rPr>
              <a:t>李先生表示支持。他多次强调非加速器物理实验的重要性和积极参加大型国际合作的必要性，并积极推动三代同步辐射光源建设。</a:t>
            </a:r>
            <a:endParaRPr lang="en-US" altLang="zh-CN" sz="2400" b="1" dirty="0">
              <a:latin typeface="Times New Roman" panose="02020603050405020304" pitchFamily="18" charset="0"/>
              <a:ea typeface="Heiti SC Medium" pitchFamily="2" charset="-128"/>
              <a:cs typeface="Times New Roman" panose="02020603050405020304" pitchFamily="18" charset="0"/>
            </a:endParaRPr>
          </a:p>
          <a:p>
            <a:r>
              <a:rPr lang="zh-CN" altLang="zh-CN" sz="2400" b="1" dirty="0">
                <a:latin typeface="Times New Roman" panose="02020603050405020304" pitchFamily="18" charset="0"/>
                <a:ea typeface="Heiti SC Medium" pitchFamily="2" charset="-128"/>
                <a:cs typeface="Times New Roman" panose="02020603050405020304" pitchFamily="18" charset="0"/>
              </a:rPr>
              <a:t>2000年10月我向李政道先生汇报了《中国高能物理与先进加速器发展</a:t>
            </a:r>
            <a:r>
              <a:rPr lang="zh-CN" altLang="en-US" sz="2400" b="1" dirty="0">
                <a:latin typeface="Times New Roman" panose="02020603050405020304" pitchFamily="18" charset="0"/>
                <a:ea typeface="Heiti SC Medium" pitchFamily="2" charset="-128"/>
                <a:cs typeface="Times New Roman" panose="02020603050405020304" pitchFamily="18" charset="0"/>
              </a:rPr>
              <a:t>目标</a:t>
            </a:r>
            <a:r>
              <a:rPr lang="zh-CN" altLang="zh-CN" sz="2400" b="1" dirty="0">
                <a:latin typeface="Times New Roman" panose="02020603050405020304" pitchFamily="18" charset="0"/>
                <a:ea typeface="Heiti SC Medium" pitchFamily="2" charset="-128"/>
                <a:cs typeface="Times New Roman" panose="02020603050405020304" pitchFamily="18" charset="0"/>
              </a:rPr>
              <a:t>》的要点，以及我们实施这个战略的部署。李先生十分肯定这个发展战略，认为报告很好的规划了中国高能物理的发展。他积极组织美国各大国家实验室通过中美高能物理会谈的合作机制支持高能物理所进行的BEPCII的设计和R&amp;D。</a:t>
            </a:r>
            <a:endParaRPr lang="en-US" altLang="zh-CN" sz="2400" b="1" dirty="0">
              <a:latin typeface="Times New Roman" panose="02020603050405020304" pitchFamily="18" charset="0"/>
              <a:ea typeface="Heiti SC Medium" pitchFamily="2" charset="-128"/>
              <a:cs typeface="Times New Roman" panose="02020603050405020304" pitchFamily="18" charset="0"/>
            </a:endParaRPr>
          </a:p>
          <a:p>
            <a:r>
              <a:rPr lang="zh-CN" altLang="zh-CN" sz="2400" b="1" dirty="0">
                <a:latin typeface="Times New Roman" panose="02020603050405020304" pitchFamily="18" charset="0"/>
                <a:ea typeface="Heiti SC Medium" pitchFamily="2" charset="-128"/>
                <a:cs typeface="Times New Roman" panose="02020603050405020304" pitchFamily="18" charset="0"/>
              </a:rPr>
              <a:t>从1999年夏天开始，高能所开始BEPCII的设计和R&amp;D。</a:t>
            </a:r>
          </a:p>
        </p:txBody>
      </p:sp>
    </p:spTree>
    <p:extLst>
      <p:ext uri="{BB962C8B-B14F-4D97-AF65-F5344CB8AC3E}">
        <p14:creationId xmlns:p14="http://schemas.microsoft.com/office/powerpoint/2010/main" val="1064317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43000" y="148208"/>
            <a:ext cx="6781800" cy="616496"/>
          </a:xfrm>
        </p:spPr>
        <p:txBody>
          <a:bodyPr/>
          <a:lstStyle/>
          <a:p>
            <a:pPr algn="ctr"/>
            <a:r>
              <a:rPr lang="zh-CN" altLang="zh-CN" b="1" dirty="0">
                <a:latin typeface="Times New Roman" panose="02020603050405020304" pitchFamily="18" charset="0"/>
                <a:ea typeface="Heiti SC Medium" pitchFamily="2" charset="-128"/>
                <a:cs typeface="Times New Roman" panose="02020603050405020304" pitchFamily="18" charset="0"/>
              </a:rPr>
              <a:t>来自CESRc竞争</a:t>
            </a:r>
            <a:endParaRPr kumimoji="1" lang="zh-CN" altLang="en-US" dirty="0">
              <a:latin typeface="Times New Roman" panose="02020603050405020304" pitchFamily="18" charset="0"/>
              <a:ea typeface="Heiti SC Medium" pitchFamily="2" charset="-128"/>
              <a:cs typeface="Times New Roman" panose="02020603050405020304" pitchFamily="18" charset="0"/>
            </a:endParaRP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179512" y="908720"/>
            <a:ext cx="8820472" cy="4724400"/>
          </a:xfrm>
        </p:spPr>
        <p:txBody>
          <a:bodyPr/>
          <a:lstStyle/>
          <a:p>
            <a:r>
              <a:rPr lang="zh-CN" altLang="zh-CN" sz="2400" b="1" dirty="0">
                <a:latin typeface="Times New Roman" panose="02020603050405020304" pitchFamily="18" charset="0"/>
                <a:ea typeface="Heiti SC Medium" pitchFamily="2" charset="-128"/>
                <a:cs typeface="Times New Roman" panose="02020603050405020304" pitchFamily="18" charset="0"/>
              </a:rPr>
              <a:t>2000年底CESR决定将其质心系能量从10GeV区域降低到Charm能量区域，即CESRc，设计亮度为3X10</a:t>
            </a:r>
            <a:r>
              <a:rPr lang="zh-CN" altLang="zh-CN" sz="2400" b="1" baseline="30000" dirty="0">
                <a:latin typeface="Times New Roman" panose="02020603050405020304" pitchFamily="18" charset="0"/>
                <a:ea typeface="Heiti SC Medium" pitchFamily="2" charset="-128"/>
                <a:cs typeface="Times New Roman" panose="02020603050405020304" pitchFamily="18" charset="0"/>
              </a:rPr>
              <a:t>32</a:t>
            </a:r>
            <a:r>
              <a:rPr lang="zh-CN" altLang="zh-CN" sz="2400" b="1" dirty="0">
                <a:latin typeface="Times New Roman" panose="02020603050405020304" pitchFamily="18" charset="0"/>
                <a:ea typeface="Heiti SC Medium" pitchFamily="2" charset="-128"/>
                <a:cs typeface="Times New Roman" panose="02020603050405020304" pitchFamily="18" charset="0"/>
              </a:rPr>
              <a:t>cm</a:t>
            </a:r>
            <a:r>
              <a:rPr lang="zh-CN" altLang="zh-CN" sz="2400" b="1" baseline="30000" dirty="0">
                <a:latin typeface="Times New Roman" panose="02020603050405020304" pitchFamily="18" charset="0"/>
                <a:ea typeface="Heiti SC Medium" pitchFamily="2" charset="-128"/>
                <a:cs typeface="Times New Roman" panose="02020603050405020304" pitchFamily="18" charset="0"/>
              </a:rPr>
              <a:t>-2</a:t>
            </a:r>
            <a:r>
              <a:rPr lang="zh-CN" altLang="zh-CN" sz="2400" b="1" dirty="0">
                <a:latin typeface="Times New Roman" panose="02020603050405020304" pitchFamily="18" charset="0"/>
                <a:ea typeface="Heiti SC Medium" pitchFamily="2" charset="-128"/>
                <a:cs typeface="Times New Roman" panose="02020603050405020304" pitchFamily="18" charset="0"/>
              </a:rPr>
              <a:t>s</a:t>
            </a:r>
            <a:r>
              <a:rPr lang="zh-CN" altLang="zh-CN" sz="2400" b="1" baseline="30000" dirty="0">
                <a:latin typeface="Times New Roman" panose="02020603050405020304" pitchFamily="18" charset="0"/>
                <a:ea typeface="Heiti SC Medium" pitchFamily="2" charset="-128"/>
                <a:cs typeface="Times New Roman" panose="02020603050405020304" pitchFamily="18" charset="0"/>
              </a:rPr>
              <a:t>-1</a:t>
            </a:r>
            <a:r>
              <a:rPr lang="zh-CN" altLang="zh-CN" sz="2400" b="1" dirty="0">
                <a:latin typeface="Times New Roman" panose="02020603050405020304" pitchFamily="18" charset="0"/>
                <a:ea typeface="Heiti SC Medium" pitchFamily="2" charset="-128"/>
                <a:cs typeface="Times New Roman" panose="02020603050405020304" pitchFamily="18" charset="0"/>
              </a:rPr>
              <a:t>，与BEPCII单环方案的亮度相同。</a:t>
            </a:r>
            <a:endParaRPr lang="en-US" altLang="zh-CN" sz="2400" b="1" dirty="0">
              <a:latin typeface="Times New Roman" panose="02020603050405020304" pitchFamily="18" charset="0"/>
              <a:ea typeface="Heiti SC Medium" pitchFamily="2" charset="-128"/>
              <a:cs typeface="Times New Roman" panose="02020603050405020304" pitchFamily="18" charset="0"/>
            </a:endParaRPr>
          </a:p>
          <a:p>
            <a:r>
              <a:rPr lang="zh-CN" altLang="zh-CN" sz="2400" b="1" dirty="0">
                <a:latin typeface="Times New Roman" panose="02020603050405020304" pitchFamily="18" charset="0"/>
                <a:ea typeface="Heiti SC Medium" pitchFamily="2" charset="-128"/>
                <a:cs typeface="Times New Roman" panose="02020603050405020304" pitchFamily="18" charset="0"/>
              </a:rPr>
              <a:t>为讨论</a:t>
            </a:r>
            <a:r>
              <a:rPr lang="en-US" altLang="zh-CN" sz="2400" b="1" dirty="0">
                <a:latin typeface="Times New Roman" panose="02020603050405020304" pitchFamily="18" charset="0"/>
                <a:ea typeface="Heiti SC Medium" pitchFamily="2" charset="-128"/>
                <a:cs typeface="Times New Roman" panose="02020603050405020304" pitchFamily="18" charset="0"/>
              </a:rPr>
              <a:t>BEPCII</a:t>
            </a:r>
            <a:r>
              <a:rPr lang="zh-CN" altLang="zh-CN" sz="2400" b="1" dirty="0">
                <a:latin typeface="Times New Roman" panose="02020603050405020304" pitchFamily="18" charset="0"/>
                <a:ea typeface="Heiti SC Medium" pitchFamily="2" charset="-128"/>
                <a:cs typeface="Times New Roman" panose="02020603050405020304" pitchFamily="18" charset="0"/>
              </a:rPr>
              <a:t>的设计，我和张闯、李卫国于2000年1月访问了CESR。CESR颇为冷淡，没有任何技术讨论</a:t>
            </a:r>
            <a:r>
              <a:rPr lang="zh-CN" altLang="en-US" sz="2400" b="1" dirty="0">
                <a:latin typeface="Times New Roman" panose="02020603050405020304" pitchFamily="18" charset="0"/>
                <a:ea typeface="Heiti SC Medium" pitchFamily="2" charset="-128"/>
                <a:cs typeface="Times New Roman" panose="02020603050405020304" pitchFamily="18" charset="0"/>
              </a:rPr>
              <a:t>，不能参观</a:t>
            </a:r>
            <a:r>
              <a:rPr lang="zh-CN" altLang="zh-CN" sz="2400" b="1" dirty="0">
                <a:latin typeface="Times New Roman" panose="02020603050405020304" pitchFamily="18" charset="0"/>
                <a:ea typeface="Heiti SC Medium" pitchFamily="2" charset="-128"/>
                <a:cs typeface="Times New Roman" panose="02020603050405020304" pitchFamily="18" charset="0"/>
              </a:rPr>
              <a:t>超导腔实验室。所长M.Tigler认为，CESR已成功实现10GeV的麻花轨道</a:t>
            </a:r>
            <a:r>
              <a:rPr lang="zh-CN" altLang="en-US" sz="2400" b="1" dirty="0">
                <a:latin typeface="Times New Roman" panose="02020603050405020304" pitchFamily="18" charset="0"/>
                <a:ea typeface="Heiti SC Medium" pitchFamily="2" charset="-128"/>
                <a:cs typeface="Times New Roman" panose="02020603050405020304" pitchFamily="18" charset="0"/>
              </a:rPr>
              <a:t>，</a:t>
            </a:r>
            <a:r>
              <a:rPr lang="zh-CN" altLang="zh-CN" sz="2400" b="1" dirty="0">
                <a:latin typeface="Times New Roman" panose="02020603050405020304" pitchFamily="18" charset="0"/>
                <a:ea typeface="Heiti SC Medium" pitchFamily="2" charset="-128"/>
                <a:cs typeface="Times New Roman" panose="02020603050405020304" pitchFamily="18" charset="0"/>
              </a:rPr>
              <a:t>两年内降低能量，转换为CESRc是相当容易的。</a:t>
            </a:r>
            <a:endParaRPr lang="en-US" altLang="zh-CN" sz="2400" b="1" dirty="0">
              <a:latin typeface="Times New Roman" panose="02020603050405020304" pitchFamily="18" charset="0"/>
              <a:ea typeface="Heiti SC Medium" pitchFamily="2" charset="-128"/>
              <a:cs typeface="Times New Roman" panose="02020603050405020304" pitchFamily="18" charset="0"/>
            </a:endParaRPr>
          </a:p>
          <a:p>
            <a:r>
              <a:rPr lang="zh-CN" altLang="zh-CN" sz="2400" b="1" dirty="0">
                <a:latin typeface="Times New Roman" panose="02020603050405020304" pitchFamily="18" charset="0"/>
                <a:ea typeface="Heiti SC Medium" pitchFamily="2" charset="-128"/>
                <a:cs typeface="Times New Roman" panose="02020603050405020304" pitchFamily="18" charset="0"/>
              </a:rPr>
              <a:t>单环版BEPCII的麻花轨道方案需要相当长的建设和调试时间，很难与CESRc竞争。</a:t>
            </a:r>
            <a:endParaRPr lang="en-US" altLang="zh-CN" sz="2400" b="1" dirty="0">
              <a:latin typeface="Times New Roman" panose="02020603050405020304" pitchFamily="18" charset="0"/>
              <a:ea typeface="Heiti SC Medium" pitchFamily="2" charset="-128"/>
              <a:cs typeface="Times New Roman" panose="02020603050405020304" pitchFamily="18" charset="0"/>
            </a:endParaRPr>
          </a:p>
          <a:p>
            <a:r>
              <a:rPr lang="zh-CN" altLang="zh-CN" sz="2400" b="1" dirty="0">
                <a:latin typeface="Times New Roman" panose="02020603050405020304" pitchFamily="18" charset="0"/>
                <a:ea typeface="Heiti SC Medium" pitchFamily="2" charset="-128"/>
                <a:cs typeface="Times New Roman" panose="02020603050405020304" pitchFamily="18" charset="0"/>
              </a:rPr>
              <a:t>访问SLAC。Dorfan</a:t>
            </a:r>
            <a:r>
              <a:rPr lang="zh-CN" altLang="en-US" sz="2400" b="1" dirty="0">
                <a:latin typeface="Times New Roman" panose="02020603050405020304" pitchFamily="18" charset="0"/>
                <a:ea typeface="Heiti SC Medium" pitchFamily="2" charset="-128"/>
                <a:cs typeface="Times New Roman" panose="02020603050405020304" pitchFamily="18" charset="0"/>
              </a:rPr>
              <a:t>所长</a:t>
            </a:r>
            <a:r>
              <a:rPr lang="zh-CN" altLang="zh-CN" sz="2400" b="1" dirty="0">
                <a:latin typeface="Times New Roman" panose="02020603050405020304" pitchFamily="18" charset="0"/>
                <a:ea typeface="Heiti SC Medium" pitchFamily="2" charset="-128"/>
                <a:cs typeface="Times New Roman" panose="02020603050405020304" pitchFamily="18" charset="0"/>
              </a:rPr>
              <a:t>和.Richter教授鼓励我们继续</a:t>
            </a:r>
            <a:r>
              <a:rPr lang="zh-CN" altLang="en-US" sz="2400" b="1" dirty="0">
                <a:latin typeface="Times New Roman" panose="02020603050405020304" pitchFamily="18" charset="0"/>
                <a:ea typeface="Heiti SC Medium" pitchFamily="2" charset="-128"/>
                <a:cs typeface="Times New Roman" panose="02020603050405020304" pitchFamily="18" charset="0"/>
              </a:rPr>
              <a:t>推动</a:t>
            </a:r>
            <a:r>
              <a:rPr lang="zh-CN" altLang="zh-CN" sz="2400" b="1" dirty="0">
                <a:latin typeface="Times New Roman" panose="02020603050405020304" pitchFamily="18" charset="0"/>
                <a:ea typeface="Heiti SC Medium" pitchFamily="2" charset="-128"/>
                <a:cs typeface="Times New Roman" panose="02020603050405020304" pitchFamily="18" charset="0"/>
              </a:rPr>
              <a:t>双环方案</a:t>
            </a:r>
            <a:r>
              <a:rPr lang="zh-CN" altLang="en-US" sz="2400" b="1" dirty="0">
                <a:latin typeface="Times New Roman" panose="02020603050405020304" pitchFamily="18" charset="0"/>
                <a:ea typeface="Heiti SC Medium" pitchFamily="2" charset="-128"/>
                <a:cs typeface="Times New Roman" panose="02020603050405020304" pitchFamily="18" charset="0"/>
              </a:rPr>
              <a:t>：</a:t>
            </a:r>
            <a:r>
              <a:rPr lang="zh-CN" altLang="zh-CN" sz="2400" b="1" dirty="0">
                <a:latin typeface="Times New Roman" panose="02020603050405020304" pitchFamily="18" charset="0"/>
                <a:ea typeface="Heiti SC Medium" pitchFamily="2" charset="-128"/>
                <a:cs typeface="Times New Roman" panose="02020603050405020304" pitchFamily="18" charset="0"/>
              </a:rPr>
              <a:t>与CESRc方案相比，BEPCII双环方案更加可行和可靠。</a:t>
            </a:r>
          </a:p>
          <a:p>
            <a:r>
              <a:rPr lang="zh-CN" altLang="zh-CN" sz="2400" b="1" dirty="0">
                <a:latin typeface="Times New Roman" panose="02020603050405020304" pitchFamily="18" charset="0"/>
                <a:ea typeface="Heiti SC Medium" pitchFamily="2" charset="-128"/>
                <a:cs typeface="Times New Roman" panose="02020603050405020304" pitchFamily="18" charset="0"/>
              </a:rPr>
              <a:t>李先生意味深长的说：</a:t>
            </a:r>
            <a:r>
              <a:rPr lang="en-US" altLang="zh-CN" sz="2400" b="1" dirty="0">
                <a:latin typeface="Times New Roman" panose="02020603050405020304" pitchFamily="18" charset="0"/>
                <a:ea typeface="Heiti SC Medium" pitchFamily="2" charset="-128"/>
                <a:cs typeface="Times New Roman" panose="02020603050405020304" pitchFamily="18" charset="0"/>
              </a:rPr>
              <a:t>“Life is interesting”</a:t>
            </a:r>
            <a:r>
              <a:rPr lang="zh-CN" altLang="zh-CN" sz="2400" b="1" dirty="0">
                <a:latin typeface="Times New Roman" panose="02020603050405020304" pitchFamily="18" charset="0"/>
                <a:ea typeface="Heiti SC Medium" pitchFamily="2" charset="-128"/>
                <a:cs typeface="Times New Roman" panose="02020603050405020304" pitchFamily="18" charset="0"/>
              </a:rPr>
              <a:t>。 </a:t>
            </a:r>
          </a:p>
          <a:p>
            <a:r>
              <a:rPr lang="zh-CN" altLang="zh-CN" sz="2400" b="1" dirty="0">
                <a:latin typeface="Times New Roman" panose="02020603050405020304" pitchFamily="18" charset="0"/>
                <a:ea typeface="Heiti SC Medium" pitchFamily="2" charset="-128"/>
                <a:cs typeface="Times New Roman" panose="02020603050405020304" pitchFamily="18" charset="0"/>
              </a:rPr>
              <a:t>CESRc对BEPCII的冲击是巨大的。高能所有人很悲观，认为BEPC在与CESRc的竞争中必败无疑。</a:t>
            </a:r>
          </a:p>
        </p:txBody>
      </p:sp>
    </p:spTree>
    <p:extLst>
      <p:ext uri="{BB962C8B-B14F-4D97-AF65-F5344CB8AC3E}">
        <p14:creationId xmlns:p14="http://schemas.microsoft.com/office/powerpoint/2010/main" val="1715775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43000" y="76200"/>
            <a:ext cx="6781800" cy="832520"/>
          </a:xfrm>
        </p:spPr>
        <p:txBody>
          <a:bodyPr/>
          <a:lstStyle/>
          <a:p>
            <a:pPr algn="ctr"/>
            <a:r>
              <a:rPr lang="zh-CN" altLang="zh-CN" b="1" dirty="0">
                <a:latin typeface="Times New Roman" panose="02020603050405020304" pitchFamily="18" charset="0"/>
                <a:ea typeface="Heiti SC Medium" pitchFamily="2" charset="-128"/>
                <a:cs typeface="Times New Roman" panose="02020603050405020304" pitchFamily="18" charset="0"/>
              </a:rPr>
              <a:t>BEPC II</a:t>
            </a:r>
            <a:r>
              <a:rPr lang="zh-CN" altLang="en-US" b="1" dirty="0">
                <a:latin typeface="Times New Roman" panose="02020603050405020304" pitchFamily="18" charset="0"/>
                <a:ea typeface="Heiti SC Medium" pitchFamily="2" charset="-128"/>
                <a:cs typeface="Times New Roman" panose="02020603050405020304" pitchFamily="18" charset="0"/>
              </a:rPr>
              <a:t>调整为</a:t>
            </a:r>
            <a:r>
              <a:rPr lang="zh-CN" altLang="zh-CN" b="1" dirty="0">
                <a:latin typeface="Times New Roman" panose="02020603050405020304" pitchFamily="18" charset="0"/>
                <a:ea typeface="Heiti SC Medium" pitchFamily="2" charset="-128"/>
                <a:cs typeface="Times New Roman" panose="02020603050405020304" pitchFamily="18" charset="0"/>
              </a:rPr>
              <a:t>双环设计</a:t>
            </a:r>
            <a:r>
              <a:rPr lang="zh-CN" altLang="en-US" b="1" dirty="0">
                <a:latin typeface="Times New Roman" panose="02020603050405020304" pitchFamily="18" charset="0"/>
                <a:ea typeface="Heiti SC Medium" pitchFamily="2" charset="-128"/>
                <a:cs typeface="Times New Roman" panose="02020603050405020304" pitchFamily="18" charset="0"/>
              </a:rPr>
              <a:t>方案</a:t>
            </a:r>
            <a:endParaRPr kumimoji="1" lang="zh-CN" altLang="en-US" dirty="0">
              <a:latin typeface="Times New Roman" panose="02020603050405020304" pitchFamily="18" charset="0"/>
              <a:ea typeface="Heiti SC Medium" pitchFamily="2"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23528" y="1219200"/>
                <a:ext cx="8208912" cy="4724400"/>
              </a:xfrm>
            </p:spPr>
            <p:txBody>
              <a:bodyPr/>
              <a:lstStyle/>
              <a:p>
                <a:r>
                  <a:rPr lang="zh-CN" altLang="zh-CN" sz="2400" dirty="0">
                    <a:latin typeface="Times New Roman" panose="02020603050405020304" pitchFamily="18" charset="0"/>
                    <a:ea typeface="Heiti SC Medium" pitchFamily="2" charset="-128"/>
                    <a:cs typeface="Times New Roman" panose="02020603050405020304" pitchFamily="18" charset="0"/>
                  </a:rPr>
                  <a:t>日本</a:t>
                </a:r>
                <a:r>
                  <a:rPr lang="en-US" altLang="zh-CN" sz="2400" dirty="0">
                    <a:latin typeface="Times New Roman" panose="02020603050405020304" pitchFamily="18" charset="0"/>
                    <a:ea typeface="Heiti SC Medium" pitchFamily="2" charset="-128"/>
                    <a:cs typeface="Times New Roman" panose="02020603050405020304" pitchFamily="18" charset="0"/>
                  </a:rPr>
                  <a:t>KEK</a:t>
                </a:r>
                <a:r>
                  <a:rPr lang="zh-CN" altLang="zh-CN" sz="2400" dirty="0">
                    <a:latin typeface="Times New Roman" panose="02020603050405020304" pitchFamily="18" charset="0"/>
                    <a:ea typeface="Heiti SC Medium" pitchFamily="2" charset="-128"/>
                    <a:cs typeface="Times New Roman" panose="02020603050405020304" pitchFamily="18" charset="0"/>
                  </a:rPr>
                  <a:t>在KEKB成功实现大交叉角碰撞。这使得我们在BEPC现有的隧道内</a:t>
                </a:r>
                <a:r>
                  <a:rPr lang="zh-CN" altLang="en-US" sz="2400" dirty="0">
                    <a:latin typeface="Times New Roman" panose="02020603050405020304" pitchFamily="18" charset="0"/>
                    <a:ea typeface="Heiti SC Medium" pitchFamily="2" charset="-128"/>
                    <a:cs typeface="Times New Roman" panose="02020603050405020304" pitchFamily="18" charset="0"/>
                  </a:rPr>
                  <a:t>实现</a:t>
                </a:r>
                <a:r>
                  <a:rPr lang="zh-CN" altLang="zh-CN" sz="2400" dirty="0">
                    <a:latin typeface="Times New Roman" panose="02020603050405020304" pitchFamily="18" charset="0"/>
                    <a:ea typeface="Heiti SC Medium" pitchFamily="2" charset="-128"/>
                    <a:cs typeface="Times New Roman" panose="02020603050405020304" pitchFamily="18" charset="0"/>
                  </a:rPr>
                  <a:t>大交叉角对撞，建设双环对撞机。</a:t>
                </a:r>
                <a:endParaRPr lang="en-US" altLang="zh-CN" sz="2400" dirty="0">
                  <a:latin typeface="Times New Roman" panose="02020603050405020304" pitchFamily="18" charset="0"/>
                  <a:ea typeface="Heiti SC Medium" pitchFamily="2" charset="-128"/>
                  <a:cs typeface="Times New Roman" panose="02020603050405020304" pitchFamily="18" charset="0"/>
                </a:endParaRPr>
              </a:p>
              <a:p>
                <a:r>
                  <a:rPr lang="zh-CN" altLang="zh-CN" sz="2400" dirty="0">
                    <a:latin typeface="Times New Roman" panose="02020603050405020304" pitchFamily="18" charset="0"/>
                    <a:ea typeface="Heiti SC Medium" pitchFamily="2" charset="-128"/>
                    <a:cs typeface="Times New Roman" panose="02020603050405020304" pitchFamily="18" charset="0"/>
                  </a:rPr>
                  <a:t>集中力量开始了BEPCII的双环设计研究。我们深入进行BEPCII的双环方案设计。详细的Lattice计算表明，利用KEKB的大交叉角对撞，高性能双环方案可以在BEPC隧道中实现</a:t>
                </a:r>
                <a14:m>
                  <m:oMath xmlns:m="http://schemas.openxmlformats.org/officeDocument/2006/math">
                    <m:r>
                      <a:rPr lang="en-US" altLang="zh-CN" sz="2400" i="1" smtClean="0">
                        <a:latin typeface="Cambria Math" panose="02040503050406030204" pitchFamily="18" charset="0"/>
                        <a:ea typeface="Cambria Math" panose="02040503050406030204" pitchFamily="18" charset="0"/>
                      </a:rPr>
                      <m:t>±</m:t>
                    </m:r>
                  </m:oMath>
                </a14:m>
                <a:r>
                  <a:rPr lang="en-US" altLang="zh-CN" sz="2400" dirty="0">
                    <a:latin typeface="Times New Roman" panose="02020603050405020304" pitchFamily="18" charset="0"/>
                    <a:ea typeface="Heiti SC Medium" pitchFamily="2" charset="-128"/>
                    <a:cs typeface="Times New Roman" panose="02020603050405020304" pitchFamily="18" charset="0"/>
                  </a:rPr>
                  <a:t>11mRad</a:t>
                </a:r>
                <a:r>
                  <a:rPr lang="zh-CN" altLang="zh-CN" sz="2400" dirty="0">
                    <a:latin typeface="Times New Roman" panose="02020603050405020304" pitchFamily="18" charset="0"/>
                    <a:ea typeface="Heiti SC Medium" pitchFamily="2" charset="-128"/>
                    <a:cs typeface="Times New Roman" panose="02020603050405020304" pitchFamily="18" charset="0"/>
                  </a:rPr>
                  <a:t>。</a:t>
                </a:r>
                <a:r>
                  <a:rPr lang="zh-CN" altLang="en-US" sz="2400" dirty="0">
                    <a:latin typeface="Times New Roman" panose="02020603050405020304" pitchFamily="18" charset="0"/>
                    <a:ea typeface="Heiti SC Medium" pitchFamily="2" charset="-128"/>
                    <a:cs typeface="Times New Roman" panose="02020603050405020304" pitchFamily="18" charset="0"/>
                  </a:rPr>
                  <a:t> </a:t>
                </a:r>
                <a:endParaRPr lang="en-US" altLang="zh-CN" sz="2400" dirty="0">
                  <a:latin typeface="Times New Roman" panose="02020603050405020304" pitchFamily="18" charset="0"/>
                  <a:ea typeface="Heiti SC Medium" pitchFamily="2" charset="-128"/>
                  <a:cs typeface="Times New Roman" panose="02020603050405020304" pitchFamily="18" charset="0"/>
                </a:endParaRPr>
              </a:p>
              <a:p>
                <a:r>
                  <a:rPr lang="zh-CN" altLang="zh-CN" sz="2400" dirty="0">
                    <a:latin typeface="Times New Roman" panose="02020603050405020304" pitchFamily="18" charset="0"/>
                    <a:ea typeface="Heiti SC Medium" pitchFamily="2" charset="-128"/>
                    <a:cs typeface="Times New Roman" panose="02020603050405020304" pitchFamily="18" charset="0"/>
                  </a:rPr>
                  <a:t>从加速器物理的角度来看，CESRc是一个短平快的方案，有很大的不确定性，以前从未做过，很难预测是否可行。我们不能放弃竞争。</a:t>
                </a:r>
                <a:endParaRPr lang="en-US" altLang="zh-CN" sz="2400" dirty="0">
                  <a:latin typeface="Times New Roman" panose="02020603050405020304" pitchFamily="18" charset="0"/>
                  <a:ea typeface="Heiti SC Medium" pitchFamily="2" charset="-128"/>
                  <a:cs typeface="Times New Roman" panose="02020603050405020304" pitchFamily="18" charset="0"/>
                </a:endParaRPr>
              </a:p>
              <a:p>
                <a:r>
                  <a:rPr lang="zh-CN" altLang="zh-CN" sz="2400" dirty="0">
                    <a:latin typeface="Times New Roman" panose="02020603050405020304" pitchFamily="18" charset="0"/>
                    <a:ea typeface="Heiti SC Medium" pitchFamily="2" charset="-128"/>
                    <a:cs typeface="Times New Roman" panose="02020603050405020304" pitchFamily="18" charset="0"/>
                  </a:rPr>
                  <a:t>BEPC II应在J/</a:t>
                </a:r>
                <a:r>
                  <a:rPr lang="en-US" altLang="zh-CN" sz="2400" b="1" dirty="0" err="1">
                    <a:latin typeface="Times New Roman" panose="02020603050405020304" pitchFamily="18" charset="0"/>
                    <a:ea typeface="Heiti SC Medium" pitchFamily="2" charset="-128"/>
                    <a:cs typeface="Times New Roman" panose="02020603050405020304" pitchFamily="18" charset="0"/>
                  </a:rPr>
                  <a:t>ψ</a:t>
                </a:r>
                <a:r>
                  <a:rPr lang="en-US" altLang="zh-CN" sz="2400" b="1" dirty="0">
                    <a:latin typeface="Times New Roman" panose="02020603050405020304" pitchFamily="18" charset="0"/>
                    <a:ea typeface="Heiti SC Medium" pitchFamily="2" charset="-128"/>
                    <a:cs typeface="Times New Roman" panose="02020603050405020304" pitchFamily="18" charset="0"/>
                  </a:rPr>
                  <a:t>′</a:t>
                </a:r>
                <a:r>
                  <a:rPr lang="zh-CN" altLang="zh-CN" sz="2400" dirty="0">
                    <a:latin typeface="Times New Roman" panose="02020603050405020304" pitchFamily="18" charset="0"/>
                    <a:ea typeface="Heiti SC Medium" pitchFamily="2" charset="-128"/>
                    <a:cs typeface="Times New Roman" panose="02020603050405020304" pitchFamily="18" charset="0"/>
                  </a:rPr>
                  <a:t>和</a:t>
                </a:r>
                <a:r>
                  <a:rPr lang="en-US" altLang="zh-CN" sz="2400" b="1" dirty="0" err="1">
                    <a:latin typeface="Times New Roman" panose="02020603050405020304" pitchFamily="18" charset="0"/>
                    <a:ea typeface="Heiti SC Medium" pitchFamily="2" charset="-128"/>
                    <a:cs typeface="Times New Roman" panose="02020603050405020304" pitchFamily="18" charset="0"/>
                  </a:rPr>
                  <a:t>ψ</a:t>
                </a:r>
                <a:r>
                  <a:rPr lang="en-US" altLang="zh-CN" sz="2400" b="1" dirty="0">
                    <a:latin typeface="Times New Roman" panose="02020603050405020304" pitchFamily="18" charset="0"/>
                    <a:ea typeface="Heiti SC Medium" pitchFamily="2" charset="-128"/>
                    <a:cs typeface="Times New Roman" panose="02020603050405020304" pitchFamily="18" charset="0"/>
                  </a:rPr>
                  <a:t>′</a:t>
                </a:r>
                <a:r>
                  <a:rPr lang="zh-CN" altLang="zh-CN" sz="2400" dirty="0">
                    <a:latin typeface="Times New Roman" panose="02020603050405020304" pitchFamily="18" charset="0"/>
                    <a:ea typeface="Heiti SC Medium" pitchFamily="2" charset="-128"/>
                    <a:cs typeface="Times New Roman" panose="02020603050405020304" pitchFamily="18" charset="0"/>
                  </a:rPr>
                  <a:t>能量上优化，其物理潜力要比CESRc高得多。设计亮度应比CESRc的设计亮度高3-4倍。</a:t>
                </a:r>
              </a:p>
              <a:p>
                <a:pPr marL="0" indent="0">
                  <a:buNone/>
                </a:pPr>
                <a:r>
                  <a:rPr kumimoji="1" lang="zh-CN" altLang="en-US" sz="2400" dirty="0">
                    <a:latin typeface="Times New Roman" panose="02020603050405020304" pitchFamily="18" charset="0"/>
                    <a:ea typeface="Heiti SC Medium" pitchFamily="2" charset="-128"/>
                    <a:cs typeface="Times New Roman" panose="02020603050405020304" pitchFamily="18" charset="0"/>
                  </a:rPr>
                  <a:t> </a:t>
                </a:r>
              </a:p>
              <a:p>
                <a:endParaRPr kumimoji="1" lang="zh-CN" altLang="en-US" sz="2400" dirty="0">
                  <a:latin typeface="Times New Roman" panose="02020603050405020304" pitchFamily="18" charset="0"/>
                  <a:ea typeface="Heiti SC Medium" pitchFamily="2" charset="-128"/>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FD62800D-C2B5-424F-B88E-09454E77EFDA}"/>
                  </a:ext>
                </a:extLst>
              </p:cNvPr>
              <p:cNvSpPr>
                <a:spLocks noGrp="1" noRot="1" noChangeAspect="1" noMove="1" noResize="1" noEditPoints="1" noAdjustHandles="1" noChangeArrowheads="1" noChangeShapeType="1" noTextEdit="1"/>
              </p:cNvSpPr>
              <p:nvPr>
                <p:ph idx="1"/>
              </p:nvPr>
            </p:nvSpPr>
            <p:spPr>
              <a:xfrm>
                <a:off x="323528" y="1219200"/>
                <a:ext cx="8208912" cy="4724400"/>
              </a:xfrm>
              <a:blipFill>
                <a:blip r:embed="rId2"/>
                <a:stretch>
                  <a:fillRect l="-926" t="-1613" r="-216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12466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43000" y="76200"/>
            <a:ext cx="6781800" cy="760512"/>
          </a:xfrm>
        </p:spPr>
        <p:txBody>
          <a:bodyPr/>
          <a:lstStyle/>
          <a:p>
            <a:pPr algn="ctr"/>
            <a:r>
              <a:rPr lang="zh-CN" altLang="zh-CN" b="1" dirty="0">
                <a:latin typeface="Times New Roman" panose="02020603050405020304" pitchFamily="18" charset="0"/>
                <a:ea typeface="Heiti SC Medium" pitchFamily="2" charset="-128"/>
                <a:cs typeface="Times New Roman" panose="02020603050405020304" pitchFamily="18" charset="0"/>
              </a:rPr>
              <a:t>双环BEPCII的设计方案</a:t>
            </a:r>
            <a:endParaRPr kumimoji="1" lang="zh-CN" altLang="en-US" b="1" dirty="0">
              <a:latin typeface="Times New Roman" panose="02020603050405020304" pitchFamily="18" charset="0"/>
              <a:ea typeface="Heiti SC Medium" pitchFamily="2" charset="-128"/>
              <a:cs typeface="Times New Roman" panose="02020603050405020304" pitchFamily="18" charset="0"/>
            </a:endParaRP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23528" y="1219200"/>
            <a:ext cx="8208912" cy="4724400"/>
          </a:xfrm>
        </p:spPr>
        <p:txBody>
          <a:bodyPr/>
          <a:lstStyle/>
          <a:p>
            <a:pPr lvl="0"/>
            <a:r>
              <a:rPr lang="zh-CN" altLang="zh-CN" sz="2400" dirty="0">
                <a:latin typeface="Times New Roman" panose="02020603050405020304" pitchFamily="18" charset="0"/>
                <a:ea typeface="Heiti SC Medium" pitchFamily="2" charset="-128"/>
                <a:cs typeface="Times New Roman" panose="02020603050405020304" pitchFamily="18" charset="0"/>
              </a:rPr>
              <a:t>在BEPC隧道现有环内建造新环，两个半新环和两个半旧环在两个相互作用区域交叉，形成双环对撞机;</a:t>
            </a:r>
          </a:p>
          <a:p>
            <a:pPr lvl="0"/>
            <a:r>
              <a:rPr lang="zh-CN" altLang="zh-CN" sz="2400" dirty="0">
                <a:latin typeface="Times New Roman" panose="02020603050405020304" pitchFamily="18" charset="0"/>
                <a:ea typeface="Heiti SC Medium" pitchFamily="2" charset="-128"/>
                <a:cs typeface="Times New Roman" panose="02020603050405020304" pitchFamily="18" charset="0"/>
              </a:rPr>
              <a:t>11 mrad大交叉角水平碰撞;</a:t>
            </a:r>
          </a:p>
          <a:p>
            <a:pPr lvl="0"/>
            <a:r>
              <a:rPr lang="zh-CN" altLang="zh-CN" sz="2400" dirty="0">
                <a:latin typeface="Times New Roman" panose="02020603050405020304" pitchFamily="18" charset="0"/>
                <a:ea typeface="Heiti SC Medium" pitchFamily="2" charset="-128"/>
                <a:cs typeface="Times New Roman" panose="02020603050405020304" pitchFamily="18" charset="0"/>
              </a:rPr>
              <a:t>每环93束，总束电流约为1A;</a:t>
            </a:r>
          </a:p>
          <a:p>
            <a:pPr lvl="0"/>
            <a:r>
              <a:rPr lang="zh-CN" altLang="zh-CN" sz="2400" dirty="0">
                <a:latin typeface="Times New Roman" panose="02020603050405020304" pitchFamily="18" charset="0"/>
                <a:ea typeface="Heiti SC Medium" pitchFamily="2" charset="-128"/>
                <a:cs typeface="Times New Roman" panose="02020603050405020304" pitchFamily="18" charset="0"/>
              </a:rPr>
              <a:t>每个环采用一个500MHz的超导射频腔，对撞区使用超导插入磁铁;</a:t>
            </a:r>
          </a:p>
          <a:p>
            <a:pPr lvl="0"/>
            <a:r>
              <a:rPr lang="zh-CN" altLang="zh-CN" sz="2400" dirty="0">
                <a:latin typeface="Times New Roman" panose="02020603050405020304" pitchFamily="18" charset="0"/>
                <a:ea typeface="Heiti SC Medium" pitchFamily="2" charset="-128"/>
                <a:cs typeface="Times New Roman" panose="02020603050405020304" pitchFamily="18" charset="0"/>
              </a:rPr>
              <a:t>Linac升级:正电子注入速率&gt; 50mA/min。</a:t>
            </a:r>
          </a:p>
          <a:p>
            <a:pPr lvl="0"/>
            <a:r>
              <a:rPr lang="zh-CN" altLang="zh-CN" sz="2400" dirty="0">
                <a:latin typeface="Times New Roman" panose="02020603050405020304" pitchFamily="18" charset="0"/>
                <a:ea typeface="Heiti SC Medium" pitchFamily="2" charset="-128"/>
                <a:cs typeface="Times New Roman" panose="02020603050405020304" pitchFamily="18" charset="0"/>
              </a:rPr>
              <a:t>束流能量为1.89GeV时，亮度为10</a:t>
            </a:r>
            <a:r>
              <a:rPr lang="zh-CN" altLang="zh-CN" sz="2400" baseline="30000" dirty="0">
                <a:latin typeface="Times New Roman" panose="02020603050405020304" pitchFamily="18" charset="0"/>
                <a:ea typeface="Heiti SC Medium" pitchFamily="2" charset="-128"/>
                <a:cs typeface="Times New Roman" panose="02020603050405020304" pitchFamily="18" charset="0"/>
              </a:rPr>
              <a:t>33</a:t>
            </a:r>
            <a:r>
              <a:rPr lang="zh-CN" altLang="zh-CN" sz="2400" dirty="0">
                <a:latin typeface="Times New Roman" panose="02020603050405020304" pitchFamily="18" charset="0"/>
                <a:ea typeface="Heiti SC Medium" pitchFamily="2" charset="-128"/>
                <a:cs typeface="Times New Roman" panose="02020603050405020304" pitchFamily="18" charset="0"/>
              </a:rPr>
              <a:t>cm</a:t>
            </a:r>
            <a:r>
              <a:rPr lang="zh-CN" altLang="zh-CN" sz="2400" baseline="30000" dirty="0">
                <a:latin typeface="Times New Roman" panose="02020603050405020304" pitchFamily="18" charset="0"/>
                <a:ea typeface="Heiti SC Medium" pitchFamily="2" charset="-128"/>
                <a:cs typeface="Times New Roman" panose="02020603050405020304" pitchFamily="18" charset="0"/>
              </a:rPr>
              <a:t>-2</a:t>
            </a:r>
            <a:r>
              <a:rPr lang="zh-CN" altLang="zh-CN" sz="2400" dirty="0">
                <a:latin typeface="Times New Roman" panose="02020603050405020304" pitchFamily="18" charset="0"/>
                <a:ea typeface="Heiti SC Medium" pitchFamily="2" charset="-128"/>
                <a:cs typeface="Times New Roman" panose="02020603050405020304" pitchFamily="18" charset="0"/>
              </a:rPr>
              <a:t>s</a:t>
            </a:r>
            <a:r>
              <a:rPr lang="zh-CN" altLang="zh-CN" sz="2400" baseline="30000" dirty="0">
                <a:latin typeface="Times New Roman" panose="02020603050405020304" pitchFamily="18" charset="0"/>
                <a:ea typeface="Heiti SC Medium" pitchFamily="2" charset="-128"/>
                <a:cs typeface="Times New Roman" panose="02020603050405020304" pitchFamily="18" charset="0"/>
              </a:rPr>
              <a:t>-1</a:t>
            </a:r>
            <a:r>
              <a:rPr lang="zh-CN" altLang="zh-CN" sz="2400" dirty="0">
                <a:latin typeface="Times New Roman" panose="02020603050405020304" pitchFamily="18" charset="0"/>
                <a:ea typeface="Heiti SC Medium" pitchFamily="2" charset="-128"/>
                <a:cs typeface="Times New Roman" panose="02020603050405020304" pitchFamily="18" charset="0"/>
              </a:rPr>
              <a:t>，比BEPC增加了两个数量级。</a:t>
            </a:r>
          </a:p>
          <a:p>
            <a:pPr lvl="0"/>
            <a:r>
              <a:rPr lang="zh-CN" altLang="zh-CN" sz="2400" dirty="0">
                <a:latin typeface="Times New Roman" panose="02020603050405020304" pitchFamily="18" charset="0"/>
                <a:ea typeface="Heiti SC Medium" pitchFamily="2" charset="-128"/>
                <a:cs typeface="Times New Roman" panose="02020603050405020304" pitchFamily="18" charset="0"/>
              </a:rPr>
              <a:t>保持同步辐射运行模式，包括专用光和兼用光，性能大幅度提高</a:t>
            </a:r>
          </a:p>
        </p:txBody>
      </p:sp>
    </p:spTree>
    <p:extLst>
      <p:ext uri="{BB962C8B-B14F-4D97-AF65-F5344CB8AC3E}">
        <p14:creationId xmlns:p14="http://schemas.microsoft.com/office/powerpoint/2010/main" val="483175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43000" y="76200"/>
            <a:ext cx="6781800" cy="760512"/>
          </a:xfrm>
        </p:spPr>
        <p:txBody>
          <a:bodyPr/>
          <a:lstStyle/>
          <a:p>
            <a:pPr algn="ctr"/>
            <a:r>
              <a:rPr lang="zh-CN" altLang="zh-CN" dirty="0">
                <a:latin typeface="Times New Roman" panose="02020603050405020304" pitchFamily="18" charset="0"/>
                <a:ea typeface="Heiti SC Medium" pitchFamily="2" charset="-128"/>
                <a:cs typeface="Times New Roman" panose="02020603050405020304" pitchFamily="18" charset="0"/>
              </a:rPr>
              <a:t>新</a:t>
            </a:r>
            <a:r>
              <a:rPr lang="zh-CN" altLang="en-US" dirty="0">
                <a:latin typeface="Times New Roman" panose="02020603050405020304" pitchFamily="18" charset="0"/>
                <a:ea typeface="Heiti SC Medium" pitchFamily="2" charset="-128"/>
                <a:cs typeface="Times New Roman" panose="02020603050405020304" pitchFamily="18" charset="0"/>
              </a:rPr>
              <a:t>建</a:t>
            </a:r>
            <a:r>
              <a:rPr lang="zh-CN" altLang="zh-CN" dirty="0">
                <a:latin typeface="Times New Roman" panose="02020603050405020304" pitchFamily="18" charset="0"/>
                <a:ea typeface="Heiti SC Medium" pitchFamily="2" charset="-128"/>
                <a:cs typeface="Times New Roman" panose="02020603050405020304" pitchFamily="18" charset="0"/>
              </a:rPr>
              <a:t>探测器BESIII</a:t>
            </a:r>
            <a:endParaRPr kumimoji="1" lang="zh-CN" altLang="en-US" dirty="0">
              <a:latin typeface="Times New Roman" panose="02020603050405020304" pitchFamily="18" charset="0"/>
              <a:ea typeface="Heiti SC Medium" pitchFamily="2" charset="-128"/>
              <a:cs typeface="Times New Roman" panose="02020603050405020304" pitchFamily="18" charset="0"/>
            </a:endParaRP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23528" y="1219200"/>
            <a:ext cx="8136904" cy="5090120"/>
          </a:xfrm>
        </p:spPr>
        <p:txBody>
          <a:bodyPr/>
          <a:lstStyle/>
          <a:p>
            <a:pPr marL="0" indent="0">
              <a:buNone/>
            </a:pPr>
            <a:r>
              <a:rPr lang="zh-CN" altLang="zh-CN" dirty="0">
                <a:latin typeface="Times New Roman" panose="02020603050405020304" pitchFamily="18" charset="0"/>
                <a:ea typeface="Heiti SC Medium" pitchFamily="2" charset="-128"/>
                <a:cs typeface="Times New Roman" panose="02020603050405020304" pitchFamily="18" charset="0"/>
              </a:rPr>
              <a:t>BESIII将提供小的系统误差和非常高的数据采集率，以匹配高亮度的加速器</a:t>
            </a:r>
            <a:endParaRPr lang="en-US" altLang="zh-CN" dirty="0">
              <a:latin typeface="Times New Roman" panose="02020603050405020304" pitchFamily="18" charset="0"/>
              <a:ea typeface="Heiti SC Medium" pitchFamily="2" charset="-128"/>
              <a:cs typeface="Times New Roman" panose="02020603050405020304" pitchFamily="18" charset="0"/>
            </a:endParaRPr>
          </a:p>
          <a:p>
            <a:r>
              <a:rPr lang="zh-CN" altLang="zh-CN" dirty="0">
                <a:latin typeface="Times New Roman" panose="02020603050405020304" pitchFamily="18" charset="0"/>
                <a:ea typeface="Heiti SC Medium" pitchFamily="2" charset="-128"/>
                <a:cs typeface="Times New Roman" panose="02020603050405020304" pitchFamily="18" charset="0"/>
              </a:rPr>
              <a:t>1Tesla的大超导磁体，</a:t>
            </a:r>
            <a:endParaRPr lang="en-US" altLang="zh-CN" dirty="0">
              <a:latin typeface="Times New Roman" panose="02020603050405020304" pitchFamily="18" charset="0"/>
              <a:ea typeface="Heiti SC Medium" pitchFamily="2" charset="-128"/>
              <a:cs typeface="Times New Roman" panose="02020603050405020304" pitchFamily="18" charset="0"/>
            </a:endParaRPr>
          </a:p>
          <a:p>
            <a:r>
              <a:rPr lang="zh-CN" altLang="zh-CN" dirty="0">
                <a:latin typeface="Times New Roman" panose="02020603050405020304" pitchFamily="18" charset="0"/>
                <a:ea typeface="Heiti SC Medium" pitchFamily="2" charset="-128"/>
                <a:cs typeface="Times New Roman" panose="02020603050405020304" pitchFamily="18" charset="0"/>
              </a:rPr>
              <a:t>CsI晶体量能</a:t>
            </a:r>
            <a:endParaRPr lang="en-US" altLang="zh-CN" dirty="0">
              <a:latin typeface="Times New Roman" panose="02020603050405020304" pitchFamily="18" charset="0"/>
              <a:ea typeface="Heiti SC Medium" pitchFamily="2" charset="-128"/>
              <a:cs typeface="Times New Roman" panose="02020603050405020304" pitchFamily="18" charset="0"/>
            </a:endParaRPr>
          </a:p>
          <a:p>
            <a:r>
              <a:rPr lang="zh-CN" altLang="en-US" dirty="0">
                <a:latin typeface="Times New Roman" panose="02020603050405020304" pitchFamily="18" charset="0"/>
                <a:ea typeface="Heiti SC Medium" pitchFamily="2" charset="-128"/>
                <a:cs typeface="Times New Roman" panose="02020603050405020304" pitchFamily="18" charset="0"/>
              </a:rPr>
              <a:t>新建</a:t>
            </a:r>
            <a:r>
              <a:rPr lang="zh-CN" altLang="zh-CN" dirty="0">
                <a:latin typeface="Times New Roman" panose="02020603050405020304" pitchFamily="18" charset="0"/>
                <a:ea typeface="Heiti SC Medium" pitchFamily="2" charset="-128"/>
                <a:cs typeface="Times New Roman" panose="02020603050405020304" pitchFamily="18" charset="0"/>
              </a:rPr>
              <a:t>主漂移室</a:t>
            </a:r>
          </a:p>
          <a:p>
            <a:pPr marL="0" indent="0">
              <a:buNone/>
            </a:pPr>
            <a:r>
              <a:rPr lang="zh-CN" altLang="zh-CN" dirty="0">
                <a:latin typeface="Times New Roman" panose="02020603050405020304" pitchFamily="18" charset="0"/>
                <a:ea typeface="Heiti SC Medium" pitchFamily="2" charset="-128"/>
                <a:cs typeface="Times New Roman" panose="02020603050405020304" pitchFamily="18" charset="0"/>
              </a:rPr>
              <a:t>BEPCII/BESIII的设计和建造得到了国际高能物理界特别是美国国家实验室和KEK的大力支持，包括关键部件的设计、评审、研发和制造。</a:t>
            </a:r>
            <a:r>
              <a:rPr lang="zh-CN" altLang="en-US" dirty="0">
                <a:latin typeface="Times New Roman" panose="02020603050405020304" pitchFamily="18" charset="0"/>
                <a:ea typeface="Heiti SC Medium" pitchFamily="2" charset="-128"/>
                <a:cs typeface="Times New Roman" panose="02020603050405020304" pitchFamily="18" charset="0"/>
              </a:rPr>
              <a:t>李先生推动</a:t>
            </a:r>
            <a:r>
              <a:rPr lang="zh-CN" altLang="zh-CN" dirty="0">
                <a:latin typeface="Times New Roman" panose="02020603050405020304" pitchFamily="18" charset="0"/>
                <a:ea typeface="Heiti SC Medium" pitchFamily="2" charset="-128"/>
                <a:cs typeface="Times New Roman" panose="02020603050405020304" pitchFamily="18" charset="0"/>
              </a:rPr>
              <a:t>中美高能物理合作会议以BEPCII/BESIII合作为重点，协调在关键技术和部件方面的努力。</a:t>
            </a:r>
          </a:p>
        </p:txBody>
      </p:sp>
    </p:spTree>
    <p:extLst>
      <p:ext uri="{BB962C8B-B14F-4D97-AF65-F5344CB8AC3E}">
        <p14:creationId xmlns:p14="http://schemas.microsoft.com/office/powerpoint/2010/main" val="3063346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43000" y="116632"/>
            <a:ext cx="6781800" cy="810344"/>
          </a:xfrm>
        </p:spPr>
        <p:txBody>
          <a:bodyPr/>
          <a:lstStyle/>
          <a:p>
            <a:pPr algn="ctr"/>
            <a:r>
              <a:rPr kumimoji="1" lang="zh-CN" altLang="en-US" dirty="0">
                <a:latin typeface="Times New Roman" panose="02020603050405020304" pitchFamily="18" charset="0"/>
                <a:ea typeface="Heiti SC Medium" pitchFamily="2" charset="-128"/>
                <a:cs typeface="Times New Roman" panose="02020603050405020304" pitchFamily="18" charset="0"/>
              </a:rPr>
              <a:t>李先生积极推动</a:t>
            </a:r>
            <a:r>
              <a:rPr kumimoji="1" lang="en-US" altLang="zh-CN" dirty="0">
                <a:latin typeface="Times New Roman" panose="02020603050405020304" pitchFamily="18" charset="0"/>
                <a:ea typeface="Heiti SC Medium" pitchFamily="2" charset="-128"/>
                <a:cs typeface="Times New Roman" panose="02020603050405020304" pitchFamily="18" charset="0"/>
              </a:rPr>
              <a:t>BEPCII</a:t>
            </a:r>
            <a:endParaRPr kumimoji="1" lang="zh-CN" altLang="en-US" dirty="0">
              <a:latin typeface="Times New Roman" panose="02020603050405020304" pitchFamily="18" charset="0"/>
              <a:ea typeface="Heiti SC Medium" pitchFamily="2" charset="-128"/>
              <a:cs typeface="Times New Roman" panose="02020603050405020304" pitchFamily="18" charset="0"/>
            </a:endParaRP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23528" y="1003176"/>
            <a:ext cx="8496944" cy="4724400"/>
          </a:xfrm>
        </p:spPr>
        <p:txBody>
          <a:bodyPr/>
          <a:lstStyle/>
          <a:p>
            <a:pPr marL="0" indent="0">
              <a:buNone/>
            </a:pPr>
            <a:r>
              <a:rPr lang="zh-CN" altLang="zh-CN" sz="2400" b="1" dirty="0">
                <a:latin typeface="Times New Roman" panose="02020603050405020304" pitchFamily="18" charset="0"/>
                <a:ea typeface="Heiti SC Medium" pitchFamily="2" charset="-128"/>
                <a:cs typeface="Times New Roman" panose="02020603050405020304" pitchFamily="18" charset="0"/>
              </a:rPr>
              <a:t>2001年6月我向李先生详细汇报了BEPCII的双环方案和面临的竞争。李先生明确支持双环方案，并强调：</a:t>
            </a:r>
          </a:p>
          <a:p>
            <a:pPr lvl="0"/>
            <a:r>
              <a:rPr lang="zh-CN" altLang="zh-CN" sz="2400" b="1" dirty="0">
                <a:latin typeface="Times New Roman" panose="02020603050405020304" pitchFamily="18" charset="0"/>
                <a:ea typeface="Heiti SC Medium" pitchFamily="2" charset="-128"/>
                <a:cs typeface="Times New Roman" panose="02020603050405020304" pitchFamily="18" charset="0"/>
              </a:rPr>
              <a:t>CESR 转入粲能区运行，表明粲物理重要，我们的发展战略是正确的。</a:t>
            </a:r>
          </a:p>
          <a:p>
            <a:pPr lvl="0"/>
            <a:r>
              <a:rPr lang="zh-CN" altLang="zh-CN" sz="2400" b="1" dirty="0">
                <a:latin typeface="Times New Roman" panose="02020603050405020304" pitchFamily="18" charset="0"/>
                <a:ea typeface="Heiti SC Medium" pitchFamily="2" charset="-128"/>
                <a:cs typeface="Times New Roman" panose="02020603050405020304" pitchFamily="18" charset="0"/>
              </a:rPr>
              <a:t>竞争利大于弊，能逼迫我们努力奋斗，并吸引国际高能界的重视，互相检验重大成果。</a:t>
            </a:r>
          </a:p>
          <a:p>
            <a:pPr lvl="0"/>
            <a:r>
              <a:rPr lang="zh-CN" altLang="zh-CN" sz="2400" b="1" dirty="0">
                <a:latin typeface="Times New Roman" panose="02020603050405020304" pitchFamily="18" charset="0"/>
                <a:ea typeface="Heiti SC Medium" pitchFamily="2" charset="-128"/>
                <a:cs typeface="Times New Roman" panose="02020603050405020304" pitchFamily="18" charset="0"/>
              </a:rPr>
              <a:t>充分发挥中美高能物理会谈合作渠道，支持BEPCII。</a:t>
            </a:r>
          </a:p>
          <a:p>
            <a:pPr lvl="0"/>
            <a:r>
              <a:rPr lang="zh-CN" altLang="en-US" sz="2400" b="1" dirty="0">
                <a:latin typeface="Times New Roman" panose="02020603050405020304" pitchFamily="18" charset="0"/>
                <a:ea typeface="Heiti SC Medium" pitchFamily="2" charset="-128"/>
                <a:cs typeface="Times New Roman" panose="02020603050405020304" pitchFamily="18" charset="0"/>
              </a:rPr>
              <a:t>高能所</a:t>
            </a:r>
            <a:r>
              <a:rPr lang="zh-CN" altLang="zh-CN" sz="2400" b="1" dirty="0">
                <a:latin typeface="Times New Roman" panose="02020603050405020304" pitchFamily="18" charset="0"/>
                <a:ea typeface="Heiti SC Medium" pitchFamily="2" charset="-128"/>
                <a:cs typeface="Times New Roman" panose="02020603050405020304" pitchFamily="18" charset="0"/>
              </a:rPr>
              <a:t>一定要在竞争中取胜</a:t>
            </a:r>
          </a:p>
          <a:p>
            <a:pPr marL="0" indent="0">
              <a:buNone/>
            </a:pPr>
            <a:r>
              <a:rPr lang="zh-CN" altLang="zh-CN" sz="2400" b="1" dirty="0">
                <a:latin typeface="Times New Roman" panose="02020603050405020304" pitchFamily="18" charset="0"/>
                <a:ea typeface="Heiti SC Medium" pitchFamily="2" charset="-128"/>
                <a:cs typeface="Times New Roman" panose="02020603050405020304" pitchFamily="18" charset="0"/>
              </a:rPr>
              <a:t>这些教导大大增强了我们推动BEPCII双环方案的信心。</a:t>
            </a:r>
            <a:endParaRPr lang="en-US" altLang="zh-CN" sz="2400" b="1" dirty="0">
              <a:latin typeface="Times New Roman" panose="02020603050405020304" pitchFamily="18" charset="0"/>
              <a:ea typeface="Heiti SC Medium" pitchFamily="2" charset="-128"/>
              <a:cs typeface="Times New Roman" panose="02020603050405020304" pitchFamily="18" charset="0"/>
            </a:endParaRPr>
          </a:p>
          <a:p>
            <a:pPr marL="0" indent="0">
              <a:buNone/>
            </a:pPr>
            <a:r>
              <a:rPr lang="zh-CN" altLang="en-US" sz="2400" b="1" dirty="0">
                <a:latin typeface="Times New Roman" panose="02020603050405020304" pitchFamily="18" charset="0"/>
                <a:ea typeface="Heiti SC Medium" pitchFamily="2" charset="-128"/>
                <a:cs typeface="Times New Roman" panose="02020603050405020304" pitchFamily="18" charset="0"/>
              </a:rPr>
              <a:t>李先生教授亲自给朱镕基总理、科技部部长、自然科学基金委主任等领导一一写信，力推</a:t>
            </a:r>
            <a:r>
              <a:rPr lang="en-US" altLang="zh-CN" sz="2400" b="1" dirty="0">
                <a:latin typeface="Times New Roman" panose="02020603050405020304" pitchFamily="18" charset="0"/>
                <a:ea typeface="Heiti SC Medium" pitchFamily="2" charset="-128"/>
                <a:cs typeface="Times New Roman" panose="02020603050405020304" pitchFamily="18" charset="0"/>
              </a:rPr>
              <a:t>BEPCII</a:t>
            </a:r>
            <a:r>
              <a:rPr lang="zh-CN" altLang="en-US" sz="2400" b="1" dirty="0">
                <a:latin typeface="Times New Roman" panose="02020603050405020304" pitchFamily="18" charset="0"/>
                <a:ea typeface="Heiti SC Medium" pitchFamily="2" charset="-128"/>
                <a:cs typeface="Times New Roman" panose="02020603050405020304" pitchFamily="18" charset="0"/>
              </a:rPr>
              <a:t>采用双环设计方案，支持</a:t>
            </a:r>
            <a:r>
              <a:rPr lang="en-US" altLang="zh-CN" sz="2400" b="1" dirty="0">
                <a:latin typeface="Times New Roman" panose="02020603050405020304" pitchFamily="18" charset="0"/>
                <a:ea typeface="Heiti SC Medium" pitchFamily="2" charset="-128"/>
                <a:cs typeface="Times New Roman" panose="02020603050405020304" pitchFamily="18" charset="0"/>
              </a:rPr>
              <a:t>BEPCII</a:t>
            </a:r>
            <a:r>
              <a:rPr lang="zh-CN" altLang="en-US" sz="2400" b="1" dirty="0">
                <a:latin typeface="Times New Roman" panose="02020603050405020304" pitchFamily="18" charset="0"/>
                <a:ea typeface="Heiti SC Medium" pitchFamily="2" charset="-128"/>
                <a:cs typeface="Times New Roman" panose="02020603050405020304" pitchFamily="18" charset="0"/>
              </a:rPr>
              <a:t>的国家拨款经费增加到</a:t>
            </a:r>
            <a:r>
              <a:rPr lang="en-US" altLang="zh-CN" sz="2400" b="1" dirty="0">
                <a:latin typeface="Times New Roman" panose="02020603050405020304" pitchFamily="18" charset="0"/>
                <a:ea typeface="Heiti SC Medium" pitchFamily="2" charset="-128"/>
                <a:cs typeface="Times New Roman" panose="02020603050405020304" pitchFamily="18" charset="0"/>
              </a:rPr>
              <a:t>5.4</a:t>
            </a:r>
            <a:r>
              <a:rPr lang="zh-CN" altLang="en-US" sz="2400" b="1" dirty="0">
                <a:latin typeface="Times New Roman" panose="02020603050405020304" pitchFamily="18" charset="0"/>
                <a:ea typeface="Heiti SC Medium" pitchFamily="2" charset="-128"/>
                <a:cs typeface="Times New Roman" panose="02020603050405020304" pitchFamily="18" charset="0"/>
              </a:rPr>
              <a:t>亿元。 </a:t>
            </a:r>
          </a:p>
          <a:p>
            <a:pPr marL="0" indent="0">
              <a:buNone/>
            </a:pPr>
            <a:r>
              <a:rPr lang="zh-CN" altLang="zh-CN" sz="2400" b="1" dirty="0">
                <a:latin typeface="Times New Roman" panose="02020603050405020304" pitchFamily="18" charset="0"/>
                <a:ea typeface="Heiti SC Medium" pitchFamily="2" charset="-128"/>
                <a:cs typeface="Times New Roman" panose="02020603050405020304" pitchFamily="18" charset="0"/>
              </a:rPr>
              <a:t> </a:t>
            </a:r>
          </a:p>
        </p:txBody>
      </p:sp>
    </p:spTree>
    <p:extLst>
      <p:ext uri="{BB962C8B-B14F-4D97-AF65-F5344CB8AC3E}">
        <p14:creationId xmlns:p14="http://schemas.microsoft.com/office/powerpoint/2010/main" val="257688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50CFF577-D197-DC40-9743-AE8AF1FAB181}"/>
              </a:ext>
            </a:extLst>
          </p:cNvPr>
          <p:cNvSpPr>
            <a:spLocks noGrp="1" noChangeArrowheads="1"/>
          </p:cNvSpPr>
          <p:nvPr>
            <p:ph type="title"/>
          </p:nvPr>
        </p:nvSpPr>
        <p:spPr>
          <a:xfrm>
            <a:off x="1116013" y="484188"/>
            <a:ext cx="6781800" cy="641350"/>
          </a:xfrm>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cap="flat" cmpd="sng" algn="ctr">
                <a:solidFill>
                  <a:srgbClr val="008000"/>
                </a:solidFill>
                <a:prstDash val="solid"/>
                <a:miter lim="800000"/>
                <a:headEnd/>
                <a:tailEnd/>
              </a14:hiddenLine>
            </a:ext>
          </a:extLst>
        </p:spPr>
        <p:txBody>
          <a:bodyPr anchor="t">
            <a:spAutoFit/>
          </a:bodyPr>
          <a:lstStyle/>
          <a:p>
            <a:pPr algn="ctr">
              <a:spcBef>
                <a:spcPct val="50000"/>
              </a:spcBef>
            </a:pPr>
            <a:r>
              <a:rPr lang="zh-CN" altLang="en-US" b="1">
                <a:solidFill>
                  <a:srgbClr val="FF3300"/>
                </a:solidFill>
                <a:effectLst>
                  <a:outerShdw blurRad="38100" dist="38100" dir="2700000" algn="tl">
                    <a:srgbClr val="000000"/>
                  </a:outerShdw>
                </a:effectLst>
                <a:latin typeface="Arial" panose="020B0604020202020204" pitchFamily="34" charset="0"/>
                <a:ea typeface="华文中宋" panose="02010600040101010101" pitchFamily="2" charset="-122"/>
              </a:rPr>
              <a:t>北京正负电子对撞机的建设</a:t>
            </a:r>
          </a:p>
        </p:txBody>
      </p:sp>
      <p:sp>
        <p:nvSpPr>
          <p:cNvPr id="134147" name="Rectangle 3">
            <a:extLst>
              <a:ext uri="{FF2B5EF4-FFF2-40B4-BE49-F238E27FC236}">
                <a16:creationId xmlns:a16="http://schemas.microsoft.com/office/drawing/2014/main" id="{0D0BF410-8287-FA42-A0F7-EE0233F68E3B}"/>
              </a:ext>
            </a:extLst>
          </p:cNvPr>
          <p:cNvSpPr>
            <a:spLocks noGrp="1" noChangeArrowheads="1"/>
          </p:cNvSpPr>
          <p:nvPr>
            <p:ph type="body" idx="1"/>
          </p:nvPr>
        </p:nvSpPr>
        <p:spPr>
          <a:xfrm>
            <a:off x="755650" y="1341438"/>
            <a:ext cx="7632700" cy="5200650"/>
          </a:xfrm>
        </p:spPr>
        <p:txBody>
          <a:bodyPr/>
          <a:lstStyle/>
          <a:p>
            <a:pPr marL="0" indent="0">
              <a:lnSpc>
                <a:spcPct val="110000"/>
              </a:lnSpc>
              <a:spcBef>
                <a:spcPct val="40000"/>
              </a:spcBef>
              <a:buFontTx/>
              <a:buNone/>
            </a:pPr>
            <a:r>
              <a:rPr lang="en-US" altLang="zh-CN" b="1" dirty="0">
                <a:solidFill>
                  <a:srgbClr val="3366FF"/>
                </a:solidFill>
                <a:latin typeface="楷体_GB2312" pitchFamily="49" charset="-122"/>
                <a:ea typeface="楷体_GB2312" pitchFamily="49" charset="-122"/>
              </a:rPr>
              <a:t>    </a:t>
            </a:r>
            <a:r>
              <a:rPr lang="zh-CN" altLang="en-US" b="1" dirty="0">
                <a:solidFill>
                  <a:srgbClr val="3366FF"/>
                </a:solidFill>
                <a:latin typeface="楷体_GB2312" pitchFamily="49" charset="-122"/>
                <a:ea typeface="楷体_GB2312" pitchFamily="49" charset="-122"/>
              </a:rPr>
              <a:t>北京正负电子对撞机的建设使中国有了自己的高能物理实验基地。没有李先生的远见卓识和不懈努力，就不会有北京正负电子对撞机的建设和成功。从它的物理目标的选择到加速器方案的确定，从工程设计到关键设备在美国订货，从人才培养到工程管理，从物理研究到国际合作，都凝聚着李先生最多的心血。</a:t>
            </a:r>
          </a:p>
          <a:p>
            <a:pPr marL="0" indent="0">
              <a:lnSpc>
                <a:spcPct val="110000"/>
              </a:lnSpc>
              <a:spcBef>
                <a:spcPct val="40000"/>
              </a:spcBef>
              <a:buFontTx/>
              <a:buNone/>
            </a:pPr>
            <a:r>
              <a:rPr lang="zh-CN" altLang="en-US" b="1" dirty="0">
                <a:solidFill>
                  <a:srgbClr val="3366FF"/>
                </a:solidFill>
                <a:latin typeface="楷体_GB2312" pitchFamily="49" charset="-122"/>
                <a:ea typeface="楷体_GB2312" pitchFamily="49" charset="-122"/>
              </a:rPr>
              <a:t>    北京正负电子对撞机的成功建设和丰硕成果使中国在世界高能物理实验研究领域占据了一席之地，开创了中国大科学装置建设的时代。。</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43000" y="76200"/>
            <a:ext cx="6781800" cy="904528"/>
          </a:xfrm>
        </p:spPr>
        <p:txBody>
          <a:bodyPr/>
          <a:lstStyle/>
          <a:p>
            <a:r>
              <a:rPr lang="zh-CN" altLang="zh-CN" dirty="0">
                <a:latin typeface="Times New Roman" panose="02020603050405020304" pitchFamily="18" charset="0"/>
                <a:ea typeface="Heiti SC Medium" pitchFamily="2" charset="-128"/>
                <a:cs typeface="Times New Roman" panose="02020603050405020304" pitchFamily="18" charset="0"/>
              </a:rPr>
              <a:t>双环方案造价估计为</a:t>
            </a:r>
            <a:r>
              <a:rPr lang="en-US" altLang="zh-CN" dirty="0">
                <a:latin typeface="Times New Roman" panose="02020603050405020304" pitchFamily="18" charset="0"/>
                <a:ea typeface="Heiti SC Medium" pitchFamily="2" charset="-128"/>
                <a:cs typeface="Times New Roman" panose="02020603050405020304" pitchFamily="18" charset="0"/>
              </a:rPr>
              <a:t>6.4</a:t>
            </a:r>
            <a:r>
              <a:rPr lang="zh-CN" altLang="zh-CN" dirty="0">
                <a:latin typeface="Times New Roman" panose="02020603050405020304" pitchFamily="18" charset="0"/>
                <a:ea typeface="Heiti SC Medium" pitchFamily="2" charset="-128"/>
                <a:cs typeface="Times New Roman" panose="02020603050405020304" pitchFamily="18" charset="0"/>
              </a:rPr>
              <a:t>亿元</a:t>
            </a:r>
            <a:endParaRPr kumimoji="1" lang="zh-CN" altLang="en-US" dirty="0">
              <a:latin typeface="Times New Roman" panose="02020603050405020304" pitchFamily="18" charset="0"/>
              <a:ea typeface="Heiti SC Medium" pitchFamily="2" charset="-128"/>
              <a:cs typeface="Times New Roman" panose="02020603050405020304" pitchFamily="18" charset="0"/>
            </a:endParaRP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23528" y="1219200"/>
            <a:ext cx="8352928" cy="5090120"/>
          </a:xfrm>
        </p:spPr>
        <p:txBody>
          <a:bodyPr/>
          <a:lstStyle/>
          <a:p>
            <a:r>
              <a:rPr lang="zh-CN" altLang="zh-CN" sz="2400" dirty="0">
                <a:latin typeface="Times New Roman" panose="02020603050405020304" pitchFamily="18" charset="0"/>
                <a:ea typeface="Heiti SC Medium" pitchFamily="2" charset="-128"/>
                <a:cs typeface="Times New Roman" panose="02020603050405020304" pitchFamily="18" charset="0"/>
              </a:rPr>
              <a:t>深入计算双环方案的</a:t>
            </a:r>
            <a:r>
              <a:rPr lang="en-US" altLang="zh-CN" sz="2400" dirty="0">
                <a:latin typeface="Times New Roman" panose="02020603050405020304" pitchFamily="18" charset="0"/>
                <a:ea typeface="Heiti SC Medium" pitchFamily="2" charset="-128"/>
                <a:cs typeface="Times New Roman" panose="02020603050405020304" pitchFamily="18" charset="0"/>
              </a:rPr>
              <a:t>Lattice</a:t>
            </a:r>
            <a:r>
              <a:rPr lang="zh-CN" altLang="zh-CN" sz="2400" dirty="0">
                <a:latin typeface="Times New Roman" panose="02020603050405020304" pitchFamily="18" charset="0"/>
                <a:ea typeface="Heiti SC Medium" pitchFamily="2" charset="-128"/>
                <a:cs typeface="Times New Roman" panose="02020603050405020304" pitchFamily="18" charset="0"/>
              </a:rPr>
              <a:t>，逐步完善了双环对撞机的设计方案，逐一落实了关键设备的设计及可行性。我们的设计方案在南北</a:t>
            </a:r>
            <a:r>
              <a:rPr lang="en-US" altLang="zh-CN" sz="2400" dirty="0">
                <a:latin typeface="Times New Roman" panose="02020603050405020304" pitchFamily="18" charset="0"/>
                <a:ea typeface="Heiti SC Medium" pitchFamily="2" charset="-128"/>
                <a:cs typeface="Times New Roman" panose="02020603050405020304" pitchFamily="18" charset="0"/>
              </a:rPr>
              <a:t>2</a:t>
            </a:r>
            <a:r>
              <a:rPr lang="zh-CN" altLang="zh-CN" sz="2400" dirty="0">
                <a:latin typeface="Times New Roman" panose="02020603050405020304" pitchFamily="18" charset="0"/>
                <a:ea typeface="Heiti SC Medium" pitchFamily="2" charset="-128"/>
                <a:cs typeface="Times New Roman" panose="02020603050405020304" pitchFamily="18" charset="0"/>
              </a:rPr>
              <a:t>个对撞点采用了特殊的设计，使得一机两用得以继续。保留已有的同步辐射光束线不变。</a:t>
            </a:r>
            <a:endParaRPr lang="en-US" altLang="zh-CN" sz="2400" dirty="0">
              <a:latin typeface="Times New Roman" panose="02020603050405020304" pitchFamily="18" charset="0"/>
              <a:ea typeface="Heiti SC Medium" pitchFamily="2" charset="-128"/>
              <a:cs typeface="Times New Roman" panose="02020603050405020304" pitchFamily="18" charset="0"/>
            </a:endParaRPr>
          </a:p>
          <a:p>
            <a:r>
              <a:rPr lang="zh-CN" altLang="zh-CN" sz="2400" dirty="0">
                <a:latin typeface="Times New Roman" panose="02020603050405020304" pitchFamily="18" charset="0"/>
                <a:ea typeface="Heiti SC Medium" pitchFamily="2" charset="-128"/>
                <a:cs typeface="Times New Roman" panose="02020603050405020304" pitchFamily="18" charset="0"/>
              </a:rPr>
              <a:t>组织了国际顾问委员会对加速器的双环方案和</a:t>
            </a:r>
            <a:r>
              <a:rPr lang="en-US" altLang="zh-CN" sz="2400" dirty="0">
                <a:latin typeface="Times New Roman" panose="02020603050405020304" pitchFamily="18" charset="0"/>
                <a:ea typeface="Heiti SC Medium" pitchFamily="2" charset="-128"/>
                <a:cs typeface="Times New Roman" panose="02020603050405020304" pitchFamily="18" charset="0"/>
              </a:rPr>
              <a:t>BESIII</a:t>
            </a:r>
            <a:r>
              <a:rPr lang="zh-CN" altLang="zh-CN" sz="2400" dirty="0">
                <a:latin typeface="Times New Roman" panose="02020603050405020304" pitchFamily="18" charset="0"/>
                <a:ea typeface="Heiti SC Medium" pitchFamily="2" charset="-128"/>
                <a:cs typeface="Times New Roman" panose="02020603050405020304" pitchFamily="18" charset="0"/>
              </a:rPr>
              <a:t>探测器方案进行了深入评审，确认基本设计方案是可行的。</a:t>
            </a:r>
            <a:endParaRPr lang="en-US" altLang="zh-CN" sz="2400" dirty="0">
              <a:latin typeface="Times New Roman" panose="02020603050405020304" pitchFamily="18" charset="0"/>
              <a:ea typeface="Heiti SC Medium" pitchFamily="2" charset="-128"/>
              <a:cs typeface="Times New Roman" panose="02020603050405020304" pitchFamily="18" charset="0"/>
            </a:endParaRPr>
          </a:p>
          <a:p>
            <a:r>
              <a:rPr lang="zh-CN" altLang="zh-CN" sz="2400" dirty="0">
                <a:latin typeface="Times New Roman" panose="02020603050405020304" pitchFamily="18" charset="0"/>
                <a:ea typeface="Heiti SC Medium" pitchFamily="2" charset="-128"/>
                <a:cs typeface="Times New Roman" panose="02020603050405020304" pitchFamily="18" charset="0"/>
              </a:rPr>
              <a:t>对于我们基础薄弱的超导插入四极磁铁和超导高频腔，我们分别落实了与美国</a:t>
            </a:r>
            <a:r>
              <a:rPr lang="en-US" altLang="zh-CN" sz="2400" dirty="0">
                <a:latin typeface="Times New Roman" panose="02020603050405020304" pitchFamily="18" charset="0"/>
                <a:ea typeface="Heiti SC Medium" pitchFamily="2" charset="-128"/>
                <a:cs typeface="Times New Roman" panose="02020603050405020304" pitchFamily="18" charset="0"/>
              </a:rPr>
              <a:t>BNL</a:t>
            </a:r>
            <a:r>
              <a:rPr lang="zh-CN" altLang="zh-CN" sz="2400" dirty="0">
                <a:latin typeface="Times New Roman" panose="02020603050405020304" pitchFamily="18" charset="0"/>
                <a:ea typeface="Heiti SC Medium" pitchFamily="2" charset="-128"/>
                <a:cs typeface="Times New Roman" panose="02020603050405020304" pitchFamily="18" charset="0"/>
              </a:rPr>
              <a:t>和日本</a:t>
            </a:r>
            <a:r>
              <a:rPr lang="en-US" altLang="zh-CN" sz="2400" dirty="0">
                <a:latin typeface="Times New Roman" panose="02020603050405020304" pitchFamily="18" charset="0"/>
                <a:ea typeface="Heiti SC Medium" pitchFamily="2" charset="-128"/>
                <a:cs typeface="Times New Roman" panose="02020603050405020304" pitchFamily="18" charset="0"/>
              </a:rPr>
              <a:t>KEK</a:t>
            </a:r>
            <a:r>
              <a:rPr lang="zh-CN" altLang="zh-CN" sz="2400" dirty="0">
                <a:latin typeface="Times New Roman" panose="02020603050405020304" pitchFamily="18" charset="0"/>
                <a:ea typeface="Heiti SC Medium" pitchFamily="2" charset="-128"/>
                <a:cs typeface="Times New Roman" panose="02020603050405020304" pitchFamily="18" charset="0"/>
              </a:rPr>
              <a:t>的合作设计和研制</a:t>
            </a:r>
            <a:endParaRPr lang="en-US" altLang="zh-CN" sz="2400" dirty="0">
              <a:latin typeface="Times New Roman" panose="02020603050405020304" pitchFamily="18" charset="0"/>
              <a:ea typeface="Heiti SC Medium" pitchFamily="2" charset="-128"/>
              <a:cs typeface="Times New Roman" panose="02020603050405020304" pitchFamily="18" charset="0"/>
            </a:endParaRPr>
          </a:p>
          <a:p>
            <a:r>
              <a:rPr lang="zh-CN" altLang="zh-CN" sz="2400" dirty="0">
                <a:latin typeface="Times New Roman" panose="02020603050405020304" pitchFamily="18" charset="0"/>
                <a:ea typeface="Heiti SC Medium" pitchFamily="2" charset="-128"/>
                <a:cs typeface="Times New Roman" panose="02020603050405020304" pitchFamily="18" charset="0"/>
              </a:rPr>
              <a:t>双环方案的造价估计为</a:t>
            </a:r>
            <a:r>
              <a:rPr lang="en-US" altLang="zh-CN" sz="2400" dirty="0">
                <a:latin typeface="Times New Roman" panose="02020603050405020304" pitchFamily="18" charset="0"/>
                <a:ea typeface="Heiti SC Medium" pitchFamily="2" charset="-128"/>
                <a:cs typeface="Times New Roman" panose="02020603050405020304" pitchFamily="18" charset="0"/>
              </a:rPr>
              <a:t>6.4</a:t>
            </a:r>
            <a:r>
              <a:rPr lang="zh-CN" altLang="zh-CN" sz="2400" dirty="0">
                <a:latin typeface="Times New Roman" panose="02020603050405020304" pitchFamily="18" charset="0"/>
                <a:ea typeface="Heiti SC Medium" pitchFamily="2" charset="-128"/>
                <a:cs typeface="Times New Roman" panose="02020603050405020304" pitchFamily="18" charset="0"/>
              </a:rPr>
              <a:t>亿元，远超过原来计划的</a:t>
            </a:r>
            <a:r>
              <a:rPr lang="en-US" altLang="zh-CN" sz="2400" dirty="0">
                <a:latin typeface="Times New Roman" panose="02020603050405020304" pitchFamily="18" charset="0"/>
                <a:ea typeface="Heiti SC Medium" pitchFamily="2" charset="-128"/>
                <a:cs typeface="Times New Roman" panose="02020603050405020304" pitchFamily="18" charset="0"/>
              </a:rPr>
              <a:t>4</a:t>
            </a:r>
            <a:r>
              <a:rPr lang="zh-CN" altLang="zh-CN" sz="2400" dirty="0">
                <a:latin typeface="Times New Roman" panose="02020603050405020304" pitchFamily="18" charset="0"/>
                <a:ea typeface="Heiti SC Medium" pitchFamily="2" charset="-128"/>
                <a:cs typeface="Times New Roman" panose="02020603050405020304" pitchFamily="18" charset="0"/>
              </a:rPr>
              <a:t>亿元。我们请示中国科学院路甬祥院长，确定申请国家投资从</a:t>
            </a:r>
            <a:r>
              <a:rPr lang="en-US" altLang="zh-CN" sz="2400" dirty="0">
                <a:latin typeface="Times New Roman" panose="02020603050405020304" pitchFamily="18" charset="0"/>
                <a:ea typeface="Heiti SC Medium" pitchFamily="2" charset="-128"/>
                <a:cs typeface="Times New Roman" panose="02020603050405020304" pitchFamily="18" charset="0"/>
              </a:rPr>
              <a:t>4</a:t>
            </a:r>
            <a:r>
              <a:rPr lang="zh-CN" altLang="zh-CN" sz="2400" dirty="0">
                <a:latin typeface="Times New Roman" panose="02020603050405020304" pitchFamily="18" charset="0"/>
                <a:ea typeface="Heiti SC Medium" pitchFamily="2" charset="-128"/>
                <a:cs typeface="Times New Roman" panose="02020603050405020304" pitchFamily="18" charset="0"/>
              </a:rPr>
              <a:t>亿元增加到</a:t>
            </a:r>
            <a:r>
              <a:rPr lang="en-US" altLang="zh-CN" sz="2400" dirty="0">
                <a:latin typeface="Times New Roman" panose="02020603050405020304" pitchFamily="18" charset="0"/>
                <a:ea typeface="Heiti SC Medium" pitchFamily="2" charset="-128"/>
                <a:cs typeface="Times New Roman" panose="02020603050405020304" pitchFamily="18" charset="0"/>
              </a:rPr>
              <a:t>5.4</a:t>
            </a:r>
            <a:r>
              <a:rPr lang="zh-CN" altLang="zh-CN" sz="2400" dirty="0">
                <a:latin typeface="Times New Roman" panose="02020603050405020304" pitchFamily="18" charset="0"/>
                <a:ea typeface="Heiti SC Medium" pitchFamily="2" charset="-128"/>
                <a:cs typeface="Times New Roman" panose="02020603050405020304" pitchFamily="18" charset="0"/>
              </a:rPr>
              <a:t>亿元，高能所自筹</a:t>
            </a:r>
            <a:r>
              <a:rPr lang="en-US" altLang="zh-CN" sz="2400" dirty="0">
                <a:latin typeface="Times New Roman" panose="02020603050405020304" pitchFamily="18" charset="0"/>
                <a:ea typeface="Heiti SC Medium" pitchFamily="2" charset="-128"/>
                <a:cs typeface="Times New Roman" panose="02020603050405020304" pitchFamily="18" charset="0"/>
              </a:rPr>
              <a:t>1</a:t>
            </a:r>
            <a:r>
              <a:rPr lang="zh-CN" altLang="zh-CN" sz="2400" dirty="0">
                <a:latin typeface="Times New Roman" panose="02020603050405020304" pitchFamily="18" charset="0"/>
                <a:ea typeface="Heiti SC Medium" pitchFamily="2" charset="-128"/>
                <a:cs typeface="Times New Roman" panose="02020603050405020304" pitchFamily="18" charset="0"/>
              </a:rPr>
              <a:t>亿元，来自前述国家科技领导小组确定给</a:t>
            </a:r>
            <a:r>
              <a:rPr lang="en-US" altLang="zh-CN" sz="2400" dirty="0">
                <a:latin typeface="Times New Roman" panose="02020603050405020304" pitchFamily="18" charset="0"/>
                <a:ea typeface="Heiti SC Medium" pitchFamily="2" charset="-128"/>
                <a:cs typeface="Times New Roman" panose="02020603050405020304" pitchFamily="18" charset="0"/>
              </a:rPr>
              <a:t>BEPC</a:t>
            </a:r>
            <a:r>
              <a:rPr lang="zh-CN" altLang="zh-CN" sz="2400" dirty="0">
                <a:latin typeface="Times New Roman" panose="02020603050405020304" pitchFamily="18" charset="0"/>
                <a:ea typeface="Heiti SC Medium" pitchFamily="2" charset="-128"/>
                <a:cs typeface="Times New Roman" panose="02020603050405020304" pitchFamily="18" charset="0"/>
              </a:rPr>
              <a:t>安排的维护改进费</a:t>
            </a:r>
            <a:r>
              <a:rPr lang="zh-CN" altLang="en-US" sz="2400" dirty="0">
                <a:latin typeface="Times New Roman" panose="02020603050405020304" pitchFamily="18" charset="0"/>
                <a:ea typeface="Heiti SC Medium" pitchFamily="2" charset="-128"/>
                <a:cs typeface="Times New Roman" panose="02020603050405020304" pitchFamily="18" charset="0"/>
              </a:rPr>
              <a:t>（</a:t>
            </a:r>
            <a:r>
              <a:rPr lang="en-US" altLang="zh-CN" sz="2400" dirty="0">
                <a:latin typeface="Times New Roman" panose="02020603050405020304" pitchFamily="18" charset="0"/>
                <a:ea typeface="Heiti SC Medium" pitchFamily="2" charset="-128"/>
                <a:cs typeface="Times New Roman" panose="02020603050405020304" pitchFamily="18" charset="0"/>
              </a:rPr>
              <a:t>3000</a:t>
            </a:r>
            <a:r>
              <a:rPr lang="zh-CN" altLang="en-US" sz="2400" dirty="0">
                <a:latin typeface="Times New Roman" panose="02020603050405020304" pitchFamily="18" charset="0"/>
                <a:ea typeface="Heiti SC Medium" pitchFamily="2" charset="-128"/>
                <a:cs typeface="Times New Roman" panose="02020603050405020304" pitchFamily="18" charset="0"/>
              </a:rPr>
              <a:t>万</a:t>
            </a:r>
            <a:r>
              <a:rPr lang="en-US" altLang="zh-CN" sz="2400" dirty="0">
                <a:latin typeface="Times New Roman" panose="02020603050405020304" pitchFamily="18" charset="0"/>
                <a:ea typeface="Heiti SC Medium" pitchFamily="2" charset="-128"/>
                <a:cs typeface="Times New Roman" panose="02020603050405020304" pitchFamily="18" charset="0"/>
              </a:rPr>
              <a:t>X3</a:t>
            </a:r>
            <a:r>
              <a:rPr lang="zh-CN" altLang="en-US" sz="2400" dirty="0">
                <a:latin typeface="Times New Roman" panose="02020603050405020304" pitchFamily="18" charset="0"/>
                <a:ea typeface="Heiti SC Medium" pitchFamily="2" charset="-128"/>
                <a:cs typeface="Times New Roman" panose="02020603050405020304" pitchFamily="18" charset="0"/>
              </a:rPr>
              <a:t>年）</a:t>
            </a:r>
            <a:r>
              <a:rPr lang="zh-CN" altLang="zh-CN" sz="2400" dirty="0">
                <a:latin typeface="Times New Roman" panose="02020603050405020304" pitchFamily="18" charset="0"/>
                <a:ea typeface="Heiti SC Medium" pitchFamily="2" charset="-128"/>
                <a:cs typeface="Times New Roman" panose="02020603050405020304" pitchFamily="18" charset="0"/>
              </a:rPr>
              <a:t>。</a:t>
            </a:r>
          </a:p>
          <a:p>
            <a:pPr marL="0" indent="0">
              <a:buNone/>
            </a:pPr>
            <a:endParaRPr kumimoji="1" lang="zh-CN" altLang="en-US" sz="2400" dirty="0">
              <a:latin typeface="Times New Roman" panose="02020603050405020304" pitchFamily="18" charset="0"/>
              <a:ea typeface="Heiti SC Medium" pitchFamily="2" charset="-128"/>
              <a:cs typeface="Times New Roman" panose="02020603050405020304" pitchFamily="18" charset="0"/>
            </a:endParaRPr>
          </a:p>
          <a:p>
            <a:endParaRPr kumimoji="1" lang="zh-CN" altLang="en-US" sz="2400" dirty="0">
              <a:latin typeface="Times New Roman" panose="02020603050405020304" pitchFamily="18" charset="0"/>
              <a:ea typeface="Heiti SC Medium" pitchFamily="2" charset="-128"/>
              <a:cs typeface="Times New Roman" panose="02020603050405020304" pitchFamily="18" charset="0"/>
            </a:endParaRPr>
          </a:p>
        </p:txBody>
      </p:sp>
    </p:spTree>
    <p:extLst>
      <p:ext uri="{BB962C8B-B14F-4D97-AF65-F5344CB8AC3E}">
        <p14:creationId xmlns:p14="http://schemas.microsoft.com/office/powerpoint/2010/main" val="220468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43000" y="76200"/>
            <a:ext cx="6601592" cy="1066800"/>
          </a:xfrm>
        </p:spPr>
        <p:txBody>
          <a:bodyPr/>
          <a:lstStyle/>
          <a:p>
            <a:r>
              <a:rPr kumimoji="1" lang="zh-CN" altLang="en-US" dirty="0">
                <a:latin typeface="Times New Roman" panose="02020603050405020304" pitchFamily="18" charset="0"/>
                <a:ea typeface="Heiti SC Medium" pitchFamily="2" charset="-128"/>
                <a:cs typeface="Times New Roman" panose="02020603050405020304" pitchFamily="18" charset="0"/>
              </a:rPr>
              <a:t>中美高能物理合作助力</a:t>
            </a:r>
            <a:r>
              <a:rPr kumimoji="1" lang="en-US" altLang="zh-CN" dirty="0">
                <a:latin typeface="Times New Roman" panose="02020603050405020304" pitchFamily="18" charset="0"/>
                <a:ea typeface="Heiti SC Medium" pitchFamily="2" charset="-128"/>
                <a:cs typeface="Times New Roman" panose="02020603050405020304" pitchFamily="18" charset="0"/>
              </a:rPr>
              <a:t>BEPCII</a:t>
            </a:r>
            <a:endParaRPr kumimoji="1" lang="zh-CN" altLang="en-US" dirty="0">
              <a:latin typeface="Times New Roman" panose="02020603050405020304" pitchFamily="18" charset="0"/>
              <a:ea typeface="Heiti SC Medium" pitchFamily="2" charset="-128"/>
              <a:cs typeface="Times New Roman" panose="02020603050405020304" pitchFamily="18" charset="0"/>
            </a:endParaRP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06388" y="1556792"/>
            <a:ext cx="8586092" cy="4724400"/>
          </a:xfrm>
        </p:spPr>
        <p:txBody>
          <a:bodyPr/>
          <a:lstStyle/>
          <a:p>
            <a:r>
              <a:rPr lang="zh-CN" altLang="zh-CN" sz="2400" dirty="0">
                <a:latin typeface="Times New Roman" panose="02020603050405020304" pitchFamily="18" charset="0"/>
                <a:ea typeface="Heiti SC Medium" pitchFamily="2" charset="-128"/>
                <a:cs typeface="Times New Roman" panose="02020603050405020304" pitchFamily="18" charset="0"/>
              </a:rPr>
              <a:t>BEPCII的合作成为这十年中美高能物理会谈的主题。李先生运用他在美国高能物理界的巨大影响力，动员和协调各个国家实验室帮助我们进行BEPCII的设计和关键技术的研发。每年中美高能物理会谈深入讨论我们在BEPCII中遇到的技术问题和需求，逐项安排，一一落实。例如，实现BEPCII对撞区大交叉角对撞的关键设备是超导插入磁铁。它是当时世界上最复杂和紧凑的超导插入铁。李先生协调美国BNL与我们合作，成功的设计和建造了这一对超导插入磁铁，保证了大交叉角对撞的实现。</a:t>
            </a:r>
            <a:endParaRPr lang="en-US" altLang="zh-CN" sz="2400" dirty="0">
              <a:latin typeface="Times New Roman" panose="02020603050405020304" pitchFamily="18" charset="0"/>
              <a:ea typeface="Heiti SC Medium" pitchFamily="2" charset="-128"/>
              <a:cs typeface="Times New Roman" panose="02020603050405020304" pitchFamily="18" charset="0"/>
            </a:endParaRPr>
          </a:p>
          <a:p>
            <a:r>
              <a:rPr lang="zh-CN" altLang="zh-CN" sz="2400" dirty="0">
                <a:latin typeface="Times New Roman" panose="02020603050405020304" pitchFamily="18" charset="0"/>
                <a:ea typeface="Heiti SC Medium" pitchFamily="2" charset="-128"/>
                <a:cs typeface="Times New Roman" panose="02020603050405020304" pitchFamily="18" charset="0"/>
              </a:rPr>
              <a:t>李政道先生密切注视BEPCII建设的进展，帮助我们解决技术困难，为我们取得的进展感到高兴。他多次亲自到BEPC隧道视察工程进展，</a:t>
            </a:r>
          </a:p>
        </p:txBody>
      </p:sp>
    </p:spTree>
    <p:extLst>
      <p:ext uri="{BB962C8B-B14F-4D97-AF65-F5344CB8AC3E}">
        <p14:creationId xmlns:p14="http://schemas.microsoft.com/office/powerpoint/2010/main" val="1984950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357436" y="6021288"/>
            <a:ext cx="8352928" cy="594320"/>
          </a:xfrm>
        </p:spPr>
        <p:txBody>
          <a:bodyPr/>
          <a:lstStyle/>
          <a:p>
            <a:pPr algn="ctr"/>
            <a:r>
              <a:rPr kumimoji="1" lang="en-US" altLang="zh-CN" sz="3200" b="1" dirty="0">
                <a:latin typeface="Heiti SC Medium" pitchFamily="2" charset="-128"/>
                <a:ea typeface="Heiti SC Medium" pitchFamily="2" charset="-128"/>
              </a:rPr>
              <a:t>2006</a:t>
            </a:r>
            <a:r>
              <a:rPr kumimoji="1" lang="zh-CN" altLang="en-US" sz="3200" b="1" dirty="0">
                <a:latin typeface="Heiti SC Medium" pitchFamily="2" charset="-128"/>
                <a:ea typeface="Heiti SC Medium" pitchFamily="2" charset="-128"/>
              </a:rPr>
              <a:t>年</a:t>
            </a:r>
            <a:r>
              <a:rPr kumimoji="1" lang="en-US" altLang="zh-CN" sz="3200" b="1" dirty="0">
                <a:latin typeface="Heiti SC Medium" pitchFamily="2" charset="-128"/>
                <a:ea typeface="Heiti SC Medium" pitchFamily="2" charset="-128"/>
              </a:rPr>
              <a:t>6</a:t>
            </a:r>
            <a:r>
              <a:rPr kumimoji="1" lang="zh-CN" altLang="en-US" sz="3200" b="1" dirty="0">
                <a:latin typeface="Heiti SC Medium" pitchFamily="2" charset="-128"/>
                <a:ea typeface="Heiti SC Medium" pitchFamily="2" charset="-128"/>
              </a:rPr>
              <a:t>月李先生视察对撞区超导插入磁铁</a:t>
            </a:r>
          </a:p>
        </p:txBody>
      </p:sp>
      <p:pic>
        <p:nvPicPr>
          <p:cNvPr id="5" name="内容占位符 4">
            <a:extLst>
              <a:ext uri="{FF2B5EF4-FFF2-40B4-BE49-F238E27FC236}">
                <a16:creationId xmlns:a16="http://schemas.microsoft.com/office/drawing/2014/main" id="{D7339BF0-A500-5045-AC01-942D0DCEC806}"/>
              </a:ext>
            </a:extLst>
          </p:cNvPr>
          <p:cNvPicPr>
            <a:picLocks noGrp="1" noChangeAspect="1"/>
          </p:cNvPicPr>
          <p:nvPr>
            <p:ph idx="1"/>
          </p:nvPr>
        </p:nvPicPr>
        <p:blipFill>
          <a:blip r:embed="rId2"/>
          <a:stretch>
            <a:fillRect/>
          </a:stretch>
        </p:blipFill>
        <p:spPr>
          <a:xfrm>
            <a:off x="467544" y="574219"/>
            <a:ext cx="8028027" cy="5375061"/>
          </a:xfrm>
        </p:spPr>
      </p:pic>
    </p:spTree>
    <p:extLst>
      <p:ext uri="{BB962C8B-B14F-4D97-AF65-F5344CB8AC3E}">
        <p14:creationId xmlns:p14="http://schemas.microsoft.com/office/powerpoint/2010/main" val="862630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08DB99F1-F100-7342-84B6-CE2C8BF0B0E4}"/>
              </a:ext>
            </a:extLst>
          </p:cNvPr>
          <p:cNvPicPr>
            <a:picLocks noGrp="1" noChangeAspect="1"/>
          </p:cNvPicPr>
          <p:nvPr>
            <p:ph idx="1"/>
          </p:nvPr>
        </p:nvPicPr>
        <p:blipFill>
          <a:blip r:embed="rId2"/>
          <a:stretch>
            <a:fillRect/>
          </a:stretch>
        </p:blipFill>
        <p:spPr>
          <a:xfrm>
            <a:off x="734367" y="1340768"/>
            <a:ext cx="7313329" cy="4896544"/>
          </a:xfrm>
        </p:spPr>
      </p:pic>
      <p:sp>
        <p:nvSpPr>
          <p:cNvPr id="4" name="Text Box 5" descr="1979年邓小平接见第一届中美会谈">
            <a:extLst>
              <a:ext uri="{FF2B5EF4-FFF2-40B4-BE49-F238E27FC236}">
                <a16:creationId xmlns:a16="http://schemas.microsoft.com/office/drawing/2014/main" id="{66FE8ED6-470A-2F43-B2DD-F654095BBA80}"/>
              </a:ext>
            </a:extLst>
          </p:cNvPr>
          <p:cNvSpPr txBox="1">
            <a:spLocks noGrp="1" noChangeArrowheads="1"/>
          </p:cNvSpPr>
          <p:nvPr>
            <p:ph type="title"/>
          </p:nvPr>
        </p:nvSpPr>
        <p:spPr bwMode="auto">
          <a:xfrm>
            <a:off x="683568" y="415116"/>
            <a:ext cx="7776864" cy="646331"/>
          </a:xfrm>
          <a:prstGeom prst="rect">
            <a:avLst/>
          </a:prstGeom>
          <a:noFill/>
          <a:ln>
            <a:noFill/>
          </a:ln>
          <a:effectLst/>
          <a:extLst>
            <a:ext uri="{909E8E84-426E-40DD-AFC4-6F175D3DCCD1}">
              <a14:hiddenFill xmlns:a14="http://schemas.microsoft.com/office/drawing/2010/main">
                <a:blipFill dpi="0" rotWithShape="1">
                  <a:blip r:embed="rId3"/>
                  <a:srcRect/>
                  <a:stretch>
                    <a:fillRect b="-451555"/>
                  </a:stretch>
                </a:blipFill>
              </a14:hiddenFill>
            </a:ext>
            <a:ext uri="{91240B29-F687-4F45-9708-019B960494DF}">
              <a14:hiddenLine xmlns:a14="http://schemas.microsoft.com/office/drawing/2010/main" w="762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CN" altLang="en-US" b="1" dirty="0">
                <a:solidFill>
                  <a:schemeClr val="tx1"/>
                </a:solidFill>
                <a:latin typeface="Times New Roman" panose="02020603050405020304" pitchFamily="18" charset="0"/>
                <a:ea typeface="Heiti SC Medium" pitchFamily="2" charset="-128"/>
                <a:cs typeface="Times New Roman" panose="02020603050405020304" pitchFamily="18" charset="0"/>
              </a:rPr>
              <a:t>李先生在</a:t>
            </a:r>
            <a:r>
              <a:rPr lang="en-US" altLang="zh-CN" b="1" dirty="0">
                <a:solidFill>
                  <a:schemeClr val="tx1"/>
                </a:solidFill>
                <a:latin typeface="Times New Roman" panose="02020603050405020304" pitchFamily="18" charset="0"/>
                <a:ea typeface="Heiti SC Medium" pitchFamily="2" charset="-128"/>
                <a:cs typeface="Times New Roman" panose="02020603050405020304" pitchFamily="18" charset="0"/>
              </a:rPr>
              <a:t>BEPCII</a:t>
            </a:r>
            <a:r>
              <a:rPr lang="zh-CN" altLang="en-US" b="1" dirty="0">
                <a:solidFill>
                  <a:schemeClr val="tx1"/>
                </a:solidFill>
                <a:latin typeface="Times New Roman" panose="02020603050405020304" pitchFamily="18" charset="0"/>
                <a:ea typeface="Heiti SC Medium" pitchFamily="2" charset="-128"/>
                <a:cs typeface="Times New Roman" panose="02020603050405020304" pitchFamily="18" charset="0"/>
              </a:rPr>
              <a:t>储存环隧道 （</a:t>
            </a:r>
            <a:r>
              <a:rPr lang="en-US" altLang="zh-CN" b="1" dirty="0">
                <a:solidFill>
                  <a:schemeClr val="tx1"/>
                </a:solidFill>
                <a:latin typeface="Times New Roman" panose="02020603050405020304" pitchFamily="18" charset="0"/>
                <a:ea typeface="Heiti SC Medium" pitchFamily="2" charset="-128"/>
                <a:cs typeface="Times New Roman" panose="02020603050405020304" pitchFamily="18" charset="0"/>
              </a:rPr>
              <a:t>2006.6)</a:t>
            </a:r>
          </a:p>
        </p:txBody>
      </p:sp>
    </p:spTree>
    <p:extLst>
      <p:ext uri="{BB962C8B-B14F-4D97-AF65-F5344CB8AC3E}">
        <p14:creationId xmlns:p14="http://schemas.microsoft.com/office/powerpoint/2010/main" val="394198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611560" y="548680"/>
            <a:ext cx="7285856" cy="1066800"/>
          </a:xfrm>
        </p:spPr>
        <p:txBody>
          <a:bodyPr/>
          <a:lstStyle/>
          <a:p>
            <a:r>
              <a:rPr lang="zh-CN" altLang="en-US" sz="3200" b="1" dirty="0">
                <a:latin typeface="Heiti SC Medium" pitchFamily="2" charset="-128"/>
                <a:ea typeface="Heiti SC Medium" pitchFamily="2" charset="-128"/>
              </a:rPr>
              <a:t>李先生到北京谱仪大厅祝贺</a:t>
            </a:r>
            <a:r>
              <a:rPr lang="zh-CN" altLang="en-US" sz="3200" b="1" dirty="0">
                <a:latin typeface="Times New Roman" panose="02020603050405020304" pitchFamily="18" charset="0"/>
                <a:ea typeface="Heiti SC Medium" pitchFamily="2" charset="-128"/>
                <a:cs typeface="Times New Roman" panose="02020603050405020304" pitchFamily="18" charset="0"/>
              </a:rPr>
              <a:t>BEPCII</a:t>
            </a:r>
            <a:r>
              <a:rPr lang="zh-CN" altLang="en-US" sz="3200" b="1" dirty="0">
                <a:latin typeface="Heiti SC Medium" pitchFamily="2" charset="-128"/>
                <a:ea typeface="Heiti SC Medium" pitchFamily="2" charset="-128"/>
              </a:rPr>
              <a:t>三台超导磁体联合励磁成功  </a:t>
            </a:r>
            <a:r>
              <a:rPr lang="en-US" altLang="zh-CN" sz="3200" b="1" dirty="0">
                <a:latin typeface="Heiti SC Medium" pitchFamily="2" charset="-128"/>
                <a:ea typeface="Heiti SC Medium" pitchFamily="2" charset="-128"/>
              </a:rPr>
              <a:t>2007.6</a:t>
            </a:r>
            <a:endParaRPr kumimoji="1" lang="zh-CN" altLang="en-US" sz="3200" b="1" dirty="0">
              <a:latin typeface="Heiti SC Medium" pitchFamily="2" charset="-128"/>
              <a:ea typeface="Heiti SC Medium" pitchFamily="2" charset="-128"/>
            </a:endParaRPr>
          </a:p>
        </p:txBody>
      </p:sp>
      <p:pic>
        <p:nvPicPr>
          <p:cNvPr id="5" name="内容占位符 4">
            <a:extLst>
              <a:ext uri="{FF2B5EF4-FFF2-40B4-BE49-F238E27FC236}">
                <a16:creationId xmlns:a16="http://schemas.microsoft.com/office/drawing/2014/main" id="{A7C2D567-9855-974E-B934-61E86B90737C}"/>
              </a:ext>
            </a:extLst>
          </p:cNvPr>
          <p:cNvPicPr>
            <a:picLocks noGrp="1" noChangeAspect="1"/>
          </p:cNvPicPr>
          <p:nvPr>
            <p:ph idx="1"/>
          </p:nvPr>
        </p:nvPicPr>
        <p:blipFill>
          <a:blip r:embed="rId2"/>
          <a:stretch>
            <a:fillRect/>
          </a:stretch>
        </p:blipFill>
        <p:spPr>
          <a:xfrm>
            <a:off x="971600" y="1916832"/>
            <a:ext cx="6781800" cy="4540666"/>
          </a:xfrm>
        </p:spPr>
      </p:pic>
    </p:spTree>
    <p:extLst>
      <p:ext uri="{BB962C8B-B14F-4D97-AF65-F5344CB8AC3E}">
        <p14:creationId xmlns:p14="http://schemas.microsoft.com/office/powerpoint/2010/main" val="2206677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683568" y="261392"/>
            <a:ext cx="8214330" cy="1264568"/>
          </a:xfrm>
        </p:spPr>
        <p:txBody>
          <a:bodyPr/>
          <a:lstStyle/>
          <a:p>
            <a:pPr algn="ctr"/>
            <a:r>
              <a:rPr kumimoji="1" lang="en-US" altLang="zh-CN" dirty="0">
                <a:latin typeface="Times New Roman" panose="02020603050405020304" pitchFamily="18" charset="0"/>
                <a:ea typeface="Heiti SC Medium" pitchFamily="2" charset="-128"/>
                <a:cs typeface="Times New Roman" panose="02020603050405020304" pitchFamily="18" charset="0"/>
              </a:rPr>
              <a:t>BEPCII/BESIII</a:t>
            </a:r>
            <a:r>
              <a:rPr kumimoji="1" lang="zh-CN" altLang="en-US" dirty="0">
                <a:latin typeface="Times New Roman" panose="02020603050405020304" pitchFamily="18" charset="0"/>
                <a:ea typeface="Heiti SC Medium" pitchFamily="2" charset="-128"/>
                <a:cs typeface="Times New Roman" panose="02020603050405020304" pitchFamily="18" charset="0"/>
              </a:rPr>
              <a:t> 按计划完成建设，</a:t>
            </a:r>
            <a:br>
              <a:rPr kumimoji="1" lang="en-US" altLang="zh-CN" dirty="0">
                <a:latin typeface="Times New Roman" panose="02020603050405020304" pitchFamily="18" charset="0"/>
                <a:ea typeface="Heiti SC Medium" pitchFamily="2" charset="-128"/>
                <a:cs typeface="Times New Roman" panose="02020603050405020304" pitchFamily="18" charset="0"/>
              </a:rPr>
            </a:br>
            <a:r>
              <a:rPr kumimoji="1" lang="zh-CN" altLang="en-US" dirty="0">
                <a:latin typeface="Times New Roman" panose="02020603050405020304" pitchFamily="18" charset="0"/>
                <a:ea typeface="Heiti SC Medium" pitchFamily="2" charset="-128"/>
                <a:cs typeface="Times New Roman" panose="02020603050405020304" pitchFamily="18" charset="0"/>
              </a:rPr>
              <a:t>达到验收指标</a:t>
            </a: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23528" y="1800944"/>
            <a:ext cx="8358346" cy="4724400"/>
          </a:xfrm>
        </p:spPr>
        <p:txBody>
          <a:bodyPr/>
          <a:lstStyle/>
          <a:p>
            <a:r>
              <a:rPr lang="zh-CN" altLang="zh-CN" sz="2400" b="1" dirty="0">
                <a:latin typeface="Times New Roman" panose="02020603050405020304" pitchFamily="18" charset="0"/>
                <a:ea typeface="Heiti SC Medium" pitchFamily="2" charset="-128"/>
                <a:cs typeface="Times New Roman" panose="02020603050405020304" pitchFamily="18" charset="0"/>
              </a:rPr>
              <a:t>直线加速器于2007年12月通过验收。</a:t>
            </a:r>
            <a:endParaRPr lang="en-US" altLang="zh-CN" sz="2400" b="1" dirty="0">
              <a:latin typeface="Times New Roman" panose="02020603050405020304" pitchFamily="18" charset="0"/>
              <a:ea typeface="Heiti SC Medium" pitchFamily="2" charset="-128"/>
              <a:cs typeface="Times New Roman" panose="02020603050405020304" pitchFamily="18" charset="0"/>
            </a:endParaRPr>
          </a:p>
          <a:p>
            <a:r>
              <a:rPr lang="zh-CN" altLang="zh-CN" sz="2400" b="1" dirty="0">
                <a:latin typeface="Times New Roman" panose="02020603050405020304" pitchFamily="18" charset="0"/>
                <a:ea typeface="Heiti SC Medium" pitchFamily="2" charset="-128"/>
                <a:cs typeface="Times New Roman" panose="02020603050405020304" pitchFamily="18" charset="0"/>
              </a:rPr>
              <a:t>2008年7月16日，BEPCII实现了存储环的第一次对撞。</a:t>
            </a:r>
            <a:endParaRPr lang="en-US" altLang="zh-CN" sz="2400" b="1" dirty="0">
              <a:latin typeface="Times New Roman" panose="02020603050405020304" pitchFamily="18" charset="0"/>
              <a:ea typeface="Heiti SC Medium" pitchFamily="2" charset="-128"/>
              <a:cs typeface="Times New Roman" panose="02020603050405020304" pitchFamily="18" charset="0"/>
            </a:endParaRPr>
          </a:p>
          <a:p>
            <a:r>
              <a:rPr lang="zh-CN" altLang="zh-CN" sz="2400" b="1" dirty="0">
                <a:latin typeface="Times New Roman" panose="02020603050405020304" pitchFamily="18" charset="0"/>
                <a:ea typeface="Heiti SC Medium" pitchFamily="2" charset="-128"/>
                <a:cs typeface="Times New Roman" panose="02020603050405020304" pitchFamily="18" charset="0"/>
              </a:rPr>
              <a:t>BESIII于 2009年4月2日通过中科院验收。</a:t>
            </a:r>
            <a:endParaRPr lang="en-US" altLang="zh-CN" sz="2400" b="1" dirty="0">
              <a:latin typeface="Times New Roman" panose="02020603050405020304" pitchFamily="18" charset="0"/>
              <a:ea typeface="Heiti SC Medium" pitchFamily="2" charset="-128"/>
              <a:cs typeface="Times New Roman" panose="02020603050405020304" pitchFamily="18" charset="0"/>
            </a:endParaRPr>
          </a:p>
          <a:p>
            <a:r>
              <a:rPr lang="zh-CN" altLang="zh-CN" sz="2400" b="1" dirty="0">
                <a:latin typeface="Times New Roman" panose="02020603050405020304" pitchFamily="18" charset="0"/>
                <a:ea typeface="Heiti SC Medium" pitchFamily="2" charset="-128"/>
                <a:cs typeface="Times New Roman" panose="02020603050405020304" pitchFamily="18" charset="0"/>
              </a:rPr>
              <a:t>2009年5月，BEPCII的亮度达到验收指标3X10</a:t>
            </a:r>
            <a:r>
              <a:rPr lang="zh-CN" altLang="zh-CN" sz="2400" b="1" baseline="30000" dirty="0">
                <a:latin typeface="Times New Roman" panose="02020603050405020304" pitchFamily="18" charset="0"/>
                <a:ea typeface="Heiti SC Medium" pitchFamily="2" charset="-128"/>
                <a:cs typeface="Times New Roman" panose="02020603050405020304" pitchFamily="18" charset="0"/>
              </a:rPr>
              <a:t>32</a:t>
            </a:r>
            <a:r>
              <a:rPr lang="zh-CN" altLang="zh-CN" sz="2400" b="1" dirty="0">
                <a:latin typeface="Times New Roman" panose="02020603050405020304" pitchFamily="18" charset="0"/>
                <a:ea typeface="Heiti SC Medium" pitchFamily="2" charset="-128"/>
                <a:cs typeface="Times New Roman" panose="02020603050405020304" pitchFamily="18" charset="0"/>
              </a:rPr>
              <a:t>cm</a:t>
            </a:r>
            <a:r>
              <a:rPr lang="zh-CN" altLang="zh-CN" sz="2400" b="1" baseline="30000" dirty="0">
                <a:latin typeface="Times New Roman" panose="02020603050405020304" pitchFamily="18" charset="0"/>
                <a:ea typeface="Heiti SC Medium" pitchFamily="2" charset="-128"/>
                <a:cs typeface="Times New Roman" panose="02020603050405020304" pitchFamily="18" charset="0"/>
              </a:rPr>
              <a:t>-2</a:t>
            </a:r>
            <a:r>
              <a:rPr lang="zh-CN" altLang="zh-CN" sz="2400" b="1" dirty="0">
                <a:latin typeface="Times New Roman" panose="02020603050405020304" pitchFamily="18" charset="0"/>
                <a:ea typeface="Heiti SC Medium" pitchFamily="2" charset="-128"/>
                <a:cs typeface="Times New Roman" panose="02020603050405020304" pitchFamily="18" charset="0"/>
              </a:rPr>
              <a:t>s</a:t>
            </a:r>
            <a:r>
              <a:rPr lang="zh-CN" altLang="zh-CN" sz="2400" b="1" baseline="30000" dirty="0">
                <a:latin typeface="Times New Roman" panose="02020603050405020304" pitchFamily="18" charset="0"/>
                <a:ea typeface="Heiti SC Medium" pitchFamily="2" charset="-128"/>
                <a:cs typeface="Times New Roman" panose="02020603050405020304" pitchFamily="18" charset="0"/>
              </a:rPr>
              <a:t>-1</a:t>
            </a:r>
            <a:r>
              <a:rPr lang="zh-CN" altLang="zh-CN" sz="2400" b="1" dirty="0">
                <a:latin typeface="Times New Roman" panose="02020603050405020304" pitchFamily="18" charset="0"/>
                <a:ea typeface="Heiti SC Medium" pitchFamily="2" charset="-128"/>
                <a:cs typeface="Times New Roman" panose="02020603050405020304" pitchFamily="18" charset="0"/>
              </a:rPr>
              <a:t>，李政道先生立即发来了贺信，表示热烈的祝货。</a:t>
            </a:r>
            <a:endParaRPr lang="en-US" altLang="zh-CN" sz="2400" b="1" dirty="0">
              <a:latin typeface="Times New Roman" panose="02020603050405020304" pitchFamily="18" charset="0"/>
              <a:ea typeface="Heiti SC Medium" pitchFamily="2" charset="-128"/>
              <a:cs typeface="Times New Roman" panose="02020603050405020304" pitchFamily="18" charset="0"/>
            </a:endParaRPr>
          </a:p>
          <a:p>
            <a:r>
              <a:rPr lang="zh-CN" altLang="zh-CN" sz="2400" b="1" dirty="0">
                <a:latin typeface="Times New Roman" panose="02020603050405020304" pitchFamily="18" charset="0"/>
                <a:ea typeface="Heiti SC Medium" pitchFamily="2" charset="-128"/>
                <a:cs typeface="Times New Roman" panose="02020603050405020304" pitchFamily="18" charset="0"/>
              </a:rPr>
              <a:t>BEPCII按期完成了施工和调试，不超预算，并达到了验收指标。2009年7月通过国家验收。</a:t>
            </a:r>
            <a:endParaRPr lang="en-US" altLang="zh-CN" sz="2400" b="1" dirty="0">
              <a:latin typeface="Times New Roman" panose="02020603050405020304" pitchFamily="18" charset="0"/>
              <a:ea typeface="Heiti SC Medium" pitchFamily="2" charset="-128"/>
              <a:cs typeface="Times New Roman" panose="02020603050405020304" pitchFamily="18" charset="0"/>
            </a:endParaRPr>
          </a:p>
          <a:p>
            <a:r>
              <a:rPr lang="zh-CN" altLang="zh-CN" sz="2400" b="1" dirty="0">
                <a:latin typeface="Times New Roman" panose="02020603050405020304" pitchFamily="18" charset="0"/>
                <a:ea typeface="Heiti SC Medium" pitchFamily="2" charset="-128"/>
                <a:cs typeface="Times New Roman" panose="02020603050405020304" pitchFamily="18" charset="0"/>
              </a:rPr>
              <a:t>正如我们所料，CESRc“短平快”的方案完全不能达到预期的设计目标，无法与BEPCII竞争。在BEPCII开始运行后不久，它就停止了对撞物理运行。</a:t>
            </a:r>
          </a:p>
        </p:txBody>
      </p:sp>
    </p:spTree>
    <p:extLst>
      <p:ext uri="{BB962C8B-B14F-4D97-AF65-F5344CB8AC3E}">
        <p14:creationId xmlns:p14="http://schemas.microsoft.com/office/powerpoint/2010/main" val="649468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rgbClr val="FF5050"/>
                </a:solidFill>
                <a:latin typeface="Times New Roman" panose="02020603050405020304" pitchFamily="18" charset="0"/>
                <a:ea typeface="宋体" panose="02010600030101010101" pitchFamily="2" charset="-122"/>
              </a:defRPr>
            </a:lvl1pPr>
            <a:lvl2pPr marL="742950" indent="-285750" eaLnBrk="0" hangingPunct="0">
              <a:defRPr kumimoji="1" sz="1400">
                <a:solidFill>
                  <a:srgbClr val="FF5050"/>
                </a:solidFill>
                <a:latin typeface="Times New Roman" panose="02020603050405020304" pitchFamily="18" charset="0"/>
                <a:ea typeface="宋体" panose="02010600030101010101" pitchFamily="2" charset="-122"/>
              </a:defRPr>
            </a:lvl2pPr>
            <a:lvl3pPr marL="1143000" indent="-228600" eaLnBrk="0" hangingPunct="0">
              <a:defRPr kumimoji="1" sz="1400">
                <a:solidFill>
                  <a:srgbClr val="FF5050"/>
                </a:solidFill>
                <a:latin typeface="Times New Roman" panose="02020603050405020304" pitchFamily="18" charset="0"/>
                <a:ea typeface="宋体" panose="02010600030101010101" pitchFamily="2" charset="-122"/>
              </a:defRPr>
            </a:lvl3pPr>
            <a:lvl4pPr marL="1600200" indent="-228600" eaLnBrk="0" hangingPunct="0">
              <a:defRPr kumimoji="1" sz="1400">
                <a:solidFill>
                  <a:srgbClr val="FF5050"/>
                </a:solidFill>
                <a:latin typeface="Times New Roman" panose="02020603050405020304" pitchFamily="18" charset="0"/>
                <a:ea typeface="宋体" panose="02010600030101010101" pitchFamily="2" charset="-122"/>
              </a:defRPr>
            </a:lvl4pPr>
            <a:lvl5pPr marL="2057400" indent="-228600" eaLnBrk="0" hangingPunct="0">
              <a:defRPr kumimoji="1" sz="1400">
                <a:solidFill>
                  <a:srgbClr val="FF5050"/>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rgbClr val="FF5050"/>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rgbClr val="FF5050"/>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rgbClr val="FF5050"/>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rgbClr val="FF5050"/>
                </a:solidFill>
                <a:latin typeface="Times New Roman" panose="02020603050405020304" pitchFamily="18" charset="0"/>
                <a:ea typeface="宋体" panose="02010600030101010101" pitchFamily="2" charset="-122"/>
              </a:defRPr>
            </a:lvl9pPr>
          </a:lstStyle>
          <a:p>
            <a:pPr eaLnBrk="1" hangingPunct="1"/>
            <a:fld id="{5B739CC2-4AB3-4E90-BE6E-D94D6ECCF0B7}" type="slidenum">
              <a:rPr lang="en-US" altLang="zh-CN">
                <a:solidFill>
                  <a:schemeClr val="tx1"/>
                </a:solidFill>
              </a:rPr>
              <a:pPr eaLnBrk="1" hangingPunct="1"/>
              <a:t>36</a:t>
            </a:fld>
            <a:endParaRPr lang="en-US" altLang="zh-CN">
              <a:solidFill>
                <a:schemeClr val="tx1"/>
              </a:solidFill>
            </a:endParaRPr>
          </a:p>
        </p:txBody>
      </p:sp>
      <p:sp>
        <p:nvSpPr>
          <p:cNvPr id="45059" name="Rectangle 2"/>
          <p:cNvSpPr>
            <a:spLocks noGrp="1" noChangeArrowheads="1"/>
          </p:cNvSpPr>
          <p:nvPr>
            <p:ph type="title"/>
          </p:nvPr>
        </p:nvSpPr>
        <p:spPr/>
        <p:txBody>
          <a:bodyPr/>
          <a:lstStyle/>
          <a:p>
            <a:pPr eaLnBrk="1" hangingPunct="1"/>
            <a:endParaRPr lang="zh-CN" altLang="zh-CN" dirty="0"/>
          </a:p>
        </p:txBody>
      </p:sp>
      <p:sp>
        <p:nvSpPr>
          <p:cNvPr id="45060" name="Rectangle 3"/>
          <p:cNvSpPr>
            <a:spLocks noGrp="1" noChangeArrowheads="1"/>
          </p:cNvSpPr>
          <p:nvPr>
            <p:ph type="body" idx="1"/>
          </p:nvPr>
        </p:nvSpPr>
        <p:spPr/>
        <p:txBody>
          <a:bodyPr/>
          <a:lstStyle/>
          <a:p>
            <a:pPr eaLnBrk="1" hangingPunct="1"/>
            <a:endParaRPr lang="zh-CN" altLang="zh-CN"/>
          </a:p>
        </p:txBody>
      </p:sp>
      <p:pic>
        <p:nvPicPr>
          <p:cNvPr id="45061" name="Picture 4" descr="李政道贺信"/>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900" y="-387424"/>
            <a:ext cx="5674444" cy="7528415"/>
          </a:xfrm>
          <a:prstGeom prst="rect">
            <a:avLst/>
          </a:prstGeom>
          <a:noFill/>
          <a:ln w="57150">
            <a:solidFill>
              <a:srgbClr val="FFCC99"/>
            </a:solidFill>
            <a:miter lim="800000"/>
            <a:headEnd/>
            <a:tailEnd/>
          </a:ln>
          <a:extLst>
            <a:ext uri="{909E8E84-426E-40DD-AFC4-6F175D3DCCD1}">
              <a14:hiddenFill xmlns:a14="http://schemas.microsoft.com/office/drawing/2010/main">
                <a:solidFill>
                  <a:srgbClr val="FFFFFF"/>
                </a:solidFill>
              </a14:hiddenFill>
            </a:ext>
          </a:extLst>
        </p:spPr>
      </p:pic>
      <p:pic>
        <p:nvPicPr>
          <p:cNvPr id="2" name="音频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35511884"/>
      </p:ext>
    </p:extLst>
  </p:cSld>
  <p:clrMapOvr>
    <a:masterClrMapping/>
  </p:clrMapOvr>
  <mc:AlternateContent xmlns:mc="http://schemas.openxmlformats.org/markup-compatibility/2006" xmlns:p14="http://schemas.microsoft.com/office/powerpoint/2010/main">
    <mc:Choice Requires="p14">
      <p:transition spd="slow" p14:dur="2000" advTm="15557"/>
    </mc:Choice>
    <mc:Fallback xmlns="">
      <p:transition spd="slow" advTm="15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D4294903-05D8-784E-B6B5-2C279E0624D2}"/>
              </a:ext>
            </a:extLst>
          </p:cNvPr>
          <p:cNvSpPr>
            <a:spLocks noGrp="1" noChangeArrowheads="1"/>
          </p:cNvSpPr>
          <p:nvPr>
            <p:ph type="title"/>
          </p:nvPr>
        </p:nvSpPr>
        <p:spPr>
          <a:xfrm>
            <a:off x="285750" y="44450"/>
            <a:ext cx="8678863" cy="579438"/>
          </a:xfrm>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cap="flat" cmpd="sng" algn="ctr">
                <a:solidFill>
                  <a:srgbClr val="00800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spAutoFit/>
          </a:bodyPr>
          <a:lstStyle/>
          <a:p>
            <a:pPr>
              <a:spcBef>
                <a:spcPct val="50000"/>
              </a:spcBef>
            </a:pPr>
            <a:r>
              <a:rPr lang="zh-CN" altLang="en-US">
                <a:ea typeface="华文中宋" panose="02010600040101010101" pitchFamily="2" charset="-122"/>
              </a:rPr>
              <a:t>大亚湾反应堆中微子实验</a:t>
            </a:r>
          </a:p>
        </p:txBody>
      </p:sp>
      <p:sp>
        <p:nvSpPr>
          <p:cNvPr id="123907" name="Rectangle 3">
            <a:extLst>
              <a:ext uri="{FF2B5EF4-FFF2-40B4-BE49-F238E27FC236}">
                <a16:creationId xmlns:a16="http://schemas.microsoft.com/office/drawing/2014/main" id="{1F14AC0D-86CB-4242-A2D2-A8136AC1813D}"/>
              </a:ext>
            </a:extLst>
          </p:cNvPr>
          <p:cNvSpPr>
            <a:spLocks noGrp="1" noChangeArrowheads="1"/>
          </p:cNvSpPr>
          <p:nvPr>
            <p:ph type="body" idx="1"/>
          </p:nvPr>
        </p:nvSpPr>
        <p:spPr>
          <a:xfrm>
            <a:off x="214313" y="692150"/>
            <a:ext cx="8750300" cy="5029200"/>
          </a:xfrm>
        </p:spPr>
        <p:txBody>
          <a:bodyPr/>
          <a:lstStyle/>
          <a:p>
            <a:pPr>
              <a:spcBef>
                <a:spcPct val="0"/>
              </a:spcBef>
            </a:pPr>
            <a:r>
              <a:rPr lang="zh-CN" altLang="en-US" sz="2000" dirty="0"/>
              <a:t>科学目标：利用反应堆中微子测量中微子之间相互转换的参数</a:t>
            </a:r>
            <a:r>
              <a:rPr lang="en-US" altLang="zh-CN" sz="2000" dirty="0"/>
              <a:t>θ</a:t>
            </a:r>
            <a:r>
              <a:rPr lang="en-US" altLang="zh-CN" sz="2000" baseline="-25000" dirty="0"/>
              <a:t>13</a:t>
            </a:r>
            <a:r>
              <a:rPr lang="zh-CN" altLang="en-US" sz="2000" dirty="0"/>
              <a:t>，对粒子物理和宇宙学具有重要意义</a:t>
            </a:r>
            <a:r>
              <a:rPr lang="en-US" altLang="zh-CN" sz="2000" dirty="0"/>
              <a:t>,</a:t>
            </a:r>
            <a:r>
              <a:rPr lang="zh-CN" altLang="en-US" sz="2000" dirty="0"/>
              <a:t>预期取得重大物理成果。 </a:t>
            </a:r>
          </a:p>
          <a:p>
            <a:pPr>
              <a:spcBef>
                <a:spcPct val="0"/>
              </a:spcBef>
            </a:pPr>
            <a:r>
              <a:rPr lang="zh-CN" altLang="en-US" sz="2000" dirty="0"/>
              <a:t>核电站群功率高，目前热功率</a:t>
            </a:r>
            <a:r>
              <a:rPr lang="en-US" altLang="zh-CN" sz="2000" dirty="0"/>
              <a:t>12GW, 2011</a:t>
            </a:r>
            <a:r>
              <a:rPr lang="zh-CN" altLang="en-US" sz="2000" dirty="0"/>
              <a:t>年达到</a:t>
            </a:r>
            <a:r>
              <a:rPr lang="en-US" altLang="zh-CN" sz="2000" dirty="0"/>
              <a:t>18GW</a:t>
            </a:r>
            <a:r>
              <a:rPr lang="zh-CN" altLang="en-US" sz="2000" dirty="0"/>
              <a:t>，世界第二。</a:t>
            </a:r>
          </a:p>
          <a:p>
            <a:pPr>
              <a:spcBef>
                <a:spcPct val="0"/>
              </a:spcBef>
            </a:pPr>
            <a:r>
              <a:rPr lang="zh-CN" altLang="en-US" sz="2000" dirty="0"/>
              <a:t>特天独厚的条件：靠近大山，便于建设地下实验室以屏蔽宇宙线本底，是世界上最合适的实验地点。 </a:t>
            </a:r>
          </a:p>
          <a:p>
            <a:pPr>
              <a:spcBef>
                <a:spcPct val="0"/>
              </a:spcBef>
            </a:pPr>
            <a:r>
              <a:rPr lang="zh-CN" altLang="en-US" sz="2000" dirty="0"/>
              <a:t>充分吸取已有实验的经验教训，提出独特设计方案，有把握达到</a:t>
            </a:r>
            <a:r>
              <a:rPr lang="en-US" altLang="zh-CN" sz="2000" dirty="0"/>
              <a:t>0.01</a:t>
            </a:r>
            <a:r>
              <a:rPr lang="zh-CN" altLang="en-US" sz="2000" dirty="0"/>
              <a:t>的测量精度，是目前国际上同类实验中精度最高的。</a:t>
            </a:r>
          </a:p>
          <a:p>
            <a:pPr>
              <a:spcBef>
                <a:spcPct val="0"/>
              </a:spcBef>
            </a:pPr>
            <a:r>
              <a:rPr lang="zh-CN" altLang="en-US" sz="2000" dirty="0"/>
              <a:t>科技部、科学院和基金委均已立项支持，并得到中国广东核电集团、广东省、深圳市的大力支持。李先生全力推动国内立项和中美合作。 </a:t>
            </a:r>
          </a:p>
          <a:p>
            <a:pPr>
              <a:spcBef>
                <a:spcPct val="0"/>
              </a:spcBef>
            </a:pPr>
            <a:r>
              <a:rPr lang="zh-CN" altLang="en-US" sz="2000" dirty="0"/>
              <a:t>中美间最大的基础研究合作项目：美国</a:t>
            </a:r>
            <a:r>
              <a:rPr lang="en-US" altLang="zh-CN" sz="2000" dirty="0"/>
              <a:t>LBNL</a:t>
            </a:r>
            <a:r>
              <a:rPr lang="zh-CN" altLang="en-US" sz="2000" dirty="0"/>
              <a:t>、</a:t>
            </a:r>
            <a:r>
              <a:rPr lang="en-US" altLang="zh-CN" sz="2000" dirty="0"/>
              <a:t>BNL</a:t>
            </a:r>
            <a:r>
              <a:rPr lang="zh-CN" altLang="en-US" sz="2000" dirty="0"/>
              <a:t>和</a:t>
            </a:r>
            <a:r>
              <a:rPr lang="en-US" altLang="zh-CN" sz="2000" dirty="0"/>
              <a:t>7</a:t>
            </a:r>
            <a:r>
              <a:rPr lang="zh-CN" altLang="en-US" sz="2000" dirty="0"/>
              <a:t>所大学参加，承担探测器的一半。</a:t>
            </a:r>
            <a:r>
              <a:rPr lang="zh-CN" altLang="en-US" sz="2400" dirty="0">
                <a:solidFill>
                  <a:srgbClr val="FF0066"/>
                </a:solidFill>
              </a:rPr>
              <a:t>中美高能物理合作的新篇章</a:t>
            </a:r>
            <a:r>
              <a:rPr lang="zh-CN" altLang="en-US" sz="2000" dirty="0"/>
              <a:t>。  </a:t>
            </a:r>
          </a:p>
        </p:txBody>
      </p:sp>
      <p:pic>
        <p:nvPicPr>
          <p:cNvPr id="123908" name="Picture 4" descr="DYB_panoramas">
            <a:extLst>
              <a:ext uri="{FF2B5EF4-FFF2-40B4-BE49-F238E27FC236}">
                <a16:creationId xmlns:a16="http://schemas.microsoft.com/office/drawing/2014/main" id="{01E7253B-5506-334D-B399-40AA45823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4214813"/>
            <a:ext cx="9144000" cy="2670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19E70347-64D7-FE45-9A45-248C24C3BC65}"/>
              </a:ext>
            </a:extLst>
          </p:cNvPr>
          <p:cNvSpPr>
            <a:spLocks noGrp="1" noChangeArrowheads="1"/>
          </p:cNvSpPr>
          <p:nvPr>
            <p:ph type="title"/>
          </p:nvPr>
        </p:nvSpPr>
        <p:spPr>
          <a:xfrm>
            <a:off x="455241" y="260648"/>
            <a:ext cx="8424862" cy="579437"/>
          </a:xfrm>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cap="flat" cmpd="sng" algn="ctr">
                <a:solidFill>
                  <a:srgbClr val="008000"/>
                </a:solidFill>
                <a:prstDash val="solid"/>
                <a:miter lim="800000"/>
                <a:headEnd/>
                <a:tailEnd/>
              </a14:hiddenLine>
            </a:ext>
          </a:extLst>
        </p:spPr>
        <p:txBody>
          <a:bodyPr anchor="t">
            <a:spAutoFit/>
          </a:bodyPr>
          <a:lstStyle/>
          <a:p>
            <a:pPr algn="ctr">
              <a:spcBef>
                <a:spcPct val="50000"/>
              </a:spcBef>
            </a:pPr>
            <a:r>
              <a:rPr lang="zh-CN" altLang="en-US" sz="3200" b="1" dirty="0">
                <a:solidFill>
                  <a:srgbClr val="FF3300"/>
                </a:solidFill>
                <a:effectLst>
                  <a:outerShdw blurRad="38100" dist="38100" dir="2700000" algn="tl">
                    <a:srgbClr val="000000"/>
                  </a:outerShdw>
                </a:effectLst>
                <a:latin typeface="Arial" panose="020B0604020202020204" pitchFamily="34" charset="0"/>
                <a:ea typeface="华文中宋" panose="02010600040101010101" pitchFamily="2" charset="-122"/>
              </a:rPr>
              <a:t>李先生对大亚湾反应堆中微子实验的重大贡献</a:t>
            </a:r>
          </a:p>
        </p:txBody>
      </p:sp>
      <p:sp>
        <p:nvSpPr>
          <p:cNvPr id="64515" name="Rectangle 3">
            <a:extLst>
              <a:ext uri="{FF2B5EF4-FFF2-40B4-BE49-F238E27FC236}">
                <a16:creationId xmlns:a16="http://schemas.microsoft.com/office/drawing/2014/main" id="{462705DF-44CB-4B49-94BC-0D14C3FEBF6A}"/>
              </a:ext>
            </a:extLst>
          </p:cNvPr>
          <p:cNvSpPr>
            <a:spLocks noGrp="1" noChangeArrowheads="1"/>
          </p:cNvSpPr>
          <p:nvPr>
            <p:ph type="body" idx="1"/>
          </p:nvPr>
        </p:nvSpPr>
        <p:spPr>
          <a:xfrm>
            <a:off x="468313" y="1341438"/>
            <a:ext cx="8496300" cy="5256212"/>
          </a:xfrm>
        </p:spPr>
        <p:txBody>
          <a:bodyPr/>
          <a:lstStyle/>
          <a:p>
            <a:pPr>
              <a:lnSpc>
                <a:spcPct val="110000"/>
              </a:lnSpc>
              <a:spcBef>
                <a:spcPct val="0"/>
              </a:spcBef>
            </a:pPr>
            <a:r>
              <a:rPr lang="zh-CN" altLang="en-US" b="1" dirty="0">
                <a:solidFill>
                  <a:srgbClr val="0033CC"/>
                </a:solidFill>
              </a:rPr>
              <a:t>大亚湾中实验面临激烈国际竞争法国</a:t>
            </a:r>
            <a:r>
              <a:rPr lang="en-US" altLang="zh-CN" b="1" dirty="0">
                <a:solidFill>
                  <a:srgbClr val="0033CC"/>
                </a:solidFill>
              </a:rPr>
              <a:t>Double </a:t>
            </a:r>
            <a:r>
              <a:rPr lang="en-US" altLang="zh-CN" b="1" dirty="0" err="1">
                <a:solidFill>
                  <a:srgbClr val="0033CC"/>
                </a:solidFill>
              </a:rPr>
              <a:t>Chooz</a:t>
            </a:r>
            <a:r>
              <a:rPr lang="zh-CN" altLang="en-US" b="1" dirty="0">
                <a:solidFill>
                  <a:srgbClr val="0033CC"/>
                </a:solidFill>
              </a:rPr>
              <a:t>，美国</a:t>
            </a:r>
            <a:r>
              <a:rPr lang="en-US" altLang="zh-CN" b="1" dirty="0">
                <a:solidFill>
                  <a:srgbClr val="0033CC"/>
                </a:solidFill>
              </a:rPr>
              <a:t>Braidwood</a:t>
            </a:r>
            <a:r>
              <a:rPr lang="zh-CN" altLang="en-US" b="1" dirty="0">
                <a:solidFill>
                  <a:srgbClr val="0033CC"/>
                </a:solidFill>
              </a:rPr>
              <a:t>和</a:t>
            </a:r>
            <a:r>
              <a:rPr lang="en-US" altLang="zh-CN" b="1" dirty="0">
                <a:solidFill>
                  <a:srgbClr val="0033CC"/>
                </a:solidFill>
              </a:rPr>
              <a:t>Diablo Canyon,</a:t>
            </a:r>
            <a:r>
              <a:rPr lang="zh-CN" altLang="en-US" b="1" dirty="0">
                <a:solidFill>
                  <a:srgbClr val="0033CC"/>
                </a:solidFill>
              </a:rPr>
              <a:t>韩国</a:t>
            </a:r>
            <a:r>
              <a:rPr lang="en-US" altLang="zh-CN" b="1" dirty="0">
                <a:solidFill>
                  <a:srgbClr val="0033CC"/>
                </a:solidFill>
              </a:rPr>
              <a:t>Reno</a:t>
            </a:r>
            <a:r>
              <a:rPr lang="zh-CN" altLang="en-US" b="1" dirty="0">
                <a:solidFill>
                  <a:srgbClr val="0033CC"/>
                </a:solidFill>
              </a:rPr>
              <a:t>等。</a:t>
            </a:r>
            <a:endParaRPr lang="en-US" altLang="zh-CN" b="1" dirty="0">
              <a:solidFill>
                <a:srgbClr val="0033CC"/>
              </a:solidFill>
            </a:endParaRPr>
          </a:p>
          <a:p>
            <a:pPr>
              <a:lnSpc>
                <a:spcPct val="110000"/>
              </a:lnSpc>
              <a:spcBef>
                <a:spcPct val="0"/>
              </a:spcBef>
            </a:pPr>
            <a:r>
              <a:rPr lang="zh-CN" altLang="en-US" b="1" dirty="0">
                <a:solidFill>
                  <a:srgbClr val="0033CC"/>
                </a:solidFill>
              </a:rPr>
              <a:t>大亚湾实验总造价</a:t>
            </a:r>
            <a:r>
              <a:rPr lang="en-US" altLang="zh-CN" b="1" dirty="0">
                <a:solidFill>
                  <a:srgbClr val="0033CC"/>
                </a:solidFill>
              </a:rPr>
              <a:t>2.4</a:t>
            </a:r>
            <a:r>
              <a:rPr lang="zh-CN" altLang="en-US" b="1" dirty="0">
                <a:solidFill>
                  <a:srgbClr val="0033CC"/>
                </a:solidFill>
              </a:rPr>
              <a:t>亿元，然而当时国内没有对这样规模的实验支持经费的渠道（</a:t>
            </a:r>
            <a:r>
              <a:rPr lang="en-US" altLang="zh-CN" b="1" dirty="0">
                <a:solidFill>
                  <a:srgbClr val="0033CC"/>
                </a:solidFill>
              </a:rPr>
              <a:t>1-2</a:t>
            </a:r>
            <a:r>
              <a:rPr lang="zh-CN" altLang="en-US" b="1" dirty="0">
                <a:solidFill>
                  <a:srgbClr val="0033CC"/>
                </a:solidFill>
              </a:rPr>
              <a:t>亿元）。科学院领导很支持，但经费筹措难度大：</a:t>
            </a:r>
            <a:endParaRPr lang="en-US" altLang="zh-CN" b="1" dirty="0">
              <a:solidFill>
                <a:srgbClr val="0033CC"/>
              </a:solidFill>
            </a:endParaRPr>
          </a:p>
          <a:p>
            <a:pPr marL="304800" indent="-304800">
              <a:lnSpc>
                <a:spcPct val="110000"/>
              </a:lnSpc>
              <a:spcBef>
                <a:spcPct val="0"/>
              </a:spcBef>
            </a:pPr>
            <a:r>
              <a:rPr lang="zh-CN" altLang="en-US" b="1" dirty="0">
                <a:solidFill>
                  <a:srgbClr val="0033CC"/>
                </a:solidFill>
              </a:rPr>
              <a:t>探测器造价</a:t>
            </a:r>
            <a:r>
              <a:rPr lang="en-US" altLang="zh-CN" b="1" dirty="0">
                <a:solidFill>
                  <a:srgbClr val="0033CC"/>
                </a:solidFill>
              </a:rPr>
              <a:t>1.6</a:t>
            </a:r>
            <a:r>
              <a:rPr lang="zh-CN" altLang="en-US" b="1" dirty="0">
                <a:solidFill>
                  <a:srgbClr val="0033CC"/>
                </a:solidFill>
              </a:rPr>
              <a:t>亿元，中美各承担一半 </a:t>
            </a:r>
            <a:r>
              <a:rPr lang="en-US" altLang="zh-CN" b="1" dirty="0">
                <a:solidFill>
                  <a:srgbClr val="0033CC"/>
                </a:solidFill>
              </a:rPr>
              <a:t>+</a:t>
            </a:r>
            <a:r>
              <a:rPr lang="zh-CN" altLang="en-US" b="1" dirty="0">
                <a:solidFill>
                  <a:srgbClr val="0033CC"/>
                </a:solidFill>
              </a:rPr>
              <a:t> 土建费用</a:t>
            </a:r>
            <a:r>
              <a:rPr lang="en-US" altLang="zh-CN" b="1" dirty="0">
                <a:solidFill>
                  <a:srgbClr val="0033CC"/>
                </a:solidFill>
              </a:rPr>
              <a:t>0.8</a:t>
            </a:r>
            <a:r>
              <a:rPr lang="zh-CN" altLang="en-US" b="1" dirty="0">
                <a:solidFill>
                  <a:srgbClr val="0033CC"/>
                </a:solidFill>
              </a:rPr>
              <a:t>亿，共</a:t>
            </a:r>
            <a:r>
              <a:rPr lang="en-US" altLang="zh-CN" b="1" dirty="0">
                <a:solidFill>
                  <a:srgbClr val="0033CC"/>
                </a:solidFill>
              </a:rPr>
              <a:t>1.6</a:t>
            </a:r>
            <a:r>
              <a:rPr lang="zh-CN" altLang="en-US" b="1" dirty="0">
                <a:solidFill>
                  <a:srgbClr val="0033CC"/>
                </a:solidFill>
              </a:rPr>
              <a:t>亿。</a:t>
            </a:r>
            <a:r>
              <a:rPr lang="zh-CN" altLang="en-US" b="1" dirty="0">
                <a:solidFill>
                  <a:srgbClr val="FF0000"/>
                </a:solidFill>
              </a:rPr>
              <a:t>筹措中方的</a:t>
            </a:r>
            <a:r>
              <a:rPr lang="en-US" altLang="zh-CN" b="1" dirty="0">
                <a:solidFill>
                  <a:srgbClr val="FF0000"/>
                </a:solidFill>
              </a:rPr>
              <a:t>1.6</a:t>
            </a:r>
            <a:r>
              <a:rPr lang="zh-CN" altLang="en-US" b="1" dirty="0">
                <a:solidFill>
                  <a:srgbClr val="FF0000"/>
                </a:solidFill>
              </a:rPr>
              <a:t>亿是巨大的挑战。</a:t>
            </a:r>
            <a:endParaRPr lang="en-US" altLang="zh-CN" b="1" dirty="0">
              <a:solidFill>
                <a:srgbClr val="FF0000"/>
              </a:solidFill>
            </a:endParaRPr>
          </a:p>
          <a:p>
            <a:pPr>
              <a:lnSpc>
                <a:spcPct val="110000"/>
              </a:lnSpc>
              <a:spcBef>
                <a:spcPct val="0"/>
              </a:spcBef>
            </a:pPr>
            <a:r>
              <a:rPr lang="en-US" altLang="zh-CN" b="1" dirty="0">
                <a:solidFill>
                  <a:srgbClr val="0033CC"/>
                </a:solidFill>
              </a:rPr>
              <a:t>2004</a:t>
            </a:r>
            <a:r>
              <a:rPr lang="zh-CN" altLang="en-US" b="1" dirty="0">
                <a:solidFill>
                  <a:srgbClr val="0033CC"/>
                </a:solidFill>
              </a:rPr>
              <a:t>年</a:t>
            </a:r>
            <a:r>
              <a:rPr lang="en-US" altLang="zh-CN" b="1" dirty="0">
                <a:solidFill>
                  <a:srgbClr val="0033CC"/>
                </a:solidFill>
              </a:rPr>
              <a:t>4</a:t>
            </a:r>
            <a:r>
              <a:rPr lang="zh-CN" altLang="en-US" b="1" dirty="0">
                <a:solidFill>
                  <a:srgbClr val="0033CC"/>
                </a:solidFill>
              </a:rPr>
              <a:t>月</a:t>
            </a:r>
            <a:r>
              <a:rPr lang="en-US" altLang="zh-CN" b="1" dirty="0">
                <a:solidFill>
                  <a:srgbClr val="0033CC"/>
                </a:solidFill>
              </a:rPr>
              <a:t>16</a:t>
            </a:r>
            <a:r>
              <a:rPr lang="zh-CN" altLang="en-US" b="1" dirty="0">
                <a:solidFill>
                  <a:srgbClr val="0033CC"/>
                </a:solidFill>
              </a:rPr>
              <a:t>日我向李先生汇报大亚湾实验计划，他高度肯定其科学意义，表示将鼎力支持</a:t>
            </a:r>
            <a:r>
              <a:rPr lang="zh-CN" altLang="en-US" b="1" dirty="0">
                <a:solidFill>
                  <a:srgbClr val="FF0066"/>
                </a:solidFill>
              </a:rPr>
              <a:t>。</a:t>
            </a:r>
            <a:endParaRPr lang="en-US" altLang="zh-CN" b="1" dirty="0">
              <a:solidFill>
                <a:srgbClr val="0033CC"/>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19E70347-64D7-FE45-9A45-248C24C3BC65}"/>
              </a:ext>
            </a:extLst>
          </p:cNvPr>
          <p:cNvSpPr>
            <a:spLocks noGrp="1" noChangeArrowheads="1"/>
          </p:cNvSpPr>
          <p:nvPr>
            <p:ph type="title"/>
          </p:nvPr>
        </p:nvSpPr>
        <p:spPr>
          <a:xfrm>
            <a:off x="468313" y="260648"/>
            <a:ext cx="8424862" cy="584775"/>
          </a:xfrm>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cap="flat" cmpd="sng" algn="ctr">
                <a:solidFill>
                  <a:srgbClr val="008000"/>
                </a:solidFill>
                <a:prstDash val="solid"/>
                <a:miter lim="800000"/>
                <a:headEnd/>
                <a:tailEnd/>
              </a14:hiddenLine>
            </a:ext>
          </a:extLst>
        </p:spPr>
        <p:txBody>
          <a:bodyPr anchor="t">
            <a:spAutoFit/>
          </a:bodyPr>
          <a:lstStyle/>
          <a:p>
            <a:pPr algn="ctr">
              <a:spcBef>
                <a:spcPct val="50000"/>
              </a:spcBef>
            </a:pPr>
            <a:r>
              <a:rPr lang="zh-CN" altLang="en-US" sz="3200" b="1" dirty="0">
                <a:solidFill>
                  <a:srgbClr val="FF3300"/>
                </a:solidFill>
                <a:effectLst>
                  <a:outerShdw blurRad="38100" dist="38100" dir="2700000" algn="tl">
                    <a:srgbClr val="000000"/>
                  </a:outerShdw>
                </a:effectLst>
                <a:latin typeface="Arial" panose="020B0604020202020204" pitchFamily="34" charset="0"/>
                <a:ea typeface="华文中宋" panose="02010600040101010101" pitchFamily="2" charset="-122"/>
              </a:rPr>
              <a:t>李先生推动大亚湾实验国内立项和经费</a:t>
            </a:r>
          </a:p>
        </p:txBody>
      </p:sp>
      <p:sp>
        <p:nvSpPr>
          <p:cNvPr id="64515" name="Rectangle 3">
            <a:extLst>
              <a:ext uri="{FF2B5EF4-FFF2-40B4-BE49-F238E27FC236}">
                <a16:creationId xmlns:a16="http://schemas.microsoft.com/office/drawing/2014/main" id="{462705DF-44CB-4B49-94BC-0D14C3FEBF6A}"/>
              </a:ext>
            </a:extLst>
          </p:cNvPr>
          <p:cNvSpPr>
            <a:spLocks noGrp="1" noChangeArrowheads="1"/>
          </p:cNvSpPr>
          <p:nvPr>
            <p:ph type="body" idx="1"/>
          </p:nvPr>
        </p:nvSpPr>
        <p:spPr>
          <a:xfrm>
            <a:off x="471761" y="1124744"/>
            <a:ext cx="8496300" cy="5256212"/>
          </a:xfrm>
        </p:spPr>
        <p:txBody>
          <a:bodyPr/>
          <a:lstStyle/>
          <a:p>
            <a:pPr marL="0" lvl="1" indent="0">
              <a:lnSpc>
                <a:spcPct val="110000"/>
              </a:lnSpc>
              <a:spcBef>
                <a:spcPct val="0"/>
              </a:spcBef>
              <a:buNone/>
            </a:pPr>
            <a:r>
              <a:rPr lang="zh-CN" altLang="en-US" sz="2800" b="1" dirty="0">
                <a:solidFill>
                  <a:srgbClr val="0033CC"/>
                </a:solidFill>
              </a:rPr>
              <a:t>全力推动科技部，基金委和科学院的经费落实：</a:t>
            </a:r>
            <a:endParaRPr lang="en-US" altLang="zh-CN" sz="2800" b="1" dirty="0">
              <a:solidFill>
                <a:srgbClr val="0033CC"/>
              </a:solidFill>
            </a:endParaRPr>
          </a:p>
          <a:p>
            <a:pPr marL="355600" indent="-355600">
              <a:lnSpc>
                <a:spcPct val="110000"/>
              </a:lnSpc>
              <a:spcBef>
                <a:spcPct val="0"/>
              </a:spcBef>
            </a:pPr>
            <a:r>
              <a:rPr lang="en-US" altLang="zh-CN" b="1" dirty="0">
                <a:solidFill>
                  <a:srgbClr val="0033CC"/>
                </a:solidFill>
              </a:rPr>
              <a:t>2004</a:t>
            </a:r>
            <a:r>
              <a:rPr lang="zh-CN" altLang="en-US" b="1" dirty="0">
                <a:solidFill>
                  <a:srgbClr val="0033CC"/>
                </a:solidFill>
              </a:rPr>
              <a:t>年</a:t>
            </a:r>
            <a:r>
              <a:rPr lang="en-US" altLang="zh-CN" b="1" dirty="0">
                <a:solidFill>
                  <a:srgbClr val="0033CC"/>
                </a:solidFill>
              </a:rPr>
              <a:t>4</a:t>
            </a:r>
            <a:r>
              <a:rPr lang="zh-CN" altLang="en-US" b="1" dirty="0">
                <a:solidFill>
                  <a:srgbClr val="0033CC"/>
                </a:solidFill>
              </a:rPr>
              <a:t>月</a:t>
            </a:r>
            <a:r>
              <a:rPr lang="en-US" altLang="zh-CN" b="1" dirty="0">
                <a:solidFill>
                  <a:srgbClr val="0033CC"/>
                </a:solidFill>
              </a:rPr>
              <a:t>17</a:t>
            </a:r>
            <a:r>
              <a:rPr lang="zh-CN" altLang="en-US" b="1" dirty="0">
                <a:solidFill>
                  <a:srgbClr val="0033CC"/>
                </a:solidFill>
              </a:rPr>
              <a:t>日李先生要我尽快提供给有关领导报告</a:t>
            </a:r>
            <a:r>
              <a:rPr lang="en-US" altLang="zh-CN" b="1" dirty="0">
                <a:solidFill>
                  <a:srgbClr val="FF0066"/>
                </a:solidFill>
              </a:rPr>
              <a:t>BEPCII</a:t>
            </a:r>
            <a:r>
              <a:rPr lang="zh-CN" altLang="en-US" b="1" dirty="0">
                <a:solidFill>
                  <a:srgbClr val="FF0066"/>
                </a:solidFill>
              </a:rPr>
              <a:t>进展和大亚湾实验预研及经费</a:t>
            </a:r>
            <a:r>
              <a:rPr lang="zh-CN" altLang="en-US" b="1" dirty="0">
                <a:solidFill>
                  <a:srgbClr val="0033CC"/>
                </a:solidFill>
              </a:rPr>
              <a:t>的信件草稿： </a:t>
            </a:r>
            <a:endParaRPr lang="en-US" altLang="zh-CN" b="1" dirty="0">
              <a:solidFill>
                <a:srgbClr val="0033CC"/>
              </a:solidFill>
            </a:endParaRPr>
          </a:p>
          <a:p>
            <a:pPr>
              <a:lnSpc>
                <a:spcPct val="110000"/>
              </a:lnSpc>
              <a:spcBef>
                <a:spcPct val="0"/>
              </a:spcBef>
            </a:pPr>
            <a:r>
              <a:rPr lang="en-US" altLang="zh-CN" b="1" dirty="0">
                <a:solidFill>
                  <a:srgbClr val="0033CC"/>
                </a:solidFill>
              </a:rPr>
              <a:t>4</a:t>
            </a:r>
            <a:r>
              <a:rPr lang="zh-CN" altLang="en-US" b="1" dirty="0">
                <a:solidFill>
                  <a:srgbClr val="0033CC"/>
                </a:solidFill>
              </a:rPr>
              <a:t>月</a:t>
            </a:r>
            <a:r>
              <a:rPr lang="en-US" altLang="zh-CN" b="1" dirty="0">
                <a:solidFill>
                  <a:srgbClr val="0033CC"/>
                </a:solidFill>
              </a:rPr>
              <a:t>27</a:t>
            </a:r>
            <a:r>
              <a:rPr lang="zh-CN" altLang="en-US" b="1" dirty="0">
                <a:solidFill>
                  <a:srgbClr val="0033CC"/>
                </a:solidFill>
              </a:rPr>
              <a:t>日在首都机场给李先生送行时</a:t>
            </a:r>
            <a:r>
              <a:rPr lang="zh-CN" altLang="en-US" b="1">
                <a:solidFill>
                  <a:srgbClr val="0033CC"/>
                </a:solidFill>
              </a:rPr>
              <a:t>他告诉我已</a:t>
            </a:r>
            <a:r>
              <a:rPr lang="zh-CN" altLang="zh-CN" b="1" dirty="0">
                <a:solidFill>
                  <a:srgbClr val="0033CC"/>
                </a:solidFill>
              </a:rPr>
              <a:t>给温家宝、陈至立、路甬祥</a:t>
            </a:r>
            <a:r>
              <a:rPr lang="zh-CN" altLang="en-US" b="1" dirty="0">
                <a:solidFill>
                  <a:srgbClr val="0033CC"/>
                </a:solidFill>
              </a:rPr>
              <a:t>、</a:t>
            </a:r>
            <a:r>
              <a:rPr lang="zh-CN" altLang="zh-CN" b="1" dirty="0">
                <a:solidFill>
                  <a:srgbClr val="0033CC"/>
                </a:solidFill>
              </a:rPr>
              <a:t>徐冠华</a:t>
            </a:r>
            <a:r>
              <a:rPr lang="zh-CN" altLang="en-US" b="1" dirty="0">
                <a:solidFill>
                  <a:srgbClr val="0033CC"/>
                </a:solidFill>
              </a:rPr>
              <a:t>、</a:t>
            </a:r>
            <a:r>
              <a:rPr lang="zh-CN" altLang="zh-CN" b="1" dirty="0">
                <a:solidFill>
                  <a:srgbClr val="0033CC"/>
                </a:solidFill>
              </a:rPr>
              <a:t>徐匡迪</a:t>
            </a:r>
            <a:r>
              <a:rPr lang="zh-CN" altLang="en-US" b="1" dirty="0">
                <a:solidFill>
                  <a:srgbClr val="0033CC"/>
                </a:solidFill>
              </a:rPr>
              <a:t>、</a:t>
            </a:r>
            <a:r>
              <a:rPr lang="zh-CN" altLang="zh-CN" b="1" dirty="0">
                <a:solidFill>
                  <a:srgbClr val="0033CC"/>
                </a:solidFill>
              </a:rPr>
              <a:t>陈宜瑜</a:t>
            </a:r>
            <a:r>
              <a:rPr lang="zh-CN" altLang="en-US" b="1" dirty="0">
                <a:solidFill>
                  <a:srgbClr val="0033CC"/>
                </a:solidFill>
              </a:rPr>
              <a:t>发出关于</a:t>
            </a:r>
            <a:r>
              <a:rPr lang="en-US" altLang="zh-CN" b="1" dirty="0">
                <a:solidFill>
                  <a:srgbClr val="0033CC"/>
                </a:solidFill>
              </a:rPr>
              <a:t>BEPCII</a:t>
            </a:r>
            <a:r>
              <a:rPr lang="zh-CN" altLang="en-US" b="1" dirty="0">
                <a:solidFill>
                  <a:srgbClr val="0033CC"/>
                </a:solidFill>
              </a:rPr>
              <a:t>进展和大亚湾实验经费的信件。</a:t>
            </a:r>
            <a:endParaRPr lang="en-US" altLang="zh-CN" b="1" dirty="0">
              <a:solidFill>
                <a:srgbClr val="0033CC"/>
              </a:solidFill>
            </a:endParaRPr>
          </a:p>
          <a:p>
            <a:pPr>
              <a:lnSpc>
                <a:spcPct val="110000"/>
              </a:lnSpc>
              <a:spcBef>
                <a:spcPct val="0"/>
              </a:spcBef>
            </a:pPr>
            <a:r>
              <a:rPr lang="zh-CN" altLang="en-US" b="1" dirty="0">
                <a:solidFill>
                  <a:srgbClr val="0033CC"/>
                </a:solidFill>
              </a:rPr>
              <a:t>此后每次来北京，李先生都向各位领导介绍大亚湾实验的重大意义，对推动科技部、基金委和科学院的经费的落实发挥了重大作用。</a:t>
            </a:r>
            <a:endParaRPr lang="en-US" altLang="zh-CN" b="1" dirty="0">
              <a:solidFill>
                <a:srgbClr val="0033CC"/>
              </a:solidFill>
            </a:endParaRPr>
          </a:p>
          <a:p>
            <a:pPr>
              <a:lnSpc>
                <a:spcPct val="110000"/>
              </a:lnSpc>
              <a:spcBef>
                <a:spcPct val="0"/>
              </a:spcBef>
            </a:pPr>
            <a:r>
              <a:rPr lang="en-US" altLang="zh-CN" b="1" dirty="0">
                <a:solidFill>
                  <a:srgbClr val="0033CC"/>
                </a:solidFill>
              </a:rPr>
              <a:t>2010</a:t>
            </a:r>
            <a:r>
              <a:rPr lang="zh-CN" altLang="en-US" b="1" dirty="0">
                <a:solidFill>
                  <a:srgbClr val="0033CC"/>
                </a:solidFill>
              </a:rPr>
              <a:t>年</a:t>
            </a:r>
            <a:r>
              <a:rPr lang="en-US" altLang="zh-CN" b="1" dirty="0">
                <a:solidFill>
                  <a:srgbClr val="0033CC"/>
                </a:solidFill>
              </a:rPr>
              <a:t>11</a:t>
            </a:r>
            <a:r>
              <a:rPr lang="zh-CN" altLang="en-US" b="1" dirty="0">
                <a:solidFill>
                  <a:srgbClr val="0033CC"/>
                </a:solidFill>
              </a:rPr>
              <a:t>月倡议在高能所举行“大亚湾时代的中微子实验”研讨会，亲自报告。</a:t>
            </a:r>
            <a:endParaRPr lang="en-US" altLang="zh-CN" b="1" dirty="0">
              <a:solidFill>
                <a:srgbClr val="0033CC"/>
              </a:solidFill>
            </a:endParaRPr>
          </a:p>
          <a:p>
            <a:pPr>
              <a:lnSpc>
                <a:spcPct val="110000"/>
              </a:lnSpc>
              <a:spcBef>
                <a:spcPct val="0"/>
              </a:spcBef>
            </a:pPr>
            <a:endParaRPr lang="zh-CN" altLang="en-US" b="1" dirty="0">
              <a:solidFill>
                <a:srgbClr val="0033CC"/>
              </a:solidFill>
            </a:endParaRPr>
          </a:p>
        </p:txBody>
      </p:sp>
    </p:spTree>
    <p:extLst>
      <p:ext uri="{BB962C8B-B14F-4D97-AF65-F5344CB8AC3E}">
        <p14:creationId xmlns:p14="http://schemas.microsoft.com/office/powerpoint/2010/main" val="419502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43000" y="76200"/>
            <a:ext cx="6781800" cy="904528"/>
          </a:xfrm>
        </p:spPr>
        <p:txBody>
          <a:bodyPr/>
          <a:lstStyle/>
          <a:p>
            <a:pPr algn="ctr"/>
            <a:r>
              <a:rPr lang="zh-CN" altLang="en-US" b="1" dirty="0">
                <a:latin typeface="Times New Roman" panose="02020603050405020304" pitchFamily="18" charset="0"/>
                <a:ea typeface="Heiti SC Medium" pitchFamily="2" charset="-128"/>
                <a:cs typeface="Times New Roman" panose="02020603050405020304" pitchFamily="18" charset="0"/>
              </a:rPr>
              <a:t>BEPC/BES/BSRF升级项目</a:t>
            </a:r>
            <a:endParaRPr kumimoji="1" lang="zh-CN" altLang="en-US" b="1" dirty="0">
              <a:latin typeface="Times New Roman" panose="02020603050405020304" pitchFamily="18" charset="0"/>
              <a:ea typeface="Heiti SC Medium" pitchFamily="2" charset="-128"/>
              <a:cs typeface="Times New Roman" panose="02020603050405020304" pitchFamily="18" charset="0"/>
            </a:endParaRPr>
          </a:p>
        </p:txBody>
      </p:sp>
      <p:sp>
        <p:nvSpPr>
          <p:cNvPr id="4" name="矩形 3">
            <a:extLst>
              <a:ext uri="{FF2B5EF4-FFF2-40B4-BE49-F238E27FC236}">
                <a16:creationId xmlns:a16="http://schemas.microsoft.com/office/drawing/2014/main" id="{3707F10D-605F-0047-A000-0915024CD18B}"/>
              </a:ext>
            </a:extLst>
          </p:cNvPr>
          <p:cNvSpPr/>
          <p:nvPr/>
        </p:nvSpPr>
        <p:spPr>
          <a:xfrm>
            <a:off x="285428" y="1340768"/>
            <a:ext cx="8496944" cy="4524315"/>
          </a:xfrm>
          <a:prstGeom prst="rect">
            <a:avLst/>
          </a:prstGeom>
        </p:spPr>
        <p:txBody>
          <a:bodyPr wrap="square">
            <a:spAutoFit/>
          </a:bodyPr>
          <a:lstStyle/>
          <a:p>
            <a:endParaRPr lang="zh-CN" altLang="en-US" b="1" dirty="0">
              <a:cs typeface="Times New Roman" panose="02020603050405020304" pitchFamily="18" charset="0"/>
            </a:endParaRPr>
          </a:p>
          <a:p>
            <a:r>
              <a:rPr lang="zh-CN" altLang="en-US" b="1" dirty="0">
                <a:cs typeface="Times New Roman" panose="02020603050405020304" pitchFamily="18" charset="0"/>
              </a:rPr>
              <a:t>BEPC/ BES的成功是中国高能物理研究的里程碑。中国物理界对BEPC/BES的发展寄予厚望。为了改进其性能，在李政道先生的推动下，1993年5月中国科学院批准了BEPC/BES/BSRF升级改进项目，以改进其性能，获得更多的物理结果，预算为3500万元。升级项目主要包括：</a:t>
            </a:r>
          </a:p>
          <a:p>
            <a:endParaRPr lang="zh-CN" altLang="en-US" b="1" dirty="0">
              <a:cs typeface="Times New Roman" panose="02020603050405020304" pitchFamily="18" charset="0"/>
            </a:endParaRPr>
          </a:p>
          <a:p>
            <a:pPr marL="342900" indent="-342900">
              <a:buFont typeface="Arial" panose="020B0604020202020204" pitchFamily="34" charset="0"/>
              <a:buChar char="•"/>
            </a:pPr>
            <a:r>
              <a:rPr lang="zh-CN" altLang="en-US" b="1" dirty="0">
                <a:cs typeface="Times New Roman" panose="02020603050405020304" pitchFamily="18" charset="0"/>
              </a:rPr>
              <a:t>直线加速器将电子和正电子的束能量提高到1.55GeV（J/ψ全能量）；</a:t>
            </a:r>
          </a:p>
          <a:p>
            <a:pPr marL="342900" indent="-342900">
              <a:buFont typeface="Arial" panose="020B0604020202020204" pitchFamily="34" charset="0"/>
              <a:buChar char="•"/>
            </a:pPr>
            <a:r>
              <a:rPr lang="zh-CN" altLang="en-US" b="1" dirty="0">
                <a:cs typeface="Times New Roman" panose="02020603050405020304" pitchFamily="18" charset="0"/>
              </a:rPr>
              <a:t>储存环的亮度增加1倍；</a:t>
            </a:r>
          </a:p>
          <a:p>
            <a:pPr marL="342900" indent="-342900">
              <a:buFont typeface="Arial" panose="020B0604020202020204" pitchFamily="34" charset="0"/>
              <a:buChar char="•"/>
            </a:pPr>
            <a:r>
              <a:rPr lang="zh-CN" altLang="en-US" b="1" dirty="0">
                <a:cs typeface="Times New Roman" panose="02020603050405020304" pitchFamily="18" charset="0"/>
              </a:rPr>
              <a:t>BES探测器升级（BES II），用新的主漂移室MDC II替代老化的MDC。</a:t>
            </a:r>
          </a:p>
        </p:txBody>
      </p:sp>
    </p:spTree>
    <p:extLst>
      <p:ext uri="{BB962C8B-B14F-4D97-AF65-F5344CB8AC3E}">
        <p14:creationId xmlns:p14="http://schemas.microsoft.com/office/powerpoint/2010/main" val="2217652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19E70347-64D7-FE45-9A45-248C24C3BC65}"/>
              </a:ext>
            </a:extLst>
          </p:cNvPr>
          <p:cNvSpPr>
            <a:spLocks noGrp="1" noChangeArrowheads="1"/>
          </p:cNvSpPr>
          <p:nvPr>
            <p:ph type="title"/>
          </p:nvPr>
        </p:nvSpPr>
        <p:spPr>
          <a:xfrm>
            <a:off x="323528" y="188640"/>
            <a:ext cx="8424862" cy="584775"/>
          </a:xfrm>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cap="flat" cmpd="sng" algn="ctr">
                <a:solidFill>
                  <a:srgbClr val="008000"/>
                </a:solidFill>
                <a:prstDash val="solid"/>
                <a:miter lim="800000"/>
                <a:headEnd/>
                <a:tailEnd/>
              </a14:hiddenLine>
            </a:ext>
          </a:extLst>
        </p:spPr>
        <p:txBody>
          <a:bodyPr anchor="t">
            <a:spAutoFit/>
          </a:bodyPr>
          <a:lstStyle/>
          <a:p>
            <a:pPr algn="ctr">
              <a:spcBef>
                <a:spcPct val="50000"/>
              </a:spcBef>
            </a:pPr>
            <a:r>
              <a:rPr lang="zh-CN" altLang="en-US" sz="3200" b="1" dirty="0">
                <a:solidFill>
                  <a:srgbClr val="FF3300"/>
                </a:solidFill>
                <a:effectLst>
                  <a:outerShdw blurRad="38100" dist="38100" dir="2700000" algn="tl">
                    <a:srgbClr val="000000"/>
                  </a:outerShdw>
                </a:effectLst>
                <a:latin typeface="Arial" panose="020B0604020202020204" pitchFamily="34" charset="0"/>
                <a:ea typeface="华文中宋" panose="02010600040101010101" pitchFamily="2" charset="-122"/>
              </a:rPr>
              <a:t>李先生推动大亚湾实验中美合作的关键作用</a:t>
            </a:r>
          </a:p>
        </p:txBody>
      </p:sp>
      <p:sp>
        <p:nvSpPr>
          <p:cNvPr id="64515" name="Rectangle 3">
            <a:extLst>
              <a:ext uri="{FF2B5EF4-FFF2-40B4-BE49-F238E27FC236}">
                <a16:creationId xmlns:a16="http://schemas.microsoft.com/office/drawing/2014/main" id="{462705DF-44CB-4B49-94BC-0D14C3FEBF6A}"/>
              </a:ext>
            </a:extLst>
          </p:cNvPr>
          <p:cNvSpPr>
            <a:spLocks noGrp="1" noChangeArrowheads="1"/>
          </p:cNvSpPr>
          <p:nvPr>
            <p:ph type="body" idx="1"/>
          </p:nvPr>
        </p:nvSpPr>
        <p:spPr>
          <a:xfrm>
            <a:off x="179512" y="836712"/>
            <a:ext cx="8496300" cy="5256212"/>
          </a:xfrm>
        </p:spPr>
        <p:txBody>
          <a:bodyPr/>
          <a:lstStyle/>
          <a:p>
            <a:pPr>
              <a:lnSpc>
                <a:spcPct val="110000"/>
              </a:lnSpc>
              <a:spcBef>
                <a:spcPct val="0"/>
              </a:spcBef>
            </a:pPr>
            <a:r>
              <a:rPr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从 </a:t>
            </a:r>
            <a:r>
              <a:rPr lang="en-US" altLang="zh-CN" sz="2400" b="1" dirty="0">
                <a:solidFill>
                  <a:srgbClr val="0070C0"/>
                </a:solidFill>
                <a:latin typeface="Times New Roman" panose="02020603050405020304" pitchFamily="18" charset="0"/>
                <a:ea typeface="Heiti SC Medium" pitchFamily="2" charset="-128"/>
                <a:cs typeface="Times New Roman" panose="02020603050405020304" pitchFamily="18" charset="0"/>
              </a:rPr>
              <a:t>2004</a:t>
            </a:r>
            <a:r>
              <a:rPr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年</a:t>
            </a:r>
            <a:r>
              <a:rPr lang="en-US" altLang="zh-CN" sz="2400" b="1" dirty="0">
                <a:solidFill>
                  <a:srgbClr val="0070C0"/>
                </a:solidFill>
                <a:latin typeface="Times New Roman" panose="02020603050405020304" pitchFamily="18" charset="0"/>
                <a:ea typeface="Heiti SC Medium" pitchFamily="2" charset="-128"/>
                <a:cs typeface="Times New Roman" panose="02020603050405020304" pitchFamily="18" charset="0"/>
              </a:rPr>
              <a:t>10</a:t>
            </a:r>
            <a:r>
              <a:rPr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月起，李先生将大亚湾中微子实验的国际合作列入了中美高能物理会谈的重要议题，获得美方全力支持。  </a:t>
            </a:r>
            <a:endParaRPr lang="en-US" altLang="zh-CN" sz="2400" b="1" dirty="0">
              <a:solidFill>
                <a:srgbClr val="0070C0"/>
              </a:solidFill>
              <a:latin typeface="Times New Roman" panose="02020603050405020304" pitchFamily="18" charset="0"/>
              <a:ea typeface="Heiti SC Medium" pitchFamily="2" charset="-128"/>
              <a:cs typeface="Times New Roman" panose="02020603050405020304" pitchFamily="18" charset="0"/>
            </a:endParaRPr>
          </a:p>
          <a:p>
            <a:pPr>
              <a:lnSpc>
                <a:spcPct val="110000"/>
              </a:lnSpc>
              <a:spcBef>
                <a:spcPct val="0"/>
              </a:spcBef>
            </a:pPr>
            <a:r>
              <a:rPr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面临美国本土</a:t>
            </a:r>
            <a:r>
              <a:rPr lang="en-US" altLang="zh-CN" sz="2400" b="1" dirty="0">
                <a:solidFill>
                  <a:srgbClr val="0070C0"/>
                </a:solidFill>
                <a:latin typeface="Times New Roman" panose="02020603050405020304" pitchFamily="18" charset="0"/>
                <a:ea typeface="Heiti SC Medium" pitchFamily="2" charset="-128"/>
                <a:cs typeface="Times New Roman" panose="02020603050405020304" pitchFamily="18" charset="0"/>
              </a:rPr>
              <a:t>Braidwood</a:t>
            </a:r>
            <a:r>
              <a:rPr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和</a:t>
            </a:r>
            <a:r>
              <a:rPr lang="en-US" altLang="zh-CN" sz="2400" b="1" dirty="0">
                <a:solidFill>
                  <a:srgbClr val="0070C0"/>
                </a:solidFill>
                <a:latin typeface="Times New Roman" panose="02020603050405020304" pitchFamily="18" charset="0"/>
                <a:ea typeface="Heiti SC Medium" pitchFamily="2" charset="-128"/>
                <a:cs typeface="Times New Roman" panose="02020603050405020304" pitchFamily="18" charset="0"/>
              </a:rPr>
              <a:t>Diablo Canyon</a:t>
            </a:r>
            <a:r>
              <a:rPr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实验建议的竞争</a:t>
            </a:r>
          </a:p>
          <a:p>
            <a:pPr>
              <a:lnSpc>
                <a:spcPct val="110000"/>
              </a:lnSpc>
              <a:spcBef>
                <a:spcPct val="0"/>
              </a:spcBef>
            </a:pPr>
            <a:r>
              <a:rPr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美方经费</a:t>
            </a:r>
            <a:r>
              <a:rPr lang="en-US" altLang="zh-CN" sz="2400" b="1" dirty="0">
                <a:solidFill>
                  <a:srgbClr val="0070C0"/>
                </a:solidFill>
                <a:latin typeface="Times New Roman" panose="02020603050405020304" pitchFamily="18" charset="0"/>
                <a:ea typeface="Heiti SC Medium" pitchFamily="2" charset="-128"/>
                <a:cs typeface="Times New Roman" panose="02020603050405020304" pitchFamily="18" charset="0"/>
              </a:rPr>
              <a:t>10M$ </a:t>
            </a:r>
            <a:r>
              <a:rPr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（实际</a:t>
            </a:r>
            <a:r>
              <a:rPr lang="en-US" altLang="zh-CN" sz="2400" b="1" dirty="0">
                <a:solidFill>
                  <a:srgbClr val="0070C0"/>
                </a:solidFill>
                <a:latin typeface="Times New Roman" panose="02020603050405020304" pitchFamily="18" charset="0"/>
                <a:ea typeface="Heiti SC Medium" pitchFamily="2" charset="-128"/>
                <a:cs typeface="Times New Roman" panose="02020603050405020304" pitchFamily="18" charset="0"/>
              </a:rPr>
              <a:t>20+M$)</a:t>
            </a:r>
            <a:r>
              <a:rPr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数额巨大</a:t>
            </a:r>
            <a:r>
              <a:rPr lang="en-US" altLang="zh-CN" sz="2400" b="1" dirty="0">
                <a:solidFill>
                  <a:srgbClr val="0070C0"/>
                </a:solidFill>
                <a:latin typeface="Times New Roman" panose="02020603050405020304" pitchFamily="18" charset="0"/>
                <a:ea typeface="Heiti SC Medium" pitchFamily="2" charset="-128"/>
                <a:cs typeface="Times New Roman" panose="02020603050405020304" pitchFamily="18" charset="0"/>
              </a:rPr>
              <a:t>,</a:t>
            </a:r>
            <a:r>
              <a:rPr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是当时</a:t>
            </a:r>
            <a:r>
              <a:rPr lang="en-US" altLang="zh-CN" sz="2400" b="1" dirty="0">
                <a:solidFill>
                  <a:srgbClr val="0070C0"/>
                </a:solidFill>
                <a:latin typeface="Times New Roman" panose="02020603050405020304" pitchFamily="18" charset="0"/>
                <a:ea typeface="Heiti SC Medium" pitchFamily="2" charset="-128"/>
                <a:cs typeface="Times New Roman" panose="02020603050405020304" pitchFamily="18" charset="0"/>
              </a:rPr>
              <a:t>DoE</a:t>
            </a:r>
            <a:r>
              <a:rPr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粒子物理实验在海外仅次于</a:t>
            </a:r>
            <a:r>
              <a:rPr lang="en-US" altLang="zh-CN" sz="2400" b="1" dirty="0">
                <a:solidFill>
                  <a:srgbClr val="0070C0"/>
                </a:solidFill>
                <a:latin typeface="Times New Roman" panose="02020603050405020304" pitchFamily="18" charset="0"/>
                <a:ea typeface="Heiti SC Medium" pitchFamily="2" charset="-128"/>
                <a:cs typeface="Times New Roman" panose="02020603050405020304" pitchFamily="18" charset="0"/>
              </a:rPr>
              <a:t>LHC</a:t>
            </a:r>
            <a:r>
              <a:rPr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的大型合作 </a:t>
            </a:r>
            <a:endParaRPr lang="en-US" altLang="zh-CN" sz="2400" b="1" dirty="0">
              <a:solidFill>
                <a:srgbClr val="0070C0"/>
              </a:solidFill>
              <a:latin typeface="Times New Roman" panose="02020603050405020304" pitchFamily="18" charset="0"/>
              <a:ea typeface="Heiti SC Medium" pitchFamily="2" charset="-128"/>
              <a:cs typeface="Times New Roman" panose="02020603050405020304" pitchFamily="18" charset="0"/>
            </a:endParaRPr>
          </a:p>
          <a:p>
            <a:pPr>
              <a:lnSpc>
                <a:spcPct val="110000"/>
              </a:lnSpc>
              <a:spcBef>
                <a:spcPct val="0"/>
              </a:spcBef>
            </a:pPr>
            <a:r>
              <a:rPr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说服了</a:t>
            </a:r>
            <a:r>
              <a:rPr lang="en-US" altLang="zh-CN" sz="2400" b="1" dirty="0">
                <a:solidFill>
                  <a:srgbClr val="0070C0"/>
                </a:solidFill>
                <a:latin typeface="Times New Roman" panose="02020603050405020304" pitchFamily="18" charset="0"/>
                <a:ea typeface="Heiti SC Medium" pitchFamily="2" charset="-128"/>
                <a:cs typeface="Times New Roman" panose="02020603050405020304" pitchFamily="18" charset="0"/>
              </a:rPr>
              <a:t>Robin </a:t>
            </a:r>
            <a:r>
              <a:rPr lang="en-US" altLang="zh-CN" sz="2400" b="1" dirty="0" err="1">
                <a:solidFill>
                  <a:srgbClr val="0070C0"/>
                </a:solidFill>
                <a:latin typeface="Times New Roman" panose="02020603050405020304" pitchFamily="18" charset="0"/>
                <a:ea typeface="Heiti SC Medium" pitchFamily="2" charset="-128"/>
                <a:cs typeface="Times New Roman" panose="02020603050405020304" pitchFamily="18" charset="0"/>
              </a:rPr>
              <a:t>Staffin</a:t>
            </a:r>
            <a:r>
              <a:rPr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，决定</a:t>
            </a:r>
            <a:r>
              <a:rPr lang="en-US" altLang="zh-CN" sz="2400" b="1" dirty="0">
                <a:solidFill>
                  <a:srgbClr val="0070C0"/>
                </a:solidFill>
                <a:latin typeface="Times New Roman" panose="02020603050405020304" pitchFamily="18" charset="0"/>
                <a:ea typeface="Heiti SC Medium" pitchFamily="2" charset="-128"/>
                <a:cs typeface="Times New Roman" panose="02020603050405020304" pitchFamily="18" charset="0"/>
              </a:rPr>
              <a:t>DoE</a:t>
            </a:r>
            <a:r>
              <a:rPr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只支持大亚湾实验 </a:t>
            </a:r>
            <a:endParaRPr lang="en-US" altLang="zh-CN" sz="2400" b="1" dirty="0">
              <a:solidFill>
                <a:srgbClr val="0070C0"/>
              </a:solidFill>
              <a:latin typeface="Times New Roman" panose="02020603050405020304" pitchFamily="18" charset="0"/>
              <a:ea typeface="Heiti SC Medium" pitchFamily="2" charset="-128"/>
              <a:cs typeface="Times New Roman" panose="02020603050405020304" pitchFamily="18" charset="0"/>
            </a:endParaRPr>
          </a:p>
          <a:p>
            <a:pPr>
              <a:lnSpc>
                <a:spcPct val="110000"/>
              </a:lnSpc>
              <a:spcBef>
                <a:spcPct val="0"/>
              </a:spcBef>
            </a:pPr>
            <a:r>
              <a:rPr lang="zh-CN" altLang="en-US" sz="2400" b="1" dirty="0">
                <a:solidFill>
                  <a:srgbClr val="0070C0"/>
                </a:solidFill>
                <a:latin typeface="Times New Roman" panose="02020603050405020304" pitchFamily="18" charset="0"/>
                <a:ea typeface="Heiti SC Medium" pitchFamily="2" charset="-128"/>
                <a:cs typeface="Times New Roman" panose="02020603050405020304" pitchFamily="18" charset="0"/>
              </a:rPr>
              <a:t>中美高能物理年度会谈作为重点讨论和推进的项目。</a:t>
            </a:r>
            <a:endParaRPr lang="en-US" altLang="zh-CN" sz="2400" b="1" dirty="0">
              <a:solidFill>
                <a:srgbClr val="0070C0"/>
              </a:solidFill>
              <a:latin typeface="Times New Roman" panose="02020603050405020304" pitchFamily="18" charset="0"/>
              <a:ea typeface="Heiti SC Medium" pitchFamily="2" charset="-128"/>
              <a:cs typeface="Times New Roman" panose="02020603050405020304" pitchFamily="18" charset="0"/>
            </a:endParaRPr>
          </a:p>
        </p:txBody>
      </p:sp>
      <p:pic>
        <p:nvPicPr>
          <p:cNvPr id="4" name="Picture 4" descr="Daya%20Bay%20Groundbreaking%20Ceremony">
            <a:extLst>
              <a:ext uri="{FF2B5EF4-FFF2-40B4-BE49-F238E27FC236}">
                <a16:creationId xmlns:a16="http://schemas.microsoft.com/office/drawing/2014/main" id="{07CEB3AB-D6D6-FD4C-B3B1-0C71A8C57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3844588"/>
            <a:ext cx="4263245" cy="282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6">
            <a:extLst>
              <a:ext uri="{FF2B5EF4-FFF2-40B4-BE49-F238E27FC236}">
                <a16:creationId xmlns:a16="http://schemas.microsoft.com/office/drawing/2014/main" id="{5901B672-4725-8449-96D9-647ACE07DFD5}"/>
              </a:ext>
            </a:extLst>
          </p:cNvPr>
          <p:cNvSpPr>
            <a:spLocks noChangeArrowheads="1"/>
          </p:cNvSpPr>
          <p:nvPr/>
        </p:nvSpPr>
        <p:spPr bwMode="auto">
          <a:xfrm>
            <a:off x="6651625" y="6143625"/>
            <a:ext cx="1922321" cy="36933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rgbClr val="0000CC"/>
                </a:solidFill>
                <a:latin typeface="Times New Roman" panose="02020603050405020304" pitchFamily="18" charset="0"/>
                <a:ea typeface="宋体" panose="02010600030101010101" pitchFamily="2" charset="-122"/>
              </a:defRPr>
            </a:lvl1pPr>
            <a:lvl2pPr marL="742950" indent="-285750" eaLnBrk="0" hangingPunct="0">
              <a:defRPr sz="2000" b="1">
                <a:solidFill>
                  <a:srgbClr val="0000CC"/>
                </a:solidFill>
                <a:latin typeface="Times New Roman" panose="02020603050405020304" pitchFamily="18" charset="0"/>
                <a:ea typeface="宋体" panose="02010600030101010101" pitchFamily="2" charset="-122"/>
              </a:defRPr>
            </a:lvl2pPr>
            <a:lvl3pPr marL="1143000" indent="-228600" eaLnBrk="0" hangingPunct="0">
              <a:defRPr sz="2000" b="1">
                <a:solidFill>
                  <a:srgbClr val="0000CC"/>
                </a:solidFill>
                <a:latin typeface="Times New Roman" panose="02020603050405020304" pitchFamily="18" charset="0"/>
                <a:ea typeface="宋体" panose="02010600030101010101" pitchFamily="2" charset="-122"/>
              </a:defRPr>
            </a:lvl3pPr>
            <a:lvl4pPr marL="1600200" indent="-228600" eaLnBrk="0" hangingPunct="0">
              <a:defRPr sz="2000" b="1">
                <a:solidFill>
                  <a:srgbClr val="0000CC"/>
                </a:solidFill>
                <a:latin typeface="Times New Roman" panose="02020603050405020304" pitchFamily="18" charset="0"/>
                <a:ea typeface="宋体" panose="02010600030101010101" pitchFamily="2" charset="-122"/>
              </a:defRPr>
            </a:lvl4pPr>
            <a:lvl5pPr marL="2057400" indent="-228600" eaLnBrk="0" hangingPunct="0">
              <a:defRPr sz="2000" b="1">
                <a:solidFill>
                  <a:srgbClr val="0000CC"/>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lr>
                <a:srgbClr val="FF9900"/>
              </a:buClr>
              <a:buSzPct val="75000"/>
              <a:buFont typeface="Wingdings" pitchFamily="2" charset="2"/>
              <a:defRPr sz="2000" b="1">
                <a:solidFill>
                  <a:srgbClr val="0000CC"/>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lr>
                <a:srgbClr val="FF9900"/>
              </a:buClr>
              <a:buSzPct val="75000"/>
              <a:buFont typeface="Wingdings" pitchFamily="2" charset="2"/>
              <a:defRPr sz="2000" b="1">
                <a:solidFill>
                  <a:srgbClr val="0000CC"/>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lr>
                <a:srgbClr val="FF9900"/>
              </a:buClr>
              <a:buSzPct val="75000"/>
              <a:buFont typeface="Wingdings" pitchFamily="2" charset="2"/>
              <a:defRPr sz="2000" b="1">
                <a:solidFill>
                  <a:srgbClr val="0000CC"/>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lr>
                <a:srgbClr val="FF9900"/>
              </a:buClr>
              <a:buSzPct val="75000"/>
              <a:buFont typeface="Wingdings" pitchFamily="2" charset="2"/>
              <a:defRPr sz="2000" b="1">
                <a:solidFill>
                  <a:srgbClr val="0000CC"/>
                </a:solidFill>
                <a:latin typeface="Times New Roman" panose="02020603050405020304" pitchFamily="18" charset="0"/>
                <a:ea typeface="宋体" panose="02010600030101010101" pitchFamily="2" charset="-122"/>
              </a:defRPr>
            </a:lvl9pPr>
          </a:lstStyle>
          <a:p>
            <a:pPr eaLnBrk="1" hangingPunct="1"/>
            <a:r>
              <a:rPr lang="zh-CN" altLang="en-US" sz="1800" dirty="0"/>
              <a:t>动工典礼 </a:t>
            </a:r>
            <a:r>
              <a:rPr lang="en-US" altLang="zh-CN" sz="1800" dirty="0"/>
              <a:t>2007.10</a:t>
            </a:r>
            <a:endParaRPr lang="zh-CN" altLang="en-US" sz="1800" dirty="0"/>
          </a:p>
        </p:txBody>
      </p:sp>
      <p:pic>
        <p:nvPicPr>
          <p:cNvPr id="6" name="Picture 4" descr="XBD200607-00233-02">
            <a:extLst>
              <a:ext uri="{FF2B5EF4-FFF2-40B4-BE49-F238E27FC236}">
                <a16:creationId xmlns:a16="http://schemas.microsoft.com/office/drawing/2014/main" id="{5C4D9728-B0E2-A94E-A711-EFA0A94EE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575" y="3869386"/>
            <a:ext cx="4086088" cy="26559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a:extLst>
              <a:ext uri="{FF2B5EF4-FFF2-40B4-BE49-F238E27FC236}">
                <a16:creationId xmlns:a16="http://schemas.microsoft.com/office/drawing/2014/main" id="{719F37FF-1C26-1F42-9267-0EDBD026D556}"/>
              </a:ext>
            </a:extLst>
          </p:cNvPr>
          <p:cNvSpPr>
            <a:spLocks noChangeArrowheads="1"/>
          </p:cNvSpPr>
          <p:nvPr/>
        </p:nvSpPr>
        <p:spPr bwMode="auto">
          <a:xfrm>
            <a:off x="1403648" y="6453336"/>
            <a:ext cx="2415034" cy="33855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0" lang="en-US" altLang="zh-CN" sz="1600" b="1" dirty="0">
                <a:solidFill>
                  <a:srgbClr val="990000"/>
                </a:solidFill>
                <a:latin typeface="Comic Sans MS" panose="030F0902030302020204" pitchFamily="66" charset="0"/>
                <a:ea typeface="MS PGothic" panose="020B0600070205080204" pitchFamily="34" charset="-128"/>
              </a:rPr>
              <a:t>IHEP &amp; LBNL</a:t>
            </a:r>
            <a:r>
              <a:rPr kumimoji="0" lang="zh-CN" altLang="en-US" sz="1600" b="1" dirty="0">
                <a:solidFill>
                  <a:srgbClr val="990000"/>
                </a:solidFill>
                <a:latin typeface="Comic Sans MS" panose="030F0902030302020204" pitchFamily="66" charset="0"/>
                <a:ea typeface="MS PGothic" panose="020B0600070205080204" pitchFamily="34" charset="-128"/>
              </a:rPr>
              <a:t>，</a:t>
            </a:r>
            <a:r>
              <a:rPr kumimoji="0" lang="en-US" altLang="zh-CN" sz="1600" b="1" dirty="0">
                <a:solidFill>
                  <a:srgbClr val="990000"/>
                </a:solidFill>
                <a:latin typeface="Comic Sans MS" panose="030F0902030302020204" pitchFamily="66" charset="0"/>
                <a:ea typeface="MS PGothic" panose="020B0600070205080204" pitchFamily="34" charset="-128"/>
              </a:rPr>
              <a:t>2006.7</a:t>
            </a:r>
          </a:p>
        </p:txBody>
      </p:sp>
    </p:spTree>
    <p:extLst>
      <p:ext uri="{BB962C8B-B14F-4D97-AF65-F5344CB8AC3E}">
        <p14:creationId xmlns:p14="http://schemas.microsoft.com/office/powerpoint/2010/main" val="2975667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23528" y="1219200"/>
            <a:ext cx="7601272" cy="4724400"/>
          </a:xfrm>
        </p:spPr>
        <p:txBody>
          <a:bodyPr/>
          <a:lstStyle/>
          <a:p>
            <a:r>
              <a:rPr kumimoji="1" lang="zh-CN" altLang="en-US" dirty="0"/>
              <a:t> </a:t>
            </a:r>
          </a:p>
          <a:p>
            <a:endParaRPr kumimoji="1" lang="zh-CN" altLang="en-US" dirty="0"/>
          </a:p>
        </p:txBody>
      </p:sp>
      <p:pic>
        <p:nvPicPr>
          <p:cNvPr id="5" name="图片 4">
            <a:extLst>
              <a:ext uri="{FF2B5EF4-FFF2-40B4-BE49-F238E27FC236}">
                <a16:creationId xmlns:a16="http://schemas.microsoft.com/office/drawing/2014/main" id="{274145ED-22B7-744D-9B3B-4741147E1701}"/>
              </a:ext>
            </a:extLst>
          </p:cNvPr>
          <p:cNvPicPr>
            <a:picLocks noChangeAspect="1"/>
          </p:cNvPicPr>
          <p:nvPr/>
        </p:nvPicPr>
        <p:blipFill>
          <a:blip r:embed="rId2"/>
          <a:stretch>
            <a:fillRect/>
          </a:stretch>
        </p:blipFill>
        <p:spPr>
          <a:xfrm>
            <a:off x="467544" y="-327989"/>
            <a:ext cx="6984776" cy="8869557"/>
          </a:xfrm>
          <a:prstGeom prst="rect">
            <a:avLst/>
          </a:prstGeom>
        </p:spPr>
      </p:pic>
    </p:spTree>
    <p:extLst>
      <p:ext uri="{BB962C8B-B14F-4D97-AF65-F5344CB8AC3E}">
        <p14:creationId xmlns:p14="http://schemas.microsoft.com/office/powerpoint/2010/main" val="104184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15616" y="404664"/>
            <a:ext cx="6781800" cy="1066800"/>
          </a:xfrm>
        </p:spPr>
        <p:txBody>
          <a:bodyPr/>
          <a:lstStyle/>
          <a:p>
            <a:r>
              <a:rPr lang="en-US" altLang="zh-CN" b="1" dirty="0">
                <a:latin typeface="Times New Roman" panose="02020603050405020304" pitchFamily="18" charset="0"/>
                <a:ea typeface="Heiti SC Medium" pitchFamily="2" charset="-128"/>
                <a:cs typeface="Times New Roman" panose="02020603050405020304" pitchFamily="18" charset="0"/>
              </a:rPr>
              <a:t>2011</a:t>
            </a:r>
            <a:r>
              <a:rPr lang="zh-CN" altLang="en-US" b="1" dirty="0">
                <a:latin typeface="Times New Roman" panose="02020603050405020304" pitchFamily="18" charset="0"/>
                <a:ea typeface="Heiti SC Medium" pitchFamily="2" charset="-128"/>
                <a:cs typeface="Times New Roman" panose="02020603050405020304" pitchFamily="18" charset="0"/>
              </a:rPr>
              <a:t>年李先⽣退休后继续关心中国粒子物理和大科学装置建设</a:t>
            </a:r>
            <a:endParaRPr kumimoji="1" lang="zh-CN" altLang="en-US" b="1" dirty="0">
              <a:latin typeface="Times New Roman" panose="02020603050405020304" pitchFamily="18" charset="0"/>
              <a:ea typeface="Heiti SC Medium" pitchFamily="2" charset="-128"/>
              <a:cs typeface="Times New Roman" panose="02020603050405020304" pitchFamily="18" charset="0"/>
            </a:endParaRP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95536" y="1700808"/>
            <a:ext cx="8568952" cy="4724400"/>
          </a:xfrm>
        </p:spPr>
        <p:txBody>
          <a:bodyPr/>
          <a:lstStyle/>
          <a:p>
            <a:pPr marL="0" indent="0">
              <a:lnSpc>
                <a:spcPct val="150000"/>
              </a:lnSpc>
              <a:buNone/>
            </a:pPr>
            <a:r>
              <a:rPr lang="zh-CN" altLang="en-US" sz="2400" b="1" dirty="0">
                <a:latin typeface="Times New Roman" panose="02020603050405020304" pitchFamily="18" charset="0"/>
                <a:ea typeface="Heiti SC Medium" pitchFamily="2" charset="-128"/>
                <a:cs typeface="Times New Roman" panose="02020603050405020304" pitchFamily="18" charset="0"/>
              </a:rPr>
              <a:t> 李先生退休后，再也未能来中国访问。但仍然十分关心中国粒子物理和大科学装置建设的进展，特别是他全力推动过的物理实验的成果和大科学装置的进展</a:t>
            </a:r>
            <a:endParaRPr lang="en-US" altLang="zh-CN" sz="2400" b="1" dirty="0">
              <a:latin typeface="Times New Roman" panose="02020603050405020304" pitchFamily="18" charset="0"/>
              <a:ea typeface="Heiti SC Medium" pitchFamily="2" charset="-128"/>
              <a:cs typeface="Times New Roman" panose="02020603050405020304" pitchFamily="18" charset="0"/>
            </a:endParaRPr>
          </a:p>
          <a:p>
            <a:pPr>
              <a:lnSpc>
                <a:spcPct val="150000"/>
              </a:lnSpc>
            </a:pPr>
            <a:r>
              <a:rPr kumimoji="1" lang="en-US" altLang="zh-CN" sz="2400" b="1" dirty="0">
                <a:latin typeface="Times New Roman" panose="02020603050405020304" pitchFamily="18" charset="0"/>
                <a:ea typeface="Heiti SC Medium" pitchFamily="2" charset="-128"/>
                <a:cs typeface="Times New Roman" panose="02020603050405020304" pitchFamily="18" charset="0"/>
              </a:rPr>
              <a:t>2012</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年</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3</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月对大亚湾反应堆中微子实验重大成果的祝贺</a:t>
            </a:r>
            <a:endParaRPr kumimoji="1" lang="en-US" altLang="zh-CN" sz="2400" b="1" dirty="0">
              <a:latin typeface="Times New Roman" panose="02020603050405020304" pitchFamily="18" charset="0"/>
              <a:ea typeface="Heiti SC Medium" pitchFamily="2" charset="-128"/>
              <a:cs typeface="Times New Roman" panose="02020603050405020304" pitchFamily="18" charset="0"/>
            </a:endParaRPr>
          </a:p>
          <a:p>
            <a:pPr>
              <a:lnSpc>
                <a:spcPct val="150000"/>
              </a:lnSpc>
            </a:pPr>
            <a:r>
              <a:rPr kumimoji="1" lang="en-US" altLang="zh-CN" sz="2400" b="1" dirty="0">
                <a:latin typeface="Times New Roman" panose="02020603050405020304" pitchFamily="18" charset="0"/>
                <a:ea typeface="Heiti SC Medium" pitchFamily="2" charset="-128"/>
                <a:cs typeface="Times New Roman" panose="02020603050405020304" pitchFamily="18" charset="0"/>
              </a:rPr>
              <a:t>2016</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年</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4</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月对</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BEPCII</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亮度达到设计指标的祝贺</a:t>
            </a:r>
            <a:endParaRPr kumimoji="1" lang="en-US" altLang="zh-CN" sz="2400" b="1" dirty="0">
              <a:latin typeface="Times New Roman" panose="02020603050405020304" pitchFamily="18" charset="0"/>
              <a:ea typeface="Heiti SC Medium" pitchFamily="2" charset="-128"/>
              <a:cs typeface="Times New Roman" panose="02020603050405020304" pitchFamily="18" charset="0"/>
            </a:endParaRPr>
          </a:p>
          <a:p>
            <a:pPr>
              <a:lnSpc>
                <a:spcPct val="150000"/>
              </a:lnSpc>
            </a:pPr>
            <a:r>
              <a:rPr kumimoji="1" lang="en-US" altLang="zh-CN" sz="2400" b="1" dirty="0">
                <a:latin typeface="Times New Roman" panose="02020603050405020304" pitchFamily="18" charset="0"/>
                <a:ea typeface="Heiti SC Medium" pitchFamily="2" charset="-128"/>
                <a:cs typeface="Times New Roman" panose="02020603050405020304" pitchFamily="18" charset="0"/>
              </a:rPr>
              <a:t>2018</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年</a:t>
            </a:r>
            <a:r>
              <a:rPr kumimoji="1" lang="en-US" altLang="zh-CN" sz="2400" b="1" dirty="0">
                <a:latin typeface="Times New Roman" panose="02020603050405020304" pitchFamily="18" charset="0"/>
                <a:ea typeface="Heiti SC Medium" pitchFamily="2" charset="-128"/>
                <a:cs typeface="Times New Roman" panose="02020603050405020304" pitchFamily="18" charset="0"/>
              </a:rPr>
              <a:t>9</a:t>
            </a:r>
            <a:r>
              <a:rPr kumimoji="1" lang="zh-CN" altLang="en-US" sz="2400" b="1" dirty="0">
                <a:latin typeface="Times New Roman" panose="02020603050405020304" pitchFamily="18" charset="0"/>
                <a:ea typeface="Heiti SC Medium" pitchFamily="2" charset="-128"/>
                <a:cs typeface="Times New Roman" panose="02020603050405020304" pitchFamily="18" charset="0"/>
              </a:rPr>
              <a:t>月对中国散裂中子源通过验收的祝贺</a:t>
            </a:r>
            <a:endParaRPr kumimoji="1" lang="en-US" altLang="zh-CN" sz="2400" b="1" dirty="0">
              <a:latin typeface="Times New Roman" panose="02020603050405020304" pitchFamily="18" charset="0"/>
              <a:ea typeface="Heiti SC Medium" pitchFamily="2" charset="-128"/>
              <a:cs typeface="Times New Roman" panose="02020603050405020304" pitchFamily="18" charset="0"/>
            </a:endParaRPr>
          </a:p>
          <a:p>
            <a:pPr>
              <a:lnSpc>
                <a:spcPct val="150000"/>
              </a:lnSpc>
            </a:pPr>
            <a:r>
              <a:rPr kumimoji="1" lang="en-US" altLang="zh-CN" sz="2400" b="1" dirty="0">
                <a:latin typeface="Times New Roman" panose="02020603050405020304" pitchFamily="18" charset="0"/>
                <a:ea typeface="Heiti SC Medium" pitchFamily="2" charset="-128"/>
                <a:cs typeface="Times New Roman" panose="02020603050405020304" pitchFamily="18" charset="0"/>
              </a:rPr>
              <a:t>……</a:t>
            </a:r>
            <a:endParaRPr kumimoji="1" lang="zh-CN" altLang="en-US" sz="2400" b="1" dirty="0">
              <a:latin typeface="Times New Roman" panose="02020603050405020304" pitchFamily="18" charset="0"/>
              <a:ea typeface="Heiti SC Medium" pitchFamily="2" charset="-128"/>
              <a:cs typeface="Times New Roman" panose="02020603050405020304" pitchFamily="18" charset="0"/>
            </a:endParaRPr>
          </a:p>
        </p:txBody>
      </p:sp>
    </p:spTree>
    <p:extLst>
      <p:ext uri="{BB962C8B-B14F-4D97-AF65-F5344CB8AC3E}">
        <p14:creationId xmlns:p14="http://schemas.microsoft.com/office/powerpoint/2010/main" val="4143759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p:txBody>
          <a:bodyPr/>
          <a:lstStyle/>
          <a:p>
            <a:endParaRPr kumimoji="1" lang="zh-CN" altLang="en-US"/>
          </a:p>
        </p:txBody>
      </p:sp>
      <p:pic>
        <p:nvPicPr>
          <p:cNvPr id="8" name="内容占位符 7">
            <a:extLst>
              <a:ext uri="{FF2B5EF4-FFF2-40B4-BE49-F238E27FC236}">
                <a16:creationId xmlns:a16="http://schemas.microsoft.com/office/drawing/2014/main" id="{DA9CFA96-88D1-894C-9AA6-16EF1335A628}"/>
              </a:ext>
            </a:extLst>
          </p:cNvPr>
          <p:cNvPicPr>
            <a:picLocks noGrp="1" noChangeAspect="1"/>
          </p:cNvPicPr>
          <p:nvPr>
            <p:ph idx="1"/>
          </p:nvPr>
        </p:nvPicPr>
        <p:blipFill>
          <a:blip r:embed="rId2"/>
          <a:stretch>
            <a:fillRect/>
          </a:stretch>
        </p:blipFill>
        <p:spPr>
          <a:xfrm>
            <a:off x="467545" y="-1173900"/>
            <a:ext cx="7704855" cy="9211412"/>
          </a:xfrm>
        </p:spPr>
      </p:pic>
      <p:sp>
        <p:nvSpPr>
          <p:cNvPr id="5" name="文本框 4">
            <a:extLst>
              <a:ext uri="{FF2B5EF4-FFF2-40B4-BE49-F238E27FC236}">
                <a16:creationId xmlns:a16="http://schemas.microsoft.com/office/drawing/2014/main" id="{74D79E19-461B-1144-B8CB-53F2963EC20B}"/>
              </a:ext>
            </a:extLst>
          </p:cNvPr>
          <p:cNvSpPr txBox="1"/>
          <p:nvPr/>
        </p:nvSpPr>
        <p:spPr>
          <a:xfrm>
            <a:off x="8423564" y="2230582"/>
            <a:ext cx="184731" cy="461665"/>
          </a:xfrm>
          <a:prstGeom prst="rect">
            <a:avLst/>
          </a:prstGeom>
          <a:noFill/>
        </p:spPr>
        <p:txBody>
          <a:bodyPr wrap="none" rtlCol="0">
            <a:spAutoFit/>
          </a:bodyPr>
          <a:lstStyle/>
          <a:p>
            <a:endParaRPr kumimoji="1" lang="zh-CN" altLang="en-US" dirty="0"/>
          </a:p>
        </p:txBody>
      </p:sp>
      <p:sp>
        <p:nvSpPr>
          <p:cNvPr id="3" name="文本框 2">
            <a:extLst>
              <a:ext uri="{FF2B5EF4-FFF2-40B4-BE49-F238E27FC236}">
                <a16:creationId xmlns:a16="http://schemas.microsoft.com/office/drawing/2014/main" id="{3BA495F4-2D3F-254A-8E1C-33A0213605A0}"/>
              </a:ext>
            </a:extLst>
          </p:cNvPr>
          <p:cNvSpPr txBox="1"/>
          <p:nvPr/>
        </p:nvSpPr>
        <p:spPr>
          <a:xfrm>
            <a:off x="1547664" y="116632"/>
            <a:ext cx="5688632" cy="523220"/>
          </a:xfrm>
          <a:prstGeom prst="rect">
            <a:avLst/>
          </a:prstGeom>
          <a:noFill/>
        </p:spPr>
        <p:txBody>
          <a:bodyPr wrap="square" rtlCol="0">
            <a:spAutoFit/>
          </a:bodyPr>
          <a:lstStyle/>
          <a:p>
            <a:pPr algn="ctr"/>
            <a:r>
              <a:rPr kumimoji="1" lang="zh-CN" altLang="en-US" sz="2800" b="1" dirty="0">
                <a:latin typeface="Heiti SC Medium" pitchFamily="2" charset="-128"/>
                <a:ea typeface="Heiti SC Medium" pitchFamily="2" charset="-128"/>
              </a:rPr>
              <a:t>李先生祝贺</a:t>
            </a:r>
            <a:r>
              <a:rPr kumimoji="1" lang="en-US" altLang="zh-CN" sz="2800" b="1" dirty="0">
                <a:latin typeface="Heiti SC Medium" pitchFamily="2" charset="-128"/>
                <a:ea typeface="Heiti SC Medium" pitchFamily="2" charset="-128"/>
              </a:rPr>
              <a:t>BEPCII</a:t>
            </a:r>
            <a:r>
              <a:rPr kumimoji="1" lang="zh-CN" altLang="en-US" sz="2800" b="1" dirty="0">
                <a:latin typeface="Heiti SC Medium" pitchFamily="2" charset="-128"/>
                <a:ea typeface="Heiti SC Medium" pitchFamily="2" charset="-128"/>
              </a:rPr>
              <a:t>达到设计指标</a:t>
            </a:r>
          </a:p>
        </p:txBody>
      </p:sp>
    </p:spTree>
    <p:extLst>
      <p:ext uri="{BB962C8B-B14F-4D97-AF65-F5344CB8AC3E}">
        <p14:creationId xmlns:p14="http://schemas.microsoft.com/office/powerpoint/2010/main" val="3308004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611560" y="76200"/>
            <a:ext cx="7917536" cy="832520"/>
          </a:xfrm>
        </p:spPr>
        <p:txBody>
          <a:bodyPr/>
          <a:lstStyle/>
          <a:p>
            <a:r>
              <a:rPr kumimoji="1" lang="zh-CN" altLang="en-US" b="1" dirty="0">
                <a:latin typeface="Heiti SC Medium" pitchFamily="2" charset="-128"/>
                <a:ea typeface="Heiti SC Medium" pitchFamily="2" charset="-128"/>
              </a:rPr>
              <a:t>李先生祝贺散裂中子源通过国家验收</a:t>
            </a: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23528" y="1219200"/>
            <a:ext cx="7601272" cy="4724400"/>
          </a:xfrm>
        </p:spPr>
        <p:txBody>
          <a:bodyPr/>
          <a:lstStyle/>
          <a:p>
            <a:r>
              <a:rPr kumimoji="1" lang="zh-CN" altLang="en-US" dirty="0"/>
              <a:t> </a:t>
            </a:r>
          </a:p>
          <a:p>
            <a:endParaRPr kumimoji="1" lang="zh-CN" altLang="en-US" dirty="0"/>
          </a:p>
        </p:txBody>
      </p:sp>
      <p:pic>
        <p:nvPicPr>
          <p:cNvPr id="4" name="图片 3">
            <a:extLst>
              <a:ext uri="{FF2B5EF4-FFF2-40B4-BE49-F238E27FC236}">
                <a16:creationId xmlns:a16="http://schemas.microsoft.com/office/drawing/2014/main" id="{9BE77352-AF91-CD48-8026-8FD7DB074364}"/>
              </a:ext>
            </a:extLst>
          </p:cNvPr>
          <p:cNvPicPr>
            <a:picLocks noChangeAspect="1"/>
          </p:cNvPicPr>
          <p:nvPr/>
        </p:nvPicPr>
        <p:blipFill>
          <a:blip r:embed="rId2"/>
          <a:stretch>
            <a:fillRect/>
          </a:stretch>
        </p:blipFill>
        <p:spPr>
          <a:xfrm>
            <a:off x="1043608" y="1068338"/>
            <a:ext cx="7485488" cy="9671250"/>
          </a:xfrm>
          <a:prstGeom prst="rect">
            <a:avLst/>
          </a:prstGeom>
        </p:spPr>
      </p:pic>
    </p:spTree>
    <p:extLst>
      <p:ext uri="{BB962C8B-B14F-4D97-AF65-F5344CB8AC3E}">
        <p14:creationId xmlns:p14="http://schemas.microsoft.com/office/powerpoint/2010/main" val="2284052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781544" y="116632"/>
            <a:ext cx="7580912" cy="904528"/>
          </a:xfrm>
        </p:spPr>
        <p:txBody>
          <a:bodyPr/>
          <a:lstStyle/>
          <a:p>
            <a:pPr algn="ctr"/>
            <a:r>
              <a:rPr kumimoji="1" lang="zh-CN" altLang="en-US" dirty="0">
                <a:latin typeface="Times New Roman" panose="02020603050405020304" pitchFamily="18" charset="0"/>
                <a:ea typeface="Heiti SC Medium" pitchFamily="2" charset="-128"/>
                <a:cs typeface="Times New Roman" panose="02020603050405020304" pitchFamily="18" charset="0"/>
              </a:rPr>
              <a:t>结束语</a:t>
            </a: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23528" y="1219200"/>
            <a:ext cx="8496944" cy="4724400"/>
          </a:xfrm>
        </p:spPr>
        <p:txBody>
          <a:bodyPr/>
          <a:lstStyle/>
          <a:p>
            <a:r>
              <a:rPr lang="zh-CN" altLang="en-US" sz="2400" b="1" dirty="0">
                <a:latin typeface="Times New Roman" panose="02020603050405020304" pitchFamily="18" charset="0"/>
                <a:ea typeface="Heiti SC Medium" pitchFamily="2" charset="-128"/>
                <a:cs typeface="Times New Roman" panose="02020603050405020304" pitchFamily="18" charset="0"/>
              </a:rPr>
              <a:t>在李先生的指导和支持下，</a:t>
            </a:r>
            <a:r>
              <a:rPr lang="en-US" altLang="zh-CN" sz="2400" b="1" dirty="0">
                <a:latin typeface="Times New Roman" panose="02020603050405020304" pitchFamily="18" charset="0"/>
                <a:ea typeface="Heiti SC Medium" pitchFamily="2" charset="-128"/>
                <a:cs typeface="Times New Roman" panose="02020603050405020304" pitchFamily="18" charset="0"/>
              </a:rPr>
              <a:t>BEPCII</a:t>
            </a:r>
            <a:r>
              <a:rPr lang="zh-CN" altLang="en-US" sz="2400" b="1" dirty="0">
                <a:latin typeface="Times New Roman" panose="02020603050405020304" pitchFamily="18" charset="0"/>
                <a:ea typeface="Heiti SC Medium" pitchFamily="2" charset="-128"/>
                <a:cs typeface="Times New Roman" panose="02020603050405020304" pitchFamily="18" charset="0"/>
              </a:rPr>
              <a:t>获得了巨大的</a:t>
            </a:r>
            <a:r>
              <a:rPr lang="zh-CN" altLang="zh-CN" sz="2400" b="1" dirty="0">
                <a:latin typeface="Times New Roman" panose="02020603050405020304" pitchFamily="18" charset="0"/>
                <a:ea typeface="Heiti SC Medium" pitchFamily="2" charset="-128"/>
                <a:cs typeface="Times New Roman" panose="02020603050405020304" pitchFamily="18" charset="0"/>
              </a:rPr>
              <a:t>成功，保持和发展了</a:t>
            </a:r>
            <a:r>
              <a:rPr lang="zh-CN" altLang="en-US" sz="2400" b="1" dirty="0">
                <a:latin typeface="Times New Roman" panose="02020603050405020304" pitchFamily="18" charset="0"/>
                <a:ea typeface="Heiti SC Medium" pitchFamily="2" charset="-128"/>
                <a:cs typeface="Times New Roman" panose="02020603050405020304" pitchFamily="18" charset="0"/>
              </a:rPr>
              <a:t>我国</a:t>
            </a:r>
            <a:r>
              <a:rPr lang="zh-CN" altLang="zh-CN" sz="2400" b="1" dirty="0">
                <a:latin typeface="Times New Roman" panose="02020603050405020304" pitchFamily="18" charset="0"/>
                <a:ea typeface="Heiti SC Medium" pitchFamily="2" charset="-128"/>
                <a:cs typeface="Times New Roman" panose="02020603050405020304" pitchFamily="18" charset="0"/>
              </a:rPr>
              <a:t>在世界</a:t>
            </a:r>
            <a:r>
              <a:rPr lang="en-US" altLang="zh-CN" sz="2400" b="1" dirty="0">
                <a:latin typeface="Times New Roman" panose="02020603050405020304" pitchFamily="18" charset="0"/>
                <a:ea typeface="Heiti SC Medium" pitchFamily="2" charset="-128"/>
                <a:cs typeface="Times New Roman" panose="02020603050405020304" pitchFamily="18" charset="0"/>
              </a:rPr>
              <a:t> charm</a:t>
            </a:r>
            <a:r>
              <a:rPr lang="zh-CN" altLang="zh-CN" sz="2400" b="1" dirty="0">
                <a:latin typeface="Times New Roman" panose="02020603050405020304" pitchFamily="18" charset="0"/>
                <a:ea typeface="Heiti SC Medium" pitchFamily="2" charset="-128"/>
                <a:cs typeface="Times New Roman" panose="02020603050405020304" pitchFamily="18" charset="0"/>
              </a:rPr>
              <a:t>物理领域的领先地位。</a:t>
            </a:r>
            <a:endParaRPr lang="en-US" altLang="zh-CN" sz="2400" b="1" dirty="0">
              <a:latin typeface="Times New Roman" panose="02020603050405020304" pitchFamily="18" charset="0"/>
              <a:ea typeface="Heiti SC Medium" pitchFamily="2" charset="-128"/>
              <a:cs typeface="Times New Roman" panose="02020603050405020304" pitchFamily="18" charset="0"/>
            </a:endParaRPr>
          </a:p>
          <a:p>
            <a:r>
              <a:rPr lang="en-US" altLang="zh-CN" sz="2400" b="1" dirty="0">
                <a:latin typeface="Times New Roman" panose="02020603050405020304" pitchFamily="18" charset="0"/>
                <a:ea typeface="Heiti SC Medium" pitchFamily="2" charset="-128"/>
                <a:cs typeface="Times New Roman" panose="02020603050405020304" pitchFamily="18" charset="0"/>
              </a:rPr>
              <a:t>BEPCII</a:t>
            </a:r>
            <a:r>
              <a:rPr lang="zh-CN" altLang="zh-CN" sz="2400" b="1" dirty="0">
                <a:latin typeface="Times New Roman" panose="02020603050405020304" pitchFamily="18" charset="0"/>
                <a:ea typeface="Heiti SC Medium" pitchFamily="2" charset="-128"/>
                <a:cs typeface="Times New Roman" panose="02020603050405020304" pitchFamily="18" charset="0"/>
              </a:rPr>
              <a:t>实现了中国加速器和粒子探测器技术的大</a:t>
            </a:r>
            <a:r>
              <a:rPr lang="zh-CN" altLang="en-US" sz="2400" b="1" dirty="0">
                <a:latin typeface="Times New Roman" panose="02020603050405020304" pitchFamily="18" charset="0"/>
                <a:ea typeface="Heiti SC Medium" pitchFamily="2" charset="-128"/>
                <a:cs typeface="Times New Roman" panose="02020603050405020304" pitchFamily="18" charset="0"/>
              </a:rPr>
              <a:t>跨</a:t>
            </a:r>
            <a:r>
              <a:rPr lang="zh-CN" altLang="zh-CN" sz="2400" b="1" dirty="0">
                <a:latin typeface="Times New Roman" panose="02020603050405020304" pitchFamily="18" charset="0"/>
                <a:ea typeface="Heiti SC Medium" pitchFamily="2" charset="-128"/>
                <a:cs typeface="Times New Roman" panose="02020603050405020304" pitchFamily="18" charset="0"/>
              </a:rPr>
              <a:t>跃，为此后十年多来的粒子</a:t>
            </a:r>
            <a:r>
              <a:rPr lang="zh-CN" altLang="en-US" sz="2400" b="1" dirty="0">
                <a:latin typeface="Times New Roman" panose="02020603050405020304" pitchFamily="18" charset="0"/>
                <a:ea typeface="Heiti SC Medium" pitchFamily="2" charset="-128"/>
                <a:cs typeface="Times New Roman" panose="02020603050405020304" pitchFamily="18" charset="0"/>
              </a:rPr>
              <a:t>物理</a:t>
            </a:r>
            <a:r>
              <a:rPr lang="zh-CN" altLang="zh-CN" sz="2400" b="1" dirty="0">
                <a:latin typeface="Times New Roman" panose="02020603050405020304" pitchFamily="18" charset="0"/>
                <a:ea typeface="Heiti SC Medium" pitchFamily="2" charset="-128"/>
                <a:cs typeface="Times New Roman" panose="02020603050405020304" pitchFamily="18" charset="0"/>
              </a:rPr>
              <a:t>实验</a:t>
            </a:r>
            <a:r>
              <a:rPr lang="zh-CN" altLang="en-US" sz="2400" b="1" dirty="0">
                <a:latin typeface="Times New Roman" panose="02020603050405020304" pitchFamily="18" charset="0"/>
                <a:ea typeface="Heiti SC Medium" pitchFamily="2" charset="-128"/>
                <a:cs typeface="Times New Roman" panose="02020603050405020304" pitchFamily="18" charset="0"/>
              </a:rPr>
              <a:t>（包括非加速器物理实验）</a:t>
            </a:r>
            <a:r>
              <a:rPr lang="zh-CN" altLang="zh-CN" sz="2400" b="1" dirty="0">
                <a:latin typeface="Times New Roman" panose="02020603050405020304" pitchFamily="18" charset="0"/>
                <a:ea typeface="Heiti SC Medium" pitchFamily="2" charset="-128"/>
                <a:cs typeface="Times New Roman" panose="02020603050405020304" pitchFamily="18" charset="0"/>
              </a:rPr>
              <a:t>和粒子加速器</a:t>
            </a:r>
            <a:r>
              <a:rPr lang="zh-CN" altLang="en-US" sz="2400" b="1" dirty="0">
                <a:latin typeface="Times New Roman" panose="02020603050405020304" pitchFamily="18" charset="0"/>
                <a:ea typeface="Heiti SC Medium" pitchFamily="2" charset="-128"/>
                <a:cs typeface="Times New Roman" panose="02020603050405020304" pitchFamily="18" charset="0"/>
              </a:rPr>
              <a:t>（包括基于加速器的大型科学平台）奠定了坚实的基础</a:t>
            </a:r>
            <a:r>
              <a:rPr lang="zh-CN" altLang="zh-CN" sz="2400" b="1" dirty="0">
                <a:latin typeface="Times New Roman" panose="02020603050405020304" pitchFamily="18" charset="0"/>
                <a:ea typeface="Heiti SC Medium" pitchFamily="2" charset="-128"/>
                <a:cs typeface="Times New Roman" panose="02020603050405020304" pitchFamily="18" charset="0"/>
              </a:rPr>
              <a:t>。</a:t>
            </a:r>
            <a:endParaRPr lang="en-US" altLang="zh-CN" sz="2400" b="1" dirty="0">
              <a:latin typeface="Times New Roman" panose="02020603050405020304" pitchFamily="18" charset="0"/>
              <a:ea typeface="Heiti SC Medium" pitchFamily="2" charset="-128"/>
              <a:cs typeface="Times New Roman" panose="02020603050405020304" pitchFamily="18" charset="0"/>
            </a:endParaRPr>
          </a:p>
          <a:p>
            <a:r>
              <a:rPr lang="zh-CN" altLang="en-US" sz="2400" b="1" dirty="0">
                <a:latin typeface="Times New Roman" panose="02020603050405020304" pitchFamily="18" charset="0"/>
                <a:ea typeface="Heiti SC Medium" pitchFamily="2" charset="-128"/>
                <a:cs typeface="Times New Roman" panose="02020603050405020304" pitchFamily="18" charset="0"/>
              </a:rPr>
              <a:t>三十多年来，</a:t>
            </a:r>
            <a:r>
              <a:rPr lang="en-US" altLang="zh-CN" sz="2400" b="1" dirty="0">
                <a:latin typeface="Times New Roman" panose="02020603050405020304" pitchFamily="18" charset="0"/>
                <a:ea typeface="Heiti SC Medium" pitchFamily="2" charset="-128"/>
                <a:cs typeface="Times New Roman" panose="02020603050405020304" pitchFamily="18" charset="0"/>
              </a:rPr>
              <a:t>BEPC/BES</a:t>
            </a:r>
            <a:r>
              <a:rPr lang="zh-CN" altLang="en-US" sz="2400" b="1" dirty="0">
                <a:latin typeface="Times New Roman" panose="02020603050405020304" pitchFamily="18" charset="0"/>
                <a:ea typeface="Heiti SC Medium" pitchFamily="2" charset="-128"/>
                <a:cs typeface="Times New Roman" panose="02020603050405020304" pitchFamily="18" charset="0"/>
              </a:rPr>
              <a:t> 始终聚焦于同一能区的同一物理领域，保持国际领先地位，成为“常青树”，在粒子物理实验领域绝无仅有。</a:t>
            </a:r>
            <a:r>
              <a:rPr lang="en-US" altLang="zh-CN" sz="2400" b="1" dirty="0">
                <a:latin typeface="Times New Roman" panose="02020603050405020304" pitchFamily="18" charset="0"/>
                <a:ea typeface="Heiti SC Medium" pitchFamily="2" charset="-128"/>
                <a:cs typeface="Times New Roman" panose="02020603050405020304" pitchFamily="18" charset="0"/>
              </a:rPr>
              <a:t>BEPCII</a:t>
            </a:r>
            <a:r>
              <a:rPr lang="zh-CN" altLang="zh-CN" sz="2400" b="1" dirty="0">
                <a:latin typeface="Times New Roman" panose="02020603050405020304" pitchFamily="18" charset="0"/>
                <a:ea typeface="Heiti SC Medium" pitchFamily="2" charset="-128"/>
                <a:cs typeface="Times New Roman" panose="02020603050405020304" pitchFamily="18" charset="0"/>
              </a:rPr>
              <a:t>正在准备新的升级，提高束流能量，提高</a:t>
            </a:r>
            <a:r>
              <a:rPr lang="zh-CN" altLang="en-US" sz="2400" b="1" dirty="0">
                <a:latin typeface="Times New Roman" panose="02020603050405020304" pitchFamily="18" charset="0"/>
                <a:ea typeface="Heiti SC Medium" pitchFamily="2" charset="-128"/>
                <a:cs typeface="Times New Roman" panose="02020603050405020304" pitchFamily="18" charset="0"/>
              </a:rPr>
              <a:t>在粲物理领域的</a:t>
            </a:r>
            <a:r>
              <a:rPr lang="zh-CN" altLang="zh-CN" sz="2400" b="1" dirty="0">
                <a:latin typeface="Times New Roman" panose="02020603050405020304" pitchFamily="18" charset="0"/>
                <a:ea typeface="Heiti SC Medium" pitchFamily="2" charset="-128"/>
                <a:cs typeface="Times New Roman" panose="02020603050405020304" pitchFamily="18" charset="0"/>
              </a:rPr>
              <a:t>国际竞争力</a:t>
            </a:r>
            <a:r>
              <a:rPr lang="zh-CN" altLang="en-US" sz="2400" b="1" dirty="0">
                <a:latin typeface="Times New Roman" panose="02020603050405020304" pitchFamily="18" charset="0"/>
                <a:ea typeface="Heiti SC Medium" pitchFamily="2" charset="-128"/>
                <a:cs typeface="Times New Roman" panose="02020603050405020304" pitchFamily="18" charset="0"/>
              </a:rPr>
              <a:t>。可望达到四十年的跨度！</a:t>
            </a:r>
            <a:endParaRPr lang="en-US" altLang="zh-CN" sz="2400" b="1" dirty="0">
              <a:latin typeface="Times New Roman" panose="02020603050405020304" pitchFamily="18" charset="0"/>
              <a:ea typeface="Heiti SC Medium" pitchFamily="2" charset="-128"/>
              <a:cs typeface="Times New Roman" panose="02020603050405020304" pitchFamily="18" charset="0"/>
            </a:endParaRPr>
          </a:p>
          <a:p>
            <a:r>
              <a:rPr lang="zh-CN" altLang="zh-CN" sz="2400" b="1" dirty="0">
                <a:latin typeface="Times New Roman" panose="02020603050405020304" pitchFamily="18" charset="0"/>
                <a:ea typeface="Heiti SC Medium" pitchFamily="2" charset="-128"/>
                <a:cs typeface="Times New Roman" panose="02020603050405020304" pitchFamily="18" charset="0"/>
              </a:rPr>
              <a:t>年轻一代的加速器和探测器物理学家和工程师在</a:t>
            </a:r>
            <a:r>
              <a:rPr lang="zh-CN" altLang="en-US" sz="2400" b="1" dirty="0">
                <a:latin typeface="Times New Roman" panose="02020603050405020304" pitchFamily="18" charset="0"/>
                <a:ea typeface="Heiti SC Medium" pitchFamily="2" charset="-128"/>
                <a:cs typeface="Times New Roman" panose="02020603050405020304" pitchFamily="18" charset="0"/>
              </a:rPr>
              <a:t> </a:t>
            </a:r>
            <a:r>
              <a:rPr lang="en-US" altLang="zh-CN" sz="2400" b="1" dirty="0">
                <a:latin typeface="Times New Roman" panose="02020603050405020304" pitchFamily="18" charset="0"/>
                <a:ea typeface="Heiti SC Medium" pitchFamily="2" charset="-128"/>
                <a:cs typeface="Times New Roman" panose="02020603050405020304" pitchFamily="18" charset="0"/>
              </a:rPr>
              <a:t>BEPCII/</a:t>
            </a:r>
            <a:r>
              <a:rPr lang="zh-CN" altLang="en-US" sz="2400" b="1" dirty="0">
                <a:latin typeface="Times New Roman" panose="02020603050405020304" pitchFamily="18" charset="0"/>
                <a:ea typeface="Heiti SC Medium" pitchFamily="2" charset="-128"/>
                <a:cs typeface="Times New Roman" panose="02020603050405020304" pitchFamily="18" charset="0"/>
              </a:rPr>
              <a:t> </a:t>
            </a:r>
            <a:r>
              <a:rPr lang="en-US" altLang="zh-CN" sz="2400" b="1" dirty="0">
                <a:latin typeface="Times New Roman" panose="02020603050405020304" pitchFamily="18" charset="0"/>
                <a:ea typeface="Heiti SC Medium" pitchFamily="2" charset="-128"/>
                <a:cs typeface="Times New Roman" panose="02020603050405020304" pitchFamily="18" charset="0"/>
              </a:rPr>
              <a:t>BESIII</a:t>
            </a:r>
            <a:r>
              <a:rPr lang="zh-CN" altLang="en-US" sz="2400" b="1" dirty="0">
                <a:latin typeface="Times New Roman" panose="02020603050405020304" pitchFamily="18" charset="0"/>
                <a:ea typeface="Heiti SC Medium" pitchFamily="2" charset="-128"/>
                <a:cs typeface="Times New Roman" panose="02020603050405020304" pitchFamily="18" charset="0"/>
              </a:rPr>
              <a:t> </a:t>
            </a:r>
            <a:r>
              <a:rPr lang="zh-CN" altLang="zh-CN" sz="2400" b="1" dirty="0">
                <a:latin typeface="Times New Roman" panose="02020603050405020304" pitchFamily="18" charset="0"/>
                <a:ea typeface="Heiti SC Medium" pitchFamily="2" charset="-128"/>
                <a:cs typeface="Times New Roman" panose="02020603050405020304" pitchFamily="18" charset="0"/>
              </a:rPr>
              <a:t>建造过程中成长起来。</a:t>
            </a:r>
            <a:endParaRPr lang="en-US" altLang="zh-CN" sz="2400" b="1" dirty="0">
              <a:latin typeface="Times New Roman" panose="02020603050405020304" pitchFamily="18" charset="0"/>
              <a:ea typeface="Heiti SC Medium" pitchFamily="2" charset="-128"/>
              <a:cs typeface="Times New Roman" panose="02020603050405020304" pitchFamily="18" charset="0"/>
            </a:endParaRPr>
          </a:p>
          <a:p>
            <a:r>
              <a:rPr lang="zh-CN" altLang="en-US" sz="2400" b="1" dirty="0">
                <a:latin typeface="Times New Roman" panose="02020603050405020304" pitchFamily="18" charset="0"/>
                <a:ea typeface="Heiti SC Medium" pitchFamily="2" charset="-128"/>
                <a:cs typeface="Times New Roman" panose="02020603050405020304" pitchFamily="18" charset="0"/>
              </a:rPr>
              <a:t>李先生对大亚湾实验的成功发挥了关键作用。</a:t>
            </a:r>
            <a:endParaRPr lang="zh-CN" altLang="zh-CN" sz="2400" b="1" dirty="0">
              <a:latin typeface="Times New Roman" panose="02020603050405020304" pitchFamily="18" charset="0"/>
              <a:ea typeface="Heiti SC Medium" pitchFamily="2" charset="-128"/>
              <a:cs typeface="Times New Roman" panose="02020603050405020304" pitchFamily="18" charset="0"/>
            </a:endParaRPr>
          </a:p>
        </p:txBody>
      </p:sp>
    </p:spTree>
    <p:extLst>
      <p:ext uri="{BB962C8B-B14F-4D97-AF65-F5344CB8AC3E}">
        <p14:creationId xmlns:p14="http://schemas.microsoft.com/office/powerpoint/2010/main" val="3561869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23528" y="908720"/>
            <a:ext cx="8496944" cy="5904656"/>
          </a:xfrm>
        </p:spPr>
        <p:txBody>
          <a:bodyPr/>
          <a:lstStyle/>
          <a:p>
            <a:r>
              <a:rPr lang="zh-CN" altLang="en-US" sz="2400" b="1" dirty="0">
                <a:solidFill>
                  <a:srgbClr val="0033CC"/>
                </a:solidFill>
                <a:latin typeface="Heiti SC Medium" pitchFamily="2" charset="-128"/>
                <a:ea typeface="Heiti SC Medium" pitchFamily="2" charset="-128"/>
              </a:rPr>
              <a:t>如同李先生对</a:t>
            </a:r>
            <a:r>
              <a:rPr lang="en-US" altLang="zh-CN" sz="2400" b="1" dirty="0">
                <a:solidFill>
                  <a:srgbClr val="0033CC"/>
                </a:solidFill>
                <a:latin typeface="Heiti SC Medium" pitchFamily="2" charset="-128"/>
                <a:ea typeface="Heiti SC Medium" pitchFamily="2" charset="-128"/>
              </a:rPr>
              <a:t>20</a:t>
            </a:r>
            <a:r>
              <a:rPr lang="zh-CN" altLang="en-US" sz="2400" b="1" dirty="0">
                <a:solidFill>
                  <a:srgbClr val="0033CC"/>
                </a:solidFill>
                <a:latin typeface="Heiti SC Medium" pitchFamily="2" charset="-128"/>
                <a:ea typeface="Heiti SC Medium" pitchFamily="2" charset="-128"/>
              </a:rPr>
              <a:t>世纪物理学的贡献已经载入物理学史册一样，李先生对中国高能物理的贡献将永远载入中国物理学的史册。</a:t>
            </a:r>
            <a:r>
              <a:rPr lang="en-US" altLang="zh-CN" sz="2400" b="1" dirty="0">
                <a:solidFill>
                  <a:srgbClr val="0033CC"/>
                </a:solidFill>
                <a:latin typeface="Heiti SC Medium" pitchFamily="2" charset="-128"/>
                <a:ea typeface="Heiti SC Medium" pitchFamily="2" charset="-128"/>
              </a:rPr>
              <a:t>BEPCII</a:t>
            </a:r>
            <a:r>
              <a:rPr lang="zh-CN" altLang="zh-CN" sz="2400" b="1" dirty="0">
                <a:solidFill>
                  <a:srgbClr val="0033CC"/>
                </a:solidFill>
                <a:latin typeface="Heiti SC Medium" pitchFamily="2" charset="-128"/>
                <a:ea typeface="Heiti SC Medium" pitchFamily="2" charset="-128"/>
              </a:rPr>
              <a:t>凝聚了李先生最多的心血，是中国高能物理发展历史上</a:t>
            </a:r>
            <a:r>
              <a:rPr lang="zh-CN" altLang="en-US" sz="2400" b="1" dirty="0">
                <a:solidFill>
                  <a:srgbClr val="0033CC"/>
                </a:solidFill>
                <a:latin typeface="Heiti SC Medium" pitchFamily="2" charset="-128"/>
                <a:ea typeface="Heiti SC Medium" pitchFamily="2" charset="-128"/>
              </a:rPr>
              <a:t>又</a:t>
            </a:r>
            <a:r>
              <a:rPr lang="zh-CN" altLang="zh-CN" sz="2400" b="1" dirty="0">
                <a:solidFill>
                  <a:srgbClr val="0033CC"/>
                </a:solidFill>
                <a:latin typeface="Heiti SC Medium" pitchFamily="2" charset="-128"/>
                <a:ea typeface="Heiti SC Medium" pitchFamily="2" charset="-128"/>
              </a:rPr>
              <a:t>一段佳话。</a:t>
            </a:r>
            <a:r>
              <a:rPr lang="zh-CN" altLang="en-US" sz="2400" b="1" dirty="0">
                <a:solidFill>
                  <a:srgbClr val="0033CC"/>
                </a:solidFill>
                <a:latin typeface="Heiti SC Medium" pitchFamily="2" charset="-128"/>
                <a:ea typeface="Heiti SC Medium" pitchFamily="2" charset="-128"/>
              </a:rPr>
              <a:t>李先生一直是中国高能物理的福星！</a:t>
            </a:r>
            <a:endParaRPr lang="en-US" altLang="zh-CN" sz="2400" b="1" dirty="0">
              <a:solidFill>
                <a:srgbClr val="0033CC"/>
              </a:solidFill>
              <a:latin typeface="Heiti SC Medium" pitchFamily="2" charset="-128"/>
              <a:ea typeface="Heiti SC Medium" pitchFamily="2" charset="-128"/>
            </a:endParaRPr>
          </a:p>
          <a:p>
            <a:r>
              <a:rPr lang="zh-CN" altLang="en-US" sz="2400" dirty="0">
                <a:latin typeface="Times New Roman" panose="02020603050405020304" pitchFamily="18" charset="0"/>
                <a:ea typeface="Heiti SC Medium" pitchFamily="2" charset="-128"/>
                <a:cs typeface="Times New Roman" panose="02020603050405020304" pitchFamily="18" charset="0"/>
              </a:rPr>
              <a:t>从</a:t>
            </a:r>
            <a:r>
              <a:rPr lang="en-US" altLang="zh-CN" sz="2400" dirty="0">
                <a:latin typeface="Times New Roman" panose="02020603050405020304" pitchFamily="18" charset="0"/>
                <a:ea typeface="Heiti SC Medium" pitchFamily="2" charset="-128"/>
                <a:cs typeface="Times New Roman" panose="02020603050405020304" pitchFamily="18" charset="0"/>
              </a:rPr>
              <a:t>1998</a:t>
            </a:r>
            <a:r>
              <a:rPr lang="zh-CN" altLang="en-US" sz="2400" dirty="0">
                <a:latin typeface="Times New Roman" panose="02020603050405020304" pitchFamily="18" charset="0"/>
                <a:ea typeface="Heiti SC Medium" pitchFamily="2" charset="-128"/>
                <a:cs typeface="Times New Roman" panose="02020603050405020304" pitchFamily="18" charset="0"/>
              </a:rPr>
              <a:t>年夏担任高能所所长到他在</a:t>
            </a:r>
            <a:r>
              <a:rPr lang="en-US" altLang="zh-CN" sz="2400" dirty="0">
                <a:latin typeface="Times New Roman" panose="02020603050405020304" pitchFamily="18" charset="0"/>
                <a:ea typeface="Heiti SC Medium" pitchFamily="2" charset="-128"/>
                <a:cs typeface="Times New Roman" panose="02020603050405020304" pitchFamily="18" charset="0"/>
              </a:rPr>
              <a:t>2011</a:t>
            </a:r>
            <a:r>
              <a:rPr lang="zh-CN" altLang="en-US" sz="2400" dirty="0">
                <a:latin typeface="Times New Roman" panose="02020603050405020304" pitchFamily="18" charset="0"/>
                <a:ea typeface="Heiti SC Medium" pitchFamily="2" charset="-128"/>
                <a:cs typeface="Times New Roman" panose="02020603050405020304" pitchFamily="18" charset="0"/>
              </a:rPr>
              <a:t>年退休，我有幸在李先生的指导和关怀下工作。作为</a:t>
            </a:r>
            <a:r>
              <a:rPr lang="en-US" altLang="zh-CN" sz="2400" dirty="0">
                <a:latin typeface="Times New Roman" panose="02020603050405020304" pitchFamily="18" charset="0"/>
                <a:ea typeface="Heiti SC Medium" pitchFamily="2" charset="-128"/>
                <a:cs typeface="Times New Roman" panose="02020603050405020304" pitchFamily="18" charset="0"/>
              </a:rPr>
              <a:t>20</a:t>
            </a:r>
            <a:r>
              <a:rPr lang="zh-CN" altLang="en-US" sz="2400" dirty="0">
                <a:latin typeface="Times New Roman" panose="02020603050405020304" pitchFamily="18" charset="0"/>
                <a:ea typeface="Heiti SC Medium" pitchFamily="2" charset="-128"/>
                <a:cs typeface="Times New Roman" panose="02020603050405020304" pitchFamily="18" charset="0"/>
              </a:rPr>
              <a:t>世纪伟大的物理学家之一，李先生高瞻远瞩，推动中国粒子物理和大科学装置的发展，为重大项目奔走，更是和蔼睿智的长者，高山仰止，景行行止，在困难时刻鼎力支持，帮助我们克服一个又一个困难。</a:t>
            </a:r>
            <a:endParaRPr lang="en-US" altLang="zh-CN" sz="2400" b="1" dirty="0">
              <a:solidFill>
                <a:srgbClr val="0033CC"/>
              </a:solidFill>
              <a:latin typeface="Heiti SC Medium" pitchFamily="2" charset="-128"/>
              <a:ea typeface="Heiti SC Medium" pitchFamily="2" charset="-128"/>
            </a:endParaRPr>
          </a:p>
          <a:p>
            <a:r>
              <a:rPr lang="zh-CN" altLang="zh-CN" sz="2400" dirty="0">
                <a:latin typeface="Times New Roman" panose="02020603050405020304" pitchFamily="18" charset="0"/>
                <a:ea typeface="Heiti SC Medium" pitchFamily="2" charset="-128"/>
                <a:cs typeface="Times New Roman" panose="02020603050405020304" pitchFamily="18" charset="0"/>
              </a:rPr>
              <a:t>今天我们回顾这段历史，衷心感谢李先生对中国高能物理的巨大贡献</a:t>
            </a:r>
            <a:r>
              <a:rPr lang="zh-CN" altLang="en-US" sz="2400" dirty="0">
                <a:latin typeface="Times New Roman" panose="02020603050405020304" pitchFamily="18" charset="0"/>
                <a:ea typeface="Heiti SC Medium" pitchFamily="2" charset="-128"/>
                <a:cs typeface="Times New Roman" panose="02020603050405020304" pitchFamily="18" charset="0"/>
              </a:rPr>
              <a:t>。</a:t>
            </a:r>
            <a:r>
              <a:rPr lang="zh-CN" altLang="zh-CN" sz="2400" dirty="0">
                <a:latin typeface="Times New Roman" panose="02020603050405020304" pitchFamily="18" charset="0"/>
                <a:ea typeface="Heiti SC Medium" pitchFamily="2" charset="-128"/>
                <a:cs typeface="Times New Roman" panose="02020603050405020304" pitchFamily="18" charset="0"/>
              </a:rPr>
              <a:t>李先生对科学的执着</a:t>
            </a:r>
            <a:r>
              <a:rPr lang="zh-CN" altLang="en-US" sz="2400" dirty="0">
                <a:latin typeface="Times New Roman" panose="02020603050405020304" pitchFamily="18" charset="0"/>
                <a:ea typeface="Heiti SC Medium" pitchFamily="2" charset="-128"/>
                <a:cs typeface="Times New Roman" panose="02020603050405020304" pitchFamily="18" charset="0"/>
              </a:rPr>
              <a:t>，</a:t>
            </a:r>
            <a:r>
              <a:rPr lang="zh-CN" altLang="zh-CN" sz="2400" dirty="0">
                <a:latin typeface="Times New Roman" panose="02020603050405020304" pitchFamily="18" charset="0"/>
                <a:ea typeface="Heiti SC Medium" pitchFamily="2" charset="-128"/>
                <a:cs typeface="Times New Roman" panose="02020603050405020304" pitchFamily="18" charset="0"/>
              </a:rPr>
              <a:t>对真理的追求，对祖国的热爱和奉献，是我们学习的楷模，永远教育和激励着我们团结奋斗，铸造中国高能物理新的辉煌。</a:t>
            </a:r>
            <a:endParaRPr lang="en-US" altLang="zh-CN" sz="2400" dirty="0">
              <a:latin typeface="Times New Roman" panose="02020603050405020304" pitchFamily="18" charset="0"/>
              <a:ea typeface="Heiti SC Medium" pitchFamily="2" charset="-128"/>
              <a:cs typeface="Times New Roman" panose="02020603050405020304" pitchFamily="18" charset="0"/>
            </a:endParaRPr>
          </a:p>
          <a:p>
            <a:pPr marL="0" indent="0" algn="ctr">
              <a:buNone/>
            </a:pPr>
            <a:r>
              <a:rPr lang="zh-CN" altLang="zh-CN" sz="3200" dirty="0">
                <a:solidFill>
                  <a:srgbClr val="C00000"/>
                </a:solidFill>
                <a:latin typeface="Times New Roman" panose="02020603050405020304" pitchFamily="18" charset="0"/>
                <a:ea typeface="Heiti SC Medium" pitchFamily="2" charset="-128"/>
                <a:cs typeface="Times New Roman" panose="02020603050405020304" pitchFamily="18" charset="0"/>
              </a:rPr>
              <a:t>衷心祝愿李先生健康长寿</a:t>
            </a:r>
            <a:r>
              <a:rPr lang="zh-CN" altLang="en-US" sz="3200" dirty="0">
                <a:solidFill>
                  <a:srgbClr val="C00000"/>
                </a:solidFill>
                <a:latin typeface="Times New Roman" panose="02020603050405020304" pitchFamily="18" charset="0"/>
                <a:ea typeface="Heiti SC Medium" pitchFamily="2" charset="-128"/>
                <a:cs typeface="Times New Roman" panose="02020603050405020304" pitchFamily="18" charset="0"/>
              </a:rPr>
              <a:t>！</a:t>
            </a:r>
            <a:endParaRPr lang="zh-CN" altLang="zh-CN" sz="3200" dirty="0">
              <a:solidFill>
                <a:srgbClr val="C00000"/>
              </a:solidFill>
              <a:latin typeface="Times New Roman" panose="02020603050405020304" pitchFamily="18" charset="0"/>
              <a:ea typeface="Heiti SC Medium" pitchFamily="2" charset="-128"/>
              <a:cs typeface="Times New Roman" panose="02020603050405020304" pitchFamily="18" charset="0"/>
            </a:endParaRPr>
          </a:p>
        </p:txBody>
      </p:sp>
      <p:sp>
        <p:nvSpPr>
          <p:cNvPr id="10" name="Text Box 4">
            <a:extLst>
              <a:ext uri="{FF2B5EF4-FFF2-40B4-BE49-F238E27FC236}">
                <a16:creationId xmlns:a16="http://schemas.microsoft.com/office/drawing/2014/main" id="{CBF9C43A-3D37-9C49-9345-941E41AC42D4}"/>
              </a:ext>
            </a:extLst>
          </p:cNvPr>
          <p:cNvSpPr txBox="1">
            <a:spLocks noChangeArrowheads="1"/>
          </p:cNvSpPr>
          <p:nvPr/>
        </p:nvSpPr>
        <p:spPr bwMode="auto">
          <a:xfrm>
            <a:off x="1835696" y="44624"/>
            <a:ext cx="4968875" cy="7016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sz="4000" b="1" dirty="0">
                <a:solidFill>
                  <a:srgbClr val="FF3300"/>
                </a:solidFill>
                <a:effectLst>
                  <a:outerShdw blurRad="38100" dist="38100" dir="2700000" algn="tl">
                    <a:srgbClr val="000000"/>
                  </a:outerShdw>
                </a:effectLst>
                <a:latin typeface="Arial" panose="020B0604020202020204" pitchFamily="34" charset="0"/>
                <a:ea typeface="华文中宋" panose="02010600040101010101" pitchFamily="2" charset="-122"/>
              </a:rPr>
              <a:t>饮水不忘挖井人</a:t>
            </a:r>
          </a:p>
        </p:txBody>
      </p:sp>
    </p:spTree>
    <p:extLst>
      <p:ext uri="{BB962C8B-B14F-4D97-AF65-F5344CB8AC3E}">
        <p14:creationId xmlns:p14="http://schemas.microsoft.com/office/powerpoint/2010/main" val="1970520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p:txBody>
          <a:bodyPr/>
          <a:lstStyle/>
          <a:p>
            <a:r>
              <a:rPr lang="zh-CN" altLang="en-US" b="1" dirty="0">
                <a:latin typeface="Times New Roman" panose="02020603050405020304" pitchFamily="18" charset="0"/>
                <a:cs typeface="Times New Roman" panose="02020603050405020304" pitchFamily="18" charset="0"/>
              </a:rPr>
              <a:t>BEPC/BES/BSRF升级项目延误</a:t>
            </a:r>
            <a:endParaRPr kumimoji="1" lang="zh-CN" altLang="en-US" b="1" dirty="0">
              <a:latin typeface="Times New Roman" panose="02020603050405020304" pitchFamily="18" charset="0"/>
              <a:cs typeface="Times New Roman" panose="02020603050405020304" pitchFamily="18" charset="0"/>
            </a:endParaRP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23528" y="1440904"/>
            <a:ext cx="8424936" cy="4724400"/>
          </a:xfrm>
        </p:spPr>
        <p:txBody>
          <a:bodyPr/>
          <a:lstStyle/>
          <a:p>
            <a:pPr marL="0" indent="0">
              <a:buNone/>
            </a:pPr>
            <a:r>
              <a:rPr kumimoji="1" lang="en-US" altLang="zh-CN" sz="2400" b="1" dirty="0">
                <a:latin typeface="Times New Roman" panose="02020603050405020304" pitchFamily="18" charset="0"/>
                <a:cs typeface="Times New Roman" panose="02020603050405020304" pitchFamily="18" charset="0"/>
              </a:rPr>
              <a:t>1995</a:t>
            </a:r>
            <a:r>
              <a:rPr kumimoji="1" lang="zh-CN" altLang="en-US" sz="2400" b="1" dirty="0">
                <a:latin typeface="Times New Roman" panose="02020603050405020304" pitchFamily="18" charset="0"/>
                <a:cs typeface="Times New Roman" panose="02020603050405020304" pitchFamily="18" charset="0"/>
              </a:rPr>
              <a:t>年夏</a:t>
            </a:r>
            <a:r>
              <a:rPr kumimoji="1" lang="en-US" altLang="zh-CN" sz="2400" b="1" dirty="0">
                <a:latin typeface="Times New Roman" panose="02020603050405020304" pitchFamily="18" charset="0"/>
                <a:cs typeface="Times New Roman" panose="02020603050405020304" pitchFamily="18" charset="0"/>
              </a:rPr>
              <a:t>BEPC</a:t>
            </a:r>
            <a:r>
              <a:rPr kumimoji="1" lang="zh-CN" altLang="en-US" sz="2400" b="1" dirty="0">
                <a:latin typeface="Times New Roman" panose="02020603050405020304" pitchFamily="18" charset="0"/>
                <a:cs typeface="Times New Roman" panose="02020603050405020304" pitchFamily="18" charset="0"/>
              </a:rPr>
              <a:t>停止运行，开始进行升级改造。但是由于以下困难，这个项目严重延误：</a:t>
            </a:r>
          </a:p>
          <a:p>
            <a:r>
              <a:rPr kumimoji="1" lang="zh-CN" altLang="en-US" sz="2400" b="1" dirty="0">
                <a:latin typeface="Times New Roman" panose="02020603050405020304" pitchFamily="18" charset="0"/>
                <a:cs typeface="Times New Roman" panose="02020603050405020304" pitchFamily="18" charset="0"/>
              </a:rPr>
              <a:t>由于速调管性能不稳定，直线加速器束流能量未能达到</a:t>
            </a:r>
            <a:r>
              <a:rPr kumimoji="1" lang="en-US" altLang="zh-CN" sz="2400" b="1" dirty="0">
                <a:latin typeface="Times New Roman" panose="02020603050405020304" pitchFamily="18" charset="0"/>
                <a:cs typeface="Times New Roman" panose="02020603050405020304" pitchFamily="18" charset="0"/>
              </a:rPr>
              <a:t>1.55GeV</a:t>
            </a:r>
            <a:r>
              <a:rPr kumimoji="1" lang="zh-CN" altLang="en-US" sz="2400" b="1" dirty="0">
                <a:latin typeface="Times New Roman" panose="02020603050405020304" pitchFamily="18" charset="0"/>
                <a:cs typeface="Times New Roman" panose="02020603050405020304" pitchFamily="18" charset="0"/>
              </a:rPr>
              <a:t>；</a:t>
            </a:r>
          </a:p>
          <a:p>
            <a:r>
              <a:rPr kumimoji="1" lang="zh-CN" altLang="en-US" sz="2400" b="1" dirty="0">
                <a:latin typeface="Times New Roman" panose="02020603050405020304" pitchFamily="18" charset="0"/>
                <a:cs typeface="Times New Roman" panose="02020603050405020304" pitchFamily="18" charset="0"/>
              </a:rPr>
              <a:t>储存环的亮度没有达到增加一倍的目标。</a:t>
            </a:r>
          </a:p>
          <a:p>
            <a:r>
              <a:rPr kumimoji="1" lang="en-US" altLang="zh-CN" sz="2400" b="1" dirty="0">
                <a:latin typeface="Times New Roman" panose="02020603050405020304" pitchFamily="18" charset="0"/>
                <a:cs typeface="Times New Roman" panose="02020603050405020304" pitchFamily="18" charset="0"/>
              </a:rPr>
              <a:t>MDC II</a:t>
            </a:r>
            <a:r>
              <a:rPr kumimoji="1" lang="zh-CN" altLang="en-US" sz="2400" b="1" dirty="0">
                <a:latin typeface="Times New Roman" panose="02020603050405020304" pitchFamily="18" charset="0"/>
                <a:cs typeface="Times New Roman" panose="02020603050405020304" pitchFamily="18" charset="0"/>
              </a:rPr>
              <a:t>的</a:t>
            </a:r>
            <a:r>
              <a:rPr kumimoji="1" lang="en-US" altLang="zh-CN" sz="2400" b="1" dirty="0">
                <a:latin typeface="Times New Roman" panose="02020603050405020304" pitchFamily="18" charset="0"/>
                <a:cs typeface="Times New Roman" panose="02020603050405020304" pitchFamily="18" charset="0"/>
              </a:rPr>
              <a:t>HV feedthrough</a:t>
            </a:r>
            <a:r>
              <a:rPr kumimoji="1" lang="zh-CN" altLang="en-US" sz="2400" b="1" dirty="0">
                <a:latin typeface="Times New Roman" panose="02020603050405020304" pitchFamily="18" charset="0"/>
                <a:cs typeface="Times New Roman" panose="02020603050405020304" pitchFamily="18" charset="0"/>
              </a:rPr>
              <a:t>的质量问题严重影响了</a:t>
            </a:r>
            <a:r>
              <a:rPr kumimoji="1" lang="en-US" altLang="zh-CN" sz="2400" b="1" dirty="0">
                <a:latin typeface="Times New Roman" panose="02020603050405020304" pitchFamily="18" charset="0"/>
                <a:cs typeface="Times New Roman" panose="02020603050405020304" pitchFamily="18" charset="0"/>
              </a:rPr>
              <a:t>BESII</a:t>
            </a:r>
            <a:r>
              <a:rPr kumimoji="1" lang="zh-CN" altLang="en-US" sz="2400" b="1" dirty="0">
                <a:latin typeface="Times New Roman" panose="02020603050405020304" pitchFamily="18" charset="0"/>
                <a:cs typeface="Times New Roman" panose="02020603050405020304" pitchFamily="18" charset="0"/>
              </a:rPr>
              <a:t>的调试。 </a:t>
            </a:r>
          </a:p>
          <a:p>
            <a:r>
              <a:rPr kumimoji="1" lang="zh-CN" altLang="en-US" sz="2400" b="1" dirty="0">
                <a:latin typeface="Times New Roman" panose="02020603050405020304" pitchFamily="18" charset="0"/>
                <a:cs typeface="Times New Roman" panose="02020603050405020304" pitchFamily="18" charset="0"/>
              </a:rPr>
              <a:t>探测器出现严重的噪音，尤其是在</a:t>
            </a:r>
            <a:r>
              <a:rPr kumimoji="1" lang="en-US" altLang="zh-CN" sz="2400" b="1" dirty="0">
                <a:latin typeface="Times New Roman" panose="02020603050405020304" pitchFamily="18" charset="0"/>
                <a:cs typeface="Times New Roman" panose="02020603050405020304" pitchFamily="18" charset="0"/>
              </a:rPr>
              <a:t>MDC II</a:t>
            </a:r>
            <a:r>
              <a:rPr kumimoji="1" lang="zh-CN" altLang="en-US" sz="2400" b="1" dirty="0">
                <a:latin typeface="Times New Roman" panose="02020603050405020304" pitchFamily="18" charset="0"/>
                <a:cs typeface="Times New Roman" panose="02020603050405020304" pitchFamily="18" charset="0"/>
              </a:rPr>
              <a:t>中，来源不明。</a:t>
            </a:r>
          </a:p>
          <a:p>
            <a:pPr marL="0" indent="0">
              <a:buNone/>
            </a:pPr>
            <a:r>
              <a:rPr kumimoji="1" lang="zh-CN" altLang="en-US" sz="2400" b="1" dirty="0">
                <a:latin typeface="Times New Roman" panose="02020603050405020304" pitchFamily="18" charset="0"/>
                <a:cs typeface="Times New Roman" panose="02020603050405020304" pitchFamily="18" charset="0"/>
              </a:rPr>
              <a:t>加速器和探测器的调试都遇到了很大的困难，未能按计划恢复正常运行。升级项目的长期延迟使高能物理研究所陷入了十分困难的境地，承受着巨大的压力。</a:t>
            </a:r>
            <a:endParaRPr kumimoji="1" lang="en-US" altLang="zh-CN" sz="2400" b="1" dirty="0">
              <a:latin typeface="Times New Roman" panose="02020603050405020304" pitchFamily="18" charset="0"/>
              <a:cs typeface="Times New Roman" panose="02020603050405020304" pitchFamily="18" charset="0"/>
            </a:endParaRPr>
          </a:p>
          <a:p>
            <a:pPr marL="0" indent="0">
              <a:buNone/>
            </a:pPr>
            <a:endParaRPr kumimoji="1" lang="zh-CN"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8250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p:txBody>
          <a:bodyPr/>
          <a:lstStyle/>
          <a:p>
            <a:r>
              <a:rPr kumimoji="1" lang="zh-CN" altLang="en-US" dirty="0">
                <a:latin typeface="Heiti SC Medium" pitchFamily="2" charset="-128"/>
                <a:ea typeface="Heiti SC Medium" pitchFamily="2" charset="-128"/>
              </a:rPr>
              <a:t>高能物理研究所的处境比较困难</a:t>
            </a:r>
            <a:endParaRPr kumimoji="1" lang="zh-CN" altLang="en-US" dirty="0"/>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395536" y="1440904"/>
            <a:ext cx="8424936" cy="4724400"/>
          </a:xfrm>
        </p:spPr>
        <p:txBody>
          <a:bodyPr/>
          <a:lstStyle/>
          <a:p>
            <a:r>
              <a:rPr kumimoji="1" lang="zh-CN" altLang="en-US" sz="2400" dirty="0">
                <a:latin typeface="Heiti SC Medium" pitchFamily="2" charset="-128"/>
                <a:ea typeface="Heiti SC Medium" pitchFamily="2" charset="-128"/>
              </a:rPr>
              <a:t>研究所的经费严重不足，</a:t>
            </a:r>
            <a:endParaRPr kumimoji="1" lang="en-US" altLang="zh-CN" sz="2400" dirty="0">
              <a:latin typeface="Heiti SC Medium" pitchFamily="2" charset="-128"/>
              <a:ea typeface="Heiti SC Medium" pitchFamily="2" charset="-128"/>
            </a:endParaRPr>
          </a:p>
          <a:p>
            <a:pPr marL="987425" lvl="1" indent="-530225">
              <a:buFont typeface="Wingdings" pitchFamily="2" charset="2"/>
              <a:buChar char="u"/>
            </a:pPr>
            <a:r>
              <a:rPr kumimoji="1" lang="zh-CN" altLang="en-US" sz="2200" dirty="0">
                <a:latin typeface="Heiti SC Medium" pitchFamily="2" charset="-128"/>
                <a:ea typeface="Heiti SC Medium" pitchFamily="2" charset="-128"/>
              </a:rPr>
              <a:t>职工工资低，人才流失严重。</a:t>
            </a:r>
            <a:endParaRPr kumimoji="1" lang="en-US" altLang="zh-CN" sz="2200" dirty="0">
              <a:latin typeface="Heiti SC Medium" pitchFamily="2" charset="-128"/>
              <a:ea typeface="Heiti SC Medium" pitchFamily="2" charset="-128"/>
            </a:endParaRPr>
          </a:p>
          <a:p>
            <a:pPr marL="987425" lvl="1" indent="-530225">
              <a:buFont typeface="Wingdings" pitchFamily="2" charset="2"/>
              <a:buChar char="u"/>
            </a:pPr>
            <a:r>
              <a:rPr kumimoji="1" lang="en-US" altLang="zh-CN" sz="2200" dirty="0">
                <a:latin typeface="Heiti SC Medium" pitchFamily="2" charset="-128"/>
                <a:ea typeface="Heiti SC Medium" pitchFamily="2" charset="-128"/>
              </a:rPr>
              <a:t>BEPC</a:t>
            </a:r>
            <a:r>
              <a:rPr kumimoji="1" lang="zh-CN" altLang="en-US" sz="2200" dirty="0">
                <a:latin typeface="Heiti SC Medium" pitchFamily="2" charset="-128"/>
                <a:ea typeface="Heiti SC Medium" pitchFamily="2" charset="-128"/>
              </a:rPr>
              <a:t>运行和维护经费严重短缺。例如</a:t>
            </a:r>
            <a:r>
              <a:rPr kumimoji="1" lang="en-US" altLang="zh-CN" sz="2200" dirty="0">
                <a:latin typeface="Heiti SC Medium" pitchFamily="2" charset="-128"/>
                <a:ea typeface="Heiti SC Medium" pitchFamily="2" charset="-128"/>
              </a:rPr>
              <a:t>1998</a:t>
            </a:r>
            <a:r>
              <a:rPr kumimoji="1" lang="zh-CN" altLang="en-US" sz="2200" dirty="0">
                <a:latin typeface="Heiti SC Medium" pitchFamily="2" charset="-128"/>
                <a:ea typeface="Heiti SC Medium" pitchFamily="2" charset="-128"/>
              </a:rPr>
              <a:t>年高能物理研究所的总预算大约只有</a:t>
            </a:r>
            <a:r>
              <a:rPr kumimoji="1" lang="en-US" altLang="zh-CN" sz="2200" dirty="0">
                <a:latin typeface="Heiti SC Medium" pitchFamily="2" charset="-128"/>
                <a:ea typeface="Heiti SC Medium" pitchFamily="2" charset="-128"/>
              </a:rPr>
              <a:t>7000</a:t>
            </a:r>
            <a:r>
              <a:rPr kumimoji="1" lang="zh-CN" altLang="en-US" sz="2200" dirty="0">
                <a:latin typeface="Heiti SC Medium" pitchFamily="2" charset="-128"/>
                <a:ea typeface="Heiti SC Medium" pitchFamily="2" charset="-128"/>
              </a:rPr>
              <a:t>万元，其中</a:t>
            </a:r>
            <a:r>
              <a:rPr kumimoji="1" lang="en-US" altLang="zh-CN" sz="2200" dirty="0">
                <a:latin typeface="Heiti SC Medium" pitchFamily="2" charset="-128"/>
                <a:ea typeface="Heiti SC Medium" pitchFamily="2" charset="-128"/>
              </a:rPr>
              <a:t>2700</a:t>
            </a:r>
            <a:r>
              <a:rPr kumimoji="1" lang="zh-CN" altLang="en-US" sz="2200" dirty="0">
                <a:latin typeface="Heiti SC Medium" pitchFamily="2" charset="-128"/>
                <a:ea typeface="Heiti SC Medium" pitchFamily="2" charset="-128"/>
              </a:rPr>
              <a:t>万用于</a:t>
            </a:r>
            <a:r>
              <a:rPr kumimoji="1" lang="en-US" altLang="zh-CN" sz="2200" dirty="0">
                <a:latin typeface="Heiti SC Medium" pitchFamily="2" charset="-128"/>
                <a:ea typeface="Heiti SC Medium" pitchFamily="2" charset="-128"/>
              </a:rPr>
              <a:t>BEPC</a:t>
            </a:r>
            <a:r>
              <a:rPr kumimoji="1" lang="zh-CN" altLang="en-US" sz="2200" dirty="0">
                <a:latin typeface="Heiti SC Medium" pitchFamily="2" charset="-128"/>
                <a:ea typeface="Heiti SC Medium" pitchFamily="2" charset="-128"/>
              </a:rPr>
              <a:t>运行和维护。运行和维护预算在十年间只增加了</a:t>
            </a:r>
            <a:r>
              <a:rPr kumimoji="1" lang="en-US" altLang="zh-CN" sz="2200" dirty="0">
                <a:latin typeface="Heiti SC Medium" pitchFamily="2" charset="-128"/>
                <a:ea typeface="Heiti SC Medium" pitchFamily="2" charset="-128"/>
              </a:rPr>
              <a:t>30%</a:t>
            </a:r>
            <a:r>
              <a:rPr kumimoji="1" lang="zh-CN" altLang="en-US" sz="2200" dirty="0">
                <a:latin typeface="Heiti SC Medium" pitchFamily="2" charset="-128"/>
                <a:ea typeface="Heiti SC Medium" pitchFamily="2" charset="-128"/>
              </a:rPr>
              <a:t>。</a:t>
            </a:r>
            <a:endParaRPr kumimoji="1" lang="en-US" altLang="zh-CN" sz="2200" dirty="0">
              <a:latin typeface="Heiti SC Medium" pitchFamily="2" charset="-128"/>
              <a:ea typeface="Heiti SC Medium" pitchFamily="2" charset="-128"/>
            </a:endParaRPr>
          </a:p>
          <a:p>
            <a:pPr marL="1028700" lvl="1" indent="-571500">
              <a:buFont typeface="Wingdings" pitchFamily="2" charset="2"/>
              <a:buChar char="u"/>
            </a:pPr>
            <a:r>
              <a:rPr kumimoji="1" lang="zh-CN" altLang="en-US" sz="2200" dirty="0">
                <a:latin typeface="Heiti SC Medium" pitchFamily="2" charset="-128"/>
                <a:ea typeface="Heiti SC Medium" pitchFamily="2" charset="-128"/>
              </a:rPr>
              <a:t>由于缺乏维修和备件，</a:t>
            </a:r>
            <a:r>
              <a:rPr kumimoji="1" lang="en-US" altLang="zh-CN" sz="2200" dirty="0">
                <a:latin typeface="Heiti SC Medium" pitchFamily="2" charset="-128"/>
                <a:ea typeface="Heiti SC Medium" pitchFamily="2" charset="-128"/>
              </a:rPr>
              <a:t>BEPC</a:t>
            </a:r>
            <a:r>
              <a:rPr kumimoji="1" lang="zh-CN" altLang="en-US" sz="2200" dirty="0">
                <a:latin typeface="Heiti SC Medium" pitchFamily="2" charset="-128"/>
                <a:ea typeface="Heiti SC Medium" pitchFamily="2" charset="-128"/>
              </a:rPr>
              <a:t>的设备逐渐老化。故障率增加，严重影响运行效率。</a:t>
            </a:r>
            <a:endParaRPr kumimoji="1" lang="en-US" altLang="zh-CN" sz="2200" dirty="0">
              <a:latin typeface="Heiti SC Medium" pitchFamily="2" charset="-128"/>
              <a:ea typeface="Heiti SC Medium" pitchFamily="2" charset="-128"/>
            </a:endParaRPr>
          </a:p>
          <a:p>
            <a:pPr marL="1028700" lvl="1" indent="-571500">
              <a:buFont typeface="Wingdings" pitchFamily="2" charset="2"/>
              <a:buChar char="u"/>
            </a:pPr>
            <a:r>
              <a:rPr kumimoji="1" lang="zh-CN" altLang="en-US" sz="2200" dirty="0">
                <a:latin typeface="Heiti SC Medium" pitchFamily="2" charset="-128"/>
                <a:ea typeface="Heiti SC Medium" pitchFamily="2" charset="-128"/>
              </a:rPr>
              <a:t>经费短缺造成使加速器和探测器等新技术的研发不足。</a:t>
            </a:r>
          </a:p>
          <a:p>
            <a:r>
              <a:rPr kumimoji="1" lang="zh-CN" altLang="en-US" sz="2400" dirty="0">
                <a:latin typeface="Heiti SC Medium" pitchFamily="2" charset="-128"/>
                <a:ea typeface="Heiti SC Medium" pitchFamily="2" charset="-128"/>
              </a:rPr>
              <a:t>为了帮助高能所克服在改进过程遇到的困难，在李先生的建议下，中国科学院聘请了美国著名的加速器物理学家</a:t>
            </a:r>
            <a:r>
              <a:rPr kumimoji="1" lang="en-US" altLang="zh-CN" sz="2400" dirty="0">
                <a:latin typeface="Heiti SC Medium" pitchFamily="2" charset="-128"/>
                <a:ea typeface="Heiti SC Medium" pitchFamily="2" charset="-128"/>
              </a:rPr>
              <a:t>Maury </a:t>
            </a:r>
            <a:r>
              <a:rPr kumimoji="1" lang="en-US" altLang="zh-CN" sz="2400" dirty="0" err="1">
                <a:latin typeface="Heiti SC Medium" pitchFamily="2" charset="-128"/>
                <a:ea typeface="Heiti SC Medium" pitchFamily="2" charset="-128"/>
              </a:rPr>
              <a:t>Tigler</a:t>
            </a:r>
            <a:r>
              <a:rPr kumimoji="1" lang="zh-CN" altLang="en-US" sz="2400" dirty="0">
                <a:latin typeface="Heiti SC Medium" pitchFamily="2" charset="-128"/>
                <a:ea typeface="Heiti SC Medium" pitchFamily="2" charset="-128"/>
              </a:rPr>
              <a:t>教授来高能所指导工作，提高</a:t>
            </a:r>
            <a:r>
              <a:rPr kumimoji="1" lang="en-US" altLang="zh-CN" sz="2400" dirty="0">
                <a:latin typeface="Heiti SC Medium" pitchFamily="2" charset="-128"/>
                <a:ea typeface="Heiti SC Medium" pitchFamily="2" charset="-128"/>
              </a:rPr>
              <a:t>BEPC</a:t>
            </a:r>
            <a:r>
              <a:rPr kumimoji="1" lang="zh-CN" altLang="en-US" sz="2400" dirty="0">
                <a:latin typeface="Heiti SC Medium" pitchFamily="2" charset="-128"/>
                <a:ea typeface="Heiti SC Medium" pitchFamily="2" charset="-128"/>
              </a:rPr>
              <a:t>性能，培养技术骨干，开展新的加速器技术的研究。</a:t>
            </a:r>
          </a:p>
          <a:p>
            <a:endParaRPr kumimoji="1" lang="zh-CN" altLang="en-US" sz="2400" dirty="0">
              <a:latin typeface="Heiti SC Medium" pitchFamily="2" charset="-128"/>
              <a:ea typeface="Heiti SC Medium" pitchFamily="2" charset="-128"/>
            </a:endParaRPr>
          </a:p>
          <a:p>
            <a:endParaRPr kumimoji="1" lang="zh-CN" altLang="en-US" sz="2400" dirty="0">
              <a:latin typeface="Heiti SC Medium" pitchFamily="2" charset="-128"/>
              <a:ea typeface="Heiti SC Medium" pitchFamily="2" charset="-128"/>
            </a:endParaRPr>
          </a:p>
        </p:txBody>
      </p:sp>
    </p:spTree>
    <p:extLst>
      <p:ext uri="{BB962C8B-B14F-4D97-AF65-F5344CB8AC3E}">
        <p14:creationId xmlns:p14="http://schemas.microsoft.com/office/powerpoint/2010/main" val="3014512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p:txBody>
          <a:bodyPr/>
          <a:lstStyle/>
          <a:p>
            <a:r>
              <a:rPr lang="zh-CN" altLang="en-US" kern="100" dirty="0">
                <a:latin typeface="Heiti SC Medium" pitchFamily="2" charset="-128"/>
                <a:ea typeface="Heiti SC Medium" pitchFamily="2" charset="-128"/>
              </a:rPr>
              <a:t>高能物理研究所的未来发展</a:t>
            </a:r>
            <a:endParaRPr kumimoji="1" lang="zh-CN" altLang="en-US" dirty="0">
              <a:latin typeface="Heiti SC Medium" pitchFamily="2" charset="-128"/>
              <a:ea typeface="Heiti SC Medium" pitchFamily="2" charset="-128"/>
            </a:endParaRPr>
          </a:p>
        </p:txBody>
      </p:sp>
      <p:sp>
        <p:nvSpPr>
          <p:cNvPr id="4" name="矩形 3">
            <a:extLst>
              <a:ext uri="{FF2B5EF4-FFF2-40B4-BE49-F238E27FC236}">
                <a16:creationId xmlns:a16="http://schemas.microsoft.com/office/drawing/2014/main" id="{7FACD5C1-C70C-AF4B-8BAB-7EEDDD4078B3}"/>
              </a:ext>
            </a:extLst>
          </p:cNvPr>
          <p:cNvSpPr/>
          <p:nvPr/>
        </p:nvSpPr>
        <p:spPr>
          <a:xfrm>
            <a:off x="537456" y="1340768"/>
            <a:ext cx="7992888" cy="4985980"/>
          </a:xfrm>
          <a:prstGeom prst="rect">
            <a:avLst/>
          </a:prstGeom>
        </p:spPr>
        <p:txBody>
          <a:bodyPr wrap="square">
            <a:spAutoFit/>
          </a:bodyPr>
          <a:lstStyle/>
          <a:p>
            <a:pPr indent="304800" algn="just">
              <a:spcAft>
                <a:spcPts val="1200"/>
              </a:spcAft>
            </a:pPr>
            <a:r>
              <a:rPr lang="zh-CN" altLang="en-US" b="1" kern="100" dirty="0">
                <a:latin typeface="Heiti SC Medium" pitchFamily="2" charset="-128"/>
                <a:ea typeface="Heiti SC Medium" pitchFamily="2" charset="-128"/>
              </a:rPr>
              <a:t>从</a:t>
            </a:r>
            <a:r>
              <a:rPr lang="en-US" altLang="zh-CN" b="1" kern="100" dirty="0">
                <a:latin typeface="Heiti SC Medium" pitchFamily="2" charset="-128"/>
                <a:ea typeface="Heiti SC Medium" pitchFamily="2" charset="-128"/>
              </a:rPr>
              <a:t>1990</a:t>
            </a:r>
            <a:r>
              <a:rPr lang="zh-CN" altLang="en-US" b="1" kern="100" dirty="0">
                <a:latin typeface="Heiti SC Medium" pitchFamily="2" charset="-128"/>
                <a:ea typeface="Heiti SC Medium" pitchFamily="2" charset="-128"/>
              </a:rPr>
              <a:t>年中期开始，中国高能物理界就高能物理所的未来计划进行了广泛的讨论。李政道先生对高能物理研究所的未来发展十分关心，对于能够推动中国高能物理发展的设想都一如既往，满腔热情的给予支持。</a:t>
            </a:r>
            <a:endParaRPr lang="en-US" altLang="zh-CN" b="1" kern="100" dirty="0">
              <a:latin typeface="Heiti SC Medium" pitchFamily="2" charset="-128"/>
              <a:ea typeface="Heiti SC Medium" pitchFamily="2" charset="-128"/>
            </a:endParaRPr>
          </a:p>
          <a:p>
            <a:pPr indent="304800" algn="just">
              <a:spcAft>
                <a:spcPts val="1200"/>
              </a:spcAft>
            </a:pPr>
            <a:r>
              <a:rPr lang="zh-CN" altLang="en-US" b="1" kern="100" dirty="0">
                <a:latin typeface="Heiti SC Medium" pitchFamily="2" charset="-128"/>
                <a:ea typeface="Heiti SC Medium" pitchFamily="2" charset="-128"/>
              </a:rPr>
              <a:t> 李先生强调：“国内的事情当然应该由国内的科学家和有关领导决定，我不会，也不愿勉强于国内，只要国内领导和科学家决定的，即使我个人从科学的角度觉得不是最好的方案，我也会在科学原理允许下，尽力支持。”（</a:t>
            </a:r>
            <a:r>
              <a:rPr lang="en-US" altLang="zh-CN" b="1" dirty="0">
                <a:latin typeface="Heiti SC Medium" pitchFamily="2" charset="-128"/>
                <a:ea typeface="Heiti SC Medium" pitchFamily="2" charset="-128"/>
              </a:rPr>
              <a:t> 1998</a:t>
            </a:r>
            <a:r>
              <a:rPr lang="zh-CN" altLang="en-US" b="1" dirty="0">
                <a:latin typeface="Heiti SC Medium" pitchFamily="2" charset="-128"/>
                <a:ea typeface="Heiti SC Medium" pitchFamily="2" charset="-128"/>
              </a:rPr>
              <a:t>年</a:t>
            </a:r>
            <a:r>
              <a:rPr lang="en-US" altLang="zh-CN" b="1" dirty="0">
                <a:latin typeface="Heiti SC Medium" pitchFamily="2" charset="-128"/>
                <a:ea typeface="Heiti SC Medium" pitchFamily="2" charset="-128"/>
              </a:rPr>
              <a:t>7</a:t>
            </a:r>
            <a:r>
              <a:rPr lang="zh-CN" altLang="en-US" b="1" dirty="0">
                <a:latin typeface="Heiti SC Medium" pitchFamily="2" charset="-128"/>
                <a:ea typeface="Heiti SC Medium" pitchFamily="2" charset="-128"/>
              </a:rPr>
              <a:t>月给朱镕基总理的信）</a:t>
            </a:r>
            <a:endParaRPr lang="zh-CN" altLang="en-US" b="1" kern="100" dirty="0">
              <a:latin typeface="Heiti SC Medium" pitchFamily="2" charset="-128"/>
              <a:ea typeface="Heiti SC Medium" pitchFamily="2" charset="-128"/>
            </a:endParaRPr>
          </a:p>
          <a:p>
            <a:pPr indent="304800" algn="just">
              <a:spcAft>
                <a:spcPts val="1200"/>
              </a:spcAft>
            </a:pPr>
            <a:r>
              <a:rPr lang="zh-CN" altLang="en-US" b="1" kern="100" dirty="0">
                <a:latin typeface="Heiti SC Medium" pitchFamily="2" charset="-128"/>
                <a:ea typeface="Heiti SC Medium" pitchFamily="2" charset="-128"/>
              </a:rPr>
              <a:t>关于高能物理研究所未来发展的广泛讨论始于</a:t>
            </a:r>
            <a:r>
              <a:rPr lang="en-US" altLang="zh-CN" b="1" kern="100" dirty="0">
                <a:latin typeface="Heiti SC Medium" pitchFamily="2" charset="-128"/>
                <a:ea typeface="Heiti SC Medium" pitchFamily="2" charset="-128"/>
              </a:rPr>
              <a:t>1993</a:t>
            </a:r>
            <a:r>
              <a:rPr lang="zh-CN" altLang="en-US" b="1" kern="100" dirty="0">
                <a:latin typeface="Heiti SC Medium" pitchFamily="2" charset="-128"/>
                <a:ea typeface="Heiti SC Medium" pitchFamily="2" charset="-128"/>
              </a:rPr>
              <a:t>年。未来发展的方案主要有两个方向：</a:t>
            </a:r>
          </a:p>
          <a:p>
            <a:pPr indent="304800" algn="just">
              <a:spcAft>
                <a:spcPts val="1200"/>
              </a:spcAft>
            </a:pPr>
            <a:endParaRPr lang="zh-CN" altLang="en-US" b="1" kern="100" dirty="0"/>
          </a:p>
        </p:txBody>
      </p:sp>
    </p:spTree>
    <p:extLst>
      <p:ext uri="{BB962C8B-B14F-4D97-AF65-F5344CB8AC3E}">
        <p14:creationId xmlns:p14="http://schemas.microsoft.com/office/powerpoint/2010/main" val="1663553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a:xfrm>
            <a:off x="1143000" y="148208"/>
            <a:ext cx="6781800" cy="1066800"/>
          </a:xfrm>
        </p:spPr>
        <p:txBody>
          <a:bodyPr/>
          <a:lstStyle/>
          <a:p>
            <a:r>
              <a:rPr kumimoji="1" lang="en-US" altLang="zh-CN" dirty="0">
                <a:latin typeface="Times New Roman" panose="02020603050405020304" pitchFamily="18" charset="0"/>
                <a:ea typeface="Heiti SC Medium" pitchFamily="2" charset="-128"/>
                <a:cs typeface="Times New Roman" panose="02020603050405020304" pitchFamily="18" charset="0"/>
              </a:rPr>
              <a:t>1.</a:t>
            </a:r>
            <a:r>
              <a:rPr kumimoji="1" lang="zh-CN" altLang="en-US" dirty="0">
                <a:latin typeface="Times New Roman" panose="02020603050405020304" pitchFamily="18" charset="0"/>
                <a:ea typeface="Heiti SC Medium" pitchFamily="2" charset="-128"/>
                <a:cs typeface="Times New Roman" panose="02020603050405020304" pitchFamily="18" charset="0"/>
              </a:rPr>
              <a:t>  同步辐射光源 </a:t>
            </a:r>
            <a:r>
              <a:rPr kumimoji="1" lang="en-US" altLang="zh-CN" dirty="0">
                <a:latin typeface="Times New Roman" panose="02020603050405020304" pitchFamily="18" charset="0"/>
                <a:ea typeface="Heiti SC Medium" pitchFamily="2" charset="-128"/>
                <a:cs typeface="Times New Roman" panose="02020603050405020304" pitchFamily="18" charset="0"/>
              </a:rPr>
              <a:t>+</a:t>
            </a:r>
            <a:r>
              <a:rPr kumimoji="1" lang="zh-CN" altLang="en-US" dirty="0">
                <a:latin typeface="Times New Roman" panose="02020603050405020304" pitchFamily="18" charset="0"/>
                <a:ea typeface="Heiti SC Medium" pitchFamily="2" charset="-128"/>
                <a:cs typeface="Times New Roman" panose="02020603050405020304" pitchFamily="18" charset="0"/>
              </a:rPr>
              <a:t> </a:t>
            </a:r>
            <a:r>
              <a:rPr kumimoji="1" lang="en-US" altLang="zh-CN" dirty="0">
                <a:latin typeface="Times New Roman" panose="02020603050405020304" pitchFamily="18" charset="0"/>
                <a:ea typeface="Heiti SC Medium" pitchFamily="2" charset="-128"/>
                <a:cs typeface="Times New Roman" panose="02020603050405020304" pitchFamily="18" charset="0"/>
              </a:rPr>
              <a:t>BEPC</a:t>
            </a:r>
            <a:r>
              <a:rPr kumimoji="1" lang="zh-CN" altLang="en-US" dirty="0">
                <a:latin typeface="Times New Roman" panose="02020603050405020304" pitchFamily="18" charset="0"/>
                <a:ea typeface="Heiti SC Medium" pitchFamily="2" charset="-128"/>
                <a:cs typeface="Times New Roman" panose="02020603050405020304" pitchFamily="18" charset="0"/>
              </a:rPr>
              <a:t>升级</a:t>
            </a: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251520" y="1512912"/>
            <a:ext cx="8784976" cy="4724400"/>
          </a:xfrm>
        </p:spPr>
        <p:txBody>
          <a:bodyPr/>
          <a:lstStyle/>
          <a:p>
            <a:pPr marL="0" indent="0">
              <a:buNone/>
            </a:pPr>
            <a:r>
              <a:rPr kumimoji="1" lang="zh-CN" altLang="en-US" sz="2400" dirty="0">
                <a:latin typeface="Times New Roman" panose="02020603050405020304" pitchFamily="18" charset="0"/>
                <a:ea typeface="Heiti SC Medium" pitchFamily="2" charset="-128"/>
                <a:cs typeface="Times New Roman" panose="02020603050405020304" pitchFamily="18" charset="0"/>
              </a:rPr>
              <a:t>第三代同步辐射光源成为国际大科学装置发展的热点，对诸多学科交叉前沿的研究越来越重要。国内科技界对建设中国的第三代同步辐射光源和散裂中子源的呼声不断高涨。以满足中国科学界对同步辐射光源的强烈需求，并为</a:t>
            </a:r>
            <a:r>
              <a:rPr kumimoji="1" lang="el-GR" altLang="zh-CN" sz="2400" dirty="0">
                <a:latin typeface="Times New Roman" panose="02020603050405020304" pitchFamily="18" charset="0"/>
                <a:ea typeface="Heiti SC Medium" pitchFamily="2" charset="-128"/>
                <a:cs typeface="Times New Roman" panose="02020603050405020304" pitchFamily="18" charset="0"/>
              </a:rPr>
              <a:t>τ-</a:t>
            </a:r>
            <a:r>
              <a:rPr kumimoji="1" lang="en-US" altLang="zh-CN" sz="2400" dirty="0">
                <a:latin typeface="Times New Roman" panose="02020603050405020304" pitchFamily="18" charset="0"/>
                <a:ea typeface="Heiti SC Medium" pitchFamily="2" charset="-128"/>
                <a:cs typeface="Times New Roman" panose="02020603050405020304" pitchFamily="18" charset="0"/>
              </a:rPr>
              <a:t>Charm</a:t>
            </a:r>
            <a:r>
              <a:rPr kumimoji="1" lang="zh-CN" altLang="en-US" sz="2400" dirty="0">
                <a:latin typeface="Times New Roman" panose="02020603050405020304" pitchFamily="18" charset="0"/>
                <a:ea typeface="Heiti SC Medium" pitchFamily="2" charset="-128"/>
                <a:cs typeface="Times New Roman" panose="02020603050405020304" pitchFamily="18" charset="0"/>
              </a:rPr>
              <a:t>物理升级</a:t>
            </a:r>
            <a:r>
              <a:rPr kumimoji="1" lang="en-US" altLang="zh-CN" sz="2400" dirty="0">
                <a:latin typeface="Times New Roman" panose="02020603050405020304" pitchFamily="18" charset="0"/>
                <a:ea typeface="Heiti SC Medium" pitchFamily="2" charset="-128"/>
                <a:cs typeface="Times New Roman" panose="02020603050405020304" pitchFamily="18" charset="0"/>
              </a:rPr>
              <a:t>BEPC</a:t>
            </a:r>
            <a:r>
              <a:rPr kumimoji="1" lang="zh-CN" altLang="en-US" sz="2400" dirty="0">
                <a:latin typeface="Times New Roman" panose="02020603050405020304" pitchFamily="18" charset="0"/>
                <a:ea typeface="Heiti SC Medium" pitchFamily="2" charset="-128"/>
                <a:cs typeface="Times New Roman" panose="02020603050405020304" pitchFamily="18" charset="0"/>
              </a:rPr>
              <a:t>。下一代</a:t>
            </a:r>
            <a:r>
              <a:rPr kumimoji="1" lang="en-US" altLang="zh-CN" sz="2400" dirty="0">
                <a:latin typeface="Times New Roman" panose="02020603050405020304" pitchFamily="18" charset="0"/>
                <a:ea typeface="Heiti SC Medium" pitchFamily="2" charset="-128"/>
                <a:cs typeface="Times New Roman" panose="02020603050405020304" pitchFamily="18" charset="0"/>
              </a:rPr>
              <a:t>Tau-Charm</a:t>
            </a:r>
            <a:r>
              <a:rPr kumimoji="1" lang="zh-CN" altLang="en-US" sz="2400" dirty="0">
                <a:latin typeface="Times New Roman" panose="02020603050405020304" pitchFamily="18" charset="0"/>
                <a:ea typeface="Heiti SC Medium" pitchFamily="2" charset="-128"/>
                <a:cs typeface="Times New Roman" panose="02020603050405020304" pitchFamily="18" charset="0"/>
              </a:rPr>
              <a:t>物理设施的建设将来再考虑。</a:t>
            </a:r>
          </a:p>
          <a:p>
            <a:r>
              <a:rPr kumimoji="1" lang="en-US" altLang="zh-CN" sz="2400" dirty="0">
                <a:latin typeface="Times New Roman" panose="02020603050405020304" pitchFamily="18" charset="0"/>
                <a:ea typeface="Heiti SC Medium" pitchFamily="2" charset="-128"/>
                <a:cs typeface="Times New Roman" panose="02020603050405020304" pitchFamily="18" charset="0"/>
              </a:rPr>
              <a:t>1993</a:t>
            </a:r>
            <a:r>
              <a:rPr kumimoji="1" lang="zh-CN" altLang="en-US" sz="2400" dirty="0">
                <a:latin typeface="Times New Roman" panose="02020603050405020304" pitchFamily="18" charset="0"/>
                <a:ea typeface="Heiti SC Medium" pitchFamily="2" charset="-128"/>
                <a:cs typeface="Times New Roman" panose="02020603050405020304" pitchFamily="18" charset="0"/>
              </a:rPr>
              <a:t>年丁大钊、方守贤和冼鼎昌贤三位院士提出高能所建设第三代同步辐射光源。高能所主流意见的兴趣主要在</a:t>
            </a:r>
            <a:r>
              <a:rPr kumimoji="1" lang="en-US" altLang="zh-CN" sz="2400" dirty="0">
                <a:latin typeface="Times New Roman" panose="02020603050405020304" pitchFamily="18" charset="0"/>
                <a:ea typeface="Heiti SC Medium" pitchFamily="2" charset="-128"/>
                <a:cs typeface="Times New Roman" panose="02020603050405020304" pitchFamily="18" charset="0"/>
              </a:rPr>
              <a:t>TCF</a:t>
            </a:r>
            <a:r>
              <a:rPr kumimoji="1" lang="zh-CN" altLang="en-US" sz="2400" dirty="0">
                <a:latin typeface="Times New Roman" panose="02020603050405020304" pitchFamily="18" charset="0"/>
                <a:ea typeface="Heiti SC Medium" pitchFamily="2" charset="-128"/>
                <a:cs typeface="Times New Roman" panose="02020603050405020304" pitchFamily="18" charset="0"/>
              </a:rPr>
              <a:t>。</a:t>
            </a:r>
            <a:endParaRPr kumimoji="1" lang="en-US" altLang="zh-CN" sz="2400" dirty="0">
              <a:latin typeface="Times New Roman" panose="02020603050405020304" pitchFamily="18" charset="0"/>
              <a:ea typeface="Heiti SC Medium" pitchFamily="2" charset="-128"/>
              <a:cs typeface="Times New Roman" panose="02020603050405020304" pitchFamily="18" charset="0"/>
            </a:endParaRPr>
          </a:p>
          <a:p>
            <a:r>
              <a:rPr kumimoji="1" lang="en-US" altLang="zh-CN" sz="2400" dirty="0">
                <a:latin typeface="Times New Roman" panose="02020603050405020304" pitchFamily="18" charset="0"/>
                <a:ea typeface="Heiti SC Medium" pitchFamily="2" charset="-128"/>
                <a:cs typeface="Times New Roman" panose="02020603050405020304" pitchFamily="18" charset="0"/>
              </a:rPr>
              <a:t>1995</a:t>
            </a:r>
            <a:r>
              <a:rPr kumimoji="1" lang="zh-CN" altLang="en-US" sz="2400" dirty="0">
                <a:latin typeface="Times New Roman" panose="02020603050405020304" pitchFamily="18" charset="0"/>
                <a:ea typeface="Heiti SC Medium" pitchFamily="2" charset="-128"/>
                <a:cs typeface="Times New Roman" panose="02020603050405020304" pitchFamily="18" charset="0"/>
              </a:rPr>
              <a:t>年上海杨福家和谢希德提议在上海建造三代光源，得到上海市政府支持。中国科学院支持上海建造三代光源。</a:t>
            </a:r>
            <a:endParaRPr kumimoji="1" lang="en-US" altLang="zh-CN" sz="2400" dirty="0">
              <a:latin typeface="Times New Roman" panose="02020603050405020304" pitchFamily="18" charset="0"/>
              <a:ea typeface="Heiti SC Medium" pitchFamily="2" charset="-128"/>
              <a:cs typeface="Times New Roman" panose="02020603050405020304" pitchFamily="18" charset="0"/>
            </a:endParaRPr>
          </a:p>
          <a:p>
            <a:r>
              <a:rPr kumimoji="1" lang="zh-CN" altLang="en-US" sz="2400" dirty="0">
                <a:latin typeface="Times New Roman" panose="02020603050405020304" pitchFamily="18" charset="0"/>
                <a:ea typeface="Heiti SC Medium" pitchFamily="2" charset="-128"/>
                <a:cs typeface="Times New Roman" panose="02020603050405020304" pitchFamily="18" charset="0"/>
              </a:rPr>
              <a:t>李先生积极支持上海建设三代光源，将其纳入中美高能物理合作会谈的内容，动员美国的国家实验室帮助设计，并邀请国际知名专家在上海组织讲习班，培养技术骨干。</a:t>
            </a:r>
          </a:p>
          <a:p>
            <a:pPr marL="0" indent="0">
              <a:buNone/>
            </a:pPr>
            <a:endParaRPr kumimoji="1" lang="zh-CN" altLang="en-US" sz="2400" dirty="0">
              <a:latin typeface="Times New Roman" panose="02020603050405020304" pitchFamily="18" charset="0"/>
              <a:ea typeface="Heiti SC Medium" pitchFamily="2" charset="-128"/>
              <a:cs typeface="Times New Roman" panose="02020603050405020304" pitchFamily="18" charset="0"/>
            </a:endParaRPr>
          </a:p>
        </p:txBody>
      </p:sp>
    </p:spTree>
    <p:extLst>
      <p:ext uri="{BB962C8B-B14F-4D97-AF65-F5344CB8AC3E}">
        <p14:creationId xmlns:p14="http://schemas.microsoft.com/office/powerpoint/2010/main" val="394221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75276-4A3E-5B4F-997E-16D45AC34C63}"/>
              </a:ext>
            </a:extLst>
          </p:cNvPr>
          <p:cNvSpPr>
            <a:spLocks noGrp="1"/>
          </p:cNvSpPr>
          <p:nvPr>
            <p:ph type="title"/>
          </p:nvPr>
        </p:nvSpPr>
        <p:spPr/>
        <p:txBody>
          <a:bodyPr/>
          <a:lstStyle/>
          <a:p>
            <a:pPr algn="ctr"/>
            <a:r>
              <a:rPr kumimoji="1" lang="zh-CN" altLang="en-US" dirty="0">
                <a:latin typeface="Heiti SC Medium" pitchFamily="2" charset="-128"/>
                <a:ea typeface="Heiti SC Medium" pitchFamily="2" charset="-128"/>
              </a:rPr>
              <a:t>上海光源预研启动</a:t>
            </a:r>
          </a:p>
        </p:txBody>
      </p:sp>
      <p:sp>
        <p:nvSpPr>
          <p:cNvPr id="3" name="内容占位符 2">
            <a:extLst>
              <a:ext uri="{FF2B5EF4-FFF2-40B4-BE49-F238E27FC236}">
                <a16:creationId xmlns:a16="http://schemas.microsoft.com/office/drawing/2014/main" id="{FD62800D-C2B5-424F-B88E-09454E77EFDA}"/>
              </a:ext>
            </a:extLst>
          </p:cNvPr>
          <p:cNvSpPr>
            <a:spLocks noGrp="1"/>
          </p:cNvSpPr>
          <p:nvPr>
            <p:ph idx="1"/>
          </p:nvPr>
        </p:nvSpPr>
        <p:spPr>
          <a:xfrm>
            <a:off x="755576" y="1484784"/>
            <a:ext cx="7992888" cy="4458816"/>
          </a:xfrm>
        </p:spPr>
        <p:txBody>
          <a:bodyPr/>
          <a:lstStyle/>
          <a:p>
            <a:r>
              <a:rPr kumimoji="1" lang="en-US" altLang="zh-CN" b="1" dirty="0"/>
              <a:t>1998</a:t>
            </a:r>
            <a:r>
              <a:rPr kumimoji="1" lang="zh-CN" altLang="en-US" b="1" dirty="0"/>
              <a:t>年上海市安排</a:t>
            </a:r>
            <a:r>
              <a:rPr kumimoji="1" lang="en-US" altLang="zh-CN" b="1" dirty="0"/>
              <a:t>7000</a:t>
            </a:r>
            <a:r>
              <a:rPr kumimoji="1" lang="zh-CN" altLang="en-US" b="1" dirty="0"/>
              <a:t>万进行光源预研。根据中国科学院领导的安排，</a:t>
            </a:r>
            <a:r>
              <a:rPr kumimoji="1" lang="en-US" altLang="zh-CN" b="1" dirty="0"/>
              <a:t>1998</a:t>
            </a:r>
            <a:r>
              <a:rPr kumimoji="1" lang="zh-CN" altLang="en-US" b="1" dirty="0"/>
              <a:t>年底高能物理研究所的</a:t>
            </a:r>
            <a:r>
              <a:rPr kumimoji="1" lang="en-US" altLang="zh-CN" b="1" dirty="0"/>
              <a:t>20</a:t>
            </a:r>
            <a:r>
              <a:rPr kumimoji="1" lang="zh-CN" altLang="en-US" b="1" dirty="0"/>
              <a:t>多名资深加速器和同步辐射物理学家在陈森玉的率领下到上海应用物理研究所负责上海光源的设计和研发，并培养同步辐射光源的设计和建设队伍。上海光源的建设拉开序幕。</a:t>
            </a:r>
            <a:endParaRPr kumimoji="1" lang="en-US" altLang="zh-CN" b="1" dirty="0"/>
          </a:p>
          <a:p>
            <a:r>
              <a:rPr kumimoji="1" lang="zh-CN" altLang="en-US" b="1" dirty="0"/>
              <a:t>上海光源造价</a:t>
            </a:r>
            <a:r>
              <a:rPr kumimoji="1" lang="en-US" altLang="zh-CN" b="1" dirty="0"/>
              <a:t>12</a:t>
            </a:r>
            <a:r>
              <a:rPr kumimoji="1" lang="zh-CN" altLang="en-US" b="1" dirty="0"/>
              <a:t>亿，上海市承担</a:t>
            </a:r>
            <a:r>
              <a:rPr kumimoji="1" lang="en-US" altLang="zh-CN" b="1" dirty="0"/>
              <a:t>1/3.</a:t>
            </a:r>
            <a:endParaRPr kumimoji="1" lang="zh-CN" altLang="en-US" b="1" dirty="0"/>
          </a:p>
          <a:p>
            <a:r>
              <a:rPr kumimoji="1" lang="zh-CN" altLang="en-US" b="1" dirty="0"/>
              <a:t>时任中国科学院院长的周光召教授后来曾多次对我说：高能物理研究所的最大失误是放弃了第三代光源。</a:t>
            </a:r>
          </a:p>
          <a:p>
            <a:endParaRPr kumimoji="1" lang="zh-CN" altLang="en-US" b="1" dirty="0"/>
          </a:p>
        </p:txBody>
      </p:sp>
    </p:spTree>
    <p:extLst>
      <p:ext uri="{BB962C8B-B14F-4D97-AF65-F5344CB8AC3E}">
        <p14:creationId xmlns:p14="http://schemas.microsoft.com/office/powerpoint/2010/main" val="35861521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产品或服务演示文稿">
  <a:themeElements>
    <a:clrScheme name="产品或服务演示文稿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fontScheme name="产品或服务演示文稿">
      <a:majorFont>
        <a:latin typeface="宋体"/>
        <a:ea typeface="宋体"/>
        <a:cs typeface=""/>
      </a:majorFont>
      <a:minorFont>
        <a:latin typeface="宋体"/>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1">
          <a:blip xmlns:r="http://schemas.openxmlformats.org/officeDocument/2006/relationships" r:embed="rId1"/>
          <a:srcRect/>
          <a:stretch>
            <a:fillRect r="-125316"/>
          </a:stretch>
        </a:blipFill>
        <a:ln w="762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blipFill dpi="0" rotWithShape="1">
          <a:blip xmlns:r="http://schemas.openxmlformats.org/officeDocument/2006/relationships" r:embed="rId1"/>
          <a:srcRect/>
          <a:stretch>
            <a:fillRect r="-125316"/>
          </a:stretch>
        </a:blipFill>
        <a:ln w="762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产品或服务演示文稿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产品或服务演示文稿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产品或服务演示文稿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产品或服务演示文稿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产品或服务演示文稿 5">
        <a:dk1>
          <a:srgbClr val="000000"/>
        </a:dk1>
        <a:lt1>
          <a:srgbClr val="FFFFFF"/>
        </a:lt1>
        <a:dk2>
          <a:srgbClr val="000000"/>
        </a:dk2>
        <a:lt2>
          <a:srgbClr val="996633"/>
        </a:lt2>
        <a:accent1>
          <a:srgbClr val="CC9900"/>
        </a:accent1>
        <a:accent2>
          <a:srgbClr val="FFECB7"/>
        </a:accent2>
        <a:accent3>
          <a:srgbClr val="FFFFFF"/>
        </a:accent3>
        <a:accent4>
          <a:srgbClr val="000000"/>
        </a:accent4>
        <a:accent5>
          <a:srgbClr val="E2CAAA"/>
        </a:accent5>
        <a:accent6>
          <a:srgbClr val="E7D6A6"/>
        </a:accent6>
        <a:hlink>
          <a:srgbClr val="996633"/>
        </a:hlink>
        <a:folHlink>
          <a:srgbClr val="FF9900"/>
        </a:folHlink>
      </a:clrScheme>
      <a:clrMap bg1="lt1" tx1="dk1" bg2="lt2" tx2="dk2" accent1="accent1" accent2="accent2" accent3="accent3" accent4="accent4" accent5="accent5" accent6="accent6" hlink="hlink" folHlink="folHlink"/>
    </a:extraClrScheme>
    <a:extraClrScheme>
      <a:clrScheme name="产品或服务演示文稿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EPC鸟瞰（浅）">
  <a:themeElements>
    <a:clrScheme name="">
      <a:dk1>
        <a:srgbClr val="000000"/>
      </a:dk1>
      <a:lt1>
        <a:srgbClr val="FFFFFF"/>
      </a:lt1>
      <a:dk2>
        <a:srgbClr val="FF3300"/>
      </a:dk2>
      <a:lt2>
        <a:srgbClr val="808000"/>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BEPC鸟瞰（浅）">
      <a:majorFont>
        <a:latin typeface="Arial"/>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1">
          <a:blip xmlns:r="http://schemas.openxmlformats.org/officeDocument/2006/relationships" r:embed="rId1"/>
          <a:srcRect/>
          <a:stretch>
            <a:fillRect r="-125316"/>
          </a:stretch>
        </a:blipFill>
        <a:ln w="762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blipFill dpi="0" rotWithShape="1">
          <a:blip xmlns:r="http://schemas.openxmlformats.org/officeDocument/2006/relationships" r:embed="rId1"/>
          <a:srcRect/>
          <a:stretch>
            <a:fillRect r="-125316"/>
          </a:stretch>
        </a:blipFill>
        <a:ln w="762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BEPC鸟瞰（浅）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EPC鸟瞰（浅）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EPC鸟瞰（浅）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EPC鸟瞰（浅）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EPC鸟瞰（浅）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EPC鸟瞰（浅）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EPC鸟瞰（浅）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演示文稿3</Template>
  <TotalTime>9174</TotalTime>
  <Words>5755</Words>
  <Application>Microsoft Macintosh PowerPoint</Application>
  <PresentationFormat>全屏显示(4:3)</PresentationFormat>
  <Paragraphs>235</Paragraphs>
  <Slides>46</Slides>
  <Notes>0</Notes>
  <HiddenSlides>0</HiddenSlides>
  <MMClips>1</MMClips>
  <ScaleCrop>false</ScaleCrop>
  <HeadingPairs>
    <vt:vector size="6" baseType="variant">
      <vt:variant>
        <vt:lpstr>已用的字体</vt:lpstr>
      </vt:variant>
      <vt:variant>
        <vt:i4>13</vt:i4>
      </vt:variant>
      <vt:variant>
        <vt:lpstr>主题</vt:lpstr>
      </vt:variant>
      <vt:variant>
        <vt:i4>5</vt:i4>
      </vt:variant>
      <vt:variant>
        <vt:lpstr>幻灯片标题</vt:lpstr>
      </vt:variant>
      <vt:variant>
        <vt:i4>46</vt:i4>
      </vt:variant>
    </vt:vector>
  </HeadingPairs>
  <TitlesOfParts>
    <vt:vector size="64" baseType="lpstr">
      <vt:lpstr>等线</vt:lpstr>
      <vt:lpstr>等线 Light</vt:lpstr>
      <vt:lpstr>华文中宋</vt:lpstr>
      <vt:lpstr>楷体_GB2312</vt:lpstr>
      <vt:lpstr>宋体</vt:lpstr>
      <vt:lpstr>Heiti SC Medium</vt:lpstr>
      <vt:lpstr>MS PGothic</vt:lpstr>
      <vt:lpstr>Arial</vt:lpstr>
      <vt:lpstr>Cambria Math</vt:lpstr>
      <vt:lpstr>Comic Sans MS</vt:lpstr>
      <vt:lpstr>Garamond</vt:lpstr>
      <vt:lpstr>Times New Roman</vt:lpstr>
      <vt:lpstr>Wingdings</vt:lpstr>
      <vt:lpstr>产品或服务演示文稿</vt:lpstr>
      <vt:lpstr>2_自定义设计方案</vt:lpstr>
      <vt:lpstr>自定义设计方案</vt:lpstr>
      <vt:lpstr>1_自定义设计方案</vt:lpstr>
      <vt:lpstr>BEPC鸟瞰（浅）</vt:lpstr>
      <vt:lpstr>李政道先生和BEPCII</vt:lpstr>
      <vt:lpstr>PowerPoint 演示文稿</vt:lpstr>
      <vt:lpstr>北京正负电子对撞机的建设</vt:lpstr>
      <vt:lpstr>BEPC/BES/BSRF升级项目</vt:lpstr>
      <vt:lpstr>BEPC/BES/BSRF升级项目延误</vt:lpstr>
      <vt:lpstr>高能物理研究所的处境比较困难</vt:lpstr>
      <vt:lpstr>高能物理研究所的未来发展</vt:lpstr>
      <vt:lpstr>1.  同步辐射光源 + BEPC升级</vt:lpstr>
      <vt:lpstr>上海光源预研启动</vt:lpstr>
      <vt:lpstr>2. τ - Charm 能区物理的精确测量</vt:lpstr>
      <vt:lpstr>1）新建高亮度双环对撞机τ-Charm工厂</vt:lpstr>
      <vt:lpstr>中国高能物理界对TCF方案存在很大的分歧</vt:lpstr>
      <vt:lpstr>2）BEPCII，即重大改造方案</vt:lpstr>
      <vt:lpstr>中科院明确不支持TCF方案</vt:lpstr>
      <vt:lpstr>BEPCII的基本设计</vt:lpstr>
      <vt:lpstr>院士咨询委员会：高能所未来发展规划</vt:lpstr>
      <vt:lpstr>BEPC升级达到设计目标</vt:lpstr>
      <vt:lpstr>BESII获得重大物理成果</vt:lpstr>
      <vt:lpstr>《中国高能物理发展战略》</vt:lpstr>
      <vt:lpstr>国家科教领导小组第五次会议听取《中国高能物理发展战略》</vt:lpstr>
      <vt:lpstr>雪中送炭</vt:lpstr>
      <vt:lpstr>BEPC性能大幅度提高，实现承诺</vt:lpstr>
      <vt:lpstr>《中国高能物理与先进加速器发展目标》</vt:lpstr>
      <vt:lpstr>李政道先生支持中国高能物理发展战略的两个报告</vt:lpstr>
      <vt:lpstr>来自CESRc竞争</vt:lpstr>
      <vt:lpstr>BEPC II调整为双环设计方案</vt:lpstr>
      <vt:lpstr>双环BEPCII的设计方案</vt:lpstr>
      <vt:lpstr>新建探测器BESIII</vt:lpstr>
      <vt:lpstr>李先生积极推动BEPCII</vt:lpstr>
      <vt:lpstr>双环方案造价估计为6.4亿元</vt:lpstr>
      <vt:lpstr>中美高能物理合作助力BEPCII</vt:lpstr>
      <vt:lpstr>2006年6月李先生视察对撞区超导插入磁铁</vt:lpstr>
      <vt:lpstr>李先生在BEPCII储存环隧道 （2006.6)</vt:lpstr>
      <vt:lpstr>李先生到北京谱仪大厅祝贺BEPCII三台超导磁体联合励磁成功  2007.6</vt:lpstr>
      <vt:lpstr>BEPCII/BESIII 按计划完成建设， 达到验收指标</vt:lpstr>
      <vt:lpstr>PowerPoint 演示文稿</vt:lpstr>
      <vt:lpstr>大亚湾反应堆中微子实验</vt:lpstr>
      <vt:lpstr>李先生对大亚湾反应堆中微子实验的重大贡献</vt:lpstr>
      <vt:lpstr>李先生推动大亚湾实验国内立项和经费</vt:lpstr>
      <vt:lpstr>李先生推动大亚湾实验中美合作的关键作用</vt:lpstr>
      <vt:lpstr>PowerPoint 演示文稿</vt:lpstr>
      <vt:lpstr>2011年李先⽣退休后继续关心中国粒子物理和大科学装置建设</vt:lpstr>
      <vt:lpstr>PowerPoint 演示文稿</vt:lpstr>
      <vt:lpstr>李先生祝贺散裂中子源通过国家验收</vt:lpstr>
      <vt:lpstr>结束语</vt:lpstr>
      <vt:lpstr>PowerPoint 演示文稿</vt:lpstr>
    </vt:vector>
  </TitlesOfParts>
  <Company>IHEP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MengWei</dc:creator>
  <cp:lastModifiedBy>chenhs08@outlook.com</cp:lastModifiedBy>
  <cp:revision>102</cp:revision>
  <dcterms:created xsi:type="dcterms:W3CDTF">2006-11-22T07:38:26Z</dcterms:created>
  <dcterms:modified xsi:type="dcterms:W3CDTF">2021-10-10T01:44:57Z</dcterms:modified>
</cp:coreProperties>
</file>