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462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81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3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192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85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55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60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620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5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793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76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BFC0-80A1-435B-89BC-4BE08FA903D5}" type="datetimeFigureOut">
              <a:rPr lang="zh-CN" altLang="en-US" smtClean="0"/>
              <a:t>2021/9/10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2BE6E-1880-4AD2-AB96-89BC2563C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422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A08F8E-C777-4B78-95FB-256F956330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Quick Check from Full Simulation</a:t>
            </a:r>
            <a:endParaRPr lang="zh-CN" altLang="en-US" sz="44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2022248-44CA-4F50-A92D-9E5E11CA28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FU Chengdong</a:t>
            </a:r>
          </a:p>
          <a:p>
            <a:r>
              <a:rPr lang="en-US" altLang="zh-CN" dirty="0"/>
              <a:t>2021/08/27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95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9067E5-3612-413F-B0CC-CD4C06E14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4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Sets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DDFE2A-5878-4571-8CDB-D6F1B02E6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21774"/>
            <a:ext cx="7886700" cy="5493774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from LIANG Hao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Sets in full simulation</a:t>
            </a:r>
          </a:p>
          <a:p>
            <a:pPr lvl="1"/>
            <a:r>
              <a:rPr lang="en-US" altLang="zh-CN" dirty="0"/>
              <a:t>set1:</a:t>
            </a:r>
          </a:p>
          <a:p>
            <a:pPr lvl="2"/>
            <a:r>
              <a:rPr lang="en-US" altLang="zh-CN" dirty="0"/>
              <a:t>SIT: 80,320,560,</a:t>
            </a:r>
            <a:r>
              <a:rPr lang="en-US" altLang="zh-CN" dirty="0">
                <a:solidFill>
                  <a:srgbClr val="FF0000"/>
                </a:solidFill>
              </a:rPr>
              <a:t>770</a:t>
            </a:r>
          </a:p>
          <a:p>
            <a:pPr lvl="2"/>
            <a:r>
              <a:rPr lang="en-US" altLang="zh-CN" dirty="0"/>
              <a:t>DC: 800-1800</a:t>
            </a:r>
          </a:p>
          <a:p>
            <a:pPr lvl="2"/>
            <a:r>
              <a:rPr lang="en-US" altLang="zh-CN" dirty="0"/>
              <a:t>SET(SOT): </a:t>
            </a:r>
            <a:r>
              <a:rPr lang="en-US" altLang="zh-CN" dirty="0">
                <a:solidFill>
                  <a:srgbClr val="FF0000"/>
                </a:solidFill>
              </a:rPr>
              <a:t>1815</a:t>
            </a:r>
          </a:p>
          <a:p>
            <a:pPr lvl="1"/>
            <a:r>
              <a:rPr lang="en-US" altLang="zh-CN" dirty="0"/>
              <a:t>set2:</a:t>
            </a:r>
          </a:p>
          <a:p>
            <a:pPr lvl="2"/>
            <a:r>
              <a:rPr lang="en-US" altLang="zh-CN" dirty="0"/>
              <a:t>SIT: 80, 320,</a:t>
            </a:r>
            <a:r>
              <a:rPr lang="en-US" altLang="zh-CN" dirty="0">
                <a:solidFill>
                  <a:srgbClr val="FF0000"/>
                </a:solidFill>
              </a:rPr>
              <a:t>550</a:t>
            </a:r>
          </a:p>
          <a:p>
            <a:pPr lvl="2"/>
            <a:r>
              <a:rPr lang="en-US" altLang="zh-CN" dirty="0"/>
              <a:t>DC: 560-1560</a:t>
            </a:r>
          </a:p>
          <a:p>
            <a:pPr lvl="2"/>
            <a:r>
              <a:rPr lang="en-US" altLang="zh-CN" dirty="0"/>
              <a:t>SET(SOT): </a:t>
            </a:r>
            <a:r>
              <a:rPr lang="en-US" altLang="zh-CN" dirty="0">
                <a:solidFill>
                  <a:srgbClr val="FF0000"/>
                </a:solidFill>
              </a:rPr>
              <a:t>1575</a:t>
            </a:r>
            <a:r>
              <a:rPr lang="en-US" altLang="zh-CN" dirty="0"/>
              <a:t>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0A4563A-9042-42FF-9285-2F7D72E0C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912" y="380281"/>
            <a:ext cx="4686785" cy="361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6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0314AF66-F639-47AB-B49A-22A87F993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38" y="1691017"/>
            <a:ext cx="3631792" cy="3333186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9EDC5156-8DD2-4D46-BD9C-97850F8FA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45139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Results from full simulation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4C5568-9188-4E15-99B5-446F616F1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8754"/>
            <a:ext cx="7886700" cy="5471651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Silicon tracker hits only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TODO:</a:t>
            </a:r>
          </a:p>
          <a:p>
            <a:pPr lvl="1"/>
            <a:r>
              <a:rPr lang="en-US" altLang="zh-CN" dirty="0"/>
              <a:t>reduce statistical errors</a:t>
            </a:r>
          </a:p>
          <a:p>
            <a:pPr lvl="1"/>
            <a:r>
              <a:rPr lang="en-US" altLang="zh-CN" dirty="0"/>
              <a:t>add DC hits, DC hits will affect obviously at low momentum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BDB439D-883D-4120-9E4A-429538A86C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018" y="1534637"/>
            <a:ext cx="4317591" cy="378373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BD62728-0AB6-4428-B2A3-7260D6CA2E9B}"/>
              </a:ext>
            </a:extLst>
          </p:cNvPr>
          <p:cNvSpPr txBox="1"/>
          <p:nvPr/>
        </p:nvSpPr>
        <p:spPr>
          <a:xfrm>
            <a:off x="6651523" y="3768213"/>
            <a:ext cx="170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from LIANG Hao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DC46D48C-609B-4586-A1B3-169216D5F3FA}"/>
              </a:ext>
            </a:extLst>
          </p:cNvPr>
          <p:cNvCxnSpPr>
            <a:cxnSpLocks/>
          </p:cNvCxnSpPr>
          <p:nvPr/>
        </p:nvCxnSpPr>
        <p:spPr>
          <a:xfrm>
            <a:off x="4077929" y="2123768"/>
            <a:ext cx="4277394" cy="516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BB155121-9931-4761-8AE2-325FC8046A90}"/>
              </a:ext>
            </a:extLst>
          </p:cNvPr>
          <p:cNvCxnSpPr>
            <a:cxnSpLocks/>
          </p:cNvCxnSpPr>
          <p:nvPr/>
        </p:nvCxnSpPr>
        <p:spPr>
          <a:xfrm>
            <a:off x="4026310" y="1770228"/>
            <a:ext cx="4329013" cy="1986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27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EC181B-7EF2-45A9-9A53-1C410C3B6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3016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560 VS 400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7BE8F2-43AF-453E-AC22-E4DC0014D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47135"/>
            <a:ext cx="7886700" cy="5129828"/>
          </a:xfrm>
        </p:spPr>
        <p:txBody>
          <a:bodyPr/>
          <a:lstStyle/>
          <a:p>
            <a:r>
              <a:rPr lang="en-US" altLang="zh-CN" dirty="0"/>
              <a:t>Sets</a:t>
            </a:r>
          </a:p>
          <a:p>
            <a:pPr lvl="1"/>
            <a:r>
              <a:rPr lang="en-US" altLang="zh-CN" dirty="0"/>
              <a:t>80, 320, </a:t>
            </a:r>
            <a:r>
              <a:rPr lang="en-US" altLang="zh-CN" dirty="0">
                <a:solidFill>
                  <a:srgbClr val="0000CC"/>
                </a:solidFill>
              </a:rPr>
              <a:t>550</a:t>
            </a:r>
            <a:r>
              <a:rPr lang="en-US" altLang="zh-CN" dirty="0"/>
              <a:t> + </a:t>
            </a:r>
            <a:r>
              <a:rPr lang="en-US" altLang="zh-CN" dirty="0">
                <a:solidFill>
                  <a:srgbClr val="FF0000"/>
                </a:solidFill>
              </a:rPr>
              <a:t>560</a:t>
            </a:r>
            <a:r>
              <a:rPr lang="en-US" altLang="zh-CN" dirty="0"/>
              <a:t>-1560 + 1575, 1815</a:t>
            </a:r>
          </a:p>
          <a:p>
            <a:pPr lvl="1"/>
            <a:r>
              <a:rPr lang="en-US" altLang="zh-CN" dirty="0"/>
              <a:t>80, 240, </a:t>
            </a:r>
            <a:r>
              <a:rPr lang="en-US" altLang="zh-CN" dirty="0">
                <a:solidFill>
                  <a:srgbClr val="0000CC"/>
                </a:solidFill>
              </a:rPr>
              <a:t>390</a:t>
            </a:r>
            <a:r>
              <a:rPr lang="en-US" altLang="zh-CN" dirty="0"/>
              <a:t> + </a:t>
            </a:r>
            <a:r>
              <a:rPr lang="en-US" altLang="zh-CN" dirty="0">
                <a:solidFill>
                  <a:srgbClr val="FF0000"/>
                </a:solidFill>
              </a:rPr>
              <a:t>400</a:t>
            </a:r>
            <a:r>
              <a:rPr lang="en-US" altLang="zh-CN" dirty="0"/>
              <a:t>-1400 + 1415, 1815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FFA9C26-39D9-49E6-B937-66BCD576D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394000"/>
            <a:ext cx="4068572" cy="384195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5B65FDA-AAE2-458C-8F37-74876C1D5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176" y="2394000"/>
            <a:ext cx="4065602" cy="3875027"/>
          </a:xfrm>
          <a:prstGeom prst="rect">
            <a:avLst/>
          </a:prstGeom>
        </p:spPr>
      </p:pic>
      <p:sp>
        <p:nvSpPr>
          <p:cNvPr id="7" name="椭圆 6">
            <a:extLst>
              <a:ext uri="{FF2B5EF4-FFF2-40B4-BE49-F238E27FC236}">
                <a16:creationId xmlns:a16="http://schemas.microsoft.com/office/drawing/2014/main" id="{4E90CA5B-3AC9-4311-AC60-C3B10113F87E}"/>
              </a:ext>
            </a:extLst>
          </p:cNvPr>
          <p:cNvSpPr/>
          <p:nvPr/>
        </p:nvSpPr>
        <p:spPr>
          <a:xfrm>
            <a:off x="2628820" y="3256934"/>
            <a:ext cx="1819443" cy="37854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5BBD3232-536E-4FE2-8F82-22B60CDFCB70}"/>
              </a:ext>
            </a:extLst>
          </p:cNvPr>
          <p:cNvSpPr/>
          <p:nvPr/>
        </p:nvSpPr>
        <p:spPr>
          <a:xfrm>
            <a:off x="6835877" y="3269224"/>
            <a:ext cx="1819443" cy="37854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7B1B058-A544-4483-BDFA-F24568E4913C}"/>
              </a:ext>
            </a:extLst>
          </p:cNvPr>
          <p:cNvSpPr txBox="1"/>
          <p:nvPr/>
        </p:nvSpPr>
        <p:spPr>
          <a:xfrm>
            <a:off x="1025013" y="2610152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560                                                                          400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3637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5435</TotalTime>
  <Words>100</Words>
  <Application>Microsoft Office PowerPoint</Application>
  <PresentationFormat>全屏显示(4:3)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Arial</vt:lpstr>
      <vt:lpstr>Calibri</vt:lpstr>
      <vt:lpstr>Calibri Light</vt:lpstr>
      <vt:lpstr>Office 主题​​</vt:lpstr>
      <vt:lpstr>Quick Check from Full Simulation</vt:lpstr>
      <vt:lpstr>Sets</vt:lpstr>
      <vt:lpstr>Results from full simulation</vt:lpstr>
      <vt:lpstr>560 VS 400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Check from Full Simulation</dc:title>
  <dc:creator>Fu Chengdong</dc:creator>
  <cp:lastModifiedBy>Fu Chengdong</cp:lastModifiedBy>
  <cp:revision>11</cp:revision>
  <dcterms:created xsi:type="dcterms:W3CDTF">2021-08-27T07:50:39Z</dcterms:created>
  <dcterms:modified xsi:type="dcterms:W3CDTF">2021-09-10T07:34:45Z</dcterms:modified>
</cp:coreProperties>
</file>