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0711A8-4B24-4788-B033-75CB29F26936}">
          <p14:sldIdLst>
            <p14:sldId id="257"/>
            <p14:sldId id="256"/>
            <p14:sldId id="258"/>
            <p14:sldId id="259"/>
          </p14:sldIdLst>
        </p14:section>
        <p14:section name="Untitled Section" id="{05E88E2F-D551-4129-8625-FDFB12B2A22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  <a:endParaRPr lang="en-US" altLang="zh-C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5AB5-2F3A-412E-8B51-029843EAD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1F9CB-6A71-4592-8EDA-64C5B6175D2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工作进展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                ---</a:t>
            </a:r>
            <a:r>
              <a:rPr lang="zh-CN" altLang="en-US" dirty="0"/>
              <a:t>刘梦瑶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1061085"/>
            <a:ext cx="3554095" cy="24485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435" y="1129030"/>
            <a:ext cx="3366135" cy="231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29" y="3555365"/>
            <a:ext cx="3378835" cy="23215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4145" y="3446780"/>
            <a:ext cx="3654425" cy="24790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367472" y="370205"/>
            <a:ext cx="517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改为斜丝之后计算的</a:t>
            </a:r>
            <a:r>
              <a:rPr lang="en-US" altLang="zh-CN" dirty="0" err="1"/>
              <a:t>dca</a:t>
            </a:r>
            <a:r>
              <a:rPr lang="zh-CN" altLang="en-US" dirty="0"/>
              <a:t>，横坐标单位为</a:t>
            </a:r>
            <a:r>
              <a:rPr lang="en-US" altLang="zh-CN" dirty="0"/>
              <a:t>mm</a:t>
            </a:r>
            <a:endParaRPr lang="zh-CN" altLang="en-US" dirty="0"/>
          </a:p>
        </p:txBody>
      </p:sp>
      <p:sp>
        <p:nvSpPr>
          <p:cNvPr id="8" name="Rectangles 7"/>
          <p:cNvSpPr/>
          <p:nvPr/>
        </p:nvSpPr>
        <p:spPr>
          <a:xfrm>
            <a:off x="2586038" y="2230755"/>
            <a:ext cx="79248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600">
                <a:solidFill>
                  <a:schemeClr val="accent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219469</a:t>
            </a:r>
            <a:endParaRPr lang="en-US" altLang="zh-CN" sz="1600">
              <a:solidFill>
                <a:schemeClr val="accent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6501448" y="2116455"/>
            <a:ext cx="79248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600">
                <a:solidFill>
                  <a:schemeClr val="accent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236898</a:t>
            </a:r>
            <a:endParaRPr lang="en-US" altLang="zh-CN" sz="1600">
              <a:solidFill>
                <a:schemeClr val="accent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s 9"/>
          <p:cNvSpPr/>
          <p:nvPr/>
        </p:nvSpPr>
        <p:spPr>
          <a:xfrm>
            <a:off x="2485390" y="4709288"/>
            <a:ext cx="79248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222103</a:t>
            </a:r>
            <a:endParaRPr lang="en-US" altLang="zh-CN" sz="1600" dirty="0">
              <a:solidFill>
                <a:schemeClr val="accent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6332538" y="4791710"/>
            <a:ext cx="79248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600">
                <a:solidFill>
                  <a:schemeClr val="accent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236083</a:t>
            </a:r>
            <a:endParaRPr lang="en-US" altLang="zh-CN" sz="1600">
              <a:solidFill>
                <a:schemeClr val="accent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9871075" y="461010"/>
            <a:ext cx="1987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直丝：</a:t>
            </a:r>
            <a:endParaRPr lang="zh-CN" alt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4845" y="934085"/>
            <a:ext cx="3850640" cy="25914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5549" y="3727180"/>
            <a:ext cx="3378835" cy="28034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940" y="1812023"/>
            <a:ext cx="3977809" cy="34961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337" y="3657600"/>
            <a:ext cx="4099011" cy="320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63" y="63002"/>
            <a:ext cx="3606790" cy="34980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55" y="0"/>
            <a:ext cx="3600305" cy="3513551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8658860" y="4883150"/>
            <a:ext cx="3422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圆心：The closest point on the wire from the hit</a:t>
            </a:r>
            <a:endParaRPr lang="zh-CN" altLang="en-US"/>
          </a:p>
          <a:p>
            <a:r>
              <a:rPr lang="zh-CN" altLang="en-US"/>
              <a:t>蓝色的线：</a:t>
            </a:r>
            <a:r>
              <a:rPr lang="en-US" altLang="zh-CN"/>
              <a:t>track</a:t>
            </a:r>
            <a:endParaRPr lang="en-US" altLang="zh-CN"/>
          </a:p>
          <a:p>
            <a:r>
              <a:rPr lang="zh-CN" altLang="en-US"/>
              <a:t>切点：</a:t>
            </a:r>
            <a:r>
              <a:rPr lang="en-US" altLang="zh-CN"/>
              <a:t>hit</a:t>
            </a:r>
            <a:r>
              <a:rPr lang="zh-CN" altLang="en-US"/>
              <a:t>位置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387" y="1988191"/>
            <a:ext cx="3634048" cy="36043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606" y="156903"/>
            <a:ext cx="3446118" cy="33422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06" y="285071"/>
            <a:ext cx="3162072" cy="3085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337" y="3666650"/>
            <a:ext cx="5528345" cy="30344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WPS Presentation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Calibri</vt:lpstr>
      <vt:lpstr>Office Theme</vt:lpstr>
      <vt:lpstr>工作进展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工作进展</dc:title>
  <dc:creator>L my</dc:creator>
  <cp:lastModifiedBy>dd</cp:lastModifiedBy>
  <cp:revision>3</cp:revision>
  <dcterms:created xsi:type="dcterms:W3CDTF">2020-11-19T08:53:00Z</dcterms:created>
  <dcterms:modified xsi:type="dcterms:W3CDTF">2020-11-20T01:07:07Z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1033-11.2.0.9747</vt:lpwstr>
  </property>
</Properties>
</file>