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224" y="-12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99827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Titolo presentazione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Sottotitolo presentazione</a:t>
            </a:r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Dichiarazione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ettagli informa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Dettagli informazione</a:t>
            </a:r>
          </a:p>
        </p:txBody>
      </p:sp>
      <p:sp>
        <p:nvSpPr>
          <p:cNvPr id="10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“Citazione degna di nota”</a:t>
            </a:r>
          </a:p>
        </p:txBody>
      </p:sp>
      <p:sp>
        <p:nvSpPr>
          <p:cNvPr id="1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iotola di insalata con riso saltato, uova sode e bacchett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Ciotola con frittelle al salmone, insalata e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Pappardelle con burro al prezzemolo, nocciole tostate e scaglie di parmigiano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8"/>
          <p:cNvSpPr/>
          <p:nvPr/>
        </p:nvSpPr>
        <p:spPr>
          <a:xfrm>
            <a:off x="3048000" y="12978096"/>
            <a:ext cx="18288000" cy="730252"/>
          </a:xfrm>
          <a:prstGeom prst="rect">
            <a:avLst/>
          </a:prstGeom>
          <a:gradFill>
            <a:gsLst>
              <a:gs pos="0">
                <a:srgbClr val="627193"/>
              </a:gs>
              <a:gs pos="100000">
                <a:srgbClr val="8194AF"/>
              </a:gs>
            </a:gsLst>
            <a:lin ang="5400000"/>
          </a:gra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0" name="Straight Connector 7"/>
          <p:cNvSpPr/>
          <p:nvPr/>
        </p:nvSpPr>
        <p:spPr>
          <a:xfrm>
            <a:off x="3047999" y="1263709"/>
            <a:ext cx="18288002" cy="2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1" name="Titolo Testo"/>
          <p:cNvSpPr txBox="1">
            <a:spLocks noGrp="1"/>
          </p:cNvSpPr>
          <p:nvPr>
            <p:ph type="title"/>
          </p:nvPr>
        </p:nvSpPr>
        <p:spPr>
          <a:xfrm>
            <a:off x="3962400" y="5880"/>
            <a:ext cx="16459200" cy="1257831"/>
          </a:xfrm>
          <a:prstGeom prst="rect">
            <a:avLst/>
          </a:prstGeom>
        </p:spPr>
        <p:txBody>
          <a:bodyPr lIns="91438" tIns="91438" rIns="91438" bIns="91438" anchor="ctr"/>
          <a:lstStyle>
            <a:lvl1pPr algn="ctr" defTabSz="914400">
              <a:lnSpc>
                <a:spcPct val="100000"/>
              </a:lnSpc>
              <a:defRPr sz="7200" b="0" spc="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Titolo Testo</a:t>
            </a:r>
          </a:p>
        </p:txBody>
      </p:sp>
      <p:sp>
        <p:nvSpPr>
          <p:cNvPr id="15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962400" y="1971388"/>
            <a:ext cx="16459200" cy="10280940"/>
          </a:xfrm>
          <a:prstGeom prst="rect">
            <a:avLst/>
          </a:prstGeom>
        </p:spPr>
        <p:txBody>
          <a:bodyPr lIns="91438" tIns="91438" rIns="91438" bIns="91438" numCol="1" spcCol="38100"/>
          <a:lstStyle>
            <a:lvl1pPr marL="685800" indent="-685800" defTabSz="914400">
              <a:lnSpc>
                <a:spcPct val="100000"/>
              </a:lnSpc>
              <a:spcBef>
                <a:spcPts val="1300"/>
              </a:spcBef>
              <a:buSzPct val="100000"/>
              <a:buFont typeface="Arial"/>
              <a:defRPr sz="560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123950" indent="-666750" defTabSz="914400">
              <a:lnSpc>
                <a:spcPct val="100000"/>
              </a:lnSpc>
              <a:spcBef>
                <a:spcPts val="1300"/>
              </a:spcBef>
              <a:buSzPct val="100000"/>
              <a:buFont typeface="Arial"/>
              <a:buChar char="–"/>
              <a:defRPr sz="560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554478" indent="-640078" defTabSz="914400">
              <a:lnSpc>
                <a:spcPct val="100000"/>
              </a:lnSpc>
              <a:spcBef>
                <a:spcPts val="1300"/>
              </a:spcBef>
              <a:buSzPct val="100000"/>
              <a:buFont typeface="Arial"/>
              <a:defRPr sz="560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171700" indent="-800100" defTabSz="914400">
              <a:lnSpc>
                <a:spcPct val="100000"/>
              </a:lnSpc>
              <a:spcBef>
                <a:spcPts val="1300"/>
              </a:spcBef>
              <a:buSzPct val="100000"/>
              <a:buFont typeface="Arial"/>
              <a:buChar char="–"/>
              <a:defRPr sz="560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743200" indent="-914400" defTabSz="914400">
              <a:lnSpc>
                <a:spcPct val="100000"/>
              </a:lnSpc>
              <a:spcBef>
                <a:spcPts val="1300"/>
              </a:spcBef>
              <a:buSzPct val="100000"/>
              <a:buFont typeface="Arial"/>
              <a:buChar char="»"/>
              <a:defRPr sz="560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0802582" y="13067633"/>
            <a:ext cx="533418" cy="551179"/>
          </a:xfrm>
          <a:prstGeom prst="rect">
            <a:avLst/>
          </a:prstGeom>
        </p:spPr>
        <p:txBody>
          <a:bodyPr lIns="91438" tIns="91438" rIns="91438" bIns="91438" anchor="ctr"/>
          <a:lstStyle>
            <a:lvl1pPr algn="r" defTabSz="914400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8"/>
          <p:cNvSpPr/>
          <p:nvPr/>
        </p:nvSpPr>
        <p:spPr>
          <a:xfrm>
            <a:off x="3048000" y="12978096"/>
            <a:ext cx="18288000" cy="730252"/>
          </a:xfrm>
          <a:prstGeom prst="rect">
            <a:avLst/>
          </a:prstGeom>
          <a:gradFill>
            <a:gsLst>
              <a:gs pos="0">
                <a:srgbClr val="627193"/>
              </a:gs>
              <a:gs pos="100000">
                <a:srgbClr val="8194AF"/>
              </a:gs>
            </a:gsLst>
            <a:lin ang="5400000"/>
          </a:gra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1" name="Straight Connector 7"/>
          <p:cNvSpPr/>
          <p:nvPr/>
        </p:nvSpPr>
        <p:spPr>
          <a:xfrm>
            <a:off x="3047999" y="1263709"/>
            <a:ext cx="18288002" cy="2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2" name="Titolo Testo"/>
          <p:cNvSpPr txBox="1">
            <a:spLocks noGrp="1"/>
          </p:cNvSpPr>
          <p:nvPr>
            <p:ph type="title"/>
          </p:nvPr>
        </p:nvSpPr>
        <p:spPr>
          <a:xfrm>
            <a:off x="3962400" y="5880"/>
            <a:ext cx="16459200" cy="1257831"/>
          </a:xfrm>
          <a:prstGeom prst="rect">
            <a:avLst/>
          </a:prstGeom>
        </p:spPr>
        <p:txBody>
          <a:bodyPr lIns="91438" tIns="91438" rIns="91438" bIns="91438" anchor="ctr"/>
          <a:lstStyle>
            <a:lvl1pPr algn="ctr" defTabSz="914400">
              <a:lnSpc>
                <a:spcPct val="100000"/>
              </a:lnSpc>
              <a:defRPr sz="7200" b="0" spc="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Titolo Testo</a:t>
            </a:r>
          </a:p>
        </p:txBody>
      </p:sp>
      <p:sp>
        <p:nvSpPr>
          <p:cNvPr id="16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962400" y="1971388"/>
            <a:ext cx="16459200" cy="10280940"/>
          </a:xfrm>
          <a:prstGeom prst="rect">
            <a:avLst/>
          </a:prstGeom>
        </p:spPr>
        <p:txBody>
          <a:bodyPr lIns="91438" tIns="91438" rIns="91438" bIns="91438" numCol="1" spcCol="38100"/>
          <a:lstStyle>
            <a:lvl1pPr marL="685800" indent="-685800" defTabSz="914400">
              <a:lnSpc>
                <a:spcPct val="100000"/>
              </a:lnSpc>
              <a:spcBef>
                <a:spcPts val="1300"/>
              </a:spcBef>
              <a:buSzPct val="100000"/>
              <a:buFont typeface="Arial"/>
              <a:defRPr sz="560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123950" indent="-666750" defTabSz="914400">
              <a:lnSpc>
                <a:spcPct val="100000"/>
              </a:lnSpc>
              <a:spcBef>
                <a:spcPts val="1300"/>
              </a:spcBef>
              <a:buSzPct val="100000"/>
              <a:buFont typeface="Arial"/>
              <a:buChar char="–"/>
              <a:defRPr sz="560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554478" indent="-640078" defTabSz="914400">
              <a:lnSpc>
                <a:spcPct val="100000"/>
              </a:lnSpc>
              <a:spcBef>
                <a:spcPts val="1300"/>
              </a:spcBef>
              <a:buSzPct val="100000"/>
              <a:buFont typeface="Arial"/>
              <a:defRPr sz="560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171700" indent="-800100" defTabSz="914400">
              <a:lnSpc>
                <a:spcPct val="100000"/>
              </a:lnSpc>
              <a:spcBef>
                <a:spcPts val="1300"/>
              </a:spcBef>
              <a:buSzPct val="100000"/>
              <a:buFont typeface="Arial"/>
              <a:buChar char="–"/>
              <a:defRPr sz="560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743200" indent="-914400" defTabSz="914400">
              <a:lnSpc>
                <a:spcPct val="100000"/>
              </a:lnSpc>
              <a:spcBef>
                <a:spcPts val="1300"/>
              </a:spcBef>
              <a:buSzPct val="100000"/>
              <a:buFont typeface="Arial"/>
              <a:buChar char="»"/>
              <a:defRPr sz="560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0802582" y="13067633"/>
            <a:ext cx="533418" cy="551179"/>
          </a:xfrm>
          <a:prstGeom prst="rect">
            <a:avLst/>
          </a:prstGeom>
        </p:spPr>
        <p:txBody>
          <a:bodyPr lIns="91438" tIns="91438" rIns="91438" bIns="91438" anchor="ctr"/>
          <a:lstStyle>
            <a:lvl1pPr algn="r" defTabSz="914400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28829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534296" y="893790"/>
            <a:ext cx="478105" cy="466670"/>
          </a:xfrm>
          <a:prstGeom prst="rect">
            <a:avLst/>
          </a:prstGeom>
        </p:spPr>
        <p:txBody>
          <a:bodyPr lIns="91438" tIns="91438" rIns="91438" bIns="91438" anchor="ctr"/>
          <a:lstStyle>
            <a:lvl1pPr algn="r" defTabSz="914400"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 e lime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Titolo presentazione</a:t>
            </a:r>
          </a:p>
        </p:txBody>
      </p:sp>
      <p:sp>
        <p:nvSpPr>
          <p:cNvPr id="2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Corpo livello uno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Sottotitolo presentazione</a:t>
            </a:r>
          </a:p>
        </p:txBody>
      </p:sp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iotola con frittelle al salmone, insalata e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Titolo</a:t>
            </a:r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4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Corpo livello uno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/>
          <a:p>
            <a:r>
              <a:t>Testo elenco puntato diapositiva</a:t>
            </a:r>
          </a:p>
        </p:txBody>
      </p:sp>
      <p:sp>
        <p:nvSpPr>
          <p:cNvPr id="4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Testo elenco puntato diapositiva</a:t>
            </a:r>
          </a:p>
        </p:txBody>
      </p:sp>
      <p:sp>
        <p:nvSpPr>
          <p:cNvPr id="62" name="Pappardelle con burro al prezzemolo, nocciole tostate e scaglie di parmigiano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Titolo sezione</a:t>
            </a:r>
          </a:p>
        </p:txBody>
      </p:sp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8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Titolo programma</a:t>
            </a:r>
          </a:p>
        </p:txBody>
      </p:sp>
      <p:sp>
        <p:nvSpPr>
          <p:cNvPr id="89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Sottotitolo programma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Corpo livello uno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Argomenti del programma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xmlns:p14="http://schemas.microsoft.com/office/powerpoint/2010/main"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ti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WaveDream Board"/>
          <p:cNvSpPr txBox="1">
            <a:spLocks noGrp="1"/>
          </p:cNvSpPr>
          <p:nvPr>
            <p:ph type="title"/>
          </p:nvPr>
        </p:nvSpPr>
        <p:spPr>
          <a:xfrm>
            <a:off x="1206495" y="2574990"/>
            <a:ext cx="21971006" cy="4648203"/>
          </a:xfrm>
          <a:prstGeom prst="rect">
            <a:avLst/>
          </a:prstGeom>
        </p:spPr>
        <p:txBody>
          <a:bodyPr/>
          <a:lstStyle>
            <a:lvl1pPr>
              <a:defRPr spc="-300">
                <a:solidFill>
                  <a:srgbClr val="004D80"/>
                </a:solidFill>
              </a:defRPr>
            </a:lvl1pPr>
          </a:lstStyle>
          <a:p>
            <a:r>
              <a:rPr dirty="0"/>
              <a:t>WaveDream </a:t>
            </a:r>
            <a:r>
              <a:rPr dirty="0" smtClean="0"/>
              <a:t>Board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4800" dirty="0" smtClean="0"/>
              <a:t>by Gianluigi Chiarello</a:t>
            </a:r>
            <a:endParaRPr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10394779" y="12438192"/>
            <a:ext cx="1342036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Credit to S. </a:t>
            </a:r>
            <a:r>
              <a:rPr kumimoji="0" lang="en-US" sz="4000" b="0" i="0" u="none" strike="noStrike" cap="none" spc="0" normalizeH="0" baseline="0" dirty="0" err="1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Ritt</a:t>
            </a: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, Paul </a:t>
            </a:r>
            <a:r>
              <a:rPr kumimoji="0" lang="en-US" sz="4000" b="0" i="0" u="none" strike="noStrike" cap="none" spc="0" normalizeH="0" baseline="0" dirty="0" err="1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Sherrer</a:t>
            </a: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Institute, Zurich, Switzerland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WDS: Root signal"/>
          <p:cNvSpPr txBox="1">
            <a:spLocks noGrp="1"/>
          </p:cNvSpPr>
          <p:nvPr>
            <p:ph type="title"/>
          </p:nvPr>
        </p:nvSpPr>
        <p:spPr>
          <a:xfrm>
            <a:off x="1007108" y="389635"/>
            <a:ext cx="21971002" cy="1435103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WDS: Root signal</a:t>
            </a:r>
          </a:p>
        </p:txBody>
      </p:sp>
      <p:pic>
        <p:nvPicPr>
          <p:cNvPr id="85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t="28681"/>
          <a:stretch>
            <a:fillRect/>
          </a:stretch>
        </p:blipFill>
        <p:spPr>
          <a:xfrm>
            <a:off x="283169" y="3366433"/>
            <a:ext cx="23817512" cy="8026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DRS4 chip"/>
          <p:cNvSpPr txBox="1">
            <a:spLocks noGrp="1"/>
          </p:cNvSpPr>
          <p:nvPr>
            <p:ph type="title"/>
          </p:nvPr>
        </p:nvSpPr>
        <p:spPr>
          <a:xfrm>
            <a:off x="1054502" y="626603"/>
            <a:ext cx="21971002" cy="1435103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DRS4 chip</a:t>
            </a:r>
          </a:p>
        </p:txBody>
      </p:sp>
      <p:sp>
        <p:nvSpPr>
          <p:cNvPr id="184" name="Analog switched capacitor array: analog memory with a depth of 1024 sampling cells developed at PSI, perform a “sliding window” sampling.…"/>
          <p:cNvSpPr txBox="1">
            <a:spLocks noGrp="1"/>
          </p:cNvSpPr>
          <p:nvPr>
            <p:ph type="body" sz="half" idx="1"/>
          </p:nvPr>
        </p:nvSpPr>
        <p:spPr>
          <a:xfrm>
            <a:off x="1206500" y="9406529"/>
            <a:ext cx="21971000" cy="3893151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355600" indent="-355600" defTabSz="640079">
              <a:buSzPct val="123000"/>
              <a:buFont typeface="Arial"/>
              <a:buChar char="✴"/>
              <a:defRPr sz="2800">
                <a:solidFill>
                  <a:srgbClr val="004D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Analog switched capacitor array</a:t>
            </a:r>
            <a:r>
              <a:rPr b="0"/>
              <a:t>: analog memory with a depth of 1024 sampling cells developed at PSI, perform a “</a:t>
            </a:r>
            <a:r>
              <a:t>sliding window</a:t>
            </a:r>
            <a:r>
              <a:rPr b="0"/>
              <a:t>” sampling.</a:t>
            </a:r>
          </a:p>
          <a:p>
            <a:pPr marL="355600" indent="-355600" defTabSz="640079">
              <a:buSzPct val="123000"/>
              <a:buFont typeface="Arial"/>
              <a:buChar char="✴"/>
              <a:defRPr sz="2800" b="0"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 marL="355600" indent="-355600" defTabSz="640079">
              <a:buSzPct val="123000"/>
              <a:buFont typeface="Arial"/>
              <a:buChar char="✴"/>
              <a:defRPr sz="2800">
                <a:solidFill>
                  <a:srgbClr val="004D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500MSPS ↔ 5GSPS sampling speed </a:t>
            </a:r>
            <a:r>
              <a:rPr b="0"/>
              <a:t>with 11.5 bit signal-noise ratio </a:t>
            </a:r>
          </a:p>
          <a:p>
            <a:pPr marL="782319" lvl="1" indent="-355600" defTabSz="640079">
              <a:buFont typeface="Arial"/>
              <a:buChar char="✴"/>
              <a:defRPr sz="2800" b="0">
                <a:solidFill>
                  <a:srgbClr val="004D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8 analog channels + 1 clock-dedicated channel for sub 50ps time alignment</a:t>
            </a:r>
          </a:p>
          <a:p>
            <a:pPr marL="400050" indent="-400050" defTabSz="640079">
              <a:buSzPct val="100000"/>
              <a:buFont typeface="Helvetica"/>
              <a:buChar char="✴"/>
              <a:defRPr sz="2800" b="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marL="400050" indent="-400050" defTabSz="640079">
              <a:buSzPct val="100000"/>
              <a:buFont typeface="Helvetica"/>
              <a:buChar char="✴"/>
              <a:defRPr sz="2800" b="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Pile-up rejection 		O(~10 ns)</a:t>
            </a:r>
          </a:p>
          <a:p>
            <a:pPr marL="400050" indent="-400050" defTabSz="640079">
              <a:buSzPct val="100000"/>
              <a:buFont typeface="Helvetica"/>
              <a:buChar char="✴"/>
              <a:defRPr sz="2800" b="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Time measurement 		O(10 ps)</a:t>
            </a:r>
          </a:p>
          <a:p>
            <a:pPr marL="400050" indent="-400050" defTabSz="640079">
              <a:buSzPct val="100000"/>
              <a:buFont typeface="Helvetica"/>
              <a:buChar char="✴"/>
              <a:defRPr sz="2800" b="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Charge measurement 	O(0.1%)</a:t>
            </a:r>
          </a:p>
        </p:txBody>
      </p:sp>
      <p:grpSp>
        <p:nvGrpSpPr>
          <p:cNvPr id="187" name="Rectangle 3"/>
          <p:cNvGrpSpPr/>
          <p:nvPr/>
        </p:nvGrpSpPr>
        <p:grpSpPr>
          <a:xfrm>
            <a:off x="5563001" y="8443453"/>
            <a:ext cx="13258802" cy="1247142"/>
            <a:chOff x="0" y="0"/>
            <a:chExt cx="13258801" cy="1247141"/>
          </a:xfrm>
        </p:grpSpPr>
        <p:sp>
          <p:nvSpPr>
            <p:cNvPr id="185" name="Rettangolo"/>
            <p:cNvSpPr/>
            <p:nvPr/>
          </p:nvSpPr>
          <p:spPr>
            <a:xfrm>
              <a:off x="0" y="0"/>
              <a:ext cx="13258802" cy="60960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6" name="Shift Register"/>
            <p:cNvSpPr txBox="1"/>
            <p:nvPr/>
          </p:nvSpPr>
          <p:spPr>
            <a:xfrm>
              <a:off x="6091737" y="632463"/>
              <a:ext cx="2345327" cy="6146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8" tIns="91438" rIns="91438" bIns="91438" numCol="1" anchor="ctr">
              <a:spAutoFit/>
            </a:bodyPr>
            <a:lstStyle>
              <a:lvl1pPr defTabSz="1828800">
                <a:defRPr sz="28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Shift Register</a:t>
              </a:r>
            </a:p>
          </p:txBody>
        </p:sp>
      </p:grpSp>
      <p:sp>
        <p:nvSpPr>
          <p:cNvPr id="188" name="Line 4"/>
          <p:cNvSpPr/>
          <p:nvPr/>
        </p:nvSpPr>
        <p:spPr>
          <a:xfrm flipH="1">
            <a:off x="5105801" y="8748253"/>
            <a:ext cx="457202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9" name="Text Box 5"/>
          <p:cNvSpPr txBox="1"/>
          <p:nvPr/>
        </p:nvSpPr>
        <p:spPr>
          <a:xfrm>
            <a:off x="3317641" y="8325980"/>
            <a:ext cx="1340365" cy="67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 algn="l" defTabSz="1828800"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Clock</a:t>
            </a:r>
          </a:p>
        </p:txBody>
      </p:sp>
      <p:sp>
        <p:nvSpPr>
          <p:cNvPr id="190" name="Oval 6"/>
          <p:cNvSpPr/>
          <p:nvPr/>
        </p:nvSpPr>
        <p:spPr>
          <a:xfrm>
            <a:off x="4801001" y="8595853"/>
            <a:ext cx="304803" cy="30480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l" defTabSz="1828800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91" name="Line 7"/>
          <p:cNvSpPr/>
          <p:nvPr/>
        </p:nvSpPr>
        <p:spPr>
          <a:xfrm>
            <a:off x="5105800" y="5243054"/>
            <a:ext cx="12344403" cy="2"/>
          </a:xfrm>
          <a:prstGeom prst="line">
            <a:avLst/>
          </a:prstGeom>
          <a:ln w="508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2" name="Line 8"/>
          <p:cNvSpPr/>
          <p:nvPr/>
        </p:nvSpPr>
        <p:spPr>
          <a:xfrm>
            <a:off x="6477401" y="5243054"/>
            <a:ext cx="2" cy="3048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3" name="Line 9"/>
          <p:cNvSpPr/>
          <p:nvPr/>
        </p:nvSpPr>
        <p:spPr>
          <a:xfrm>
            <a:off x="6477401" y="5547854"/>
            <a:ext cx="152403" cy="3048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4" name="Line 10"/>
          <p:cNvSpPr/>
          <p:nvPr/>
        </p:nvSpPr>
        <p:spPr>
          <a:xfrm>
            <a:off x="6477401" y="5852653"/>
            <a:ext cx="2" cy="4572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5" name="Line 11"/>
          <p:cNvSpPr/>
          <p:nvPr/>
        </p:nvSpPr>
        <p:spPr>
          <a:xfrm>
            <a:off x="6172601" y="6309854"/>
            <a:ext cx="609602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6" name="Line 12"/>
          <p:cNvSpPr/>
          <p:nvPr/>
        </p:nvSpPr>
        <p:spPr>
          <a:xfrm>
            <a:off x="6172601" y="6462254"/>
            <a:ext cx="609602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7" name="Line 13"/>
          <p:cNvSpPr/>
          <p:nvPr/>
        </p:nvSpPr>
        <p:spPr>
          <a:xfrm>
            <a:off x="6477401" y="6462253"/>
            <a:ext cx="2" cy="4572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8" name="Line 14"/>
          <p:cNvSpPr/>
          <p:nvPr/>
        </p:nvSpPr>
        <p:spPr>
          <a:xfrm>
            <a:off x="6477401" y="6157454"/>
            <a:ext cx="609602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9" name="Line 15"/>
          <p:cNvSpPr/>
          <p:nvPr/>
        </p:nvSpPr>
        <p:spPr>
          <a:xfrm>
            <a:off x="7087002" y="6157453"/>
            <a:ext cx="2" cy="60960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0" name="Line 16"/>
          <p:cNvSpPr/>
          <p:nvPr/>
        </p:nvSpPr>
        <p:spPr>
          <a:xfrm>
            <a:off x="7087000" y="6767053"/>
            <a:ext cx="152403" cy="3048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1" name="Line 17"/>
          <p:cNvSpPr/>
          <p:nvPr/>
        </p:nvSpPr>
        <p:spPr>
          <a:xfrm>
            <a:off x="7087002" y="7071853"/>
            <a:ext cx="2" cy="6096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2" name="Line 18"/>
          <p:cNvSpPr/>
          <p:nvPr/>
        </p:nvSpPr>
        <p:spPr>
          <a:xfrm>
            <a:off x="7087002" y="7681453"/>
            <a:ext cx="12649202" cy="2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205" name="Group 19"/>
          <p:cNvGrpSpPr/>
          <p:nvPr/>
        </p:nvGrpSpPr>
        <p:grpSpPr>
          <a:xfrm>
            <a:off x="6629802" y="4176253"/>
            <a:ext cx="152403" cy="1524003"/>
            <a:chOff x="0" y="0"/>
            <a:chExt cx="152402" cy="1524001"/>
          </a:xfrm>
        </p:grpSpPr>
        <p:sp>
          <p:nvSpPr>
            <p:cNvPr id="203" name="Line 20"/>
            <p:cNvSpPr/>
            <p:nvPr/>
          </p:nvSpPr>
          <p:spPr>
            <a:xfrm>
              <a:off x="-1" y="1524000"/>
              <a:ext cx="152402" cy="1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04" name="Line 21"/>
            <p:cNvSpPr/>
            <p:nvPr/>
          </p:nvSpPr>
          <p:spPr>
            <a:xfrm flipV="1">
              <a:off x="152400" y="-1"/>
              <a:ext cx="3" cy="1524003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19" name="Group 22"/>
          <p:cNvGrpSpPr/>
          <p:nvPr/>
        </p:nvGrpSpPr>
        <p:grpSpPr>
          <a:xfrm>
            <a:off x="5410600" y="4023852"/>
            <a:ext cx="1371602" cy="304805"/>
            <a:chOff x="0" y="-1"/>
            <a:chExt cx="1371601" cy="304804"/>
          </a:xfrm>
        </p:grpSpPr>
        <p:grpSp>
          <p:nvGrpSpPr>
            <p:cNvPr id="210" name="Group 23"/>
            <p:cNvGrpSpPr/>
            <p:nvPr/>
          </p:nvGrpSpPr>
          <p:grpSpPr>
            <a:xfrm>
              <a:off x="152398" y="-2"/>
              <a:ext cx="463554" cy="304805"/>
              <a:chOff x="-1" y="-1"/>
              <a:chExt cx="463553" cy="304805"/>
            </a:xfrm>
          </p:grpSpPr>
          <p:sp>
            <p:nvSpPr>
              <p:cNvPr id="206" name="Line 24"/>
              <p:cNvSpPr/>
              <p:nvPr/>
            </p:nvSpPr>
            <p:spPr>
              <a:xfrm flipH="1">
                <a:off x="-2" y="-1"/>
                <a:ext cx="3" cy="3048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Line 25"/>
              <p:cNvSpPr/>
              <p:nvPr/>
            </p:nvSpPr>
            <p:spPr>
              <a:xfrm flipV="1">
                <a:off x="0" y="152400"/>
                <a:ext cx="304802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Line 26"/>
              <p:cNvSpPr/>
              <p:nvPr/>
            </p:nvSpPr>
            <p:spPr>
              <a:xfrm>
                <a:off x="-1" y="-2"/>
                <a:ext cx="304803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Oval 27"/>
              <p:cNvSpPr/>
              <p:nvPr/>
            </p:nvSpPr>
            <p:spPr>
              <a:xfrm>
                <a:off x="314326" y="76199"/>
                <a:ext cx="149227" cy="14922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1828800">
                  <a:defRPr sz="360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</p:grpSp>
        <p:grpSp>
          <p:nvGrpSpPr>
            <p:cNvPr id="215" name="Group 28"/>
            <p:cNvGrpSpPr/>
            <p:nvPr/>
          </p:nvGrpSpPr>
          <p:grpSpPr>
            <a:xfrm>
              <a:off x="761998" y="-2"/>
              <a:ext cx="463555" cy="304805"/>
              <a:chOff x="-1" y="-1"/>
              <a:chExt cx="463553" cy="304805"/>
            </a:xfrm>
          </p:grpSpPr>
          <p:sp>
            <p:nvSpPr>
              <p:cNvPr id="211" name="Line 29"/>
              <p:cNvSpPr/>
              <p:nvPr/>
            </p:nvSpPr>
            <p:spPr>
              <a:xfrm flipH="1">
                <a:off x="-2" y="-1"/>
                <a:ext cx="3" cy="3048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Line 30"/>
              <p:cNvSpPr/>
              <p:nvPr/>
            </p:nvSpPr>
            <p:spPr>
              <a:xfrm flipV="1">
                <a:off x="0" y="152400"/>
                <a:ext cx="304802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Line 31"/>
              <p:cNvSpPr/>
              <p:nvPr/>
            </p:nvSpPr>
            <p:spPr>
              <a:xfrm>
                <a:off x="-1" y="-2"/>
                <a:ext cx="304803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Oval 32"/>
              <p:cNvSpPr/>
              <p:nvPr/>
            </p:nvSpPr>
            <p:spPr>
              <a:xfrm>
                <a:off x="314326" y="76199"/>
                <a:ext cx="149227" cy="14922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1828800">
                  <a:defRPr sz="360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</p:grpSp>
        <p:sp>
          <p:nvSpPr>
            <p:cNvPr id="216" name="Line 33"/>
            <p:cNvSpPr/>
            <p:nvPr/>
          </p:nvSpPr>
          <p:spPr>
            <a:xfrm flipH="1" flipV="1">
              <a:off x="609600" y="152399"/>
              <a:ext cx="152401" cy="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17" name="Line 34"/>
            <p:cNvSpPr/>
            <p:nvPr/>
          </p:nvSpPr>
          <p:spPr>
            <a:xfrm>
              <a:off x="1219200" y="152400"/>
              <a:ext cx="15240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18" name="Line 35"/>
            <p:cNvSpPr/>
            <p:nvPr/>
          </p:nvSpPr>
          <p:spPr>
            <a:xfrm flipH="1" flipV="1">
              <a:off x="-1" y="152399"/>
              <a:ext cx="152402" cy="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33" name="Group 36"/>
          <p:cNvGrpSpPr/>
          <p:nvPr/>
        </p:nvGrpSpPr>
        <p:grpSpPr>
          <a:xfrm>
            <a:off x="6782201" y="4023852"/>
            <a:ext cx="1371603" cy="304805"/>
            <a:chOff x="0" y="-1"/>
            <a:chExt cx="1371601" cy="304804"/>
          </a:xfrm>
        </p:grpSpPr>
        <p:grpSp>
          <p:nvGrpSpPr>
            <p:cNvPr id="224" name="Group 37"/>
            <p:cNvGrpSpPr/>
            <p:nvPr/>
          </p:nvGrpSpPr>
          <p:grpSpPr>
            <a:xfrm>
              <a:off x="152398" y="-2"/>
              <a:ext cx="463554" cy="304805"/>
              <a:chOff x="-1" y="-1"/>
              <a:chExt cx="463553" cy="304805"/>
            </a:xfrm>
          </p:grpSpPr>
          <p:sp>
            <p:nvSpPr>
              <p:cNvPr id="220" name="Line 38"/>
              <p:cNvSpPr/>
              <p:nvPr/>
            </p:nvSpPr>
            <p:spPr>
              <a:xfrm flipH="1">
                <a:off x="-2" y="-1"/>
                <a:ext cx="3" cy="3048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1" name="Line 39"/>
              <p:cNvSpPr/>
              <p:nvPr/>
            </p:nvSpPr>
            <p:spPr>
              <a:xfrm flipV="1">
                <a:off x="0" y="152400"/>
                <a:ext cx="304802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2" name="Line 40"/>
              <p:cNvSpPr/>
              <p:nvPr/>
            </p:nvSpPr>
            <p:spPr>
              <a:xfrm>
                <a:off x="-1" y="-2"/>
                <a:ext cx="304803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3" name="Oval 41"/>
              <p:cNvSpPr/>
              <p:nvPr/>
            </p:nvSpPr>
            <p:spPr>
              <a:xfrm>
                <a:off x="314326" y="76199"/>
                <a:ext cx="149227" cy="14922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1828800">
                  <a:defRPr sz="360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</p:grpSp>
        <p:grpSp>
          <p:nvGrpSpPr>
            <p:cNvPr id="229" name="Group 42"/>
            <p:cNvGrpSpPr/>
            <p:nvPr/>
          </p:nvGrpSpPr>
          <p:grpSpPr>
            <a:xfrm>
              <a:off x="761998" y="-2"/>
              <a:ext cx="463555" cy="304805"/>
              <a:chOff x="-1" y="-1"/>
              <a:chExt cx="463553" cy="304805"/>
            </a:xfrm>
          </p:grpSpPr>
          <p:sp>
            <p:nvSpPr>
              <p:cNvPr id="225" name="Line 43"/>
              <p:cNvSpPr/>
              <p:nvPr/>
            </p:nvSpPr>
            <p:spPr>
              <a:xfrm flipH="1">
                <a:off x="-2" y="-1"/>
                <a:ext cx="3" cy="3048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6" name="Line 44"/>
              <p:cNvSpPr/>
              <p:nvPr/>
            </p:nvSpPr>
            <p:spPr>
              <a:xfrm flipV="1">
                <a:off x="0" y="152400"/>
                <a:ext cx="304802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7" name="Line 45"/>
              <p:cNvSpPr/>
              <p:nvPr/>
            </p:nvSpPr>
            <p:spPr>
              <a:xfrm>
                <a:off x="-1" y="-2"/>
                <a:ext cx="304803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8" name="Oval 46"/>
              <p:cNvSpPr/>
              <p:nvPr/>
            </p:nvSpPr>
            <p:spPr>
              <a:xfrm>
                <a:off x="314326" y="76199"/>
                <a:ext cx="149227" cy="14922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1828800">
                  <a:defRPr sz="360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</p:grpSp>
        <p:sp>
          <p:nvSpPr>
            <p:cNvPr id="230" name="Line 47"/>
            <p:cNvSpPr/>
            <p:nvPr/>
          </p:nvSpPr>
          <p:spPr>
            <a:xfrm flipH="1" flipV="1">
              <a:off x="609600" y="152399"/>
              <a:ext cx="152401" cy="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31" name="Line 48"/>
            <p:cNvSpPr/>
            <p:nvPr/>
          </p:nvSpPr>
          <p:spPr>
            <a:xfrm>
              <a:off x="1219200" y="152400"/>
              <a:ext cx="15240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32" name="Line 49"/>
            <p:cNvSpPr/>
            <p:nvPr/>
          </p:nvSpPr>
          <p:spPr>
            <a:xfrm flipH="1" flipV="1">
              <a:off x="-1" y="152399"/>
              <a:ext cx="152402" cy="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47" name="Group 50"/>
          <p:cNvGrpSpPr/>
          <p:nvPr/>
        </p:nvGrpSpPr>
        <p:grpSpPr>
          <a:xfrm>
            <a:off x="8153801" y="4023852"/>
            <a:ext cx="1371603" cy="304805"/>
            <a:chOff x="0" y="-1"/>
            <a:chExt cx="1371601" cy="304804"/>
          </a:xfrm>
        </p:grpSpPr>
        <p:grpSp>
          <p:nvGrpSpPr>
            <p:cNvPr id="238" name="Group 51"/>
            <p:cNvGrpSpPr/>
            <p:nvPr/>
          </p:nvGrpSpPr>
          <p:grpSpPr>
            <a:xfrm>
              <a:off x="152398" y="-2"/>
              <a:ext cx="463554" cy="304805"/>
              <a:chOff x="-1" y="-1"/>
              <a:chExt cx="463553" cy="304805"/>
            </a:xfrm>
          </p:grpSpPr>
          <p:sp>
            <p:nvSpPr>
              <p:cNvPr id="234" name="Line 52"/>
              <p:cNvSpPr/>
              <p:nvPr/>
            </p:nvSpPr>
            <p:spPr>
              <a:xfrm flipH="1">
                <a:off x="-2" y="-1"/>
                <a:ext cx="3" cy="3048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5" name="Line 53"/>
              <p:cNvSpPr/>
              <p:nvPr/>
            </p:nvSpPr>
            <p:spPr>
              <a:xfrm flipV="1">
                <a:off x="0" y="152400"/>
                <a:ext cx="304802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6" name="Line 54"/>
              <p:cNvSpPr/>
              <p:nvPr/>
            </p:nvSpPr>
            <p:spPr>
              <a:xfrm>
                <a:off x="-1" y="-2"/>
                <a:ext cx="304803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7" name="Oval 55"/>
              <p:cNvSpPr/>
              <p:nvPr/>
            </p:nvSpPr>
            <p:spPr>
              <a:xfrm>
                <a:off x="314326" y="76199"/>
                <a:ext cx="149227" cy="14922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1828800">
                  <a:defRPr sz="360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</p:grpSp>
        <p:grpSp>
          <p:nvGrpSpPr>
            <p:cNvPr id="243" name="Group 56"/>
            <p:cNvGrpSpPr/>
            <p:nvPr/>
          </p:nvGrpSpPr>
          <p:grpSpPr>
            <a:xfrm>
              <a:off x="761998" y="-2"/>
              <a:ext cx="463555" cy="304805"/>
              <a:chOff x="-1" y="-1"/>
              <a:chExt cx="463553" cy="304805"/>
            </a:xfrm>
          </p:grpSpPr>
          <p:sp>
            <p:nvSpPr>
              <p:cNvPr id="239" name="Line 57"/>
              <p:cNvSpPr/>
              <p:nvPr/>
            </p:nvSpPr>
            <p:spPr>
              <a:xfrm flipH="1">
                <a:off x="-2" y="-1"/>
                <a:ext cx="3" cy="3048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0" name="Line 58"/>
              <p:cNvSpPr/>
              <p:nvPr/>
            </p:nvSpPr>
            <p:spPr>
              <a:xfrm flipV="1">
                <a:off x="0" y="152400"/>
                <a:ext cx="304802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1" name="Line 59"/>
              <p:cNvSpPr/>
              <p:nvPr/>
            </p:nvSpPr>
            <p:spPr>
              <a:xfrm>
                <a:off x="-1" y="-2"/>
                <a:ext cx="304803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2" name="Oval 60"/>
              <p:cNvSpPr/>
              <p:nvPr/>
            </p:nvSpPr>
            <p:spPr>
              <a:xfrm>
                <a:off x="314326" y="76199"/>
                <a:ext cx="149227" cy="14922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1828800">
                  <a:defRPr sz="360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</p:grpSp>
        <p:sp>
          <p:nvSpPr>
            <p:cNvPr id="244" name="Line 61"/>
            <p:cNvSpPr/>
            <p:nvPr/>
          </p:nvSpPr>
          <p:spPr>
            <a:xfrm flipH="1" flipV="1">
              <a:off x="609600" y="152399"/>
              <a:ext cx="152401" cy="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45" name="Line 62"/>
            <p:cNvSpPr/>
            <p:nvPr/>
          </p:nvSpPr>
          <p:spPr>
            <a:xfrm>
              <a:off x="1219200" y="152400"/>
              <a:ext cx="15240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46" name="Line 63"/>
            <p:cNvSpPr/>
            <p:nvPr/>
          </p:nvSpPr>
          <p:spPr>
            <a:xfrm flipH="1" flipV="1">
              <a:off x="-1" y="152399"/>
              <a:ext cx="152402" cy="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61" name="Group 64"/>
          <p:cNvGrpSpPr/>
          <p:nvPr/>
        </p:nvGrpSpPr>
        <p:grpSpPr>
          <a:xfrm>
            <a:off x="9525399" y="4023852"/>
            <a:ext cx="1371603" cy="304805"/>
            <a:chOff x="0" y="-1"/>
            <a:chExt cx="1371601" cy="304804"/>
          </a:xfrm>
        </p:grpSpPr>
        <p:grpSp>
          <p:nvGrpSpPr>
            <p:cNvPr id="252" name="Group 65"/>
            <p:cNvGrpSpPr/>
            <p:nvPr/>
          </p:nvGrpSpPr>
          <p:grpSpPr>
            <a:xfrm>
              <a:off x="152398" y="-2"/>
              <a:ext cx="463554" cy="304805"/>
              <a:chOff x="-1" y="-1"/>
              <a:chExt cx="463553" cy="304805"/>
            </a:xfrm>
          </p:grpSpPr>
          <p:sp>
            <p:nvSpPr>
              <p:cNvPr id="248" name="Line 66"/>
              <p:cNvSpPr/>
              <p:nvPr/>
            </p:nvSpPr>
            <p:spPr>
              <a:xfrm flipH="1">
                <a:off x="-2" y="-1"/>
                <a:ext cx="3" cy="3048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9" name="Line 67"/>
              <p:cNvSpPr/>
              <p:nvPr/>
            </p:nvSpPr>
            <p:spPr>
              <a:xfrm flipV="1">
                <a:off x="0" y="152400"/>
                <a:ext cx="304802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0" name="Line 68"/>
              <p:cNvSpPr/>
              <p:nvPr/>
            </p:nvSpPr>
            <p:spPr>
              <a:xfrm>
                <a:off x="-1" y="-2"/>
                <a:ext cx="304803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1" name="Oval 69"/>
              <p:cNvSpPr/>
              <p:nvPr/>
            </p:nvSpPr>
            <p:spPr>
              <a:xfrm>
                <a:off x="314326" y="76199"/>
                <a:ext cx="149227" cy="14922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1828800">
                  <a:defRPr sz="360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</p:grpSp>
        <p:grpSp>
          <p:nvGrpSpPr>
            <p:cNvPr id="257" name="Group 70"/>
            <p:cNvGrpSpPr/>
            <p:nvPr/>
          </p:nvGrpSpPr>
          <p:grpSpPr>
            <a:xfrm>
              <a:off x="761998" y="-2"/>
              <a:ext cx="463555" cy="304805"/>
              <a:chOff x="-1" y="-1"/>
              <a:chExt cx="463553" cy="304805"/>
            </a:xfrm>
          </p:grpSpPr>
          <p:sp>
            <p:nvSpPr>
              <p:cNvPr id="253" name="Line 71"/>
              <p:cNvSpPr/>
              <p:nvPr/>
            </p:nvSpPr>
            <p:spPr>
              <a:xfrm flipH="1">
                <a:off x="-2" y="-1"/>
                <a:ext cx="3" cy="3048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4" name="Line 72"/>
              <p:cNvSpPr/>
              <p:nvPr/>
            </p:nvSpPr>
            <p:spPr>
              <a:xfrm flipV="1">
                <a:off x="0" y="152400"/>
                <a:ext cx="304802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5" name="Line 73"/>
              <p:cNvSpPr/>
              <p:nvPr/>
            </p:nvSpPr>
            <p:spPr>
              <a:xfrm>
                <a:off x="-1" y="-2"/>
                <a:ext cx="304803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6" name="Oval 74"/>
              <p:cNvSpPr/>
              <p:nvPr/>
            </p:nvSpPr>
            <p:spPr>
              <a:xfrm>
                <a:off x="314326" y="76199"/>
                <a:ext cx="149227" cy="14922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1828800">
                  <a:defRPr sz="360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</p:grpSp>
        <p:sp>
          <p:nvSpPr>
            <p:cNvPr id="258" name="Line 75"/>
            <p:cNvSpPr/>
            <p:nvPr/>
          </p:nvSpPr>
          <p:spPr>
            <a:xfrm flipH="1" flipV="1">
              <a:off x="609600" y="152399"/>
              <a:ext cx="152401" cy="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59" name="Line 76"/>
            <p:cNvSpPr/>
            <p:nvPr/>
          </p:nvSpPr>
          <p:spPr>
            <a:xfrm>
              <a:off x="1219200" y="152400"/>
              <a:ext cx="15240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60" name="Line 77"/>
            <p:cNvSpPr/>
            <p:nvPr/>
          </p:nvSpPr>
          <p:spPr>
            <a:xfrm flipH="1" flipV="1">
              <a:off x="-1" y="152399"/>
              <a:ext cx="152402" cy="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75" name="Group 78"/>
          <p:cNvGrpSpPr/>
          <p:nvPr/>
        </p:nvGrpSpPr>
        <p:grpSpPr>
          <a:xfrm>
            <a:off x="10896999" y="4023852"/>
            <a:ext cx="1371603" cy="304805"/>
            <a:chOff x="0" y="-1"/>
            <a:chExt cx="1371601" cy="304804"/>
          </a:xfrm>
        </p:grpSpPr>
        <p:grpSp>
          <p:nvGrpSpPr>
            <p:cNvPr id="266" name="Group 79"/>
            <p:cNvGrpSpPr/>
            <p:nvPr/>
          </p:nvGrpSpPr>
          <p:grpSpPr>
            <a:xfrm>
              <a:off x="152398" y="-2"/>
              <a:ext cx="463554" cy="304805"/>
              <a:chOff x="-1" y="-1"/>
              <a:chExt cx="463553" cy="304805"/>
            </a:xfrm>
          </p:grpSpPr>
          <p:sp>
            <p:nvSpPr>
              <p:cNvPr id="262" name="Line 80"/>
              <p:cNvSpPr/>
              <p:nvPr/>
            </p:nvSpPr>
            <p:spPr>
              <a:xfrm flipH="1">
                <a:off x="-2" y="-1"/>
                <a:ext cx="3" cy="3048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3" name="Line 81"/>
              <p:cNvSpPr/>
              <p:nvPr/>
            </p:nvSpPr>
            <p:spPr>
              <a:xfrm flipV="1">
                <a:off x="0" y="152400"/>
                <a:ext cx="304802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4" name="Line 82"/>
              <p:cNvSpPr/>
              <p:nvPr/>
            </p:nvSpPr>
            <p:spPr>
              <a:xfrm>
                <a:off x="-1" y="-2"/>
                <a:ext cx="304803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5" name="Oval 83"/>
              <p:cNvSpPr/>
              <p:nvPr/>
            </p:nvSpPr>
            <p:spPr>
              <a:xfrm>
                <a:off x="314326" y="76199"/>
                <a:ext cx="149227" cy="14922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1828800">
                  <a:defRPr sz="360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</p:grpSp>
        <p:grpSp>
          <p:nvGrpSpPr>
            <p:cNvPr id="271" name="Group 84"/>
            <p:cNvGrpSpPr/>
            <p:nvPr/>
          </p:nvGrpSpPr>
          <p:grpSpPr>
            <a:xfrm>
              <a:off x="761998" y="-2"/>
              <a:ext cx="463555" cy="304805"/>
              <a:chOff x="-1" y="-1"/>
              <a:chExt cx="463553" cy="304805"/>
            </a:xfrm>
          </p:grpSpPr>
          <p:sp>
            <p:nvSpPr>
              <p:cNvPr id="267" name="Line 85"/>
              <p:cNvSpPr/>
              <p:nvPr/>
            </p:nvSpPr>
            <p:spPr>
              <a:xfrm flipH="1">
                <a:off x="-2" y="-1"/>
                <a:ext cx="3" cy="3048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8" name="Line 86"/>
              <p:cNvSpPr/>
              <p:nvPr/>
            </p:nvSpPr>
            <p:spPr>
              <a:xfrm flipV="1">
                <a:off x="0" y="152400"/>
                <a:ext cx="304802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69" name="Line 87"/>
              <p:cNvSpPr/>
              <p:nvPr/>
            </p:nvSpPr>
            <p:spPr>
              <a:xfrm>
                <a:off x="-1" y="-2"/>
                <a:ext cx="304803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0" name="Oval 88"/>
              <p:cNvSpPr/>
              <p:nvPr/>
            </p:nvSpPr>
            <p:spPr>
              <a:xfrm>
                <a:off x="314326" y="76199"/>
                <a:ext cx="149227" cy="14922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1828800">
                  <a:defRPr sz="360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</p:grpSp>
        <p:sp>
          <p:nvSpPr>
            <p:cNvPr id="272" name="Line 89"/>
            <p:cNvSpPr/>
            <p:nvPr/>
          </p:nvSpPr>
          <p:spPr>
            <a:xfrm flipH="1" flipV="1">
              <a:off x="609600" y="152399"/>
              <a:ext cx="152401" cy="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73" name="Line 90"/>
            <p:cNvSpPr/>
            <p:nvPr/>
          </p:nvSpPr>
          <p:spPr>
            <a:xfrm>
              <a:off x="1219200" y="152400"/>
              <a:ext cx="15240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74" name="Line 91"/>
            <p:cNvSpPr/>
            <p:nvPr/>
          </p:nvSpPr>
          <p:spPr>
            <a:xfrm flipH="1" flipV="1">
              <a:off x="-1" y="152399"/>
              <a:ext cx="152402" cy="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89" name="Group 92"/>
          <p:cNvGrpSpPr/>
          <p:nvPr/>
        </p:nvGrpSpPr>
        <p:grpSpPr>
          <a:xfrm>
            <a:off x="12268599" y="4023852"/>
            <a:ext cx="1371603" cy="304805"/>
            <a:chOff x="0" y="-1"/>
            <a:chExt cx="1371601" cy="304804"/>
          </a:xfrm>
        </p:grpSpPr>
        <p:grpSp>
          <p:nvGrpSpPr>
            <p:cNvPr id="280" name="Group 93"/>
            <p:cNvGrpSpPr/>
            <p:nvPr/>
          </p:nvGrpSpPr>
          <p:grpSpPr>
            <a:xfrm>
              <a:off x="152398" y="-2"/>
              <a:ext cx="463554" cy="304805"/>
              <a:chOff x="-1" y="-1"/>
              <a:chExt cx="463553" cy="304805"/>
            </a:xfrm>
          </p:grpSpPr>
          <p:sp>
            <p:nvSpPr>
              <p:cNvPr id="276" name="Line 94"/>
              <p:cNvSpPr/>
              <p:nvPr/>
            </p:nvSpPr>
            <p:spPr>
              <a:xfrm flipH="1">
                <a:off x="-2" y="-1"/>
                <a:ext cx="3" cy="3048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7" name="Line 95"/>
              <p:cNvSpPr/>
              <p:nvPr/>
            </p:nvSpPr>
            <p:spPr>
              <a:xfrm flipV="1">
                <a:off x="0" y="152400"/>
                <a:ext cx="304802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8" name="Line 96"/>
              <p:cNvSpPr/>
              <p:nvPr/>
            </p:nvSpPr>
            <p:spPr>
              <a:xfrm>
                <a:off x="-1" y="-2"/>
                <a:ext cx="304803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9" name="Oval 97"/>
              <p:cNvSpPr/>
              <p:nvPr/>
            </p:nvSpPr>
            <p:spPr>
              <a:xfrm>
                <a:off x="314326" y="76199"/>
                <a:ext cx="149227" cy="14922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1828800">
                  <a:defRPr sz="360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</p:grpSp>
        <p:grpSp>
          <p:nvGrpSpPr>
            <p:cNvPr id="285" name="Group 98"/>
            <p:cNvGrpSpPr/>
            <p:nvPr/>
          </p:nvGrpSpPr>
          <p:grpSpPr>
            <a:xfrm>
              <a:off x="761998" y="-2"/>
              <a:ext cx="463555" cy="304805"/>
              <a:chOff x="-1" y="-1"/>
              <a:chExt cx="463553" cy="304805"/>
            </a:xfrm>
          </p:grpSpPr>
          <p:sp>
            <p:nvSpPr>
              <p:cNvPr id="281" name="Line 99"/>
              <p:cNvSpPr/>
              <p:nvPr/>
            </p:nvSpPr>
            <p:spPr>
              <a:xfrm flipH="1">
                <a:off x="-2" y="-1"/>
                <a:ext cx="3" cy="3048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2" name="Line 100"/>
              <p:cNvSpPr/>
              <p:nvPr/>
            </p:nvSpPr>
            <p:spPr>
              <a:xfrm flipV="1">
                <a:off x="0" y="152400"/>
                <a:ext cx="304802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3" name="Line 101"/>
              <p:cNvSpPr/>
              <p:nvPr/>
            </p:nvSpPr>
            <p:spPr>
              <a:xfrm>
                <a:off x="-1" y="-2"/>
                <a:ext cx="304803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4" name="Oval 102"/>
              <p:cNvSpPr/>
              <p:nvPr/>
            </p:nvSpPr>
            <p:spPr>
              <a:xfrm>
                <a:off x="314326" y="76199"/>
                <a:ext cx="149227" cy="14922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1828800">
                  <a:defRPr sz="360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</p:grpSp>
        <p:sp>
          <p:nvSpPr>
            <p:cNvPr id="286" name="Line 103"/>
            <p:cNvSpPr/>
            <p:nvPr/>
          </p:nvSpPr>
          <p:spPr>
            <a:xfrm flipH="1" flipV="1">
              <a:off x="609600" y="152399"/>
              <a:ext cx="152401" cy="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87" name="Line 104"/>
            <p:cNvSpPr/>
            <p:nvPr/>
          </p:nvSpPr>
          <p:spPr>
            <a:xfrm>
              <a:off x="1219200" y="152400"/>
              <a:ext cx="15240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88" name="Line 105"/>
            <p:cNvSpPr/>
            <p:nvPr/>
          </p:nvSpPr>
          <p:spPr>
            <a:xfrm flipH="1" flipV="1">
              <a:off x="-1" y="152399"/>
              <a:ext cx="152402" cy="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03" name="Group 106"/>
          <p:cNvGrpSpPr/>
          <p:nvPr/>
        </p:nvGrpSpPr>
        <p:grpSpPr>
          <a:xfrm>
            <a:off x="13640199" y="4023852"/>
            <a:ext cx="1371602" cy="304805"/>
            <a:chOff x="0" y="-1"/>
            <a:chExt cx="1371601" cy="304804"/>
          </a:xfrm>
        </p:grpSpPr>
        <p:grpSp>
          <p:nvGrpSpPr>
            <p:cNvPr id="294" name="Group 107"/>
            <p:cNvGrpSpPr/>
            <p:nvPr/>
          </p:nvGrpSpPr>
          <p:grpSpPr>
            <a:xfrm>
              <a:off x="152398" y="-2"/>
              <a:ext cx="463554" cy="304805"/>
              <a:chOff x="-1" y="-1"/>
              <a:chExt cx="463553" cy="304805"/>
            </a:xfrm>
          </p:grpSpPr>
          <p:sp>
            <p:nvSpPr>
              <p:cNvPr id="290" name="Line 108"/>
              <p:cNvSpPr/>
              <p:nvPr/>
            </p:nvSpPr>
            <p:spPr>
              <a:xfrm flipH="1">
                <a:off x="-2" y="-1"/>
                <a:ext cx="3" cy="3048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1" name="Line 109"/>
              <p:cNvSpPr/>
              <p:nvPr/>
            </p:nvSpPr>
            <p:spPr>
              <a:xfrm flipV="1">
                <a:off x="0" y="152400"/>
                <a:ext cx="304802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2" name="Line 110"/>
              <p:cNvSpPr/>
              <p:nvPr/>
            </p:nvSpPr>
            <p:spPr>
              <a:xfrm>
                <a:off x="-1" y="-2"/>
                <a:ext cx="304803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3" name="Oval 111"/>
              <p:cNvSpPr/>
              <p:nvPr/>
            </p:nvSpPr>
            <p:spPr>
              <a:xfrm>
                <a:off x="314326" y="76199"/>
                <a:ext cx="149227" cy="14922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1828800">
                  <a:defRPr sz="360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</p:grpSp>
        <p:grpSp>
          <p:nvGrpSpPr>
            <p:cNvPr id="299" name="Group 112"/>
            <p:cNvGrpSpPr/>
            <p:nvPr/>
          </p:nvGrpSpPr>
          <p:grpSpPr>
            <a:xfrm>
              <a:off x="761998" y="-2"/>
              <a:ext cx="463555" cy="304805"/>
              <a:chOff x="-1" y="-1"/>
              <a:chExt cx="463553" cy="304805"/>
            </a:xfrm>
          </p:grpSpPr>
          <p:sp>
            <p:nvSpPr>
              <p:cNvPr id="295" name="Line 113"/>
              <p:cNvSpPr/>
              <p:nvPr/>
            </p:nvSpPr>
            <p:spPr>
              <a:xfrm flipH="1">
                <a:off x="-2" y="-1"/>
                <a:ext cx="3" cy="3048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6" name="Line 114"/>
              <p:cNvSpPr/>
              <p:nvPr/>
            </p:nvSpPr>
            <p:spPr>
              <a:xfrm flipV="1">
                <a:off x="0" y="152400"/>
                <a:ext cx="304802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7" name="Line 115"/>
              <p:cNvSpPr/>
              <p:nvPr/>
            </p:nvSpPr>
            <p:spPr>
              <a:xfrm>
                <a:off x="-1" y="-2"/>
                <a:ext cx="304803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Oval 116"/>
              <p:cNvSpPr/>
              <p:nvPr/>
            </p:nvSpPr>
            <p:spPr>
              <a:xfrm>
                <a:off x="314326" y="76199"/>
                <a:ext cx="149227" cy="14922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1828800">
                  <a:defRPr sz="360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</p:grpSp>
        <p:sp>
          <p:nvSpPr>
            <p:cNvPr id="300" name="Line 117"/>
            <p:cNvSpPr/>
            <p:nvPr/>
          </p:nvSpPr>
          <p:spPr>
            <a:xfrm flipH="1" flipV="1">
              <a:off x="609600" y="152399"/>
              <a:ext cx="152401" cy="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01" name="Line 118"/>
            <p:cNvSpPr/>
            <p:nvPr/>
          </p:nvSpPr>
          <p:spPr>
            <a:xfrm>
              <a:off x="1219200" y="152400"/>
              <a:ext cx="15240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02" name="Line 119"/>
            <p:cNvSpPr/>
            <p:nvPr/>
          </p:nvSpPr>
          <p:spPr>
            <a:xfrm flipH="1" flipV="1">
              <a:off x="-1" y="152399"/>
              <a:ext cx="152402" cy="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17" name="Group 120"/>
          <p:cNvGrpSpPr/>
          <p:nvPr/>
        </p:nvGrpSpPr>
        <p:grpSpPr>
          <a:xfrm>
            <a:off x="15011799" y="4023852"/>
            <a:ext cx="1371602" cy="304805"/>
            <a:chOff x="0" y="-1"/>
            <a:chExt cx="1371601" cy="304804"/>
          </a:xfrm>
        </p:grpSpPr>
        <p:grpSp>
          <p:nvGrpSpPr>
            <p:cNvPr id="308" name="Group 121"/>
            <p:cNvGrpSpPr/>
            <p:nvPr/>
          </p:nvGrpSpPr>
          <p:grpSpPr>
            <a:xfrm>
              <a:off x="152398" y="-2"/>
              <a:ext cx="463554" cy="304805"/>
              <a:chOff x="-1" y="-1"/>
              <a:chExt cx="463553" cy="304805"/>
            </a:xfrm>
          </p:grpSpPr>
          <p:sp>
            <p:nvSpPr>
              <p:cNvPr id="304" name="Line 122"/>
              <p:cNvSpPr/>
              <p:nvPr/>
            </p:nvSpPr>
            <p:spPr>
              <a:xfrm flipH="1">
                <a:off x="-2" y="-1"/>
                <a:ext cx="3" cy="3048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5" name="Line 123"/>
              <p:cNvSpPr/>
              <p:nvPr/>
            </p:nvSpPr>
            <p:spPr>
              <a:xfrm flipV="1">
                <a:off x="0" y="152400"/>
                <a:ext cx="304802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6" name="Line 124"/>
              <p:cNvSpPr/>
              <p:nvPr/>
            </p:nvSpPr>
            <p:spPr>
              <a:xfrm>
                <a:off x="-1" y="-2"/>
                <a:ext cx="304803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Oval 125"/>
              <p:cNvSpPr/>
              <p:nvPr/>
            </p:nvSpPr>
            <p:spPr>
              <a:xfrm>
                <a:off x="314326" y="76199"/>
                <a:ext cx="149227" cy="14922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1828800">
                  <a:defRPr sz="360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</p:grpSp>
        <p:grpSp>
          <p:nvGrpSpPr>
            <p:cNvPr id="313" name="Group 126"/>
            <p:cNvGrpSpPr/>
            <p:nvPr/>
          </p:nvGrpSpPr>
          <p:grpSpPr>
            <a:xfrm>
              <a:off x="761998" y="-2"/>
              <a:ext cx="463555" cy="304805"/>
              <a:chOff x="-1" y="-1"/>
              <a:chExt cx="463553" cy="304805"/>
            </a:xfrm>
          </p:grpSpPr>
          <p:sp>
            <p:nvSpPr>
              <p:cNvPr id="309" name="Line 127"/>
              <p:cNvSpPr/>
              <p:nvPr/>
            </p:nvSpPr>
            <p:spPr>
              <a:xfrm flipH="1">
                <a:off x="-2" y="-1"/>
                <a:ext cx="3" cy="3048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0" name="Line 128"/>
              <p:cNvSpPr/>
              <p:nvPr/>
            </p:nvSpPr>
            <p:spPr>
              <a:xfrm flipV="1">
                <a:off x="0" y="152400"/>
                <a:ext cx="304802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Line 129"/>
              <p:cNvSpPr/>
              <p:nvPr/>
            </p:nvSpPr>
            <p:spPr>
              <a:xfrm>
                <a:off x="-1" y="-2"/>
                <a:ext cx="304803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2" name="Oval 130"/>
              <p:cNvSpPr/>
              <p:nvPr/>
            </p:nvSpPr>
            <p:spPr>
              <a:xfrm>
                <a:off x="314326" y="76199"/>
                <a:ext cx="149227" cy="14922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1828800">
                  <a:defRPr sz="360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</p:grpSp>
        <p:sp>
          <p:nvSpPr>
            <p:cNvPr id="314" name="Line 131"/>
            <p:cNvSpPr/>
            <p:nvPr/>
          </p:nvSpPr>
          <p:spPr>
            <a:xfrm flipH="1" flipV="1">
              <a:off x="609600" y="152399"/>
              <a:ext cx="152401" cy="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15" name="Line 132"/>
            <p:cNvSpPr/>
            <p:nvPr/>
          </p:nvSpPr>
          <p:spPr>
            <a:xfrm>
              <a:off x="1219200" y="152400"/>
              <a:ext cx="15240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16" name="Line 133"/>
            <p:cNvSpPr/>
            <p:nvPr/>
          </p:nvSpPr>
          <p:spPr>
            <a:xfrm flipH="1" flipV="1">
              <a:off x="-1" y="152399"/>
              <a:ext cx="152402" cy="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31" name="Group 134"/>
          <p:cNvGrpSpPr/>
          <p:nvPr/>
        </p:nvGrpSpPr>
        <p:grpSpPr>
          <a:xfrm>
            <a:off x="16383400" y="4023852"/>
            <a:ext cx="1371603" cy="304805"/>
            <a:chOff x="0" y="-1"/>
            <a:chExt cx="1371601" cy="304804"/>
          </a:xfrm>
        </p:grpSpPr>
        <p:grpSp>
          <p:nvGrpSpPr>
            <p:cNvPr id="322" name="Group 135"/>
            <p:cNvGrpSpPr/>
            <p:nvPr/>
          </p:nvGrpSpPr>
          <p:grpSpPr>
            <a:xfrm>
              <a:off x="152398" y="-2"/>
              <a:ext cx="463554" cy="304805"/>
              <a:chOff x="-1" y="-1"/>
              <a:chExt cx="463553" cy="304805"/>
            </a:xfrm>
          </p:grpSpPr>
          <p:sp>
            <p:nvSpPr>
              <p:cNvPr id="318" name="Line 136"/>
              <p:cNvSpPr/>
              <p:nvPr/>
            </p:nvSpPr>
            <p:spPr>
              <a:xfrm flipH="1">
                <a:off x="-2" y="-1"/>
                <a:ext cx="3" cy="3048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9" name="Line 137"/>
              <p:cNvSpPr/>
              <p:nvPr/>
            </p:nvSpPr>
            <p:spPr>
              <a:xfrm flipV="1">
                <a:off x="0" y="152400"/>
                <a:ext cx="304802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0" name="Line 138"/>
              <p:cNvSpPr/>
              <p:nvPr/>
            </p:nvSpPr>
            <p:spPr>
              <a:xfrm>
                <a:off x="-1" y="-2"/>
                <a:ext cx="304803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1" name="Oval 139"/>
              <p:cNvSpPr/>
              <p:nvPr/>
            </p:nvSpPr>
            <p:spPr>
              <a:xfrm>
                <a:off x="314326" y="76199"/>
                <a:ext cx="149227" cy="14922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1828800">
                  <a:defRPr sz="360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</p:grpSp>
        <p:grpSp>
          <p:nvGrpSpPr>
            <p:cNvPr id="327" name="Group 140"/>
            <p:cNvGrpSpPr/>
            <p:nvPr/>
          </p:nvGrpSpPr>
          <p:grpSpPr>
            <a:xfrm>
              <a:off x="761998" y="-2"/>
              <a:ext cx="463555" cy="304805"/>
              <a:chOff x="-1" y="-1"/>
              <a:chExt cx="463553" cy="304805"/>
            </a:xfrm>
          </p:grpSpPr>
          <p:sp>
            <p:nvSpPr>
              <p:cNvPr id="323" name="Line 141"/>
              <p:cNvSpPr/>
              <p:nvPr/>
            </p:nvSpPr>
            <p:spPr>
              <a:xfrm flipH="1">
                <a:off x="-2" y="-1"/>
                <a:ext cx="3" cy="3048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4" name="Line 142"/>
              <p:cNvSpPr/>
              <p:nvPr/>
            </p:nvSpPr>
            <p:spPr>
              <a:xfrm flipV="1">
                <a:off x="0" y="152400"/>
                <a:ext cx="304802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5" name="Line 143"/>
              <p:cNvSpPr/>
              <p:nvPr/>
            </p:nvSpPr>
            <p:spPr>
              <a:xfrm>
                <a:off x="-1" y="-2"/>
                <a:ext cx="304803" cy="15240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6" name="Oval 144"/>
              <p:cNvSpPr/>
              <p:nvPr/>
            </p:nvSpPr>
            <p:spPr>
              <a:xfrm>
                <a:off x="314326" y="76199"/>
                <a:ext cx="149227" cy="149229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1828800">
                  <a:defRPr sz="360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</p:grpSp>
        <p:sp>
          <p:nvSpPr>
            <p:cNvPr id="328" name="Line 145"/>
            <p:cNvSpPr/>
            <p:nvPr/>
          </p:nvSpPr>
          <p:spPr>
            <a:xfrm flipH="1" flipV="1">
              <a:off x="609600" y="152399"/>
              <a:ext cx="152401" cy="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29" name="Line 146"/>
            <p:cNvSpPr/>
            <p:nvPr/>
          </p:nvSpPr>
          <p:spPr>
            <a:xfrm>
              <a:off x="1219200" y="152400"/>
              <a:ext cx="15240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30" name="Line 147"/>
            <p:cNvSpPr/>
            <p:nvPr/>
          </p:nvSpPr>
          <p:spPr>
            <a:xfrm flipH="1" flipV="1">
              <a:off x="-1" y="152399"/>
              <a:ext cx="152402" cy="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32" name="Line 148"/>
          <p:cNvSpPr/>
          <p:nvPr/>
        </p:nvSpPr>
        <p:spPr>
          <a:xfrm>
            <a:off x="7849002" y="5243054"/>
            <a:ext cx="2" cy="3048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3" name="Line 149"/>
          <p:cNvSpPr/>
          <p:nvPr/>
        </p:nvSpPr>
        <p:spPr>
          <a:xfrm>
            <a:off x="7849000" y="5547854"/>
            <a:ext cx="152403" cy="3048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4" name="Line 150"/>
          <p:cNvSpPr/>
          <p:nvPr/>
        </p:nvSpPr>
        <p:spPr>
          <a:xfrm>
            <a:off x="7849002" y="5852653"/>
            <a:ext cx="2" cy="4572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5" name="Line 151"/>
          <p:cNvSpPr/>
          <p:nvPr/>
        </p:nvSpPr>
        <p:spPr>
          <a:xfrm>
            <a:off x="7544202" y="6309854"/>
            <a:ext cx="609602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6" name="Line 152"/>
          <p:cNvSpPr/>
          <p:nvPr/>
        </p:nvSpPr>
        <p:spPr>
          <a:xfrm>
            <a:off x="7544202" y="6462254"/>
            <a:ext cx="609602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7" name="Line 153"/>
          <p:cNvSpPr/>
          <p:nvPr/>
        </p:nvSpPr>
        <p:spPr>
          <a:xfrm>
            <a:off x="7849002" y="6462253"/>
            <a:ext cx="2" cy="4572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8" name="Line 154"/>
          <p:cNvSpPr/>
          <p:nvPr/>
        </p:nvSpPr>
        <p:spPr>
          <a:xfrm>
            <a:off x="8458600" y="6767053"/>
            <a:ext cx="152403" cy="3048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9" name="Line 155"/>
          <p:cNvSpPr/>
          <p:nvPr/>
        </p:nvSpPr>
        <p:spPr>
          <a:xfrm>
            <a:off x="8458602" y="7071853"/>
            <a:ext cx="2" cy="6096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42" name="Group 156"/>
          <p:cNvGrpSpPr/>
          <p:nvPr/>
        </p:nvGrpSpPr>
        <p:grpSpPr>
          <a:xfrm>
            <a:off x="8001402" y="4176253"/>
            <a:ext cx="152403" cy="1524003"/>
            <a:chOff x="0" y="0"/>
            <a:chExt cx="152402" cy="1524001"/>
          </a:xfrm>
        </p:grpSpPr>
        <p:sp>
          <p:nvSpPr>
            <p:cNvPr id="340" name="Line 157"/>
            <p:cNvSpPr/>
            <p:nvPr/>
          </p:nvSpPr>
          <p:spPr>
            <a:xfrm>
              <a:off x="-1" y="1524000"/>
              <a:ext cx="152402" cy="1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41" name="Line 158"/>
            <p:cNvSpPr/>
            <p:nvPr/>
          </p:nvSpPr>
          <p:spPr>
            <a:xfrm flipV="1">
              <a:off x="152400" y="-1"/>
              <a:ext cx="3" cy="1524003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43" name="Line 159"/>
          <p:cNvSpPr/>
          <p:nvPr/>
        </p:nvSpPr>
        <p:spPr>
          <a:xfrm>
            <a:off x="9220602" y="5243054"/>
            <a:ext cx="2" cy="3048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4" name="Line 160"/>
          <p:cNvSpPr/>
          <p:nvPr/>
        </p:nvSpPr>
        <p:spPr>
          <a:xfrm>
            <a:off x="9220600" y="5547854"/>
            <a:ext cx="152403" cy="3048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5" name="Line 161"/>
          <p:cNvSpPr/>
          <p:nvPr/>
        </p:nvSpPr>
        <p:spPr>
          <a:xfrm>
            <a:off x="9220602" y="5852653"/>
            <a:ext cx="2" cy="4572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6" name="Line 162"/>
          <p:cNvSpPr/>
          <p:nvPr/>
        </p:nvSpPr>
        <p:spPr>
          <a:xfrm>
            <a:off x="8915802" y="6309854"/>
            <a:ext cx="609602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7" name="Line 163"/>
          <p:cNvSpPr/>
          <p:nvPr/>
        </p:nvSpPr>
        <p:spPr>
          <a:xfrm>
            <a:off x="8915802" y="6462254"/>
            <a:ext cx="609602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8" name="Line 164"/>
          <p:cNvSpPr/>
          <p:nvPr/>
        </p:nvSpPr>
        <p:spPr>
          <a:xfrm>
            <a:off x="9220602" y="6462253"/>
            <a:ext cx="2" cy="4572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9" name="Line 165"/>
          <p:cNvSpPr/>
          <p:nvPr/>
        </p:nvSpPr>
        <p:spPr>
          <a:xfrm>
            <a:off x="9830200" y="6767053"/>
            <a:ext cx="152403" cy="3048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0" name="Line 166"/>
          <p:cNvSpPr/>
          <p:nvPr/>
        </p:nvSpPr>
        <p:spPr>
          <a:xfrm>
            <a:off x="9830200" y="7071853"/>
            <a:ext cx="2" cy="6096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53" name="Group 167"/>
          <p:cNvGrpSpPr/>
          <p:nvPr/>
        </p:nvGrpSpPr>
        <p:grpSpPr>
          <a:xfrm>
            <a:off x="9373000" y="4176253"/>
            <a:ext cx="152403" cy="1524003"/>
            <a:chOff x="0" y="0"/>
            <a:chExt cx="152402" cy="1524001"/>
          </a:xfrm>
        </p:grpSpPr>
        <p:sp>
          <p:nvSpPr>
            <p:cNvPr id="351" name="Line 168"/>
            <p:cNvSpPr/>
            <p:nvPr/>
          </p:nvSpPr>
          <p:spPr>
            <a:xfrm>
              <a:off x="-1" y="1524000"/>
              <a:ext cx="152402" cy="1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52" name="Line 169"/>
            <p:cNvSpPr/>
            <p:nvPr/>
          </p:nvSpPr>
          <p:spPr>
            <a:xfrm flipV="1">
              <a:off x="152400" y="-1"/>
              <a:ext cx="3" cy="1524003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54" name="Line 170"/>
          <p:cNvSpPr/>
          <p:nvPr/>
        </p:nvSpPr>
        <p:spPr>
          <a:xfrm>
            <a:off x="10592200" y="5243054"/>
            <a:ext cx="2" cy="3048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5" name="Line 171"/>
          <p:cNvSpPr/>
          <p:nvPr/>
        </p:nvSpPr>
        <p:spPr>
          <a:xfrm>
            <a:off x="10592200" y="5547854"/>
            <a:ext cx="152403" cy="3048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6" name="Line 172"/>
          <p:cNvSpPr/>
          <p:nvPr/>
        </p:nvSpPr>
        <p:spPr>
          <a:xfrm>
            <a:off x="10592200" y="5852653"/>
            <a:ext cx="2" cy="4572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7" name="Line 173"/>
          <p:cNvSpPr/>
          <p:nvPr/>
        </p:nvSpPr>
        <p:spPr>
          <a:xfrm>
            <a:off x="10287400" y="6309854"/>
            <a:ext cx="609602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8" name="Line 174"/>
          <p:cNvSpPr/>
          <p:nvPr/>
        </p:nvSpPr>
        <p:spPr>
          <a:xfrm>
            <a:off x="10287400" y="6462254"/>
            <a:ext cx="609602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9" name="Line 175"/>
          <p:cNvSpPr/>
          <p:nvPr/>
        </p:nvSpPr>
        <p:spPr>
          <a:xfrm>
            <a:off x="10592200" y="6462253"/>
            <a:ext cx="2" cy="4572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0" name="Line 176"/>
          <p:cNvSpPr/>
          <p:nvPr/>
        </p:nvSpPr>
        <p:spPr>
          <a:xfrm>
            <a:off x="11201800" y="6767053"/>
            <a:ext cx="152403" cy="3048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1" name="Line 177"/>
          <p:cNvSpPr/>
          <p:nvPr/>
        </p:nvSpPr>
        <p:spPr>
          <a:xfrm>
            <a:off x="11201800" y="7071853"/>
            <a:ext cx="2" cy="6096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64" name="Group 178"/>
          <p:cNvGrpSpPr/>
          <p:nvPr/>
        </p:nvGrpSpPr>
        <p:grpSpPr>
          <a:xfrm>
            <a:off x="10744600" y="4176253"/>
            <a:ext cx="152403" cy="1524003"/>
            <a:chOff x="0" y="0"/>
            <a:chExt cx="152402" cy="1524001"/>
          </a:xfrm>
        </p:grpSpPr>
        <p:sp>
          <p:nvSpPr>
            <p:cNvPr id="362" name="Line 179"/>
            <p:cNvSpPr/>
            <p:nvPr/>
          </p:nvSpPr>
          <p:spPr>
            <a:xfrm>
              <a:off x="-1" y="1524000"/>
              <a:ext cx="152402" cy="1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63" name="Line 180"/>
            <p:cNvSpPr/>
            <p:nvPr/>
          </p:nvSpPr>
          <p:spPr>
            <a:xfrm flipV="1">
              <a:off x="152400" y="-1"/>
              <a:ext cx="3" cy="1524003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65" name="Line 181"/>
          <p:cNvSpPr/>
          <p:nvPr/>
        </p:nvSpPr>
        <p:spPr>
          <a:xfrm>
            <a:off x="11963800" y="5243054"/>
            <a:ext cx="2" cy="3048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6" name="Line 182"/>
          <p:cNvSpPr/>
          <p:nvPr/>
        </p:nvSpPr>
        <p:spPr>
          <a:xfrm>
            <a:off x="11963800" y="5547854"/>
            <a:ext cx="152403" cy="3048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7" name="Line 183"/>
          <p:cNvSpPr/>
          <p:nvPr/>
        </p:nvSpPr>
        <p:spPr>
          <a:xfrm>
            <a:off x="11963800" y="5852653"/>
            <a:ext cx="2" cy="4572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8" name="Line 184"/>
          <p:cNvSpPr/>
          <p:nvPr/>
        </p:nvSpPr>
        <p:spPr>
          <a:xfrm>
            <a:off x="11659000" y="6309854"/>
            <a:ext cx="609602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9" name="Line 185"/>
          <p:cNvSpPr/>
          <p:nvPr/>
        </p:nvSpPr>
        <p:spPr>
          <a:xfrm>
            <a:off x="11659000" y="6462254"/>
            <a:ext cx="609602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0" name="Line 186"/>
          <p:cNvSpPr/>
          <p:nvPr/>
        </p:nvSpPr>
        <p:spPr>
          <a:xfrm>
            <a:off x="11963800" y="6462253"/>
            <a:ext cx="2" cy="4572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1" name="Line 187"/>
          <p:cNvSpPr/>
          <p:nvPr/>
        </p:nvSpPr>
        <p:spPr>
          <a:xfrm>
            <a:off x="12573400" y="6767053"/>
            <a:ext cx="152403" cy="3048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2" name="Line 188"/>
          <p:cNvSpPr/>
          <p:nvPr/>
        </p:nvSpPr>
        <p:spPr>
          <a:xfrm>
            <a:off x="12573400" y="7071853"/>
            <a:ext cx="2" cy="6096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75" name="Group 189"/>
          <p:cNvGrpSpPr/>
          <p:nvPr/>
        </p:nvGrpSpPr>
        <p:grpSpPr>
          <a:xfrm>
            <a:off x="12116200" y="4176253"/>
            <a:ext cx="152403" cy="1524003"/>
            <a:chOff x="0" y="0"/>
            <a:chExt cx="152402" cy="1524001"/>
          </a:xfrm>
        </p:grpSpPr>
        <p:sp>
          <p:nvSpPr>
            <p:cNvPr id="373" name="Line 190"/>
            <p:cNvSpPr/>
            <p:nvPr/>
          </p:nvSpPr>
          <p:spPr>
            <a:xfrm>
              <a:off x="-1" y="1524000"/>
              <a:ext cx="152402" cy="1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74" name="Line 191"/>
            <p:cNvSpPr/>
            <p:nvPr/>
          </p:nvSpPr>
          <p:spPr>
            <a:xfrm flipV="1">
              <a:off x="152400" y="-1"/>
              <a:ext cx="3" cy="1524003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76" name="Line 192"/>
          <p:cNvSpPr/>
          <p:nvPr/>
        </p:nvSpPr>
        <p:spPr>
          <a:xfrm>
            <a:off x="13335399" y="5243054"/>
            <a:ext cx="2" cy="3048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7" name="Line 193"/>
          <p:cNvSpPr/>
          <p:nvPr/>
        </p:nvSpPr>
        <p:spPr>
          <a:xfrm>
            <a:off x="13335401" y="5547854"/>
            <a:ext cx="152402" cy="3048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8" name="Line 194"/>
          <p:cNvSpPr/>
          <p:nvPr/>
        </p:nvSpPr>
        <p:spPr>
          <a:xfrm>
            <a:off x="13335399" y="5852653"/>
            <a:ext cx="2" cy="4572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9" name="Line 195"/>
          <p:cNvSpPr/>
          <p:nvPr/>
        </p:nvSpPr>
        <p:spPr>
          <a:xfrm>
            <a:off x="13030599" y="6309854"/>
            <a:ext cx="609602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0" name="Line 196"/>
          <p:cNvSpPr/>
          <p:nvPr/>
        </p:nvSpPr>
        <p:spPr>
          <a:xfrm>
            <a:off x="13030599" y="6462254"/>
            <a:ext cx="609602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1" name="Line 197"/>
          <p:cNvSpPr/>
          <p:nvPr/>
        </p:nvSpPr>
        <p:spPr>
          <a:xfrm>
            <a:off x="13335399" y="6462253"/>
            <a:ext cx="2" cy="4572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2" name="Line 198"/>
          <p:cNvSpPr/>
          <p:nvPr/>
        </p:nvSpPr>
        <p:spPr>
          <a:xfrm>
            <a:off x="13945001" y="6767053"/>
            <a:ext cx="152402" cy="3048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3" name="Line 199"/>
          <p:cNvSpPr/>
          <p:nvPr/>
        </p:nvSpPr>
        <p:spPr>
          <a:xfrm>
            <a:off x="13944999" y="7071853"/>
            <a:ext cx="2" cy="6096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86" name="Group 200"/>
          <p:cNvGrpSpPr/>
          <p:nvPr/>
        </p:nvGrpSpPr>
        <p:grpSpPr>
          <a:xfrm>
            <a:off x="13487799" y="4176253"/>
            <a:ext cx="152403" cy="1524003"/>
            <a:chOff x="0" y="0"/>
            <a:chExt cx="152402" cy="1524001"/>
          </a:xfrm>
        </p:grpSpPr>
        <p:sp>
          <p:nvSpPr>
            <p:cNvPr id="384" name="Line 201"/>
            <p:cNvSpPr/>
            <p:nvPr/>
          </p:nvSpPr>
          <p:spPr>
            <a:xfrm>
              <a:off x="-1" y="1524000"/>
              <a:ext cx="152402" cy="1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85" name="Line 202"/>
            <p:cNvSpPr/>
            <p:nvPr/>
          </p:nvSpPr>
          <p:spPr>
            <a:xfrm flipV="1">
              <a:off x="152400" y="-1"/>
              <a:ext cx="3" cy="1524003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87" name="Line 203"/>
          <p:cNvSpPr/>
          <p:nvPr/>
        </p:nvSpPr>
        <p:spPr>
          <a:xfrm>
            <a:off x="14706999" y="5243054"/>
            <a:ext cx="2" cy="3048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8" name="Line 204"/>
          <p:cNvSpPr/>
          <p:nvPr/>
        </p:nvSpPr>
        <p:spPr>
          <a:xfrm>
            <a:off x="14707001" y="5547854"/>
            <a:ext cx="152402" cy="3048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9" name="Line 205"/>
          <p:cNvSpPr/>
          <p:nvPr/>
        </p:nvSpPr>
        <p:spPr>
          <a:xfrm>
            <a:off x="14706999" y="5852653"/>
            <a:ext cx="2" cy="4572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0" name="Line 206"/>
          <p:cNvSpPr/>
          <p:nvPr/>
        </p:nvSpPr>
        <p:spPr>
          <a:xfrm>
            <a:off x="14402199" y="6309854"/>
            <a:ext cx="609602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1" name="Line 207"/>
          <p:cNvSpPr/>
          <p:nvPr/>
        </p:nvSpPr>
        <p:spPr>
          <a:xfrm>
            <a:off x="14402199" y="6462254"/>
            <a:ext cx="609602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2" name="Line 208"/>
          <p:cNvSpPr/>
          <p:nvPr/>
        </p:nvSpPr>
        <p:spPr>
          <a:xfrm>
            <a:off x="14706999" y="6462253"/>
            <a:ext cx="2" cy="4572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3" name="Line 209"/>
          <p:cNvSpPr/>
          <p:nvPr/>
        </p:nvSpPr>
        <p:spPr>
          <a:xfrm>
            <a:off x="15316601" y="6767053"/>
            <a:ext cx="152402" cy="3048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4" name="Line 210"/>
          <p:cNvSpPr/>
          <p:nvPr/>
        </p:nvSpPr>
        <p:spPr>
          <a:xfrm>
            <a:off x="15316599" y="7071853"/>
            <a:ext cx="2" cy="6096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97" name="Group 211"/>
          <p:cNvGrpSpPr/>
          <p:nvPr/>
        </p:nvGrpSpPr>
        <p:grpSpPr>
          <a:xfrm>
            <a:off x="14859399" y="4176253"/>
            <a:ext cx="152403" cy="1524003"/>
            <a:chOff x="0" y="0"/>
            <a:chExt cx="152402" cy="1524001"/>
          </a:xfrm>
        </p:grpSpPr>
        <p:sp>
          <p:nvSpPr>
            <p:cNvPr id="395" name="Line 212"/>
            <p:cNvSpPr/>
            <p:nvPr/>
          </p:nvSpPr>
          <p:spPr>
            <a:xfrm>
              <a:off x="-1" y="1524000"/>
              <a:ext cx="152402" cy="1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96" name="Line 213"/>
            <p:cNvSpPr/>
            <p:nvPr/>
          </p:nvSpPr>
          <p:spPr>
            <a:xfrm flipV="1">
              <a:off x="152400" y="-1"/>
              <a:ext cx="3" cy="1524003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98" name="Line 214"/>
          <p:cNvSpPr/>
          <p:nvPr/>
        </p:nvSpPr>
        <p:spPr>
          <a:xfrm>
            <a:off x="16078601" y="5243054"/>
            <a:ext cx="2" cy="3048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9" name="Line 215"/>
          <p:cNvSpPr/>
          <p:nvPr/>
        </p:nvSpPr>
        <p:spPr>
          <a:xfrm>
            <a:off x="16078601" y="5547854"/>
            <a:ext cx="152402" cy="3048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0" name="Line 216"/>
          <p:cNvSpPr/>
          <p:nvPr/>
        </p:nvSpPr>
        <p:spPr>
          <a:xfrm>
            <a:off x="16078601" y="5852653"/>
            <a:ext cx="2" cy="4572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1" name="Line 217"/>
          <p:cNvSpPr/>
          <p:nvPr/>
        </p:nvSpPr>
        <p:spPr>
          <a:xfrm>
            <a:off x="15773799" y="6309854"/>
            <a:ext cx="609602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2" name="Line 218"/>
          <p:cNvSpPr/>
          <p:nvPr/>
        </p:nvSpPr>
        <p:spPr>
          <a:xfrm>
            <a:off x="15773799" y="6462254"/>
            <a:ext cx="609602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3" name="Line 219"/>
          <p:cNvSpPr/>
          <p:nvPr/>
        </p:nvSpPr>
        <p:spPr>
          <a:xfrm>
            <a:off x="16078601" y="6462253"/>
            <a:ext cx="2" cy="4572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4" name="Line 220"/>
          <p:cNvSpPr/>
          <p:nvPr/>
        </p:nvSpPr>
        <p:spPr>
          <a:xfrm>
            <a:off x="16688201" y="6767053"/>
            <a:ext cx="152402" cy="3048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5" name="Line 221"/>
          <p:cNvSpPr/>
          <p:nvPr/>
        </p:nvSpPr>
        <p:spPr>
          <a:xfrm>
            <a:off x="16688201" y="7071853"/>
            <a:ext cx="2" cy="6096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408" name="Group 222"/>
          <p:cNvGrpSpPr/>
          <p:nvPr/>
        </p:nvGrpSpPr>
        <p:grpSpPr>
          <a:xfrm>
            <a:off x="16231001" y="4176253"/>
            <a:ext cx="152403" cy="1524003"/>
            <a:chOff x="0" y="0"/>
            <a:chExt cx="152402" cy="1524001"/>
          </a:xfrm>
        </p:grpSpPr>
        <p:sp>
          <p:nvSpPr>
            <p:cNvPr id="406" name="Line 223"/>
            <p:cNvSpPr/>
            <p:nvPr/>
          </p:nvSpPr>
          <p:spPr>
            <a:xfrm>
              <a:off x="-1" y="1524000"/>
              <a:ext cx="152402" cy="1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07" name="Line 224"/>
            <p:cNvSpPr/>
            <p:nvPr/>
          </p:nvSpPr>
          <p:spPr>
            <a:xfrm flipV="1">
              <a:off x="152400" y="-1"/>
              <a:ext cx="3" cy="1524003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09" name="Line 225"/>
          <p:cNvSpPr/>
          <p:nvPr/>
        </p:nvSpPr>
        <p:spPr>
          <a:xfrm>
            <a:off x="17450201" y="5243054"/>
            <a:ext cx="2" cy="3048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0" name="Line 226"/>
          <p:cNvSpPr/>
          <p:nvPr/>
        </p:nvSpPr>
        <p:spPr>
          <a:xfrm>
            <a:off x="17450201" y="5547854"/>
            <a:ext cx="152402" cy="3048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1" name="Line 227"/>
          <p:cNvSpPr/>
          <p:nvPr/>
        </p:nvSpPr>
        <p:spPr>
          <a:xfrm>
            <a:off x="17450201" y="5852653"/>
            <a:ext cx="2" cy="4572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2" name="Line 228"/>
          <p:cNvSpPr/>
          <p:nvPr/>
        </p:nvSpPr>
        <p:spPr>
          <a:xfrm>
            <a:off x="17145401" y="6309854"/>
            <a:ext cx="609602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3" name="Line 229"/>
          <p:cNvSpPr/>
          <p:nvPr/>
        </p:nvSpPr>
        <p:spPr>
          <a:xfrm>
            <a:off x="17145401" y="6462254"/>
            <a:ext cx="609602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4" name="Line 230"/>
          <p:cNvSpPr/>
          <p:nvPr/>
        </p:nvSpPr>
        <p:spPr>
          <a:xfrm>
            <a:off x="17450201" y="6462253"/>
            <a:ext cx="2" cy="4572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5" name="Line 231"/>
          <p:cNvSpPr/>
          <p:nvPr/>
        </p:nvSpPr>
        <p:spPr>
          <a:xfrm>
            <a:off x="18059801" y="6767053"/>
            <a:ext cx="152402" cy="3048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6" name="Line 232"/>
          <p:cNvSpPr/>
          <p:nvPr/>
        </p:nvSpPr>
        <p:spPr>
          <a:xfrm>
            <a:off x="18059801" y="7071853"/>
            <a:ext cx="2" cy="60960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419" name="Group 233"/>
          <p:cNvGrpSpPr/>
          <p:nvPr/>
        </p:nvGrpSpPr>
        <p:grpSpPr>
          <a:xfrm>
            <a:off x="17602601" y="4176253"/>
            <a:ext cx="152403" cy="1524003"/>
            <a:chOff x="0" y="0"/>
            <a:chExt cx="152402" cy="1524001"/>
          </a:xfrm>
        </p:grpSpPr>
        <p:sp>
          <p:nvSpPr>
            <p:cNvPr id="417" name="Line 234"/>
            <p:cNvSpPr/>
            <p:nvPr/>
          </p:nvSpPr>
          <p:spPr>
            <a:xfrm>
              <a:off x="-1" y="1524000"/>
              <a:ext cx="152402" cy="1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18" name="Line 235"/>
            <p:cNvSpPr/>
            <p:nvPr/>
          </p:nvSpPr>
          <p:spPr>
            <a:xfrm flipV="1">
              <a:off x="152400" y="-1"/>
              <a:ext cx="3" cy="1524003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22" name="Group 236"/>
          <p:cNvGrpSpPr/>
          <p:nvPr/>
        </p:nvGrpSpPr>
        <p:grpSpPr>
          <a:xfrm>
            <a:off x="7239402" y="6919453"/>
            <a:ext cx="304803" cy="1524002"/>
            <a:chOff x="0" y="0"/>
            <a:chExt cx="304801" cy="1524001"/>
          </a:xfrm>
        </p:grpSpPr>
        <p:sp>
          <p:nvSpPr>
            <p:cNvPr id="420" name="Line 237"/>
            <p:cNvSpPr/>
            <p:nvPr/>
          </p:nvSpPr>
          <p:spPr>
            <a:xfrm>
              <a:off x="0" y="-1"/>
              <a:ext cx="304802" cy="1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21" name="Line 238"/>
            <p:cNvSpPr/>
            <p:nvPr/>
          </p:nvSpPr>
          <p:spPr>
            <a:xfrm flipH="1">
              <a:off x="304799" y="-1"/>
              <a:ext cx="3" cy="1524002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25" name="Group 239"/>
          <p:cNvGrpSpPr/>
          <p:nvPr/>
        </p:nvGrpSpPr>
        <p:grpSpPr>
          <a:xfrm>
            <a:off x="8611002" y="6919453"/>
            <a:ext cx="304803" cy="1524002"/>
            <a:chOff x="0" y="0"/>
            <a:chExt cx="304801" cy="1524001"/>
          </a:xfrm>
        </p:grpSpPr>
        <p:sp>
          <p:nvSpPr>
            <p:cNvPr id="423" name="Line 240"/>
            <p:cNvSpPr/>
            <p:nvPr/>
          </p:nvSpPr>
          <p:spPr>
            <a:xfrm>
              <a:off x="0" y="-1"/>
              <a:ext cx="304802" cy="1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24" name="Line 241"/>
            <p:cNvSpPr/>
            <p:nvPr/>
          </p:nvSpPr>
          <p:spPr>
            <a:xfrm flipH="1">
              <a:off x="304799" y="-1"/>
              <a:ext cx="3" cy="1524002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28" name="Group 242"/>
          <p:cNvGrpSpPr/>
          <p:nvPr/>
        </p:nvGrpSpPr>
        <p:grpSpPr>
          <a:xfrm>
            <a:off x="9982600" y="6919453"/>
            <a:ext cx="304803" cy="1524002"/>
            <a:chOff x="0" y="0"/>
            <a:chExt cx="304801" cy="1524001"/>
          </a:xfrm>
        </p:grpSpPr>
        <p:sp>
          <p:nvSpPr>
            <p:cNvPr id="426" name="Line 243"/>
            <p:cNvSpPr/>
            <p:nvPr/>
          </p:nvSpPr>
          <p:spPr>
            <a:xfrm>
              <a:off x="0" y="-1"/>
              <a:ext cx="304802" cy="1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27" name="Line 244"/>
            <p:cNvSpPr/>
            <p:nvPr/>
          </p:nvSpPr>
          <p:spPr>
            <a:xfrm flipH="1">
              <a:off x="304799" y="-1"/>
              <a:ext cx="3" cy="1524002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31" name="Group 245"/>
          <p:cNvGrpSpPr/>
          <p:nvPr/>
        </p:nvGrpSpPr>
        <p:grpSpPr>
          <a:xfrm>
            <a:off x="11354200" y="6919453"/>
            <a:ext cx="304803" cy="1524002"/>
            <a:chOff x="0" y="0"/>
            <a:chExt cx="304801" cy="1524001"/>
          </a:xfrm>
        </p:grpSpPr>
        <p:sp>
          <p:nvSpPr>
            <p:cNvPr id="429" name="Line 246"/>
            <p:cNvSpPr/>
            <p:nvPr/>
          </p:nvSpPr>
          <p:spPr>
            <a:xfrm>
              <a:off x="0" y="-1"/>
              <a:ext cx="304802" cy="1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30" name="Line 247"/>
            <p:cNvSpPr/>
            <p:nvPr/>
          </p:nvSpPr>
          <p:spPr>
            <a:xfrm flipH="1">
              <a:off x="304799" y="-1"/>
              <a:ext cx="3" cy="1524002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34" name="Group 248"/>
          <p:cNvGrpSpPr/>
          <p:nvPr/>
        </p:nvGrpSpPr>
        <p:grpSpPr>
          <a:xfrm>
            <a:off x="12725800" y="6919453"/>
            <a:ext cx="304803" cy="1524002"/>
            <a:chOff x="0" y="0"/>
            <a:chExt cx="304801" cy="1524001"/>
          </a:xfrm>
        </p:grpSpPr>
        <p:sp>
          <p:nvSpPr>
            <p:cNvPr id="432" name="Line 249"/>
            <p:cNvSpPr/>
            <p:nvPr/>
          </p:nvSpPr>
          <p:spPr>
            <a:xfrm>
              <a:off x="0" y="-1"/>
              <a:ext cx="304802" cy="1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33" name="Line 250"/>
            <p:cNvSpPr/>
            <p:nvPr/>
          </p:nvSpPr>
          <p:spPr>
            <a:xfrm flipH="1">
              <a:off x="304799" y="-1"/>
              <a:ext cx="3" cy="1524002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37" name="Group 251"/>
          <p:cNvGrpSpPr/>
          <p:nvPr/>
        </p:nvGrpSpPr>
        <p:grpSpPr>
          <a:xfrm>
            <a:off x="14097399" y="6919453"/>
            <a:ext cx="304803" cy="1524002"/>
            <a:chOff x="0" y="0"/>
            <a:chExt cx="304801" cy="1524001"/>
          </a:xfrm>
        </p:grpSpPr>
        <p:sp>
          <p:nvSpPr>
            <p:cNvPr id="435" name="Line 252"/>
            <p:cNvSpPr/>
            <p:nvPr/>
          </p:nvSpPr>
          <p:spPr>
            <a:xfrm>
              <a:off x="0" y="-1"/>
              <a:ext cx="304802" cy="1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36" name="Line 253"/>
            <p:cNvSpPr/>
            <p:nvPr/>
          </p:nvSpPr>
          <p:spPr>
            <a:xfrm flipH="1">
              <a:off x="304799" y="-1"/>
              <a:ext cx="3" cy="1524002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40" name="Group 254"/>
          <p:cNvGrpSpPr/>
          <p:nvPr/>
        </p:nvGrpSpPr>
        <p:grpSpPr>
          <a:xfrm>
            <a:off x="15468999" y="6919453"/>
            <a:ext cx="304803" cy="1524002"/>
            <a:chOff x="0" y="0"/>
            <a:chExt cx="304801" cy="1524001"/>
          </a:xfrm>
        </p:grpSpPr>
        <p:sp>
          <p:nvSpPr>
            <p:cNvPr id="438" name="Line 255"/>
            <p:cNvSpPr/>
            <p:nvPr/>
          </p:nvSpPr>
          <p:spPr>
            <a:xfrm>
              <a:off x="0" y="-1"/>
              <a:ext cx="304802" cy="1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39" name="Line 256"/>
            <p:cNvSpPr/>
            <p:nvPr/>
          </p:nvSpPr>
          <p:spPr>
            <a:xfrm flipH="1">
              <a:off x="304799" y="-1"/>
              <a:ext cx="3" cy="1524002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43" name="Group 257"/>
          <p:cNvGrpSpPr/>
          <p:nvPr/>
        </p:nvGrpSpPr>
        <p:grpSpPr>
          <a:xfrm>
            <a:off x="16840601" y="6919453"/>
            <a:ext cx="304803" cy="1524002"/>
            <a:chOff x="0" y="0"/>
            <a:chExt cx="304801" cy="1524001"/>
          </a:xfrm>
        </p:grpSpPr>
        <p:sp>
          <p:nvSpPr>
            <p:cNvPr id="441" name="Line 258"/>
            <p:cNvSpPr/>
            <p:nvPr/>
          </p:nvSpPr>
          <p:spPr>
            <a:xfrm>
              <a:off x="0" y="-1"/>
              <a:ext cx="304802" cy="1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42" name="Line 259"/>
            <p:cNvSpPr/>
            <p:nvPr/>
          </p:nvSpPr>
          <p:spPr>
            <a:xfrm flipH="1">
              <a:off x="304799" y="-1"/>
              <a:ext cx="3" cy="1524002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46" name="Group 260"/>
          <p:cNvGrpSpPr/>
          <p:nvPr/>
        </p:nvGrpSpPr>
        <p:grpSpPr>
          <a:xfrm>
            <a:off x="18212201" y="6919453"/>
            <a:ext cx="304803" cy="1524002"/>
            <a:chOff x="0" y="0"/>
            <a:chExt cx="304801" cy="1524001"/>
          </a:xfrm>
        </p:grpSpPr>
        <p:sp>
          <p:nvSpPr>
            <p:cNvPr id="444" name="Line 261"/>
            <p:cNvSpPr/>
            <p:nvPr/>
          </p:nvSpPr>
          <p:spPr>
            <a:xfrm>
              <a:off x="0" y="-1"/>
              <a:ext cx="304802" cy="1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45" name="Line 262"/>
            <p:cNvSpPr/>
            <p:nvPr/>
          </p:nvSpPr>
          <p:spPr>
            <a:xfrm flipH="1">
              <a:off x="304799" y="-1"/>
              <a:ext cx="3" cy="1524002"/>
            </a:xfrm>
            <a:prstGeom prst="line">
              <a:avLst/>
            </a:prstGeom>
            <a:noFill/>
            <a:ln w="1270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47" name="Text Box 263"/>
          <p:cNvSpPr txBox="1"/>
          <p:nvPr/>
        </p:nvSpPr>
        <p:spPr>
          <a:xfrm>
            <a:off x="4130441" y="4795380"/>
            <a:ext cx="686216" cy="80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 algn="l" defTabSz="1828800">
              <a:defRPr sz="4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</a:t>
            </a:r>
          </a:p>
        </p:txBody>
      </p:sp>
      <p:sp>
        <p:nvSpPr>
          <p:cNvPr id="448" name="Text Box 264"/>
          <p:cNvSpPr txBox="1"/>
          <p:nvPr/>
        </p:nvSpPr>
        <p:spPr>
          <a:xfrm>
            <a:off x="19948291" y="7236953"/>
            <a:ext cx="1118066" cy="80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 algn="l" defTabSz="1828800">
              <a:defRPr sz="4000">
                <a:solidFill>
                  <a:srgbClr val="0099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Out</a:t>
            </a:r>
          </a:p>
        </p:txBody>
      </p:sp>
      <p:grpSp>
        <p:nvGrpSpPr>
          <p:cNvPr id="472" name="Group 265"/>
          <p:cNvGrpSpPr/>
          <p:nvPr/>
        </p:nvGrpSpPr>
        <p:grpSpPr>
          <a:xfrm>
            <a:off x="5410599" y="4023851"/>
            <a:ext cx="1371605" cy="2895604"/>
            <a:chOff x="-1" y="-2"/>
            <a:chExt cx="1371603" cy="2895603"/>
          </a:xfrm>
        </p:grpSpPr>
        <p:sp>
          <p:nvSpPr>
            <p:cNvPr id="449" name="Rectangle 266"/>
            <p:cNvSpPr/>
            <p:nvPr/>
          </p:nvSpPr>
          <p:spPr>
            <a:xfrm>
              <a:off x="914400" y="1371600"/>
              <a:ext cx="457201" cy="609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450" name="Line 267"/>
            <p:cNvSpPr/>
            <p:nvPr/>
          </p:nvSpPr>
          <p:spPr>
            <a:xfrm>
              <a:off x="1066800" y="1219200"/>
              <a:ext cx="1" cy="3048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51" name="Line 268"/>
            <p:cNvSpPr/>
            <p:nvPr/>
          </p:nvSpPr>
          <p:spPr>
            <a:xfrm>
              <a:off x="1066800" y="1524000"/>
              <a:ext cx="1" cy="3048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52" name="Line 269"/>
            <p:cNvSpPr/>
            <p:nvPr/>
          </p:nvSpPr>
          <p:spPr>
            <a:xfrm>
              <a:off x="1066800" y="1828800"/>
              <a:ext cx="1" cy="4572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53" name="Line 270"/>
            <p:cNvSpPr/>
            <p:nvPr/>
          </p:nvSpPr>
          <p:spPr>
            <a:xfrm>
              <a:off x="762000" y="22860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54" name="Line 271"/>
            <p:cNvSpPr/>
            <p:nvPr/>
          </p:nvSpPr>
          <p:spPr>
            <a:xfrm>
              <a:off x="762000" y="24384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55" name="Line 272"/>
            <p:cNvSpPr/>
            <p:nvPr/>
          </p:nvSpPr>
          <p:spPr>
            <a:xfrm>
              <a:off x="1066800" y="2438400"/>
              <a:ext cx="1" cy="4572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56" name="Line 273"/>
            <p:cNvSpPr/>
            <p:nvPr/>
          </p:nvSpPr>
          <p:spPr>
            <a:xfrm>
              <a:off x="1219200" y="1676400"/>
              <a:ext cx="15240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57" name="Line 274"/>
            <p:cNvSpPr/>
            <p:nvPr/>
          </p:nvSpPr>
          <p:spPr>
            <a:xfrm flipV="1">
              <a:off x="1371600" y="152400"/>
              <a:ext cx="2" cy="15240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471" name="Group 275"/>
            <p:cNvGrpSpPr/>
            <p:nvPr/>
          </p:nvGrpSpPr>
          <p:grpSpPr>
            <a:xfrm>
              <a:off x="-2" y="-3"/>
              <a:ext cx="1371603" cy="304807"/>
              <a:chOff x="0" y="-1"/>
              <a:chExt cx="1371602" cy="304806"/>
            </a:xfrm>
          </p:grpSpPr>
          <p:grpSp>
            <p:nvGrpSpPr>
              <p:cNvPr id="462" name="Group 276"/>
              <p:cNvGrpSpPr/>
              <p:nvPr/>
            </p:nvGrpSpPr>
            <p:grpSpPr>
              <a:xfrm>
                <a:off x="152398" y="-2"/>
                <a:ext cx="463555" cy="304807"/>
                <a:chOff x="-1" y="0"/>
                <a:chExt cx="463553" cy="304806"/>
              </a:xfrm>
            </p:grpSpPr>
            <p:sp>
              <p:nvSpPr>
                <p:cNvPr id="458" name="Line 277"/>
                <p:cNvSpPr/>
                <p:nvPr/>
              </p:nvSpPr>
              <p:spPr>
                <a:xfrm flipH="1">
                  <a:off x="-2" y="0"/>
                  <a:ext cx="3" cy="3048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59" name="Line 278"/>
                <p:cNvSpPr/>
                <p:nvPr/>
              </p:nvSpPr>
              <p:spPr>
                <a:xfrm flipV="1">
                  <a:off x="-1" y="15240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60" name="Line 279"/>
                <p:cNvSpPr/>
                <p:nvPr/>
              </p:nvSpPr>
              <p:spPr>
                <a:xfrm>
                  <a:off x="-1" y="-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61" name="Oval 280"/>
                <p:cNvSpPr/>
                <p:nvPr/>
              </p:nvSpPr>
              <p:spPr>
                <a:xfrm>
                  <a:off x="314326" y="76200"/>
                  <a:ext cx="149227" cy="149229"/>
                </a:xfrm>
                <a:prstGeom prst="ellipse">
                  <a:avLst/>
                </a:prstGeom>
                <a:solidFill>
                  <a:srgbClr val="FFFFFF"/>
                </a:solidFill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1828800">
                    <a:defRPr sz="360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grpSp>
            <p:nvGrpSpPr>
              <p:cNvPr id="467" name="Group 281"/>
              <p:cNvGrpSpPr/>
              <p:nvPr/>
            </p:nvGrpSpPr>
            <p:grpSpPr>
              <a:xfrm>
                <a:off x="761999" y="-2"/>
                <a:ext cx="463554" cy="304807"/>
                <a:chOff x="-1" y="0"/>
                <a:chExt cx="463553" cy="304806"/>
              </a:xfrm>
            </p:grpSpPr>
            <p:sp>
              <p:nvSpPr>
                <p:cNvPr id="463" name="Line 282"/>
                <p:cNvSpPr/>
                <p:nvPr/>
              </p:nvSpPr>
              <p:spPr>
                <a:xfrm flipH="1">
                  <a:off x="-2" y="0"/>
                  <a:ext cx="3" cy="3048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64" name="Line 283"/>
                <p:cNvSpPr/>
                <p:nvPr/>
              </p:nvSpPr>
              <p:spPr>
                <a:xfrm flipV="1">
                  <a:off x="-1" y="15240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65" name="Line 284"/>
                <p:cNvSpPr/>
                <p:nvPr/>
              </p:nvSpPr>
              <p:spPr>
                <a:xfrm>
                  <a:off x="-1" y="-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66" name="Oval 285"/>
                <p:cNvSpPr/>
                <p:nvPr/>
              </p:nvSpPr>
              <p:spPr>
                <a:xfrm>
                  <a:off x="314326" y="76200"/>
                  <a:ext cx="149227" cy="149229"/>
                </a:xfrm>
                <a:prstGeom prst="ellipse">
                  <a:avLst/>
                </a:prstGeom>
                <a:solidFill>
                  <a:srgbClr val="FFFFFF"/>
                </a:solidFill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1828800">
                    <a:defRPr sz="360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sp>
            <p:nvSpPr>
              <p:cNvPr id="468" name="Line 286"/>
              <p:cNvSpPr/>
              <p:nvPr/>
            </p:nvSpPr>
            <p:spPr>
              <a:xfrm flipH="1" flipV="1">
                <a:off x="609601" y="152400"/>
                <a:ext cx="152401" cy="2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69" name="Line 287"/>
              <p:cNvSpPr/>
              <p:nvPr/>
            </p:nvSpPr>
            <p:spPr>
              <a:xfrm>
                <a:off x="1219201" y="152401"/>
                <a:ext cx="152401" cy="1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70" name="Line 288"/>
              <p:cNvSpPr/>
              <p:nvPr/>
            </p:nvSpPr>
            <p:spPr>
              <a:xfrm flipH="1" flipV="1">
                <a:off x="-1" y="152400"/>
                <a:ext cx="152402" cy="2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73" name="Line 289"/>
          <p:cNvSpPr/>
          <p:nvPr/>
        </p:nvSpPr>
        <p:spPr>
          <a:xfrm>
            <a:off x="7849002" y="6157454"/>
            <a:ext cx="609602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74" name="Line 290"/>
          <p:cNvSpPr/>
          <p:nvPr/>
        </p:nvSpPr>
        <p:spPr>
          <a:xfrm>
            <a:off x="8458602" y="6157453"/>
            <a:ext cx="2" cy="60960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75" name="Line 291"/>
          <p:cNvSpPr/>
          <p:nvPr/>
        </p:nvSpPr>
        <p:spPr>
          <a:xfrm>
            <a:off x="9220602" y="6157454"/>
            <a:ext cx="609602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76" name="Line 292"/>
          <p:cNvSpPr/>
          <p:nvPr/>
        </p:nvSpPr>
        <p:spPr>
          <a:xfrm>
            <a:off x="9830200" y="6157453"/>
            <a:ext cx="2" cy="60960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77" name="Line 293"/>
          <p:cNvSpPr/>
          <p:nvPr/>
        </p:nvSpPr>
        <p:spPr>
          <a:xfrm>
            <a:off x="10592200" y="6157454"/>
            <a:ext cx="609602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78" name="Line 294"/>
          <p:cNvSpPr/>
          <p:nvPr/>
        </p:nvSpPr>
        <p:spPr>
          <a:xfrm>
            <a:off x="11201800" y="6157453"/>
            <a:ext cx="2" cy="60960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79" name="Line 295"/>
          <p:cNvSpPr/>
          <p:nvPr/>
        </p:nvSpPr>
        <p:spPr>
          <a:xfrm>
            <a:off x="11963800" y="6157454"/>
            <a:ext cx="609602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0" name="Line 296"/>
          <p:cNvSpPr/>
          <p:nvPr/>
        </p:nvSpPr>
        <p:spPr>
          <a:xfrm>
            <a:off x="12573400" y="6157453"/>
            <a:ext cx="2" cy="60960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1" name="Line 297"/>
          <p:cNvSpPr/>
          <p:nvPr/>
        </p:nvSpPr>
        <p:spPr>
          <a:xfrm>
            <a:off x="13335399" y="6157454"/>
            <a:ext cx="609602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2" name="Line 298"/>
          <p:cNvSpPr/>
          <p:nvPr/>
        </p:nvSpPr>
        <p:spPr>
          <a:xfrm>
            <a:off x="13944999" y="6157453"/>
            <a:ext cx="2" cy="60960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3" name="Line 299"/>
          <p:cNvSpPr/>
          <p:nvPr/>
        </p:nvSpPr>
        <p:spPr>
          <a:xfrm>
            <a:off x="14706999" y="6157454"/>
            <a:ext cx="609602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4" name="Line 300"/>
          <p:cNvSpPr/>
          <p:nvPr/>
        </p:nvSpPr>
        <p:spPr>
          <a:xfrm>
            <a:off x="15316599" y="6157453"/>
            <a:ext cx="2" cy="60960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5" name="Line 301"/>
          <p:cNvSpPr/>
          <p:nvPr/>
        </p:nvSpPr>
        <p:spPr>
          <a:xfrm>
            <a:off x="16078601" y="6157454"/>
            <a:ext cx="609602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6" name="Line 302"/>
          <p:cNvSpPr/>
          <p:nvPr/>
        </p:nvSpPr>
        <p:spPr>
          <a:xfrm>
            <a:off x="16688201" y="6157453"/>
            <a:ext cx="2" cy="60960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7" name="Line 303"/>
          <p:cNvSpPr/>
          <p:nvPr/>
        </p:nvSpPr>
        <p:spPr>
          <a:xfrm>
            <a:off x="17450201" y="6157454"/>
            <a:ext cx="609602" cy="2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8" name="Line 304"/>
          <p:cNvSpPr/>
          <p:nvPr/>
        </p:nvSpPr>
        <p:spPr>
          <a:xfrm>
            <a:off x="18059801" y="6157453"/>
            <a:ext cx="2" cy="60960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512" name="Group 305"/>
          <p:cNvGrpSpPr/>
          <p:nvPr/>
        </p:nvGrpSpPr>
        <p:grpSpPr>
          <a:xfrm>
            <a:off x="6782200" y="4023851"/>
            <a:ext cx="1371605" cy="2895604"/>
            <a:chOff x="-1" y="-2"/>
            <a:chExt cx="1371603" cy="2895603"/>
          </a:xfrm>
        </p:grpSpPr>
        <p:sp>
          <p:nvSpPr>
            <p:cNvPr id="489" name="Rectangle 306"/>
            <p:cNvSpPr/>
            <p:nvPr/>
          </p:nvSpPr>
          <p:spPr>
            <a:xfrm>
              <a:off x="914400" y="1371600"/>
              <a:ext cx="457201" cy="609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490" name="Line 307"/>
            <p:cNvSpPr/>
            <p:nvPr/>
          </p:nvSpPr>
          <p:spPr>
            <a:xfrm>
              <a:off x="1066800" y="1219200"/>
              <a:ext cx="1" cy="3048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91" name="Line 308"/>
            <p:cNvSpPr/>
            <p:nvPr/>
          </p:nvSpPr>
          <p:spPr>
            <a:xfrm>
              <a:off x="1066800" y="1524000"/>
              <a:ext cx="1" cy="3048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92" name="Line 309"/>
            <p:cNvSpPr/>
            <p:nvPr/>
          </p:nvSpPr>
          <p:spPr>
            <a:xfrm>
              <a:off x="1066800" y="1828800"/>
              <a:ext cx="1" cy="4572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93" name="Line 310"/>
            <p:cNvSpPr/>
            <p:nvPr/>
          </p:nvSpPr>
          <p:spPr>
            <a:xfrm>
              <a:off x="762000" y="22860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94" name="Line 311"/>
            <p:cNvSpPr/>
            <p:nvPr/>
          </p:nvSpPr>
          <p:spPr>
            <a:xfrm>
              <a:off x="762000" y="24384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95" name="Line 312"/>
            <p:cNvSpPr/>
            <p:nvPr/>
          </p:nvSpPr>
          <p:spPr>
            <a:xfrm>
              <a:off x="1066800" y="2438400"/>
              <a:ext cx="1" cy="4572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96" name="Line 313"/>
            <p:cNvSpPr/>
            <p:nvPr/>
          </p:nvSpPr>
          <p:spPr>
            <a:xfrm>
              <a:off x="1219200" y="1676400"/>
              <a:ext cx="15240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97" name="Line 314"/>
            <p:cNvSpPr/>
            <p:nvPr/>
          </p:nvSpPr>
          <p:spPr>
            <a:xfrm flipV="1">
              <a:off x="1371600" y="152400"/>
              <a:ext cx="2" cy="15240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511" name="Group 315"/>
            <p:cNvGrpSpPr/>
            <p:nvPr/>
          </p:nvGrpSpPr>
          <p:grpSpPr>
            <a:xfrm>
              <a:off x="-2" y="-3"/>
              <a:ext cx="1371603" cy="304807"/>
              <a:chOff x="0" y="-1"/>
              <a:chExt cx="1371602" cy="304806"/>
            </a:xfrm>
          </p:grpSpPr>
          <p:grpSp>
            <p:nvGrpSpPr>
              <p:cNvPr id="502" name="Group 316"/>
              <p:cNvGrpSpPr/>
              <p:nvPr/>
            </p:nvGrpSpPr>
            <p:grpSpPr>
              <a:xfrm>
                <a:off x="152398" y="-2"/>
                <a:ext cx="463555" cy="304807"/>
                <a:chOff x="-1" y="0"/>
                <a:chExt cx="463553" cy="304806"/>
              </a:xfrm>
            </p:grpSpPr>
            <p:sp>
              <p:nvSpPr>
                <p:cNvPr id="498" name="Line 317"/>
                <p:cNvSpPr/>
                <p:nvPr/>
              </p:nvSpPr>
              <p:spPr>
                <a:xfrm flipH="1">
                  <a:off x="-2" y="0"/>
                  <a:ext cx="3" cy="3048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99" name="Line 318"/>
                <p:cNvSpPr/>
                <p:nvPr/>
              </p:nvSpPr>
              <p:spPr>
                <a:xfrm flipV="1">
                  <a:off x="-1" y="15240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0" name="Line 319"/>
                <p:cNvSpPr/>
                <p:nvPr/>
              </p:nvSpPr>
              <p:spPr>
                <a:xfrm>
                  <a:off x="-1" y="-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1" name="Oval 320"/>
                <p:cNvSpPr/>
                <p:nvPr/>
              </p:nvSpPr>
              <p:spPr>
                <a:xfrm>
                  <a:off x="314326" y="76200"/>
                  <a:ext cx="149227" cy="149229"/>
                </a:xfrm>
                <a:prstGeom prst="ellipse">
                  <a:avLst/>
                </a:prstGeom>
                <a:solidFill>
                  <a:srgbClr val="FFFFFF"/>
                </a:solidFill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1828800">
                    <a:defRPr sz="360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grpSp>
            <p:nvGrpSpPr>
              <p:cNvPr id="507" name="Group 321"/>
              <p:cNvGrpSpPr/>
              <p:nvPr/>
            </p:nvGrpSpPr>
            <p:grpSpPr>
              <a:xfrm>
                <a:off x="761999" y="-2"/>
                <a:ext cx="463554" cy="304807"/>
                <a:chOff x="-1" y="0"/>
                <a:chExt cx="463553" cy="304806"/>
              </a:xfrm>
            </p:grpSpPr>
            <p:sp>
              <p:nvSpPr>
                <p:cNvPr id="503" name="Line 322"/>
                <p:cNvSpPr/>
                <p:nvPr/>
              </p:nvSpPr>
              <p:spPr>
                <a:xfrm flipH="1">
                  <a:off x="-2" y="0"/>
                  <a:ext cx="3" cy="3048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4" name="Line 323"/>
                <p:cNvSpPr/>
                <p:nvPr/>
              </p:nvSpPr>
              <p:spPr>
                <a:xfrm flipV="1">
                  <a:off x="-1" y="15240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5" name="Line 324"/>
                <p:cNvSpPr/>
                <p:nvPr/>
              </p:nvSpPr>
              <p:spPr>
                <a:xfrm>
                  <a:off x="-1" y="-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6" name="Oval 325"/>
                <p:cNvSpPr/>
                <p:nvPr/>
              </p:nvSpPr>
              <p:spPr>
                <a:xfrm>
                  <a:off x="314326" y="76200"/>
                  <a:ext cx="149227" cy="149229"/>
                </a:xfrm>
                <a:prstGeom prst="ellipse">
                  <a:avLst/>
                </a:prstGeom>
                <a:solidFill>
                  <a:srgbClr val="FFFFFF"/>
                </a:solidFill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1828800">
                    <a:defRPr sz="360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sp>
            <p:nvSpPr>
              <p:cNvPr id="508" name="Line 326"/>
              <p:cNvSpPr/>
              <p:nvPr/>
            </p:nvSpPr>
            <p:spPr>
              <a:xfrm flipH="1" flipV="1">
                <a:off x="609601" y="152400"/>
                <a:ext cx="152401" cy="2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09" name="Line 327"/>
              <p:cNvSpPr/>
              <p:nvPr/>
            </p:nvSpPr>
            <p:spPr>
              <a:xfrm>
                <a:off x="1219201" y="152401"/>
                <a:ext cx="152401" cy="1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10" name="Line 328"/>
              <p:cNvSpPr/>
              <p:nvPr/>
            </p:nvSpPr>
            <p:spPr>
              <a:xfrm flipH="1" flipV="1">
                <a:off x="-1" y="152400"/>
                <a:ext cx="152402" cy="2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536" name="Group 329"/>
          <p:cNvGrpSpPr/>
          <p:nvPr/>
        </p:nvGrpSpPr>
        <p:grpSpPr>
          <a:xfrm>
            <a:off x="8153800" y="4023851"/>
            <a:ext cx="1371605" cy="2895604"/>
            <a:chOff x="-1" y="-2"/>
            <a:chExt cx="1371603" cy="2895603"/>
          </a:xfrm>
        </p:grpSpPr>
        <p:sp>
          <p:nvSpPr>
            <p:cNvPr id="513" name="Rectangle 330"/>
            <p:cNvSpPr/>
            <p:nvPr/>
          </p:nvSpPr>
          <p:spPr>
            <a:xfrm>
              <a:off x="914400" y="1371600"/>
              <a:ext cx="457201" cy="609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514" name="Line 331"/>
            <p:cNvSpPr/>
            <p:nvPr/>
          </p:nvSpPr>
          <p:spPr>
            <a:xfrm>
              <a:off x="1066800" y="1219200"/>
              <a:ext cx="1" cy="3048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15" name="Line 332"/>
            <p:cNvSpPr/>
            <p:nvPr/>
          </p:nvSpPr>
          <p:spPr>
            <a:xfrm>
              <a:off x="1066800" y="1524000"/>
              <a:ext cx="1" cy="3048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16" name="Line 333"/>
            <p:cNvSpPr/>
            <p:nvPr/>
          </p:nvSpPr>
          <p:spPr>
            <a:xfrm>
              <a:off x="1066800" y="1828800"/>
              <a:ext cx="1" cy="4572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17" name="Line 334"/>
            <p:cNvSpPr/>
            <p:nvPr/>
          </p:nvSpPr>
          <p:spPr>
            <a:xfrm>
              <a:off x="762000" y="22860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18" name="Line 335"/>
            <p:cNvSpPr/>
            <p:nvPr/>
          </p:nvSpPr>
          <p:spPr>
            <a:xfrm>
              <a:off x="762000" y="24384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19" name="Line 336"/>
            <p:cNvSpPr/>
            <p:nvPr/>
          </p:nvSpPr>
          <p:spPr>
            <a:xfrm>
              <a:off x="1066800" y="2438400"/>
              <a:ext cx="1" cy="4572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20" name="Line 337"/>
            <p:cNvSpPr/>
            <p:nvPr/>
          </p:nvSpPr>
          <p:spPr>
            <a:xfrm>
              <a:off x="1219200" y="1676400"/>
              <a:ext cx="15240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21" name="Line 338"/>
            <p:cNvSpPr/>
            <p:nvPr/>
          </p:nvSpPr>
          <p:spPr>
            <a:xfrm flipV="1">
              <a:off x="1371600" y="152400"/>
              <a:ext cx="2" cy="15240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535" name="Group 339"/>
            <p:cNvGrpSpPr/>
            <p:nvPr/>
          </p:nvGrpSpPr>
          <p:grpSpPr>
            <a:xfrm>
              <a:off x="-2" y="-3"/>
              <a:ext cx="1371603" cy="304807"/>
              <a:chOff x="0" y="-1"/>
              <a:chExt cx="1371602" cy="304806"/>
            </a:xfrm>
          </p:grpSpPr>
          <p:grpSp>
            <p:nvGrpSpPr>
              <p:cNvPr id="526" name="Group 340"/>
              <p:cNvGrpSpPr/>
              <p:nvPr/>
            </p:nvGrpSpPr>
            <p:grpSpPr>
              <a:xfrm>
                <a:off x="152398" y="-2"/>
                <a:ext cx="463555" cy="304807"/>
                <a:chOff x="-1" y="0"/>
                <a:chExt cx="463553" cy="304806"/>
              </a:xfrm>
            </p:grpSpPr>
            <p:sp>
              <p:nvSpPr>
                <p:cNvPr id="522" name="Line 341"/>
                <p:cNvSpPr/>
                <p:nvPr/>
              </p:nvSpPr>
              <p:spPr>
                <a:xfrm flipH="1">
                  <a:off x="-2" y="0"/>
                  <a:ext cx="3" cy="3048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3" name="Line 342"/>
                <p:cNvSpPr/>
                <p:nvPr/>
              </p:nvSpPr>
              <p:spPr>
                <a:xfrm flipV="1">
                  <a:off x="-1" y="15240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4" name="Line 343"/>
                <p:cNvSpPr/>
                <p:nvPr/>
              </p:nvSpPr>
              <p:spPr>
                <a:xfrm>
                  <a:off x="-1" y="-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5" name="Oval 344"/>
                <p:cNvSpPr/>
                <p:nvPr/>
              </p:nvSpPr>
              <p:spPr>
                <a:xfrm>
                  <a:off x="314326" y="76200"/>
                  <a:ext cx="149227" cy="149229"/>
                </a:xfrm>
                <a:prstGeom prst="ellipse">
                  <a:avLst/>
                </a:prstGeom>
                <a:solidFill>
                  <a:srgbClr val="FFFFFF"/>
                </a:solidFill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1828800">
                    <a:defRPr sz="360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grpSp>
            <p:nvGrpSpPr>
              <p:cNvPr id="531" name="Group 345"/>
              <p:cNvGrpSpPr/>
              <p:nvPr/>
            </p:nvGrpSpPr>
            <p:grpSpPr>
              <a:xfrm>
                <a:off x="761999" y="-2"/>
                <a:ext cx="463554" cy="304807"/>
                <a:chOff x="-1" y="0"/>
                <a:chExt cx="463553" cy="304806"/>
              </a:xfrm>
            </p:grpSpPr>
            <p:sp>
              <p:nvSpPr>
                <p:cNvPr id="527" name="Line 346"/>
                <p:cNvSpPr/>
                <p:nvPr/>
              </p:nvSpPr>
              <p:spPr>
                <a:xfrm flipH="1">
                  <a:off x="-2" y="0"/>
                  <a:ext cx="3" cy="3048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8" name="Line 347"/>
                <p:cNvSpPr/>
                <p:nvPr/>
              </p:nvSpPr>
              <p:spPr>
                <a:xfrm flipV="1">
                  <a:off x="-1" y="15240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9" name="Line 348"/>
                <p:cNvSpPr/>
                <p:nvPr/>
              </p:nvSpPr>
              <p:spPr>
                <a:xfrm>
                  <a:off x="-1" y="-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30" name="Oval 349"/>
                <p:cNvSpPr/>
                <p:nvPr/>
              </p:nvSpPr>
              <p:spPr>
                <a:xfrm>
                  <a:off x="314326" y="76200"/>
                  <a:ext cx="149227" cy="149229"/>
                </a:xfrm>
                <a:prstGeom prst="ellipse">
                  <a:avLst/>
                </a:prstGeom>
                <a:solidFill>
                  <a:srgbClr val="FFFFFF"/>
                </a:solidFill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1828800">
                    <a:defRPr sz="360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sp>
            <p:nvSpPr>
              <p:cNvPr id="532" name="Line 350"/>
              <p:cNvSpPr/>
              <p:nvPr/>
            </p:nvSpPr>
            <p:spPr>
              <a:xfrm flipH="1" flipV="1">
                <a:off x="609601" y="152400"/>
                <a:ext cx="152401" cy="2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33" name="Line 351"/>
              <p:cNvSpPr/>
              <p:nvPr/>
            </p:nvSpPr>
            <p:spPr>
              <a:xfrm>
                <a:off x="1219201" y="152401"/>
                <a:ext cx="152401" cy="1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34" name="Line 352"/>
              <p:cNvSpPr/>
              <p:nvPr/>
            </p:nvSpPr>
            <p:spPr>
              <a:xfrm flipH="1" flipV="1">
                <a:off x="-1" y="152400"/>
                <a:ext cx="152402" cy="2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560" name="Group 353"/>
          <p:cNvGrpSpPr/>
          <p:nvPr/>
        </p:nvGrpSpPr>
        <p:grpSpPr>
          <a:xfrm>
            <a:off x="9525398" y="4023851"/>
            <a:ext cx="1371605" cy="2895604"/>
            <a:chOff x="-1" y="-2"/>
            <a:chExt cx="1371603" cy="2895603"/>
          </a:xfrm>
        </p:grpSpPr>
        <p:sp>
          <p:nvSpPr>
            <p:cNvPr id="537" name="Rectangle 354"/>
            <p:cNvSpPr/>
            <p:nvPr/>
          </p:nvSpPr>
          <p:spPr>
            <a:xfrm>
              <a:off x="914400" y="1371600"/>
              <a:ext cx="457201" cy="609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538" name="Line 355"/>
            <p:cNvSpPr/>
            <p:nvPr/>
          </p:nvSpPr>
          <p:spPr>
            <a:xfrm>
              <a:off x="1066800" y="1219200"/>
              <a:ext cx="1" cy="3048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39" name="Line 356"/>
            <p:cNvSpPr/>
            <p:nvPr/>
          </p:nvSpPr>
          <p:spPr>
            <a:xfrm>
              <a:off x="1066800" y="1524000"/>
              <a:ext cx="1" cy="3048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40" name="Line 357"/>
            <p:cNvSpPr/>
            <p:nvPr/>
          </p:nvSpPr>
          <p:spPr>
            <a:xfrm>
              <a:off x="1066800" y="1828800"/>
              <a:ext cx="1" cy="4572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41" name="Line 358"/>
            <p:cNvSpPr/>
            <p:nvPr/>
          </p:nvSpPr>
          <p:spPr>
            <a:xfrm>
              <a:off x="762000" y="22860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42" name="Line 359"/>
            <p:cNvSpPr/>
            <p:nvPr/>
          </p:nvSpPr>
          <p:spPr>
            <a:xfrm>
              <a:off x="762000" y="24384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43" name="Line 360"/>
            <p:cNvSpPr/>
            <p:nvPr/>
          </p:nvSpPr>
          <p:spPr>
            <a:xfrm>
              <a:off x="1066800" y="2438400"/>
              <a:ext cx="1" cy="4572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44" name="Line 361"/>
            <p:cNvSpPr/>
            <p:nvPr/>
          </p:nvSpPr>
          <p:spPr>
            <a:xfrm>
              <a:off x="1219200" y="1676400"/>
              <a:ext cx="15240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45" name="Line 362"/>
            <p:cNvSpPr/>
            <p:nvPr/>
          </p:nvSpPr>
          <p:spPr>
            <a:xfrm flipV="1">
              <a:off x="1371600" y="152400"/>
              <a:ext cx="2" cy="15240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559" name="Group 363"/>
            <p:cNvGrpSpPr/>
            <p:nvPr/>
          </p:nvGrpSpPr>
          <p:grpSpPr>
            <a:xfrm>
              <a:off x="-2" y="-3"/>
              <a:ext cx="1371603" cy="304807"/>
              <a:chOff x="0" y="-1"/>
              <a:chExt cx="1371602" cy="304806"/>
            </a:xfrm>
          </p:grpSpPr>
          <p:grpSp>
            <p:nvGrpSpPr>
              <p:cNvPr id="550" name="Group 364"/>
              <p:cNvGrpSpPr/>
              <p:nvPr/>
            </p:nvGrpSpPr>
            <p:grpSpPr>
              <a:xfrm>
                <a:off x="152398" y="-2"/>
                <a:ext cx="463555" cy="304807"/>
                <a:chOff x="-1" y="0"/>
                <a:chExt cx="463553" cy="304806"/>
              </a:xfrm>
            </p:grpSpPr>
            <p:sp>
              <p:nvSpPr>
                <p:cNvPr id="546" name="Line 365"/>
                <p:cNvSpPr/>
                <p:nvPr/>
              </p:nvSpPr>
              <p:spPr>
                <a:xfrm flipH="1">
                  <a:off x="-2" y="0"/>
                  <a:ext cx="3" cy="3048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47" name="Line 366"/>
                <p:cNvSpPr/>
                <p:nvPr/>
              </p:nvSpPr>
              <p:spPr>
                <a:xfrm flipV="1">
                  <a:off x="-1" y="15240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48" name="Line 367"/>
                <p:cNvSpPr/>
                <p:nvPr/>
              </p:nvSpPr>
              <p:spPr>
                <a:xfrm>
                  <a:off x="-1" y="-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49" name="Oval 368"/>
                <p:cNvSpPr/>
                <p:nvPr/>
              </p:nvSpPr>
              <p:spPr>
                <a:xfrm>
                  <a:off x="314326" y="76200"/>
                  <a:ext cx="149227" cy="149229"/>
                </a:xfrm>
                <a:prstGeom prst="ellipse">
                  <a:avLst/>
                </a:prstGeom>
                <a:solidFill>
                  <a:srgbClr val="FFFFFF"/>
                </a:solidFill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1828800">
                    <a:defRPr sz="360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grpSp>
            <p:nvGrpSpPr>
              <p:cNvPr id="555" name="Group 369"/>
              <p:cNvGrpSpPr/>
              <p:nvPr/>
            </p:nvGrpSpPr>
            <p:grpSpPr>
              <a:xfrm>
                <a:off x="761999" y="-2"/>
                <a:ext cx="463554" cy="304807"/>
                <a:chOff x="-1" y="0"/>
                <a:chExt cx="463553" cy="304806"/>
              </a:xfrm>
            </p:grpSpPr>
            <p:sp>
              <p:nvSpPr>
                <p:cNvPr id="551" name="Line 370"/>
                <p:cNvSpPr/>
                <p:nvPr/>
              </p:nvSpPr>
              <p:spPr>
                <a:xfrm flipH="1">
                  <a:off x="-2" y="0"/>
                  <a:ext cx="3" cy="3048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52" name="Line 371"/>
                <p:cNvSpPr/>
                <p:nvPr/>
              </p:nvSpPr>
              <p:spPr>
                <a:xfrm flipV="1">
                  <a:off x="-1" y="15240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53" name="Line 372"/>
                <p:cNvSpPr/>
                <p:nvPr/>
              </p:nvSpPr>
              <p:spPr>
                <a:xfrm>
                  <a:off x="-1" y="-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54" name="Oval 373"/>
                <p:cNvSpPr/>
                <p:nvPr/>
              </p:nvSpPr>
              <p:spPr>
                <a:xfrm>
                  <a:off x="314326" y="76200"/>
                  <a:ext cx="149227" cy="149229"/>
                </a:xfrm>
                <a:prstGeom prst="ellipse">
                  <a:avLst/>
                </a:prstGeom>
                <a:solidFill>
                  <a:srgbClr val="FFFFFF"/>
                </a:solidFill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1828800">
                    <a:defRPr sz="360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sp>
            <p:nvSpPr>
              <p:cNvPr id="556" name="Line 374"/>
              <p:cNvSpPr/>
              <p:nvPr/>
            </p:nvSpPr>
            <p:spPr>
              <a:xfrm flipH="1" flipV="1">
                <a:off x="609601" y="152400"/>
                <a:ext cx="152401" cy="2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57" name="Line 375"/>
              <p:cNvSpPr/>
              <p:nvPr/>
            </p:nvSpPr>
            <p:spPr>
              <a:xfrm>
                <a:off x="1219201" y="152401"/>
                <a:ext cx="152401" cy="1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58" name="Line 376"/>
              <p:cNvSpPr/>
              <p:nvPr/>
            </p:nvSpPr>
            <p:spPr>
              <a:xfrm flipH="1" flipV="1">
                <a:off x="-1" y="152400"/>
                <a:ext cx="152402" cy="2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584" name="Group 377"/>
          <p:cNvGrpSpPr/>
          <p:nvPr/>
        </p:nvGrpSpPr>
        <p:grpSpPr>
          <a:xfrm>
            <a:off x="10896998" y="4023851"/>
            <a:ext cx="1371605" cy="2895604"/>
            <a:chOff x="-1" y="-2"/>
            <a:chExt cx="1371603" cy="2895603"/>
          </a:xfrm>
        </p:grpSpPr>
        <p:sp>
          <p:nvSpPr>
            <p:cNvPr id="561" name="Rectangle 378"/>
            <p:cNvSpPr/>
            <p:nvPr/>
          </p:nvSpPr>
          <p:spPr>
            <a:xfrm>
              <a:off x="914400" y="1371600"/>
              <a:ext cx="457201" cy="609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562" name="Line 379"/>
            <p:cNvSpPr/>
            <p:nvPr/>
          </p:nvSpPr>
          <p:spPr>
            <a:xfrm>
              <a:off x="1066800" y="1219200"/>
              <a:ext cx="1" cy="3048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63" name="Line 380"/>
            <p:cNvSpPr/>
            <p:nvPr/>
          </p:nvSpPr>
          <p:spPr>
            <a:xfrm>
              <a:off x="1066800" y="1524000"/>
              <a:ext cx="1" cy="3048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64" name="Line 381"/>
            <p:cNvSpPr/>
            <p:nvPr/>
          </p:nvSpPr>
          <p:spPr>
            <a:xfrm>
              <a:off x="1066800" y="1828800"/>
              <a:ext cx="1" cy="4572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65" name="Line 382"/>
            <p:cNvSpPr/>
            <p:nvPr/>
          </p:nvSpPr>
          <p:spPr>
            <a:xfrm>
              <a:off x="762000" y="22860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66" name="Line 383"/>
            <p:cNvSpPr/>
            <p:nvPr/>
          </p:nvSpPr>
          <p:spPr>
            <a:xfrm>
              <a:off x="762000" y="24384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67" name="Line 384"/>
            <p:cNvSpPr/>
            <p:nvPr/>
          </p:nvSpPr>
          <p:spPr>
            <a:xfrm>
              <a:off x="1066800" y="2438400"/>
              <a:ext cx="1" cy="4572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68" name="Line 385"/>
            <p:cNvSpPr/>
            <p:nvPr/>
          </p:nvSpPr>
          <p:spPr>
            <a:xfrm>
              <a:off x="1219200" y="1676400"/>
              <a:ext cx="15240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69" name="Line 386"/>
            <p:cNvSpPr/>
            <p:nvPr/>
          </p:nvSpPr>
          <p:spPr>
            <a:xfrm flipV="1">
              <a:off x="1371600" y="152400"/>
              <a:ext cx="2" cy="15240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583" name="Group 387"/>
            <p:cNvGrpSpPr/>
            <p:nvPr/>
          </p:nvGrpSpPr>
          <p:grpSpPr>
            <a:xfrm>
              <a:off x="-2" y="-3"/>
              <a:ext cx="1371603" cy="304807"/>
              <a:chOff x="0" y="-1"/>
              <a:chExt cx="1371602" cy="304806"/>
            </a:xfrm>
          </p:grpSpPr>
          <p:grpSp>
            <p:nvGrpSpPr>
              <p:cNvPr id="574" name="Group 388"/>
              <p:cNvGrpSpPr/>
              <p:nvPr/>
            </p:nvGrpSpPr>
            <p:grpSpPr>
              <a:xfrm>
                <a:off x="152398" y="-2"/>
                <a:ext cx="463555" cy="304807"/>
                <a:chOff x="-1" y="0"/>
                <a:chExt cx="463553" cy="304806"/>
              </a:xfrm>
            </p:grpSpPr>
            <p:sp>
              <p:nvSpPr>
                <p:cNvPr id="570" name="Line 389"/>
                <p:cNvSpPr/>
                <p:nvPr/>
              </p:nvSpPr>
              <p:spPr>
                <a:xfrm flipH="1">
                  <a:off x="-2" y="0"/>
                  <a:ext cx="3" cy="3048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71" name="Line 390"/>
                <p:cNvSpPr/>
                <p:nvPr/>
              </p:nvSpPr>
              <p:spPr>
                <a:xfrm flipV="1">
                  <a:off x="-1" y="15240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72" name="Line 391"/>
                <p:cNvSpPr/>
                <p:nvPr/>
              </p:nvSpPr>
              <p:spPr>
                <a:xfrm>
                  <a:off x="-1" y="-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73" name="Oval 392"/>
                <p:cNvSpPr/>
                <p:nvPr/>
              </p:nvSpPr>
              <p:spPr>
                <a:xfrm>
                  <a:off x="314326" y="76200"/>
                  <a:ext cx="149227" cy="149229"/>
                </a:xfrm>
                <a:prstGeom prst="ellipse">
                  <a:avLst/>
                </a:prstGeom>
                <a:solidFill>
                  <a:srgbClr val="FFFFFF"/>
                </a:solidFill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1828800">
                    <a:defRPr sz="360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grpSp>
            <p:nvGrpSpPr>
              <p:cNvPr id="579" name="Group 393"/>
              <p:cNvGrpSpPr/>
              <p:nvPr/>
            </p:nvGrpSpPr>
            <p:grpSpPr>
              <a:xfrm>
                <a:off x="761999" y="-2"/>
                <a:ext cx="463554" cy="304807"/>
                <a:chOff x="-1" y="0"/>
                <a:chExt cx="463553" cy="304806"/>
              </a:xfrm>
            </p:grpSpPr>
            <p:sp>
              <p:nvSpPr>
                <p:cNvPr id="575" name="Line 394"/>
                <p:cNvSpPr/>
                <p:nvPr/>
              </p:nvSpPr>
              <p:spPr>
                <a:xfrm flipH="1">
                  <a:off x="-2" y="0"/>
                  <a:ext cx="3" cy="3048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76" name="Line 395"/>
                <p:cNvSpPr/>
                <p:nvPr/>
              </p:nvSpPr>
              <p:spPr>
                <a:xfrm flipV="1">
                  <a:off x="-1" y="15240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77" name="Line 396"/>
                <p:cNvSpPr/>
                <p:nvPr/>
              </p:nvSpPr>
              <p:spPr>
                <a:xfrm>
                  <a:off x="-1" y="-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78" name="Oval 397"/>
                <p:cNvSpPr/>
                <p:nvPr/>
              </p:nvSpPr>
              <p:spPr>
                <a:xfrm>
                  <a:off x="314326" y="76200"/>
                  <a:ext cx="149227" cy="149229"/>
                </a:xfrm>
                <a:prstGeom prst="ellipse">
                  <a:avLst/>
                </a:prstGeom>
                <a:solidFill>
                  <a:srgbClr val="FFFFFF"/>
                </a:solidFill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1828800">
                    <a:defRPr sz="360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sp>
            <p:nvSpPr>
              <p:cNvPr id="580" name="Line 398"/>
              <p:cNvSpPr/>
              <p:nvPr/>
            </p:nvSpPr>
            <p:spPr>
              <a:xfrm flipH="1" flipV="1">
                <a:off x="609601" y="152400"/>
                <a:ext cx="152401" cy="2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81" name="Line 399"/>
              <p:cNvSpPr/>
              <p:nvPr/>
            </p:nvSpPr>
            <p:spPr>
              <a:xfrm>
                <a:off x="1219201" y="152401"/>
                <a:ext cx="152401" cy="1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82" name="Line 400"/>
              <p:cNvSpPr/>
              <p:nvPr/>
            </p:nvSpPr>
            <p:spPr>
              <a:xfrm flipH="1" flipV="1">
                <a:off x="-1" y="152400"/>
                <a:ext cx="152402" cy="2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608" name="Group 401"/>
          <p:cNvGrpSpPr/>
          <p:nvPr/>
        </p:nvGrpSpPr>
        <p:grpSpPr>
          <a:xfrm>
            <a:off x="12268598" y="4023851"/>
            <a:ext cx="1371605" cy="2895604"/>
            <a:chOff x="-1" y="-2"/>
            <a:chExt cx="1371603" cy="2895603"/>
          </a:xfrm>
        </p:grpSpPr>
        <p:sp>
          <p:nvSpPr>
            <p:cNvPr id="585" name="Rectangle 402"/>
            <p:cNvSpPr/>
            <p:nvPr/>
          </p:nvSpPr>
          <p:spPr>
            <a:xfrm>
              <a:off x="914400" y="1371600"/>
              <a:ext cx="457201" cy="609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586" name="Line 403"/>
            <p:cNvSpPr/>
            <p:nvPr/>
          </p:nvSpPr>
          <p:spPr>
            <a:xfrm>
              <a:off x="1066800" y="1219200"/>
              <a:ext cx="1" cy="3048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87" name="Line 404"/>
            <p:cNvSpPr/>
            <p:nvPr/>
          </p:nvSpPr>
          <p:spPr>
            <a:xfrm>
              <a:off x="1066800" y="1524000"/>
              <a:ext cx="1" cy="3048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88" name="Line 405"/>
            <p:cNvSpPr/>
            <p:nvPr/>
          </p:nvSpPr>
          <p:spPr>
            <a:xfrm>
              <a:off x="1066800" y="1828800"/>
              <a:ext cx="1" cy="4572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89" name="Line 406"/>
            <p:cNvSpPr/>
            <p:nvPr/>
          </p:nvSpPr>
          <p:spPr>
            <a:xfrm>
              <a:off x="762000" y="22860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90" name="Line 407"/>
            <p:cNvSpPr/>
            <p:nvPr/>
          </p:nvSpPr>
          <p:spPr>
            <a:xfrm>
              <a:off x="762000" y="24384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91" name="Line 408"/>
            <p:cNvSpPr/>
            <p:nvPr/>
          </p:nvSpPr>
          <p:spPr>
            <a:xfrm>
              <a:off x="1066800" y="2438400"/>
              <a:ext cx="1" cy="4572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92" name="Line 409"/>
            <p:cNvSpPr/>
            <p:nvPr/>
          </p:nvSpPr>
          <p:spPr>
            <a:xfrm>
              <a:off x="1219200" y="1676400"/>
              <a:ext cx="15240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93" name="Line 410"/>
            <p:cNvSpPr/>
            <p:nvPr/>
          </p:nvSpPr>
          <p:spPr>
            <a:xfrm flipV="1">
              <a:off x="1371600" y="152400"/>
              <a:ext cx="2" cy="15240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607" name="Group 411"/>
            <p:cNvGrpSpPr/>
            <p:nvPr/>
          </p:nvGrpSpPr>
          <p:grpSpPr>
            <a:xfrm>
              <a:off x="-2" y="-3"/>
              <a:ext cx="1371603" cy="304807"/>
              <a:chOff x="0" y="-1"/>
              <a:chExt cx="1371602" cy="304806"/>
            </a:xfrm>
          </p:grpSpPr>
          <p:grpSp>
            <p:nvGrpSpPr>
              <p:cNvPr id="598" name="Group 412"/>
              <p:cNvGrpSpPr/>
              <p:nvPr/>
            </p:nvGrpSpPr>
            <p:grpSpPr>
              <a:xfrm>
                <a:off x="152398" y="-2"/>
                <a:ext cx="463555" cy="304807"/>
                <a:chOff x="-1" y="0"/>
                <a:chExt cx="463553" cy="304806"/>
              </a:xfrm>
            </p:grpSpPr>
            <p:sp>
              <p:nvSpPr>
                <p:cNvPr id="594" name="Line 413"/>
                <p:cNvSpPr/>
                <p:nvPr/>
              </p:nvSpPr>
              <p:spPr>
                <a:xfrm flipH="1">
                  <a:off x="-2" y="0"/>
                  <a:ext cx="3" cy="3048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95" name="Line 414"/>
                <p:cNvSpPr/>
                <p:nvPr/>
              </p:nvSpPr>
              <p:spPr>
                <a:xfrm flipV="1">
                  <a:off x="-1" y="15240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96" name="Line 415"/>
                <p:cNvSpPr/>
                <p:nvPr/>
              </p:nvSpPr>
              <p:spPr>
                <a:xfrm>
                  <a:off x="-1" y="-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97" name="Oval 416"/>
                <p:cNvSpPr/>
                <p:nvPr/>
              </p:nvSpPr>
              <p:spPr>
                <a:xfrm>
                  <a:off x="314326" y="76200"/>
                  <a:ext cx="149227" cy="149229"/>
                </a:xfrm>
                <a:prstGeom prst="ellipse">
                  <a:avLst/>
                </a:prstGeom>
                <a:solidFill>
                  <a:srgbClr val="FFFFFF"/>
                </a:solidFill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1828800">
                    <a:defRPr sz="360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grpSp>
            <p:nvGrpSpPr>
              <p:cNvPr id="603" name="Group 417"/>
              <p:cNvGrpSpPr/>
              <p:nvPr/>
            </p:nvGrpSpPr>
            <p:grpSpPr>
              <a:xfrm>
                <a:off x="761999" y="-2"/>
                <a:ext cx="463554" cy="304807"/>
                <a:chOff x="-1" y="0"/>
                <a:chExt cx="463553" cy="304806"/>
              </a:xfrm>
            </p:grpSpPr>
            <p:sp>
              <p:nvSpPr>
                <p:cNvPr id="599" name="Line 418"/>
                <p:cNvSpPr/>
                <p:nvPr/>
              </p:nvSpPr>
              <p:spPr>
                <a:xfrm flipH="1">
                  <a:off x="-2" y="0"/>
                  <a:ext cx="3" cy="3048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00" name="Line 419"/>
                <p:cNvSpPr/>
                <p:nvPr/>
              </p:nvSpPr>
              <p:spPr>
                <a:xfrm flipV="1">
                  <a:off x="-1" y="15240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01" name="Line 420"/>
                <p:cNvSpPr/>
                <p:nvPr/>
              </p:nvSpPr>
              <p:spPr>
                <a:xfrm>
                  <a:off x="-1" y="-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02" name="Oval 421"/>
                <p:cNvSpPr/>
                <p:nvPr/>
              </p:nvSpPr>
              <p:spPr>
                <a:xfrm>
                  <a:off x="314326" y="76200"/>
                  <a:ext cx="149227" cy="149229"/>
                </a:xfrm>
                <a:prstGeom prst="ellipse">
                  <a:avLst/>
                </a:prstGeom>
                <a:solidFill>
                  <a:srgbClr val="FFFFFF"/>
                </a:solidFill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1828800">
                    <a:defRPr sz="360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sp>
            <p:nvSpPr>
              <p:cNvPr id="604" name="Line 422"/>
              <p:cNvSpPr/>
              <p:nvPr/>
            </p:nvSpPr>
            <p:spPr>
              <a:xfrm flipH="1" flipV="1">
                <a:off x="609601" y="152400"/>
                <a:ext cx="152401" cy="2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5" name="Line 423"/>
              <p:cNvSpPr/>
              <p:nvPr/>
            </p:nvSpPr>
            <p:spPr>
              <a:xfrm>
                <a:off x="1219201" y="152401"/>
                <a:ext cx="152401" cy="1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6" name="Line 424"/>
              <p:cNvSpPr/>
              <p:nvPr/>
            </p:nvSpPr>
            <p:spPr>
              <a:xfrm flipH="1" flipV="1">
                <a:off x="-1" y="152400"/>
                <a:ext cx="152402" cy="2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632" name="Group 425"/>
          <p:cNvGrpSpPr/>
          <p:nvPr/>
        </p:nvGrpSpPr>
        <p:grpSpPr>
          <a:xfrm>
            <a:off x="13640198" y="4023851"/>
            <a:ext cx="1371604" cy="2895604"/>
            <a:chOff x="-1" y="-2"/>
            <a:chExt cx="1371603" cy="2895603"/>
          </a:xfrm>
        </p:grpSpPr>
        <p:sp>
          <p:nvSpPr>
            <p:cNvPr id="609" name="Rectangle 426"/>
            <p:cNvSpPr/>
            <p:nvPr/>
          </p:nvSpPr>
          <p:spPr>
            <a:xfrm>
              <a:off x="914400" y="1371600"/>
              <a:ext cx="457201" cy="609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610" name="Line 427"/>
            <p:cNvSpPr/>
            <p:nvPr/>
          </p:nvSpPr>
          <p:spPr>
            <a:xfrm>
              <a:off x="1066800" y="1219200"/>
              <a:ext cx="1" cy="3048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11" name="Line 428"/>
            <p:cNvSpPr/>
            <p:nvPr/>
          </p:nvSpPr>
          <p:spPr>
            <a:xfrm>
              <a:off x="1066800" y="1524000"/>
              <a:ext cx="1" cy="3048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12" name="Line 429"/>
            <p:cNvSpPr/>
            <p:nvPr/>
          </p:nvSpPr>
          <p:spPr>
            <a:xfrm>
              <a:off x="1066800" y="1828800"/>
              <a:ext cx="1" cy="4572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13" name="Line 430"/>
            <p:cNvSpPr/>
            <p:nvPr/>
          </p:nvSpPr>
          <p:spPr>
            <a:xfrm>
              <a:off x="762000" y="22860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14" name="Line 431"/>
            <p:cNvSpPr/>
            <p:nvPr/>
          </p:nvSpPr>
          <p:spPr>
            <a:xfrm>
              <a:off x="762000" y="24384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15" name="Line 432"/>
            <p:cNvSpPr/>
            <p:nvPr/>
          </p:nvSpPr>
          <p:spPr>
            <a:xfrm>
              <a:off x="1066800" y="2438400"/>
              <a:ext cx="1" cy="4572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16" name="Line 433"/>
            <p:cNvSpPr/>
            <p:nvPr/>
          </p:nvSpPr>
          <p:spPr>
            <a:xfrm>
              <a:off x="1219200" y="1676400"/>
              <a:ext cx="15240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17" name="Line 434"/>
            <p:cNvSpPr/>
            <p:nvPr/>
          </p:nvSpPr>
          <p:spPr>
            <a:xfrm flipV="1">
              <a:off x="1371600" y="152400"/>
              <a:ext cx="2" cy="15240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631" name="Group 435"/>
            <p:cNvGrpSpPr/>
            <p:nvPr/>
          </p:nvGrpSpPr>
          <p:grpSpPr>
            <a:xfrm>
              <a:off x="-2" y="-3"/>
              <a:ext cx="1371603" cy="304807"/>
              <a:chOff x="0" y="-1"/>
              <a:chExt cx="1371602" cy="304806"/>
            </a:xfrm>
          </p:grpSpPr>
          <p:grpSp>
            <p:nvGrpSpPr>
              <p:cNvPr id="622" name="Group 436"/>
              <p:cNvGrpSpPr/>
              <p:nvPr/>
            </p:nvGrpSpPr>
            <p:grpSpPr>
              <a:xfrm>
                <a:off x="152398" y="-2"/>
                <a:ext cx="463555" cy="304807"/>
                <a:chOff x="-1" y="0"/>
                <a:chExt cx="463553" cy="304806"/>
              </a:xfrm>
            </p:grpSpPr>
            <p:sp>
              <p:nvSpPr>
                <p:cNvPr id="618" name="Line 437"/>
                <p:cNvSpPr/>
                <p:nvPr/>
              </p:nvSpPr>
              <p:spPr>
                <a:xfrm flipH="1">
                  <a:off x="-2" y="0"/>
                  <a:ext cx="3" cy="3048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9" name="Line 438"/>
                <p:cNvSpPr/>
                <p:nvPr/>
              </p:nvSpPr>
              <p:spPr>
                <a:xfrm flipV="1">
                  <a:off x="-1" y="15240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0" name="Line 439"/>
                <p:cNvSpPr/>
                <p:nvPr/>
              </p:nvSpPr>
              <p:spPr>
                <a:xfrm>
                  <a:off x="-1" y="-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1" name="Oval 440"/>
                <p:cNvSpPr/>
                <p:nvPr/>
              </p:nvSpPr>
              <p:spPr>
                <a:xfrm>
                  <a:off x="314326" y="76200"/>
                  <a:ext cx="149227" cy="149229"/>
                </a:xfrm>
                <a:prstGeom prst="ellipse">
                  <a:avLst/>
                </a:prstGeom>
                <a:solidFill>
                  <a:srgbClr val="FFFFFF"/>
                </a:solidFill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1828800">
                    <a:defRPr sz="360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grpSp>
            <p:nvGrpSpPr>
              <p:cNvPr id="627" name="Group 441"/>
              <p:cNvGrpSpPr/>
              <p:nvPr/>
            </p:nvGrpSpPr>
            <p:grpSpPr>
              <a:xfrm>
                <a:off x="761999" y="-2"/>
                <a:ext cx="463554" cy="304807"/>
                <a:chOff x="-1" y="0"/>
                <a:chExt cx="463553" cy="304806"/>
              </a:xfrm>
            </p:grpSpPr>
            <p:sp>
              <p:nvSpPr>
                <p:cNvPr id="623" name="Line 442"/>
                <p:cNvSpPr/>
                <p:nvPr/>
              </p:nvSpPr>
              <p:spPr>
                <a:xfrm flipH="1">
                  <a:off x="-2" y="0"/>
                  <a:ext cx="3" cy="3048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4" name="Line 443"/>
                <p:cNvSpPr/>
                <p:nvPr/>
              </p:nvSpPr>
              <p:spPr>
                <a:xfrm flipV="1">
                  <a:off x="-1" y="15240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5" name="Line 444"/>
                <p:cNvSpPr/>
                <p:nvPr/>
              </p:nvSpPr>
              <p:spPr>
                <a:xfrm>
                  <a:off x="-1" y="-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6" name="Oval 445"/>
                <p:cNvSpPr/>
                <p:nvPr/>
              </p:nvSpPr>
              <p:spPr>
                <a:xfrm>
                  <a:off x="314326" y="76200"/>
                  <a:ext cx="149227" cy="149229"/>
                </a:xfrm>
                <a:prstGeom prst="ellipse">
                  <a:avLst/>
                </a:prstGeom>
                <a:solidFill>
                  <a:srgbClr val="FFFFFF"/>
                </a:solidFill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1828800">
                    <a:defRPr sz="360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sp>
            <p:nvSpPr>
              <p:cNvPr id="628" name="Line 446"/>
              <p:cNvSpPr/>
              <p:nvPr/>
            </p:nvSpPr>
            <p:spPr>
              <a:xfrm flipH="1" flipV="1">
                <a:off x="609601" y="152400"/>
                <a:ext cx="152401" cy="2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9" name="Line 447"/>
              <p:cNvSpPr/>
              <p:nvPr/>
            </p:nvSpPr>
            <p:spPr>
              <a:xfrm>
                <a:off x="1219201" y="152401"/>
                <a:ext cx="152401" cy="1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30" name="Line 448"/>
              <p:cNvSpPr/>
              <p:nvPr/>
            </p:nvSpPr>
            <p:spPr>
              <a:xfrm flipH="1" flipV="1">
                <a:off x="-1" y="152400"/>
                <a:ext cx="152402" cy="2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656" name="Group 449"/>
          <p:cNvGrpSpPr/>
          <p:nvPr/>
        </p:nvGrpSpPr>
        <p:grpSpPr>
          <a:xfrm>
            <a:off x="15011798" y="4023851"/>
            <a:ext cx="1371604" cy="2895604"/>
            <a:chOff x="-1" y="-2"/>
            <a:chExt cx="1371603" cy="2895603"/>
          </a:xfrm>
        </p:grpSpPr>
        <p:sp>
          <p:nvSpPr>
            <p:cNvPr id="633" name="Rectangle 450"/>
            <p:cNvSpPr/>
            <p:nvPr/>
          </p:nvSpPr>
          <p:spPr>
            <a:xfrm>
              <a:off x="914400" y="1371600"/>
              <a:ext cx="457201" cy="609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634" name="Line 451"/>
            <p:cNvSpPr/>
            <p:nvPr/>
          </p:nvSpPr>
          <p:spPr>
            <a:xfrm>
              <a:off x="1066800" y="1219200"/>
              <a:ext cx="1" cy="3048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35" name="Line 452"/>
            <p:cNvSpPr/>
            <p:nvPr/>
          </p:nvSpPr>
          <p:spPr>
            <a:xfrm>
              <a:off x="1066800" y="1524000"/>
              <a:ext cx="1" cy="3048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36" name="Line 453"/>
            <p:cNvSpPr/>
            <p:nvPr/>
          </p:nvSpPr>
          <p:spPr>
            <a:xfrm>
              <a:off x="1066800" y="1828800"/>
              <a:ext cx="1" cy="4572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37" name="Line 454"/>
            <p:cNvSpPr/>
            <p:nvPr/>
          </p:nvSpPr>
          <p:spPr>
            <a:xfrm>
              <a:off x="762000" y="22860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38" name="Line 455"/>
            <p:cNvSpPr/>
            <p:nvPr/>
          </p:nvSpPr>
          <p:spPr>
            <a:xfrm>
              <a:off x="762000" y="24384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39" name="Line 456"/>
            <p:cNvSpPr/>
            <p:nvPr/>
          </p:nvSpPr>
          <p:spPr>
            <a:xfrm>
              <a:off x="1066800" y="2438400"/>
              <a:ext cx="1" cy="4572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40" name="Line 457"/>
            <p:cNvSpPr/>
            <p:nvPr/>
          </p:nvSpPr>
          <p:spPr>
            <a:xfrm>
              <a:off x="1219200" y="1676400"/>
              <a:ext cx="15240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41" name="Line 458"/>
            <p:cNvSpPr/>
            <p:nvPr/>
          </p:nvSpPr>
          <p:spPr>
            <a:xfrm flipV="1">
              <a:off x="1371600" y="152400"/>
              <a:ext cx="2" cy="15240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655" name="Group 459"/>
            <p:cNvGrpSpPr/>
            <p:nvPr/>
          </p:nvGrpSpPr>
          <p:grpSpPr>
            <a:xfrm>
              <a:off x="-2" y="-3"/>
              <a:ext cx="1371603" cy="304807"/>
              <a:chOff x="0" y="-1"/>
              <a:chExt cx="1371602" cy="304806"/>
            </a:xfrm>
          </p:grpSpPr>
          <p:grpSp>
            <p:nvGrpSpPr>
              <p:cNvPr id="646" name="Group 460"/>
              <p:cNvGrpSpPr/>
              <p:nvPr/>
            </p:nvGrpSpPr>
            <p:grpSpPr>
              <a:xfrm>
                <a:off x="152398" y="-2"/>
                <a:ext cx="463555" cy="304807"/>
                <a:chOff x="-1" y="0"/>
                <a:chExt cx="463553" cy="304806"/>
              </a:xfrm>
            </p:grpSpPr>
            <p:sp>
              <p:nvSpPr>
                <p:cNvPr id="642" name="Line 461"/>
                <p:cNvSpPr/>
                <p:nvPr/>
              </p:nvSpPr>
              <p:spPr>
                <a:xfrm flipH="1">
                  <a:off x="-2" y="0"/>
                  <a:ext cx="3" cy="3048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43" name="Line 462"/>
                <p:cNvSpPr/>
                <p:nvPr/>
              </p:nvSpPr>
              <p:spPr>
                <a:xfrm flipV="1">
                  <a:off x="-1" y="15240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44" name="Line 463"/>
                <p:cNvSpPr/>
                <p:nvPr/>
              </p:nvSpPr>
              <p:spPr>
                <a:xfrm>
                  <a:off x="-1" y="-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45" name="Oval 464"/>
                <p:cNvSpPr/>
                <p:nvPr/>
              </p:nvSpPr>
              <p:spPr>
                <a:xfrm>
                  <a:off x="314326" y="76200"/>
                  <a:ext cx="149227" cy="149229"/>
                </a:xfrm>
                <a:prstGeom prst="ellipse">
                  <a:avLst/>
                </a:prstGeom>
                <a:solidFill>
                  <a:srgbClr val="FFFFFF"/>
                </a:solidFill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1828800">
                    <a:defRPr sz="360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grpSp>
            <p:nvGrpSpPr>
              <p:cNvPr id="651" name="Group 465"/>
              <p:cNvGrpSpPr/>
              <p:nvPr/>
            </p:nvGrpSpPr>
            <p:grpSpPr>
              <a:xfrm>
                <a:off x="761999" y="-2"/>
                <a:ext cx="463554" cy="304807"/>
                <a:chOff x="-1" y="0"/>
                <a:chExt cx="463553" cy="304806"/>
              </a:xfrm>
            </p:grpSpPr>
            <p:sp>
              <p:nvSpPr>
                <p:cNvPr id="647" name="Line 466"/>
                <p:cNvSpPr/>
                <p:nvPr/>
              </p:nvSpPr>
              <p:spPr>
                <a:xfrm flipH="1">
                  <a:off x="-2" y="0"/>
                  <a:ext cx="3" cy="3048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48" name="Line 467"/>
                <p:cNvSpPr/>
                <p:nvPr/>
              </p:nvSpPr>
              <p:spPr>
                <a:xfrm flipV="1">
                  <a:off x="-1" y="15240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49" name="Line 468"/>
                <p:cNvSpPr/>
                <p:nvPr/>
              </p:nvSpPr>
              <p:spPr>
                <a:xfrm>
                  <a:off x="-1" y="-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0" name="Oval 469"/>
                <p:cNvSpPr/>
                <p:nvPr/>
              </p:nvSpPr>
              <p:spPr>
                <a:xfrm>
                  <a:off x="314326" y="76200"/>
                  <a:ext cx="149227" cy="149229"/>
                </a:xfrm>
                <a:prstGeom prst="ellipse">
                  <a:avLst/>
                </a:prstGeom>
                <a:solidFill>
                  <a:srgbClr val="FFFFFF"/>
                </a:solidFill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1828800">
                    <a:defRPr sz="360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sp>
            <p:nvSpPr>
              <p:cNvPr id="652" name="Line 470"/>
              <p:cNvSpPr/>
              <p:nvPr/>
            </p:nvSpPr>
            <p:spPr>
              <a:xfrm flipH="1" flipV="1">
                <a:off x="609601" y="152400"/>
                <a:ext cx="152401" cy="2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53" name="Line 471"/>
              <p:cNvSpPr/>
              <p:nvPr/>
            </p:nvSpPr>
            <p:spPr>
              <a:xfrm>
                <a:off x="1219201" y="152401"/>
                <a:ext cx="152401" cy="1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54" name="Line 472"/>
              <p:cNvSpPr/>
              <p:nvPr/>
            </p:nvSpPr>
            <p:spPr>
              <a:xfrm flipH="1" flipV="1">
                <a:off x="-1" y="152400"/>
                <a:ext cx="152402" cy="2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680" name="Group 473"/>
          <p:cNvGrpSpPr/>
          <p:nvPr/>
        </p:nvGrpSpPr>
        <p:grpSpPr>
          <a:xfrm>
            <a:off x="16383399" y="4023851"/>
            <a:ext cx="1371605" cy="2895604"/>
            <a:chOff x="-1" y="-2"/>
            <a:chExt cx="1371603" cy="2895603"/>
          </a:xfrm>
        </p:grpSpPr>
        <p:sp>
          <p:nvSpPr>
            <p:cNvPr id="657" name="Rectangle 474"/>
            <p:cNvSpPr/>
            <p:nvPr/>
          </p:nvSpPr>
          <p:spPr>
            <a:xfrm>
              <a:off x="914400" y="1371600"/>
              <a:ext cx="457201" cy="609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658" name="Line 475"/>
            <p:cNvSpPr/>
            <p:nvPr/>
          </p:nvSpPr>
          <p:spPr>
            <a:xfrm>
              <a:off x="1066800" y="1219200"/>
              <a:ext cx="1" cy="3048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59" name="Line 476"/>
            <p:cNvSpPr/>
            <p:nvPr/>
          </p:nvSpPr>
          <p:spPr>
            <a:xfrm>
              <a:off x="1066800" y="1524000"/>
              <a:ext cx="1" cy="3048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60" name="Line 477"/>
            <p:cNvSpPr/>
            <p:nvPr/>
          </p:nvSpPr>
          <p:spPr>
            <a:xfrm>
              <a:off x="1066800" y="1828800"/>
              <a:ext cx="1" cy="4572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61" name="Line 478"/>
            <p:cNvSpPr/>
            <p:nvPr/>
          </p:nvSpPr>
          <p:spPr>
            <a:xfrm>
              <a:off x="762000" y="22860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62" name="Line 479"/>
            <p:cNvSpPr/>
            <p:nvPr/>
          </p:nvSpPr>
          <p:spPr>
            <a:xfrm>
              <a:off x="762000" y="24384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63" name="Line 480"/>
            <p:cNvSpPr/>
            <p:nvPr/>
          </p:nvSpPr>
          <p:spPr>
            <a:xfrm>
              <a:off x="1066800" y="2438400"/>
              <a:ext cx="1" cy="4572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64" name="Line 481"/>
            <p:cNvSpPr/>
            <p:nvPr/>
          </p:nvSpPr>
          <p:spPr>
            <a:xfrm>
              <a:off x="1219200" y="1676400"/>
              <a:ext cx="152401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65" name="Line 482"/>
            <p:cNvSpPr/>
            <p:nvPr/>
          </p:nvSpPr>
          <p:spPr>
            <a:xfrm flipV="1">
              <a:off x="1371600" y="152400"/>
              <a:ext cx="2" cy="152400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679" name="Group 483"/>
            <p:cNvGrpSpPr/>
            <p:nvPr/>
          </p:nvGrpSpPr>
          <p:grpSpPr>
            <a:xfrm>
              <a:off x="-2" y="-3"/>
              <a:ext cx="1371603" cy="304807"/>
              <a:chOff x="0" y="-1"/>
              <a:chExt cx="1371602" cy="304806"/>
            </a:xfrm>
          </p:grpSpPr>
          <p:grpSp>
            <p:nvGrpSpPr>
              <p:cNvPr id="670" name="Group 484"/>
              <p:cNvGrpSpPr/>
              <p:nvPr/>
            </p:nvGrpSpPr>
            <p:grpSpPr>
              <a:xfrm>
                <a:off x="152398" y="-2"/>
                <a:ext cx="463555" cy="304807"/>
                <a:chOff x="-1" y="0"/>
                <a:chExt cx="463553" cy="304806"/>
              </a:xfrm>
            </p:grpSpPr>
            <p:sp>
              <p:nvSpPr>
                <p:cNvPr id="666" name="Line 485"/>
                <p:cNvSpPr/>
                <p:nvPr/>
              </p:nvSpPr>
              <p:spPr>
                <a:xfrm flipH="1">
                  <a:off x="-2" y="0"/>
                  <a:ext cx="3" cy="3048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7" name="Line 486"/>
                <p:cNvSpPr/>
                <p:nvPr/>
              </p:nvSpPr>
              <p:spPr>
                <a:xfrm flipV="1">
                  <a:off x="-1" y="15240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8" name="Line 487"/>
                <p:cNvSpPr/>
                <p:nvPr/>
              </p:nvSpPr>
              <p:spPr>
                <a:xfrm>
                  <a:off x="-1" y="-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9" name="Oval 488"/>
                <p:cNvSpPr/>
                <p:nvPr/>
              </p:nvSpPr>
              <p:spPr>
                <a:xfrm>
                  <a:off x="314326" y="76200"/>
                  <a:ext cx="149227" cy="149229"/>
                </a:xfrm>
                <a:prstGeom prst="ellipse">
                  <a:avLst/>
                </a:prstGeom>
                <a:solidFill>
                  <a:srgbClr val="FFFFFF"/>
                </a:solidFill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1828800">
                    <a:defRPr sz="360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grpSp>
            <p:nvGrpSpPr>
              <p:cNvPr id="675" name="Group 489"/>
              <p:cNvGrpSpPr/>
              <p:nvPr/>
            </p:nvGrpSpPr>
            <p:grpSpPr>
              <a:xfrm>
                <a:off x="761999" y="-2"/>
                <a:ext cx="463554" cy="304807"/>
                <a:chOff x="-1" y="0"/>
                <a:chExt cx="463553" cy="304806"/>
              </a:xfrm>
            </p:grpSpPr>
            <p:sp>
              <p:nvSpPr>
                <p:cNvPr id="671" name="Line 490"/>
                <p:cNvSpPr/>
                <p:nvPr/>
              </p:nvSpPr>
              <p:spPr>
                <a:xfrm flipH="1">
                  <a:off x="-2" y="0"/>
                  <a:ext cx="3" cy="3048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2" name="Line 491"/>
                <p:cNvSpPr/>
                <p:nvPr/>
              </p:nvSpPr>
              <p:spPr>
                <a:xfrm flipV="1">
                  <a:off x="-1" y="15240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3" name="Line 492"/>
                <p:cNvSpPr/>
                <p:nvPr/>
              </p:nvSpPr>
              <p:spPr>
                <a:xfrm>
                  <a:off x="-1" y="-1"/>
                  <a:ext cx="304803" cy="152405"/>
                </a:xfrm>
                <a:prstGeom prst="lin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4" name="Oval 493"/>
                <p:cNvSpPr/>
                <p:nvPr/>
              </p:nvSpPr>
              <p:spPr>
                <a:xfrm>
                  <a:off x="314326" y="76200"/>
                  <a:ext cx="149227" cy="149229"/>
                </a:xfrm>
                <a:prstGeom prst="ellipse">
                  <a:avLst/>
                </a:prstGeom>
                <a:solidFill>
                  <a:srgbClr val="FFFFFF"/>
                </a:solidFill>
                <a:ln w="38100" cap="flat">
                  <a:solidFill>
                    <a:srgbClr val="FF0000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l" defTabSz="1828800">
                    <a:defRPr sz="360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defRPr>
                  </a:pPr>
                  <a:endParaRPr/>
                </a:p>
              </p:txBody>
            </p:sp>
          </p:grpSp>
          <p:sp>
            <p:nvSpPr>
              <p:cNvPr id="676" name="Line 494"/>
              <p:cNvSpPr/>
              <p:nvPr/>
            </p:nvSpPr>
            <p:spPr>
              <a:xfrm flipH="1" flipV="1">
                <a:off x="609601" y="152400"/>
                <a:ext cx="152401" cy="2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77" name="Line 495"/>
              <p:cNvSpPr/>
              <p:nvPr/>
            </p:nvSpPr>
            <p:spPr>
              <a:xfrm>
                <a:off x="1219201" y="152401"/>
                <a:ext cx="152401" cy="1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78" name="Line 496"/>
              <p:cNvSpPr/>
              <p:nvPr/>
            </p:nvSpPr>
            <p:spPr>
              <a:xfrm flipH="1" flipV="1">
                <a:off x="-1" y="152400"/>
                <a:ext cx="152402" cy="2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690" name="Group 497"/>
          <p:cNvGrpSpPr/>
          <p:nvPr/>
        </p:nvGrpSpPr>
        <p:grpSpPr>
          <a:xfrm>
            <a:off x="6172601" y="5852654"/>
            <a:ext cx="1371603" cy="2590801"/>
            <a:chOff x="0" y="0"/>
            <a:chExt cx="1371601" cy="2590800"/>
          </a:xfrm>
        </p:grpSpPr>
        <p:sp>
          <p:nvSpPr>
            <p:cNvPr id="681" name="Rectangle 498"/>
            <p:cNvSpPr/>
            <p:nvPr/>
          </p:nvSpPr>
          <p:spPr>
            <a:xfrm>
              <a:off x="762000" y="762000"/>
              <a:ext cx="457201" cy="609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682" name="Line 499"/>
            <p:cNvSpPr/>
            <p:nvPr/>
          </p:nvSpPr>
          <p:spPr>
            <a:xfrm flipH="1">
              <a:off x="304799" y="-1"/>
              <a:ext cx="2" cy="45720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83" name="Line 500"/>
            <p:cNvSpPr/>
            <p:nvPr/>
          </p:nvSpPr>
          <p:spPr>
            <a:xfrm>
              <a:off x="0" y="4572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84" name="Line 501"/>
            <p:cNvSpPr/>
            <p:nvPr/>
          </p:nvSpPr>
          <p:spPr>
            <a:xfrm>
              <a:off x="0" y="6096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85" name="Line 502"/>
            <p:cNvSpPr/>
            <p:nvPr/>
          </p:nvSpPr>
          <p:spPr>
            <a:xfrm flipH="1">
              <a:off x="304799" y="609600"/>
              <a:ext cx="2" cy="45720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86" name="Line 503"/>
            <p:cNvSpPr/>
            <p:nvPr/>
          </p:nvSpPr>
          <p:spPr>
            <a:xfrm>
              <a:off x="304800" y="3048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87" name="Line 504"/>
            <p:cNvSpPr/>
            <p:nvPr/>
          </p:nvSpPr>
          <p:spPr>
            <a:xfrm flipH="1">
              <a:off x="914399" y="304800"/>
              <a:ext cx="2" cy="152400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88" name="Line 505"/>
            <p:cNvSpPr/>
            <p:nvPr/>
          </p:nvSpPr>
          <p:spPr>
            <a:xfrm>
              <a:off x="1066800" y="1066800"/>
              <a:ext cx="304801" cy="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89" name="Line 506"/>
            <p:cNvSpPr/>
            <p:nvPr/>
          </p:nvSpPr>
          <p:spPr>
            <a:xfrm flipH="1">
              <a:off x="1371599" y="1066800"/>
              <a:ext cx="3" cy="152400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91" name="Text Box 508"/>
          <p:cNvSpPr txBox="1"/>
          <p:nvPr/>
        </p:nvSpPr>
        <p:spPr>
          <a:xfrm>
            <a:off x="18329024" y="5769890"/>
            <a:ext cx="2319059" cy="117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/>
          <a:p>
            <a:pPr defTabSz="1828800"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Storage</a:t>
            </a:r>
          </a:p>
          <a:p>
            <a:pPr defTabSz="1828800"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capacitors</a:t>
            </a:r>
          </a:p>
        </p:txBody>
      </p:sp>
      <p:grpSp>
        <p:nvGrpSpPr>
          <p:cNvPr id="701" name="Group 509"/>
          <p:cNvGrpSpPr/>
          <p:nvPr/>
        </p:nvGrpSpPr>
        <p:grpSpPr>
          <a:xfrm>
            <a:off x="7544202" y="5852654"/>
            <a:ext cx="1371603" cy="2590801"/>
            <a:chOff x="0" y="0"/>
            <a:chExt cx="1371601" cy="2590800"/>
          </a:xfrm>
        </p:grpSpPr>
        <p:sp>
          <p:nvSpPr>
            <p:cNvPr id="692" name="Rectangle 510"/>
            <p:cNvSpPr/>
            <p:nvPr/>
          </p:nvSpPr>
          <p:spPr>
            <a:xfrm>
              <a:off x="762000" y="762000"/>
              <a:ext cx="457201" cy="609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693" name="Line 511"/>
            <p:cNvSpPr/>
            <p:nvPr/>
          </p:nvSpPr>
          <p:spPr>
            <a:xfrm flipH="1">
              <a:off x="304799" y="-1"/>
              <a:ext cx="2" cy="45720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94" name="Line 512"/>
            <p:cNvSpPr/>
            <p:nvPr/>
          </p:nvSpPr>
          <p:spPr>
            <a:xfrm>
              <a:off x="0" y="4572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95" name="Line 513"/>
            <p:cNvSpPr/>
            <p:nvPr/>
          </p:nvSpPr>
          <p:spPr>
            <a:xfrm>
              <a:off x="0" y="6096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96" name="Line 514"/>
            <p:cNvSpPr/>
            <p:nvPr/>
          </p:nvSpPr>
          <p:spPr>
            <a:xfrm flipH="1">
              <a:off x="304799" y="609600"/>
              <a:ext cx="2" cy="45720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97" name="Line 515"/>
            <p:cNvSpPr/>
            <p:nvPr/>
          </p:nvSpPr>
          <p:spPr>
            <a:xfrm>
              <a:off x="304800" y="3048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98" name="Line 516"/>
            <p:cNvSpPr/>
            <p:nvPr/>
          </p:nvSpPr>
          <p:spPr>
            <a:xfrm flipH="1">
              <a:off x="914399" y="304800"/>
              <a:ext cx="2" cy="152400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99" name="Line 517"/>
            <p:cNvSpPr/>
            <p:nvPr/>
          </p:nvSpPr>
          <p:spPr>
            <a:xfrm>
              <a:off x="1066800" y="1066800"/>
              <a:ext cx="304801" cy="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00" name="Line 518"/>
            <p:cNvSpPr/>
            <p:nvPr/>
          </p:nvSpPr>
          <p:spPr>
            <a:xfrm flipH="1">
              <a:off x="1371599" y="1066800"/>
              <a:ext cx="3" cy="152400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711" name="Group 519"/>
          <p:cNvGrpSpPr/>
          <p:nvPr/>
        </p:nvGrpSpPr>
        <p:grpSpPr>
          <a:xfrm>
            <a:off x="8915802" y="5852654"/>
            <a:ext cx="1371603" cy="2590801"/>
            <a:chOff x="0" y="0"/>
            <a:chExt cx="1371601" cy="2590800"/>
          </a:xfrm>
        </p:grpSpPr>
        <p:sp>
          <p:nvSpPr>
            <p:cNvPr id="702" name="Rectangle 520"/>
            <p:cNvSpPr/>
            <p:nvPr/>
          </p:nvSpPr>
          <p:spPr>
            <a:xfrm>
              <a:off x="762000" y="762000"/>
              <a:ext cx="457201" cy="609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703" name="Line 521"/>
            <p:cNvSpPr/>
            <p:nvPr/>
          </p:nvSpPr>
          <p:spPr>
            <a:xfrm flipH="1">
              <a:off x="304799" y="-1"/>
              <a:ext cx="2" cy="45720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04" name="Line 522"/>
            <p:cNvSpPr/>
            <p:nvPr/>
          </p:nvSpPr>
          <p:spPr>
            <a:xfrm>
              <a:off x="0" y="4572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05" name="Line 523"/>
            <p:cNvSpPr/>
            <p:nvPr/>
          </p:nvSpPr>
          <p:spPr>
            <a:xfrm>
              <a:off x="0" y="6096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06" name="Line 524"/>
            <p:cNvSpPr/>
            <p:nvPr/>
          </p:nvSpPr>
          <p:spPr>
            <a:xfrm flipH="1">
              <a:off x="304799" y="609600"/>
              <a:ext cx="2" cy="45720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07" name="Line 525"/>
            <p:cNvSpPr/>
            <p:nvPr/>
          </p:nvSpPr>
          <p:spPr>
            <a:xfrm>
              <a:off x="304800" y="3048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08" name="Line 526"/>
            <p:cNvSpPr/>
            <p:nvPr/>
          </p:nvSpPr>
          <p:spPr>
            <a:xfrm flipH="1">
              <a:off x="914399" y="304800"/>
              <a:ext cx="2" cy="152400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09" name="Line 527"/>
            <p:cNvSpPr/>
            <p:nvPr/>
          </p:nvSpPr>
          <p:spPr>
            <a:xfrm>
              <a:off x="1066800" y="1066800"/>
              <a:ext cx="304801" cy="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10" name="Line 528"/>
            <p:cNvSpPr/>
            <p:nvPr/>
          </p:nvSpPr>
          <p:spPr>
            <a:xfrm flipH="1">
              <a:off x="1371599" y="1066800"/>
              <a:ext cx="3" cy="152400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721" name="Group 529"/>
          <p:cNvGrpSpPr/>
          <p:nvPr/>
        </p:nvGrpSpPr>
        <p:grpSpPr>
          <a:xfrm>
            <a:off x="10287400" y="5852654"/>
            <a:ext cx="1371603" cy="2590801"/>
            <a:chOff x="0" y="0"/>
            <a:chExt cx="1371601" cy="2590800"/>
          </a:xfrm>
        </p:grpSpPr>
        <p:sp>
          <p:nvSpPr>
            <p:cNvPr id="712" name="Rectangle 530"/>
            <p:cNvSpPr/>
            <p:nvPr/>
          </p:nvSpPr>
          <p:spPr>
            <a:xfrm>
              <a:off x="762000" y="762000"/>
              <a:ext cx="457201" cy="609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713" name="Line 531"/>
            <p:cNvSpPr/>
            <p:nvPr/>
          </p:nvSpPr>
          <p:spPr>
            <a:xfrm flipH="1">
              <a:off x="304799" y="-1"/>
              <a:ext cx="2" cy="45720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14" name="Line 532"/>
            <p:cNvSpPr/>
            <p:nvPr/>
          </p:nvSpPr>
          <p:spPr>
            <a:xfrm>
              <a:off x="0" y="4572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15" name="Line 533"/>
            <p:cNvSpPr/>
            <p:nvPr/>
          </p:nvSpPr>
          <p:spPr>
            <a:xfrm>
              <a:off x="0" y="6096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16" name="Line 534"/>
            <p:cNvSpPr/>
            <p:nvPr/>
          </p:nvSpPr>
          <p:spPr>
            <a:xfrm flipH="1">
              <a:off x="304799" y="609600"/>
              <a:ext cx="2" cy="45720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17" name="Line 535"/>
            <p:cNvSpPr/>
            <p:nvPr/>
          </p:nvSpPr>
          <p:spPr>
            <a:xfrm>
              <a:off x="304800" y="3048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18" name="Line 536"/>
            <p:cNvSpPr/>
            <p:nvPr/>
          </p:nvSpPr>
          <p:spPr>
            <a:xfrm flipH="1">
              <a:off x="914399" y="304800"/>
              <a:ext cx="2" cy="152400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19" name="Line 537"/>
            <p:cNvSpPr/>
            <p:nvPr/>
          </p:nvSpPr>
          <p:spPr>
            <a:xfrm>
              <a:off x="1066800" y="1066800"/>
              <a:ext cx="304801" cy="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20" name="Line 538"/>
            <p:cNvSpPr/>
            <p:nvPr/>
          </p:nvSpPr>
          <p:spPr>
            <a:xfrm flipH="1">
              <a:off x="1371599" y="1066800"/>
              <a:ext cx="3" cy="152400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731" name="Group 539"/>
          <p:cNvGrpSpPr/>
          <p:nvPr/>
        </p:nvGrpSpPr>
        <p:grpSpPr>
          <a:xfrm>
            <a:off x="11659000" y="5852654"/>
            <a:ext cx="1371603" cy="2590801"/>
            <a:chOff x="0" y="0"/>
            <a:chExt cx="1371601" cy="2590800"/>
          </a:xfrm>
        </p:grpSpPr>
        <p:sp>
          <p:nvSpPr>
            <p:cNvPr id="722" name="Rectangle 540"/>
            <p:cNvSpPr/>
            <p:nvPr/>
          </p:nvSpPr>
          <p:spPr>
            <a:xfrm>
              <a:off x="762000" y="762000"/>
              <a:ext cx="457201" cy="609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723" name="Line 541"/>
            <p:cNvSpPr/>
            <p:nvPr/>
          </p:nvSpPr>
          <p:spPr>
            <a:xfrm flipH="1">
              <a:off x="304799" y="-1"/>
              <a:ext cx="2" cy="45720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24" name="Line 542"/>
            <p:cNvSpPr/>
            <p:nvPr/>
          </p:nvSpPr>
          <p:spPr>
            <a:xfrm>
              <a:off x="0" y="4572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25" name="Line 543"/>
            <p:cNvSpPr/>
            <p:nvPr/>
          </p:nvSpPr>
          <p:spPr>
            <a:xfrm>
              <a:off x="0" y="6096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26" name="Line 544"/>
            <p:cNvSpPr/>
            <p:nvPr/>
          </p:nvSpPr>
          <p:spPr>
            <a:xfrm flipH="1">
              <a:off x="304799" y="609600"/>
              <a:ext cx="2" cy="45720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27" name="Line 545"/>
            <p:cNvSpPr/>
            <p:nvPr/>
          </p:nvSpPr>
          <p:spPr>
            <a:xfrm>
              <a:off x="304800" y="3048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28" name="Line 546"/>
            <p:cNvSpPr/>
            <p:nvPr/>
          </p:nvSpPr>
          <p:spPr>
            <a:xfrm flipH="1">
              <a:off x="914399" y="304800"/>
              <a:ext cx="2" cy="152400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29" name="Line 547"/>
            <p:cNvSpPr/>
            <p:nvPr/>
          </p:nvSpPr>
          <p:spPr>
            <a:xfrm>
              <a:off x="1066800" y="1066800"/>
              <a:ext cx="304801" cy="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30" name="Line 548"/>
            <p:cNvSpPr/>
            <p:nvPr/>
          </p:nvSpPr>
          <p:spPr>
            <a:xfrm flipH="1">
              <a:off x="1371599" y="1066800"/>
              <a:ext cx="3" cy="152400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741" name="Group 549"/>
          <p:cNvGrpSpPr/>
          <p:nvPr/>
        </p:nvGrpSpPr>
        <p:grpSpPr>
          <a:xfrm>
            <a:off x="13030599" y="5852654"/>
            <a:ext cx="1371603" cy="2590801"/>
            <a:chOff x="0" y="0"/>
            <a:chExt cx="1371601" cy="2590800"/>
          </a:xfrm>
        </p:grpSpPr>
        <p:sp>
          <p:nvSpPr>
            <p:cNvPr id="732" name="Rectangle 550"/>
            <p:cNvSpPr/>
            <p:nvPr/>
          </p:nvSpPr>
          <p:spPr>
            <a:xfrm>
              <a:off x="762000" y="762000"/>
              <a:ext cx="457201" cy="609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733" name="Line 551"/>
            <p:cNvSpPr/>
            <p:nvPr/>
          </p:nvSpPr>
          <p:spPr>
            <a:xfrm flipH="1">
              <a:off x="304799" y="-1"/>
              <a:ext cx="2" cy="45720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34" name="Line 552"/>
            <p:cNvSpPr/>
            <p:nvPr/>
          </p:nvSpPr>
          <p:spPr>
            <a:xfrm>
              <a:off x="0" y="4572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35" name="Line 553"/>
            <p:cNvSpPr/>
            <p:nvPr/>
          </p:nvSpPr>
          <p:spPr>
            <a:xfrm>
              <a:off x="0" y="6096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36" name="Line 554"/>
            <p:cNvSpPr/>
            <p:nvPr/>
          </p:nvSpPr>
          <p:spPr>
            <a:xfrm flipH="1">
              <a:off x="304799" y="609600"/>
              <a:ext cx="2" cy="45720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37" name="Line 555"/>
            <p:cNvSpPr/>
            <p:nvPr/>
          </p:nvSpPr>
          <p:spPr>
            <a:xfrm>
              <a:off x="304800" y="3048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38" name="Line 556"/>
            <p:cNvSpPr/>
            <p:nvPr/>
          </p:nvSpPr>
          <p:spPr>
            <a:xfrm flipH="1">
              <a:off x="914399" y="304800"/>
              <a:ext cx="2" cy="152400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39" name="Line 557"/>
            <p:cNvSpPr/>
            <p:nvPr/>
          </p:nvSpPr>
          <p:spPr>
            <a:xfrm>
              <a:off x="1066800" y="1066800"/>
              <a:ext cx="304801" cy="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40" name="Line 558"/>
            <p:cNvSpPr/>
            <p:nvPr/>
          </p:nvSpPr>
          <p:spPr>
            <a:xfrm flipH="1">
              <a:off x="1371599" y="1066800"/>
              <a:ext cx="3" cy="152400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751" name="Group 559"/>
          <p:cNvGrpSpPr/>
          <p:nvPr/>
        </p:nvGrpSpPr>
        <p:grpSpPr>
          <a:xfrm>
            <a:off x="14402199" y="5852654"/>
            <a:ext cx="1371603" cy="2590801"/>
            <a:chOff x="0" y="0"/>
            <a:chExt cx="1371601" cy="2590800"/>
          </a:xfrm>
        </p:grpSpPr>
        <p:sp>
          <p:nvSpPr>
            <p:cNvPr id="742" name="Rectangle 560"/>
            <p:cNvSpPr/>
            <p:nvPr/>
          </p:nvSpPr>
          <p:spPr>
            <a:xfrm>
              <a:off x="762000" y="762000"/>
              <a:ext cx="457201" cy="609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743" name="Line 561"/>
            <p:cNvSpPr/>
            <p:nvPr/>
          </p:nvSpPr>
          <p:spPr>
            <a:xfrm flipH="1">
              <a:off x="304799" y="-1"/>
              <a:ext cx="2" cy="45720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44" name="Line 562"/>
            <p:cNvSpPr/>
            <p:nvPr/>
          </p:nvSpPr>
          <p:spPr>
            <a:xfrm>
              <a:off x="0" y="4572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45" name="Line 563"/>
            <p:cNvSpPr/>
            <p:nvPr/>
          </p:nvSpPr>
          <p:spPr>
            <a:xfrm>
              <a:off x="0" y="6096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46" name="Line 564"/>
            <p:cNvSpPr/>
            <p:nvPr/>
          </p:nvSpPr>
          <p:spPr>
            <a:xfrm flipH="1">
              <a:off x="304799" y="609600"/>
              <a:ext cx="2" cy="45720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47" name="Line 565"/>
            <p:cNvSpPr/>
            <p:nvPr/>
          </p:nvSpPr>
          <p:spPr>
            <a:xfrm>
              <a:off x="304800" y="3048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48" name="Line 566"/>
            <p:cNvSpPr/>
            <p:nvPr/>
          </p:nvSpPr>
          <p:spPr>
            <a:xfrm flipH="1">
              <a:off x="914399" y="304800"/>
              <a:ext cx="2" cy="152400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49" name="Line 567"/>
            <p:cNvSpPr/>
            <p:nvPr/>
          </p:nvSpPr>
          <p:spPr>
            <a:xfrm>
              <a:off x="1066800" y="1066800"/>
              <a:ext cx="304801" cy="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50" name="Line 568"/>
            <p:cNvSpPr/>
            <p:nvPr/>
          </p:nvSpPr>
          <p:spPr>
            <a:xfrm flipH="1">
              <a:off x="1371599" y="1066800"/>
              <a:ext cx="3" cy="152400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761" name="Group 569"/>
          <p:cNvGrpSpPr/>
          <p:nvPr/>
        </p:nvGrpSpPr>
        <p:grpSpPr>
          <a:xfrm>
            <a:off x="15773799" y="5852654"/>
            <a:ext cx="1371603" cy="2590801"/>
            <a:chOff x="0" y="0"/>
            <a:chExt cx="1371601" cy="2590800"/>
          </a:xfrm>
        </p:grpSpPr>
        <p:sp>
          <p:nvSpPr>
            <p:cNvPr id="752" name="Rectangle 570"/>
            <p:cNvSpPr/>
            <p:nvPr/>
          </p:nvSpPr>
          <p:spPr>
            <a:xfrm>
              <a:off x="762000" y="762000"/>
              <a:ext cx="457201" cy="609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753" name="Line 571"/>
            <p:cNvSpPr/>
            <p:nvPr/>
          </p:nvSpPr>
          <p:spPr>
            <a:xfrm flipH="1">
              <a:off x="304799" y="-1"/>
              <a:ext cx="2" cy="45720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54" name="Line 572"/>
            <p:cNvSpPr/>
            <p:nvPr/>
          </p:nvSpPr>
          <p:spPr>
            <a:xfrm>
              <a:off x="0" y="4572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55" name="Line 573"/>
            <p:cNvSpPr/>
            <p:nvPr/>
          </p:nvSpPr>
          <p:spPr>
            <a:xfrm>
              <a:off x="0" y="6096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56" name="Line 574"/>
            <p:cNvSpPr/>
            <p:nvPr/>
          </p:nvSpPr>
          <p:spPr>
            <a:xfrm flipH="1">
              <a:off x="304799" y="609600"/>
              <a:ext cx="2" cy="45720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57" name="Line 575"/>
            <p:cNvSpPr/>
            <p:nvPr/>
          </p:nvSpPr>
          <p:spPr>
            <a:xfrm>
              <a:off x="304800" y="3048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58" name="Line 576"/>
            <p:cNvSpPr/>
            <p:nvPr/>
          </p:nvSpPr>
          <p:spPr>
            <a:xfrm flipH="1">
              <a:off x="914399" y="304800"/>
              <a:ext cx="2" cy="152400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59" name="Line 577"/>
            <p:cNvSpPr/>
            <p:nvPr/>
          </p:nvSpPr>
          <p:spPr>
            <a:xfrm>
              <a:off x="1066800" y="1066800"/>
              <a:ext cx="304801" cy="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60" name="Line 578"/>
            <p:cNvSpPr/>
            <p:nvPr/>
          </p:nvSpPr>
          <p:spPr>
            <a:xfrm flipH="1">
              <a:off x="1371599" y="1066800"/>
              <a:ext cx="3" cy="152400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771" name="Group 579"/>
          <p:cNvGrpSpPr/>
          <p:nvPr/>
        </p:nvGrpSpPr>
        <p:grpSpPr>
          <a:xfrm>
            <a:off x="17145401" y="5852654"/>
            <a:ext cx="1371603" cy="2590801"/>
            <a:chOff x="0" y="0"/>
            <a:chExt cx="1371601" cy="2590800"/>
          </a:xfrm>
        </p:grpSpPr>
        <p:sp>
          <p:nvSpPr>
            <p:cNvPr id="762" name="Rectangle 580"/>
            <p:cNvSpPr/>
            <p:nvPr/>
          </p:nvSpPr>
          <p:spPr>
            <a:xfrm>
              <a:off x="762000" y="762000"/>
              <a:ext cx="457201" cy="609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763" name="Line 581"/>
            <p:cNvSpPr/>
            <p:nvPr/>
          </p:nvSpPr>
          <p:spPr>
            <a:xfrm flipH="1">
              <a:off x="304799" y="-1"/>
              <a:ext cx="2" cy="45720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64" name="Line 582"/>
            <p:cNvSpPr/>
            <p:nvPr/>
          </p:nvSpPr>
          <p:spPr>
            <a:xfrm>
              <a:off x="0" y="4572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65" name="Line 583"/>
            <p:cNvSpPr/>
            <p:nvPr/>
          </p:nvSpPr>
          <p:spPr>
            <a:xfrm>
              <a:off x="0" y="6096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66" name="Line 584"/>
            <p:cNvSpPr/>
            <p:nvPr/>
          </p:nvSpPr>
          <p:spPr>
            <a:xfrm flipH="1">
              <a:off x="304799" y="609600"/>
              <a:ext cx="2" cy="457201"/>
            </a:xfrm>
            <a:prstGeom prst="line">
              <a:avLst/>
            </a:prstGeom>
            <a:noFill/>
            <a:ln w="38100" cap="flat">
              <a:solidFill>
                <a:srgbClr val="BBE0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67" name="Line 585"/>
            <p:cNvSpPr/>
            <p:nvPr/>
          </p:nvSpPr>
          <p:spPr>
            <a:xfrm>
              <a:off x="304800" y="304800"/>
              <a:ext cx="609601" cy="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68" name="Line 586"/>
            <p:cNvSpPr/>
            <p:nvPr/>
          </p:nvSpPr>
          <p:spPr>
            <a:xfrm flipH="1">
              <a:off x="914399" y="304800"/>
              <a:ext cx="2" cy="152400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69" name="Line 587"/>
            <p:cNvSpPr/>
            <p:nvPr/>
          </p:nvSpPr>
          <p:spPr>
            <a:xfrm>
              <a:off x="1066800" y="1066800"/>
              <a:ext cx="304801" cy="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70" name="Line 588"/>
            <p:cNvSpPr/>
            <p:nvPr/>
          </p:nvSpPr>
          <p:spPr>
            <a:xfrm flipH="1">
              <a:off x="1371599" y="1066800"/>
              <a:ext cx="3" cy="1524001"/>
            </a:xfrm>
            <a:prstGeom prst="line">
              <a:avLst/>
            </a:prstGeom>
            <a:noFill/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72" name="Text Box 589"/>
          <p:cNvSpPr txBox="1"/>
          <p:nvPr/>
        </p:nvSpPr>
        <p:spPr>
          <a:xfrm>
            <a:off x="8998505" y="2750679"/>
            <a:ext cx="5796676" cy="678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 algn="l" defTabSz="1828800">
              <a:defRPr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Inverter “Domino” ring chain</a:t>
            </a:r>
          </a:p>
        </p:txBody>
      </p:sp>
      <p:sp>
        <p:nvSpPr>
          <p:cNvPr id="773" name="AutoShape 590"/>
          <p:cNvSpPr/>
          <p:nvPr/>
        </p:nvSpPr>
        <p:spPr>
          <a:xfrm rot="16200000">
            <a:off x="5940588" y="2676364"/>
            <a:ext cx="311630" cy="1371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549"/>
                  <a:pt x="10800" y="1227"/>
                </a:cubicBezTo>
                <a:lnTo>
                  <a:pt x="10800" y="9573"/>
                </a:lnTo>
                <a:cubicBezTo>
                  <a:pt x="10800" y="10251"/>
                  <a:pt x="15635" y="10800"/>
                  <a:pt x="21600" y="10800"/>
                </a:cubicBezTo>
                <a:cubicBezTo>
                  <a:pt x="15635" y="10800"/>
                  <a:pt x="10800" y="11349"/>
                  <a:pt x="10800" y="12027"/>
                </a:cubicBezTo>
                <a:lnTo>
                  <a:pt x="10800" y="20373"/>
                </a:lnTo>
                <a:cubicBezTo>
                  <a:pt x="10800" y="21051"/>
                  <a:pt x="5965" y="21600"/>
                  <a:pt x="0" y="21600"/>
                </a:cubicBezTo>
              </a:path>
            </a:pathLst>
          </a:custGeom>
          <a:ln w="127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algn="l" defTabSz="1828800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774" name="Text Box 591"/>
          <p:cNvSpPr txBox="1"/>
          <p:nvPr/>
        </p:nvSpPr>
        <p:spPr>
          <a:xfrm>
            <a:off x="5388701" y="2616692"/>
            <a:ext cx="1456675" cy="614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 defTabSz="1828800">
              <a:defRPr sz="2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0.2-2 ns</a:t>
            </a:r>
          </a:p>
        </p:txBody>
      </p:sp>
      <p:sp>
        <p:nvSpPr>
          <p:cNvPr id="775" name="Text Box 592"/>
          <p:cNvSpPr txBox="1"/>
          <p:nvPr/>
        </p:nvSpPr>
        <p:spPr>
          <a:xfrm>
            <a:off x="19129219" y="8043250"/>
            <a:ext cx="1582260" cy="117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/>
          <a:p>
            <a:pPr defTabSz="1828800">
              <a:defRPr sz="3200">
                <a:solidFill>
                  <a:srgbClr val="0099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FADC 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defTabSz="1828800">
              <a:defRPr sz="3200">
                <a:solidFill>
                  <a:srgbClr val="0099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33 MHz</a:t>
            </a:r>
          </a:p>
        </p:txBody>
      </p:sp>
      <p:sp>
        <p:nvSpPr>
          <p:cNvPr id="776" name="Freeform 593"/>
          <p:cNvSpPr/>
          <p:nvPr/>
        </p:nvSpPr>
        <p:spPr>
          <a:xfrm>
            <a:off x="5099450" y="3573003"/>
            <a:ext cx="12960352" cy="603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3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5" y="21600"/>
                </a:lnTo>
                <a:lnTo>
                  <a:pt x="529" y="2160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lIns="50800" tIns="50800" rIns="50800" bIns="50800"/>
          <a:lstStyle/>
          <a:p>
            <a:pPr algn="l" defTabSz="1828800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WaveDREAM Board (WDB)"/>
          <p:cNvSpPr txBox="1">
            <a:spLocks noGrp="1"/>
          </p:cNvSpPr>
          <p:nvPr>
            <p:ph type="title"/>
          </p:nvPr>
        </p:nvSpPr>
        <p:spPr>
          <a:xfrm>
            <a:off x="1007108" y="389635"/>
            <a:ext cx="21971002" cy="1435103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WaveDREAM Board (WDB)</a:t>
            </a:r>
          </a:p>
        </p:txBody>
      </p:sp>
      <p:pic>
        <p:nvPicPr>
          <p:cNvPr id="77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11590446" y="8582977"/>
            <a:ext cx="3956832" cy="6448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780" name="Ovale Ovale" descr="Ovale Oval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93838" y="8257516"/>
            <a:ext cx="7260780" cy="2796268"/>
          </a:xfrm>
          <a:prstGeom prst="rect">
            <a:avLst/>
          </a:prstGeom>
          <a:ln w="12700">
            <a:miter lim="400000"/>
          </a:ln>
        </p:spPr>
      </p:pic>
      <p:sp>
        <p:nvSpPr>
          <p:cNvPr id="781" name="HV Board for SiPM"/>
          <p:cNvSpPr txBox="1"/>
          <p:nvPr/>
        </p:nvSpPr>
        <p:spPr>
          <a:xfrm>
            <a:off x="3766885" y="11214623"/>
            <a:ext cx="672037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914400">
              <a:defRPr sz="4000">
                <a:solidFill>
                  <a:srgbClr val="0433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HV Board for SiPM</a:t>
            </a:r>
          </a:p>
        </p:txBody>
      </p:sp>
      <p:pic>
        <p:nvPicPr>
          <p:cNvPr id="782" name="Ovale Ovale" descr="Ovale Oval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05436" y="3540964"/>
            <a:ext cx="9574349" cy="2495357"/>
          </a:xfrm>
          <a:prstGeom prst="rect">
            <a:avLst/>
          </a:prstGeom>
          <a:ln w="12700">
            <a:miter lim="400000"/>
          </a:ln>
        </p:spPr>
      </p:pic>
      <p:sp>
        <p:nvSpPr>
          <p:cNvPr id="783" name="Preamp channel"/>
          <p:cNvSpPr txBox="1"/>
          <p:nvPr/>
        </p:nvSpPr>
        <p:spPr>
          <a:xfrm>
            <a:off x="3956458" y="2885307"/>
            <a:ext cx="672037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914400">
              <a:defRPr sz="4000">
                <a:solidFill>
                  <a:srgbClr val="FF26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Preamp channel</a:t>
            </a:r>
          </a:p>
        </p:txBody>
      </p:sp>
      <p:pic>
        <p:nvPicPr>
          <p:cNvPr id="784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8763" y="1943114"/>
            <a:ext cx="20572542" cy="98297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Preamp channel"/>
          <p:cNvSpPr txBox="1">
            <a:spLocks noGrp="1"/>
          </p:cNvSpPr>
          <p:nvPr>
            <p:ph type="title"/>
          </p:nvPr>
        </p:nvSpPr>
        <p:spPr>
          <a:xfrm>
            <a:off x="1007108" y="389635"/>
            <a:ext cx="21971002" cy="1435103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Preamp channel</a:t>
            </a:r>
          </a:p>
        </p:txBody>
      </p:sp>
      <p:pic>
        <p:nvPicPr>
          <p:cNvPr id="78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7320" y="1834069"/>
            <a:ext cx="10935908" cy="825825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88" name="Table 9"/>
          <p:cNvGraphicFramePr/>
          <p:nvPr/>
        </p:nvGraphicFramePr>
        <p:xfrm>
          <a:off x="14297936" y="4424188"/>
          <a:ext cx="5533521" cy="449982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022717"/>
                <a:gridCol w="1711529"/>
                <a:gridCol w="1799275"/>
              </a:tblGrid>
              <a:tr h="1251521">
                <a:tc>
                  <a:txBody>
                    <a:bodyPr/>
                    <a:lstStyle/>
                    <a:p>
                      <a:pPr algn="l" defTabSz="914400">
                        <a:defRPr b="0"/>
                      </a:pPr>
                      <a:r>
                        <a:rPr sz="3600" b="1">
                          <a:solidFill>
                            <a:srgbClr val="004D8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Gain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011993"/>
                      </a:solidFill>
                      <a:miter lim="400000"/>
                    </a:lnL>
                    <a:lnR w="25400">
                      <a:solidFill>
                        <a:srgbClr val="011993"/>
                      </a:solidFill>
                    </a:lnR>
                    <a:lnT w="38100">
                      <a:solidFill>
                        <a:srgbClr val="011993"/>
                      </a:solidFill>
                      <a:miter lim="400000"/>
                    </a:lnT>
                    <a:lnB w="76200">
                      <a:solidFill>
                        <a:srgbClr val="01199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600">
                          <a:solidFill>
                            <a:srgbClr val="004D8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BW</a:t>
                      </a:r>
                      <a:r>
                        <a:rPr baseline="-15500"/>
                        <a:t>3db</a:t>
                      </a:r>
                      <a:r>
                        <a:t> (MHz)</a:t>
                      </a:r>
                    </a:p>
                  </a:txBody>
                  <a:tcPr marL="45720" marR="45720" horzOverflow="overflow">
                    <a:lnL w="25400">
                      <a:solidFill>
                        <a:srgbClr val="011993"/>
                      </a:solidFill>
                    </a:lnL>
                    <a:lnR w="25400">
                      <a:solidFill>
                        <a:srgbClr val="011993"/>
                      </a:solidFill>
                    </a:lnR>
                    <a:lnT w="38100">
                      <a:solidFill>
                        <a:srgbClr val="011993"/>
                      </a:solidFill>
                      <a:miter lim="400000"/>
                    </a:lnT>
                    <a:lnB w="76200">
                      <a:solidFill>
                        <a:srgbClr val="01199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0"/>
                      </a:pPr>
                      <a:r>
                        <a:rPr sz="3600" b="1">
                          <a:solidFill>
                            <a:srgbClr val="004D8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Noise (mV)</a:t>
                      </a:r>
                    </a:p>
                  </a:txBody>
                  <a:tcPr marL="45720" marR="45720" horzOverflow="overflow">
                    <a:lnL w="25400">
                      <a:solidFill>
                        <a:srgbClr val="011993"/>
                      </a:solidFill>
                    </a:lnL>
                    <a:lnR w="38100">
                      <a:solidFill>
                        <a:srgbClr val="011993"/>
                      </a:solidFill>
                      <a:miter lim="400000"/>
                    </a:lnR>
                    <a:lnT w="38100">
                      <a:solidFill>
                        <a:srgbClr val="011993"/>
                      </a:solidFill>
                      <a:miter lim="400000"/>
                    </a:lnT>
                    <a:lnB w="76200">
                      <a:solidFill>
                        <a:srgbClr val="011993"/>
                      </a:solidFill>
                    </a:lnB>
                  </a:tcPr>
                </a:tc>
              </a:tr>
              <a:tr h="667818">
                <a:tc>
                  <a:txBody>
                    <a:bodyPr/>
                    <a:lstStyle/>
                    <a:p>
                      <a:pPr algn="l" defTabSz="914400"/>
                      <a:r>
                        <a:rPr sz="3600">
                          <a:solidFill>
                            <a:srgbClr val="004D8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011993"/>
                      </a:solidFill>
                      <a:miter lim="400000"/>
                    </a:lnL>
                    <a:lnR w="25400">
                      <a:solidFill>
                        <a:srgbClr val="011993"/>
                      </a:solidFill>
                    </a:lnR>
                    <a:lnT w="76200">
                      <a:solidFill>
                        <a:srgbClr val="011993"/>
                      </a:solidFill>
                    </a:lnT>
                    <a:lnB w="25400">
                      <a:solidFill>
                        <a:srgbClr val="01199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600">
                          <a:solidFill>
                            <a:srgbClr val="004D8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940</a:t>
                      </a:r>
                    </a:p>
                  </a:txBody>
                  <a:tcPr marL="45720" marR="45720" horzOverflow="overflow">
                    <a:lnL w="25400">
                      <a:solidFill>
                        <a:srgbClr val="011993"/>
                      </a:solidFill>
                    </a:lnL>
                    <a:lnR w="25400">
                      <a:solidFill>
                        <a:srgbClr val="011993"/>
                      </a:solidFill>
                    </a:lnR>
                    <a:lnT w="76200">
                      <a:solidFill>
                        <a:srgbClr val="011993"/>
                      </a:solidFill>
                    </a:lnT>
                    <a:lnB w="25400">
                      <a:solidFill>
                        <a:srgbClr val="01199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600">
                          <a:solidFill>
                            <a:srgbClr val="004D8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0.37</a:t>
                      </a:r>
                    </a:p>
                  </a:txBody>
                  <a:tcPr marL="45720" marR="45720" horzOverflow="overflow">
                    <a:lnL w="25400">
                      <a:solidFill>
                        <a:srgbClr val="011993"/>
                      </a:solidFill>
                    </a:lnL>
                    <a:lnR w="38100">
                      <a:solidFill>
                        <a:srgbClr val="011993"/>
                      </a:solidFill>
                      <a:miter lim="400000"/>
                    </a:lnR>
                    <a:lnT w="76200">
                      <a:solidFill>
                        <a:srgbClr val="011993"/>
                      </a:solidFill>
                    </a:lnT>
                    <a:lnB w="25400">
                      <a:solidFill>
                        <a:srgbClr val="011993"/>
                      </a:solidFill>
                    </a:lnB>
                  </a:tcPr>
                </a:tc>
              </a:tr>
              <a:tr h="645121">
                <a:tc>
                  <a:txBody>
                    <a:bodyPr/>
                    <a:lstStyle/>
                    <a:p>
                      <a:pPr algn="l" defTabSz="914400"/>
                      <a:r>
                        <a:rPr sz="3600">
                          <a:solidFill>
                            <a:srgbClr val="004D8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011993"/>
                      </a:solidFill>
                      <a:miter lim="400000"/>
                    </a:lnL>
                    <a:lnR w="25400">
                      <a:solidFill>
                        <a:srgbClr val="011993"/>
                      </a:solidFill>
                    </a:lnR>
                    <a:lnT w="25400">
                      <a:solidFill>
                        <a:srgbClr val="011993"/>
                      </a:solidFill>
                    </a:lnT>
                    <a:lnB w="25400">
                      <a:solidFill>
                        <a:srgbClr val="01199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600">
                          <a:solidFill>
                            <a:srgbClr val="004D8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880</a:t>
                      </a:r>
                    </a:p>
                  </a:txBody>
                  <a:tcPr marL="45720" marR="45720" horzOverflow="overflow">
                    <a:lnL w="25400">
                      <a:solidFill>
                        <a:srgbClr val="011993"/>
                      </a:solidFill>
                    </a:lnL>
                    <a:lnR w="25400">
                      <a:solidFill>
                        <a:srgbClr val="011993"/>
                      </a:solidFill>
                    </a:lnR>
                    <a:lnT w="25400">
                      <a:solidFill>
                        <a:srgbClr val="011993"/>
                      </a:solidFill>
                    </a:lnT>
                    <a:lnB w="25400">
                      <a:solidFill>
                        <a:srgbClr val="01199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600">
                          <a:solidFill>
                            <a:srgbClr val="004D8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0.40</a:t>
                      </a:r>
                    </a:p>
                  </a:txBody>
                  <a:tcPr marL="45720" marR="45720" horzOverflow="overflow">
                    <a:lnL w="25400">
                      <a:solidFill>
                        <a:srgbClr val="011993"/>
                      </a:solidFill>
                    </a:lnL>
                    <a:lnR w="38100">
                      <a:solidFill>
                        <a:srgbClr val="011993"/>
                      </a:solidFill>
                      <a:miter lim="400000"/>
                    </a:lnR>
                    <a:lnT w="25400">
                      <a:solidFill>
                        <a:srgbClr val="011993"/>
                      </a:solidFill>
                    </a:lnT>
                    <a:lnB w="25400">
                      <a:solidFill>
                        <a:srgbClr val="011993"/>
                      </a:solidFill>
                    </a:lnB>
                  </a:tcPr>
                </a:tc>
              </a:tr>
              <a:tr h="645121">
                <a:tc>
                  <a:txBody>
                    <a:bodyPr/>
                    <a:lstStyle/>
                    <a:p>
                      <a:pPr algn="l" defTabSz="914400"/>
                      <a:r>
                        <a:rPr sz="3600">
                          <a:solidFill>
                            <a:srgbClr val="004D8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011993"/>
                      </a:solidFill>
                      <a:miter lim="400000"/>
                    </a:lnL>
                    <a:lnR w="25400">
                      <a:solidFill>
                        <a:srgbClr val="011993"/>
                      </a:solidFill>
                    </a:lnR>
                    <a:lnT w="25400">
                      <a:solidFill>
                        <a:srgbClr val="011993"/>
                      </a:solidFill>
                    </a:lnT>
                    <a:lnB w="25400">
                      <a:solidFill>
                        <a:srgbClr val="01199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600">
                          <a:solidFill>
                            <a:srgbClr val="004D8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300</a:t>
                      </a:r>
                    </a:p>
                  </a:txBody>
                  <a:tcPr marL="45720" marR="45720" horzOverflow="overflow">
                    <a:lnL w="25400">
                      <a:solidFill>
                        <a:srgbClr val="011993"/>
                      </a:solidFill>
                    </a:lnL>
                    <a:lnR w="25400">
                      <a:solidFill>
                        <a:srgbClr val="011993"/>
                      </a:solidFill>
                    </a:lnR>
                    <a:lnT w="25400">
                      <a:solidFill>
                        <a:srgbClr val="011993"/>
                      </a:solidFill>
                    </a:lnT>
                    <a:lnB w="25400">
                      <a:solidFill>
                        <a:srgbClr val="01199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600">
                          <a:solidFill>
                            <a:srgbClr val="004D8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</a:t>
                      </a:r>
                    </a:p>
                  </a:txBody>
                  <a:tcPr marL="45720" marR="45720" horzOverflow="overflow">
                    <a:lnL w="25400">
                      <a:solidFill>
                        <a:srgbClr val="011993"/>
                      </a:solidFill>
                    </a:lnL>
                    <a:lnR w="38100">
                      <a:solidFill>
                        <a:srgbClr val="011993"/>
                      </a:solidFill>
                      <a:miter lim="400000"/>
                    </a:lnR>
                    <a:lnT w="25400">
                      <a:solidFill>
                        <a:srgbClr val="011993"/>
                      </a:solidFill>
                    </a:lnT>
                    <a:lnB w="25400">
                      <a:solidFill>
                        <a:srgbClr val="011993"/>
                      </a:solidFill>
                    </a:lnB>
                  </a:tcPr>
                </a:tc>
              </a:tr>
              <a:tr h="645121">
                <a:tc>
                  <a:txBody>
                    <a:bodyPr/>
                    <a:lstStyle/>
                    <a:p>
                      <a:pPr algn="l" defTabSz="914400"/>
                      <a:r>
                        <a:rPr sz="3600">
                          <a:solidFill>
                            <a:srgbClr val="004D8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011993"/>
                      </a:solidFill>
                      <a:miter lim="400000"/>
                    </a:lnL>
                    <a:lnR w="25400">
                      <a:solidFill>
                        <a:srgbClr val="011993"/>
                      </a:solidFill>
                    </a:lnR>
                    <a:lnT w="25400">
                      <a:solidFill>
                        <a:srgbClr val="011993"/>
                      </a:solidFill>
                    </a:lnT>
                    <a:lnB w="25400">
                      <a:solidFill>
                        <a:srgbClr val="01199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600">
                          <a:solidFill>
                            <a:srgbClr val="004D8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500</a:t>
                      </a:r>
                    </a:p>
                  </a:txBody>
                  <a:tcPr marL="45720" marR="45720" horzOverflow="overflow">
                    <a:lnL w="25400">
                      <a:solidFill>
                        <a:srgbClr val="011993"/>
                      </a:solidFill>
                    </a:lnL>
                    <a:lnR w="25400">
                      <a:solidFill>
                        <a:srgbClr val="011993"/>
                      </a:solidFill>
                    </a:lnR>
                    <a:lnT w="25400">
                      <a:solidFill>
                        <a:srgbClr val="011993"/>
                      </a:solidFill>
                    </a:lnT>
                    <a:lnB w="25400">
                      <a:solidFill>
                        <a:srgbClr val="01199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600">
                          <a:solidFill>
                            <a:srgbClr val="004D8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</a:t>
                      </a:r>
                    </a:p>
                  </a:txBody>
                  <a:tcPr marL="45720" marR="45720" horzOverflow="overflow">
                    <a:lnL w="25400">
                      <a:solidFill>
                        <a:srgbClr val="011993"/>
                      </a:solidFill>
                    </a:lnL>
                    <a:lnR w="38100">
                      <a:solidFill>
                        <a:srgbClr val="011993"/>
                      </a:solidFill>
                      <a:miter lim="400000"/>
                    </a:lnR>
                    <a:lnT w="25400">
                      <a:solidFill>
                        <a:srgbClr val="011993"/>
                      </a:solidFill>
                    </a:lnT>
                    <a:lnB w="25400">
                      <a:solidFill>
                        <a:srgbClr val="011993"/>
                      </a:solidFill>
                    </a:lnB>
                  </a:tcPr>
                </a:tc>
              </a:tr>
              <a:tr h="645121">
                <a:tc>
                  <a:txBody>
                    <a:bodyPr/>
                    <a:lstStyle/>
                    <a:p>
                      <a:pPr algn="l" defTabSz="914400"/>
                      <a:r>
                        <a:rPr sz="3600">
                          <a:solidFill>
                            <a:srgbClr val="004D8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</a:p>
                  </a:txBody>
                  <a:tcPr marL="45720" marR="45720" horzOverflow="overflow">
                    <a:lnL w="38100">
                      <a:solidFill>
                        <a:srgbClr val="011993"/>
                      </a:solidFill>
                      <a:miter lim="400000"/>
                    </a:lnL>
                    <a:lnR w="25400">
                      <a:solidFill>
                        <a:srgbClr val="011993"/>
                      </a:solidFill>
                    </a:lnR>
                    <a:lnT w="25400">
                      <a:solidFill>
                        <a:srgbClr val="011993"/>
                      </a:solidFill>
                    </a:lnT>
                    <a:lnB w="38100">
                      <a:solidFill>
                        <a:srgbClr val="0119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600">
                          <a:solidFill>
                            <a:srgbClr val="004D8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800</a:t>
                      </a:r>
                    </a:p>
                  </a:txBody>
                  <a:tcPr marL="45720" marR="45720" horzOverflow="overflow">
                    <a:lnL w="25400">
                      <a:solidFill>
                        <a:srgbClr val="011993"/>
                      </a:solidFill>
                    </a:lnL>
                    <a:lnR w="25400">
                      <a:solidFill>
                        <a:srgbClr val="011993"/>
                      </a:solidFill>
                    </a:lnR>
                    <a:lnT w="25400">
                      <a:solidFill>
                        <a:srgbClr val="011993"/>
                      </a:solidFill>
                    </a:lnT>
                    <a:lnB w="38100">
                      <a:solidFill>
                        <a:srgbClr val="0119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600">
                          <a:solidFill>
                            <a:srgbClr val="004D8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</a:t>
                      </a:r>
                    </a:p>
                  </a:txBody>
                  <a:tcPr marL="45720" marR="45720" horzOverflow="overflow">
                    <a:lnL w="25400">
                      <a:solidFill>
                        <a:srgbClr val="011993"/>
                      </a:solidFill>
                    </a:lnL>
                    <a:lnR w="38100">
                      <a:solidFill>
                        <a:srgbClr val="011993"/>
                      </a:solidFill>
                      <a:miter lim="400000"/>
                    </a:lnR>
                    <a:lnT w="25400">
                      <a:solidFill>
                        <a:srgbClr val="011993"/>
                      </a:solidFill>
                    </a:lnT>
                    <a:lnB w="38100">
                      <a:solidFill>
                        <a:srgbClr val="011993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789" name="TextBox 6"/>
          <p:cNvSpPr txBox="1"/>
          <p:nvPr/>
        </p:nvSpPr>
        <p:spPr>
          <a:xfrm>
            <a:off x="19996073" y="7222190"/>
            <a:ext cx="3600378" cy="1300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l" defTabSz="914400">
              <a:defRPr sz="3600">
                <a:solidFill>
                  <a:srgbClr val="EE23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Different compensations</a:t>
            </a:r>
          </a:p>
        </p:txBody>
      </p:sp>
      <p:pic>
        <p:nvPicPr>
          <p:cNvPr id="790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62417" y="10731999"/>
            <a:ext cx="9487316" cy="1537028"/>
          </a:xfrm>
          <a:prstGeom prst="rect">
            <a:avLst/>
          </a:prstGeom>
          <a:ln w="12700">
            <a:miter lim="400000"/>
          </a:ln>
        </p:spPr>
      </p:pic>
      <p:sp>
        <p:nvSpPr>
          <p:cNvPr id="791" name="TextBox 11"/>
          <p:cNvSpPr txBox="1"/>
          <p:nvPr/>
        </p:nvSpPr>
        <p:spPr>
          <a:xfrm>
            <a:off x="7253493" y="10470388"/>
            <a:ext cx="1391623" cy="525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 algn="l" defTabSz="914400">
              <a:defRPr sz="220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LMH6629</a:t>
            </a:r>
          </a:p>
        </p:txBody>
      </p:sp>
      <p:sp>
        <p:nvSpPr>
          <p:cNvPr id="792" name="TextBox 12"/>
          <p:cNvSpPr txBox="1"/>
          <p:nvPr/>
        </p:nvSpPr>
        <p:spPr>
          <a:xfrm>
            <a:off x="10892843" y="10470388"/>
            <a:ext cx="1391623" cy="525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 algn="l" defTabSz="914400">
              <a:defRPr sz="220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LMH6629</a:t>
            </a:r>
          </a:p>
        </p:txBody>
      </p:sp>
      <p:sp>
        <p:nvSpPr>
          <p:cNvPr id="793" name="TextBox 13"/>
          <p:cNvSpPr txBox="1"/>
          <p:nvPr/>
        </p:nvSpPr>
        <p:spPr>
          <a:xfrm>
            <a:off x="8040242" y="12262301"/>
            <a:ext cx="1130096" cy="525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 algn="l" defTabSz="914400">
              <a:defRPr sz="220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PE4215</a:t>
            </a:r>
          </a:p>
        </p:txBody>
      </p:sp>
      <p:sp>
        <p:nvSpPr>
          <p:cNvPr id="794" name="TextBox 14"/>
          <p:cNvSpPr txBox="1"/>
          <p:nvPr/>
        </p:nvSpPr>
        <p:spPr>
          <a:xfrm>
            <a:off x="11718684" y="12269023"/>
            <a:ext cx="1130096" cy="525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 algn="l" defTabSz="914400">
              <a:defRPr sz="220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PE4215</a:t>
            </a:r>
          </a:p>
        </p:txBody>
      </p:sp>
      <p:sp>
        <p:nvSpPr>
          <p:cNvPr id="795" name="TextBox 15"/>
          <p:cNvSpPr txBox="1"/>
          <p:nvPr/>
        </p:nvSpPr>
        <p:spPr>
          <a:xfrm>
            <a:off x="9921189" y="12269023"/>
            <a:ext cx="1301855" cy="525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 algn="l" defTabSz="914400">
              <a:defRPr sz="220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ADC904</a:t>
            </a:r>
          </a:p>
        </p:txBody>
      </p:sp>
      <p:sp>
        <p:nvSpPr>
          <p:cNvPr id="796" name="TextBox 16"/>
          <p:cNvSpPr txBox="1"/>
          <p:nvPr/>
        </p:nvSpPr>
        <p:spPr>
          <a:xfrm>
            <a:off x="13031658" y="10208779"/>
            <a:ext cx="1277299" cy="525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 algn="l" defTabSz="914400">
              <a:defRPr sz="220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LTC6409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WDB"/>
          <p:cNvSpPr txBox="1">
            <a:spLocks noGrp="1"/>
          </p:cNvSpPr>
          <p:nvPr>
            <p:ph type="title"/>
          </p:nvPr>
        </p:nvSpPr>
        <p:spPr>
          <a:xfrm>
            <a:off x="1007108" y="389635"/>
            <a:ext cx="21971002" cy="1435103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WDB </a:t>
            </a:r>
          </a:p>
        </p:txBody>
      </p:sp>
      <p:pic>
        <p:nvPicPr>
          <p:cNvPr id="799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rcRect l="10" t="47291" r="10"/>
          <a:stretch>
            <a:fillRect/>
          </a:stretch>
        </p:blipFill>
        <p:spPr>
          <a:xfrm>
            <a:off x="998569" y="1916833"/>
            <a:ext cx="8535583" cy="5315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00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38145" y="7324676"/>
            <a:ext cx="8535591" cy="5598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801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rcRect l="14003" r="15392"/>
          <a:stretch>
            <a:fillRect/>
          </a:stretch>
        </p:blipFill>
        <p:spPr>
          <a:xfrm rot="16200000">
            <a:off x="14156875" y="440606"/>
            <a:ext cx="4378239" cy="8268290"/>
          </a:xfrm>
          <a:prstGeom prst="rect">
            <a:avLst/>
          </a:prstGeom>
          <a:ln w="12700">
            <a:miter lim="400000"/>
          </a:ln>
        </p:spPr>
      </p:pic>
      <p:sp>
        <p:nvSpPr>
          <p:cNvPr id="802" name="HV Boards"/>
          <p:cNvSpPr txBox="1"/>
          <p:nvPr/>
        </p:nvSpPr>
        <p:spPr>
          <a:xfrm>
            <a:off x="14622322" y="1113535"/>
            <a:ext cx="344715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914400">
              <a:defRPr sz="4000">
                <a:solidFill>
                  <a:srgbClr val="FF26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HV Boards</a:t>
            </a:r>
          </a:p>
        </p:txBody>
      </p:sp>
      <p:pic>
        <p:nvPicPr>
          <p:cNvPr id="803" name="Linea Linea" descr="Linea Linea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700000">
            <a:off x="16547706" y="2079786"/>
            <a:ext cx="927971" cy="352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804" name="Linea Linea" descr="Linea Linea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7070563">
            <a:off x="14975873" y="2724974"/>
            <a:ext cx="2216000" cy="3522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WDS"/>
          <p:cNvSpPr txBox="1">
            <a:spLocks noGrp="1"/>
          </p:cNvSpPr>
          <p:nvPr>
            <p:ph type="title"/>
          </p:nvPr>
        </p:nvSpPr>
        <p:spPr>
          <a:xfrm>
            <a:off x="1007108" y="389635"/>
            <a:ext cx="21971002" cy="1435103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WDS </a:t>
            </a:r>
          </a:p>
        </p:txBody>
      </p:sp>
      <p:pic>
        <p:nvPicPr>
          <p:cNvPr id="80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11598" t="19690" r="12873" b="14263"/>
          <a:stretch>
            <a:fillRect/>
          </a:stretch>
        </p:blipFill>
        <p:spPr>
          <a:xfrm>
            <a:off x="670751" y="1777004"/>
            <a:ext cx="12237724" cy="601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808" name="Schermata 2021-11-05 alle 10.59.10.png" descr="Schermata 2021-11-05 alle 10.59.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19940" y="7423654"/>
            <a:ext cx="4834070" cy="6166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809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584262" y="265357"/>
            <a:ext cx="7287575" cy="6710644"/>
          </a:xfrm>
          <a:prstGeom prst="rect">
            <a:avLst/>
          </a:prstGeom>
          <a:ln w="12700">
            <a:miter lim="400000"/>
          </a:ln>
        </p:spPr>
      </p:pic>
      <p:sp>
        <p:nvSpPr>
          <p:cNvPr id="810" name="Server software using Mongoose C/C++ Framework…"/>
          <p:cNvSpPr txBox="1">
            <a:spLocks noGrp="1"/>
          </p:cNvSpPr>
          <p:nvPr>
            <p:ph type="body" sz="half" idx="1"/>
          </p:nvPr>
        </p:nvSpPr>
        <p:spPr>
          <a:xfrm>
            <a:off x="234930" y="7605572"/>
            <a:ext cx="16047312" cy="5624777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420623">
              <a:spcBef>
                <a:spcPts val="1100"/>
              </a:spcBef>
              <a:defRPr sz="1100" b="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marL="525780" indent="-525780" defTabSz="841247">
              <a:buSzPct val="100000"/>
              <a:buFont typeface="Helvetica"/>
              <a:buChar char="✴"/>
              <a:defRPr sz="3600" b="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Server software using Mongoose C/C++ Framework </a:t>
            </a:r>
          </a:p>
          <a:p>
            <a:pPr marL="946403" lvl="1" indent="-525780" defTabSz="841247">
              <a:buSzPct val="100000"/>
              <a:buFont typeface="Helvetica"/>
              <a:buChar char="✴"/>
              <a:defRPr sz="3600" b="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Easy low level calls for fast DAQ operations</a:t>
            </a:r>
          </a:p>
          <a:p>
            <a:pPr marL="946403" lvl="1" indent="-525780" defTabSz="841247">
              <a:buSzPct val="100000"/>
              <a:buFont typeface="Helvetica"/>
              <a:buChar char="✴"/>
              <a:defRPr sz="3600" b="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Single executable with no need of dedicated http server</a:t>
            </a:r>
          </a:p>
          <a:p>
            <a:pPr marL="525780" indent="-525780" defTabSz="841247">
              <a:buSzPct val="100000"/>
              <a:buFont typeface="Helvetica"/>
              <a:buChar char="✴"/>
              <a:defRPr sz="3600" b="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WDB interface is similar to the interface of an oscilloscope with 16 channels. </a:t>
            </a:r>
          </a:p>
          <a:p>
            <a:pPr marL="525780" indent="-525780" defTabSz="841247">
              <a:buSzPct val="100000"/>
              <a:buFont typeface="Helvetica"/>
              <a:buChar char="✴"/>
              <a:defRPr sz="3600" b="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For each channel can:</a:t>
            </a:r>
          </a:p>
          <a:p>
            <a:pPr marL="946403" lvl="1" indent="-525780" defTabSz="841247">
              <a:buSzPct val="100000"/>
              <a:buFont typeface="Helvetica"/>
              <a:buChar char="✴"/>
              <a:defRPr sz="3600" b="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Select the gain</a:t>
            </a:r>
          </a:p>
          <a:p>
            <a:pPr marL="946403" lvl="1" indent="-525780" defTabSz="841247">
              <a:buSzPct val="100000"/>
              <a:buFont typeface="Helvetica"/>
              <a:buChar char="✴"/>
              <a:defRPr sz="3600" b="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Set a PZC</a:t>
            </a:r>
          </a:p>
          <a:p>
            <a:pPr marL="946403" lvl="1" indent="-525780" defTabSz="841247">
              <a:buSzPct val="100000"/>
              <a:buFont typeface="Helvetica"/>
              <a:buChar char="✴"/>
              <a:defRPr sz="3600" b="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HV for SIPM</a:t>
            </a:r>
          </a:p>
        </p:txBody>
      </p:sp>
      <p:pic>
        <p:nvPicPr>
          <p:cNvPr id="811" name="Linea Linea" descr="Linea Linea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210057">
            <a:off x="5579840" y="11039363"/>
            <a:ext cx="11121347" cy="352236"/>
          </a:xfrm>
          <a:prstGeom prst="rect">
            <a:avLst/>
          </a:prstGeom>
          <a:ln w="12700">
            <a:miter lim="400000"/>
          </a:ln>
        </p:spPr>
      </p:pic>
      <p:sp>
        <p:nvSpPr>
          <p:cNvPr id="812" name="TextBox 6"/>
          <p:cNvSpPr txBox="1"/>
          <p:nvPr/>
        </p:nvSpPr>
        <p:spPr>
          <a:xfrm>
            <a:off x="18926923" y="3112618"/>
            <a:ext cx="4834066" cy="157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l" defTabSz="914400">
              <a:defRPr sz="4500" b="1">
                <a:solidFill>
                  <a:srgbClr val="EE23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Set different trigger patterns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WDS: Examples event screen"/>
          <p:cNvSpPr txBox="1">
            <a:spLocks noGrp="1"/>
          </p:cNvSpPr>
          <p:nvPr>
            <p:ph type="title"/>
          </p:nvPr>
        </p:nvSpPr>
        <p:spPr>
          <a:xfrm>
            <a:off x="1007108" y="389635"/>
            <a:ext cx="21971002" cy="1435103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WDS: Examples event screen</a:t>
            </a:r>
          </a:p>
        </p:txBody>
      </p:sp>
      <p:pic>
        <p:nvPicPr>
          <p:cNvPr id="81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11598" t="19690" r="12873" b="14263"/>
          <a:stretch>
            <a:fillRect/>
          </a:stretch>
        </p:blipFill>
        <p:spPr>
          <a:xfrm>
            <a:off x="5723939" y="1871536"/>
            <a:ext cx="11710189" cy="5760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81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11703" t="20736" r="12813" b="10137"/>
          <a:stretch>
            <a:fillRect/>
          </a:stretch>
        </p:blipFill>
        <p:spPr>
          <a:xfrm>
            <a:off x="5723939" y="7695334"/>
            <a:ext cx="11710191" cy="5760003"/>
          </a:xfrm>
          <a:prstGeom prst="rect">
            <a:avLst/>
          </a:prstGeom>
          <a:ln w="12700">
            <a:miter lim="400000"/>
          </a:ln>
        </p:spPr>
      </p:pic>
      <p:sp>
        <p:nvSpPr>
          <p:cNvPr id="817" name="Oval 6"/>
          <p:cNvSpPr/>
          <p:nvPr/>
        </p:nvSpPr>
        <p:spPr>
          <a:xfrm>
            <a:off x="6560167" y="1871536"/>
            <a:ext cx="680487" cy="1771007"/>
          </a:xfrm>
          <a:prstGeom prst="ellipse">
            <a:avLst/>
          </a:prstGeom>
          <a:ln w="38100">
            <a:solidFill>
              <a:srgbClr val="94F5FA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18" name="Straight Arrow Connector 8"/>
          <p:cNvSpPr/>
          <p:nvPr/>
        </p:nvSpPr>
        <p:spPr>
          <a:xfrm>
            <a:off x="4050882" y="2813199"/>
            <a:ext cx="2509287" cy="2"/>
          </a:xfrm>
          <a:prstGeom prst="line">
            <a:avLst/>
          </a:prstGeom>
          <a:ln w="38100">
            <a:solidFill>
              <a:srgbClr val="94F5FA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19" name="TextBox 9"/>
          <p:cNvSpPr txBox="1"/>
          <p:nvPr/>
        </p:nvSpPr>
        <p:spPr>
          <a:xfrm>
            <a:off x="2048004" y="2289979"/>
            <a:ext cx="2049962" cy="984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defTabSz="914400">
              <a:defRPr sz="2800">
                <a:solidFill>
                  <a:srgbClr val="004D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4 trigger channels</a:t>
            </a:r>
          </a:p>
        </p:txBody>
      </p:sp>
      <p:sp>
        <p:nvSpPr>
          <p:cNvPr id="820" name="Oval 10"/>
          <p:cNvSpPr/>
          <p:nvPr/>
        </p:nvSpPr>
        <p:spPr>
          <a:xfrm>
            <a:off x="6560167" y="3642538"/>
            <a:ext cx="680487" cy="1935125"/>
          </a:xfrm>
          <a:prstGeom prst="ellipse">
            <a:avLst/>
          </a:prstGeom>
          <a:ln w="254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21" name="Straight Arrow Connector 11"/>
          <p:cNvSpPr/>
          <p:nvPr/>
        </p:nvSpPr>
        <p:spPr>
          <a:xfrm>
            <a:off x="4050882" y="4436435"/>
            <a:ext cx="2509287" cy="2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22" name="TextBox 12"/>
          <p:cNvSpPr txBox="1"/>
          <p:nvPr/>
        </p:nvSpPr>
        <p:spPr>
          <a:xfrm>
            <a:off x="1480133" y="3929615"/>
            <a:ext cx="2617833" cy="1390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defTabSz="914400">
              <a:defRPr sz="2800">
                <a:solidFill>
                  <a:srgbClr val="004D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6 tubes 1 cm cell size with typical event</a:t>
            </a:r>
          </a:p>
        </p:txBody>
      </p:sp>
      <p:sp>
        <p:nvSpPr>
          <p:cNvPr id="823" name="Oval 13"/>
          <p:cNvSpPr/>
          <p:nvPr/>
        </p:nvSpPr>
        <p:spPr>
          <a:xfrm>
            <a:off x="6560167" y="5510324"/>
            <a:ext cx="680487" cy="1233383"/>
          </a:xfrm>
          <a:prstGeom prst="ellipse">
            <a:avLst/>
          </a:prstGeom>
          <a:ln w="25400">
            <a:solidFill>
              <a:srgbClr val="55A839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24" name="Straight Arrow Connector 14"/>
          <p:cNvSpPr/>
          <p:nvPr/>
        </p:nvSpPr>
        <p:spPr>
          <a:xfrm>
            <a:off x="4050882" y="6127012"/>
            <a:ext cx="2509287" cy="2"/>
          </a:xfrm>
          <a:prstGeom prst="line">
            <a:avLst/>
          </a:prstGeom>
          <a:ln w="38100">
            <a:solidFill>
              <a:srgbClr val="55A839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25" name="TextBox 15"/>
          <p:cNvSpPr txBox="1"/>
          <p:nvPr/>
        </p:nvSpPr>
        <p:spPr>
          <a:xfrm>
            <a:off x="1480134" y="5510324"/>
            <a:ext cx="2617829" cy="984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defTabSz="914400">
              <a:defRPr sz="2800">
                <a:solidFill>
                  <a:srgbClr val="004D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 tubes 2 cm cell size</a:t>
            </a:r>
          </a:p>
        </p:txBody>
      </p:sp>
      <p:sp>
        <p:nvSpPr>
          <p:cNvPr id="826" name="Rectangle 16"/>
          <p:cNvSpPr/>
          <p:nvPr/>
        </p:nvSpPr>
        <p:spPr>
          <a:xfrm>
            <a:off x="13251791" y="2289979"/>
            <a:ext cx="1687237" cy="1771002"/>
          </a:xfrm>
          <a:prstGeom prst="rect">
            <a:avLst/>
          </a:prstGeom>
          <a:ln w="50800">
            <a:solidFill>
              <a:srgbClr val="7030A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27" name="Straight Arrow Connector 18"/>
          <p:cNvSpPr/>
          <p:nvPr/>
        </p:nvSpPr>
        <p:spPr>
          <a:xfrm flipH="1" flipV="1">
            <a:off x="14939027" y="3336418"/>
            <a:ext cx="3692841" cy="2"/>
          </a:xfrm>
          <a:prstGeom prst="line">
            <a:avLst/>
          </a:prstGeom>
          <a:ln w="38100">
            <a:solidFill>
              <a:srgbClr val="7030A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28" name="TextBox 20"/>
          <p:cNvSpPr txBox="1"/>
          <p:nvPr/>
        </p:nvSpPr>
        <p:spPr>
          <a:xfrm>
            <a:off x="18723304" y="2398984"/>
            <a:ext cx="2155986" cy="157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defTabSz="914400">
              <a:defRPr sz="3200">
                <a:solidFill>
                  <a:srgbClr val="004D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Channel selection panel</a:t>
            </a:r>
          </a:p>
        </p:txBody>
      </p:sp>
      <p:sp>
        <p:nvSpPr>
          <p:cNvPr id="829" name="Oval 21"/>
          <p:cNvSpPr/>
          <p:nvPr/>
        </p:nvSpPr>
        <p:spPr>
          <a:xfrm>
            <a:off x="15378303" y="4181257"/>
            <a:ext cx="1679947" cy="584611"/>
          </a:xfrm>
          <a:prstGeom prst="ellipse">
            <a:avLst/>
          </a:prstGeom>
          <a:ln w="38100">
            <a:solidFill>
              <a:srgbClr val="FFC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30" name="Straight Arrow Connector 23"/>
          <p:cNvSpPr/>
          <p:nvPr/>
        </p:nvSpPr>
        <p:spPr>
          <a:xfrm flipH="1" flipV="1">
            <a:off x="17058245" y="4473561"/>
            <a:ext cx="1729960" cy="502496"/>
          </a:xfrm>
          <a:prstGeom prst="line">
            <a:avLst/>
          </a:prstGeom>
          <a:ln w="12700">
            <a:solidFill>
              <a:srgbClr val="FFC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31" name="TextBox 24"/>
          <p:cNvSpPr txBox="1"/>
          <p:nvPr/>
        </p:nvSpPr>
        <p:spPr>
          <a:xfrm>
            <a:off x="18723303" y="4145057"/>
            <a:ext cx="2155986" cy="1579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defTabSz="914400">
              <a:defRPr sz="3200">
                <a:solidFill>
                  <a:srgbClr val="004D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Trigger selection pattern</a:t>
            </a:r>
          </a:p>
        </p:txBody>
      </p:sp>
      <p:sp>
        <p:nvSpPr>
          <p:cNvPr id="832" name="Oval 26"/>
          <p:cNvSpPr/>
          <p:nvPr/>
        </p:nvSpPr>
        <p:spPr>
          <a:xfrm>
            <a:off x="14779434" y="4706110"/>
            <a:ext cx="1081079" cy="502499"/>
          </a:xfrm>
          <a:prstGeom prst="ellipse">
            <a:avLst/>
          </a:prstGeom>
          <a:ln w="38100">
            <a:solidFill>
              <a:srgbClr val="8ADFFF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33" name="Straight Arrow Connector 27"/>
          <p:cNvSpPr/>
          <p:nvPr/>
        </p:nvSpPr>
        <p:spPr>
          <a:xfrm flipH="1" flipV="1">
            <a:off x="15764718" y="5208606"/>
            <a:ext cx="2867146" cy="960218"/>
          </a:xfrm>
          <a:prstGeom prst="line">
            <a:avLst/>
          </a:prstGeom>
          <a:ln w="12700">
            <a:solidFill>
              <a:srgbClr val="8AD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34" name="TextBox 29"/>
          <p:cNvSpPr txBox="1"/>
          <p:nvPr/>
        </p:nvSpPr>
        <p:spPr>
          <a:xfrm>
            <a:off x="18620718" y="5803062"/>
            <a:ext cx="2155986" cy="1109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defTabSz="914400">
              <a:defRPr sz="3200">
                <a:solidFill>
                  <a:srgbClr val="004D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Gain selection</a:t>
            </a:r>
          </a:p>
        </p:txBody>
      </p:sp>
      <p:sp>
        <p:nvSpPr>
          <p:cNvPr id="835" name="TextBox 30"/>
          <p:cNvSpPr txBox="1"/>
          <p:nvPr/>
        </p:nvSpPr>
        <p:spPr>
          <a:xfrm>
            <a:off x="18014664" y="11507082"/>
            <a:ext cx="5736186" cy="1579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defTabSz="914400">
              <a:defRPr sz="3200" i="1">
                <a:solidFill>
                  <a:srgbClr val="004D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Each data file has been saved in binary format and then converted in root files </a:t>
            </a:r>
          </a:p>
        </p:txBody>
      </p:sp>
      <p:sp>
        <p:nvSpPr>
          <p:cNvPr id="836" name="Oval 25"/>
          <p:cNvSpPr/>
          <p:nvPr/>
        </p:nvSpPr>
        <p:spPr>
          <a:xfrm>
            <a:off x="6611459" y="6640231"/>
            <a:ext cx="629195" cy="805223"/>
          </a:xfrm>
          <a:prstGeom prst="ellipse">
            <a:avLst/>
          </a:prstGeom>
          <a:ln w="25400">
            <a:solidFill>
              <a:srgbClr val="FFC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37" name="Straight Arrow Connector 28"/>
          <p:cNvSpPr/>
          <p:nvPr/>
        </p:nvSpPr>
        <p:spPr>
          <a:xfrm>
            <a:off x="4102175" y="7143012"/>
            <a:ext cx="2509286" cy="2"/>
          </a:xfrm>
          <a:prstGeom prst="line">
            <a:avLst/>
          </a:prstGeom>
          <a:ln w="38100">
            <a:solidFill>
              <a:srgbClr val="FFC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38" name="TextBox 31"/>
          <p:cNvSpPr txBox="1"/>
          <p:nvPr/>
        </p:nvSpPr>
        <p:spPr>
          <a:xfrm>
            <a:off x="1480133" y="6771151"/>
            <a:ext cx="2758755" cy="984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defTabSz="914400">
              <a:defRPr sz="2800">
                <a:solidFill>
                  <a:srgbClr val="004D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 tubes 3 cm cell size</a:t>
            </a:r>
          </a:p>
        </p:txBody>
      </p:sp>
      <p:sp>
        <p:nvSpPr>
          <p:cNvPr id="839" name="Oval 32"/>
          <p:cNvSpPr/>
          <p:nvPr/>
        </p:nvSpPr>
        <p:spPr>
          <a:xfrm>
            <a:off x="6539847" y="11323132"/>
            <a:ext cx="680487" cy="1233383"/>
          </a:xfrm>
          <a:prstGeom prst="ellipse">
            <a:avLst/>
          </a:prstGeom>
          <a:ln w="25400">
            <a:solidFill>
              <a:srgbClr val="55A839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40" name="TextBox 4"/>
          <p:cNvSpPr txBox="1"/>
          <p:nvPr/>
        </p:nvSpPr>
        <p:spPr>
          <a:xfrm>
            <a:off x="1406935" y="11689935"/>
            <a:ext cx="2532188" cy="577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defTabSz="914400">
              <a:defRPr sz="2800">
                <a:solidFill>
                  <a:srgbClr val="004D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typical event</a:t>
            </a:r>
          </a:p>
        </p:txBody>
      </p:sp>
      <p:sp>
        <p:nvSpPr>
          <p:cNvPr id="841" name="Straight Arrow Connector 33"/>
          <p:cNvSpPr/>
          <p:nvPr/>
        </p:nvSpPr>
        <p:spPr>
          <a:xfrm>
            <a:off x="4030562" y="12006844"/>
            <a:ext cx="2509286" cy="2"/>
          </a:xfrm>
          <a:prstGeom prst="line">
            <a:avLst/>
          </a:prstGeom>
          <a:ln w="38100">
            <a:solidFill>
              <a:srgbClr val="55A839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WDS: Binary format"/>
          <p:cNvSpPr txBox="1">
            <a:spLocks noGrp="1"/>
          </p:cNvSpPr>
          <p:nvPr>
            <p:ph type="title"/>
          </p:nvPr>
        </p:nvSpPr>
        <p:spPr>
          <a:xfrm>
            <a:off x="1007108" y="389635"/>
            <a:ext cx="21971002" cy="1435103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WDS: Binary format</a:t>
            </a:r>
          </a:p>
        </p:txBody>
      </p:sp>
      <p:sp>
        <p:nvSpPr>
          <p:cNvPr id="844" name="Header relating to the board consisting of the words:…"/>
          <p:cNvSpPr txBox="1">
            <a:spLocks noGrp="1"/>
          </p:cNvSpPr>
          <p:nvPr>
            <p:ph type="body" idx="1"/>
          </p:nvPr>
        </p:nvSpPr>
        <p:spPr>
          <a:xfrm>
            <a:off x="386470" y="2465971"/>
            <a:ext cx="14344004" cy="10304900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457200">
              <a:spcBef>
                <a:spcPts val="1200"/>
              </a:spcBef>
              <a:defRPr sz="1200" b="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  <a:p>
            <a:pPr marL="571500" indent="-571500" defTabSz="914400">
              <a:buSzPct val="100000"/>
              <a:buFont typeface="Helvetica"/>
              <a:buChar char="✴"/>
              <a:defRPr sz="4000" b="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Header relating to the board consisting of the words:</a:t>
            </a:r>
          </a:p>
          <a:p>
            <a:pPr marL="1028700" lvl="1" indent="-571500" defTabSz="914400">
              <a:buSzPct val="100000"/>
              <a:buFont typeface="Helvetica"/>
              <a:buChar char="✴"/>
              <a:defRPr sz="4000" b="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DRS8</a:t>
            </a:r>
          </a:p>
          <a:p>
            <a:pPr marL="1028700" lvl="1" indent="-571500" defTabSz="914400">
              <a:buSzPct val="100000"/>
              <a:buFont typeface="Helvetica"/>
              <a:buChar char="✴"/>
              <a:defRPr sz="4000" b="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TIME</a:t>
            </a:r>
          </a:p>
          <a:p>
            <a:pPr marL="1028700" lvl="1" indent="-571500" defTabSz="914400">
              <a:buSzPct val="100000"/>
              <a:buFont typeface="Helvetica"/>
              <a:buChar char="✴"/>
              <a:defRPr sz="4000" b="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B#XXX (XXX represents the card number and changes according to the WDB, in this case 033)</a:t>
            </a:r>
          </a:p>
          <a:p>
            <a:pPr marL="1028700" lvl="1" indent="-571500" defTabSz="914400">
              <a:buSzPct val="100000"/>
              <a:buFont typeface="Helvetica"/>
              <a:buChar char="✴"/>
              <a:defRPr sz="4000" b="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Calibration information</a:t>
            </a:r>
          </a:p>
          <a:p>
            <a:pPr marL="1028700" lvl="1" indent="-571500" defTabSz="914400">
              <a:buSzPct val="100000"/>
              <a:buFont typeface="Helvetica"/>
              <a:buChar char="✴"/>
              <a:defRPr sz="4000" b="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marL="1028700" lvl="1" indent="-571500" defTabSz="914400">
              <a:buSzPct val="100000"/>
              <a:buFont typeface="Helvetica"/>
              <a:buChar char="✴"/>
              <a:defRPr sz="4000" b="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marL="1028700" lvl="1" indent="-571500" defTabSz="914400">
              <a:buSzPct val="100000"/>
              <a:buFont typeface="Helvetica"/>
              <a:buChar char="✴"/>
              <a:defRPr sz="4000" b="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marL="1028700" lvl="1" indent="-571500" defTabSz="914400">
              <a:buSzPct val="100000"/>
              <a:buFont typeface="Helvetica"/>
              <a:buChar char="✴"/>
              <a:defRPr sz="4000" b="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marL="571500" indent="-571500" defTabSz="914400">
              <a:buSzPct val="100000"/>
              <a:buFont typeface="Helvetica"/>
              <a:buChar char="✴"/>
              <a:defRPr sz="4000" b="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Header EVENT</a:t>
            </a:r>
          </a:p>
          <a:p>
            <a:pPr marL="1028700" lvl="1" indent="-571500" defTabSz="914400">
              <a:buSzPct val="100000"/>
              <a:buFont typeface="Helvetica"/>
              <a:buChar char="✴"/>
              <a:defRPr sz="4000" b="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Serial. Number</a:t>
            </a:r>
          </a:p>
          <a:p>
            <a:pPr marL="1028700" lvl="1" indent="-571500" defTabSz="914400">
              <a:buSzPct val="100000"/>
              <a:buFont typeface="Helvetica"/>
              <a:buChar char="✴"/>
              <a:defRPr sz="4000" b="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Time information</a:t>
            </a:r>
          </a:p>
          <a:p>
            <a:pPr marL="1028700" lvl="1" indent="-571500" defTabSz="914400">
              <a:buSzPct val="100000"/>
              <a:buFont typeface="Helvetica"/>
              <a:buChar char="✴"/>
              <a:defRPr sz="4000" b="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Channel Information</a:t>
            </a:r>
          </a:p>
        </p:txBody>
      </p:sp>
      <p:pic>
        <p:nvPicPr>
          <p:cNvPr id="845" name="Linea Linea" descr="Linea Line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14761" y="4208970"/>
            <a:ext cx="1487078" cy="352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846" name="Linea Linea" descr="Linea Linea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545292">
            <a:off x="6273503" y="9787173"/>
            <a:ext cx="9128905" cy="352236"/>
          </a:xfrm>
          <a:prstGeom prst="rect">
            <a:avLst/>
          </a:prstGeom>
          <a:ln w="12700">
            <a:miter lim="400000"/>
          </a:ln>
        </p:spPr>
      </p:pic>
      <p:sp>
        <p:nvSpPr>
          <p:cNvPr id="847" name="TextBox 6"/>
          <p:cNvSpPr txBox="1"/>
          <p:nvPr/>
        </p:nvSpPr>
        <p:spPr>
          <a:xfrm>
            <a:off x="1107473" y="12151122"/>
            <a:ext cx="12901998" cy="741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l" defTabSz="914400">
              <a:defRPr sz="3600" b="1" u="sng">
                <a:solidFill>
                  <a:srgbClr val="EE23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The macro for converting binary files to root files is ready.</a:t>
            </a:r>
          </a:p>
        </p:txBody>
      </p:sp>
      <p:pic>
        <p:nvPicPr>
          <p:cNvPr id="848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494722" y="1234958"/>
            <a:ext cx="7596269" cy="11963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WDS: Root signal"/>
          <p:cNvSpPr txBox="1">
            <a:spLocks noGrp="1"/>
          </p:cNvSpPr>
          <p:nvPr>
            <p:ph type="title"/>
          </p:nvPr>
        </p:nvSpPr>
        <p:spPr>
          <a:xfrm>
            <a:off x="1007108" y="389635"/>
            <a:ext cx="21971002" cy="1435103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WDS: Root signal</a:t>
            </a:r>
          </a:p>
        </p:txBody>
      </p:sp>
      <p:pic>
        <p:nvPicPr>
          <p:cNvPr id="85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800" t="32272" r="1213"/>
          <a:stretch>
            <a:fillRect/>
          </a:stretch>
        </p:blipFill>
        <p:spPr>
          <a:xfrm>
            <a:off x="487400" y="2926952"/>
            <a:ext cx="23519082" cy="8035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323</Words>
  <Application>Microsoft Macintosh PowerPoint</Application>
  <PresentationFormat>Custom</PresentationFormat>
  <Paragraphs>91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21_BasicWhite</vt:lpstr>
      <vt:lpstr>WaveDream Board  by Gianluigi Chiarello</vt:lpstr>
      <vt:lpstr>DRS4 chip</vt:lpstr>
      <vt:lpstr>WaveDREAM Board (WDB)</vt:lpstr>
      <vt:lpstr>Preamp channel</vt:lpstr>
      <vt:lpstr>WDB </vt:lpstr>
      <vt:lpstr>WDS </vt:lpstr>
      <vt:lpstr>WDS: Examples event screen</vt:lpstr>
      <vt:lpstr>WDS: Binary format</vt:lpstr>
      <vt:lpstr>WDS: Root signal</vt:lpstr>
      <vt:lpstr>WDS: Root signal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WaveDream Board</dc:title>
  <cp:lastModifiedBy>Franco Grancagnolo</cp:lastModifiedBy>
  <cp:revision>3</cp:revision>
  <dcterms:modified xsi:type="dcterms:W3CDTF">2021-11-25T13:48:16Z</dcterms:modified>
</cp:coreProperties>
</file>