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16"/>
  </p:notesMasterIdLst>
  <p:sldIdLst>
    <p:sldId id="267" r:id="rId3"/>
    <p:sldId id="276" r:id="rId4"/>
    <p:sldId id="268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8" r:id="rId14"/>
    <p:sldId id="289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77" y="2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8E88BC-E0A3-4F32-A30A-E9D7AA2E6525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4CA5B-0BF6-49C1-85A6-5B0BF28AA90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6010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691E33-B9FE-4C94-BEC5-91B33F8E21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962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5D6CE2-DB4B-4932-9746-BA9FDE7019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071E20-4F99-4545-A385-8F81C07876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7EC236-1FA9-488B-B2DF-0EDD8C7D5A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0" y="6353175"/>
            <a:ext cx="1255102" cy="365125"/>
          </a:xfrm>
        </p:spPr>
        <p:txBody>
          <a:bodyPr/>
          <a:lstStyle>
            <a:lvl1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fld id="{577AB3A3-7D6E-4BB3-BFEE-166736109031}" type="datetime1">
              <a:rPr lang="zh-CN" altLang="en-US" smtClean="0"/>
              <a:t>2021/12/8</a:t>
            </a:fld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4E8DD7-01BA-47A5-93C8-E2E6BDBD0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zh-CN" altLang="en-US" sz="1200" kern="1200" dirty="0" smtClean="0">
                <a:solidFill>
                  <a:schemeClr val="tx1">
                    <a:tint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1pPr>
          </a:lstStyle>
          <a:p>
            <a:r>
              <a:rPr lang="zh-CN" altLang="en-US" dirty="0"/>
              <a:t> </a:t>
            </a:r>
            <a:fld id="{F5FE3B4A-39A9-43E8-98C3-C91C123CC37E}" type="slidenum">
              <a:rPr smtClean="0"/>
              <a:pPr/>
              <a:t>‹#›</a:t>
            </a:fld>
            <a:r>
              <a:rPr dirty="0"/>
              <a:t> </a:t>
            </a:r>
          </a:p>
        </p:txBody>
      </p:sp>
      <p:pic>
        <p:nvPicPr>
          <p:cNvPr id="8" name="Picture 2" descr="查看源图像">
            <a:extLst>
              <a:ext uri="{FF2B5EF4-FFF2-40B4-BE49-F238E27FC236}">
                <a16:creationId xmlns:a16="http://schemas.microsoft.com/office/drawing/2014/main" id="{CE8C6341-880E-4A6C-B03D-72E2FFA67F6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7675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648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4C6327-2C45-47EA-BFC2-08A8EBA79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DB98FE-716D-4ECA-BAB1-2F38E0637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A9D264-53B3-4327-BBCB-600D593E3A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8E8BBCB-18C6-42BD-9A5D-076F8E419B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1F5C9CF-7E77-4E53-AADE-9730AD1128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7B8EAAC-40D2-4948-951D-C8771BFBA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CBD56-82ED-4C6A-98FA-BA4170DED699}" type="datetime1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65BB4C1-340E-4AC7-95B5-9CDC295C7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6A62D90-0F60-4DDD-AA04-9D787903C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3B4A-39A9-43E8-98C3-C91C123CC3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709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3D9F89-6D15-440D-BCF9-F95524703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B035315-D4CA-4290-9CC0-694FA1E37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FDE9D-8C5F-4512-AF59-57A4BA8487D7}" type="datetime1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8428172-C9EC-45A5-9542-330366024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6DE1068-AAD4-46A9-B29A-62C1C489D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3B4A-39A9-43E8-98C3-C91C123CC3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0676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F909AAB-6CE1-4672-AE84-838CD9A47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8B183-6DA3-4BF5-A58C-33D30ADAB183}" type="datetime1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43CB57-1468-49CA-8600-4CF96B352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7BBE51-6488-4A99-8A4E-3DFEB86C9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3B4A-39A9-43E8-98C3-C91C123CC3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02454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BD9C35-D9AE-461D-A4F9-04B601B15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787B73-4537-4772-B20C-296DC4252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C608160-FA10-450F-81E8-DA97A789E8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599AFB5-094A-480F-9F7F-9711D58E4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B7F1-C3BB-4F8B-B927-C85EA75F0F6D}" type="datetime1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6A83DA3-FFF4-4A69-B7D8-5DD29EE19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8D89ABA-CF29-4526-BE61-CA48D0BF5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3B4A-39A9-43E8-98C3-C91C123CC3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8839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A97519-5EDB-4180-8C81-F819B9BC0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69B87C2-0AFD-4077-B9B4-85AEFAA5C0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D9BAC43-AE53-4993-B6D2-0122363BF4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151244D-9B9D-45DC-9C28-6824047A2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A8107-2C8D-439D-B8E5-C5D787829147}" type="datetime1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7DD49FB-A3B0-4B24-808A-C0EB14EA2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64CF11-3607-488E-8443-33EB75AF7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3B4A-39A9-43E8-98C3-C91C123CC3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4367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2C694D-5007-4782-AE5E-87778594E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74126E2-131D-406E-9537-9DFA8EA542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81E26F-E3E4-4080-ACF3-E2B0E95B6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380E8-E73E-4125-B92B-934E7D33690F}" type="datetime1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3D92FA-EEC2-4293-AE60-6AB98068E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E0E3EA-B71E-4348-ACAB-245F53331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3B4A-39A9-43E8-98C3-C91C123CC3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056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0441674-2FFA-4A2B-880E-D789F1B62C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79F501B-1C56-4FAD-986C-D3095AF184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1B3FFEB-0B59-43C5-8F47-8B3736050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06F91-3F1F-4893-856A-AF7565FBC6D5}" type="datetime1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B3D5DC-9B23-42EF-A914-9047E49AF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221F126-0BDC-421F-98CC-814D46E50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3B4A-39A9-43E8-98C3-C91C123CC3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84721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5D6CE2-DB4B-4932-9746-BA9FDE7019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Trebuchet MS" panose="020B0603020202020204" pitchFamily="34" charset="0"/>
                <a:ea typeface="楷体" panose="02010609060101010101" pitchFamily="49" charset="-122"/>
                <a:cs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071E20-4F99-4545-A385-8F81C07876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7EC236-1FA9-488B-B2DF-0EDD8C7D5A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0" y="6353175"/>
            <a:ext cx="1255102" cy="365125"/>
          </a:xfrm>
        </p:spPr>
        <p:txBody>
          <a:bodyPr/>
          <a:lstStyle>
            <a:lvl1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fld id="{32C42B53-C112-4906-AE51-94A3EAD432EB}" type="datetime1">
              <a:rPr lang="zh-CN" altLang="en-US" smtClean="0"/>
              <a:t>2021/12/8</a:t>
            </a:fld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4E8DD7-01BA-47A5-93C8-E2E6BDBD0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zh-CN" altLang="en-US" sz="1200" kern="1200" dirty="0" smtClean="0">
                <a:solidFill>
                  <a:schemeClr val="tx1">
                    <a:tint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1pPr>
          </a:lstStyle>
          <a:p>
            <a:r>
              <a:rPr lang="zh-CN" altLang="en-US" dirty="0"/>
              <a:t> </a:t>
            </a:r>
            <a:fld id="{F5FE3B4A-39A9-43E8-98C3-C91C123CC37E}" type="slidenum">
              <a:rPr smtClean="0"/>
              <a:pPr/>
              <a:t>‹#›</a:t>
            </a:fld>
            <a:r>
              <a:rPr dirty="0"/>
              <a:t> </a:t>
            </a:r>
          </a:p>
        </p:txBody>
      </p:sp>
      <p:pic>
        <p:nvPicPr>
          <p:cNvPr id="8" name="Picture 2" descr="查看源图像">
            <a:extLst>
              <a:ext uri="{FF2B5EF4-FFF2-40B4-BE49-F238E27FC236}">
                <a16:creationId xmlns:a16="http://schemas.microsoft.com/office/drawing/2014/main" id="{CE8C6341-880E-4A6C-B03D-72E2FFA67F6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7675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531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A65FA5-1AD3-4175-9B1A-568ACCF47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610821"/>
          </a:xfrm>
        </p:spPr>
        <p:txBody>
          <a:bodyPr>
            <a:normAutofit/>
          </a:bodyPr>
          <a:lstStyle>
            <a:lvl1pPr algn="l">
              <a:defRPr sz="3600" b="1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9766613-727F-4DA6-A5E8-536C1D5AE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4005"/>
            <a:ext cx="10515600" cy="5182957"/>
          </a:xfrm>
        </p:spPr>
        <p:txBody>
          <a:bodyPr/>
          <a:lstStyle>
            <a:lvl1pPr algn="l"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algn="l"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 algn="l"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 algn="l"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 algn="l"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7427E9C8-1817-4D60-9139-2811ECB506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382" y="6356350"/>
            <a:ext cx="1255102" cy="365125"/>
          </a:xfrm>
        </p:spPr>
        <p:txBody>
          <a:bodyPr/>
          <a:lstStyle>
            <a:lvl1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fld id="{7CD65023-B158-40B3-B2E9-CC827E9E51EE}" type="datetime1">
              <a:rPr lang="zh-CN" altLang="en-US" smtClean="0"/>
              <a:t>2021/12/8</a:t>
            </a:fld>
            <a:endParaRPr lang="zh-CN" altLang="en-US" dirty="0"/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A0EC2918-03B5-4AC1-9F89-9070035D1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lang="zh-CN" altLang="en-US" sz="1200" kern="1200" dirty="0" smtClean="0">
                <a:solidFill>
                  <a:schemeClr val="tx1">
                    <a:tint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1pPr>
          </a:lstStyle>
          <a:p>
            <a:r>
              <a:rPr lang="zh-CN" altLang="en-US" dirty="0"/>
              <a:t> </a:t>
            </a:r>
            <a:fld id="{F5FE3B4A-39A9-43E8-98C3-C91C123CC37E}" type="slidenum">
              <a:rPr smtClean="0"/>
              <a:pPr/>
              <a:t>‹#›</a:t>
            </a:fld>
            <a:r>
              <a:rPr dirty="0"/>
              <a:t> </a:t>
            </a:r>
          </a:p>
        </p:txBody>
      </p:sp>
      <p:pic>
        <p:nvPicPr>
          <p:cNvPr id="9" name="Picture 2" descr="查看源图像">
            <a:extLst>
              <a:ext uri="{FF2B5EF4-FFF2-40B4-BE49-F238E27FC236}">
                <a16:creationId xmlns:a16="http://schemas.microsoft.com/office/drawing/2014/main" id="{06EEAA4C-7505-4959-A517-0B109615E8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48350"/>
            <a:ext cx="447675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E70E13B0-2DEF-4285-B89B-27FA9B36AF54}"/>
              </a:ext>
            </a:extLst>
          </p:cNvPr>
          <p:cNvCxnSpPr>
            <a:cxnSpLocks/>
          </p:cNvCxnSpPr>
          <p:nvPr userDrawn="1"/>
        </p:nvCxnSpPr>
        <p:spPr>
          <a:xfrm>
            <a:off x="792637" y="870675"/>
            <a:ext cx="10561163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64650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A65FA5-1AD3-4175-9B1A-568ACCF47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610821"/>
          </a:xfrm>
        </p:spPr>
        <p:txBody>
          <a:bodyPr>
            <a:normAutofit/>
          </a:bodyPr>
          <a:lstStyle>
            <a:lvl1pPr algn="l">
              <a:defRPr sz="3600" b="1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9766613-727F-4DA6-A5E8-536C1D5AE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4005"/>
            <a:ext cx="10515600" cy="5182957"/>
          </a:xfrm>
        </p:spPr>
        <p:txBody>
          <a:bodyPr/>
          <a:lstStyle>
            <a:lvl1pPr algn="l"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algn="l"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 algn="l"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 algn="l"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 algn="l"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7427E9C8-1817-4D60-9139-2811ECB506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382" y="6356350"/>
            <a:ext cx="1255102" cy="365125"/>
          </a:xfrm>
        </p:spPr>
        <p:txBody>
          <a:bodyPr/>
          <a:lstStyle>
            <a:lvl1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fld id="{E00DA44F-39D1-429E-8FC9-63F024AF1C16}" type="datetime1">
              <a:rPr lang="zh-CN" altLang="en-US" smtClean="0"/>
              <a:t>2021/12/8</a:t>
            </a:fld>
            <a:endParaRPr lang="zh-CN" altLang="en-US" dirty="0"/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A0EC2918-03B5-4AC1-9F89-9070035D1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lang="zh-CN" altLang="en-US" sz="1200" kern="1200" dirty="0" smtClean="0">
                <a:solidFill>
                  <a:schemeClr val="tx1">
                    <a:tint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1pPr>
          </a:lstStyle>
          <a:p>
            <a:r>
              <a:rPr lang="zh-CN" altLang="en-US" dirty="0"/>
              <a:t> </a:t>
            </a:r>
            <a:fld id="{F5FE3B4A-39A9-43E8-98C3-C91C123CC37E}" type="slidenum">
              <a:rPr smtClean="0"/>
              <a:pPr/>
              <a:t>‹#›</a:t>
            </a:fld>
            <a:r>
              <a:rPr dirty="0"/>
              <a:t> </a:t>
            </a:r>
          </a:p>
        </p:txBody>
      </p:sp>
      <p:pic>
        <p:nvPicPr>
          <p:cNvPr id="9" name="Picture 2" descr="查看源图像">
            <a:extLst>
              <a:ext uri="{FF2B5EF4-FFF2-40B4-BE49-F238E27FC236}">
                <a16:creationId xmlns:a16="http://schemas.microsoft.com/office/drawing/2014/main" id="{06EEAA4C-7505-4959-A517-0B109615E8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48350"/>
            <a:ext cx="447675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E70E13B0-2DEF-4285-B89B-27FA9B36AF54}"/>
              </a:ext>
            </a:extLst>
          </p:cNvPr>
          <p:cNvCxnSpPr>
            <a:cxnSpLocks/>
          </p:cNvCxnSpPr>
          <p:nvPr userDrawn="1"/>
        </p:nvCxnSpPr>
        <p:spPr>
          <a:xfrm>
            <a:off x="792637" y="870675"/>
            <a:ext cx="10561163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170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A65FA5-1AD3-4175-9B1A-568ACCF47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610821"/>
          </a:xfrm>
        </p:spPr>
        <p:txBody>
          <a:bodyPr>
            <a:normAutofit/>
          </a:bodyPr>
          <a:lstStyle>
            <a:lvl1pPr algn="l">
              <a:defRPr sz="3600" b="1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9766613-727F-4DA6-A5E8-536C1D5AE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4005"/>
            <a:ext cx="10515600" cy="5182957"/>
          </a:xfrm>
        </p:spPr>
        <p:txBody>
          <a:bodyPr/>
          <a:lstStyle>
            <a:lvl1pPr algn="l"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algn="l"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 algn="l"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 algn="l"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 algn="l"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7427E9C8-1817-4D60-9139-2811ECB506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382" y="6356350"/>
            <a:ext cx="1255102" cy="365125"/>
          </a:xfrm>
        </p:spPr>
        <p:txBody>
          <a:bodyPr/>
          <a:lstStyle>
            <a:lvl1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fld id="{36C3AF0D-3587-403C-B861-E0E252B1D9B4}" type="datetime1">
              <a:rPr lang="zh-CN" altLang="en-US" smtClean="0"/>
              <a:t>2021/12/8</a:t>
            </a:fld>
            <a:endParaRPr lang="zh-CN" altLang="en-US" dirty="0"/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A0EC2918-03B5-4AC1-9F89-9070035D1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lang="zh-CN" altLang="en-US" sz="1200" kern="1200" dirty="0" smtClean="0">
                <a:solidFill>
                  <a:schemeClr val="tx1">
                    <a:tint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1pPr>
          </a:lstStyle>
          <a:p>
            <a:r>
              <a:rPr lang="zh-CN" altLang="en-US" dirty="0"/>
              <a:t> </a:t>
            </a:r>
            <a:fld id="{F5FE3B4A-39A9-43E8-98C3-C91C123CC37E}" type="slidenum">
              <a:rPr smtClean="0"/>
              <a:pPr/>
              <a:t>‹#›</a:t>
            </a:fld>
            <a:r>
              <a:rPr dirty="0"/>
              <a:t> </a:t>
            </a:r>
          </a:p>
        </p:txBody>
      </p:sp>
      <p:pic>
        <p:nvPicPr>
          <p:cNvPr id="9" name="Picture 2" descr="查看源图像">
            <a:extLst>
              <a:ext uri="{FF2B5EF4-FFF2-40B4-BE49-F238E27FC236}">
                <a16:creationId xmlns:a16="http://schemas.microsoft.com/office/drawing/2014/main" id="{06EEAA4C-7505-4959-A517-0B109615E8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48350"/>
            <a:ext cx="447675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E70E13B0-2DEF-4285-B89B-27FA9B36AF54}"/>
              </a:ext>
            </a:extLst>
          </p:cNvPr>
          <p:cNvCxnSpPr>
            <a:cxnSpLocks/>
          </p:cNvCxnSpPr>
          <p:nvPr userDrawn="1"/>
        </p:nvCxnSpPr>
        <p:spPr>
          <a:xfrm>
            <a:off x="792637" y="870675"/>
            <a:ext cx="10561163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68068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A65FA5-1AD3-4175-9B1A-568ACCF47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610821"/>
          </a:xfrm>
        </p:spPr>
        <p:txBody>
          <a:bodyPr>
            <a:normAutofit/>
          </a:bodyPr>
          <a:lstStyle>
            <a:lvl1pPr algn="l">
              <a:defRPr sz="3600" b="1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9766613-727F-4DA6-A5E8-536C1D5AE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4005"/>
            <a:ext cx="10515600" cy="5182957"/>
          </a:xfrm>
        </p:spPr>
        <p:txBody>
          <a:bodyPr/>
          <a:lstStyle>
            <a:lvl1pPr algn="l"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algn="l"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 algn="l"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 algn="l"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 algn="l"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7427E9C8-1817-4D60-9139-2811ECB506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382" y="6356350"/>
            <a:ext cx="1255102" cy="365125"/>
          </a:xfrm>
        </p:spPr>
        <p:txBody>
          <a:bodyPr/>
          <a:lstStyle>
            <a:lvl1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fld id="{FDFC3188-22B9-40FC-8403-E384EE8675D9}" type="datetime1">
              <a:rPr lang="zh-CN" altLang="en-US" smtClean="0"/>
              <a:t>2021/12/8</a:t>
            </a:fld>
            <a:endParaRPr lang="zh-CN" altLang="en-US" dirty="0"/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A0EC2918-03B5-4AC1-9F89-9070035D1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lang="zh-CN" altLang="en-US" sz="1200" kern="1200" dirty="0" smtClean="0">
                <a:solidFill>
                  <a:schemeClr val="tx1">
                    <a:tint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1pPr>
          </a:lstStyle>
          <a:p>
            <a:r>
              <a:rPr lang="zh-CN" altLang="en-US" dirty="0"/>
              <a:t> </a:t>
            </a:r>
            <a:fld id="{F5FE3B4A-39A9-43E8-98C3-C91C123CC37E}" type="slidenum">
              <a:rPr smtClean="0"/>
              <a:pPr/>
              <a:t>‹#›</a:t>
            </a:fld>
            <a:r>
              <a:rPr dirty="0"/>
              <a:t> </a:t>
            </a:r>
          </a:p>
        </p:txBody>
      </p:sp>
      <p:pic>
        <p:nvPicPr>
          <p:cNvPr id="9" name="Picture 2" descr="查看源图像">
            <a:extLst>
              <a:ext uri="{FF2B5EF4-FFF2-40B4-BE49-F238E27FC236}">
                <a16:creationId xmlns:a16="http://schemas.microsoft.com/office/drawing/2014/main" id="{06EEAA4C-7505-4959-A517-0B109615E8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48350"/>
            <a:ext cx="447675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E70E13B0-2DEF-4285-B89B-27FA9B36AF54}"/>
              </a:ext>
            </a:extLst>
          </p:cNvPr>
          <p:cNvCxnSpPr>
            <a:cxnSpLocks/>
          </p:cNvCxnSpPr>
          <p:nvPr userDrawn="1"/>
        </p:nvCxnSpPr>
        <p:spPr>
          <a:xfrm>
            <a:off x="792637" y="870675"/>
            <a:ext cx="10561163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4325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A65FA5-1AD3-4175-9B1A-568ACCF47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610821"/>
          </a:xfrm>
        </p:spPr>
        <p:txBody>
          <a:bodyPr>
            <a:normAutofit/>
          </a:bodyPr>
          <a:lstStyle>
            <a:lvl1pPr algn="l">
              <a:defRPr sz="3600" b="1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9766613-727F-4DA6-A5E8-536C1D5AE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4005"/>
            <a:ext cx="10515600" cy="5182957"/>
          </a:xfrm>
        </p:spPr>
        <p:txBody>
          <a:bodyPr/>
          <a:lstStyle>
            <a:lvl1pPr algn="l"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algn="l"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 algn="l"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 algn="l"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 algn="l"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7427E9C8-1817-4D60-9139-2811ECB506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382" y="6356350"/>
            <a:ext cx="1255102" cy="365125"/>
          </a:xfrm>
        </p:spPr>
        <p:txBody>
          <a:bodyPr/>
          <a:lstStyle>
            <a:lvl1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fld id="{28EE9A00-DFF9-4E2E-991D-00A8D4F5446A}" type="datetime1">
              <a:rPr lang="zh-CN" altLang="en-US" smtClean="0"/>
              <a:t>2021/12/8</a:t>
            </a:fld>
            <a:endParaRPr lang="zh-CN" altLang="en-US" dirty="0"/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A0EC2918-03B5-4AC1-9F89-9070035D1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lang="zh-CN" altLang="en-US" sz="1200" kern="1200" dirty="0" smtClean="0">
                <a:solidFill>
                  <a:schemeClr val="tx1">
                    <a:tint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1pPr>
          </a:lstStyle>
          <a:p>
            <a:r>
              <a:rPr lang="zh-CN" altLang="en-US" dirty="0"/>
              <a:t> </a:t>
            </a:r>
            <a:fld id="{F5FE3B4A-39A9-43E8-98C3-C91C123CC37E}" type="slidenum">
              <a:rPr smtClean="0"/>
              <a:pPr/>
              <a:t>‹#›</a:t>
            </a:fld>
            <a:r>
              <a:rPr dirty="0"/>
              <a:t> </a:t>
            </a:r>
          </a:p>
        </p:txBody>
      </p:sp>
      <p:pic>
        <p:nvPicPr>
          <p:cNvPr id="9" name="Picture 2" descr="查看源图像">
            <a:extLst>
              <a:ext uri="{FF2B5EF4-FFF2-40B4-BE49-F238E27FC236}">
                <a16:creationId xmlns:a16="http://schemas.microsoft.com/office/drawing/2014/main" id="{06EEAA4C-7505-4959-A517-0B109615E8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48350"/>
            <a:ext cx="447675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E70E13B0-2DEF-4285-B89B-27FA9B36AF54}"/>
              </a:ext>
            </a:extLst>
          </p:cNvPr>
          <p:cNvCxnSpPr>
            <a:cxnSpLocks/>
          </p:cNvCxnSpPr>
          <p:nvPr userDrawn="1"/>
        </p:nvCxnSpPr>
        <p:spPr>
          <a:xfrm>
            <a:off x="792637" y="870675"/>
            <a:ext cx="10561163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87844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A65FA5-1AD3-4175-9B1A-568ACCF47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610821"/>
          </a:xfrm>
        </p:spPr>
        <p:txBody>
          <a:bodyPr>
            <a:normAutofit/>
          </a:bodyPr>
          <a:lstStyle>
            <a:lvl1pPr algn="l">
              <a:defRPr sz="3600" b="1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9766613-727F-4DA6-A5E8-536C1D5AE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4005"/>
            <a:ext cx="10515600" cy="5182957"/>
          </a:xfrm>
        </p:spPr>
        <p:txBody>
          <a:bodyPr/>
          <a:lstStyle>
            <a:lvl1pPr algn="l"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algn="l"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 algn="l"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 algn="l"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 algn="l"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7427E9C8-1817-4D60-9139-2811ECB506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382" y="6356350"/>
            <a:ext cx="1255102" cy="365125"/>
          </a:xfrm>
        </p:spPr>
        <p:txBody>
          <a:bodyPr/>
          <a:lstStyle>
            <a:lvl1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fld id="{1114C850-4366-4928-903D-E45048DED8DE}" type="datetime1">
              <a:rPr lang="zh-CN" altLang="en-US" smtClean="0"/>
              <a:t>2021/12/8</a:t>
            </a:fld>
            <a:endParaRPr lang="zh-CN" altLang="en-US" dirty="0"/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A0EC2918-03B5-4AC1-9F89-9070035D1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lang="zh-CN" altLang="en-US" sz="1200" kern="1200" dirty="0" smtClean="0">
                <a:solidFill>
                  <a:schemeClr val="tx1">
                    <a:tint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1pPr>
          </a:lstStyle>
          <a:p>
            <a:r>
              <a:rPr lang="zh-CN" altLang="en-US" dirty="0"/>
              <a:t> </a:t>
            </a:r>
            <a:fld id="{F5FE3B4A-39A9-43E8-98C3-C91C123CC37E}" type="slidenum">
              <a:rPr smtClean="0"/>
              <a:pPr/>
              <a:t>‹#›</a:t>
            </a:fld>
            <a:r>
              <a:rPr dirty="0"/>
              <a:t> </a:t>
            </a:r>
          </a:p>
        </p:txBody>
      </p:sp>
      <p:pic>
        <p:nvPicPr>
          <p:cNvPr id="9" name="Picture 2" descr="查看源图像">
            <a:extLst>
              <a:ext uri="{FF2B5EF4-FFF2-40B4-BE49-F238E27FC236}">
                <a16:creationId xmlns:a16="http://schemas.microsoft.com/office/drawing/2014/main" id="{06EEAA4C-7505-4959-A517-0B109615E8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48350"/>
            <a:ext cx="447675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E70E13B0-2DEF-4285-B89B-27FA9B36AF54}"/>
              </a:ext>
            </a:extLst>
          </p:cNvPr>
          <p:cNvCxnSpPr>
            <a:cxnSpLocks/>
          </p:cNvCxnSpPr>
          <p:nvPr userDrawn="1"/>
        </p:nvCxnSpPr>
        <p:spPr>
          <a:xfrm>
            <a:off x="792637" y="870675"/>
            <a:ext cx="10561163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97023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A65FA5-1AD3-4175-9B1A-568ACCF47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610821"/>
          </a:xfrm>
        </p:spPr>
        <p:txBody>
          <a:bodyPr>
            <a:normAutofit/>
          </a:bodyPr>
          <a:lstStyle>
            <a:lvl1pPr>
              <a:defRPr sz="3600" b="1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9766613-727F-4DA6-A5E8-536C1D5AE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4005"/>
            <a:ext cx="10515600" cy="5182957"/>
          </a:xfrm>
        </p:spPr>
        <p:txBody>
          <a:bodyPr/>
          <a:lstStyle>
            <a:lvl1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7427E9C8-1817-4D60-9139-2811ECB506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382" y="6356350"/>
            <a:ext cx="1255102" cy="365125"/>
          </a:xfrm>
        </p:spPr>
        <p:txBody>
          <a:bodyPr/>
          <a:lstStyle>
            <a:lvl1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fld id="{29A79937-2AA8-48A9-ACA7-61E4069F8FDC}" type="datetime1">
              <a:rPr lang="zh-CN" altLang="en-US" smtClean="0"/>
              <a:t>2021/12/8</a:t>
            </a:fld>
            <a:endParaRPr lang="zh-CN" altLang="en-US" dirty="0"/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A0EC2918-03B5-4AC1-9F89-9070035D1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lang="zh-CN" altLang="en-US" sz="1200" kern="1200" dirty="0" smtClean="0">
                <a:solidFill>
                  <a:schemeClr val="tx1">
                    <a:tint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1pPr>
          </a:lstStyle>
          <a:p>
            <a:r>
              <a:rPr lang="zh-CN" altLang="en-US" dirty="0"/>
              <a:t> </a:t>
            </a:r>
            <a:fld id="{F5FE3B4A-39A9-43E8-98C3-C91C123CC37E}" type="slidenum">
              <a:rPr smtClean="0"/>
              <a:pPr/>
              <a:t>‹#›</a:t>
            </a:fld>
            <a:r>
              <a:rPr dirty="0"/>
              <a:t> </a:t>
            </a:r>
          </a:p>
        </p:txBody>
      </p:sp>
      <p:pic>
        <p:nvPicPr>
          <p:cNvPr id="9" name="Picture 2" descr="查看源图像">
            <a:extLst>
              <a:ext uri="{FF2B5EF4-FFF2-40B4-BE49-F238E27FC236}">
                <a16:creationId xmlns:a16="http://schemas.microsoft.com/office/drawing/2014/main" id="{06EEAA4C-7505-4959-A517-0B109615E8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48350"/>
            <a:ext cx="447675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E70E13B0-2DEF-4285-B89B-27FA9B36AF54}"/>
              </a:ext>
            </a:extLst>
          </p:cNvPr>
          <p:cNvCxnSpPr>
            <a:cxnSpLocks/>
          </p:cNvCxnSpPr>
          <p:nvPr userDrawn="1"/>
        </p:nvCxnSpPr>
        <p:spPr>
          <a:xfrm>
            <a:off x="792637" y="870675"/>
            <a:ext cx="10561163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50845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E3A7F3-DA8A-4FAD-A580-C1BBD9C4C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957B898-714A-4AD2-BBCA-D309A3883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30D93D-C35A-4C76-9EDF-DDCC1FD2B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36064-3049-4DCC-B644-7B652EC0F06F}" type="datetime1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C03533F-BAAD-4320-89B3-678F931CB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9BE9DB-D743-47E5-944C-AE691FFE3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3B4A-39A9-43E8-98C3-C91C123CC3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62845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1DF2E0-1E2E-4537-92B0-72DB0A2C2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8DEE801-EE1F-45CB-BD2B-0E2739D6CA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CFD1ACA-1F8A-4B81-93F0-AC1E924AB1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F710B90-49A8-474C-8A56-364644B03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1F4DD-00C0-4A4E-8D81-B9D06E0613A9}" type="datetime1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6ADE07-6AE5-4E7A-A088-108FE2E13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B2B59B7-9A86-420F-A5C5-C63C12EC3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3B4A-39A9-43E8-98C3-C91C123CC3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2105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4C6327-2C45-47EA-BFC2-08A8EBA79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DB98FE-716D-4ECA-BAB1-2F38E0637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A9D264-53B3-4327-BBCB-600D593E3A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8E8BBCB-18C6-42BD-9A5D-076F8E419B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1F5C9CF-7E77-4E53-AADE-9730AD1128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7B8EAAC-40D2-4948-951D-C8771BFBA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6368F-12B8-4E1D-8812-F2EECA0ECF4F}" type="datetime1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65BB4C1-340E-4AC7-95B5-9CDC295C7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6A62D90-0F60-4DDD-AA04-9D787903C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3B4A-39A9-43E8-98C3-C91C123CC3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6278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3D9F89-6D15-440D-BCF9-F95524703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B035315-D4CA-4290-9CC0-694FA1E37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81373-DBEE-49A5-A46E-E9570C35236B}" type="datetime1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8428172-C9EC-45A5-9542-330366024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6DE1068-AAD4-46A9-B29A-62C1C489D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3B4A-39A9-43E8-98C3-C91C123CC3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3437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F909AAB-6CE1-4672-AE84-838CD9A47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D07B8-0B0D-492A-BFA9-CF6C13A137A5}" type="datetime1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43CB57-1468-49CA-8600-4CF96B352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7BBE51-6488-4A99-8A4E-3DFEB86C9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3B4A-39A9-43E8-98C3-C91C123CC3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1153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BD9C35-D9AE-461D-A4F9-04B601B15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787B73-4537-4772-B20C-296DC4252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C608160-FA10-450F-81E8-DA97A789E8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599AFB5-094A-480F-9F7F-9711D58E4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D2AA6-9292-4B30-9468-44C709FAF6C2}" type="datetime1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6A83DA3-FFF4-4A69-B7D8-5DD29EE19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8D89ABA-CF29-4526-BE61-CA48D0BF5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3B4A-39A9-43E8-98C3-C91C123CC3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6495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A65FA5-1AD3-4175-9B1A-568ACCF47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610821"/>
          </a:xfrm>
        </p:spPr>
        <p:txBody>
          <a:bodyPr>
            <a:normAutofit/>
          </a:bodyPr>
          <a:lstStyle>
            <a:lvl1pPr algn="l">
              <a:defRPr sz="3600" b="1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9766613-727F-4DA6-A5E8-536C1D5AE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4005"/>
            <a:ext cx="10515600" cy="5182957"/>
          </a:xfrm>
        </p:spPr>
        <p:txBody>
          <a:bodyPr/>
          <a:lstStyle>
            <a:lvl1pPr algn="l"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algn="l"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 algn="l"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 algn="l"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 algn="l"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7427E9C8-1817-4D60-9139-2811ECB506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382" y="6356350"/>
            <a:ext cx="1255102" cy="365125"/>
          </a:xfrm>
        </p:spPr>
        <p:txBody>
          <a:bodyPr/>
          <a:lstStyle>
            <a:lvl1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fld id="{45453C2F-21C1-4F0C-A132-E6CD3B60420E}" type="datetime1">
              <a:rPr lang="zh-CN" altLang="en-US" smtClean="0"/>
              <a:t>2021/12/8</a:t>
            </a:fld>
            <a:endParaRPr lang="zh-CN" altLang="en-US" dirty="0"/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A0EC2918-03B5-4AC1-9F89-9070035D1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lang="zh-CN" altLang="en-US" sz="1200" kern="1200" dirty="0" smtClean="0">
                <a:solidFill>
                  <a:schemeClr val="tx1">
                    <a:tint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1pPr>
          </a:lstStyle>
          <a:p>
            <a:r>
              <a:rPr lang="zh-CN" altLang="en-US" dirty="0"/>
              <a:t> </a:t>
            </a:r>
            <a:fld id="{F5FE3B4A-39A9-43E8-98C3-C91C123CC37E}" type="slidenum">
              <a:rPr smtClean="0"/>
              <a:pPr/>
              <a:t>‹#›</a:t>
            </a:fld>
            <a:r>
              <a:rPr dirty="0"/>
              <a:t> </a:t>
            </a:r>
          </a:p>
        </p:txBody>
      </p:sp>
      <p:pic>
        <p:nvPicPr>
          <p:cNvPr id="9" name="Picture 2" descr="查看源图像">
            <a:extLst>
              <a:ext uri="{FF2B5EF4-FFF2-40B4-BE49-F238E27FC236}">
                <a16:creationId xmlns:a16="http://schemas.microsoft.com/office/drawing/2014/main" id="{06EEAA4C-7505-4959-A517-0B109615E8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48350"/>
            <a:ext cx="447675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E70E13B0-2DEF-4285-B89B-27FA9B36AF54}"/>
              </a:ext>
            </a:extLst>
          </p:cNvPr>
          <p:cNvCxnSpPr>
            <a:cxnSpLocks/>
          </p:cNvCxnSpPr>
          <p:nvPr userDrawn="1"/>
        </p:nvCxnSpPr>
        <p:spPr>
          <a:xfrm>
            <a:off x="792637" y="870675"/>
            <a:ext cx="10561163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68643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A97519-5EDB-4180-8C81-F819B9BC0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69B87C2-0AFD-4077-B9B4-85AEFAA5C0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D9BAC43-AE53-4993-B6D2-0122363BF4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151244D-9B9D-45DC-9C28-6824047A2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3495C-4BA4-455A-9EB9-70C5B48774C6}" type="datetime1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7DD49FB-A3B0-4B24-808A-C0EB14EA2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64CF11-3607-488E-8443-33EB75AF7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3B4A-39A9-43E8-98C3-C91C123CC3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54985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2C694D-5007-4782-AE5E-87778594E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74126E2-131D-406E-9537-9DFA8EA542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81E26F-E3E4-4080-ACF3-E2B0E95B6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FC22-D942-450B-8445-697C0E907FC0}" type="datetime1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3D92FA-EEC2-4293-AE60-6AB98068E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E0E3EA-B71E-4348-ACAB-245F53331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3B4A-39A9-43E8-98C3-C91C123CC3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99229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0441674-2FFA-4A2B-880E-D789F1B62C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79F501B-1C56-4FAD-986C-D3095AF184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1B3FFEB-0B59-43C5-8F47-8B3736050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B7D0B-92BC-40FA-B09A-618003536FA6}" type="datetime1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B3D5DC-9B23-42EF-A914-9047E49AF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221F126-0BDC-421F-98CC-814D46E50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3B4A-39A9-43E8-98C3-C91C123CC3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8579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A65FA5-1AD3-4175-9B1A-568ACCF47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610821"/>
          </a:xfrm>
        </p:spPr>
        <p:txBody>
          <a:bodyPr>
            <a:normAutofit/>
          </a:bodyPr>
          <a:lstStyle>
            <a:lvl1pPr algn="l">
              <a:defRPr sz="3600" b="1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9766613-727F-4DA6-A5E8-536C1D5AE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4005"/>
            <a:ext cx="10515600" cy="5182957"/>
          </a:xfrm>
        </p:spPr>
        <p:txBody>
          <a:bodyPr/>
          <a:lstStyle>
            <a:lvl1pPr algn="l"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algn="l"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 algn="l"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 algn="l"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 algn="l"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7427E9C8-1817-4D60-9139-2811ECB506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382" y="6356350"/>
            <a:ext cx="1255102" cy="365125"/>
          </a:xfrm>
        </p:spPr>
        <p:txBody>
          <a:bodyPr/>
          <a:lstStyle>
            <a:lvl1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fld id="{8A2ACB75-D7C4-4EBA-A359-150D28A94D39}" type="datetime1">
              <a:rPr lang="zh-CN" altLang="en-US" smtClean="0"/>
              <a:t>2021/12/8</a:t>
            </a:fld>
            <a:endParaRPr lang="zh-CN" altLang="en-US" dirty="0"/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A0EC2918-03B5-4AC1-9F89-9070035D1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lang="zh-CN" altLang="en-US" sz="1200" kern="1200" dirty="0" smtClean="0">
                <a:solidFill>
                  <a:schemeClr val="tx1">
                    <a:tint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1pPr>
          </a:lstStyle>
          <a:p>
            <a:r>
              <a:rPr lang="zh-CN" altLang="en-US" dirty="0"/>
              <a:t> </a:t>
            </a:r>
            <a:fld id="{F5FE3B4A-39A9-43E8-98C3-C91C123CC37E}" type="slidenum">
              <a:rPr smtClean="0"/>
              <a:pPr/>
              <a:t>‹#›</a:t>
            </a:fld>
            <a:r>
              <a:rPr dirty="0"/>
              <a:t> </a:t>
            </a:r>
          </a:p>
        </p:txBody>
      </p:sp>
      <p:pic>
        <p:nvPicPr>
          <p:cNvPr id="9" name="Picture 2" descr="查看源图像">
            <a:extLst>
              <a:ext uri="{FF2B5EF4-FFF2-40B4-BE49-F238E27FC236}">
                <a16:creationId xmlns:a16="http://schemas.microsoft.com/office/drawing/2014/main" id="{06EEAA4C-7505-4959-A517-0B109615E8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48350"/>
            <a:ext cx="447675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E70E13B0-2DEF-4285-B89B-27FA9B36AF54}"/>
              </a:ext>
            </a:extLst>
          </p:cNvPr>
          <p:cNvCxnSpPr>
            <a:cxnSpLocks/>
          </p:cNvCxnSpPr>
          <p:nvPr userDrawn="1"/>
        </p:nvCxnSpPr>
        <p:spPr>
          <a:xfrm>
            <a:off x="792637" y="870675"/>
            <a:ext cx="10561163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6877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A65FA5-1AD3-4175-9B1A-568ACCF47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610821"/>
          </a:xfrm>
        </p:spPr>
        <p:txBody>
          <a:bodyPr>
            <a:normAutofit/>
          </a:bodyPr>
          <a:lstStyle>
            <a:lvl1pPr algn="l">
              <a:defRPr sz="3600" b="1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9766613-727F-4DA6-A5E8-536C1D5AE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4005"/>
            <a:ext cx="10515600" cy="5182957"/>
          </a:xfrm>
        </p:spPr>
        <p:txBody>
          <a:bodyPr/>
          <a:lstStyle>
            <a:lvl1pPr algn="l"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algn="l"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 algn="l"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 algn="l"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 algn="l"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7427E9C8-1817-4D60-9139-2811ECB506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382" y="6356350"/>
            <a:ext cx="1255102" cy="365125"/>
          </a:xfrm>
        </p:spPr>
        <p:txBody>
          <a:bodyPr/>
          <a:lstStyle>
            <a:lvl1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fld id="{861DD85E-E246-400A-935B-C4135404009D}" type="datetime1">
              <a:rPr lang="zh-CN" altLang="en-US" smtClean="0"/>
              <a:t>2021/12/8</a:t>
            </a:fld>
            <a:endParaRPr lang="zh-CN" altLang="en-US" dirty="0"/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A0EC2918-03B5-4AC1-9F89-9070035D1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lang="zh-CN" altLang="en-US" sz="1200" kern="1200" dirty="0" smtClean="0">
                <a:solidFill>
                  <a:schemeClr val="tx1">
                    <a:tint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1pPr>
          </a:lstStyle>
          <a:p>
            <a:r>
              <a:rPr lang="zh-CN" altLang="en-US" dirty="0"/>
              <a:t> </a:t>
            </a:r>
            <a:fld id="{F5FE3B4A-39A9-43E8-98C3-C91C123CC37E}" type="slidenum">
              <a:rPr smtClean="0"/>
              <a:pPr/>
              <a:t>‹#›</a:t>
            </a:fld>
            <a:r>
              <a:rPr dirty="0"/>
              <a:t> </a:t>
            </a:r>
          </a:p>
        </p:txBody>
      </p:sp>
      <p:pic>
        <p:nvPicPr>
          <p:cNvPr id="9" name="Picture 2" descr="查看源图像">
            <a:extLst>
              <a:ext uri="{FF2B5EF4-FFF2-40B4-BE49-F238E27FC236}">
                <a16:creationId xmlns:a16="http://schemas.microsoft.com/office/drawing/2014/main" id="{06EEAA4C-7505-4959-A517-0B109615E8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48350"/>
            <a:ext cx="447675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E70E13B0-2DEF-4285-B89B-27FA9B36AF54}"/>
              </a:ext>
            </a:extLst>
          </p:cNvPr>
          <p:cNvCxnSpPr>
            <a:cxnSpLocks/>
          </p:cNvCxnSpPr>
          <p:nvPr userDrawn="1"/>
        </p:nvCxnSpPr>
        <p:spPr>
          <a:xfrm>
            <a:off x="792637" y="870675"/>
            <a:ext cx="10561163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629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A65FA5-1AD3-4175-9B1A-568ACCF47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610821"/>
          </a:xfrm>
        </p:spPr>
        <p:txBody>
          <a:bodyPr>
            <a:normAutofit/>
          </a:bodyPr>
          <a:lstStyle>
            <a:lvl1pPr algn="l">
              <a:defRPr sz="3600" b="1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9766613-727F-4DA6-A5E8-536C1D5AE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4005"/>
            <a:ext cx="10515600" cy="5182957"/>
          </a:xfrm>
        </p:spPr>
        <p:txBody>
          <a:bodyPr/>
          <a:lstStyle>
            <a:lvl1pPr algn="l"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algn="l"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 algn="l"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 algn="l"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 algn="l"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7427E9C8-1817-4D60-9139-2811ECB506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382" y="6356350"/>
            <a:ext cx="1255102" cy="365125"/>
          </a:xfrm>
        </p:spPr>
        <p:txBody>
          <a:bodyPr/>
          <a:lstStyle>
            <a:lvl1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fld id="{6BD45F5D-B731-49E6-B34E-C274CE453961}" type="datetime1">
              <a:rPr lang="zh-CN" altLang="en-US" smtClean="0"/>
              <a:t>2021/12/8</a:t>
            </a:fld>
            <a:endParaRPr lang="zh-CN" altLang="en-US" dirty="0"/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A0EC2918-03B5-4AC1-9F89-9070035D1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lang="zh-CN" altLang="en-US" sz="1200" kern="1200" dirty="0" smtClean="0">
                <a:solidFill>
                  <a:schemeClr val="tx1">
                    <a:tint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1pPr>
          </a:lstStyle>
          <a:p>
            <a:r>
              <a:rPr lang="zh-CN" altLang="en-US" dirty="0"/>
              <a:t> </a:t>
            </a:r>
            <a:fld id="{F5FE3B4A-39A9-43E8-98C3-C91C123CC37E}" type="slidenum">
              <a:rPr smtClean="0"/>
              <a:pPr/>
              <a:t>‹#›</a:t>
            </a:fld>
            <a:r>
              <a:rPr dirty="0"/>
              <a:t> </a:t>
            </a:r>
          </a:p>
        </p:txBody>
      </p:sp>
      <p:pic>
        <p:nvPicPr>
          <p:cNvPr id="9" name="Picture 2" descr="查看源图像">
            <a:extLst>
              <a:ext uri="{FF2B5EF4-FFF2-40B4-BE49-F238E27FC236}">
                <a16:creationId xmlns:a16="http://schemas.microsoft.com/office/drawing/2014/main" id="{06EEAA4C-7505-4959-A517-0B109615E8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48350"/>
            <a:ext cx="447675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E70E13B0-2DEF-4285-B89B-27FA9B36AF54}"/>
              </a:ext>
            </a:extLst>
          </p:cNvPr>
          <p:cNvCxnSpPr>
            <a:cxnSpLocks/>
          </p:cNvCxnSpPr>
          <p:nvPr userDrawn="1"/>
        </p:nvCxnSpPr>
        <p:spPr>
          <a:xfrm>
            <a:off x="792637" y="870675"/>
            <a:ext cx="10561163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6829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A65FA5-1AD3-4175-9B1A-568ACCF47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610821"/>
          </a:xfrm>
        </p:spPr>
        <p:txBody>
          <a:bodyPr>
            <a:normAutofit/>
          </a:bodyPr>
          <a:lstStyle>
            <a:lvl1pPr>
              <a:defRPr sz="3600" b="1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9766613-727F-4DA6-A5E8-536C1D5AE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4005"/>
            <a:ext cx="10515600" cy="5182957"/>
          </a:xfrm>
        </p:spPr>
        <p:txBody>
          <a:bodyPr/>
          <a:lstStyle>
            <a:lvl1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7427E9C8-1817-4D60-9139-2811ECB506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382" y="6356350"/>
            <a:ext cx="1255102" cy="365125"/>
          </a:xfrm>
        </p:spPr>
        <p:txBody>
          <a:bodyPr/>
          <a:lstStyle>
            <a:lvl1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fld id="{E4CCD920-0EEC-45C2-961D-5648B8AFE763}" type="datetime1">
              <a:rPr lang="zh-CN" altLang="en-US" smtClean="0"/>
              <a:t>2021/12/8</a:t>
            </a:fld>
            <a:endParaRPr lang="zh-CN" altLang="en-US" dirty="0"/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A0EC2918-03B5-4AC1-9F89-9070035D1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lang="zh-CN" altLang="en-US" sz="1200" kern="1200" dirty="0" smtClean="0">
                <a:solidFill>
                  <a:schemeClr val="tx1">
                    <a:tint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1pPr>
          </a:lstStyle>
          <a:p>
            <a:r>
              <a:rPr lang="zh-CN" altLang="en-US" dirty="0"/>
              <a:t> </a:t>
            </a:r>
            <a:fld id="{F5FE3B4A-39A9-43E8-98C3-C91C123CC37E}" type="slidenum">
              <a:rPr smtClean="0"/>
              <a:pPr/>
              <a:t>‹#›</a:t>
            </a:fld>
            <a:r>
              <a:rPr dirty="0"/>
              <a:t> </a:t>
            </a:r>
          </a:p>
        </p:txBody>
      </p:sp>
      <p:pic>
        <p:nvPicPr>
          <p:cNvPr id="9" name="Picture 2" descr="查看源图像">
            <a:extLst>
              <a:ext uri="{FF2B5EF4-FFF2-40B4-BE49-F238E27FC236}">
                <a16:creationId xmlns:a16="http://schemas.microsoft.com/office/drawing/2014/main" id="{06EEAA4C-7505-4959-A517-0B109615E8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48350"/>
            <a:ext cx="447675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E70E13B0-2DEF-4285-B89B-27FA9B36AF54}"/>
              </a:ext>
            </a:extLst>
          </p:cNvPr>
          <p:cNvCxnSpPr>
            <a:cxnSpLocks/>
          </p:cNvCxnSpPr>
          <p:nvPr userDrawn="1"/>
        </p:nvCxnSpPr>
        <p:spPr>
          <a:xfrm>
            <a:off x="792637" y="870675"/>
            <a:ext cx="10561163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2250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E3A7F3-DA8A-4FAD-A580-C1BBD9C4C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957B898-714A-4AD2-BBCA-D309A3883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30D93D-C35A-4C76-9EDF-DDCC1FD2B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EE340-69B8-430D-827B-C50D635DEAF6}" type="datetime1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C03533F-BAAD-4320-89B3-678F931CB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9BE9DB-D743-47E5-944C-AE691FFE3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3B4A-39A9-43E8-98C3-C91C123CC3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596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1DF2E0-1E2E-4537-92B0-72DB0A2C2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8DEE801-EE1F-45CB-BD2B-0E2739D6CA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CFD1ACA-1F8A-4B81-93F0-AC1E924AB1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F710B90-49A8-474C-8A56-364644B03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F0484-ADCC-4B34-A2F8-D9F768E55252}" type="datetime1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6ADE07-6AE5-4E7A-A088-108FE2E13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B2B59B7-9A86-420F-A5C5-C63C12EC3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3B4A-39A9-43E8-98C3-C91C123CC3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4458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142B40C-9FD2-452F-A8B5-0414AF940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77" y="1162843"/>
            <a:ext cx="10603522" cy="2503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B87D03A-49ED-4CB1-82E2-017EE00D8C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0276" y="3801329"/>
            <a:ext cx="10603523" cy="1056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2B6127-2CF3-4CBB-89EE-8B2A02620B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39A1D-603B-4F62-9212-DB9BF8569419}" type="datetime1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0CA02D-9E34-4427-87CA-40F9621C56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B56939-FE58-4414-B9C0-AB6818D4C1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E3B4A-39A9-43E8-98C3-C91C123CC3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2553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  <a:cs typeface="+mj-cs"/>
        </a:defRPr>
      </a:lvl1pPr>
    </p:titleStyle>
    <p:bodyStyle>
      <a:lvl1pPr marL="228600" indent="-22860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  <a:cs typeface="+mn-cs"/>
        </a:defRPr>
      </a:lvl1pPr>
      <a:lvl2pPr marL="6858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  <a:cs typeface="+mn-cs"/>
        </a:defRPr>
      </a:lvl2pPr>
      <a:lvl3pPr marL="11430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  <a:cs typeface="+mn-cs"/>
        </a:defRPr>
      </a:lvl3pPr>
      <a:lvl4pPr marL="16002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  <a:cs typeface="+mn-cs"/>
        </a:defRPr>
      </a:lvl4pPr>
      <a:lvl5pPr marL="20574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142B40C-9FD2-452F-A8B5-0414AF940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77" y="1162843"/>
            <a:ext cx="10603522" cy="2503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B87D03A-49ED-4CB1-82E2-017EE00D8C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0276" y="3801329"/>
            <a:ext cx="10603523" cy="1056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2B6127-2CF3-4CBB-89EE-8B2A02620B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149FD-57B2-40CB-A11C-EDBF6FCA5B50}" type="datetime1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0CA02D-9E34-4427-87CA-40F9621C56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B56939-FE58-4414-B9C0-AB6818D4C1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E3B4A-39A9-43E8-98C3-C91C123CC3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5886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hf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  <a:cs typeface="+mj-cs"/>
        </a:defRPr>
      </a:lvl1pPr>
    </p:titleStyle>
    <p:bodyStyle>
      <a:lvl1pPr marL="228600" indent="-22860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  <a:cs typeface="+mn-cs"/>
        </a:defRPr>
      </a:lvl1pPr>
      <a:lvl2pPr marL="6858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  <a:cs typeface="+mn-cs"/>
        </a:defRPr>
      </a:lvl2pPr>
      <a:lvl3pPr marL="11430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  <a:cs typeface="+mn-cs"/>
        </a:defRPr>
      </a:lvl3pPr>
      <a:lvl4pPr marL="16002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  <a:cs typeface="+mn-cs"/>
        </a:defRPr>
      </a:lvl4pPr>
      <a:lvl5pPr marL="20574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C2F62E-8F42-4F1D-8C24-4F3ED84D8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39B65E-F0A1-4638-BB33-68F554F288C6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2021/12/8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E195D91-281E-4E31-8799-C1425E54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</a:t>
            </a:r>
            <a:fld id="{F5FE3B4A-39A9-43E8-98C3-C91C123CC37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</a:t>
            </a: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117A93FE-B2CC-4F6E-8C33-D9FDD9556483}"/>
              </a:ext>
            </a:extLst>
          </p:cNvPr>
          <p:cNvSpPr txBox="1">
            <a:spLocks/>
          </p:cNvSpPr>
          <p:nvPr/>
        </p:nvSpPr>
        <p:spPr>
          <a:xfrm>
            <a:off x="1175423" y="2444885"/>
            <a:ext cx="9965989" cy="7765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defRPr>
            </a:lvl1pPr>
          </a:lstStyle>
          <a:p>
            <a:r>
              <a:rPr lang="en-US" altLang="zh-CN" sz="4000" dirty="0">
                <a:latin typeface="Calibri" panose="020F0502020204030204" pitchFamily="34" charset="0"/>
                <a:cs typeface="Calibri" panose="020F0502020204030204" pitchFamily="34" charset="0"/>
              </a:rPr>
              <a:t>Latest Progress in Geant4 Simulation of HCAL</a:t>
            </a:r>
            <a:endParaRPr lang="zh-CN" alt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A860B79-51E6-42C5-8CA9-DDB3D60DDDF0}"/>
              </a:ext>
            </a:extLst>
          </p:cNvPr>
          <p:cNvSpPr txBox="1"/>
          <p:nvPr/>
        </p:nvSpPr>
        <p:spPr>
          <a:xfrm>
            <a:off x="4096560" y="3751635"/>
            <a:ext cx="3998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Dejing</a:t>
            </a:r>
            <a:r>
              <a:rPr lang="en-US" altLang="zh-CN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 Du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Yong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Liu, </a:t>
            </a:r>
            <a:r>
              <a:rPr lang="en-US" altLang="zh-CN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Baohua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 Qi</a:t>
            </a:r>
          </a:p>
          <a:p>
            <a:pPr algn="ctr"/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December 8, 2021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903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4FC61F-D1EE-41E7-B84B-2F6D97AE1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AF0D-3587-403C-B861-E0E252B1D9B4}" type="datetime1">
              <a:rPr lang="zh-CN" altLang="en-US" smtClean="0"/>
              <a:t>2021/12/8</a:t>
            </a:fld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22BF81E-C7D0-4101-B0DE-CCD82CE11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 </a:t>
            </a:r>
            <a:fld id="{F5FE3B4A-39A9-43E8-98C3-C91C123CC37E}" type="slidenum">
              <a:rPr smtClean="0"/>
              <a:pPr/>
              <a:t>10</a:t>
            </a:fld>
            <a:r>
              <a:t> </a:t>
            </a:r>
            <a:endParaRPr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D18BB71-5FFA-488E-BEC4-F681E748F689}"/>
              </a:ext>
            </a:extLst>
          </p:cNvPr>
          <p:cNvSpPr txBox="1"/>
          <p:nvPr/>
        </p:nvSpPr>
        <p:spPr>
          <a:xfrm>
            <a:off x="1076568" y="2516220"/>
            <a:ext cx="100388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latin typeface="Calibri" panose="020F0502020204030204" pitchFamily="34" charset="0"/>
                <a:cs typeface="Calibri" panose="020F0502020204030204" pitchFamily="34" charset="0"/>
              </a:rPr>
              <a:t>Part Ⅱ</a:t>
            </a:r>
          </a:p>
          <a:p>
            <a:pPr algn="ctr"/>
            <a:r>
              <a:rPr lang="en-US" altLang="zh-CN" sz="3600" dirty="0">
                <a:latin typeface="Calibri" panose="020F0502020204030204" pitchFamily="34" charset="0"/>
                <a:cs typeface="Calibri" panose="020F0502020204030204" pitchFamily="34" charset="0"/>
              </a:rPr>
              <a:t>Cosmic Ray Experiment of Scintillating Glass</a:t>
            </a:r>
            <a:endParaRPr lang="zh-CN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189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77523-C1B1-4FB3-9904-DF270B62B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Cosmic Ray Experiment of Scintillating Glass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E7D4B4-07BE-4303-B48A-35CFBE466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AF0D-3587-403C-B861-E0E252B1D9B4}" type="datetime1">
              <a:rPr lang="zh-CN" altLang="en-US" smtClean="0"/>
              <a:t>2021/12/8</a:t>
            </a:fld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2B05BA1-E472-4917-B50B-24DDE2E3C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 </a:t>
            </a:r>
            <a:fld id="{F5FE3B4A-39A9-43E8-98C3-C91C123CC37E}" type="slidenum">
              <a:rPr smtClean="0"/>
              <a:pPr/>
              <a:t>11</a:t>
            </a:fld>
            <a:r>
              <a:t> </a:t>
            </a:r>
            <a:endParaRPr dirty="0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4C34EABF-869D-4229-8D51-E297369DE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183" y="1092362"/>
            <a:ext cx="10562617" cy="912614"/>
          </a:xfrm>
        </p:spPr>
        <p:txBody>
          <a:bodyPr>
            <a:normAutofit/>
          </a:bodyPr>
          <a:lstStyle/>
          <a:p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Sample: #7, ~ 4.5×4.5×3 mm3</a:t>
            </a:r>
          </a:p>
          <a:p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Coupling of Sample and </a:t>
            </a:r>
            <a:r>
              <a:rPr lang="en-US" altLang="zh-CN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SiPM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Air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0D7BF41-9DD8-4BFA-B8CC-9C48ABFF24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6" t="17546" r="12274" b="16098"/>
          <a:stretch/>
        </p:blipFill>
        <p:spPr>
          <a:xfrm rot="16200000">
            <a:off x="1620067" y="3786224"/>
            <a:ext cx="2180494" cy="254439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1EBB2B7-1AFE-432A-B512-B289481B83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8"/>
          <a:stretch/>
        </p:blipFill>
        <p:spPr>
          <a:xfrm rot="5400000">
            <a:off x="4919044" y="2503346"/>
            <a:ext cx="3658086" cy="328598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00421A0-AF14-48CD-915D-F2DEA302E1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87" t="27920" r="-143" b="22103"/>
          <a:stretch/>
        </p:blipFill>
        <p:spPr>
          <a:xfrm>
            <a:off x="1531534" y="2136082"/>
            <a:ext cx="2357560" cy="170098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3ADBB9D-0C43-4E36-9B2B-A0FC4D6B02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4199" y="3008470"/>
            <a:ext cx="3291230" cy="204995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FEECE52B-8DB4-43D8-9A92-CBFFC8E9BCC3}"/>
              </a:ext>
            </a:extLst>
          </p:cNvPr>
          <p:cNvSpPr txBox="1"/>
          <p:nvPr/>
        </p:nvSpPr>
        <p:spPr>
          <a:xfrm>
            <a:off x="9214339" y="5153388"/>
            <a:ext cx="2485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SiPM</a:t>
            </a:r>
            <a:r>
              <a:rPr lang="en-US" altLang="zh-CN" dirty="0"/>
              <a:t>: single photon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9904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77523-C1B1-4FB3-9904-DF270B62B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Cosmic Ray Experiment of Scintillating Glass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E7D4B4-07BE-4303-B48A-35CFBE466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AF0D-3587-403C-B861-E0E252B1D9B4}" type="datetime1">
              <a:rPr lang="zh-CN" altLang="en-US" smtClean="0"/>
              <a:t>2021/12/8</a:t>
            </a:fld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2B05BA1-E472-4917-B50B-24DDE2E3C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 </a:t>
            </a:r>
            <a:fld id="{F5FE3B4A-39A9-43E8-98C3-C91C123CC37E}" type="slidenum">
              <a:rPr smtClean="0"/>
              <a:pPr/>
              <a:t>12</a:t>
            </a:fld>
            <a:r>
              <a:t> </a:t>
            </a:r>
            <a:endParaRPr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A9C0A9A-BE09-403F-9BE8-B813B7A78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760" y="1672492"/>
            <a:ext cx="5740240" cy="392332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09B2AEE-656F-45BA-82BF-DD55C04C5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135" y="1672492"/>
            <a:ext cx="5468532" cy="392332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F110B0DA-8BC2-4AA2-8F5E-724E7130172C}"/>
              </a:ext>
            </a:extLst>
          </p:cNvPr>
          <p:cNvSpPr txBox="1"/>
          <p:nvPr/>
        </p:nvSpPr>
        <p:spPr>
          <a:xfrm>
            <a:off x="1864007" y="2504914"/>
            <a:ext cx="2364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Auto trigger, 50mV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34287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77523-C1B1-4FB3-9904-DF270B62B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Cosmic Ray Experiment of Scintillating Glass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E7D4B4-07BE-4303-B48A-35CFBE466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AF0D-3587-403C-B861-E0E252B1D9B4}" type="datetime1">
              <a:rPr lang="zh-CN" altLang="en-US" smtClean="0"/>
              <a:t>2021/12/8</a:t>
            </a:fld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2B05BA1-E472-4917-B50B-24DDE2E3C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 </a:t>
            </a:r>
            <a:fld id="{F5FE3B4A-39A9-43E8-98C3-C91C123CC37E}" type="slidenum">
              <a:rPr smtClean="0"/>
              <a:pPr/>
              <a:t>13</a:t>
            </a:fld>
            <a:r>
              <a:t> </a:t>
            </a:r>
            <a:endParaRPr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CD46E7F-A003-46EF-B8EF-95612B7B5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05121"/>
            <a:ext cx="7668036" cy="503983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23F0B29-9E9F-499E-BD04-2D0AFC438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6236" y="3866309"/>
            <a:ext cx="3291230" cy="2049952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0D49623-86D7-44F9-8BA9-CA814FCA0123}"/>
              </a:ext>
            </a:extLst>
          </p:cNvPr>
          <p:cNvSpPr txBox="1"/>
          <p:nvPr/>
        </p:nvSpPr>
        <p:spPr>
          <a:xfrm>
            <a:off x="9050216" y="3552952"/>
            <a:ext cx="2485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SiPM</a:t>
            </a:r>
            <a:r>
              <a:rPr lang="en-US" altLang="zh-CN" dirty="0"/>
              <a:t>: single photon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2759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5A22BC1-6D34-41FE-BC84-023E35BA4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3574E-B731-486E-A4C2-07571A17DD7C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2021/12/8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楷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984DCF1-64E7-4E98-A7F2-DE31A87A7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 </a:t>
            </a:r>
            <a:fld id="{F5FE3B4A-39A9-43E8-98C3-C91C123CC37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765FBBD8-0D43-4ECC-9F82-F883F59ECCA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35185" y="1510794"/>
                <a:ext cx="5233189" cy="969092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Transverse plane: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108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×108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CN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60 longitudinal layers, each with</a:t>
                </a:r>
              </a:p>
              <a:p>
                <a:pPr marL="0" indent="0">
                  <a:buNone/>
                </a:pPr>
                <a:endParaRPr lang="en-US" altLang="zh-CN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endParaRPr lang="en-US" altLang="zh-CN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765FBBD8-0D43-4ECC-9F82-F883F59ECCA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35185" y="1510794"/>
                <a:ext cx="5233189" cy="969092"/>
              </a:xfrm>
              <a:blipFill>
                <a:blip r:embed="rId2"/>
                <a:stretch>
                  <a:fillRect l="-2095" t="-14465" b="-119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标题 5">
            <a:extLst>
              <a:ext uri="{FF2B5EF4-FFF2-40B4-BE49-F238E27FC236}">
                <a16:creationId xmlns:a16="http://schemas.microsoft.com/office/drawing/2014/main" id="{D4AE7076-8170-4264-A3CB-288613160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Scintillator HCAL: setup in Geant4 simulation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内容占位符 1">
            <a:extLst>
              <a:ext uri="{FF2B5EF4-FFF2-40B4-BE49-F238E27FC236}">
                <a16:creationId xmlns:a16="http://schemas.microsoft.com/office/drawing/2014/main" id="{0AFB43CA-A111-45BB-A0B5-A914B5C92657}"/>
              </a:ext>
            </a:extLst>
          </p:cNvPr>
          <p:cNvSpPr txBox="1">
            <a:spLocks/>
          </p:cNvSpPr>
          <p:nvPr/>
        </p:nvSpPr>
        <p:spPr>
          <a:xfrm>
            <a:off x="1583225" y="2460401"/>
            <a:ext cx="4244920" cy="13676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Char char="-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Scintillator: 3mm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Char char="-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PCB: 2.1mm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Char char="-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Absorber (steel): 20mm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楷体" panose="02010609060101010101" pitchFamily="49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楷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11" name="内容占位符 1">
            <a:extLst>
              <a:ext uri="{FF2B5EF4-FFF2-40B4-BE49-F238E27FC236}">
                <a16:creationId xmlns:a16="http://schemas.microsoft.com/office/drawing/2014/main" id="{840AC59F-1DB7-4919-9130-5FBEF7D3C5F2}"/>
              </a:ext>
            </a:extLst>
          </p:cNvPr>
          <p:cNvSpPr txBox="1">
            <a:spLocks/>
          </p:cNvSpPr>
          <p:nvPr/>
        </p:nvSpPr>
        <p:spPr>
          <a:xfrm>
            <a:off x="838199" y="930509"/>
            <a:ext cx="4371109" cy="6037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HCAL geometry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楷体" panose="02010609060101010101" pitchFamily="49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楷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15" name="内容占位符 1">
            <a:extLst>
              <a:ext uri="{FF2B5EF4-FFF2-40B4-BE49-F238E27FC236}">
                <a16:creationId xmlns:a16="http://schemas.microsoft.com/office/drawing/2014/main" id="{D5F0F789-1204-42EF-B3D5-62EF3B9B7788}"/>
              </a:ext>
            </a:extLst>
          </p:cNvPr>
          <p:cNvSpPr txBox="1">
            <a:spLocks/>
          </p:cNvSpPr>
          <p:nvPr/>
        </p:nvSpPr>
        <p:spPr>
          <a:xfrm>
            <a:off x="838199" y="3852990"/>
            <a:ext cx="3918527" cy="6037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Scintillator materials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楷体" panose="02010609060101010101" pitchFamily="49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楷体" panose="02010609060101010101" pitchFamily="49" charset="-122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内容占位符 1">
                <a:extLst>
                  <a:ext uri="{FF2B5EF4-FFF2-40B4-BE49-F238E27FC236}">
                    <a16:creationId xmlns:a16="http://schemas.microsoft.com/office/drawing/2014/main" id="{912E8FF3-396E-4229-AFB6-2E5B38D141D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35185" y="4417644"/>
                <a:ext cx="10515600" cy="134820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楷体" panose="02010609060101010101" pitchFamily="49" charset="-122"/>
                    <a:cs typeface="Calibri" panose="020F0502020204030204" pitchFamily="34" charset="0"/>
                  </a:rPr>
                  <a:t>Plastic scintillator (polystyrene) as baseline reference</a:t>
                </a:r>
              </a:p>
              <a:p>
                <a:pPr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楷体" panose="02010609060101010101" pitchFamily="49" charset="-122"/>
                    <a:cs typeface="Calibri" panose="020F0502020204030204" pitchFamily="34" charset="0"/>
                  </a:rPr>
                  <a:t>Scintillating glass: </a:t>
                </a:r>
                <a14:m>
                  <m:oMath xmlns:m="http://schemas.openxmlformats.org/officeDocument/2006/math">
                    <m:r>
                      <a:rPr lang="en-US" altLang="zh-CN" sz="240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25</m:t>
                    </m:r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𝑆𝑖𝑂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−30</m:t>
                    </m:r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𝐵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𝑂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−10</m:t>
                    </m:r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𝐴𝑙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𝑂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−34</m:t>
                    </m:r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𝐺𝑑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𝑂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:1</m:t>
                    </m:r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𝐶𝑒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</m:sup>
                    </m:sSup>
                  </m:oMath>
                </a14:m>
                <a:endParaRPr lang="en-US" altLang="zh-CN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  <a:defRPr/>
                </a:pPr>
                <a:r>
                  <a:rPr lang="en-US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                                      density = 4.94 g/cm3</a:t>
                </a:r>
              </a:p>
            </p:txBody>
          </p:sp>
        </mc:Choice>
        <mc:Fallback xmlns="">
          <p:sp>
            <p:nvSpPr>
              <p:cNvPr id="16" name="内容占位符 1">
                <a:extLst>
                  <a:ext uri="{FF2B5EF4-FFF2-40B4-BE49-F238E27FC236}">
                    <a16:creationId xmlns:a16="http://schemas.microsoft.com/office/drawing/2014/main" id="{912E8FF3-396E-4229-AFB6-2E5B38D14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5185" y="4417644"/>
                <a:ext cx="10515600" cy="1348207"/>
              </a:xfrm>
              <a:prstGeom prst="rect">
                <a:avLst/>
              </a:prstGeom>
              <a:blipFill>
                <a:blip r:embed="rId3"/>
                <a:stretch>
                  <a:fillRect l="-870" t="-9502" b="-22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图片 17">
            <a:extLst>
              <a:ext uri="{FF2B5EF4-FFF2-40B4-BE49-F238E27FC236}">
                <a16:creationId xmlns:a16="http://schemas.microsoft.com/office/drawing/2014/main" id="{AFD722AE-DAE7-4E2C-82EE-BAB1BFBE02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3327" y="1251887"/>
            <a:ext cx="4843869" cy="2840064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1E44CBFD-B458-4429-B847-9CF23EF13994}"/>
              </a:ext>
            </a:extLst>
          </p:cNvPr>
          <p:cNvSpPr txBox="1"/>
          <p:nvPr/>
        </p:nvSpPr>
        <p:spPr>
          <a:xfrm>
            <a:off x="10074791" y="2863446"/>
            <a:ext cx="1011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1 GeV kaon0L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82927" y="5765852"/>
            <a:ext cx="49576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Note: HCAL with 40 layers in CEPC CDR as baseline.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Hereby use 60 layers  to evaluate leakage effects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071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090DBF-66F0-49B3-95E6-392821406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010"/>
            <a:ext cx="10515600" cy="610821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HCAL with scintillating glass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55DF8D-EE70-4FF8-9CCC-5743B83C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8A951-B9A5-4831-8A8E-783419ADB911}" type="datetime1">
              <a:rPr lang="zh-CN" altLang="en-US" smtClean="0"/>
              <a:t>2021/12/8</a:t>
            </a:fld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AA4A854-FA7E-4664-AECC-6F470283F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 </a:t>
            </a:r>
            <a:fld id="{F5FE3B4A-39A9-43E8-98C3-C91C123CC37E}" type="slidenum">
              <a:rPr smtClean="0"/>
              <a:pPr/>
              <a:t>3</a:t>
            </a:fld>
            <a:r>
              <a:t> </a:t>
            </a:r>
            <a:endParaRPr dirty="0"/>
          </a:p>
        </p:txBody>
      </p:sp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015AFD19-7BB4-42F5-9193-A688EE15A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183" y="922671"/>
            <a:ext cx="10562617" cy="12734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Impact of density for energy resolution</a:t>
            </a:r>
          </a:p>
          <a:p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Birks’ constant, energy threshold and timing cut not included</a:t>
            </a:r>
          </a:p>
          <a:p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Incident particle: kaon0L (1-100GeV)</a:t>
            </a:r>
          </a:p>
          <a:p>
            <a:endParaRPr lang="en-US" altLang="zh-C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C47DB65-C9C4-4948-A0C4-31D05C7AA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96123"/>
            <a:ext cx="5500978" cy="387105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2520150-3DFA-4569-B42A-F08485E2E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842" y="2403488"/>
            <a:ext cx="5184398" cy="366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770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090DBF-66F0-49B3-95E6-392821406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010"/>
            <a:ext cx="10515600" cy="610821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HCAL with scintillating glass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55DF8D-EE70-4FF8-9CCC-5743B83C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8A951-B9A5-4831-8A8E-783419ADB911}" type="datetime1">
              <a:rPr lang="zh-CN" altLang="en-US" smtClean="0"/>
              <a:t>2021/12/8</a:t>
            </a:fld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AA4A854-FA7E-4664-AECC-6F470283F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 </a:t>
            </a:r>
            <a:fld id="{F5FE3B4A-39A9-43E8-98C3-C91C123CC37E}" type="slidenum">
              <a:rPr smtClean="0"/>
              <a:pPr/>
              <a:t>4</a:t>
            </a:fld>
            <a:r>
              <a:t> </a:t>
            </a:r>
            <a:endParaRPr dirty="0"/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AD377592-8B05-4371-931A-91EAD0072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3775"/>
            <a:ext cx="10515600" cy="12961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Impact of </a:t>
            </a:r>
            <a:r>
              <a:rPr lang="en-US" altLang="zh-CN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Gd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 concentration  for energy resolution</a:t>
            </a:r>
          </a:p>
          <a:p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Birks’ constant, energy threshold and timing cut not included</a:t>
            </a:r>
          </a:p>
          <a:p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Incident particle: kaon0L (1-100GeV)</a:t>
            </a:r>
          </a:p>
          <a:p>
            <a:endParaRPr lang="en-US" altLang="zh-C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5407324C-47DB-4FB1-B74D-4B6C86F44E88}"/>
                  </a:ext>
                </a:extLst>
              </p:cNvPr>
              <p:cNvSpPr/>
              <p:nvPr/>
            </p:nvSpPr>
            <p:spPr>
              <a:xfrm>
                <a:off x="6590933" y="993775"/>
                <a:ext cx="489076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25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𝑆𝑖𝑂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−30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𝑂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3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−10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𝐴𝑙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𝑂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3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−34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𝐺𝑑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𝑂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3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:1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𝐶𝑒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5407324C-47DB-4FB1-B74D-4B6C86F44E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0933" y="993775"/>
                <a:ext cx="4890762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DC93A3F8-79D9-433A-B29B-BBF00B933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515" y="2289908"/>
            <a:ext cx="5455730" cy="3942862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7FEF312F-CAA7-4CB1-969D-F861A3CEADB3}"/>
              </a:ext>
            </a:extLst>
          </p:cNvPr>
          <p:cNvSpPr/>
          <p:nvPr/>
        </p:nvSpPr>
        <p:spPr>
          <a:xfrm>
            <a:off x="6590933" y="993775"/>
            <a:ext cx="4851552" cy="36933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C4FBD32-87FF-4E68-9DE7-4945B3AA3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8517" y="2560147"/>
            <a:ext cx="5113178" cy="367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367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090DBF-66F0-49B3-95E6-392821406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010"/>
            <a:ext cx="10515600" cy="610821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HCAL: Tiles time &amp; energy distribution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55DF8D-EE70-4FF8-9CCC-5743B83C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8A951-B9A5-4831-8A8E-783419ADB911}" type="datetime1">
              <a:rPr lang="zh-CN" altLang="en-US" smtClean="0"/>
              <a:t>2021/12/8</a:t>
            </a:fld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AA4A854-FA7E-4664-AECC-6F470283F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 </a:t>
            </a:r>
            <a:fld id="{F5FE3B4A-39A9-43E8-98C3-C91C123CC37E}" type="slidenum">
              <a:rPr smtClean="0"/>
              <a:pPr/>
              <a:t>5</a:t>
            </a:fld>
            <a:r>
              <a:t> </a:t>
            </a:r>
            <a:endParaRPr dirty="0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42213AEC-B67E-42DF-808B-A9E76B3DF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93628"/>
            <a:ext cx="10515600" cy="720697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Birks’ constant, energy threshold and timing cut not included</a:t>
            </a:r>
          </a:p>
          <a:p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Incident particle: kaon0L and e- (</a:t>
            </a:r>
            <a:r>
              <a:rPr lang="en-US" altLang="zh-CN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1GeV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5C6DDDA-7440-40EA-9838-743B74FF6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674" y="1873153"/>
            <a:ext cx="2730466" cy="242870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4529EB4-0635-42DA-8BAA-304C94ED8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516" y="4352932"/>
            <a:ext cx="2763358" cy="2428704"/>
          </a:xfrm>
          <a:prstGeom prst="rect">
            <a:avLst/>
          </a:prstGeom>
        </p:spPr>
      </p:pic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7430CA4F-A92E-4D90-AFCB-9965B7DC57C1}"/>
              </a:ext>
            </a:extLst>
          </p:cNvPr>
          <p:cNvSpPr/>
          <p:nvPr/>
        </p:nvSpPr>
        <p:spPr>
          <a:xfrm>
            <a:off x="2030405" y="1609861"/>
            <a:ext cx="1875419" cy="28852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Scintillating Glass</a:t>
            </a:r>
            <a:endParaRPr lang="zh-CN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FBCBD2A8-F0F8-4758-A7EC-42F55A76B77C}"/>
              </a:ext>
            </a:extLst>
          </p:cNvPr>
          <p:cNvSpPr/>
          <p:nvPr/>
        </p:nvSpPr>
        <p:spPr>
          <a:xfrm>
            <a:off x="5348008" y="1604931"/>
            <a:ext cx="1875418" cy="28852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Plastic Scintillator</a:t>
            </a:r>
            <a:endParaRPr lang="zh-CN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787F9490-DB56-4944-8A62-93B342D7C0EF}"/>
              </a:ext>
            </a:extLst>
          </p:cNvPr>
          <p:cNvSpPr/>
          <p:nvPr/>
        </p:nvSpPr>
        <p:spPr>
          <a:xfrm>
            <a:off x="9275019" y="1604931"/>
            <a:ext cx="647950" cy="28852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BGO</a:t>
            </a:r>
            <a:endParaRPr lang="zh-CN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468F791A-99A4-4BCF-878E-338F5B5388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4614" y="1903430"/>
            <a:ext cx="2746662" cy="242870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ECA0A97B-8F85-4E9C-BFD2-9FD6A2F887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4614" y="4352932"/>
            <a:ext cx="2743584" cy="242870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B9E4831A-A57B-4367-A3CA-B53F15303B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1335" y="1923640"/>
            <a:ext cx="2755318" cy="242870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6FB884BD-3E8F-4416-A28C-9EDE7FFEEC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3608" y="4352347"/>
            <a:ext cx="2730772" cy="2428706"/>
          </a:xfrm>
          <a:prstGeom prst="rect">
            <a:avLst/>
          </a:prstGeom>
        </p:spPr>
      </p:pic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F0E6764C-A72D-42EB-9D7B-2B873A21086F}"/>
              </a:ext>
            </a:extLst>
          </p:cNvPr>
          <p:cNvSpPr/>
          <p:nvPr/>
        </p:nvSpPr>
        <p:spPr>
          <a:xfrm>
            <a:off x="373199" y="2665391"/>
            <a:ext cx="930002" cy="39559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kaon0L</a:t>
            </a:r>
            <a:endParaRPr lang="zh-CN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BB8683F6-A73E-4147-AB3D-4D12FFA6779D}"/>
              </a:ext>
            </a:extLst>
          </p:cNvPr>
          <p:cNvSpPr/>
          <p:nvPr/>
        </p:nvSpPr>
        <p:spPr>
          <a:xfrm>
            <a:off x="576911" y="4961292"/>
            <a:ext cx="522577" cy="39559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e-</a:t>
            </a:r>
            <a:endParaRPr lang="zh-CN" alt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490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090DBF-66F0-49B3-95E6-392821406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010"/>
            <a:ext cx="10515600" cy="610821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HCAL: Tiles time &amp; energy distribution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55DF8D-EE70-4FF8-9CCC-5743B83C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8A951-B9A5-4831-8A8E-783419ADB911}" type="datetime1">
              <a:rPr lang="zh-CN" altLang="en-US" smtClean="0"/>
              <a:t>2021/12/8</a:t>
            </a:fld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AA4A854-FA7E-4664-AECC-6F470283F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 </a:t>
            </a:r>
            <a:fld id="{F5FE3B4A-39A9-43E8-98C3-C91C123CC37E}" type="slidenum">
              <a:rPr smtClean="0"/>
              <a:pPr/>
              <a:t>6</a:t>
            </a:fld>
            <a:r>
              <a:t> </a:t>
            </a:r>
            <a:endParaRPr dirty="0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FB1C4471-97C6-4DC1-A3DD-6C991B612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93628"/>
            <a:ext cx="10515600" cy="720697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Birks’ constant, energy threshold and timing cut not included</a:t>
            </a:r>
          </a:p>
          <a:p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Incident particle: kaon0L and e- (</a:t>
            </a:r>
            <a:r>
              <a:rPr lang="en-US" altLang="zh-CN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10GeV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6792ED84-F07C-41BF-9A0A-97A38571024B}"/>
              </a:ext>
            </a:extLst>
          </p:cNvPr>
          <p:cNvSpPr/>
          <p:nvPr/>
        </p:nvSpPr>
        <p:spPr>
          <a:xfrm>
            <a:off x="2030405" y="1609861"/>
            <a:ext cx="1875419" cy="28852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Scintillating Glass</a:t>
            </a:r>
            <a:endParaRPr lang="zh-CN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83E775B8-432F-442C-9D7D-563CF98711B6}"/>
              </a:ext>
            </a:extLst>
          </p:cNvPr>
          <p:cNvSpPr/>
          <p:nvPr/>
        </p:nvSpPr>
        <p:spPr>
          <a:xfrm>
            <a:off x="5348008" y="1604931"/>
            <a:ext cx="1875418" cy="28852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Plastic Scintillator</a:t>
            </a:r>
            <a:endParaRPr lang="zh-CN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74408EBE-B264-465D-8839-BEED9AAB54E7}"/>
              </a:ext>
            </a:extLst>
          </p:cNvPr>
          <p:cNvSpPr/>
          <p:nvPr/>
        </p:nvSpPr>
        <p:spPr>
          <a:xfrm>
            <a:off x="9275019" y="1604931"/>
            <a:ext cx="647950" cy="28852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BGO</a:t>
            </a:r>
            <a:endParaRPr lang="zh-CN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4A8FF0DB-D94F-4B50-A5BA-F1043A495789}"/>
              </a:ext>
            </a:extLst>
          </p:cNvPr>
          <p:cNvSpPr/>
          <p:nvPr/>
        </p:nvSpPr>
        <p:spPr>
          <a:xfrm>
            <a:off x="373199" y="2665391"/>
            <a:ext cx="930002" cy="39559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kaon0L</a:t>
            </a:r>
            <a:endParaRPr lang="zh-CN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9AACAEA0-0A5A-4BC7-9A95-29F4F0D6CBB6}"/>
              </a:ext>
            </a:extLst>
          </p:cNvPr>
          <p:cNvSpPr/>
          <p:nvPr/>
        </p:nvSpPr>
        <p:spPr>
          <a:xfrm>
            <a:off x="576911" y="4961292"/>
            <a:ext cx="522577" cy="39559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e-</a:t>
            </a:r>
            <a:endParaRPr lang="zh-CN" alt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5A82C42-1723-45B5-9E49-D682A7899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782" y="1910490"/>
            <a:ext cx="2746664" cy="24287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0795217-8C5E-4767-9B7B-72D746C41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9613" y="1910490"/>
            <a:ext cx="2752208" cy="242870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959BC8-8640-46DF-AF31-3B5D203665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7394" y="1911110"/>
            <a:ext cx="2743200" cy="242808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57D00A7-45FC-4251-B249-90FC5214F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8246" y="4335334"/>
            <a:ext cx="2743200" cy="243052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72BBA28-FB82-4426-86EC-F406FDE2C3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8316" y="4356234"/>
            <a:ext cx="2752208" cy="24284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621362D-DD2E-4AC0-8747-D2C3C61244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3550" y="4335333"/>
            <a:ext cx="2738005" cy="243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538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090DBF-66F0-49B3-95E6-392821406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010"/>
            <a:ext cx="10515600" cy="610821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HCAL: Tiles time &amp; energy distribution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55DF8D-EE70-4FF8-9CCC-5743B83C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8A951-B9A5-4831-8A8E-783419ADB911}" type="datetime1">
              <a:rPr lang="zh-CN" altLang="en-US" smtClean="0"/>
              <a:t>2021/12/8</a:t>
            </a:fld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AA4A854-FA7E-4664-AECC-6F470283F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 </a:t>
            </a:r>
            <a:fld id="{F5FE3B4A-39A9-43E8-98C3-C91C123CC37E}" type="slidenum">
              <a:rPr smtClean="0"/>
              <a:pPr/>
              <a:t>7</a:t>
            </a:fld>
            <a:r>
              <a:t> </a:t>
            </a:r>
            <a:endParaRPr dirty="0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D0121F23-5916-40F5-B2AF-2FF49BFE0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93628"/>
            <a:ext cx="10515600" cy="720697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Birks’ constant, energy threshold and timing cut not included</a:t>
            </a:r>
          </a:p>
          <a:p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Incident particle: kaon0L and e- (</a:t>
            </a:r>
            <a:r>
              <a:rPr lang="en-US" altLang="zh-CN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100GeV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D125A6A1-9AEC-444E-A6D3-F756E93D045E}"/>
              </a:ext>
            </a:extLst>
          </p:cNvPr>
          <p:cNvSpPr/>
          <p:nvPr/>
        </p:nvSpPr>
        <p:spPr>
          <a:xfrm>
            <a:off x="2030405" y="1609861"/>
            <a:ext cx="1875419" cy="28852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Scintillating Glass</a:t>
            </a:r>
            <a:endParaRPr lang="zh-CN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FA20DA66-4002-432C-9911-2C2C457237CC}"/>
              </a:ext>
            </a:extLst>
          </p:cNvPr>
          <p:cNvSpPr/>
          <p:nvPr/>
        </p:nvSpPr>
        <p:spPr>
          <a:xfrm>
            <a:off x="5348008" y="1604931"/>
            <a:ext cx="1875418" cy="28852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Plastic Scintillator</a:t>
            </a:r>
            <a:endParaRPr lang="zh-CN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45CFB566-FC29-4BB3-A3DE-A51202BCC4FC}"/>
              </a:ext>
            </a:extLst>
          </p:cNvPr>
          <p:cNvSpPr/>
          <p:nvPr/>
        </p:nvSpPr>
        <p:spPr>
          <a:xfrm>
            <a:off x="9275019" y="1604931"/>
            <a:ext cx="647950" cy="28852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BGO</a:t>
            </a:r>
            <a:endParaRPr lang="zh-CN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6C74FB13-2615-4546-9278-752295BC7AFA}"/>
              </a:ext>
            </a:extLst>
          </p:cNvPr>
          <p:cNvSpPr/>
          <p:nvPr/>
        </p:nvSpPr>
        <p:spPr>
          <a:xfrm>
            <a:off x="373199" y="2665391"/>
            <a:ext cx="930002" cy="39559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kaon0L</a:t>
            </a:r>
            <a:endParaRPr lang="zh-CN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3E716587-23B6-4D27-BD40-14B06A44610B}"/>
              </a:ext>
            </a:extLst>
          </p:cNvPr>
          <p:cNvSpPr/>
          <p:nvPr/>
        </p:nvSpPr>
        <p:spPr>
          <a:xfrm>
            <a:off x="576911" y="4961292"/>
            <a:ext cx="522577" cy="39559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e-</a:t>
            </a:r>
            <a:endParaRPr lang="zh-CN" alt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E9E34F70-2773-45A8-9CFD-E83356144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782" y="1914014"/>
            <a:ext cx="2746664" cy="242165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13317E3-4773-41AD-B1E9-2AA77B620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249" y="1914014"/>
            <a:ext cx="2760936" cy="242165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D5B966C-FEA0-4090-AFF5-8D32B34562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988" y="1914014"/>
            <a:ext cx="2755343" cy="24216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63637AB-49C4-4543-879D-72DF73649F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4782" y="4351303"/>
            <a:ext cx="2743200" cy="24329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02965F5-5E32-4E1A-A7F9-36A9C4BE86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4574" y="4335672"/>
            <a:ext cx="2762285" cy="243297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29C3860-EEF1-4694-8CF3-2D1DFAED73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2130" y="4361359"/>
            <a:ext cx="2743201" cy="242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908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090DBF-66F0-49B3-95E6-392821406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010"/>
            <a:ext cx="10515600" cy="610821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Scintillator HCAL: e/</a:t>
            </a:r>
            <a:r>
              <a:rPr lang="el-GR" altLang="zh-CN" dirty="0"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- ratio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55DF8D-EE70-4FF8-9CCC-5743B83C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8A951-B9A5-4831-8A8E-783419ADB911}" type="datetime1">
              <a:rPr lang="zh-CN" altLang="en-US" smtClean="0"/>
              <a:t>2021/12/8</a:t>
            </a:fld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AA4A854-FA7E-4664-AECC-6F470283F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 </a:t>
            </a:r>
            <a:fld id="{F5FE3B4A-39A9-43E8-98C3-C91C123CC37E}" type="slidenum">
              <a:rPr smtClean="0"/>
              <a:pPr/>
              <a:t>8</a:t>
            </a:fld>
            <a:r>
              <a:t> </a:t>
            </a:r>
            <a:endParaRPr dirty="0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760E9F67-97F2-463C-89D5-4486C67F5B51}"/>
              </a:ext>
            </a:extLst>
          </p:cNvPr>
          <p:cNvSpPr/>
          <p:nvPr/>
        </p:nvSpPr>
        <p:spPr>
          <a:xfrm>
            <a:off x="2319573" y="2288657"/>
            <a:ext cx="2060977" cy="35180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Scintillating Glass</a:t>
            </a:r>
            <a:endParaRPr lang="zh-CN" alt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ADB8A8F7-B79F-41C8-BF10-F76C1781FBDD}"/>
              </a:ext>
            </a:extLst>
          </p:cNvPr>
          <p:cNvSpPr/>
          <p:nvPr/>
        </p:nvSpPr>
        <p:spPr>
          <a:xfrm>
            <a:off x="7411929" y="2301083"/>
            <a:ext cx="2060977" cy="35180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Plastic Scintillator</a:t>
            </a:r>
            <a:endParaRPr lang="zh-CN" alt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id="{ED123A3A-C0A2-4045-B3B4-9F3F9D7D3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183" y="922671"/>
            <a:ext cx="10562617" cy="12734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Impact of energy threshold for e/</a:t>
            </a:r>
            <a:r>
              <a:rPr lang="el-GR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- ratio</a:t>
            </a:r>
          </a:p>
          <a:p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Birks’ constant and timing cut not included</a:t>
            </a:r>
          </a:p>
          <a:p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Energy threshold: 0MIP, 0.3MIP, 0.5MIP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2AB6B29-82DF-4948-826E-85B80AE78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639" y="2667812"/>
            <a:ext cx="5125182" cy="34625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7A94CC4-23F3-4589-833D-0023C2473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2652" y="2667812"/>
            <a:ext cx="5059532" cy="346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980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090DBF-66F0-49B3-95E6-392821406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010"/>
            <a:ext cx="10515600" cy="610821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Scintillator HCAL : e/</a:t>
            </a:r>
            <a:r>
              <a:rPr lang="el-GR" altLang="zh-CN" dirty="0"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- ratio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55DF8D-EE70-4FF8-9CCC-5743B83C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8A951-B9A5-4831-8A8E-783419ADB911}" type="datetime1">
              <a:rPr lang="zh-CN" altLang="en-US" smtClean="0"/>
              <a:t>2021/12/8</a:t>
            </a:fld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AA4A854-FA7E-4664-AECC-6F470283F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 </a:t>
            </a:r>
            <a:fld id="{F5FE3B4A-39A9-43E8-98C3-C91C123CC37E}" type="slidenum">
              <a:rPr smtClean="0"/>
              <a:pPr/>
              <a:t>9</a:t>
            </a:fld>
            <a:r>
              <a:t> </a:t>
            </a:r>
            <a:endParaRPr dirty="0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17C2F4DD-B914-4CC9-BD93-46778B5DC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183" y="922671"/>
            <a:ext cx="10562617" cy="12734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Impact of timing cut for e/</a:t>
            </a:r>
            <a:r>
              <a:rPr lang="el-GR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- ratio</a:t>
            </a:r>
          </a:p>
          <a:p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Birks’ constant and energy threshold not included</a:t>
            </a:r>
          </a:p>
          <a:p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Timing Cut: 100ns, 200ns, 500ns, 1</a:t>
            </a:r>
            <a:r>
              <a:rPr lang="el-GR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s, 5</a:t>
            </a:r>
            <a:r>
              <a:rPr lang="el-GR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s, 10</a:t>
            </a:r>
            <a:r>
              <a:rPr lang="el-GR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 μ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337288C-13E9-4029-A160-BD6A9E5C9034}"/>
              </a:ext>
            </a:extLst>
          </p:cNvPr>
          <p:cNvSpPr/>
          <p:nvPr/>
        </p:nvSpPr>
        <p:spPr>
          <a:xfrm>
            <a:off x="2319573" y="2288657"/>
            <a:ext cx="2060977" cy="35180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Scintillating Glass</a:t>
            </a:r>
            <a:endParaRPr lang="zh-CN" alt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C6C77613-E035-499F-9EE1-18D4D270441C}"/>
              </a:ext>
            </a:extLst>
          </p:cNvPr>
          <p:cNvSpPr/>
          <p:nvPr/>
        </p:nvSpPr>
        <p:spPr>
          <a:xfrm>
            <a:off x="7411929" y="2301083"/>
            <a:ext cx="2060977" cy="35180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Plastic Scintillator</a:t>
            </a:r>
            <a:endParaRPr lang="zh-CN" alt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9B4899F-F674-4119-AEA0-60765BD0D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0367" y="2709271"/>
            <a:ext cx="5124099" cy="349605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44E5C0D-0F65-4953-8399-33963136E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481" y="2738221"/>
            <a:ext cx="5124098" cy="343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78977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1424</TotalTime>
  <Words>467</Words>
  <Application>Microsoft Office PowerPoint</Application>
  <PresentationFormat>宽屏</PresentationFormat>
  <Paragraphs>99</Paragraphs>
  <Slides>13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22" baseType="lpstr">
      <vt:lpstr>等线</vt:lpstr>
      <vt:lpstr>楷体</vt:lpstr>
      <vt:lpstr>Arial</vt:lpstr>
      <vt:lpstr>Calibri</vt:lpstr>
      <vt:lpstr>Cambria Math</vt:lpstr>
      <vt:lpstr>Times New Roman</vt:lpstr>
      <vt:lpstr>Trebuchet MS</vt:lpstr>
      <vt:lpstr>1_Office 主题​​</vt:lpstr>
      <vt:lpstr>2_Office 主题​​</vt:lpstr>
      <vt:lpstr>PowerPoint 演示文稿</vt:lpstr>
      <vt:lpstr>Scintillator HCAL: setup in Geant4 simulation</vt:lpstr>
      <vt:lpstr>HCAL with scintillating glass</vt:lpstr>
      <vt:lpstr>HCAL with scintillating glass</vt:lpstr>
      <vt:lpstr>HCAL: Tiles time &amp; energy distribution</vt:lpstr>
      <vt:lpstr>HCAL: Tiles time &amp; energy distribution</vt:lpstr>
      <vt:lpstr>HCAL: Tiles time &amp; energy distribution</vt:lpstr>
      <vt:lpstr>Scintillator HCAL: e/π- ratio</vt:lpstr>
      <vt:lpstr>Scintillator HCAL : e/π- ratio</vt:lpstr>
      <vt:lpstr>PowerPoint 演示文稿</vt:lpstr>
      <vt:lpstr>Cosmic Ray Experiment of Scintillating Glass</vt:lpstr>
      <vt:lpstr>Cosmic Ray Experiment of Scintillating Glass</vt:lpstr>
      <vt:lpstr>Cosmic Ray Experiment of Scintillating Glass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Du</dc:creator>
  <cp:lastModifiedBy>Du</cp:lastModifiedBy>
  <cp:revision>94</cp:revision>
  <dcterms:created xsi:type="dcterms:W3CDTF">2021-10-26T09:12:03Z</dcterms:created>
  <dcterms:modified xsi:type="dcterms:W3CDTF">2021-12-08T02:40:19Z</dcterms:modified>
</cp:coreProperties>
</file>