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2" r:id="rId2"/>
    <p:sldId id="256" r:id="rId3"/>
    <p:sldId id="259" r:id="rId4"/>
    <p:sldId id="258" r:id="rId5"/>
    <p:sldId id="260" r:id="rId6"/>
    <p:sldId id="257" r:id="rId7"/>
    <p:sldId id="261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BE99A-977A-4807-8BB9-B523D58220F4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83193-8BF3-4AC0-B2C8-2B3B6278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5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5491-7C82-449A-8AC9-40D1AD4ED877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7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CCE0-EF6A-49F8-8D2D-DC4BDDE8DEBA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9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C5E3-A947-43D5-8D12-760484C20906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51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AA60-F85D-4605-B96D-D9576EA8A998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92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FDA-0B30-4B81-9309-48208BBA2B4D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0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028-AB23-48BD-B9CF-747F2F69CB06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47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2FC2-C2CA-492D-B18C-3C486C2D0722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86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B024-D1F0-4E93-A158-F2D9DA032EBA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38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7F9E-6EBE-4140-939C-4102F5829EA6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8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ECE2-F7A5-4A00-87BF-D7DD59AB8290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15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1BC-7FD4-4D61-8E35-A1855C7362CB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6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65E7-31C0-4C6F-B49A-1AEE80B050D2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D68D-20AC-4267-8EC0-5CDAAF052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71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32D6-65D8-4659-9C03-8AC1AD06952E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10938" y="2419004"/>
            <a:ext cx="780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Resolution calculation by Python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5128953" y="3183775"/>
            <a:ext cx="226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Jiang </a:t>
            </a:r>
            <a:r>
              <a:rPr lang="en-US" altLang="zh-CN" dirty="0" err="1" smtClean="0"/>
              <a:t>XiaoJie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670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91192" y="191193"/>
                <a:ext cx="5428211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b</m:t>
                    </m:r>
                    <m:func>
                      <m:func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fName>
                      <m:e>
                        <m:r>
                          <m:rPr>
                            <m:nor/>
                          </m:rPr>
                          <a:rPr lang="el-GR" altLang="zh-CN"/>
                          <m:t>η</m:t>
                        </m:r>
                      </m:e>
                    </m:func>
                  </m:oMath>
                </a14:m>
                <a:r>
                  <a:rPr lang="zh-CN" alt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zh-CN" alt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2" y="191193"/>
                <a:ext cx="5428211" cy="5704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86" y="1039091"/>
            <a:ext cx="5418513" cy="54185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6" y="1039091"/>
            <a:ext cx="5418513" cy="5418513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3262-57D4-4EAB-8F33-320F7836B98D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3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33004" y="257695"/>
                <a:ext cx="11812385" cy="672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⊕</m:t>
                    </m:r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dirty="0" smtClean="0">
                                    <a:latin typeface="Cambria Math" panose="02040503050406030204" pitchFamily="18" charset="0"/>
                                  </a:rPr>
                                  <m:t>cosh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fName>
                          <m:e>
                            <m:r>
                              <m:rPr>
                                <m:nor/>
                              </m:rPr>
                              <a:rPr lang="el-GR" altLang="zh-CN"/>
                              <m:t>η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 smtClean="0"/>
                  <a:t> 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 has negative relation to L,N</a:t>
                </a:r>
                <a:r>
                  <a:rPr lang="zh-CN" altLang="en-US" dirty="0" smtClean="0"/>
                  <a:t>   </a:t>
                </a:r>
                <a:r>
                  <a:rPr lang="en-US" altLang="zh-CN" dirty="0" smtClean="0"/>
                  <a:t>b has a </a:t>
                </a:r>
                <a:r>
                  <a:rPr lang="en-US" altLang="zh-CN" dirty="0" smtClean="0"/>
                  <a:t>negative relation to L, but a little positive relation to N.</a:t>
                </a:r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4" y="257695"/>
                <a:ext cx="11812385" cy="672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7" y="1130531"/>
            <a:ext cx="5295208" cy="52952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34" y="1130531"/>
            <a:ext cx="5295208" cy="5295208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4976-035B-4F25-AB60-DAE6E1EEA7CA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1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49381" y="133004"/>
                <a:ext cx="7589521" cy="672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⊕</m:t>
                    </m:r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dirty="0" smtClean="0">
                                    <a:latin typeface="Cambria Math" panose="02040503050406030204" pitchFamily="18" charset="0"/>
                                  </a:rPr>
                                  <m:t>cosh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fName>
                          <m:e>
                            <m:r>
                              <m:rPr>
                                <m:nor/>
                              </m:rPr>
                              <a:rPr lang="el-GR" altLang="zh-CN"/>
                              <m:t>η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similar to d</a:t>
                </a:r>
                <a:r>
                  <a:rPr lang="en-US" altLang="zh-CN" sz="1100" dirty="0" smtClean="0"/>
                  <a:t>0</a:t>
                </a:r>
                <a:endParaRPr lang="en-US" altLang="zh-CN" sz="1100" dirty="0" smtClean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1" y="133004"/>
                <a:ext cx="7589521" cy="672043"/>
              </a:xfrm>
              <a:prstGeom prst="rect">
                <a:avLst/>
              </a:prstGeom>
              <a:blipFill>
                <a:blip r:embed="rId2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2" y="888176"/>
            <a:ext cx="5471062" cy="54710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98" y="805046"/>
            <a:ext cx="5554191" cy="5554191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D4A1-7C93-46C6-BE51-1DF54821DB50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49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49628" y="108065"/>
                <a:ext cx="4015048" cy="67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⊕</m:t>
                    </m:r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dirty="0" smtClean="0">
                                    <a:latin typeface="Cambria Math" panose="02040503050406030204" pitchFamily="18" charset="0"/>
                                  </a:rPr>
                                  <m:t>cosh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fName>
                          <m:e>
                            <m:r>
                              <m:rPr>
                                <m:nor/>
                              </m:rPr>
                              <a:rPr lang="el-GR" altLang="zh-CN"/>
                              <m:t>η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 smtClean="0"/>
                  <a:t>    </a:t>
                </a:r>
                <a:r>
                  <a:rPr lang="en-US" altLang="zh-CN" dirty="0" smtClean="0"/>
                  <a:t>similar to d</a:t>
                </a:r>
                <a:r>
                  <a:rPr lang="en-US" altLang="zh-CN" sz="1200" dirty="0" smtClean="0"/>
                  <a:t>0</a:t>
                </a:r>
                <a:endParaRPr lang="zh-CN" altLang="en-US" sz="1200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28" y="108065"/>
                <a:ext cx="4015048" cy="672685"/>
              </a:xfrm>
              <a:prstGeom prst="rect">
                <a:avLst/>
              </a:prstGeom>
              <a:blipFill>
                <a:blip r:embed="rId2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" y="914400"/>
            <a:ext cx="5594465" cy="5594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06" y="780750"/>
            <a:ext cx="5827867" cy="5827867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FE33-F4E4-4E4E-9053-5429AB0076D4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71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91193" y="299259"/>
                <a:ext cx="7157258" cy="63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func>
                          <m:func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dirty="0" smtClean="0">
                                    <a:latin typeface="Cambria Math" panose="02040503050406030204" pitchFamily="18" charset="0"/>
                                  </a:rPr>
                                  <m:t>cosh</m:t>
                                </m:r>
                              </m:e>
                              <m:sup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nor/>
                              </m:rPr>
                              <a:rPr lang="el-GR" altLang="zh-CN"/>
                              <m:t>η</m:t>
                            </m:r>
                          </m:e>
                        </m:func>
                      </m:den>
                    </m:f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⊕</m:t>
                    </m:r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dirty="0" smtClean="0">
                                    <a:latin typeface="Cambria Math" panose="02040503050406030204" pitchFamily="18" charset="0"/>
                                  </a:rPr>
                                  <m:t>cosh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fName>
                          <m:e>
                            <m:r>
                              <m:rPr>
                                <m:nor/>
                              </m:rPr>
                              <a:rPr lang="el-GR" altLang="zh-CN"/>
                              <m:t>η</m:t>
                            </m:r>
                          </m:e>
                        </m:func>
                      </m:den>
                    </m:f>
                  </m:oMath>
                </a14:m>
                <a:r>
                  <a:rPr lang="zh-CN" alt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zh-CN" altLang="en-US" dirty="0" smtClean="0"/>
                  <a:t>   </a:t>
                </a:r>
                <a:r>
                  <a:rPr lang="en-US" altLang="zh-CN" dirty="0" smtClean="0"/>
                  <a:t>b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has no relation to L</a:t>
                </a:r>
                <a:r>
                  <a:rPr lang="en-US" altLang="zh-CN" sz="1200" dirty="0" smtClean="0"/>
                  <a:t>0</a:t>
                </a:r>
                <a:r>
                  <a:rPr lang="zh-CN" altLang="en-US" dirty="0" smtClean="0"/>
                  <a:t>，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    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3" y="299259"/>
                <a:ext cx="7157258" cy="637354"/>
              </a:xfrm>
              <a:prstGeom prst="rect">
                <a:avLst/>
              </a:prstGeom>
              <a:blipFill>
                <a:blip r:embed="rId2"/>
                <a:stretch>
                  <a:fillRect t="-16190" b="-58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5" y="1096280"/>
            <a:ext cx="5530689" cy="55306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34" y="936613"/>
            <a:ext cx="5595851" cy="55958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2FE-86CA-4EAE-8610-2F5BFE6AE677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70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1068" y="241069"/>
            <a:ext cx="1132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CEPC resolution calculation</a:t>
            </a:r>
            <a:r>
              <a:rPr lang="zh-CN" altLang="en-US" dirty="0" smtClean="0"/>
              <a:t>（</a:t>
            </a:r>
            <a:r>
              <a:rPr lang="en-US" altLang="zh-CN" dirty="0" smtClean="0"/>
              <a:t>by </a:t>
            </a:r>
            <a:r>
              <a:rPr lang="zh-CN" altLang="en-US" dirty="0" smtClean="0"/>
              <a:t>“</a:t>
            </a:r>
            <a:r>
              <a:rPr lang="en-US" altLang="zh-CN" dirty="0" smtClean="0"/>
              <a:t>z-compare </a:t>
            </a:r>
            <a:r>
              <a:rPr lang="zh-CN" altLang="en-US" dirty="0" smtClean="0"/>
              <a:t>” </a:t>
            </a:r>
            <a:r>
              <a:rPr lang="en-US" altLang="zh-CN" dirty="0" smtClean="0"/>
              <a:t>file</a:t>
            </a:r>
            <a:r>
              <a:rPr lang="zh-CN" altLang="en-US" dirty="0" smtClean="0"/>
              <a:t>）</a:t>
            </a:r>
            <a:r>
              <a:rPr lang="en-US" altLang="zh-CN" dirty="0" smtClean="0"/>
              <a:t>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radius of </a:t>
            </a:r>
            <a:r>
              <a:rPr lang="en-US" altLang="zh-CN" dirty="0" err="1" smtClean="0"/>
              <a:t>beampipe</a:t>
            </a:r>
            <a:r>
              <a:rPr lang="zh-CN" altLang="en-US" dirty="0" smtClean="0"/>
              <a:t>）</a:t>
            </a:r>
            <a:r>
              <a:rPr lang="en-US" altLang="zh-CN" dirty="0" smtClean="0"/>
              <a:t>=14mm </a:t>
            </a:r>
            <a:r>
              <a:rPr lang="en-US" altLang="zh-CN" dirty="0" smtClean="0"/>
              <a:t>L(radius of SET)=1810mm</a:t>
            </a:r>
            <a:r>
              <a:rPr lang="zh-CN" altLang="en-US" dirty="0"/>
              <a:t>，</a:t>
            </a:r>
            <a:r>
              <a:rPr lang="en-US" altLang="zh-CN" dirty="0" smtClean="0"/>
              <a:t>N(the </a:t>
            </a:r>
            <a:r>
              <a:rPr lang="en-US" altLang="zh-CN" dirty="0" err="1" smtClean="0"/>
              <a:t>num</a:t>
            </a:r>
            <a:r>
              <a:rPr lang="en-US" altLang="zh-CN" dirty="0" smtClean="0"/>
              <a:t> of layers)=81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" y="889461"/>
            <a:ext cx="5802286" cy="5710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67795" y="798021"/>
            <a:ext cx="5162205" cy="35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950777"/>
            <a:ext cx="5569527" cy="5569527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74A1-7956-4E57-8F12-7D98B0F31FCF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21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AA60-F85D-4605-B96D-D9576EA8A998}" type="datetime1">
              <a:rPr lang="en-US" altLang="zh-CN" smtClean="0"/>
              <a:t>1/7/2022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D68D-20AC-4267-8EC0-5CDAAF052C33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1" y="1197031"/>
            <a:ext cx="4513811" cy="45138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47" y="1855757"/>
            <a:ext cx="3719253" cy="37192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98" y="1917410"/>
            <a:ext cx="3657600" cy="3657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9135" y="299258"/>
            <a:ext cx="919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When we don’t use the </a:t>
            </a:r>
            <a:r>
              <a:rPr lang="en-US" altLang="zh-CN" dirty="0" err="1" smtClean="0"/>
              <a:t>semilog</a:t>
            </a:r>
            <a:r>
              <a:rPr lang="en-US" altLang="zh-CN" dirty="0" smtClean="0"/>
              <a:t>-axis, the difference will be more significant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195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80</Words>
  <Application>Microsoft Office PowerPoint</Application>
  <PresentationFormat>宽屏</PresentationFormat>
  <Paragraphs>25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24</cp:revision>
  <dcterms:created xsi:type="dcterms:W3CDTF">2022-01-06T01:45:38Z</dcterms:created>
  <dcterms:modified xsi:type="dcterms:W3CDTF">2022-01-07T07:56:19Z</dcterms:modified>
</cp:coreProperties>
</file>